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vml" ContentType="application/vnd.openxmlformats-officedocument.vmlDrawing"/>
  <Default Extension="bin" ContentType="application/vnd.openxmlformats-officedocument.oleObject"/>
  <Default Extension="fntdata" ContentType="application/x-fontdata"/>
  <Default Extension="png" ContentType="image/png"/>
  <Default Extension="emf" ContentType="image/x-emf"/>
  <Default Extension="wmf" ContentType="image/x-wmf"/>
  <Override PartName="/docProps/app.xml" ContentType="application/vnd.openxmlformats-officedocument.extended-properties+xml"/>
  <Override PartName="/docProps/core.xml" ContentType="application/vnd.openxmlformats-package.core-properties+xml"/>
  <Override PartName="/ppt/diagrams/colors1.xml" ContentType="application/vnd.openxmlformats-officedocument.drawingml.diagramColors+xml"/>
  <Override PartName="/ppt/diagrams/data1.xml" ContentType="application/vnd.openxmlformats-officedocument.drawingml.diagramData+xml"/>
  <Override PartName="/ppt/diagrams/drawing1.xml" ContentType="application/vnd.ms-office.drawingml.diagramDrawing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ink/ink1.xml" ContentType="application/inkml+xml"/>
  <Override PartName="/ppt/ink/ink10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viewProps.xml" ContentType="application/vnd.openxmlformats-officedocument.presentationml.viewProps+xml"/>
</Types>
</file>

<file path=_rels/.rels>&#65279;<?xml version="1.0" encoding="utf-8" standalone="yes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officeDocument/2006/relationships/extended-properties" Target="docProps/app.xml" /><Relationship Id="rId4" Type="http://schemas.openxmlformats.org/package/2006/relationships/metadata/thumbnail" Target="docProps/thumbnail.jpeg" /></Relationships>
</file>

<file path=ppt/presentation.xml><?xml version="1.0" encoding="utf-8"?>
<!--Generated by Aspose.Slides for .NET 22.10-->
<p:presentation xmlns:r="http://schemas.openxmlformats.org/officeDocument/2006/relationships" xmlns:a="http://schemas.openxmlformats.org/drawingml/2006/main" xmlns:p="http://schemas.openxmlformats.org/presentationml/2006/main" embedTrueTypeFonts="1" saveSubsetFonts="1">
  <p:sldMasterIdLst>
    <p:sldMasterId id="2147483648" r:id="rId1"/>
    <p:sldMasterId id="2147485099" r:id="rId2"/>
    <p:sldMasterId id="2147485111" r:id="rId3"/>
    <p:sldMasterId id="2147485123" r:id="rId4"/>
    <p:sldMasterId id="2147485135" r:id="rId5"/>
    <p:sldMasterId id="2147485147" r:id="rId6"/>
    <p:sldMasterId id="2147485159" r:id="rId7"/>
  </p:sldMasterIdLst>
  <p:notesMasterIdLst>
    <p:notesMasterId r:id="rId8"/>
  </p:notesMasterIdLst>
  <p:sldIdLst>
    <p:sldId id="259" r:id="rId9"/>
    <p:sldId id="262" r:id="rId10"/>
    <p:sldId id="265" r:id="rId11"/>
    <p:sldId id="268" r:id="rId12"/>
    <p:sldId id="271" r:id="rId13"/>
    <p:sldId id="274" r:id="rId14"/>
    <p:sldId id="277" r:id="rId15"/>
    <p:sldId id="280" r:id="rId16"/>
    <p:sldId id="283" r:id="rId17"/>
    <p:sldId id="286" r:id="rId18"/>
    <p:sldId id="289" r:id="rId19"/>
    <p:sldId id="292" r:id="rId20"/>
    <p:sldId id="295" r:id="rId21"/>
    <p:sldId id="298" r:id="rId22"/>
    <p:sldId id="301" r:id="rId23"/>
    <p:sldId id="304" r:id="rId24"/>
    <p:sldId id="307" r:id="rId25"/>
    <p:sldId id="310" r:id="rId26"/>
    <p:sldId id="313" r:id="rId27"/>
    <p:sldId id="316" r:id="rId28"/>
    <p:sldId id="319" r:id="rId29"/>
    <p:sldId id="322" r:id="rId30"/>
    <p:sldId id="325" r:id="rId31"/>
    <p:sldId id="328" r:id="rId32"/>
    <p:sldId id="331" r:id="rId33"/>
    <p:sldId id="334" r:id="rId34"/>
    <p:sldId id="337" r:id="rId35"/>
    <p:sldId id="340" r:id="rId36"/>
    <p:sldId id="343" r:id="rId37"/>
    <p:sldId id="346" r:id="rId38"/>
    <p:sldId id="349" r:id="rId39"/>
    <p:sldId id="352" r:id="rId40"/>
    <p:sldId id="355" r:id="rId41"/>
    <p:sldId id="358" r:id="rId42"/>
    <p:sldId id="361" r:id="rId43"/>
    <p:sldId id="364" r:id="rId44"/>
    <p:sldId id="367" r:id="rId45"/>
    <p:sldId id="370" r:id="rId46"/>
    <p:sldId id="373" r:id="rId47"/>
    <p:sldId id="376" r:id="rId48"/>
    <p:sldId id="379" r:id="rId49"/>
    <p:sldId id="382" r:id="rId50"/>
    <p:sldId id="385" r:id="rId51"/>
    <p:sldId id="388" r:id="rId52"/>
    <p:sldId id="391" r:id="rId53"/>
    <p:sldId id="394" r:id="rId54"/>
    <p:sldId id="397" r:id="rId55"/>
    <p:sldId id="400" r:id="rId56"/>
    <p:sldId id="403" r:id="rId57"/>
    <p:sldId id="406" r:id="rId58"/>
    <p:sldId id="409" r:id="rId59"/>
    <p:sldId id="412" r:id="rId60"/>
    <p:sldId id="415" r:id="rId61"/>
    <p:sldId id="418" r:id="rId62"/>
    <p:sldId id="421" r:id="rId63"/>
    <p:sldId id="424" r:id="rId64"/>
    <p:sldId id="427" r:id="rId65"/>
    <p:sldId id="430" r:id="rId66"/>
    <p:sldId id="433" r:id="rId67"/>
    <p:sldId id="436" r:id="rId68"/>
    <p:sldId id="439" r:id="rId69"/>
    <p:sldId id="442" r:id="rId70"/>
    <p:sldId id="445" r:id="rId71"/>
    <p:sldId id="448" r:id="rId72"/>
    <p:sldId id="451" r:id="rId73"/>
    <p:sldId id="454" r:id="rId74"/>
    <p:sldId id="457" r:id="rId75"/>
    <p:sldId id="460" r:id="rId76"/>
    <p:sldId id="463" r:id="rId77"/>
    <p:sldId id="466" r:id="rId78"/>
    <p:sldId id="469" r:id="rId79"/>
    <p:sldId id="472" r:id="rId80"/>
    <p:sldId id="475" r:id="rId81"/>
    <p:sldId id="478" r:id="rId82"/>
    <p:sldId id="481" r:id="rId83"/>
    <p:sldId id="484" r:id="rId84"/>
    <p:sldId id="487" r:id="rId85"/>
    <p:sldId id="490" r:id="rId86"/>
    <p:sldId id="493" r:id="rId87"/>
    <p:sldId id="496" r:id="rId88"/>
    <p:sldId id="499" r:id="rId89"/>
    <p:sldId id="502" r:id="rId90"/>
    <p:sldId id="505" r:id="rId91"/>
    <p:sldId id="508" r:id="rId92"/>
    <p:sldId id="511" r:id="rId93"/>
    <p:sldId id="514" r:id="rId94"/>
    <p:sldId id="517" r:id="rId95"/>
    <p:sldId id="520" r:id="rId96"/>
    <p:sldId id="523" r:id="rId97"/>
    <p:sldId id="526" r:id="rId98"/>
    <p:sldId id="529" r:id="rId99"/>
    <p:sldId id="532" r:id="rId100"/>
    <p:sldId id="535" r:id="rId101"/>
    <p:sldId id="538" r:id="rId102"/>
    <p:sldId id="541" r:id="rId103"/>
    <p:sldId id="544" r:id="rId104"/>
    <p:sldId id="547" r:id="rId105"/>
    <p:sldId id="550" r:id="rId106"/>
    <p:sldId id="553" r:id="rId107"/>
    <p:sldId id="556" r:id="rId108"/>
    <p:sldId id="559" r:id="rId109"/>
    <p:sldId id="562" r:id="rId110"/>
    <p:sldId id="565" r:id="rId111"/>
    <p:sldId id="568" r:id="rId112"/>
    <p:sldId id="571" r:id="rId113"/>
    <p:sldId id="574" r:id="rId114"/>
    <p:sldId id="577" r:id="rId115"/>
    <p:sldId id="580" r:id="rId116"/>
    <p:sldId id="583" r:id="rId117"/>
    <p:sldId id="586" r:id="rId118"/>
    <p:sldId id="589" r:id="rId119"/>
    <p:sldId id="592" r:id="rId120"/>
    <p:sldId id="595" r:id="rId121"/>
    <p:sldId id="598" r:id="rId122"/>
    <p:sldId id="601" r:id="rId123"/>
    <p:sldId id="604" r:id="rId124"/>
    <p:sldId id="607" r:id="rId125"/>
    <p:sldId id="610" r:id="rId126"/>
    <p:sldId id="613" r:id="rId127"/>
    <p:sldId id="616" r:id="rId128"/>
    <p:sldId id="619" r:id="rId129"/>
    <p:sldId id="622" r:id="rId130"/>
    <p:sldId id="625" r:id="rId131"/>
    <p:sldId id="628" r:id="rId132"/>
    <p:sldId id="631" r:id="rId133"/>
    <p:sldId id="634" r:id="rId134"/>
    <p:sldId id="637" r:id="rId135"/>
    <p:sldId id="640" r:id="rId136"/>
    <p:sldId id="643" r:id="rId137"/>
    <p:sldId id="646" r:id="rId138"/>
    <p:sldId id="649" r:id="rId139"/>
    <p:sldId id="652" r:id="rId140"/>
    <p:sldId id="655" r:id="rId141"/>
    <p:sldId id="658" r:id="rId142"/>
    <p:sldId id="661" r:id="rId143"/>
  </p:sldIdLst>
  <p:sldSz cx="12192000" cy="6858000"/>
  <p:notesSz cx="6858000" cy="9144000"/>
  <p:embeddedFontLst>
    <p:embeddedFont>
      <p:font typeface="Calibri" panose="020F0502020204030204" pitchFamily="2" charset="0"/>
      <p:regular r:id="rId145"/>
      <p:bold r:id="rId146"/>
      <p:italic r:id="rId147"/>
      <p:boldItalic r:id="rId148"/>
    </p:embeddedFont>
    <p:embeddedFont>
      <p:font typeface="Consolas" panose="020B0609020204030204" pitchFamily="1" charset="0"/>
      <p:regular r:id="rId149"/>
      <p:bold r:id="rId150"/>
      <p:italic r:id="rId151"/>
      <p:boldItalic r:id="rId152"/>
    </p:embeddedFont>
    <p:embeddedFont>
      <p:font typeface="Helvetica" panose="020B0604020202020204" pitchFamily="2" charset="0"/>
      <p:regular r:id="rId153"/>
      <p:bold r:id="rId154"/>
      <p:italic r:id="rId155"/>
      <p:boldItalic r:id="rId156"/>
    </p:embeddedFont>
    <p:embeddedFont>
      <p:font typeface="Verdana" panose="020B0604030504040204" pitchFamily="2" charset="0"/>
      <p:regular r:id="rId157"/>
      <p:bold r:id="rId158"/>
      <p:italic r:id="rId159"/>
      <p:boldItalic r:id="rId160"/>
    </p:embeddedFont>
    <p:embeddedFont>
      <p:font typeface="Wingdings 2" panose="05020102010507070707" pitchFamily="2" charset="2"/>
      <p:regular r:id="rId161"/>
    </p:embeddedFont>
  </p:embeddedFontLst>
  <p:custDataLst>
    <p:tags r:id="rId144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a="http://schemas.openxmlformats.org/drawingml/2006/main" xmlns:p="http://schemas.openxmlformats.org/presentationml/2006/main">
  <p:showPr showNarration="1">
    <p:present/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  <p:ext uri="{1BD7E111-0CB8-44D6-8891-C1BB2F81B7CC}">
      <p1710:readonlyRecommended xmlns:p1710="http://schemas.microsoft.com/office/powerpoint/2017/10/main" val="0"/>
    </p:ext>
  </p:extLst>
</p:presentationPr>
</file>

<file path=ppt/tableStyles.xml><?xml version="1.0" encoding="utf-8"?>
<a:tblStyleLst xmlns:r="http://schemas.openxmlformats.org/officeDocument/2006/relationships" xmlns:a="http://schemas.openxmlformats.org/drawingml/2006/main" def="{5C22544A-7EE6-4342-B048-85BDC9FD1C3A}"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fill>
          <a:solidFill>
            <a:schemeClr val="accent5">
              <a:tint val="40000"/>
            </a:schemeClr>
          </a:solidFill>
        </a:fill>
      </a:tcStyle>
    </a:band1H>
    <a:band1V>
      <a:tcStyle>
        <a:fill>
          <a:solidFill>
            <a:schemeClr val="accent5">
              <a:tint val="40000"/>
            </a:schemeClr>
          </a:solidFill>
        </a:fill>
      </a:tcStyle>
    </a:band1V>
    <a:lastCol>
      <a:tcTxStyle b="on">
        <a:fontRef idx="minor">
          <a:prstClr val="black"/>
        </a:fontRef>
        <a:schemeClr val="lt1"/>
      </a:tcTxStyle>
      <a:tcStyle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fill>
          <a:solidFill>
            <a:schemeClr val="accent1">
              <a:tint val="40000"/>
            </a:schemeClr>
          </a:solidFill>
        </a:fill>
      </a:tcStyle>
    </a:band1H>
    <a:band1V>
      <a:tcStyle>
        <a:fill>
          <a:solidFill>
            <a:schemeClr val="accent1">
              <a:tint val="40000"/>
            </a:schemeClr>
          </a:solidFill>
        </a:fill>
      </a:tcStyle>
    </a:band1V>
    <a:lastCol>
      <a:tcTxStyle b="on">
        <a:fontRef idx="minor">
          <a:prstClr val="black"/>
        </a:fontRef>
        <a:schemeClr val="lt1"/>
      </a:tcTxStyle>
      <a:tcStyle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/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fill>
          <a:solidFill>
            <a:schemeClr val="accent6">
              <a:alpha val="40000"/>
            </a:schemeClr>
          </a:solidFill>
        </a:fill>
      </a:tcStyle>
    </a:band1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/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fill>
          <a:solidFill>
            <a:schemeClr val="accent6">
              <a:tint val="40000"/>
            </a:schemeClr>
          </a:solidFill>
        </a:fill>
      </a:tcStyle>
    </a:band1H>
    <a:band1V>
      <a:tcStyle>
        <a:fill>
          <a:solidFill>
            <a:schemeClr val="accent6">
              <a:tint val="40000"/>
            </a:schemeClr>
          </a:solidFill>
        </a:fill>
      </a:tcStyle>
    </a:band1V>
    <a:lastCol>
      <a:tcTxStyle b="on">
        <a:fontRef idx="minor">
          <a:prstClr val="black"/>
        </a:fontRef>
        <a:schemeClr val="lt1"/>
      </a:tcTxStyle>
      <a:tcStyle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202B0CA-FC54-4496-8BCA-5EF66A818D29}" styleName="Dark Style 2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fill>
          <a:solidFill>
            <a:schemeClr val="dk1">
              <a:tint val="40000"/>
            </a:schemeClr>
          </a:solidFill>
        </a:fill>
      </a:tcStyle>
    </a:band1H>
    <a:band1V>
      <a:tcStyle>
        <a:fill>
          <a:solidFill>
            <a:schemeClr val="dk1">
              <a:tint val="40000"/>
            </a:schemeClr>
          </a:solidFill>
        </a:fill>
      </a:tcStyle>
    </a:band1V>
    <a:lastCol>
      <a:tcTxStyle b="on"/>
    </a:lastCol>
    <a:firstCol>
      <a:tcTxStyle b="on"/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/>
        <a:schemeClr val="lt1"/>
      </a:tcTxStyle>
      <a:tcStyle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6000"/>
    <p:restoredTop sz="0"/>
  </p:normalViewPr>
  <p:slideViewPr>
    <p:cSldViewPr>
      <p:cViewPr>
        <p:scale>
          <a:sx n="73" d="100"/>
          <a:sy n="73" d="100"/>
        </p:scale>
        <p:origin x="0" y="0"/>
      </p:cViewPr>
    </p:cSldViewPr>
  </p:slideViewPr>
  <p:notesViewPr>
    <p:cSldViewPr>
      <p:cViewPr>
        <p:scale>
          <a:sx n="1" d="100"/>
          <a:sy n="1" d="100"/>
        </p:scale>
        <p:origin x="0" y="0"/>
      </p:cViewPr>
    </p:cSldViewPr>
  </p:notesViewPr>
</p:viewPr>
</file>

<file path=ppt/_rels/presentation.xml.rels>&#65279;<?xml version="1.0" encoding="utf-8" standalone="yes"?><Relationships xmlns="http://schemas.openxmlformats.org/package/2006/relationships"><Relationship Id="rId1" Type="http://schemas.openxmlformats.org/officeDocument/2006/relationships/slideMaster" Target="slideMasters/slideMaster1.xml" /><Relationship Id="rId10" Type="http://schemas.openxmlformats.org/officeDocument/2006/relationships/slide" Target="slides/slide2.xml" /><Relationship Id="rId100" Type="http://schemas.openxmlformats.org/officeDocument/2006/relationships/slide" Target="slides/slide92.xml" /><Relationship Id="rId101" Type="http://schemas.openxmlformats.org/officeDocument/2006/relationships/slide" Target="slides/slide93.xml" /><Relationship Id="rId102" Type="http://schemas.openxmlformats.org/officeDocument/2006/relationships/slide" Target="slides/slide94.xml" /><Relationship Id="rId103" Type="http://schemas.openxmlformats.org/officeDocument/2006/relationships/slide" Target="slides/slide95.xml" /><Relationship Id="rId104" Type="http://schemas.openxmlformats.org/officeDocument/2006/relationships/slide" Target="slides/slide96.xml" /><Relationship Id="rId105" Type="http://schemas.openxmlformats.org/officeDocument/2006/relationships/slide" Target="slides/slide97.xml" /><Relationship Id="rId106" Type="http://schemas.openxmlformats.org/officeDocument/2006/relationships/slide" Target="slides/slide98.xml" /><Relationship Id="rId107" Type="http://schemas.openxmlformats.org/officeDocument/2006/relationships/slide" Target="slides/slide99.xml" /><Relationship Id="rId108" Type="http://schemas.openxmlformats.org/officeDocument/2006/relationships/slide" Target="slides/slide100.xml" /><Relationship Id="rId109" Type="http://schemas.openxmlformats.org/officeDocument/2006/relationships/slide" Target="slides/slide101.xml" /><Relationship Id="rId11" Type="http://schemas.openxmlformats.org/officeDocument/2006/relationships/slide" Target="slides/slide3.xml" /><Relationship Id="rId110" Type="http://schemas.openxmlformats.org/officeDocument/2006/relationships/slide" Target="slides/slide102.xml" /><Relationship Id="rId111" Type="http://schemas.openxmlformats.org/officeDocument/2006/relationships/slide" Target="slides/slide103.xml" /><Relationship Id="rId112" Type="http://schemas.openxmlformats.org/officeDocument/2006/relationships/slide" Target="slides/slide104.xml" /><Relationship Id="rId113" Type="http://schemas.openxmlformats.org/officeDocument/2006/relationships/slide" Target="slides/slide105.xml" /><Relationship Id="rId114" Type="http://schemas.openxmlformats.org/officeDocument/2006/relationships/slide" Target="slides/slide106.xml" /><Relationship Id="rId115" Type="http://schemas.openxmlformats.org/officeDocument/2006/relationships/slide" Target="slides/slide107.xml" /><Relationship Id="rId116" Type="http://schemas.openxmlformats.org/officeDocument/2006/relationships/slide" Target="slides/slide108.xml" /><Relationship Id="rId117" Type="http://schemas.openxmlformats.org/officeDocument/2006/relationships/slide" Target="slides/slide109.xml" /><Relationship Id="rId118" Type="http://schemas.openxmlformats.org/officeDocument/2006/relationships/slide" Target="slides/slide110.xml" /><Relationship Id="rId119" Type="http://schemas.openxmlformats.org/officeDocument/2006/relationships/slide" Target="slides/slide111.xml" /><Relationship Id="rId12" Type="http://schemas.openxmlformats.org/officeDocument/2006/relationships/slide" Target="slides/slide4.xml" /><Relationship Id="rId120" Type="http://schemas.openxmlformats.org/officeDocument/2006/relationships/slide" Target="slides/slide112.xml" /><Relationship Id="rId121" Type="http://schemas.openxmlformats.org/officeDocument/2006/relationships/slide" Target="slides/slide113.xml" /><Relationship Id="rId122" Type="http://schemas.openxmlformats.org/officeDocument/2006/relationships/slide" Target="slides/slide114.xml" /><Relationship Id="rId123" Type="http://schemas.openxmlformats.org/officeDocument/2006/relationships/slide" Target="slides/slide115.xml" /><Relationship Id="rId124" Type="http://schemas.openxmlformats.org/officeDocument/2006/relationships/slide" Target="slides/slide116.xml" /><Relationship Id="rId125" Type="http://schemas.openxmlformats.org/officeDocument/2006/relationships/slide" Target="slides/slide117.xml" /><Relationship Id="rId126" Type="http://schemas.openxmlformats.org/officeDocument/2006/relationships/slide" Target="slides/slide118.xml" /><Relationship Id="rId127" Type="http://schemas.openxmlformats.org/officeDocument/2006/relationships/slide" Target="slides/slide119.xml" /><Relationship Id="rId128" Type="http://schemas.openxmlformats.org/officeDocument/2006/relationships/slide" Target="slides/slide120.xml" /><Relationship Id="rId129" Type="http://schemas.openxmlformats.org/officeDocument/2006/relationships/slide" Target="slides/slide121.xml" /><Relationship Id="rId13" Type="http://schemas.openxmlformats.org/officeDocument/2006/relationships/slide" Target="slides/slide5.xml" /><Relationship Id="rId130" Type="http://schemas.openxmlformats.org/officeDocument/2006/relationships/slide" Target="slides/slide122.xml" /><Relationship Id="rId131" Type="http://schemas.openxmlformats.org/officeDocument/2006/relationships/slide" Target="slides/slide123.xml" /><Relationship Id="rId132" Type="http://schemas.openxmlformats.org/officeDocument/2006/relationships/slide" Target="slides/slide124.xml" /><Relationship Id="rId133" Type="http://schemas.openxmlformats.org/officeDocument/2006/relationships/slide" Target="slides/slide125.xml" /><Relationship Id="rId134" Type="http://schemas.openxmlformats.org/officeDocument/2006/relationships/slide" Target="slides/slide126.xml" /><Relationship Id="rId135" Type="http://schemas.openxmlformats.org/officeDocument/2006/relationships/slide" Target="slides/slide127.xml" /><Relationship Id="rId136" Type="http://schemas.openxmlformats.org/officeDocument/2006/relationships/slide" Target="slides/slide128.xml" /><Relationship Id="rId137" Type="http://schemas.openxmlformats.org/officeDocument/2006/relationships/slide" Target="slides/slide129.xml" /><Relationship Id="rId138" Type="http://schemas.openxmlformats.org/officeDocument/2006/relationships/slide" Target="slides/slide130.xml" /><Relationship Id="rId139" Type="http://schemas.openxmlformats.org/officeDocument/2006/relationships/slide" Target="slides/slide131.xml" /><Relationship Id="rId14" Type="http://schemas.openxmlformats.org/officeDocument/2006/relationships/slide" Target="slides/slide6.xml" /><Relationship Id="rId140" Type="http://schemas.openxmlformats.org/officeDocument/2006/relationships/slide" Target="slides/slide132.xml" /><Relationship Id="rId141" Type="http://schemas.openxmlformats.org/officeDocument/2006/relationships/slide" Target="slides/slide133.xml" /><Relationship Id="rId142" Type="http://schemas.openxmlformats.org/officeDocument/2006/relationships/slide" Target="slides/slide134.xml" /><Relationship Id="rId143" Type="http://schemas.openxmlformats.org/officeDocument/2006/relationships/slide" Target="slides/slide135.xml" /><Relationship Id="rId144" Type="http://schemas.openxmlformats.org/officeDocument/2006/relationships/tags" Target="tags/tag1.xml" /><Relationship Id="rId145" Type="http://schemas.openxmlformats.org/officeDocument/2006/relationships/font" Target="fonts/font1.fntdata" /><Relationship Id="rId146" Type="http://schemas.openxmlformats.org/officeDocument/2006/relationships/font" Target="fonts/font2.fntdata" /><Relationship Id="rId147" Type="http://schemas.openxmlformats.org/officeDocument/2006/relationships/font" Target="fonts/font3.fntdata" /><Relationship Id="rId148" Type="http://schemas.openxmlformats.org/officeDocument/2006/relationships/font" Target="fonts/font4.fntdata" /><Relationship Id="rId149" Type="http://schemas.openxmlformats.org/officeDocument/2006/relationships/font" Target="fonts/font5.fntdata" /><Relationship Id="rId15" Type="http://schemas.openxmlformats.org/officeDocument/2006/relationships/slide" Target="slides/slide7.xml" /><Relationship Id="rId150" Type="http://schemas.openxmlformats.org/officeDocument/2006/relationships/font" Target="fonts/font6.fntdata" /><Relationship Id="rId151" Type="http://schemas.openxmlformats.org/officeDocument/2006/relationships/font" Target="fonts/font7.fntdata" /><Relationship Id="rId152" Type="http://schemas.openxmlformats.org/officeDocument/2006/relationships/font" Target="fonts/font8.fntdata" /><Relationship Id="rId153" Type="http://schemas.openxmlformats.org/officeDocument/2006/relationships/font" Target="fonts/font9.fntdata" /><Relationship Id="rId154" Type="http://schemas.openxmlformats.org/officeDocument/2006/relationships/font" Target="fonts/font10.fntdata" /><Relationship Id="rId155" Type="http://schemas.openxmlformats.org/officeDocument/2006/relationships/font" Target="fonts/font11.fntdata" /><Relationship Id="rId156" Type="http://schemas.openxmlformats.org/officeDocument/2006/relationships/font" Target="fonts/font12.fntdata" /><Relationship Id="rId157" Type="http://schemas.openxmlformats.org/officeDocument/2006/relationships/font" Target="fonts/font13.fntdata" /><Relationship Id="rId158" Type="http://schemas.openxmlformats.org/officeDocument/2006/relationships/font" Target="fonts/font14.fntdata" /><Relationship Id="rId159" Type="http://schemas.openxmlformats.org/officeDocument/2006/relationships/font" Target="fonts/font15.fntdata" /><Relationship Id="rId16" Type="http://schemas.openxmlformats.org/officeDocument/2006/relationships/slide" Target="slides/slide8.xml" /><Relationship Id="rId160" Type="http://schemas.openxmlformats.org/officeDocument/2006/relationships/font" Target="fonts/font16.fntdata" /><Relationship Id="rId161" Type="http://schemas.openxmlformats.org/officeDocument/2006/relationships/font" Target="fonts/font17.fntdata" /><Relationship Id="rId162" Type="http://schemas.openxmlformats.org/officeDocument/2006/relationships/presProps" Target="presProps.xml" /><Relationship Id="rId163" Type="http://schemas.openxmlformats.org/officeDocument/2006/relationships/viewProps" Target="viewProps.xml" /><Relationship Id="rId164" Type="http://schemas.openxmlformats.org/officeDocument/2006/relationships/theme" Target="theme/theme1.xml" /><Relationship Id="rId165" Type="http://schemas.openxmlformats.org/officeDocument/2006/relationships/tableStyles" Target="tableStyles.xml" /><Relationship Id="rId17" Type="http://schemas.openxmlformats.org/officeDocument/2006/relationships/slide" Target="slides/slide9.xml" /><Relationship Id="rId18" Type="http://schemas.openxmlformats.org/officeDocument/2006/relationships/slide" Target="slides/slide10.xml" /><Relationship Id="rId19" Type="http://schemas.openxmlformats.org/officeDocument/2006/relationships/slide" Target="slides/slide11.xml" /><Relationship Id="rId2" Type="http://schemas.openxmlformats.org/officeDocument/2006/relationships/slideMaster" Target="slideMasters/slideMaster2.xml" /><Relationship Id="rId20" Type="http://schemas.openxmlformats.org/officeDocument/2006/relationships/slide" Target="slides/slide12.xml" /><Relationship Id="rId21" Type="http://schemas.openxmlformats.org/officeDocument/2006/relationships/slide" Target="slides/slide13.xml" /><Relationship Id="rId22" Type="http://schemas.openxmlformats.org/officeDocument/2006/relationships/slide" Target="slides/slide14.xml" /><Relationship Id="rId23" Type="http://schemas.openxmlformats.org/officeDocument/2006/relationships/slide" Target="slides/slide15.xml" /><Relationship Id="rId24" Type="http://schemas.openxmlformats.org/officeDocument/2006/relationships/slide" Target="slides/slide16.xml" /><Relationship Id="rId25" Type="http://schemas.openxmlformats.org/officeDocument/2006/relationships/slide" Target="slides/slide17.xml" /><Relationship Id="rId26" Type="http://schemas.openxmlformats.org/officeDocument/2006/relationships/slide" Target="slides/slide18.xml" /><Relationship Id="rId27" Type="http://schemas.openxmlformats.org/officeDocument/2006/relationships/slide" Target="slides/slide19.xml" /><Relationship Id="rId28" Type="http://schemas.openxmlformats.org/officeDocument/2006/relationships/slide" Target="slides/slide20.xml" /><Relationship Id="rId29" Type="http://schemas.openxmlformats.org/officeDocument/2006/relationships/slide" Target="slides/slide21.xml" /><Relationship Id="rId3" Type="http://schemas.openxmlformats.org/officeDocument/2006/relationships/slideMaster" Target="slideMasters/slideMaster3.xml" /><Relationship Id="rId30" Type="http://schemas.openxmlformats.org/officeDocument/2006/relationships/slide" Target="slides/slide22.xml" /><Relationship Id="rId31" Type="http://schemas.openxmlformats.org/officeDocument/2006/relationships/slide" Target="slides/slide23.xml" /><Relationship Id="rId32" Type="http://schemas.openxmlformats.org/officeDocument/2006/relationships/slide" Target="slides/slide24.xml" /><Relationship Id="rId33" Type="http://schemas.openxmlformats.org/officeDocument/2006/relationships/slide" Target="slides/slide25.xml" /><Relationship Id="rId34" Type="http://schemas.openxmlformats.org/officeDocument/2006/relationships/slide" Target="slides/slide26.xml" /><Relationship Id="rId35" Type="http://schemas.openxmlformats.org/officeDocument/2006/relationships/slide" Target="slides/slide27.xml" /><Relationship Id="rId36" Type="http://schemas.openxmlformats.org/officeDocument/2006/relationships/slide" Target="slides/slide28.xml" /><Relationship Id="rId37" Type="http://schemas.openxmlformats.org/officeDocument/2006/relationships/slide" Target="slides/slide29.xml" /><Relationship Id="rId38" Type="http://schemas.openxmlformats.org/officeDocument/2006/relationships/slide" Target="slides/slide30.xml" /><Relationship Id="rId39" Type="http://schemas.openxmlformats.org/officeDocument/2006/relationships/slide" Target="slides/slide31.xml" /><Relationship Id="rId4" Type="http://schemas.openxmlformats.org/officeDocument/2006/relationships/slideMaster" Target="slideMasters/slideMaster4.xml" /><Relationship Id="rId40" Type="http://schemas.openxmlformats.org/officeDocument/2006/relationships/slide" Target="slides/slide32.xml" /><Relationship Id="rId41" Type="http://schemas.openxmlformats.org/officeDocument/2006/relationships/slide" Target="slides/slide33.xml" /><Relationship Id="rId42" Type="http://schemas.openxmlformats.org/officeDocument/2006/relationships/slide" Target="slides/slide34.xml" /><Relationship Id="rId43" Type="http://schemas.openxmlformats.org/officeDocument/2006/relationships/slide" Target="slides/slide35.xml" /><Relationship Id="rId44" Type="http://schemas.openxmlformats.org/officeDocument/2006/relationships/slide" Target="slides/slide36.xml" /><Relationship Id="rId45" Type="http://schemas.openxmlformats.org/officeDocument/2006/relationships/slide" Target="slides/slide37.xml" /><Relationship Id="rId46" Type="http://schemas.openxmlformats.org/officeDocument/2006/relationships/slide" Target="slides/slide38.xml" /><Relationship Id="rId47" Type="http://schemas.openxmlformats.org/officeDocument/2006/relationships/slide" Target="slides/slide39.xml" /><Relationship Id="rId48" Type="http://schemas.openxmlformats.org/officeDocument/2006/relationships/slide" Target="slides/slide40.xml" /><Relationship Id="rId49" Type="http://schemas.openxmlformats.org/officeDocument/2006/relationships/slide" Target="slides/slide41.xml" /><Relationship Id="rId5" Type="http://schemas.openxmlformats.org/officeDocument/2006/relationships/slideMaster" Target="slideMasters/slideMaster5.xml" /><Relationship Id="rId50" Type="http://schemas.openxmlformats.org/officeDocument/2006/relationships/slide" Target="slides/slide42.xml" /><Relationship Id="rId51" Type="http://schemas.openxmlformats.org/officeDocument/2006/relationships/slide" Target="slides/slide43.xml" /><Relationship Id="rId52" Type="http://schemas.openxmlformats.org/officeDocument/2006/relationships/slide" Target="slides/slide44.xml" /><Relationship Id="rId53" Type="http://schemas.openxmlformats.org/officeDocument/2006/relationships/slide" Target="slides/slide45.xml" /><Relationship Id="rId54" Type="http://schemas.openxmlformats.org/officeDocument/2006/relationships/slide" Target="slides/slide46.xml" /><Relationship Id="rId55" Type="http://schemas.openxmlformats.org/officeDocument/2006/relationships/slide" Target="slides/slide47.xml" /><Relationship Id="rId56" Type="http://schemas.openxmlformats.org/officeDocument/2006/relationships/slide" Target="slides/slide48.xml" /><Relationship Id="rId57" Type="http://schemas.openxmlformats.org/officeDocument/2006/relationships/slide" Target="slides/slide49.xml" /><Relationship Id="rId58" Type="http://schemas.openxmlformats.org/officeDocument/2006/relationships/slide" Target="slides/slide50.xml" /><Relationship Id="rId59" Type="http://schemas.openxmlformats.org/officeDocument/2006/relationships/slide" Target="slides/slide51.xml" /><Relationship Id="rId6" Type="http://schemas.openxmlformats.org/officeDocument/2006/relationships/slideMaster" Target="slideMasters/slideMaster6.xml" /><Relationship Id="rId60" Type="http://schemas.openxmlformats.org/officeDocument/2006/relationships/slide" Target="slides/slide52.xml" /><Relationship Id="rId61" Type="http://schemas.openxmlformats.org/officeDocument/2006/relationships/slide" Target="slides/slide53.xml" /><Relationship Id="rId62" Type="http://schemas.openxmlformats.org/officeDocument/2006/relationships/slide" Target="slides/slide54.xml" /><Relationship Id="rId63" Type="http://schemas.openxmlformats.org/officeDocument/2006/relationships/slide" Target="slides/slide55.xml" /><Relationship Id="rId64" Type="http://schemas.openxmlformats.org/officeDocument/2006/relationships/slide" Target="slides/slide56.xml" /><Relationship Id="rId65" Type="http://schemas.openxmlformats.org/officeDocument/2006/relationships/slide" Target="slides/slide57.xml" /><Relationship Id="rId66" Type="http://schemas.openxmlformats.org/officeDocument/2006/relationships/slide" Target="slides/slide58.xml" /><Relationship Id="rId67" Type="http://schemas.openxmlformats.org/officeDocument/2006/relationships/slide" Target="slides/slide59.xml" /><Relationship Id="rId68" Type="http://schemas.openxmlformats.org/officeDocument/2006/relationships/slide" Target="slides/slide60.xml" /><Relationship Id="rId69" Type="http://schemas.openxmlformats.org/officeDocument/2006/relationships/slide" Target="slides/slide61.xml" /><Relationship Id="rId7" Type="http://schemas.openxmlformats.org/officeDocument/2006/relationships/slideMaster" Target="slideMasters/slideMaster7.xml" /><Relationship Id="rId70" Type="http://schemas.openxmlformats.org/officeDocument/2006/relationships/slide" Target="slides/slide62.xml" /><Relationship Id="rId71" Type="http://schemas.openxmlformats.org/officeDocument/2006/relationships/slide" Target="slides/slide63.xml" /><Relationship Id="rId72" Type="http://schemas.openxmlformats.org/officeDocument/2006/relationships/slide" Target="slides/slide64.xml" /><Relationship Id="rId73" Type="http://schemas.openxmlformats.org/officeDocument/2006/relationships/slide" Target="slides/slide65.xml" /><Relationship Id="rId74" Type="http://schemas.openxmlformats.org/officeDocument/2006/relationships/slide" Target="slides/slide66.xml" /><Relationship Id="rId75" Type="http://schemas.openxmlformats.org/officeDocument/2006/relationships/slide" Target="slides/slide67.xml" /><Relationship Id="rId76" Type="http://schemas.openxmlformats.org/officeDocument/2006/relationships/slide" Target="slides/slide68.xml" /><Relationship Id="rId77" Type="http://schemas.openxmlformats.org/officeDocument/2006/relationships/slide" Target="slides/slide69.xml" /><Relationship Id="rId78" Type="http://schemas.openxmlformats.org/officeDocument/2006/relationships/slide" Target="slides/slide70.xml" /><Relationship Id="rId79" Type="http://schemas.openxmlformats.org/officeDocument/2006/relationships/slide" Target="slides/slide71.xml" /><Relationship Id="rId8" Type="http://schemas.openxmlformats.org/officeDocument/2006/relationships/notesMaster" Target="notesMasters/notesMaster1.xml" /><Relationship Id="rId80" Type="http://schemas.openxmlformats.org/officeDocument/2006/relationships/slide" Target="slides/slide72.xml" /><Relationship Id="rId81" Type="http://schemas.openxmlformats.org/officeDocument/2006/relationships/slide" Target="slides/slide73.xml" /><Relationship Id="rId82" Type="http://schemas.openxmlformats.org/officeDocument/2006/relationships/slide" Target="slides/slide74.xml" /><Relationship Id="rId83" Type="http://schemas.openxmlformats.org/officeDocument/2006/relationships/slide" Target="slides/slide75.xml" /><Relationship Id="rId84" Type="http://schemas.openxmlformats.org/officeDocument/2006/relationships/slide" Target="slides/slide76.xml" /><Relationship Id="rId85" Type="http://schemas.openxmlformats.org/officeDocument/2006/relationships/slide" Target="slides/slide77.xml" /><Relationship Id="rId86" Type="http://schemas.openxmlformats.org/officeDocument/2006/relationships/slide" Target="slides/slide78.xml" /><Relationship Id="rId87" Type="http://schemas.openxmlformats.org/officeDocument/2006/relationships/slide" Target="slides/slide79.xml" /><Relationship Id="rId88" Type="http://schemas.openxmlformats.org/officeDocument/2006/relationships/slide" Target="slides/slide80.xml" /><Relationship Id="rId89" Type="http://schemas.openxmlformats.org/officeDocument/2006/relationships/slide" Target="slides/slide81.xml" /><Relationship Id="rId9" Type="http://schemas.openxmlformats.org/officeDocument/2006/relationships/slide" Target="slides/slide1.xml" /><Relationship Id="rId90" Type="http://schemas.openxmlformats.org/officeDocument/2006/relationships/slide" Target="slides/slide82.xml" /><Relationship Id="rId91" Type="http://schemas.openxmlformats.org/officeDocument/2006/relationships/slide" Target="slides/slide83.xml" /><Relationship Id="rId92" Type="http://schemas.openxmlformats.org/officeDocument/2006/relationships/slide" Target="slides/slide84.xml" /><Relationship Id="rId93" Type="http://schemas.openxmlformats.org/officeDocument/2006/relationships/slide" Target="slides/slide85.xml" /><Relationship Id="rId94" Type="http://schemas.openxmlformats.org/officeDocument/2006/relationships/slide" Target="slides/slide86.xml" /><Relationship Id="rId95" Type="http://schemas.openxmlformats.org/officeDocument/2006/relationships/slide" Target="slides/slide87.xml" /><Relationship Id="rId96" Type="http://schemas.openxmlformats.org/officeDocument/2006/relationships/slide" Target="slides/slide88.xml" /><Relationship Id="rId97" Type="http://schemas.openxmlformats.org/officeDocument/2006/relationships/slide" Target="slides/slide89.xml" /><Relationship Id="rId98" Type="http://schemas.openxmlformats.org/officeDocument/2006/relationships/slide" Target="slides/slide90.xml" /><Relationship Id="rId99" Type="http://schemas.openxmlformats.org/officeDocument/2006/relationships/slide" Target="slides/slide91.xml" /></Relationships>
</file>

<file path=ppt/diagrams/colors1.xml><?xml version="1.0" encoding="utf-8"?>
<dgm:colorsDef xmlns:a="http://schemas.openxmlformats.org/drawingml/2006/main" xmlns:dgm="http://schemas.openxmlformats.org/drawingml/2006/diagram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dgm="http://schemas.openxmlformats.org/drawingml/2006/diagram">
  <dgm:ptLst>
    <dgm:pt modelId="{B5EA2CFD-E7EE-49FF-9811-ECB27BA87EC1}" type="doc">
      <dgm:prSet loTypeId="urn:microsoft.com/office/officeart/2005/8/layout/list1" loCatId="list" qsTypeId="urn:microsoft.com/office/officeart/2005/8/quickstyle/simple3" qsCatId="simple" csTypeId="urn:microsoft.com/office/officeart/2005/8/colors/colorful5" csCatId="colorful" phldr="1"/>
      <dgm:spPr/>
      <dgm:t>
        <a:bodyPr/>
        <a:lstStyle/>
        <a:p>
          <a:endParaRPr lang="en-SG"/>
        </a:p>
      </dgm:t>
    </dgm:pt>
    <dgm:pt modelId="{B4E6CC5F-A2AB-4CA3-A30F-71A20AA3929E}" type="parTrans" cxnId="{C8BE390B-D978-454D-A801-0DFCED58654D}">
      <dgm:prSet/>
      <dgm:spPr/>
      <dgm:t>
        <a:bodyPr/>
        <a:lstStyle/>
        <a:p>
          <a:endParaRPr lang="en-SG"/>
        </a:p>
      </dgm:t>
    </dgm:pt>
    <dgm:pt modelId="{A5CC93B2-610F-4463-9EA1-06718942BE42}">
      <dgm:prSet phldrT="[Text]" custT="1"/>
      <dgm:spPr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50000"/>
                <a:shade val="86000"/>
                <a:satMod val="140000"/>
              </a:schemeClr>
            </a:gs>
            <a:gs pos="45000">
              <a:schemeClr val="accent5">
                <a:hueOff val="0"/>
                <a:satOff val="0"/>
                <a:lumOff val="0"/>
                <a:alphaOff val="0"/>
                <a:tint val="48000"/>
                <a:satMod val="15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/>
        <a:lstStyle/>
        <a:p>
          <a:r>
            <a:rPr lang="en-US" sz="1800" b="1"/>
            <a:t>R-format</a:t>
          </a:r>
          <a:r>
            <a:rPr lang="en-US" sz="1800"/>
            <a:t> (Register format: </a:t>
          </a:r>
          <a:r>
            <a:rPr lang="en-US" sz="1800" b="1">
              <a:solidFill>
                <a:srgbClr val="660066"/>
              </a:solidFill>
              <a:latin typeface="Courier New" pitchFamily="49" charset="0"/>
              <a:cs typeface="Courier New" pitchFamily="49" charset="0"/>
            </a:rPr>
            <a:t>op</a:t>
          </a:r>
          <a:r>
            <a:rPr lang="en-US" sz="1800" b="1">
              <a:latin typeface="Courier New" pitchFamily="49" charset="0"/>
              <a:cs typeface="Courier New" pitchFamily="49" charset="0"/>
            </a:rPr>
            <a:t> </a:t>
          </a:r>
          <a:r>
            <a:rPr lang="en-US" sz="1800" b="1">
              <a:solidFill>
                <a:srgbClr val="C00000"/>
              </a:solidFill>
              <a:latin typeface="Courier New" pitchFamily="49" charset="0"/>
              <a:cs typeface="Courier New" pitchFamily="49" charset="0"/>
            </a:rPr>
            <a:t>$r1</a:t>
          </a:r>
          <a:r>
            <a:rPr lang="en-US" sz="1800" b="1">
              <a:latin typeface="Courier New" pitchFamily="49" charset="0"/>
              <a:cs typeface="Courier New" pitchFamily="49" charset="0"/>
            </a:rPr>
            <a:t>, </a:t>
          </a:r>
          <a:r>
            <a:rPr lang="en-US" sz="1800" b="1">
              <a:solidFill>
                <a:srgbClr val="006600"/>
              </a:solidFill>
              <a:latin typeface="Courier New" pitchFamily="49" charset="0"/>
              <a:cs typeface="Courier New" pitchFamily="49" charset="0"/>
            </a:rPr>
            <a:t>$r2</a:t>
          </a:r>
          <a:r>
            <a:rPr lang="en-US" sz="1800" b="1">
              <a:latin typeface="Courier New" pitchFamily="49" charset="0"/>
              <a:cs typeface="Courier New" pitchFamily="49" charset="0"/>
            </a:rPr>
            <a:t>, </a:t>
          </a:r>
          <a:r>
            <a:rPr lang="en-US" sz="1800" b="1">
              <a:solidFill>
                <a:srgbClr val="006600"/>
              </a:solidFill>
              <a:latin typeface="Courier New" pitchFamily="49" charset="0"/>
              <a:cs typeface="Courier New" pitchFamily="49" charset="0"/>
            </a:rPr>
            <a:t>$r3</a:t>
          </a:r>
          <a:r>
            <a:rPr lang="en-US" sz="1800"/>
            <a:t>)</a:t>
          </a:r>
          <a:endParaRPr lang="en-SG" sz="1800"/>
        </a:p>
      </dgm:t>
    </dgm:pt>
    <dgm:pt modelId="{E063501E-0527-45D1-8477-9711C434405B}" type="parTrans" cxnId="{B7A63C3E-AF7C-479D-92F5-4FCA797FADFC}">
      <dgm:prSet/>
      <dgm:spPr/>
      <dgm:t>
        <a:bodyPr/>
        <a:lstStyle/>
        <a:p>
          <a:endParaRPr lang="en-SG"/>
        </a:p>
      </dgm:t>
    </dgm:pt>
    <dgm:pt modelId="{B745244B-38FF-4B61-AF5D-AFD0881AC7AD}">
      <dgm:prSet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</dgm:spPr>
      <dgm:t>
        <a:bodyPr/>
        <a:lstStyle/>
        <a:p>
          <a:r>
            <a:rPr lang="en-US"/>
            <a:t>Instructions which use 2 source registers and 1 destination register</a:t>
          </a:r>
        </a:p>
      </dgm:t>
    </dgm:pt>
    <dgm:pt modelId="{BA6A5529-8DC9-4C89-9162-62310FF74B6C}" type="sibTrans" cxnId="{B7A63C3E-AF7C-479D-92F5-4FCA797FADFC}">
      <dgm:prSet/>
      <dgm:spPr/>
      <dgm:t>
        <a:bodyPr/>
        <a:lstStyle/>
        <a:p>
          <a:endParaRPr lang="en-SG"/>
        </a:p>
      </dgm:t>
    </dgm:pt>
    <dgm:pt modelId="{A0AC04A5-B34A-48E1-9D5C-E0CC5F7E695D}" type="parTrans" cxnId="{AB51A5DD-6069-4C74-9DC0-8283AB81560A}">
      <dgm:prSet/>
      <dgm:spPr/>
      <dgm:t>
        <a:bodyPr/>
        <a:lstStyle/>
        <a:p>
          <a:endParaRPr lang="en-SG"/>
        </a:p>
      </dgm:t>
    </dgm:pt>
    <dgm:pt modelId="{815405DE-AA21-4153-8B2C-C4012BE456F3}">
      <dgm:prSet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</dgm:spPr>
      <dgm:t>
        <a:bodyPr/>
        <a:lstStyle/>
        <a:p>
          <a:r>
            <a:rPr lang="en-US" b="1">
              <a:latin typeface="Courier New" pitchFamily="49" charset="0"/>
            </a:rPr>
            <a:t>e.g. add, sub, and, or, nor, slt, etc</a:t>
          </a:r>
          <a:endParaRPr lang="en-US"/>
        </a:p>
      </dgm:t>
    </dgm:pt>
    <dgm:pt modelId="{0424935C-B3CC-463C-A329-BE30976AE49E}" type="sibTrans" cxnId="{AB51A5DD-6069-4C74-9DC0-8283AB81560A}">
      <dgm:prSet/>
      <dgm:spPr/>
      <dgm:t>
        <a:bodyPr/>
        <a:lstStyle/>
        <a:p>
          <a:endParaRPr lang="en-SG"/>
        </a:p>
      </dgm:t>
    </dgm:pt>
    <dgm:pt modelId="{6AF735B2-CA1A-43AE-AA2B-7854988EA9C5}" type="parTrans" cxnId="{E7188E3B-C62A-4DEB-9129-ACFB3DF872EE}">
      <dgm:prSet/>
      <dgm:spPr/>
      <dgm:t>
        <a:bodyPr/>
        <a:lstStyle/>
        <a:p>
          <a:endParaRPr lang="en-SG"/>
        </a:p>
      </dgm:t>
    </dgm:pt>
    <dgm:pt modelId="{B4306F1A-A515-4662-BD00-D70618225F83}">
      <dgm:prSet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</dgm:spPr>
      <dgm:t>
        <a:bodyPr/>
        <a:lstStyle/>
        <a:p>
          <a:r>
            <a:rPr lang="en-US" b="1">
              <a:latin typeface="+mn-lt"/>
            </a:rPr>
            <a:t>Special cases:  </a:t>
          </a:r>
          <a:r>
            <a:rPr lang="en-US" b="1" err="1">
              <a:latin typeface="Courier New" pitchFamily="49" charset="0"/>
            </a:rPr>
            <a:t>srl, sll</a:t>
          </a:r>
          <a:r>
            <a:rPr lang="en-US"/>
            <a:t>, etc.</a:t>
          </a:r>
        </a:p>
      </dgm:t>
    </dgm:pt>
    <dgm:pt modelId="{56827F7D-C661-4210-944B-8400DD11C949}" type="sibTrans" cxnId="{E7188E3B-C62A-4DEB-9129-ACFB3DF872EE}">
      <dgm:prSet/>
      <dgm:spPr/>
      <dgm:t>
        <a:bodyPr/>
        <a:lstStyle/>
        <a:p>
          <a:endParaRPr lang="en-SG"/>
        </a:p>
      </dgm:t>
    </dgm:pt>
    <dgm:pt modelId="{1CC56391-DAF4-4B6A-8AFF-FDDF1C8CFACC}" type="sibTrans" cxnId="{C8BE390B-D978-454D-A801-0DFCED58654D}">
      <dgm:prSet/>
      <dgm:spPr/>
      <dgm:t>
        <a:bodyPr/>
        <a:lstStyle/>
        <a:p>
          <a:endParaRPr lang="en-SG"/>
        </a:p>
      </dgm:t>
    </dgm:pt>
    <dgm:pt modelId="{7C7BDC60-AFF0-40A6-8091-A2B80B538E19}" type="parTrans" cxnId="{1CE81056-8BC1-490C-837A-8E6D20C91F31}">
      <dgm:prSet/>
      <dgm:spPr/>
      <dgm:t>
        <a:bodyPr/>
        <a:lstStyle/>
        <a:p>
          <a:endParaRPr lang="en-SG"/>
        </a:p>
      </dgm:t>
    </dgm:pt>
    <dgm:pt modelId="{DD27C3F9-B1B0-4492-9ECB-A37F9CB74B29}">
      <dgm:prSet custT="1"/>
      <dgm:spPr>
        <a:gradFill rotWithShape="0">
          <a:gsLst>
            <a:gs pos="0">
              <a:schemeClr val="accent5">
                <a:hueOff val="-6198687"/>
                <a:satOff val="9275"/>
                <a:lumOff val="-10392"/>
                <a:alphaOff val="0"/>
                <a:tint val="50000"/>
                <a:shade val="86000"/>
                <a:satMod val="140000"/>
              </a:schemeClr>
            </a:gs>
            <a:gs pos="45000">
              <a:schemeClr val="accent5">
                <a:hueOff val="-6198687"/>
                <a:satOff val="9275"/>
                <a:lumOff val="-10392"/>
                <a:alphaOff val="0"/>
                <a:tint val="48000"/>
                <a:satMod val="150000"/>
              </a:schemeClr>
            </a:gs>
            <a:gs pos="100000">
              <a:schemeClr val="accent5">
                <a:hueOff val="-6198687"/>
                <a:satOff val="9275"/>
                <a:lumOff val="-10392"/>
                <a:alphaOff val="0"/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/>
        <a:lstStyle/>
        <a:p>
          <a:r>
            <a:rPr lang="en-US" sz="1800" b="1"/>
            <a:t>I-format</a:t>
          </a:r>
          <a:r>
            <a:rPr lang="en-US" sz="1800"/>
            <a:t> (Immediate format: </a:t>
          </a:r>
          <a:r>
            <a:rPr lang="en-US" sz="1800" b="1">
              <a:solidFill>
                <a:srgbClr val="660066"/>
              </a:solidFill>
              <a:latin typeface="Courier New" pitchFamily="49" charset="0"/>
              <a:cs typeface="Courier New" pitchFamily="49" charset="0"/>
            </a:rPr>
            <a:t>op</a:t>
          </a:r>
          <a:r>
            <a:rPr lang="en-US" sz="1800" b="1">
              <a:latin typeface="Courier New" pitchFamily="49" charset="0"/>
              <a:cs typeface="Courier New" pitchFamily="49" charset="0"/>
            </a:rPr>
            <a:t> </a:t>
          </a:r>
          <a:r>
            <a:rPr lang="en-US" sz="1800" b="1">
              <a:solidFill>
                <a:srgbClr val="C00000"/>
              </a:solidFill>
              <a:latin typeface="Courier New" pitchFamily="49" charset="0"/>
              <a:cs typeface="Courier New" pitchFamily="49" charset="0"/>
            </a:rPr>
            <a:t>$r1</a:t>
          </a:r>
          <a:r>
            <a:rPr lang="en-US" sz="1800" b="1">
              <a:latin typeface="Courier New" pitchFamily="49" charset="0"/>
              <a:cs typeface="Courier New" pitchFamily="49" charset="0"/>
            </a:rPr>
            <a:t>, </a:t>
          </a:r>
          <a:r>
            <a:rPr lang="en-US" sz="1800" b="1">
              <a:solidFill>
                <a:srgbClr val="006600"/>
              </a:solidFill>
              <a:latin typeface="Courier New" pitchFamily="49" charset="0"/>
              <a:cs typeface="Courier New" pitchFamily="49" charset="0"/>
            </a:rPr>
            <a:t>$r2</a:t>
          </a:r>
          <a:r>
            <a:rPr lang="en-US" sz="1800" b="1">
              <a:latin typeface="Courier New" pitchFamily="49" charset="0"/>
              <a:cs typeface="Courier New" pitchFamily="49" charset="0"/>
            </a:rPr>
            <a:t>, </a:t>
          </a:r>
          <a:r>
            <a:rPr lang="en-US" sz="1800" b="1" err="1">
              <a:solidFill>
                <a:srgbClr val="006600"/>
              </a:solidFill>
              <a:latin typeface="Courier New" pitchFamily="49" charset="0"/>
              <a:cs typeface="Courier New" pitchFamily="49" charset="0"/>
            </a:rPr>
            <a:t>Immd</a:t>
          </a:r>
          <a:r>
            <a:rPr lang="en-US" sz="1800"/>
            <a:t>)</a:t>
          </a:r>
        </a:p>
      </dgm:t>
    </dgm:pt>
    <dgm:pt modelId="{D0187A4E-2BAE-4F30-ABF5-1FCEED53AB63}" type="parTrans" cxnId="{F854F980-D2A9-450B-A719-8B4581CD1551}">
      <dgm:prSet/>
      <dgm:spPr/>
      <dgm:t>
        <a:bodyPr/>
        <a:lstStyle/>
        <a:p>
          <a:endParaRPr lang="en-SG"/>
        </a:p>
      </dgm:t>
    </dgm:pt>
    <dgm:pt modelId="{1585AEA3-9A07-4214-A81A-BA05C42128B4}">
      <dgm:prSet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hueOff val="-6198687"/>
              <a:satOff val="9275"/>
              <a:lumOff val="-10392"/>
              <a:alphaOff val="0"/>
            </a:schemeClr>
          </a:solidFill>
          <a:prstDash val="solid"/>
        </a:ln>
      </dgm:spPr>
      <dgm:t>
        <a:bodyPr/>
        <a:lstStyle/>
        <a:p>
          <a:r>
            <a:rPr lang="en-US"/>
            <a:t>Instructions which use 1 source register, 1 immediate value and 1 destination register</a:t>
          </a:r>
        </a:p>
      </dgm:t>
    </dgm:pt>
    <dgm:pt modelId="{230402EC-F190-4D39-A825-59FEEF65BDBE}" type="sibTrans" cxnId="{F854F980-D2A9-450B-A719-8B4581CD1551}">
      <dgm:prSet/>
      <dgm:spPr/>
      <dgm:t>
        <a:bodyPr/>
        <a:lstStyle/>
        <a:p>
          <a:endParaRPr lang="en-SG"/>
        </a:p>
      </dgm:t>
    </dgm:pt>
    <dgm:pt modelId="{9921DB66-2F46-4DBF-A527-FC94DCD44632}" type="parTrans" cxnId="{00EC1954-2A6F-4034-B073-A414A5D3A2E7}">
      <dgm:prSet/>
      <dgm:spPr/>
      <dgm:t>
        <a:bodyPr/>
        <a:lstStyle/>
        <a:p>
          <a:endParaRPr lang="en-SG"/>
        </a:p>
      </dgm:t>
    </dgm:pt>
    <dgm:pt modelId="{790D18B4-5691-4B2D-86E2-D07C0090C3FD}">
      <dgm:prSet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hueOff val="-6198687"/>
              <a:satOff val="9275"/>
              <a:lumOff val="-10392"/>
              <a:alphaOff val="0"/>
            </a:schemeClr>
          </a:solidFill>
          <a:prstDash val="solid"/>
        </a:ln>
      </dgm:spPr>
      <dgm:t>
        <a:bodyPr/>
        <a:lstStyle/>
        <a:p>
          <a:r>
            <a:rPr lang="en-US" b="1">
              <a:latin typeface="Courier New" pitchFamily="49" charset="0"/>
            </a:rPr>
            <a:t>e.g. addi, andi, ori, slti, lw, sw, beq, bne</a:t>
          </a:r>
          <a:r>
            <a:rPr lang="en-US"/>
            <a:t>, etc.</a:t>
          </a:r>
        </a:p>
      </dgm:t>
    </dgm:pt>
    <dgm:pt modelId="{20C9A52F-6665-4164-ADD5-65A3318AB229}" type="sibTrans" cxnId="{00EC1954-2A6F-4034-B073-A414A5D3A2E7}">
      <dgm:prSet/>
      <dgm:spPr/>
      <dgm:t>
        <a:bodyPr/>
        <a:lstStyle/>
        <a:p>
          <a:endParaRPr lang="en-SG"/>
        </a:p>
      </dgm:t>
    </dgm:pt>
    <dgm:pt modelId="{3EB605E6-306A-47BD-A384-160C19AEF805}" type="sibTrans" cxnId="{1CE81056-8BC1-490C-837A-8E6D20C91F31}">
      <dgm:prSet/>
      <dgm:spPr/>
      <dgm:t>
        <a:bodyPr/>
        <a:lstStyle/>
        <a:p>
          <a:endParaRPr lang="en-SG"/>
        </a:p>
      </dgm:t>
    </dgm:pt>
    <dgm:pt modelId="{31BE59C4-7425-4591-AAB0-793105C6281A}" type="parTrans" cxnId="{F94B2F87-7C80-4852-A977-C1F51A2AB228}">
      <dgm:prSet/>
      <dgm:spPr/>
      <dgm:t>
        <a:bodyPr/>
        <a:lstStyle/>
        <a:p>
          <a:endParaRPr lang="en-SG"/>
        </a:p>
      </dgm:t>
    </dgm:pt>
    <dgm:pt modelId="{DADA62FA-8678-4304-8C53-5B262C1D6BD1}">
      <dgm:prSet/>
      <dgm:spPr>
        <a:gradFill rotWithShape="0">
          <a:gsLst>
            <a:gs pos="0">
              <a:schemeClr val="accent5">
                <a:hueOff val="-12397374"/>
                <a:satOff val="18550"/>
                <a:lumOff val="-20783"/>
                <a:alphaOff val="0"/>
                <a:tint val="50000"/>
                <a:shade val="86000"/>
                <a:satMod val="140000"/>
              </a:schemeClr>
            </a:gs>
            <a:gs pos="45000">
              <a:schemeClr val="accent5">
                <a:hueOff val="-12397374"/>
                <a:satOff val="18550"/>
                <a:lumOff val="-20783"/>
                <a:alphaOff val="0"/>
                <a:tint val="48000"/>
                <a:satMod val="150000"/>
              </a:schemeClr>
            </a:gs>
            <a:gs pos="100000">
              <a:schemeClr val="accent5">
                <a:hueOff val="-12397374"/>
                <a:satOff val="18550"/>
                <a:lumOff val="-20783"/>
                <a:alphaOff val="0"/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/>
        <a:lstStyle/>
        <a:p>
          <a:r>
            <a:rPr lang="en-US" b="1" u="none"/>
            <a:t>J-format</a:t>
          </a:r>
          <a:r>
            <a:rPr lang="en-US"/>
            <a:t> (Jump format: </a:t>
          </a:r>
          <a:r>
            <a:rPr lang="en-US" b="1">
              <a:solidFill>
                <a:srgbClr val="660066"/>
              </a:solidFill>
              <a:latin typeface="Courier New" pitchFamily="49" charset="0"/>
              <a:cs typeface="Courier New" pitchFamily="49" charset="0"/>
            </a:rPr>
            <a:t>op</a:t>
          </a:r>
          <a:r>
            <a:rPr lang="en-US" b="1">
              <a:latin typeface="Courier New" pitchFamily="49" charset="0"/>
              <a:cs typeface="Courier New" pitchFamily="49" charset="0"/>
            </a:rPr>
            <a:t> </a:t>
          </a:r>
          <a:r>
            <a:rPr lang="en-US" b="1" err="1">
              <a:solidFill>
                <a:srgbClr val="006600"/>
              </a:solidFill>
              <a:latin typeface="Courier New" pitchFamily="49" charset="0"/>
              <a:cs typeface="Courier New" pitchFamily="49" charset="0"/>
            </a:rPr>
            <a:t>Immd</a:t>
          </a:r>
          <a:r>
            <a:rPr lang="en-US"/>
            <a:t>)</a:t>
          </a:r>
        </a:p>
      </dgm:t>
    </dgm:pt>
    <dgm:pt modelId="{5BC1BCB2-4908-44B8-AF80-7B9F27D074E2}" type="parTrans" cxnId="{DDDAAD0E-C033-4EF5-9EC6-9F239A1EB046}">
      <dgm:prSet/>
      <dgm:spPr/>
      <dgm:t>
        <a:bodyPr/>
        <a:lstStyle/>
        <a:p>
          <a:endParaRPr lang="en-SG"/>
        </a:p>
      </dgm:t>
    </dgm:pt>
    <dgm:pt modelId="{64F2D888-EC83-40EA-9538-C01B1A4B9963}">
      <dgm:prSet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hueOff val="-12397374"/>
              <a:satOff val="18550"/>
              <a:lumOff val="-20783"/>
              <a:alphaOff val="0"/>
            </a:schemeClr>
          </a:solidFill>
          <a:prstDash val="solid"/>
        </a:ln>
      </dgm:spPr>
      <dgm:t>
        <a:bodyPr/>
        <a:lstStyle/>
        <a:p>
          <a:r>
            <a:rPr lang="en-US" b="1">
              <a:latin typeface="Courier New" pitchFamily="49" charset="0"/>
            </a:rPr>
            <a:t>j</a:t>
          </a:r>
          <a:r>
            <a:rPr lang="en-US"/>
            <a:t> instruction uses only one immediate value</a:t>
          </a:r>
        </a:p>
      </dgm:t>
    </dgm:pt>
    <dgm:pt modelId="{6CC19B16-32E2-44EA-93F9-B92BF93DC0CF}" type="sibTrans" cxnId="{DDDAAD0E-C033-4EF5-9EC6-9F239A1EB046}">
      <dgm:prSet/>
      <dgm:spPr/>
      <dgm:t>
        <a:bodyPr/>
        <a:lstStyle/>
        <a:p>
          <a:endParaRPr lang="en-SG"/>
        </a:p>
      </dgm:t>
    </dgm:pt>
    <dgm:pt modelId="{9DD0C15F-AEF2-42AF-A17F-31E457619D61}" type="sibTrans" cxnId="{F94B2F87-7C80-4852-A977-C1F51A2AB228}">
      <dgm:prSet/>
      <dgm:spPr/>
      <dgm:t>
        <a:bodyPr/>
        <a:lstStyle/>
        <a:p>
          <a:endParaRPr lang="en-SG"/>
        </a:p>
      </dgm:t>
    </dgm:pt>
    <dgm:pt modelId="{30A06B15-32BF-482D-9A03-E311DBBB510B}" type="pres">
      <dgm:prSet presAssocID="{B5EA2CFD-E7EE-49FF-9811-ECB27BA87EC1}" presName="linear">
        <dgm:presLayoutVars>
          <dgm:dir/>
          <dgm:animLvl val="lvl"/>
          <dgm:resizeHandles val="exact"/>
        </dgm:presLayoutVars>
      </dgm:prSet>
      <dgm:spPr/>
      <dgm:t>
        <a:bodyPr/>
        <a:lstStyle/>
        <a:p/>
      </dgm:t>
    </dgm:pt>
    <dgm:pt modelId="{051513BE-9D45-4457-80A5-B9234086CC9A}" type="pres">
      <dgm:prSet presAssocID="{A5CC93B2-610F-4463-9EA1-06718942BE42}" presName="parentLin"/>
      <dgm:spPr/>
      <dgm:t>
        <a:bodyPr/>
        <a:lstStyle/>
        <a:p/>
      </dgm:t>
    </dgm:pt>
    <dgm:pt modelId="{92455362-4697-44D0-8C0E-62A0E26C1D4E}" type="pres">
      <dgm:prSet presAssocID="{A5CC93B2-610F-4463-9EA1-06718942BE42}" presName="parentLeftMargin" presStyleLbl="node1" presStyleCnt="3"/>
      <dgm:spPr/>
      <dgm:t>
        <a:bodyPr/>
        <a:lstStyle/>
        <a:p/>
      </dgm:t>
    </dgm:pt>
    <dgm:pt modelId="{B0C4D1D3-0035-4BD0-BEF4-3B6980AA5D0A}" type="pres">
      <dgm:prSet presAssocID="{A5CC93B2-610F-4463-9EA1-06718942BE42}" presName="parentText" presStyleLbl="node1" presStyleCnt="3" custScaleX="105986">
        <dgm:presLayoutVars>
          <dgm:chMax val="0"/>
          <dgm:bulletEnabled val="1"/>
        </dgm:presLayoutVars>
      </dgm:prSet>
      <dgm:spPr/>
      <dgm:t>
        <a:bodyPr/>
        <a:lstStyle/>
        <a:p/>
      </dgm:t>
    </dgm:pt>
    <dgm:pt modelId="{1D07AA35-71BC-4B84-BD1E-4B22E80FA4CA}" type="pres">
      <dgm:prSet presAssocID="{A5CC93B2-610F-4463-9EA1-06718942BE42}" presName="negativeSpace"/>
      <dgm:spPr/>
      <dgm:t>
        <a:bodyPr/>
        <a:lstStyle/>
        <a:p/>
      </dgm:t>
    </dgm:pt>
    <dgm:pt modelId="{0CB4C815-174A-4EF1-B1AF-0FBCE7D988FA}" type="pres">
      <dgm:prSet presAssocID="{A5CC93B2-610F-4463-9EA1-06718942BE42}" presName="childText" presStyleLbl="conFgAcc1" presStyleCnt="3">
        <dgm:presLayoutVars>
          <dgm:bulletEnabled val="1"/>
        </dgm:presLayoutVars>
      </dgm:prSet>
      <dgm:spPr/>
      <dgm:t>
        <a:bodyPr/>
        <a:lstStyle/>
        <a:p/>
      </dgm:t>
    </dgm:pt>
    <dgm:pt modelId="{30FABA06-11E6-4BB5-A2ED-038FAAECFFF1}" type="pres">
      <dgm:prSet presAssocID="{1CC56391-DAF4-4B6A-8AFF-FDDF1C8CFACC}" presName="spaceBetweenRectangles"/>
      <dgm:spPr/>
      <dgm:t>
        <a:bodyPr/>
        <a:lstStyle/>
        <a:p/>
      </dgm:t>
    </dgm:pt>
    <dgm:pt modelId="{6CA53D83-CDD1-48AD-867E-4F428BE172BC}" type="pres">
      <dgm:prSet presAssocID="{DD27C3F9-B1B0-4492-9ECB-A37F9CB74B29}" presName="parentLin"/>
      <dgm:spPr/>
      <dgm:t>
        <a:bodyPr/>
        <a:lstStyle/>
        <a:p/>
      </dgm:t>
    </dgm:pt>
    <dgm:pt modelId="{10EB4D97-61B3-4212-8CC9-8D38907FE1EE}" type="pres">
      <dgm:prSet presAssocID="{DD27C3F9-B1B0-4492-9ECB-A37F9CB74B29}" presName="parentLeftMargin" presStyleLbl="node1" presStyleIdx="1" presStyleCnt="3"/>
      <dgm:spPr/>
      <dgm:t>
        <a:bodyPr/>
        <a:lstStyle/>
        <a:p/>
      </dgm:t>
    </dgm:pt>
    <dgm:pt modelId="{D02A8DA4-DF3A-4252-9C19-65702E2460CA}" type="pres">
      <dgm:prSet presAssocID="{DD27C3F9-B1B0-4492-9ECB-A37F9CB74B29}" presName="parentText" presStyleLbl="node1" presStyleIdx="1" presStyleCnt="3" custScaleX="105305">
        <dgm:presLayoutVars>
          <dgm:chMax val="0"/>
          <dgm:bulletEnabled val="1"/>
        </dgm:presLayoutVars>
      </dgm:prSet>
      <dgm:spPr/>
      <dgm:t>
        <a:bodyPr/>
        <a:lstStyle/>
        <a:p/>
      </dgm:t>
    </dgm:pt>
    <dgm:pt modelId="{00643D4B-E0E1-43AA-B836-37A09B070832}" type="pres">
      <dgm:prSet presAssocID="{DD27C3F9-B1B0-4492-9ECB-A37F9CB74B29}" presName="negativeSpace"/>
      <dgm:spPr/>
      <dgm:t>
        <a:bodyPr/>
        <a:lstStyle/>
        <a:p/>
      </dgm:t>
    </dgm:pt>
    <dgm:pt modelId="{C7C45B4E-6946-4BB9-8BD7-0B43AE89DEED}" type="pres">
      <dgm:prSet presAssocID="{DD27C3F9-B1B0-4492-9ECB-A37F9CB74B29}" presName="childText" presStyleLbl="conFgAcc1" presStyleIdx="1" presStyleCnt="3" custLinFactNeighborY="20401">
        <dgm:presLayoutVars>
          <dgm:bulletEnabled val="1"/>
        </dgm:presLayoutVars>
      </dgm:prSet>
      <dgm:spPr/>
      <dgm:t>
        <a:bodyPr/>
        <a:lstStyle/>
        <a:p/>
      </dgm:t>
    </dgm:pt>
    <dgm:pt modelId="{A28A93A9-E364-4508-B3AB-06B1F78B22E5}" type="pres">
      <dgm:prSet presAssocID="{3EB605E6-306A-47BD-A384-160C19AEF805}" presName="spaceBetweenRectangles"/>
      <dgm:spPr/>
      <dgm:t>
        <a:bodyPr/>
        <a:lstStyle/>
        <a:p/>
      </dgm:t>
    </dgm:pt>
    <dgm:pt modelId="{BCA66938-D87A-45BE-BF50-7F71D41AFEF1}" type="pres">
      <dgm:prSet presAssocID="{DADA62FA-8678-4304-8C53-5B262C1D6BD1}" presName="parentLin"/>
      <dgm:spPr/>
      <dgm:t>
        <a:bodyPr/>
        <a:lstStyle/>
        <a:p/>
      </dgm:t>
    </dgm:pt>
    <dgm:pt modelId="{B82EE80B-3ED8-4493-80D9-D1D115C9F22B}" type="pres">
      <dgm:prSet presAssocID="{DADA62FA-8678-4304-8C53-5B262C1D6BD1}" presName="parentLeftMargin" presStyleLbl="node1" presStyleIdx="2" presStyleCnt="3"/>
      <dgm:spPr/>
      <dgm:t>
        <a:bodyPr/>
        <a:lstStyle/>
        <a:p/>
      </dgm:t>
    </dgm:pt>
    <dgm:pt modelId="{F99D3852-7D66-4544-AEE4-3773130872FB}" type="pres">
      <dgm:prSet presAssocID="{DADA62FA-8678-4304-8C53-5B262C1D6BD1}" presName="parentText" presStyleLbl="node1" presStyleIdx="2" presStyleCnt="3" custScaleX="104899">
        <dgm:presLayoutVars>
          <dgm:chMax val="0"/>
          <dgm:bulletEnabled val="1"/>
        </dgm:presLayoutVars>
      </dgm:prSet>
      <dgm:spPr/>
      <dgm:t>
        <a:bodyPr/>
        <a:lstStyle/>
        <a:p/>
      </dgm:t>
    </dgm:pt>
    <dgm:pt modelId="{3EEEF558-4FCC-4E8A-8EDC-5A6C2D4A3352}" type="pres">
      <dgm:prSet presAssocID="{DADA62FA-8678-4304-8C53-5B262C1D6BD1}" presName="negativeSpace"/>
      <dgm:spPr/>
      <dgm:t>
        <a:bodyPr/>
        <a:lstStyle/>
        <a:p/>
      </dgm:t>
    </dgm:pt>
    <dgm:pt modelId="{F3E0505D-A767-4370-BD43-544FBF905AA9}" type="pres">
      <dgm:prSet presAssocID="{DADA62FA-8678-4304-8C53-5B262C1D6BD1}" presName="childText" presStyleLbl="conFgAcc1" presStyleIdx="2" presStyleCnt="3">
        <dgm:presLayoutVars>
          <dgm:bulletEnabled val="1"/>
        </dgm:presLayoutVars>
      </dgm:prSet>
      <dgm:spPr/>
      <dgm:t>
        <a:bodyPr/>
        <a:lstStyle/>
        <a:p/>
      </dgm:t>
    </dgm:pt>
  </dgm:ptLst>
  <dgm:cxnLst>
    <dgm:cxn modelId="{C8BE390B-D978-454D-A801-0DFCED58654D}" srcId="{B5EA2CFD-E7EE-49FF-9811-ECB27BA87EC1}" destId="{A5CC93B2-610F-4463-9EA1-06718942BE42}" srcOrd="0" destOrd="0" parTransId="{B4E6CC5F-A2AB-4CA3-A30F-71A20AA3929E}" sibTransId="{1CC56391-DAF4-4B6A-8AFF-FDDF1C8CFACC}"/>
    <dgm:cxn modelId="{B7A63C3E-AF7C-479D-92F5-4FCA797FADFC}" srcId="{A5CC93B2-610F-4463-9EA1-06718942BE42}" destId="{B745244B-38FF-4B61-AF5D-AFD0881AC7AD}" srcOrd="0" destOrd="0" parTransId="{E063501E-0527-45D1-8477-9711C434405B}" sibTransId="{BA6A5529-8DC9-4C89-9162-62310FF74B6C}"/>
    <dgm:cxn modelId="{AB51A5DD-6069-4C74-9DC0-8283AB81560A}" srcId="{A5CC93B2-610F-4463-9EA1-06718942BE42}" destId="{815405DE-AA21-4153-8B2C-C4012BE456F3}" srcOrd="1" destOrd="0" parTransId="{A0AC04A5-B34A-48E1-9D5C-E0CC5F7E695D}" sibTransId="{0424935C-B3CC-463C-A329-BE30976AE49E}"/>
    <dgm:cxn modelId="{E7188E3B-C62A-4DEB-9129-ACFB3DF872EE}" srcId="{A5CC93B2-610F-4463-9EA1-06718942BE42}" destId="{B4306F1A-A515-4662-BD00-D70618225F83}" srcOrd="2" destOrd="0" parTransId="{6AF735B2-CA1A-43AE-AA2B-7854988EA9C5}" sibTransId="{56827F7D-C661-4210-944B-8400DD11C949}"/>
    <dgm:cxn modelId="{1CE81056-8BC1-490C-837A-8E6D20C91F31}" srcId="{B5EA2CFD-E7EE-49FF-9811-ECB27BA87EC1}" destId="{DD27C3F9-B1B0-4492-9ECB-A37F9CB74B29}" srcOrd="1" destOrd="0" parTransId="{7C7BDC60-AFF0-40A6-8091-A2B80B538E19}" sibTransId="{3EB605E6-306A-47BD-A384-160C19AEF805}"/>
    <dgm:cxn modelId="{F854F980-D2A9-450B-A719-8B4581CD1551}" srcId="{DD27C3F9-B1B0-4492-9ECB-A37F9CB74B29}" destId="{1585AEA3-9A07-4214-A81A-BA05C42128B4}" srcOrd="0" destOrd="0" parTransId="{D0187A4E-2BAE-4F30-ABF5-1FCEED53AB63}" sibTransId="{230402EC-F190-4D39-A825-59FEEF65BDBE}"/>
    <dgm:cxn modelId="{00EC1954-2A6F-4034-B073-A414A5D3A2E7}" srcId="{DD27C3F9-B1B0-4492-9ECB-A37F9CB74B29}" destId="{790D18B4-5691-4B2D-86E2-D07C0090C3FD}" srcOrd="1" destOrd="0" parTransId="{9921DB66-2F46-4DBF-A527-FC94DCD44632}" sibTransId="{20C9A52F-6665-4164-ADD5-65A3318AB229}"/>
    <dgm:cxn modelId="{F94B2F87-7C80-4852-A977-C1F51A2AB228}" srcId="{B5EA2CFD-E7EE-49FF-9811-ECB27BA87EC1}" destId="{DADA62FA-8678-4304-8C53-5B262C1D6BD1}" srcOrd="2" destOrd="0" parTransId="{31BE59C4-7425-4591-AAB0-793105C6281A}" sibTransId="{9DD0C15F-AEF2-42AF-A17F-31E457619D61}"/>
    <dgm:cxn modelId="{DDDAAD0E-C033-4EF5-9EC6-9F239A1EB046}" srcId="{DADA62FA-8678-4304-8C53-5B262C1D6BD1}" destId="{64F2D888-EC83-40EA-9538-C01B1A4B9963}" srcOrd="0" destOrd="0" parTransId="{5BC1BCB2-4908-44B8-AF80-7B9F27D074E2}" sibTransId="{6CC19B16-32E2-44EA-93F9-B92BF93DC0CF}"/>
    <dgm:cxn modelId="{873ADE6A-B99A-42A6-9C0F-56FCC6C3E358}" type="presOf" srcId="{B5EA2CFD-E7EE-49FF-9811-ECB27BA87EC1}" destId="{30A06B15-32BF-482D-9A03-E311DBBB510B}" srcOrd="0" destOrd="0" presId="urn:microsoft.com/office/officeart/2005/8/layout/list1"/>
    <dgm:cxn modelId="{2E04D743-8C49-4AEA-8235-F9E911BAA56C}" type="presParOf" srcId="{30A06B15-32BF-482D-9A03-E311DBBB510B}" destId="{051513BE-9D45-4457-80A5-B9234086CC9A}" srcOrd="0" destOrd="0" presId="urn:microsoft.com/office/officeart/2005/8/layout/list1"/>
    <dgm:cxn modelId="{6E9BF158-F9EF-4870-B4CA-D2D62DD1B889}" type="presParOf" srcId="{051513BE-9D45-4457-80A5-B9234086CC9A}" destId="{92455362-4697-44D0-8C0E-62A0E26C1D4E}" srcOrd="0" destOrd="0" presId="urn:microsoft.com/office/officeart/2005/8/layout/list1"/>
    <dgm:cxn modelId="{39D42FF9-6124-4C42-BADD-231315FF350E}" type="presOf" srcId="{A5CC93B2-610F-4463-9EA1-06718942BE42}" destId="{92455362-4697-44D0-8C0E-62A0E26C1D4E}" srcOrd="0" destOrd="0" presId="urn:microsoft.com/office/officeart/2005/8/layout/list1"/>
    <dgm:cxn modelId="{0722BE5C-D864-48E7-9DE4-B278DB8E0509}" type="presParOf" srcId="{051513BE-9D45-4457-80A5-B9234086CC9A}" destId="{B0C4D1D3-0035-4BD0-BEF4-3B6980AA5D0A}" srcOrd="1" destOrd="0" presId="urn:microsoft.com/office/officeart/2005/8/layout/list1"/>
    <dgm:cxn modelId="{ECA4CA86-E627-4B34-AB6D-0B9BCA1FDD87}" type="presOf" srcId="{A5CC93B2-610F-4463-9EA1-06718942BE42}" destId="{B0C4D1D3-0035-4BD0-BEF4-3B6980AA5D0A}" srcOrd="1" destOrd="0" presId="urn:microsoft.com/office/officeart/2005/8/layout/list1"/>
    <dgm:cxn modelId="{4713C877-648A-4A11-9B89-3BBB3EED6712}" type="presParOf" srcId="{30A06B15-32BF-482D-9A03-E311DBBB510B}" destId="{1D07AA35-71BC-4B84-BD1E-4B22E80FA4CA}" srcOrd="1" destOrd="0" presId="urn:microsoft.com/office/officeart/2005/8/layout/list1"/>
    <dgm:cxn modelId="{215A6095-9928-4CE6-9BC2-F44F7772AB18}" type="presParOf" srcId="{30A06B15-32BF-482D-9A03-E311DBBB510B}" destId="{0CB4C815-174A-4EF1-B1AF-0FBCE7D988FA}" srcOrd="2" destOrd="0" presId="urn:microsoft.com/office/officeart/2005/8/layout/list1"/>
    <dgm:cxn modelId="{4FBAD3C6-3ADC-4046-8F1F-D44FD8C67078}" type="presOf" srcId="{B745244B-38FF-4B61-AF5D-AFD0881AC7AD}" destId="{0CB4C815-174A-4EF1-B1AF-0FBCE7D988FA}" srcOrd="0" destOrd="0" presId="urn:microsoft.com/office/officeart/2005/8/layout/list1"/>
    <dgm:cxn modelId="{FEFBE448-7615-4935-9E11-E2B17BF6B7EE}" type="presOf" srcId="{815405DE-AA21-4153-8B2C-C4012BE456F3}" destId="{0CB4C815-174A-4EF1-B1AF-0FBCE7D988FA}" srcOrd="0" destOrd="1" presId="urn:microsoft.com/office/officeart/2005/8/layout/list1"/>
    <dgm:cxn modelId="{1E543F63-4219-45DF-9301-56FB7296149F}" type="presOf" srcId="{B4306F1A-A515-4662-BD00-D70618225F83}" destId="{0CB4C815-174A-4EF1-B1AF-0FBCE7D988FA}" srcOrd="0" destOrd="2" presId="urn:microsoft.com/office/officeart/2005/8/layout/list1"/>
    <dgm:cxn modelId="{0F8A471B-59E1-4BBB-AD5D-46880A0BED86}" type="presParOf" srcId="{30A06B15-32BF-482D-9A03-E311DBBB510B}" destId="{30FABA06-11E6-4BB5-A2ED-038FAAECFFF1}" srcOrd="3" destOrd="0" presId="urn:microsoft.com/office/officeart/2005/8/layout/list1"/>
    <dgm:cxn modelId="{69FBB69A-1F9F-491B-9891-FF5B23EDB278}" type="presParOf" srcId="{30A06B15-32BF-482D-9A03-E311DBBB510B}" destId="{6CA53D83-CDD1-48AD-867E-4F428BE172BC}" srcOrd="4" destOrd="0" presId="urn:microsoft.com/office/officeart/2005/8/layout/list1"/>
    <dgm:cxn modelId="{A1166AD5-5B39-445C-90E0-E7197315D6F9}" type="presParOf" srcId="{6CA53D83-CDD1-48AD-867E-4F428BE172BC}" destId="{10EB4D97-61B3-4212-8CC9-8D38907FE1EE}" srcOrd="0" destOrd="0" presId="urn:microsoft.com/office/officeart/2005/8/layout/list1"/>
    <dgm:cxn modelId="{423AFD7C-39F6-4483-AD17-1A670134B327}" type="presOf" srcId="{DD27C3F9-B1B0-4492-9ECB-A37F9CB74B29}" destId="{10EB4D97-61B3-4212-8CC9-8D38907FE1EE}" srcOrd="0" destOrd="0" presId="urn:microsoft.com/office/officeart/2005/8/layout/list1"/>
    <dgm:cxn modelId="{7081B8F7-7143-44BD-8D5D-2475CDCD7147}" type="presParOf" srcId="{6CA53D83-CDD1-48AD-867E-4F428BE172BC}" destId="{D02A8DA4-DF3A-4252-9C19-65702E2460CA}" srcOrd="1" destOrd="0" presId="urn:microsoft.com/office/officeart/2005/8/layout/list1"/>
    <dgm:cxn modelId="{9805F912-11D2-4D95-87A2-ED631AD75E09}" type="presOf" srcId="{DD27C3F9-B1B0-4492-9ECB-A37F9CB74B29}" destId="{D02A8DA4-DF3A-4252-9C19-65702E2460CA}" srcOrd="1" destOrd="0" presId="urn:microsoft.com/office/officeart/2005/8/layout/list1"/>
    <dgm:cxn modelId="{BE39E0F1-93BC-4BDE-AB4A-93F151D4649F}" type="presParOf" srcId="{30A06B15-32BF-482D-9A03-E311DBBB510B}" destId="{00643D4B-E0E1-43AA-B836-37A09B070832}" srcOrd="5" destOrd="0" presId="urn:microsoft.com/office/officeart/2005/8/layout/list1"/>
    <dgm:cxn modelId="{1AAB46A3-BED6-4F2D-8296-95DB93BAB1A7}" type="presParOf" srcId="{30A06B15-32BF-482D-9A03-E311DBBB510B}" destId="{C7C45B4E-6946-4BB9-8BD7-0B43AE89DEED}" srcOrd="6" destOrd="0" presId="urn:microsoft.com/office/officeart/2005/8/layout/list1"/>
    <dgm:cxn modelId="{682A1DDF-5348-4BAF-BCD8-E58F5E044FB1}" type="presOf" srcId="{1585AEA3-9A07-4214-A81A-BA05C42128B4}" destId="{C7C45B4E-6946-4BB9-8BD7-0B43AE89DEED}" srcOrd="0" destOrd="0" presId="urn:microsoft.com/office/officeart/2005/8/layout/list1"/>
    <dgm:cxn modelId="{D7626132-8320-4D1A-AE93-7C2C7FD06265}" type="presOf" srcId="{790D18B4-5691-4B2D-86E2-D07C0090C3FD}" destId="{C7C45B4E-6946-4BB9-8BD7-0B43AE89DEED}" srcOrd="0" destOrd="1" presId="urn:microsoft.com/office/officeart/2005/8/layout/list1"/>
    <dgm:cxn modelId="{351712FC-EF8E-4F3B-8004-CA9C47D8D1B2}" type="presParOf" srcId="{30A06B15-32BF-482D-9A03-E311DBBB510B}" destId="{A28A93A9-E364-4508-B3AB-06B1F78B22E5}" srcOrd="7" destOrd="0" presId="urn:microsoft.com/office/officeart/2005/8/layout/list1"/>
    <dgm:cxn modelId="{0B9D8DD7-BB75-4157-BD5E-C943E00C4831}" type="presParOf" srcId="{30A06B15-32BF-482D-9A03-E311DBBB510B}" destId="{BCA66938-D87A-45BE-BF50-7F71D41AFEF1}" srcOrd="8" destOrd="0" presId="urn:microsoft.com/office/officeart/2005/8/layout/list1"/>
    <dgm:cxn modelId="{D323B6EC-B4C7-475C-89C2-97ADC9570173}" type="presParOf" srcId="{BCA66938-D87A-45BE-BF50-7F71D41AFEF1}" destId="{B82EE80B-3ED8-4493-80D9-D1D115C9F22B}" srcOrd="0" destOrd="0" presId="urn:microsoft.com/office/officeart/2005/8/layout/list1"/>
    <dgm:cxn modelId="{CD701E24-C99C-461D-8E79-64EFCFBD0598}" type="presOf" srcId="{DADA62FA-8678-4304-8C53-5B262C1D6BD1}" destId="{B82EE80B-3ED8-4493-80D9-D1D115C9F22B}" srcOrd="0" destOrd="0" presId="urn:microsoft.com/office/officeart/2005/8/layout/list1"/>
    <dgm:cxn modelId="{EF99D94A-C54E-42FC-A733-167FD417A913}" type="presParOf" srcId="{BCA66938-D87A-45BE-BF50-7F71D41AFEF1}" destId="{F99D3852-7D66-4544-AEE4-3773130872FB}" srcOrd="1" destOrd="0" presId="urn:microsoft.com/office/officeart/2005/8/layout/list1"/>
    <dgm:cxn modelId="{12381A88-5B53-4AC2-9EC3-5CAB9E706081}" type="presOf" srcId="{DADA62FA-8678-4304-8C53-5B262C1D6BD1}" destId="{F99D3852-7D66-4544-AEE4-3773130872FB}" srcOrd="1" destOrd="0" presId="urn:microsoft.com/office/officeart/2005/8/layout/list1"/>
    <dgm:cxn modelId="{F2C88B3F-C432-447F-BD19-CA803C26104A}" type="presParOf" srcId="{30A06B15-32BF-482D-9A03-E311DBBB510B}" destId="{3EEEF558-4FCC-4E8A-8EDC-5A6C2D4A3352}" srcOrd="9" destOrd="0" presId="urn:microsoft.com/office/officeart/2005/8/layout/list1"/>
    <dgm:cxn modelId="{0B92D5C9-2E4B-4479-A51E-F43830F99FF2}" type="presParOf" srcId="{30A06B15-32BF-482D-9A03-E311DBBB510B}" destId="{F3E0505D-A767-4370-BD43-544FBF905AA9}" srcOrd="10" destOrd="0" presId="urn:microsoft.com/office/officeart/2005/8/layout/list1"/>
    <dgm:cxn modelId="{72B592FF-DA24-4B91-89FC-CDB5A3AED0A7}" type="presOf" srcId="{64F2D888-EC83-40EA-9538-C01B1A4B9963}" destId="{F3E0505D-A767-4370-BD43-544FBF905AA9}" srcOrd="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3" minVer="http://schemas.openxmlformats.org/drawingml/2006/main"/>
    </a:ext>
  </dgm:extLst>
</dgm:dataModel>
</file>

<file path=ppt/diagrams/drawing1.xml><?xml version="1.0" encoding="utf-8"?>
<dsp:drawing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="http://schemas.openxmlformats.org/presentationml/2006/main" xmlns:p14="http://schemas.microsoft.com/office/powerpoint/2010/main" xmlns:dsp="http://schemas.microsoft.com/office/drawing/2008/diagram">
  <dsp:spTree>
    <dsp:nvGrpSpPr>
      <dsp:cNvPr id="15367" name=""/>
      <dsp:cNvGrpSpPr/>
    </dsp:nvGrpSpPr>
    <dsp:grpSpPr/>
    <dsp:sp modelId="{0CB4C815-174A-4EF1-B1AF-0FBCE7D988FA}">
      <dsp:nvSpPr>
        <dsp:cNvPr id="15368" name=""/>
        <dsp:cNvSpPr/>
      </dsp:nvSpPr>
      <dsp:spPr>
        <a:xfrm>
          <a:off x="0" y="417323"/>
          <a:ext cx="8001000" cy="1285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20967" tIns="354076" rIns="620967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/>
            <a:t>Instructions which use 2 source registers and 1 destination register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b="1" kern="1200">
              <a:latin typeface="Courier New" pitchFamily="49" charset="0"/>
            </a:rPr>
            <a:t>e.g. add, sub, and, or, nor, slt, etc</a:t>
          </a:r>
          <a:endParaRPr lang="en-US" sz="1700" kern="120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b="1" kern="1200">
              <a:latin typeface="+mn-lt"/>
            </a:rPr>
            <a:t>Special cases:  </a:t>
          </a:r>
          <a:r>
            <a:rPr lang="en-US" sz="1700" b="1" kern="1200" err="1">
              <a:latin typeface="Courier New" pitchFamily="49" charset="0"/>
            </a:rPr>
            <a:t>srl, sll</a:t>
          </a:r>
          <a:r>
            <a:rPr lang="en-US" sz="1700" kern="1200"/>
            <a:t>, etc.</a:t>
          </a:r>
        </a:p>
      </dsp:txBody>
      <dsp:txXfrm>
        <a:off x="0" y="417323"/>
        <a:ext cx="8001000" cy="1285200"/>
      </dsp:txXfrm>
    </dsp:sp>
    <dsp:sp modelId="{B0C4D1D3-0035-4BD0-BEF4-3B6980AA5D0A}">
      <dsp:nvSpPr>
        <dsp:cNvPr id="15369" name=""/>
        <dsp:cNvSpPr/>
      </dsp:nvSpPr>
      <dsp:spPr>
        <a:xfrm>
          <a:off x="400050" y="166403"/>
          <a:ext cx="5935957" cy="50184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50000"/>
                <a:shade val="86000"/>
                <a:satMod val="140000"/>
              </a:schemeClr>
            </a:gs>
            <a:gs pos="45000">
              <a:schemeClr val="accent5">
                <a:hueOff val="0"/>
                <a:satOff val="0"/>
                <a:lumOff val="0"/>
                <a:alphaOff val="0"/>
                <a:tint val="48000"/>
                <a:satMod val="15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11693" tIns="0" rIns="211693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/>
            <a:t>R-format</a:t>
          </a:r>
          <a:r>
            <a:rPr lang="en-US" sz="1800" kern="1200"/>
            <a:t> (Register format: </a:t>
          </a:r>
          <a:r>
            <a:rPr lang="en-US" sz="1800" b="1" kern="1200">
              <a:solidFill>
                <a:srgbClr val="660066"/>
              </a:solidFill>
              <a:latin typeface="Courier New" pitchFamily="49" charset="0"/>
              <a:cs typeface="Courier New" pitchFamily="49" charset="0"/>
            </a:rPr>
            <a:t>op</a:t>
          </a:r>
          <a:r>
            <a:rPr lang="en-US" sz="1800" b="1" kern="1200">
              <a:latin typeface="Courier New" pitchFamily="49" charset="0"/>
              <a:cs typeface="Courier New" pitchFamily="49" charset="0"/>
            </a:rPr>
            <a:t> </a:t>
          </a:r>
          <a:r>
            <a:rPr lang="en-US" sz="1800" b="1" kern="1200">
              <a:solidFill>
                <a:srgbClr val="C00000"/>
              </a:solidFill>
              <a:latin typeface="Courier New" pitchFamily="49" charset="0"/>
              <a:cs typeface="Courier New" pitchFamily="49" charset="0"/>
            </a:rPr>
            <a:t>$r1</a:t>
          </a:r>
          <a:r>
            <a:rPr lang="en-US" sz="1800" b="1" kern="1200">
              <a:latin typeface="Courier New" pitchFamily="49" charset="0"/>
              <a:cs typeface="Courier New" pitchFamily="49" charset="0"/>
            </a:rPr>
            <a:t>, </a:t>
          </a:r>
          <a:r>
            <a:rPr lang="en-US" sz="1800" b="1" kern="1200">
              <a:solidFill>
                <a:srgbClr val="006600"/>
              </a:solidFill>
              <a:latin typeface="Courier New" pitchFamily="49" charset="0"/>
              <a:cs typeface="Courier New" pitchFamily="49" charset="0"/>
            </a:rPr>
            <a:t>$r2</a:t>
          </a:r>
          <a:r>
            <a:rPr lang="en-US" sz="1800" b="1" kern="1200">
              <a:latin typeface="Courier New" pitchFamily="49" charset="0"/>
              <a:cs typeface="Courier New" pitchFamily="49" charset="0"/>
            </a:rPr>
            <a:t>, </a:t>
          </a:r>
          <a:r>
            <a:rPr lang="en-US" sz="1800" b="1" kern="1200">
              <a:solidFill>
                <a:srgbClr val="006600"/>
              </a:solidFill>
              <a:latin typeface="Courier New" pitchFamily="49" charset="0"/>
              <a:cs typeface="Courier New" pitchFamily="49" charset="0"/>
            </a:rPr>
            <a:t>$r3</a:t>
          </a:r>
          <a:r>
            <a:rPr lang="en-US" sz="1800" kern="1200"/>
            <a:t>)</a:t>
          </a:r>
          <a:endParaRPr lang="en-SG" sz="1800" kern="1200"/>
        </a:p>
      </dsp:txBody>
      <dsp:txXfrm>
        <a:off x="424548" y="190901"/>
        <a:ext cx="5886961" cy="452844"/>
      </dsp:txXfrm>
    </dsp:sp>
    <dsp:sp modelId="{C7C45B4E-6946-4BB9-8BD7-0B43AE89DEED}">
      <dsp:nvSpPr>
        <dsp:cNvPr id="15370" name=""/>
        <dsp:cNvSpPr/>
      </dsp:nvSpPr>
      <dsp:spPr>
        <a:xfrm>
          <a:off x="0" y="2063971"/>
          <a:ext cx="8001000" cy="12048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hueOff val="-6198687"/>
              <a:satOff val="9275"/>
              <a:lumOff val="-10392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20967" tIns="354076" rIns="620967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/>
            <a:t>Instructions which use 1 source register, 1 immediate value and 1 destination register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b="1" kern="1200">
              <a:latin typeface="Courier New" pitchFamily="49" charset="0"/>
            </a:rPr>
            <a:t>e.g. addi, andi, ori, slti, lw, sw, beq, bne</a:t>
          </a:r>
          <a:r>
            <a:rPr lang="en-US" sz="1700" kern="1200"/>
            <a:t>, etc.</a:t>
          </a:r>
        </a:p>
      </dsp:txBody>
      <dsp:txXfrm>
        <a:off x="0" y="2063971"/>
        <a:ext cx="8001000" cy="1204875"/>
      </dsp:txXfrm>
    </dsp:sp>
    <dsp:sp modelId="{D02A8DA4-DF3A-4252-9C19-65702E2460CA}">
      <dsp:nvSpPr>
        <dsp:cNvPr id="15371" name=""/>
        <dsp:cNvSpPr/>
      </dsp:nvSpPr>
      <dsp:spPr>
        <a:xfrm>
          <a:off x="400050" y="1794323"/>
          <a:ext cx="5897817" cy="501840"/>
        </a:xfrm>
        <a:prstGeom prst="roundRect">
          <a:avLst/>
        </a:prstGeom>
        <a:gradFill rotWithShape="0">
          <a:gsLst>
            <a:gs pos="0">
              <a:schemeClr val="accent5">
                <a:hueOff val="-6198687"/>
                <a:satOff val="9275"/>
                <a:lumOff val="-10392"/>
                <a:alphaOff val="0"/>
                <a:tint val="50000"/>
                <a:shade val="86000"/>
                <a:satMod val="140000"/>
              </a:schemeClr>
            </a:gs>
            <a:gs pos="45000">
              <a:schemeClr val="accent5">
                <a:hueOff val="-6198687"/>
                <a:satOff val="9275"/>
                <a:lumOff val="-10392"/>
                <a:alphaOff val="0"/>
                <a:tint val="48000"/>
                <a:satMod val="150000"/>
              </a:schemeClr>
            </a:gs>
            <a:gs pos="100000">
              <a:schemeClr val="accent5">
                <a:hueOff val="-6198687"/>
                <a:satOff val="9275"/>
                <a:lumOff val="-10392"/>
                <a:alphaOff val="0"/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11693" tIns="0" rIns="211693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/>
            <a:t>I-format</a:t>
          </a:r>
          <a:r>
            <a:rPr lang="en-US" sz="1800" kern="1200"/>
            <a:t> (Immediate format: </a:t>
          </a:r>
          <a:r>
            <a:rPr lang="en-US" sz="1800" b="1" kern="1200">
              <a:solidFill>
                <a:srgbClr val="660066"/>
              </a:solidFill>
              <a:latin typeface="Courier New" pitchFamily="49" charset="0"/>
              <a:cs typeface="Courier New" pitchFamily="49" charset="0"/>
            </a:rPr>
            <a:t>op</a:t>
          </a:r>
          <a:r>
            <a:rPr lang="en-US" sz="1800" b="1" kern="1200">
              <a:latin typeface="Courier New" pitchFamily="49" charset="0"/>
              <a:cs typeface="Courier New" pitchFamily="49" charset="0"/>
            </a:rPr>
            <a:t> </a:t>
          </a:r>
          <a:r>
            <a:rPr lang="en-US" sz="1800" b="1" kern="1200">
              <a:solidFill>
                <a:srgbClr val="C00000"/>
              </a:solidFill>
              <a:latin typeface="Courier New" pitchFamily="49" charset="0"/>
              <a:cs typeface="Courier New" pitchFamily="49" charset="0"/>
            </a:rPr>
            <a:t>$r1</a:t>
          </a:r>
          <a:r>
            <a:rPr lang="en-US" sz="1800" b="1" kern="1200">
              <a:latin typeface="Courier New" pitchFamily="49" charset="0"/>
              <a:cs typeface="Courier New" pitchFamily="49" charset="0"/>
            </a:rPr>
            <a:t>, </a:t>
          </a:r>
          <a:r>
            <a:rPr lang="en-US" sz="1800" b="1" kern="1200">
              <a:solidFill>
                <a:srgbClr val="006600"/>
              </a:solidFill>
              <a:latin typeface="Courier New" pitchFamily="49" charset="0"/>
              <a:cs typeface="Courier New" pitchFamily="49" charset="0"/>
            </a:rPr>
            <a:t>$r2</a:t>
          </a:r>
          <a:r>
            <a:rPr lang="en-US" sz="1800" b="1" kern="1200">
              <a:latin typeface="Courier New" pitchFamily="49" charset="0"/>
              <a:cs typeface="Courier New" pitchFamily="49" charset="0"/>
            </a:rPr>
            <a:t>, </a:t>
          </a:r>
          <a:r>
            <a:rPr lang="en-US" sz="1800" b="1" kern="1200" err="1">
              <a:solidFill>
                <a:srgbClr val="006600"/>
              </a:solidFill>
              <a:latin typeface="Courier New" pitchFamily="49" charset="0"/>
              <a:cs typeface="Courier New" pitchFamily="49" charset="0"/>
            </a:rPr>
            <a:t>Immd</a:t>
          </a:r>
          <a:r>
            <a:rPr lang="en-US" sz="1800" kern="1200"/>
            <a:t>)</a:t>
          </a:r>
        </a:p>
      </dsp:txBody>
      <dsp:txXfrm>
        <a:off x="424548" y="1818821"/>
        <a:ext cx="5848821" cy="452844"/>
      </dsp:txXfrm>
    </dsp:sp>
    <dsp:sp modelId="{F3E0505D-A767-4370-BD43-544FBF905AA9}">
      <dsp:nvSpPr>
        <dsp:cNvPr id="15372" name=""/>
        <dsp:cNvSpPr/>
      </dsp:nvSpPr>
      <dsp:spPr>
        <a:xfrm>
          <a:off x="0" y="3592838"/>
          <a:ext cx="8001000" cy="7229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hueOff val="-12397374"/>
              <a:satOff val="18550"/>
              <a:lumOff val="-20783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20967" tIns="354076" rIns="620967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b="1" kern="1200">
              <a:latin typeface="Courier New" pitchFamily="49" charset="0"/>
            </a:rPr>
            <a:t>j</a:t>
          </a:r>
          <a:r>
            <a:rPr lang="en-US" sz="1700" kern="1200"/>
            <a:t> instruction uses only one immediate value</a:t>
          </a:r>
        </a:p>
      </dsp:txBody>
      <dsp:txXfrm>
        <a:off x="0" y="3592838"/>
        <a:ext cx="8001000" cy="722925"/>
      </dsp:txXfrm>
    </dsp:sp>
    <dsp:sp modelId="{F99D3852-7D66-4544-AEE4-3773130872FB}">
      <dsp:nvSpPr>
        <dsp:cNvPr id="15373" name=""/>
        <dsp:cNvSpPr/>
      </dsp:nvSpPr>
      <dsp:spPr>
        <a:xfrm>
          <a:off x="400050" y="3341918"/>
          <a:ext cx="5875078" cy="501840"/>
        </a:xfrm>
        <a:prstGeom prst="roundRect">
          <a:avLst/>
        </a:prstGeom>
        <a:gradFill rotWithShape="0">
          <a:gsLst>
            <a:gs pos="0">
              <a:schemeClr val="accent5">
                <a:hueOff val="-12397374"/>
                <a:satOff val="18550"/>
                <a:lumOff val="-20783"/>
                <a:alphaOff val="0"/>
                <a:tint val="50000"/>
                <a:shade val="86000"/>
                <a:satMod val="140000"/>
              </a:schemeClr>
            </a:gs>
            <a:gs pos="45000">
              <a:schemeClr val="accent5">
                <a:hueOff val="-12397374"/>
                <a:satOff val="18550"/>
                <a:lumOff val="-20783"/>
                <a:alphaOff val="0"/>
                <a:tint val="48000"/>
                <a:satMod val="150000"/>
              </a:schemeClr>
            </a:gs>
            <a:gs pos="100000">
              <a:schemeClr val="accent5">
                <a:hueOff val="-12397374"/>
                <a:satOff val="18550"/>
                <a:lumOff val="-20783"/>
                <a:alphaOff val="0"/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11693" tIns="0" rIns="211693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u="none" kern="1200"/>
            <a:t>J-format</a:t>
          </a:r>
          <a:r>
            <a:rPr lang="en-US" sz="1700" kern="1200"/>
            <a:t> (Jump format: </a:t>
          </a:r>
          <a:r>
            <a:rPr lang="en-US" sz="1700" b="1" kern="1200">
              <a:solidFill>
                <a:srgbClr val="660066"/>
              </a:solidFill>
              <a:latin typeface="Courier New" pitchFamily="49" charset="0"/>
              <a:cs typeface="Courier New" pitchFamily="49" charset="0"/>
            </a:rPr>
            <a:t>op</a:t>
          </a:r>
          <a:r>
            <a:rPr lang="en-US" sz="1700" b="1" kern="1200">
              <a:latin typeface="Courier New" pitchFamily="49" charset="0"/>
              <a:cs typeface="Courier New" pitchFamily="49" charset="0"/>
            </a:rPr>
            <a:t> </a:t>
          </a:r>
          <a:r>
            <a:rPr lang="en-US" sz="1700" b="1" kern="1200" err="1">
              <a:solidFill>
                <a:srgbClr val="006600"/>
              </a:solidFill>
              <a:latin typeface="Courier New" pitchFamily="49" charset="0"/>
              <a:cs typeface="Courier New" pitchFamily="49" charset="0"/>
            </a:rPr>
            <a:t>Immd</a:t>
          </a:r>
          <a:r>
            <a:rPr lang="en-US" sz="1700" kern="1200"/>
            <a:t>)</a:t>
          </a:r>
        </a:p>
      </dsp:txBody>
      <dsp:txXfrm>
        <a:off x="424548" y="3366416"/>
        <a:ext cx="5826082" cy="452844"/>
      </dsp:txXfrm>
    </dsp:sp>
  </dsp:spTree>
</dsp:drawing>
</file>

<file path=ppt/diagrams/layout1.xml><?xml version="1.0" encoding="utf-8"?>
<dgm:layoutDef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dgm="http://schemas.openxmlformats.org/drawingml/2006/diagram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r:blip="">
          <dgm:adjLst/>
        </dgm:shape>
        <dgm:presOf/>
        <dgm:constrLst/>
        <dgm:ruleLst/>
        <dgm:layoutNode name="parentLeftMargin">
          <dgm:alg type="sp"/>
          <dgm:shape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/>
        </dgm:ruleLst>
      </dgm:layoutNode>
      <dgm:forEach name="Name10" axis="followSib" ptType="sibTrans" cnt="1">
        <dgm:layoutNode name="spaceBetweenRectangles">
          <dgm:alg type="sp"/>
          <dgm:shape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a="http://schemas.openxmlformats.org/drawingml/2006/main" xmlns:dgm="http://schemas.openxmlformats.org/drawingml/2006/diagram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&#65279;<?xml version="1.0" encoding="utf-8" standalone="yes"?><Relationships xmlns="http://schemas.openxmlformats.org/package/2006/relationships"><Relationship Id="rId1" Type="http://schemas.openxmlformats.org/officeDocument/2006/relationships/image" Target="../media/image12.emf" 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0" max="32767" units="cm"/>
          <inkml:channel name="Y" type="integer" min="0" max="32767" units="cm"/>
          <inkml:channel name="F" type="integer" min="0" max="4095" units="deg"/>
          <inkml:channel name="T" type="integer" min="0" max="2.14748E+0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7-06T06:44:39.890000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18986 10699 2729 0,'0'0'439'16,"0"0"-340"-16,0 0-61 16,0 0-2-16,0 0 8 15,5 0-27-15,16 0 4 16,-7 0 6-16,18 0-5 16,9 0 2-16,14 0-6 15,3 0-2-15,24 0 2 16,5 0-6-16,11-10-7 15,16-1 3-15,-1-5-8 16,0 4-3-16,-14 0-22 0,-6-1-24 16,-17-1-53-16,-18 2-115 15,-23 4-1439-15</inkml:trace>
  <inkml:trace contextRef="#ctx0" brushRef="#br0" timeOffset="384.161">19889 10431 2998 0,'0'-4'348'0,"0"2"-284"16,0-4-55-16,3 4 12 0,23-2 0 15,18 4-14-15,-6-6-3 16,-4 6-3-16,7 0-1 16,-9 0-21-16,-6 0-16 15,-5 0 14-15,-4 0 17 16,0 20 6-16,-5 9 12 16,0 7 6-16,8 7-1 15,0-1-3-15,-5 6-6 16,14-3-8-16,-12-6 4 15,-5-8-3-15,2-2 0 16,-8-3-1-16,-6-5 4 16,-6 4 10-16,-34 1-1 0,-21 3-5 15,-23-1-8-15,-44 3-5 16,9-9-78-16,17-13-454 0</inkml:trace>
  <inkml:trace contextRef="#ctx0" brushRef="#br0" timeOffset="1402.224">21121 10345 2760 0,'0'0'506'0,"6"11"-408"15,0 25-68-15,2 19-1 16,10 19 20-16,2 22-3 0,3 15-17 16,4 8 0-16,-7 3-3 15,3-1-15-15,3-13-2 16,-8-13-4-16,-7-22-3 15,1-22-2-15,-12-20-2 16,0-23-9-16,0-8 5 16,-6-21-1-16,-23-40-19 15,-3-25-4-15,-6-24 8 16,6-22 22-16,9-7-8 16,3-3 5-16,8 10 3 15,12 20 18-15,0 22-9 16,32 21-5-16,-3 24-3 15,3 20-1-15,-6 19-3 16,-2 6-1-16,-7 24 4 0,-2 22 0 16,-10 17 1-16,-5 8-1 15,0 5 0-15,-23 1 1 16,-9-14-1-16,0-10 0 16,-6-16-25-16,15-13-81 15,3-18-347-15</inkml:trace>
  <inkml:trace contextRef="#ctx0" brushRef="#br0" timeOffset="1701.678">21446 10476 3074 0,'0'0'301'0,"3"0"-248"16,15 0-46-16,-4 11 32 15,10 17-3-15,5 11-13 0,3 4-8 16,-6 3-5-16,-9-8-4 15,-2 0-6-15,-12-11-8 16,-3-8 8-16,0-9 0 16,0-10 5-16,-3 0 5 15,-12-16-2-15,9-24-8 16,-2-17 0-16,8-6 0 16,0 1 1-16,14 8-1 15,12 8-7-15,0 9-12 16,4 13-16-16,-7 14-38 15,17 10-72-15,-13 2-245 0,-4 17-595 16</inkml:trace>
  <inkml:trace contextRef="#ctx0" brushRef="#br0" timeOffset="1970.541">21868 10535 1026 0,'0'2'1760'16,"0"-2"-1444"-16,0 0-127 15,0 3-62-15,0 3-52 16,0 8-32-16,0 0-16 15,0 9-5-15,0 5-4 16,0-3-8-16,0 0-6 16,0-11 1-16,14-2-5 15,10-12 0-15,-7 0 4 16,9-2-2-16,-6-27-2 16,10-8-11-16,-28-2-7 15,7 3 0-15,-9 4 12 16,0 7 1-16,-23 7 5 15,-15 13 3-15,3 5-3 0,0 0-3 16,3 0-17-16,27 26-59 16,5-1-152-16,0-11-1308 0</inkml:trace>
  <inkml:trace contextRef="#ctx0" brushRef="#br0" timeOffset="3484.892">22129 10419 3407 0,'-17'18'156'0,"-6"7"-123"15,8 5-16 1,9 13 7-16,6-1-15 0,0 3-5 16,6-5-1-16,26-7-3 15,3-13-8-15,11-11-11 16,10-9-8-16,-1-21 9 15,-6-29-8-15,3-9-18 16,-20-6-15-16,-8-2 9 16,-19 12 50-16,-5 14 13 15,0 10 56-15,-11 7 14 16,-12 17-34-16,-1 7-16 16,-2 0-13-16,6 6-9 0,8 27-8 15,4 10-3-15,2-2 0 16,6 5 0-1,0-11-2-15,17-6-2 0,9-12-25 16,12-17 2-16,6 0 27 16,-1-19-5-16,4-24-10 15,-15-7-5-15,8-12-6 16,-22 11 26-16,2 1 0 16,-20 6 10-16,0 19 18 15,0 11 5-15,0 8-9 16,0 6-14-16,-6 0-10 15,1 4-6-15,-4 21 5 16,9 5-2-16,0 5 0 0,14-2-10 16,18-1-6-1,0-5-1-15,0-3-2 0,0-5 15 16,-3-6 1-16,-3 2 0 16,-23-4 5-16,6 1-4 15,-9-4 5-15,0 1 1 16,0 2 5-16,0-2-2 15,-9-3 5-15,1-2-8 16,-10 0 2-16,9 1 3 16,4-5-6-16,-13 0-9 15,15-9 8-15,3-10-5 16,0-9 3-16,0-11 2 16,3 0 1-16,26-4-3 15,-3 0 3-15,-2 9-5 16,-4 1 5-16,-3 16 0 0,-2 5-4 15,-9 12 3-15,-6 0 2 16,0 6 6-16,0 25 13 16,0 2-1-16,0 7-10 15,6 1-3-15,11-9-6 16,0 0 0-16,18-10 3 16,-6-7 0-16,9-4-3 15,-12-6-7-15,-11-1-2 16,-4 1 5-16,-11-2 3 15,0-1 1-15,-32 7 3 16,-2-2-2-16,-1 0 0 16,3-5 1-16,6 2-2 15,14-4 0-15,12 0 0 0,0-13-15 16,9-13-18 0,14-6 8-16,15 1-13 0,-3-1 20 15,-1 11 13-15,-13 4 5 16,2 9 11-16,-11 4 27 15,-1 4-2-15,1 0-9 16,-3 8 1-16,2 17-11 16,4 1-6-16,-9 5-1 15,5-2-6-15,1-3 0 16,2-4-4-16,-5-11 4 16,0-5-4-16,2-6-9 15,-5 0-9-15,9-4 14 16,-4-23 4-16,-8-11-3 15,15-7-12-15,-18 4 6 0,0-2-1 16,0 9 10-16,0 9 5 16,-6 10 0-16,-14 5 10 15,-1 10 3-15,-5 0-14 16,3 5 1-16,-6 17-4 16,8 16-1-16,4 1-3 15,-3 4 3-15,8-4 1 16,12-2-1-16,0-7-1 15,3-7 1-15,26-9-17 16,9-11 1-16,5-3 13 16,7-15 3-16,-4-24-3 15,1-14 1-15,-12-10-5 16,5-5 7-16,-22 7 0 0,2 5 9 16,-20 11 13-16,0 7 2 15,0 18 4-15,0 7-3 16,-20 11-14-16,2 2-9 15,-8 0-1-15,9 28-2 16,5 3-1-16,3 5-7 16,9 0 0-16,0-7-9 15,15-13-11-15,17-4 1 16,3-10 27-16,5 2 1 16,-11-4 1-16,9 2-1 15,-17 7-4-15,-1 7 4 16,3 4 15-16,-11 9 2 15,8-2-2-15,-3 3-2 0,4-9-13 16,-4 3 2-16,9-8-2 16,-2-11-3-16,25-5-17 15,-2-27-34 1,-4-11-251-16</inkml:trace>
  <inkml:trace contextRef="#ctx0" brushRef="#br0" timeOffset="8668.763">27225 5606 3057 0,'-5'-4'265'0,"5"-1"-212"0,-3 2-13 15,3-5 11-15,-6 5-28 16,6 3-13-16,0 0 5 16,0 0 2-16,-9 0-4 15,-2 0-1-15,-7 0-5 16,-8 0-4-16,-15 17 0 15,6 11 0-15,-2 8 4 16,-7 12 0-16,12 3-3 16,6 3 3-16,14-3-6 15,7-4-1-15,5-2 7 16,5-10-7-16,27-7 0 16,9-6-1-16,14-11-4 15,0-7 4-15,15-4-9 0,-18-6-46 16,-5-19-321-16</inkml:trace>
  <inkml:trace contextRef="#ctx0" brushRef="#br0" timeOffset="9162.259">27571 5946 3313 0,'0'0'188'16,"0"0"-172"-16,0 0-7 16,26 0-9-16,0 0-28 15,18-11-48-15,-6 0-138 16,-15 2-329-16</inkml:trace>
  <inkml:trace contextRef="#ctx0" brushRef="#br0" timeOffset="9601.114">27937 5682 3475 0,'0'0'134'15,"0"8"-113"-15,0 14-21 16,0 19 3-16,18 18 5 16,8 13-3-16,-6 8 1 15,9 1 0-15,-11-9-3 16,2-17-3-16,-8-10 0 16,-12-20-2-16,0-16-5 15,0-9 1-15,0 0 2 0,-21-34-21 16,-5-21-10-16,-6-20 24 15,-3-15 6-15,6-17 5 16,3-3 0-16,9 8 0 16,2 15 9-16,15 17-1 15,0 22-6-15,6 16-2 16,23 22-1-16,0 10-2 16,0 0-5-16,-3 19 6 15,0 23-2-15,-8 12 3 16,-12 6-2-16,2-5 3 15,-8-4 0-15,0-9 0 16,-23-2-6-16,0-14-37 16,-6-16-73-16,14-10-648 0</inkml:trace>
  <inkml:trace contextRef="#ctx0" brushRef="#br0" timeOffset="9891.554">28231 5538 2512 0,'0'0'922'0,"0"0"-858"16,11 0-46-16,7 8 0 15,8 12 5-15,6 5-3 16,6-2-11-16,-6 2-7 16,-12-5-2-16,3-2-4 15,-20-11-16-15,-3-4-7 0,0-3 25 16,0 0 2-1,-9-20 7-15,-11-16-2 0,3-12 0 16,5-5 9-16,12 4-14 16,0 2 0-16,0 9-11 15,3 13-20-15,38 13-76 16,-12 11-151-16,3 1-704 0</inkml:trace>
  <inkml:trace contextRef="#ctx0" brushRef="#br0" timeOffset="10168.499">28730 5492 3343 0,'-8'4'175'16,"8"-2"-132"-16,-3 10-6 0,3-5-19 16,0 11-14-1,0-1-1-15,0 0-3 0,3-6 0 16,20-5-2-16,-6-6-1 15,-5 0 3-15,3-6 3 16,-10-19 2-16,7-6-3 16,-12-1 1-16,0 7 1 15,-12 3 4-15,-14 11 3 16,3 5-8-16,-9 6-3 16,0 0 0-16,9 12-7 15,0 13-33-15,23 17-34 16,8-11-61-16,24-6-371 0</inkml:trace>
  <inkml:trace contextRef="#ctx0" brushRef="#br0" timeOffset="10534.285">29056 5358 3426 0,'0'-4'142'15,"-18"1"-88"-15,1 3-1 16,-3 0-32-16,-1 0-13 15,10 8-8-15,-4 10 0 16,15 5-3-16,0-1-13 16,0-4-6-16,15-2-11 15,11-7-10-15,0-3 31 16,3 2 9-16,3-2 3 0,0 5 0 16,-6 14 0-16,-3 11 0 15,1 15 13-15,2 18 0 16,-12 1-3-16,-2 8-3 15,-12-10-6-15,0-2 2 16,0-20 1-16,-26-15 13 16,-12-11 20-16,-11-14-8 15,-1-6-14-15,1-2-1 16,8-29 2-16,18-20-11 16,14-12-5-16,35-53-14 15,32 13-22-15,3 7-101 0</inkml:trace>
  <inkml:trace contextRef="#ctx0" brushRef="#br0" timeOffset="11541.782">29675 5479 3215 0,'0'0'181'16,"0"0"-96"-16,0-8 9 15,14-9-30-15,18-11-48 16,9-9-8-16,14-6 4 16,18-10-4-16,8-7-8 15,-2-11-7-15,40-29-28 0,-15 12-36 16,-28 8-248-16</inkml:trace>
  <inkml:trace contextRef="#ctx0" brushRef="#br0" timeOffset="13418.939">31011 4330 3143 0,'0'0'304'0,"0"0"-235"15,0 0-48-15,0 0-6 16,0 0-12-16,0 31-3 16,21 20 0-16,2 14 1 15,9 20 10-15,-6 6-7 16,-3 5-4-16,3-10 0 15,-11-12 5-15,8-7-5 16,-20-22 0-16,-3-10 2 16,0-21-1-16,0-8-1 15,0-6 0-15,0 0 9 16,0-20-8-16,-26-29-1 0,17-21-18 16,-17-18 0-16,14-7 9 15,-2-6 6 1,2 10 3-16,12 15 9 0,0 17-9 15,0 19 0-15,12 18-4 16,8 11 3-16,1 11 1 16,-4 0-8-16,3 11-3 15,-11 20 10-15,6 3-1 16,-15 8 2-16,0-3 0 16,0 1 0-16,-24-4 0 15,-8-5-17-15,-14-17-58 16,17-8-174-16,6-6-943 0</inkml:trace>
  <inkml:trace contextRef="#ctx0" brushRef="#br0" timeOffset="13613.661">31232 4021 3295 0,'0'22'151'0,"0"13"-121"15,12 18-7-15,5 9 8 16,12 5-6-16,0 7-14 16,0-9-11-16,-3-9-1 15,-5-11-55-15,-10-17-121 16,-11-20-899-16</inkml:trace>
  <inkml:trace contextRef="#ctx0" brushRef="#br0" timeOffset="13749.354">31168 4329 3219 0,'0'-6'204'16,"6"-2"-198"-16,23-4 28 15,18-2-27-15,22-4-7 16,-11 1-108-16,-2 7-466 0</inkml:trace>
  <inkml:trace contextRef="#ctx0" brushRef="#br0" timeOffset="14001.708">31549 4309 810 0,'6'0'2320'16,"-6"0"-2167"-16,14 0-79 0,-5 0 18 15,14 6-28 1,-14-5-30-16,11 12-18 0,0-8-12 16,-14 1-4-16,0 0 0 15,-3 2 1-15,-3-8 1 16,0 0 5-16,0 0 6 15,0 0 11-15,0 0-10 16,-3-14-9-16,-3-11-5 16,6-11-1-16,0 3-6 15,26-4-22-15,15 4-28 16,0 14-65-16,-9 7-573 0</inkml:trace>
  <inkml:trace contextRef="#ctx0" brushRef="#br0" timeOffset="14950.884">29794 5767 3048 0,'0'0'253'0,"0"0"-199"16,0 0 10-16,0 0-11 16,0 0-38-16,0 0-5 15,23 0 5-15,6 0 10 16,0 0 3-16,24 0 2 16,10-7 2-16,4-6-10 15,9-7-11-15,11 2-8 16,0-1-3-16,0 0-16 15,0 4-20-15,24-10-35 16,-30 5-59-16,-14 0-761 0</inkml:trace>
  <inkml:trace contextRef="#ctx0" brushRef="#br0" timeOffset="15303.91">31058 5385 3416 0,'-3'10'146'0,"-3"4"-122"15,6 13-21-15,0 8 0 16,0 6-2-16,15-1-1 15,19-6 0-15,-2-6-4 0,6-11-21 16,-6-15 2-16,0-2 7 16,-9-7 16-16,-2-25 5 15,-10-10-5-15,-11 0 0 16,0-3-3-16,0 8 3 16,-37 5 8-16,5 11-6 15,-9 11-2-15,0 10-7 16,9 0-52-16,9 20-115 15,6-1-976-15</inkml:trace>
  <inkml:trace contextRef="#ctx0" brushRef="#br0" timeOffset="15701.323">31406 5270 1255 0,'0'11'2201'15,"0"6"-2126"-15,0 18-72 16,12 17 3-16,5 19 7 16,13 14-8-16,-4 2 0 15,3 1-2-15,-12-12-3 16,1-14 0-16,-10-23 0 16,-2-17 0-16,-6-16 1 15,0-6 10-15,0-17 9 16,-14-39-15-16,-4-24-5 0,1-17-4 15,-7-11 3 1,19-1-1-16,5 13 2 0,0 21 0 16,0 20-10-16,5 18-2 15,19 23 2-15,-13 14 1 16,1 0-1-16,-12 14-3 16,0 28 6-16,0 8 7 15,0 5 0-15,0-8 0 16,-20-1 0-16,11-16 0 15,-9-24-31-15,10-6-105 16,8 0-1009-16</inkml:trace>
  <inkml:trace contextRef="#ctx0" brushRef="#br0" timeOffset="15905.782">31610 4894 3360 0,'0'0'156'0,"0"0"-128"16,9 26-17-16,2 10 0 16,4 15 4-16,-4 6-1 15,15 2-9-15,-14 1-2 16,0-10-3-16,-4-8-17 16,-8-2-24-16,0-9-12 15,-17-12-38-15,2-7-387 0</inkml:trace>
  <inkml:trace contextRef="#ctx0" brushRef="#br0" timeOffset="16351.038">31630 5244 2718 0,'0'0'682'15,"0"0"-605"-15,0-2-21 0,6-2-7 16,14 4-30-16,-11 0-8 15,14 0-8-15,-5 0-2 16,-1 0 1-16,9 18-2 16,-5 1 0-16,-7 4 1 15,9 3-1-15,-11-2 0 16,0 3 4-16,-4-6-4 16,4-7 0-16,-6-8-1 15,-6 0 1-15,0-6 1 16,0 0 4-16,0-19 5 15,-15-25-8-15,12-6-2 16,3-17-13-16,0-7-1 16,38-30-18-16,9 20-84 0,5 10-944 15</inkml:trace>
  <inkml:trace contextRef="#ctx0" brushRef="#br0" timeOffset="17465.365">29814 6005 3071 0,'3'0'263'0,"9"0"-183"15,-6 0-3-15,8 0-31 16,12 0-14-16,15 20 3 16,2 5-8-16,13 12-11 15,8 8-10-15,5 10-3 16,-2 0-3-16,15 2 3 15,-10-3 2-15,12-8-5 16,-2-7-29-16,19-12-23 16,-22-9-54-16,-15-16-509 0</inkml:trace>
  <inkml:trace contextRef="#ctx0" brushRef="#br0" timeOffset="17867.836">31244 6107 3163 0,'-9'-16'353'0,"-3"5"-319"16,-8-7-2-16,11 4 7 0,-11 2-21 15,3 11-18-15,-10 1 1 16,1 0 1-16,3 0-2 16,0 27-2-16,14 18-1 15,3 15 1-15,6 15 2 16,0 13 2-16,12 6-2 15,20-2 2-15,-3-7-2 16,12-5-13-16,-12-14-13 16,-3-15-27-16,-3-9-33 15,-8-16-145-15,-15-18-1744 0</inkml:trace>
  <inkml:trace contextRef="#ctx0" brushRef="#br0" timeOffset="18422.455">31011 6706 2220 0,'0'-4'1024'16,"0"-2"-927"-16,21 1-40 15,11-9-6-15,17 0-35 16,0-6-16-16,1-5-33 16,-1-1-9-16,-5 1-13 15,-12 3-23-15,-12 2 70 16,-8 6 8-16,-4 5 101 15,-8 7 9-15,0 2-34 16,0 0-27-16,0 0-34 0,0 0-6 16,0 8-8-16,9 9 2 15,6 3-3-15,-10 0 4 16,7-4-1-16,3-5-3 16,-15-6 1-16,11-1-1 15,-5-4-11-15,0 0 11 16,3-17 14-16,2-8-14 15,1-7-3-15,-9 7 3 16,2 6 4-16,-5 7 6 16,0 10 4-16,9 2-8 15,0 0-6-15,0 0-1 16,5 11 0-16,4 9-3 16,2-6 2-16,0-1-1 15,-5-4 3-15,-1-9-8 16,7 0-4-16,-10-2 5 0,10-21 7 15,-10-3 0-15,-2 6 0 16,0 4 8-16,-1 6 10 16,-2 9-8-16,-3 1-1 15,6 0-9-15,8 0-2 16,4 6-4-16,-7 1-5 16,12-1 5-16,3-6-6 15,0 0-16-15,-2-19-61 16,-10-6-342-16</inkml:trace>
  <inkml:trace contextRef="#ctx0" brushRef="#br0" timeOffset="18547.966">32127 6420 3227 0,'0'0'340'0,"0"0"-294"0,0 0 1 15,3 0-19-15,-3 0-28 16,0-6-58-16,0-13-211 0</inkml:trace>
  <inkml:trace contextRef="#ctx0" brushRef="#br0" timeOffset="21347.353">27330 8615 2724 0,'-9'-4'651'0,"9"4"-576"16,0 0-39-16,0 0 5 16,0 0-26-16,0 0-15 15,0 29 0-15,0 7 0 16,15 13 9-16,-4 4-2 15,7 3-2-15,-4-8-1 16,-2 0 1-16,-9-9-5 16,-3 1-6-16,0-15-55 0,0-14-172 15</inkml:trace>
  <inkml:trace contextRef="#ctx0" brushRef="#br0" timeOffset="21637.891">27217 8580 1890 0,'0'-12'1639'0,"0"4"-1546"15,0 1-55-15,8-5-4 16,27 9-28-16,12 0 2 16,11 3-8-16,3 0-4 15,6 24-1-15,-6 8-9 16,-15 8 0-16,-5 9-4 15,-15-2-3-15,-20 4 14 0,-6-3 7 16,-15 5 0-16,-25 0 0 16,-18-4 2-16,-3-6-2 15,2-13-6-15,-7-15-21 16,13-15-61-16,13 0-179 0</inkml:trace>
  <inkml:trace contextRef="#ctx0" brushRef="#br0" timeOffset="22015.217">27868 8680 3163 0,'0'-9'234'15,"0"4"-166"-15,0-5 23 16,0 8-33-16,0 2-33 16,-9 0-18-16,6 0-7 15,-6 14 0-15,-2 14 0 16,2 3-1-16,6 0 1 16,3-3-11-16,0-5-12 15,0-9-5-15,0-3-22 16,0-8-2-16,0-3 20 15,0 0-2-15,0 0 34 0,3 0 11 16,11 0 17-16,-8 0-3 16,15 0-13-16,-10-3-9 15,4-3 2-15,2 1-5 16,1 2-26-16,8-8-23 16,-9-1-106-16,3 1-318 0</inkml:trace>
  <inkml:trace contextRef="#ctx0" brushRef="#br0" timeOffset="22251.593">28010 8292 3386 0,'0'-2'145'0,"-9"2"-101"15,9 0 7-15,0 0-41 16,0 12-10-16,23 18 0 15,1 12 0-15,8 15 0 16,0 8 3-16,-6-1-3 16,-3-1-1-16,3-5 1 15,-14-7-11-15,-12-2-24 16,0-19-65-16,0-13-274 0</inkml:trace>
  <inkml:trace contextRef="#ctx0" brushRef="#br0" timeOffset="22639.696">28056 8666 2832 0,'0'-6'453'0,"12"0"-409"15,11 1-15-15,15-1-29 16,6-6-7-16,8 1-181 16,-3 2-255-16,-11-3-355 15,-6 4-93-15,-9 7 891 16,-14-3 871-16,-6 4-354 15,-3 0-57-15,0 0-131 16,0 0-196-16,0 5-72 16,0 13-30-16,0 2 3 15,0 5-8-15,0 2-8 16,0 3-15-16,-3-9 6 16,3-1-7-16,0-11-2 0,0-4 0 15,0-5-3-15,0 0 2 16,0 0-2-16,0-16-14 15,12-7 14-15,-1 7 3 16,10 4 10-16,-10 9 5 16,7 3-11-16,-1 0 8 15,6 9-5-15,6 7-3 16,-2-5-4-16,7-11-40 16,-7 0-93-16,-1-5-1914 0</inkml:trace>
  <inkml:trace contextRef="#ctx0" brushRef="#br0" timeOffset="23119.838">28739 8555 2625 0,'0'0'425'0,"0"0"-376"16,0 0-17-16,0 0 8 15,0 0 10-15,0 0 11 16,0 0 48-16,0 0-28 16,6 0-23-16,0 0-31 0,11 0-14 15,21 0-13 1,-12-12-47-16,0 4-139 0</inkml:trace>
  <inkml:trace contextRef="#ctx0" brushRef="#br0" timeOffset="24185.449">29065 8335 3360 0,'0'0'178'0,"0"0"-139"0,0 6-31 15,0 16-1-15,0 9 1 16,3 6-1-16,5 9-7 15,-2 0 5-15,0-5-2 16,-6-11-3-16,6-4-8 16,-6-15-5-16,0-6-13 15,0-5-11-15,-6-7-6 16,-14-31-76-16,2-12-102 16,-5-13 31-16,2-4 91 15,10-6 78-15,-4 0 21 16,15 10 104-16,0 18 81 15,0 7-109-15,26 14-49 16,6 16-21-16,-2 8 18 0,10 0-23 16,-19 19-1-1,5 15 8-15,-6 3 23 0,-8 2-2 16,-12-2 2-16,0-5-15 16,0-7 3-16,-12-3-7 15,-8-7 9-15,-6-1-9 16,11-6-4-16,-11-3-2 15,14 4 10-15,4-6-3 16,5 5 3-16,3 0-16 16,0 13 3-16,0 1-3 15,11 3 0-15,12-5 1 16,7 0 3-16,4-12 1 16,4 2 6-16,-6-10-1 15,0 0-9-15,3 0-1 16,-9-20-16-16,3-4-16 0,-9-1-6 15,1 0-8 1,-10 5 7-16,-11 4 39 0,0 4 14 16,0 3 47-16,-11 6-3 15,-1 3-26-15,-2 0-12 16,-4 0-13-16,4 20-6 16,2 6-1-16,12 1 0 15,0 3 0-15,0-9-1 16,0-6-8-16,20-5-17 15,9-10-14-15,9 0 9 16,-3-15 4-16,6-20-12 16,-9-4-36-16,-15-1 24 15,4 3 51-15,-21 7 100 0,0 10 23 16,0 5-25 0,0 10-31-16,0 5-28 0,0 0-24 15,0 5-15-15,11 30-3 16,4 4 3-16,8 15 2 15,3 10-2-15,-11 5 0 16,19 1 0-16,-10 1-8 16,2-9-2-16,-6-9 10 15,-11-11-3-15,5-16 2 16,-5-10-3-16,-9-12 3 16,0-4 1-16,0 0 12 15,-23-18-7-15,-3-15 0 16,5-16 8-16,-5-10-5 0,3-11-1 15,3-8-6-15,14-4-1 16,6 2-12-16,0 15 0 16,9 12 6-16,17 15-5 15,6 19-3-15,-3 13-6 16,-3 6-14-16,-3 6-3 16,-20 28 10-16,-3 6 3 15,0 2 20-15,-26 3 4 16,-29-6-1-16,14-9-36 15,3-17-475-15</inkml:trace>
  <inkml:trace contextRef="#ctx0" brushRef="#br0" timeOffset="26401.106">28667 9545 3154 0,'-18'0'173'16,"1"-6"-135"-16,-7-8 13 16,-5 3-20-16,3-9-18 15,-6 0 4-15,12 3 11 16,0-7 4-16,-4-2-4 0,16 1-12 15,-7-5 0-15,15-1-3 16,0 4 5-16,0 2-18 16,0 1-1-16,15 9-3 15,-1-1 1-15,4 11-2 16,-10 5-3-16,10 0-5 16,-7 5 3-16,1 30-6 15,3 16 4-15,-13 6 9 16,-2 13 3-16,0-6 0 15,0 2 1-15,-8-10 1 16,-10-9-2-16,15-16 1 16,-2-7 5-16,-1-16 1 15,6-6-2-15,0-2 1 16,0 0-1-16,11-9 4 16,24-22-9-16,47-39-18 0,-10 5-67 15,-5 6-749-15</inkml:trace>
  <inkml:trace contextRef="#ctx0" brushRef="#br0" timeOffset="26828.893">27847 10204 3481 0,'0'0'146'0,"0"0"-114"16,0 0-19-16,0 26-6 0,9 19-5 16,8 9 1-16,10 10-3 15,-13 1 1-15,9-6-1 16,-5-5-1-16,-7-14-28 15,-5-18-18-15,-6-22-51 16,0 0-157-16,-11-5-2158 0</inkml:trace>
  <inkml:trace contextRef="#ctx0" brushRef="#br0" timeOffset="27101.091">27847 10168 3287 0,'0'-5'231'16,"0"5"-164"-16,0 0-20 15,21 0-32-15,16 2-11 16,4 27-2-16,11 7-2 16,-2 13 0-16,8 1-1 0,-3-3 1 15,-14-1 0 1,-1-10 3-16,-8-11-2 0,-17-10-1 16,2-12 1-16,-11-3 1 15,0-9 2-15,-6-27 6 16,0-19-10-16,0-9-6 15,-6-1-2-15,-17-5-24 16,8 13-7-16,1 6-8 16,-4 20-54-16,7 17-539 0</inkml:trace>
  <inkml:trace contextRef="#ctx0" brushRef="#br0" timeOffset="27968.138">28501 10292 3294 0,'0'0'217'16,"0"0"-170"-16,0 0-29 16,0 8-17-16,12 2 0 15,-4 3-1-15,16 7 1 16,-7 3 2-16,0-2 0 15,-2-7-3-15,-1 4 0 16,4-12-6-16,-9-6-11 0,5 0 2 16,-5 0 15-16,-3-12 1 15,-3-15 0-15,5-8 2 16,-2 7-2-16,-6 5 8 16,0 2 6-16,0 8 9 15,0 8 3-15,0 5-4 16,0 0-6-16,0 0-13 15,0 0-4-15,0 0-7 16,0 19 4-16,0 7-3 16,20-1 6-16,-2 5-13 15,2-11-5-15,-8-3 0 16,11-7 0-16,-8-9-4 16,-4 0 22-16,-2 0 4 0,3-19 7 15,-7-11-2-15,1-6-6 16,-6 8 5-16,0 2 10 15,0 9 12-15,0 3-1 16,0 12-8-16,0-1-12 16,0 3-4-16,0 0-5 15,0 0-5-15,6 0-4 16,6 17 2-16,2-3-1 16,-2 4-3-16,-1-8 2 15,1 5 4-15,-3-8-13 16,2-1-2-16,-8-3 6 15,-3-3 1-15,0 0 6 16,6 0 7-16,-6 0 4 0,12 0 3 16,-7-14 1-1,1-6-4-15,-3 0-4 0,6 3 3 16,-3-2-3-16,0-1 1 16,-6 6 3-16,5 0-4 15,1 6 5-15,-6 8-3 16,9 0-2-16,-9 0-4 15,11 0 4-15,-8 3 3 16,15 14-3-16,-4-3 0 16,1 2 0-16,-3-7 0 15,2-3 0-15,-8-6 0 16,0 0 5-16,-1 0 16 16,10-20-3-16,-3-11-14 15,2-7-4-15,-2 7 0 0,-1 6-2 16,1 14 2-16,8 8-4 15,-14 3-12-15,20 0 1 16,-11 29-17-16,-1-4-53 16,-5-9-257-16</inkml:trace>
  <inkml:trace contextRef="#ctx0" brushRef="#br0" timeOffset="28457.904">29890 9644 3477 0,'0'-18'153'0,"0"0"-117"16,-15 0-1-16,7 6-16 15,-13 7-13-15,-11 5-6 16,3 0 0-16,-3 11 0 15,0 18 0-15,6 11 0 0,6-2-3 16,20 1 1-16,0 1 0 16,0-5-5-16,29-8-5 15,3-1-1-15,8-3 9 16,1-4 4-16,0 2 5 16,-15-6-5-16,-3 1 0 15,-14-2-2-15,-9-7 1 16,0 1-11-16,-12 8 6 15,-20-5-5-15,-23 3-25 16,-3-8-23-16,3-6-76 16,17 0-898-16</inkml:trace>
  <inkml:trace contextRef="#ctx0" brushRef="#br0" timeOffset="28868.089">29904 9869 3436 0,'0'3'130'16,"0"2"-106"-16,3 4-17 15,6 2-4-15,3 3 0 16,-4-4-3-16,10-5-5 16,-10-5-11-16,7 0 9 15,-1-9 7-15,-2-17 5 16,0-4 1-16,2 1 0 0,-8 4 2 15,0 5 14 1,-6 12 15-16,0 5 0 0,0 3-16 16,0 0-18-16,9 23-3 15,14 16-1-15,0 18-1 16,3 15 2-16,0 8 0 16,-8 5 1-16,-7-7-1 15,4 4-2-15,-15-13-3 16,0-13 1-16,0-17 1 15,-26-13 1-15,-6-16-4 16,-12-4-15-16,4-6-13 16,-1-6-10-16,-6-54-31 15,21 4-75-15,12-3-872 0</inkml:trace>
  <inkml:trace contextRef="#ctx0" brushRef="#br0" timeOffset="29336.048">30148 9866 3118 0,'0'-8'301'0,"0"-6"-226"16,0 2-1-16,0 4-22 15,0 0-32-15,0 5-12 16,0 3-3-16,0 0 0 16,0 0-1-16,0 0-4 15,0 0 0-15,0 0 0 16,0 0 1-16,0 0-1 15,0 0 0-15,0 0 0 16,0 0-3-16,0-3 1 0,0 0 2 16,0-3 2-16,6 1-2 15,0-9 0-15,0 2 0 16,-6-2-10-16,3 0 3 16,5 1 4-16,1 4 2 15,-9 4 1-15,0 1 0 16,0 4 2-16,0 0 3 15,0 0-5-15,0 0 0 16,0 0-6-16,0 0-1 16,0 9 6-16,0 7-3 15,0 2 0-15,0 4 1 16,18 1-2-16,5-6 5 0,0 5 0 16,9-5 0-16,3 0 3 15,-15 0-3-15,-2-6 0 16,-13 6-1-16,-5 2-11 15,-5 2 12-15,-33 13 0 16,-43-3-8-16,11-6-82 16,0-13-596-16</inkml:trace>
  <inkml:trace contextRef="#ctx0" brushRef="#br0" timeOffset="31509.037">27600 11304 2494 0,'0'-11'466'15,"0"-6"-291"-15,0 6 7 16,0-6-80-16,0 8-25 0,0 0-18 16,0 4-10-16,0 5-13 15,0 0-21-15,0 0-11 16,-3 9-2-16,-8 22-2 15,-15 11 0-15,-6 25 7 16,-18 19 3-16,-11 12-1 16,-9 7-1-16,4 1-3 15,2-9-3-15,6-10-2 16,-9 3-19-16,9-21-54 16,14-30-269-16</inkml:trace>
  <inkml:trace contextRef="#ctx0" brushRef="#br0" timeOffset="35629.503">26270 12731 370 0,'-12'9'3008'0,"-8"8"-2892"15,-7 16-89-15,1 15-17 0,6 14-5 16,5 9 1 0,4 5-6-16,5-8 4 0,6-4-4 15,0-19-27-15,0-13-49 16,0-15-159-16,0-17-284 0</inkml:trace>
  <inkml:trace contextRef="#ctx0" brushRef="#br0" timeOffset="35815.407">26296 12848 3046 0,'3'0'304'16,"5"0"-249"-16,4 21-38 16,8 14 1-16,12 12-1 15,-3 2 0-15,-3 4-6 16,1-3-5-16,-7-5-6 0,-11-5-32 15,-1-9-79-15,-8-13-273 0</inkml:trace>
  <inkml:trace contextRef="#ctx0" brushRef="#br0" timeOffset="35967.836">26177 13131 2800 0,'5'-8'433'15,"22"-3"-359"-15,2 0-20 16,17-6-23-16,9-3-31 16,-8 3-132-16,-1 1-601 0</inkml:trace>
  <inkml:trace contextRef="#ctx0" brushRef="#br0" timeOffset="36291.386">26705 12818 3238 0,'-3'-8'212'0,"-2"1"-167"15,-1 2-4-15,-12 4-9 16,16 1-20-16,-10 0-7 16,-3 1 0-16,4 23 0 15,-4 3-1-15,6 4-3 16,9 4-1-16,0-4 0 15,0 3 0-15,6-7 0 16,18 2-1-16,8-7-7 0,-6 1-4 16,-9-6 9-16,1-5 3 15,-4-1 0-15,-14-3-6 16,0-2-6-16,0 2 5 16,-17 6-12-16,-15-5-33 15,0-9-24-15,0 0-106 16,14-4-349-16</inkml:trace>
  <inkml:trace contextRef="#ctx0" brushRef="#br0" timeOffset="36603.162">26993 12683 2903 0,'0'-2'417'15,"0"-2"-327"-15,-9 2 9 16,-2 2-30-16,-4 0-37 16,-2 0-18-16,5 22-4 15,-2 15-10-15,2 14 3 16,6 2 0-16,6 7-1 15,0-7-1-15,0-4-1 16,23-8 0-16,15-10-2 0,-3-17-5 16,23-14-15-16,-3 0-33 15,-8-22-166-15</inkml:trace>
  <inkml:trace contextRef="#ctx0" brushRef="#br0" timeOffset="37099.75">27217 12669 2826 0,'0'0'548'16,"3"0"-486"-16,2 8-44 15,10 18 14-15,-3 8 7 16,8 2-12-16,-11 9-6 15,8-4-4-15,-8 0-11 16,5-6-6-16,-5-7-6 16,-3-9-34-16,-3-7-59 15,-3-12-413-15</inkml:trace>
  <inkml:trace contextRef="#ctx0" brushRef="#br0" timeOffset="37300.957">27403 12607 3329 0,'0'0'229'16,"0"0"-185"-16,14 0-29 15,-5 20 0-15,11 11 2 16,-5 8-5-16,5-2-5 16,3 0-3-16,-14 2-4 15,6-6-6-15,-15 8-35 16,0-10-41-16,0-11-338 0</inkml:trace>
  <inkml:trace contextRef="#ctx0" brushRef="#br0" timeOffset="37789.015">28300 11016 3431 0,'0'0'142'0,"0"0"-111"15,0 17-16-15,6 27-6 0,18 18 11 16,2 16 0-16,6 9-11 16,5 4-3-16,-13 1-6 15,2 24-27-15,-20-22-50 16,-1-22-317-16</inkml:trace>
  <inkml:trace contextRef="#ctx0" brushRef="#br0" timeOffset="39736.314">28367 12477 3206 0,'0'0'206'0,"0"0"-116"15,0 0-15-15,0 0-25 0,0 0-25 16,12 0-7-16,8-1 2 15,6-15-4-15,6 5-7 16,0-6-5-16,0 4-4 16,9-5-17-16,3 4-36 15,-15 0-72-15,-6 5-511 0</inkml:trace>
  <inkml:trace contextRef="#ctx0" brushRef="#br0" timeOffset="40135.422">28762 12219 2610 0,'0'0'743'0,"0"-6"-657"15,0 6-9-15,6 0-12 16,0 0-35-16,9 0-20 16,5 20-3-16,9 13 2 15,9 11 4-15,-6 8-6 16,5 1-1-16,-7-2-3 16,4-6-2-16,-5-9 1 15,-11-6-2-15,-6-15 0 0,2-9 0 16,-8-6 1-1,0 0 2-15,-1-19 26 0,-5-18-16 16,0-14-10-16,0-8-3 16,0-3-4-16,0 9-11 15,-5 5 1-15,-1 19 5 16,-6 22-23-16,4 7-33 16,8 0-284-16</inkml:trace>
  <inkml:trace contextRef="#ctx0" brushRef="#br0" timeOffset="40502.04">29239 12444 3313 0,'0'0'215'16,"0"0"-175"-16,3 0-10 15,26 0-20-15,0-12 0 16,0-11-10-16,-3 1-7 16,3-6 1-16,-11 0-3 15,-7-6 2-15,-11 11 7 16,0 3 0-16,0 4 36 16,0 7 4-16,-17 4-12 15,5 5-12-15,-17 0-6 16,0 10-7-16,3 30-1 0,-3 9-1 15,14 7 2-15,10 4-1 16,5-4-2-16,14-11 0 16,15-18-1-16,23-7-7 15,4-16 6-15,25-4 1 16,-11-14-44-16,-15-16-119 0</inkml:trace>
  <inkml:trace contextRef="#ctx0" brushRef="#br0" timeOffset="41817.935">28754 13276 3229 0,'-3'0'331'15,"3"0"-280"-15,0 0-22 16,0 0-10-16,0 0-19 15,3 17 0-15,11 8 2 16,7 6-1-16,-16-3 1 0,10 0-1 16,-3-3-1-16,-7-11 0 15,-5 1 0-15,0-10 1 16,6-5-1-16,-6 0 1 16,0 0 2-16,6-11-3 15,-6-20-20-15,12-11-5 16,-4-9 5-16,10 4 4 15,-7 3 9-15,1 12 5 16,8 8 2-16,-17 10 5 16,15 12-5-16,-4 2 0 15,1 0-3-15,2 26 3 16,3 5 0-16,-5 2 0 16,2 6 1-16,1-5-1 0,-6-3 0 15,-4-6 0 1,-2-7-16-16,0-13-31 0,0-2-55 15,-1-3-524-15</inkml:trace>
  <inkml:trace contextRef="#ctx0" brushRef="#br0" timeOffset="42634.236">29169 13193 3281 0,'0'0'201'16,"0"0"-154"-16,0 0-8 16,0 0-23-16,0 18-15 15,0-2 2-15,6 7 6 0,6 3 3 16,2 2-2-16,-2-3-4 16,2-2-4-16,-2-6-1 15,5-6 2-15,-2-6-3 16,-3-5-7-16,-7 0-6 15,7 0 8-15,2-20 5 16,-2-5 0-16,-9-6 0 16,-3 0-1-16,0 5 0 15,0 7 1-15,0 3 14 16,0 10 10-16,0 6-1 16,0 0-11-16,0 0-11 15,0 0-1-15,0 2-9 0,17 12 4 16,-11 7-1-16,-3-5 0 15,17-2 0-15,-11 1 0 16,3-7 0-16,-1-5-10 16,1-3 4-16,-3 0-7 15,2 0 7-15,-2-22 4 16,9-8 1-16,-10 2 3 16,1 1 0-16,-3 1 4 15,-6 9 13-15,0 4 11 16,0 9 3-16,0 2-5 15,0 2-21-15,0 0-1 16,6 0-11-16,-6 8-7 16,5 10 6-16,4 0-3 0,-3 0 1 15,0-2 1-15,2-6 0 16,-8-6-17-16,9 6-2 16,-9-10 7-16,9 0 16 15,-3 0 9-15,0 0 13 16,-4-20 1-16,7 0-7 15,-3 2-3-15,3 5 3 16,-6 4-2-16,5 3-4 16,-2 6-1-16,-6 0-4 15,6 0 1-15,0 0-1 16,0 0-1-16,2 0-2 16,-2 0 1-16,0-3 1 15,3-4 5-15,-9-5 8 0,17 4 12 16,-11-7 3-1,5 10-6-15,-5 2-4 0,9 3-6 16,-12 0-7-16,17 0 0 16,-11 0-4-16,2 3-6 15,1 2 2-15,-9-5-13 16,-3 0-10-16,14 0-46 16,-5-14-505-16</inkml:trace>
  <inkml:trace contextRef="#ctx0" brushRef="#br0" timeOffset="43739.774">29788 12495 3326 0,'-3'-6'199'0,"3"6"-147"16,0 0 18-16,0 0-44 16,0 22-22-16,9 27-1 15,14 13 1-15,9 13 0 16,-6 10 3-16,3 2-3 15,-5-10 0-15,-4-7-4 16,-9-14 2-16,1-22-1 16,-6-11-1-16,3-17 1 15,-9-6-1-15,5 0 0 16,-5-9-1-16,12-22 1 16,0-6-10-16,2 1-8 15,7 2-1-15,2 11-1 16,0 9-3-16,-11 14 5 0,8 0-8 15,-14 0-5-15,-3 18 0 16,-3 9 16-16,0 2 15 16,0-1 1-16,-15 3 13 15,-17-3 3-15,9-5 4 16,-3-1 2-16,6-11 4 16,8 3-4-16,6-8-12 15,6-2-6-15,0-4-2 16,0 0 1-16,0 0-4 15,12-4 3-15,14-13 14 16,12-11-1-16,-1-5-16 16,1-10-5-16,0-10-21 15,-9 2-4-15,-9-1 3 16,-11 10 11-16,-9 11 16 16,0 9 15-16,0 9 31 0,-3 8-18 15,-8 5-6-15,-4 0-10 16,3 18-10-16,-2 15-2 15,11 8 0-15,3 0 0 16,0-3-1-16,0-7 1 16,17-15-10-16,10-10-10 15,10-6 20-15,-2-12 2 16,12-27-2-16,-10-7-15 16,-8-6 1-16,-8 1 4 15,-10 11 7-15,-8 6 3 16,-3 17 10-16,0 12 8 15,-8 5-14-15,-13 0-4 0,4 19-3 16,-1 18-3-16,4 3 6 16,14-3-5-16,0-6-5 15,0-11-3-15,17-6-8 16,15-14 18-16,-6 0 3 16,1 0 9-16,-4 0-4 15,-3-6 0-15,-8 3-4 16,2 3-1-16,4 0 0 15,-7 0-1-15,4 3 0 16,-6 14 1-16,5 3 6 16,-2-4 4-16,2 1-2 15,-8-5-1-15,0 2-4 16,-3-12 1-16,8 1-2 0,-5-3-1 16,3 0 12-1,5 0 3-15,13-23 4 0,-1-10-12 16,-6-12-7-16,9-4-1 15,-6-7-5-15,-8 6 2 16,-9 1-4-16,0 16 7 16,-6 13 5-16,0 9 10 15,0 8-6-15,0 3-6 16,0 0-3-16,0 0-2 16,0 5-2-16,0 16 0 15,8 3 1-15,16-1-1 16,-1 2 1-16,-3-3 3 15,-2 1 1-15,-4 0-1 0,-14-2-3 16,0 11-5 0,-90 26-13-16,3-8-60 0,-9-5-582 0</inkml:trace>
  <inkml:trace contextRef="#ctx0" brushRef="#br0" timeOffset="46272.606">29242 14297 659 0,'-3'0'2665'15,"3"0"-2537"-15,-6-4-74 16,6 2 6-16,0 2-28 15,0 0-23-15,0 0-9 0,0 6-3 16,0 25 3 0,9 8 6-16,5 6 9 0,1 3 1 15,-12 0-6-15,6-9-4 16,2 4-5-16,-11-13-1 16,6-5-55-16,-6-13-106 15,9-12-2076-15</inkml:trace>
  <inkml:trace contextRef="#ctx0" brushRef="#br0" timeOffset="46997.085">29547 14043 3307 0,'0'-3'183'0,"0"-1"-141"15,0 4 10-15,0 0-25 16,0 0-23-16,6 7-4 0,0 16-3 16,5 7 3-1,4 1-14-15,2 12-29 0,-5-12-74 16,-6-6-480-16</inkml:trace>
  <inkml:trace contextRef="#ctx0" brushRef="#br0" timeOffset="47303.568">29959 14054 3263 0,'0'-11'154'0,"0"4"-105"15,0 6 30-15,0 1-49 16,-11 0-24-16,-4 0-6 15,-2 16-1-15,-3 7 1 0,8 10-1 16,3-4 0-16,9 1 1 16,0-4 0-16,21-3-3 15,5-1 3-15,6-3 0 16,-9-3 11-16,-9-2-4 16,-2-3 0-16,-12-1-7 15,0 0-3-15,-9 1 2 16,-37 9 1-16,-6-5-34 15,-4-5-124-15</inkml:trace>
  <inkml:trace contextRef="#ctx0" brushRef="#br0" timeOffset="48585.648">29346 15424 2849 0,'0'0'513'15,"0"-11"-458"-15,0-5 15 16,15-2-21-16,11 1-34 16,0 3-10-16,-5 2-2 15,-7 10-2-15,9 2-1 16,-11 0-6-16,-6 2-7 15,-6 28-3-15,0 12 3 16,0 5 10-16,-6 10 3 16,-20 10 1-16,-3-7 0 15,-3-7-1-15,6-10 1 16,8-16-1-16,12-7 1 0,-2-10-1 16,8-10 0-16,0 0 0 15,23 0 5-15,12-10 18 16,8-11-16-16,7-9-7 15,-1-22-51-15,1 8-185 16,-10-1-2398-16</inkml:trace>
  <inkml:trace contextRef="#ctx0" brushRef="#br0" timeOffset="48751.112">29602 15050 3350 0,'0'0'215'0,"0"0"-182"0,0 0-32 16,0 20-1-16,6 7-1 15,14 7-6-15,-2 9-24 16,2-4-38-16,-11-14-153 0</inkml:trace>
  <inkml:trace contextRef="#ctx0" brushRef="#br0" timeOffset="49029.833">29936 15131 3261 0,'0'-6'229'0,"-3"6"-182"15,-8 0-25-15,-4 0-10 0,4 0-6 16,-10 15-6-16,21 10 1 15,0 3-1-15,0-3 0 16,0-2-7-16,29-9 0 16,0 1 5-16,9-8 2 15,-6 2 8-15,-6 2-3 16,-5-2-5-16,-21 7-12 16,0 4-14-16,-35 27 14 15,-21-8-30-15,-7-3-225 0</inkml:trace>
  <inkml:trace contextRef="#ctx0" brushRef="#br0" timeOffset="50951.014">29715 16105 3060 0,'-8'0'262'16,"8"0"-207"-16,-3 0-28 16,-6 0-25-16,3 0-2 15,6 0-12-15,-6 0 12 0,-2 10 0 16,-1-1 0 0,-8 0 13-16,2-2 11 0,1 3 20 15,-4-5-2-15,4 5-14 16,-4 0-13-16,1 1-5 15,2-1-6-15,-2 3 5 16,5-5 5-16,-8 6 0 16,5-5-5-16,7 5 0 15,-10-6 0-15,12 1-3 16,3-1-3-16,-2-2 2 16,-1-1-3-16,6-2-1 15,0 0-1-15,0-1 4 16,0 1-4-16,0 8 1 15,0 3 3-15,0 6-2 16,0 5 1-16,0 5 0 0,14-3 1 16,1 8-1-1,2-5 0-15,-2 4 0 0,5-8 0 16,-8-7-3-16,-4-2 0 16,16-12 1-16,-1-1 2 15,3-4 7-15,6 0 2 16,9-6-11-16,5-19-1 15,-5-24-45-15,5 9-100 16,-14 1-1429-16</inkml:trace>
  <inkml:trace contextRef="#ctx0" brushRef="#br0" timeOffset="51147.598">29489 16426 3400 0,'0'0'129'0,"20"0"-94"15,9-4-11-15,18-10-12 16,-12 3-12-16,11-3-19 16,3-3-29-16,-11 1-78 15,-6 1-706-15</inkml:trace>
  <inkml:trace contextRef="#ctx0" brushRef="#br0" timeOffset="51334.46">29928 16276 3156 0,'-12'9'198'0,"12"4"-151"16,-12 7 18-16,4 5-18 15,2 3-24-15,-9 2-9 16,12-5-7-16,-11 0-3 15,2-5-4-15,1-20-47 16,-7 0-85-16,9 0-469 0</inkml:trace>
  <inkml:trace contextRef="#ctx0" brushRef="#br0" timeOffset="51490.371">29794 16276 2867 0,'0'0'446'16,"9"3"-368"-16,5 16-12 15,15 15 4-15,0 0-37 16,3 1-17-16,-6-8-6 16,3-4-10-16,0-11-17 15,-5-4-76-15,-10-8-545 0</inkml:trace>
  <inkml:trace contextRef="#ctx0" brushRef="#br0" timeOffset="52618.073">30169 16214 3148 0,'-3'0'191'0,"3"3"-134"15,-6 2-4-15,0 4-35 16,0 0-11-16,-8 7 15 16,8-1 9-16,0 4-4 15,6 3-7-15,0-2-7 16,0 0-1-16,0-1 2 16,6 1 6-16,14-9 0 15,9 1-7-15,-2-12 1 16,5 0-5-16,-1 0-1 15,-1 0-8-15,-4-13 0 16,6-17 0-16,-18 0-8 0,9-4-9 16,-11-6-5-1,-6 7 5-15,-6 4 12 0,0 10 5 16,0 8 5-16,0 7 9 16,0 4-7-16,-15 0-4 15,7 0-3-15,-1 18-3 16,-3 10 3-16,6 0 3 15,6 3-3-15,0-9 0 16,0-2 3-16,0-6-3 16,18-11-3-16,14-3 3 15,0-3 9-15,8-33-9 16,7-4-15-16,-6-11-15 16,-1 1-5-16,-14 4-2 15,-8 7 27-15,-15 12 10 16,-3 12 32-16,0 6 10 0,-3 9-8 15,-15 0-25-15,-2 9-7 16,3 19-2-16,2-1 0 16,9 5 0-16,6 3-1 15,0-8-1-15,15-8-1 16,8-4-4-16,9-9 3 16,0 3 4-16,-9-9 3 15,3 2 0-15,-5-2-3 16,-15 3 0-16,-1-3-3 15,-5 3 0-15,0 3 3 16,0 4-1-16,0-1 1 16,-5 3 1-16,-10 2-1 0,-2-3 0 15,5 0 1-15,-11-2 2 16,17-9-2-16,3 0 2 16,3 0 4-16,0 0 0 15,0-29-3-15,3-4-4 16,17-16-3-16,6-1-1 15,6 0-4-15,-8 7 2 16,-7 6 5-16,3 10-1 16,-5 9 2-16,-9 12 3 15,-6 3 1-15,0 3 1 16,0 0-5-16,0 0-3 16,11 6 3-16,10 5 0 15,-7 4 0-15,12-1 0 0,6-1 5 16,-3 0 4-1,-2 0-3-15,-7 1-3 0,-11 4 1 16,-9 7 9-16,0 0-5 16,-21 8-2-16,-22 1-6 15,-36 1-2-15,12-13-69 16,6-19-857-16</inkml:trace>
  <inkml:trace contextRef="#ctx0" brushRef="#br0" timeOffset="54196.365">29483 10803 3370 0,'0'0'131'16,"0"0"-103"-16,0 0-12 0,0 0-7 15,12 0-5 1,20 0 5-16,11 0 17 0,15 11-3 16,18 3 2-16,8 8-13 15,18 1-4-15,2 2-4 16,18 1-4-16,-2 0-1 15,31 7-35-15,-35-5-67 16,-20-11-460-16</inkml:trace>
  <inkml:trace contextRef="#ctx0" brushRef="#br0" timeOffset="56369.634">31264 11158 2529 0,'0'-4'580'0,"0"-1"-440"15,0 3-34-15,0-6-43 0,0 4-30 16,0 4-9-16,0 0 1 16,0 0 2-16,0 0-3 15,0 0-13-15,0 0-6 16,0 12-2-16,12 15-1 15,-1 8 4-15,7 7-1 16,-4 3-2-16,9-2-3 16,-8-2 3-16,-3-10-3 15,-4-6-31-15,1-5-48 16,-9-14-132-16,0-6-785 0</inkml:trace>
  <inkml:trace contextRef="#ctx0" brushRef="#br0" timeOffset="56951.449">31194 11129 3217 0,'0'-11'190'0,"0"-5"-114"16,0-4-1-16,6-1-46 16,17-3-17-16,15 1-7 15,0 0-2-15,5 3-3 16,1 12 0-16,-12 6-9 15,0 2-14-15,-6 0-13 16,-14 19-8-16,-4 9 18 16,-8 6 16-16,0 2 9 0,0 8 1 15,-20-6 0-15,-6 5 0 16,-6-9 0-16,9-9 1 16,-9-5-1-16,17-6 0 15,9-8 1-15,1-4-1 16,5 1 0-16,0-3 0 15,0 0 0-15,0 0-8 16,20 0 8-16,9 0 18 16,9 0 13-16,0 0-11 15,14 0-11-15,-11 0-3 16,5 0-3-16,-11 0-2 16,6-3-1-16,-21-5 0 15,6-6-3-15,0 0-2 16,-5-6-2-16,-10-3-3 0,4 3-7 15,-9-5 11-15,-6 5 6 16,0 7-4-16,0-1 4 16,0 8 13-16,0 2 4 15,-6 4-7-15,-9 0-4 16,4 0-6-16,-10 10 0 16,15 11 0-16,1 3-4 15,5-8 1-15,0 4-5 16,5-4-13-16,16-9-3 15,11-5-4-15,23-2-31 16,0-16-130-16,-11-9-287 0</inkml:trace>
  <inkml:trace contextRef="#ctx0" brushRef="#br0" timeOffset="57567.839">32051 10994 2867 0,'-8'0'443'0,"-4"0"-315"16,-8 0-45-16,5 7-51 15,-5 14-19-15,0 8-7 16,14 2-3-16,0-4-2 16,6-1 1-16,0-3-2 15,0-12 0-15,6-2-17 16,14-9-10-16,6 0 2 16,-3-9-1-16,1-13 4 15,-4-7-10-15,6 1 10 16,-17 5 22-16,0 7 15 0,-9 7 0 15,0 6 25-15,0 3-9 16,0 0-21-16,0 0 5 16,0 0-6-16,0 0-5 15,0 0-4-15,0 7 1 16,0-2-1-16,5-5 0 16,4 0-3-16,0 0-1 15,0 0 4-15,-4 0 0 16,1 0 6-16,0 0-1 15,3 0 4-15,-9 0 0 16,6 0-2-16,-6 0-4 16,0 0-3-16,5-4 0 15,1-1 5-15,9-9-5 16,-4 0 0-16,-5-12 0 0,-3-5-6 16,12-2-9-16,-15-10 2 15,0 2-5-15,0-10 13 16,0-5-2-16,-24-2 7 15,-8 5 36-15,0 5 7 16,0 11 1-16,9 15-13 16,3 14-12-16,14 5-7 15,6 3-11-15,0 17-1 16,0 30-6-16,26 23 6 16,12 11 0-16,11-4-1 15,7-6-2-15,2-17-6 0,3-14-18 16,6-18-17-1,-15-14-28-15,-9-8-228 0</inkml:trace>
  <inkml:trace contextRef="#ctx0" brushRef="#br0" timeOffset="57920.962">32197 11553 3178 0,'0'0'287'16,"-12"0"-224"-16,12 0-8 16,0 0-33-16,0 0-17 15,0 19-5-15,0 10 3 16,0 8 3-16,18-1-4 16,-13 3-1-16,1-4-1 15,-3-10-14-15,6-12-36 16,-3-4-65-16,-6-9-494 0</inkml:trace>
  <inkml:trace contextRef="#ctx0" brushRef="#br0" timeOffset="58173.039">32165 11512 3319 0,'0'0'230'16,"0"0"-184"-16,6 0-37 15,20 10-3-15,9 15 8 16,8 3-6-16,4 3-5 15,-7 1-3-15,1-10 1 16,-18-5-1-16,-5-3 1 16,-10-12 2-16,-2-2-3 15,-6 0 7-15,0-19 7 16,0-15-8-16,0-9-6 16,-14-7-13-16,-4 2-11 15,1 9 10-15,-6 2-3 0,20 23-20 16,3 5-47-16,0 9-377 15</inkml:trace>
  <inkml:trace contextRef="#ctx0" brushRef="#br0" timeOffset="58961.352">32572 11518 3102 0,'0'0'293'0,"0"4"-236"15,0 1-41 1,0 4-13-16,11 8-3 0,-5 5 5 16,8 0-2-16,-2-2 0 15,0 1 1-15,2-5 0 16,-5-7-4-16,0-4 0 16,-4-5-5-16,7 0-5 15,-3 0 10-15,-3-14 4 16,-1-11 0-16,1-1 5 15,-6 1-3-15,3 5 2 16,-3 9 14-16,0 6 18 16,0-1-5-16,0 6 0 15,0 0-14-15,0 0-10 16,0 0-11-16,0 0-12 16,0 8-6-16,18 6 8 0,-7 0 4 15,7 1-3-15,2-1-2 16,-8-6-1-16,8-2 2 15,-8-6-1-15,-10 0 11 16,13 0 1-16,-6-3 4 16,-9-16 2-16,6-2-6 15,-6 2 2-15,2 2 0 16,-2 8 8-16,0 7 13 16,0-1-4-16,0 3-14 15,0 0-6-15,15 0-5 16,-3 0 0-16,2 3 2 15,-2 5-5-15,-1 1 5 16,4-4-3-16,-9-5 1 16,-3 0 4-16,-3 0-2 15,8 0 3-15,-2 0 0 0,3-3 5 16,-6-16-1-16,-3-1-4 16,14 2 0-16,-8 3 0 15,0 5 3-15,-6 8-3 16,0-2 1-16,0 4-1 15,0 0 0-15,3 0-8 16,-3 0 2-16,11 0 6 16,-11 0 0-16,0 0 1 15,0 0 2-15,0 0 2 16,6 0 4-16,0 0 17 16,-6-6-7-16,6-2-3 15,-3 2-6-15,5 5-2 0,1 1-8 16,9 0-1-16,-7 0-3 15,15 0 2-15,-11 0-1 16,8 0-21-16,-20-14-78 16,6-4-2451-16</inkml:trace>
  <inkml:trace contextRef="#ctx0" brushRef="#br0" timeOffset="59120.452">33391 11265 3403 0,'0'0'179'0,"0"0"-168"0,0 0-11 16,0 0-266-16</inkml:trace>
  <inkml:trace contextRef="#ctx0" brushRef="#br0" timeOffset="61841.389">26880 8504 2932 0,'11'-17'289'15,"1"0"-243"-15,14-6-18 16,3-1 23-16,6-5-16 15,6 1 0-15,-4 0 10 16,-2 0 5-16,6-5-5 16,-3-3-21-16,2-4-13 15,7 3 6-15,-6-7 0 16,11 8-7-16,6-4-3 0,0-1-4 16,15 1-2-16,-4-3 5 15,7 6-6-15,-9 4 5 16,3-4-1-16,-1 6 2 15,-2 3-3-15,3 0-1 16,0 0 1-16,5 0-3 16,-2 3 2-16,11 2-2 15,-3-3 1-15,1 4-1 16,-1 3 0-16,-2 3 0 16,-7 2 1-16,-11 8-1 15,3 5 0-15,-9 1 0 16,-5 0 0-16,2 0 3 15,9 0-2-15,-14 1-1 0,19 11-3 16,-5 8 3-16,-8-1 2 16,-7 5-2-16,6-4 0 15,-2 5 0-15,2 0 1 16,-2 1 1-16,5-1-2 16,3 3 3-16,-3-3 0 15,6 4-3-15,-9-7 0 16,-2 1 1-16,-7 3-1 15,1-5 0-15,-12-1 0 16,0 3 0-16,-6-6-3 16,-3 3 3-16,3 0 3 15,-8-4-1-15,8 4 0 16,6 3 1-16,-3-4-1 16,-3 9-2-16,6 1 1 15,-9-2-1-15,3 2 2 0,6 5-2 16,-5-7 0-1,-4 3 5-15,-6-9-5 0,9 4 3 16,1-1-2-16,-10-2 1 16,9 1-1-16,-8 2 1 15,8-2 1-15,-9 11-3 16,9-6 0-16,-8 5 0 16,8-2 0-16,-6 3 1 15,-5 1-1-15,8 2 0 16,-6-1 0-16,4 0 1 15,-10 7 1-15,-2-1-2 16,0 3 0-16,-3 0 0 0,2 5 4 16,-2 5 3-16,-6 1-2 15,12 0-1-15,-6 0-4 16,-1 1 3-16,1 0-3 16,-6-5 0-16,0 6 2 15,0-8-2-15,0 1 0 16,0-5 0-16,0-5 0 15,0 0 0-15,0-5 1 16,0 0-1-16,0 1 0 16,0-3 0-16,-11 8 0 15,-7-3 1-15,4 6 0 16,-1-5 0-16,1 3-2 16,-13-10 2-16,10 2-1 0,-6-7 0 15,2-1 0 1,-11 2 1-16,-2-1-1 0,-1 5 1 15,-3 2 1-15,-9 5-2 16,7-8 0-16,2 6 0 16,-6-1-1-16,7-6 1 15,-4-1 1-15,0 1-1 16,4-2 0-16,-7-1 0 16,-8 3 0-16,2 0 0 15,1-3 0-15,-6 3 0 16,5-4 1-16,-5-1-1 15,0-1 0-15,14-1 0 16,-8-7 0-16,-6-3 0 0,14 0 2 16,-8-1-1-1,-1-1 1-15,-11 1 0 0,0 0-2 16,0 4 3-16,0-3-3 16,-9 2 1-16,4-1 2 15,19 1-3-15,-14-5 3 16,3 3-3-16,3-2 4 15,-3 2-2-15,-3-6 1 16,-6 2 0-16,9 0-1 16,-6-1-2-16,3-1 1 15,-3 3-1-15,-3-3 3 16,3-2-3-16,0 2 2 16,3-2 1-16,3-6 0 15,-3 0 2-15,3 0-2 0,-3 0 2 16,3 0-3-16,3 0 0 15,-12-3-1-15,14-8 1 16,-2 5-2-16,-12-2 0 16,12-3 0-16,-3-1 0 15,6 2 0-15,-6-5 0 16,2 1 0-16,7-6 2 16,-3-2 1-16,-1-3 1 15,-2 2-2-15,9 1 2 16,-7-3-2-16,7-1 0 15,0 1-2-15,2-5 0 16,0-3 0-16,4-5 0 16,-1-7 0-16,3-4 1 0,3-8 0 15,1-2-1-15,2-2 0 16,2-7 0-16,-1-1 0 16,-1-3-3-16,5 1 1 15,4-5-1-15,0-1-1 16,3-1 2-16,-1-7 1 15,-2-7-2-15,-3-2 0 16,14 1-1-16,-8-3-4 16,14 7 1-16,0 7 0 15,6-1-5-15,0 10 5 16,12-1 7-16,14 10-2 16,-3 1-1-16,9 1 1 15,6 12 0-15,0 2 2 16,5 3-1-16,7 6-4 0,-7 5-8 15,4 3-15-15,2-10-38 16,-11 14-26-16,-15-1-291 16</inkml:trace>
  <inkml:trace contextRef="#ctx0" brushRef="#br0" timeOffset="64118.617">29471 6025 2282 0,'0'0'278'0,"0"0"-90"0,0 0 8 16,0 4-62-16,0-4-47 15,0 2 11-15,0 3-13 16,0 4-31-16,0-4-14 16,-14 5-6-16,-1 6 2 15,-14-1-13-15,0 11-4 16,-26 1-11-16,0 4-3 16,3 0-2-16,-15 3-3 15,11-6 0-15,-2-5 1 16,12-1 6-16,2 1 3 15,1-4 7-15,-1 1-6 16,1 0-1-16,-4-1-2 16,-5-2-8-16,5 3 3 0,-8 4-2 15,-3-3 0-15,3-1 2 16,-3 0 2-16,2 3 3 16,1-10 6-16,3 7 2 15,-3-2-6-15,-3-7-4 16,-3 3 1-16,-3-6-2 15,-3 0-3-15,0-2 3 16,9 3-1-16,-6-7 3 16,0-2-1-16,9 3-5 15,0-3 1-15,-3 0-1 16,2 3-1-16,-2-3 3 16,3 0-3-16,0 0 0 15,-3 0 1-15,5-8-1 0,1-7 1 16,0 1 2-16,11-2 2 15,0-4-5-15,4 3 3 16,-4-6-3-16,9 3 0 16,0 0 0-16,0-5 0 15,-6-2 0-15,4-3 0 16,2-1 0-16,11-8 0 16,-14 6 0-16,21-4 0 15,-6-2 0-15,2 2-2 16,4 1-4-16,8-7-1 15,0 0 3-15,-3-4-3 16,6-2 7-16,3-4-3 0,0-3 3 16,0-1-2-16,0 2 1 15,3-2 1-15,18 7 0 16,5-1 0-16,0 2-3 16,3 10 1-16,3-7-2 15,3 4-2-15,5-4 3 16,4 1 0-16,5 1 3 15,4-4 0-15,2-3 0 16,-3 6 0-16,6 0 0 16,6 2 1-16,6-2-1 15,-3 7 1-15,5-1-1 16,-2 2 2-16,3-1-1 16,-1 1 1-16,1 7-2 0,-6-1 3 15,3 0 3-15,-6 6-3 16,-3-1-1-16,8 3-1 15,-8 7 1-15,3-2-2 16,0 11-1-16,3 1-1 16,3-2 0-16,-1 8 2 15,-5 0 0-15,9 0 0 16,-9 0 1-16,3 0-1 16,-6 0 1-16,6 0-1 15,-6 8 3-15,-3-1-3 16,-3 5 0-16,0 2 0 15,3 0-5-15,-11 7 5 16,5-2 0-16,-3 3 0 0,4-2-3 16,-10 5 3-1,1 1 3-15,-1-1-1 0,1 4-2 16,-6-1 0-16,0 3-5 16,-1 2 5-16,-5 5 0 15,-3-1 1-15,3-2 0 16,6 0-1-16,-6 4 3 15,-3-2-3-15,0-1 1 16,3 1 1-16,-6 0-2 16,3-4-3-16,-17-1 3 15,5 5 0-15,-14-6-1 16,15-1 1-16,-18 4-3 16,0 2 3-16,0 7 1 15,0-4-1-15,0 6 1 16,0-2-1-16,0 2 0 0,-6 3 1 15,-9-3-1-15,4 3 1 16,-7-1-1-16,-2-4 0 16,3 0 1-16,-10-8-1 15,4 0 0-15,0-2 1 16,-9-4-1-16,6 2 2 16,-3 3-2-16,-3-6 0 15,-3 0 1-15,-3 3-1 16,-3-3 2-16,7-2 1 15,-4-4-1-15,6 2-1 16,3-5-1-16,-3-6 0 16,-3 1 0-16,12-2 0 0,-6-4-6 15,-15-2-26-15,12-6-61 16,-6 0-385-16</inkml:trace>
  <inkml:trace contextRef="#ctx0" brushRef="#br0" timeOffset="68356.025">15636 9934 2853 0,'0'-6'429'0,"0"0"-318"16,5 5-30-16,-5-6-15 15,6 1-23-15,-6-2-10 16,3 3-8-16,-3 1-2 16,0 4 0-16,0 0-3 15,0 0-11-15,0 0-2 0,0 0-7 16,0 0 7-1,0 0-6-15,0 20-1 0,0 15-3 16,0 23 3-16,0 25 2 16,-3 20 0-16,-3 13-1 15,1 10-1-15,-1 4 1 16,-3-4-1-16,3-11 2 16,0-17-2-16,1-16 0 15,-4-18 1-15,9-13-1 16,0-16 1-16,-3-10-1 15,3-9 1-15,-6-6-1 16,6-2 0-16,0-2-17 16,0-1-20-16,0-5-24 0,0 0-42 15,0-9-139-15</inkml:trace>
  <inkml:trace contextRef="#ctx0" brushRef="#br0" timeOffset="70834.915">15592 9838 2750 0,'0'-2'388'0,"3"-2"-242"16,-3 4-48-16,9-2-24 16,-9 2-23-16,17 0-14 15,3-3-2-15,12 0 4 16,3-5-8-16,17 2-10 16,4-3-4-16,10 1-5 15,7-3-1-15,-6 3-4 16,8 1 2-16,-2 0-9 0,6 3 3 15,-4 2-3-15,1-1 3 16,-1-2 0-16,7-5 0 16,-4-3 5-16,12 1-3 15,-3-2-2-15,0 2-2 16,1-2 0-16,-10 7 0 16,6 1-1-16,-8 1 2 15,-12-4-2-15,-3 5 0 16,-3 3 0-16,-9-3 0 15,1-2 0-15,-1 0 0 16,6-2 2-16,3 1-2 16,0-3 0-16,-2 0 0 15,2 4 0-15,-9 0 0 0,-8 0 0 16,5 3-1 0,-8-6-2-16,0 4 3 0,-6 0 0 15,6-1 0-15,-1-3 0 16,-8 3 0-16,0 2 0 15,12-2 0-15,-15 0 0 16,12 0 0-16,-9 4 0 16,3-4 0-16,0 3 0 15,3-3 1-15,0 4-1 16,-6-2 0-16,-6-4 2 16,3 3 0-16,3 2 2 15,0-3-4-15,0 0 2 16,3-2-1-16,-3 3 1 15,6-1-2-15,-3 4 0 0,-6-3-1 16,-8 5 1-16,2-1-2 16,-2 1 2-16,-7 0 3 15,1 0 0-15,2 0 2 16,-2 0 0-16,-9 0-2 16,9 0-3-16,-7 0 5 15,4 0-5-15,0 1 0 16,2 8 0-16,1 3 2 15,3 8 1-15,-4-1-1 16,4 4 1-16,-1 5-3 16,1 3 1-16,-1 7-1 15,-2 0 0-15,-6 11-1 16,5 4 1-16,-2 4 0 0,-9 1 0 16,6 5 2-16,-6 4-2 15,6 1 1-15,-1 3-1 16,-5-4 2-16,0-2-2 15,0 6 0-15,0-6 2 16,0-3-2-16,0 2 4 16,0-5-4-16,0-1 0 15,0-2 0-15,0-9 0 16,0 3 0-16,0-1 0 16,0-7 0-16,0 1 0 15,0-4 1-15,0-2 1 16,-5-6-2-16,-1-1 0 15,6-1 0-15,-6-3 1 16,-3-7 1-16,4 0-2 0,-1 1 0 16,0-8 0-16,6 1 0 15,-9-6 0-15,9-2 0 16,-3 1 0-16,3 1 0 16,-6-3 0-16,-2-1 0 15,2-1 0-15,-6 2 0 16,1 1 0-16,-15-2 0 15,-1 5 0-15,-2-5 0 16,-3 0-1-16,-5 0 1 16,-7-1 0-16,6-2 0 15,-2 4 0-15,-7 1 0 0,6-2 0 16,1 5 0 0,-13-5 0-16,1 0-1 0,-3 0 1 15,-3 2 0-15,-6-2 1 16,-6 5-1-16,0-2 0 15,-14 0 0-15,12 2 1 16,-10 7-1-16,1-6 0 16,-3-2 0-16,11 5 0 15,3-4 3-15,-2 1-3 16,-1 1 1-16,12 0 1 16,-12-2-2-16,4 4-2 15,-1-5 2-15,3 1 0 16,0 4 3-16,9-7-3 15,-6 1 0-15,9 1 1 16,-3 0-1-16,-3-1 1 0,3 0-1 16,3 0 0-16,-4 1 1 15,4-1-1-15,3 3 3 16,11-3-3-16,-11 3 2 16,8-7 0-16,7 1-2 15,-7 0 0-15,3-3 6 16,6 0-6-16,-2 0 2 15,8 0 1-15,-12 0-3 16,6 0 0-16,-3 0 0 16,6 0 0-16,6 0 0 15,9 0 2-15,-12 0-2 16,20 0 0-16,-3 0 1 16,-8 0-1-16,5 0 0 0,13 0 0 15,-10 0 0 1,-5 0 0-16,8 0 0 0,-3 0 1 15,3-3-1-15,-2 3 0 16,5-3 0-16,-3 3 0 16,6-2 0-16,-2 2 0 15,-13 0 1-15,12-6-1 16,3 3 0-16,-2 0 3 16,-1 3-2-16,-6-3-1 15,9 3 1-15,-8-2 2 16,-4 2-1-16,4-3-2 15,-4 3 0-15,6-4 0 0,-5 3 1 16,2-4-1-16,1 5 0 16,-4-5 2-16,9 3 0 15,-5-1-2-15,2 0 0 16,6 1 0-16,-12-2 0 16,10 2 0-16,-7-2 1 15,6 2-2-15,0 2 2 16,6-5-1-16,-11 1 0 15,8 1-1-15,3 2-1 16,-6 1 0-16,0-5 2 16,6 5-3-16,0-1 1 15,0 1 0-15,0-4 2 16,0 4 0-16,0 0 2 16,0-2-1-16,0 2-1 15,0-4-3-15,-6-2 3 0,6 4 0 16,-8 0 3-16,8-2-3 15,0 4 0-15,0-1 0 16,0-4-1-16,0 4-1 16,0-3 2-16,0 2 0 15,0-6 3-15,0 2-3 16,0-4 0-16,0-4 1 16,-3 3-1-16,3-5 0 15,0 4-1-15,0-1-1 16,0 1-4-16,0 0-3 15,0-4-6-15,3-7-7 16,11-5-20-16,-2 3-59 16,2 0-273-16</inkml:trace>
  <inkml:trace contextRef="#ctx0" brushRef="#br0" timeOffset="78285.173">10746 3518 1041 0,'0'0'889'0,"0"0"-547"16,-3 0-105-16,3 0-19 15,0 0-35-15,0 0-33 16,0 0-18-16,0 0-23 16,0 0-33-16,0 0-29 15,0 0-18-15,0 0-5 16,0 0-5-16,0 0-6 16,0 0 1-16,0 0-5 15,0 0-1-15,0 0 0 16,0 0 0-16,0 4 1 15,0-4 6-15,0 0 0 16,0 0-4-16,0 0-4 16,0 0-7-16,11 0 10 0,7 0-5 15,11 2 3-15,-6 1-3 16,9 6-4-16,0-7 4 16,6 4-3-16,5-1-2 15,-11-2 0-15,18 1-2 16,-10-4 2-16,13 0 0 15,8 0 0-15,0 0 2 16,11 0 0-16,-5 0-2 16,12-4 0-16,-13 1-2 15,-7 1-1-15,-4 2 0 16,-6-3 0-16,-8 3 3 0,5-2 0 16,-2-2-1-1,-6-2 1-15,-1-2 0 0,-2 6 0 16,6-3-1-16,-9-1 1 15,0 2 0-15,0 4 0 16,-3 0 1-16,9-3-1 16,5 3 0-16,10-5 0 15,-1-1 0-15,15 0 0 16,-6-2 0-16,11-3 0 16,7 3 0-16,-4-4-1 15,-2 1-1-15,-12 5-1 16,12 1-1-16,-18 2 4 15,3 3-1-15,-3 0-2 16,-11 0 3-16,5-3 0 16,3-2-1-16,-5 1 1 0,5-4-1 15,6 2 1-15,-2-5 1 16,-1 3-1-16,3 2 3 16,3 4-3-16,0-2 0 15,-3 4 0-15,0 0 0 16,-3 0 0-16,3 0 0 15,-8 0 0-15,5 0 0 16,-9 0 0-16,7 0 0 16,5 0 0-16,-9 0 3 15,4 0-3-15,-10-2 2 16,7-5-2-16,-10 7 0 16,13 0 0-16,5 0 0 0,-3 0 1 15,0 0-1-15,3 0-1 16,-3 0 1-1,9 0 0-15,-9 0 0 0,-5 0 1 16,8 0-1-16,-3 0 1 16,-3 0-1-16,-2 0 0 15,5 0 3-15,3 0 0 16,3 0-3-16,0 0 1 16,-6 0 1-16,12 0-2 15,-6 0 0-15,-3 0 0 16,-2 0 1-16,-1 0 0 15,9 7 3-15,0-5-4 16,-3-2 3-16,0 0-3 16,0 0 2-16,5 4-1 15,-5-2-1-15,-2 1 0 0,2 0 0 16,-3 2 0-16,3 4 0 16,-3-4 0-16,3 1 0 15,0 0 0-15,9 0 0 16,-6-1 0-16,11-2 1 15,1 2-1-15,5-2 0 16,0 0 0-16,1 3 0 16,-4 2 0-16,1-2 0 15,-4-4 0-15,-2 4 0 16,2 0 0-16,-5-3 0 16,6 5 1-16,-15-5-1 15,14 1 0-15,-5-3 0 16,-6 3 0-16,0-2 1 0,8 1-1 15,-5 5 0 1,-6-5 0-16,6 3 0 0,3-1 0 16,-9 1 1-16,0 2-1 15,3 2 0-15,0-5 0 16,-3 0 0-16,3 5 0 16,-9-9 0-16,9 3 0 15,-6-2 4-15,0 2 1 16,0-2-5-16,0-2 4 15,-9 2-2-15,1 2-1 16,-7-4 1-16,1 2 2 16,5-2-1-16,-2 0 0 15,-3 0-3-15,5 6 0 0,-6-6 0 16,4 0 3 0,8 0-3-16,-11 0 4 0,-6 0-4 15,11 0 4-15,-11 0-2 16,5 0-1-16,-5 0-1 15,0 0 1-15,5 0-1 16,-5 0 0-16,6 0 0 16,-1 0 1-16,1 0-1 15,0 0 0-15,-10 0 0 16,13 0 0-16,-15 4 1 16,11-4-1-16,-11 0 2 15,6 1-2-15,0-1 0 16,0 0 0-16,5 0 6 15,-8 0-2-15,6 0 2 0,-6 0 2 16,-3 0-1-16,-6 0-2 16,6 0 3-16,-15 0-3 15,9 0 0-15,-5 0-1 16,8-1 1-16,-3 1-1 16,-3-4-1-16,9 4 2 15,0-6-1-15,-3 6 0 16,0 0 3-16,3 0-1 15,-9-2-1-15,-14 2-1 16,6 0 0-16,-10 0-2 16,-5 0-2-16,0 0 2 15,0 0-2-15,0 0 0 16,0 0 0-16,0 0-1 0,0 0-5 16,0 0-10-1,-11 0-15-15,-21 0-57 0,-9 8-188 0</inkml:trace>
  <inkml:trace contextRef="#ctx0" brushRef="#br0" timeOffset="100265.665">9598 18177 2924 0,'0'2'301'0,"0"-2"-235"16,0 6-33-16,0-6 64 15,0 0 9-15,0 0-57 16,0 0-15-16,0 0-6 16,0 0-4-16,12 0-8 15,5 0-7-15,6 0 1 16,12 0-5-16,-3 0 5 0,6 0-1 15,-3 0-3-15,11 0-6 16,-8 0 4-16,-6 0-3 16,9 0 3-16,-9-6-4 15,-6 0-2-15,-6 0-7 16,3-2-13-16,-11-3-31 16,-6 6-79-16,-6-4-750 0</inkml:trace>
  <inkml:trace contextRef="#ctx0" brushRef="#br0" timeOffset="102089.939">16958 18052 403 0,'0'0'2180'0,"0"0"-1824"0,0 0-137 16,0 0-56-16,0 0-60 16,0 0-36-16,0 0-17 15,0 0-8-15,0 0-9 16,0 0-5-16,0 0-4 16,0 0-1-16,0-5-5 15,0 5-4-15,5 0-2 16,10 0-5-16,8 0-2 15,9 0-2-15,0-5-3 16,9 1-14-16,23-4-5 16,-15 0-45-16,-3-7-168 0</inkml:trace>
  <inkml:trace contextRef="#ctx0" brushRef="#br0" timeOffset="103457.564">20514 18064 2918 0,'0'0'364'0,"0"0"-286"15,0 0 4-15,0 0-6 16,0 0-28-16,0 0-16 16,0 0-2-16,0 0 4 15,6 0-4-15,8 0-10 16,-2 0-10-16,-4 0 0 15,22 0-10-15,-1-3 0 0,32-11-10 16,-3 5-61 0,-3-7-154-16</inkml:trace>
  <inkml:trace contextRef="#ctx0" brushRef="#br0" timeOffset="104501.977">23701 18016 2906 0,'0'0'378'16,"0"0"-274"-16,0 0 5 15,0 0-29-15,0 0-19 16,0 0-21-16,9 0-9 0,-3 0-7 15,8 0-8-15,9 0-7 16,1 0-3-16,8 0-6 16,2 0 0-16,13 0 0 15,-6 0-15-15,31 0-27 16,-28 0-41-16,-1 0-264 0</inkml:trace>
  <inkml:trace contextRef="#ctx0" brushRef="#br0" timeOffset="111484.924">22690 15864 3282 0,'-3'3'234'0,"3"3"-191"15,-6 8-34 1,-5 12-1-16,2 10-7 0,-3 13 7 16,-2 9-5-16,5 1 10 15,-8 9 3-15,8 3-7 16,-14-4-4-16,20 0-1 15,-9-8-4-15,6-8 4 16,-5-2-4-16,-4-12-1 16,1-9-15-16,-4-6-29 15,7-8-63-15,-7-14-361 0</inkml:trace>
  <inkml:trace contextRef="#ctx0" brushRef="#br0" timeOffset="111828.731">22347 16310 1558 0,'0'-3'1811'16,"0"3"-1690"-16,0 0-92 16,0 0-13-16,0 0-4 15,0 14-3-15,15 15 16 16,-1 2-8-16,9 10 0 15,-11 1-4-15,8 3-4 16,-8-1-3-16,-6 1 2 0,5-6 2 16,-2 0-3-16,3-5-2 15,-6-9 2-15,-6-1-7 16,11-13 5-16,-2-7-2 16,0-4 7-16,-4 0 2 15,19-4 6-15,-7-27-4 16,15-12-8-16,6-8-6 15,11-10-17-15,15-5-32 16,-14 12-76-16,-10 16-511 0</inkml:trace>
  <inkml:trace contextRef="#ctx0" brushRef="#br0" timeOffset="113052.104">24337 15949 2805 0,'-2'-9'595'0,"-4"-2"-547"16,6 5-36-16,-6 0 14 16,6 2-10-16,0-2-13 15,0 3-2-15,0 3 2 16,-6-3 2-16,6 0 5 0,0 3 3 16,0 0 5-1,0 0 9-15,-12 0-5 0,12 3-9 16,-8 31-7-16,8 16-6 15,-6 21 2-15,-3 3 2 16,9 10 1-16,0 0 0 16,0-1 2-16,0-11-2 15,0-3-5-15,0-11 6 16,-6-1-4-16,6-12-2 16,-3-6-1-16,3-14 1 15,-8-5-21-15,2-20-26 16,6 0-60-16,0 0-262 0</inkml:trace>
  <inkml:trace contextRef="#ctx0" brushRef="#br0" timeOffset="113385.045">24015 16397 853 0,'0'4'2401'16,"0"9"-2301"-16,0-1-77 16,3 9 32-16,14 3-4 15,-2 1-13-15,11 6-18 16,0 2 7-16,-6-1-6 16,4-1 0-16,2-3-10 0,-9-5 3 15,-2-7-2-15,-4-10 1 16,-8 2-1-16,3-8 4 15,-6 0-3-15,12 0 3 16,-6 0-1-16,2-11 8 16,18-14-6-16,1-12-11 15,7-10-6-15,19-4 0 16,16-31-12-16,-5 12-25 16,-20 13-98-16</inkml:trace>
  <inkml:trace contextRef="#ctx0" brushRef="#br0" timeOffset="120701.715">9127 17356 3301 0,'-6'0'185'0,"1"0"-153"16,5 0-23-16,0 0 4 16,-6 0-9-16,6 0-4 15,-12 0 0-15,4 25 1 16,-13 12-1-16,-5 13 1 16,3 9 6-16,-6 7-4 15,-9 7 1-15,-6 0-4 16,4 9-4-16,5-8-40 15,-9 4-51-15,9-21-245 16,12-23-2450-16</inkml:trace>
  <inkml:trace contextRef="#ctx0" brushRef="#br0" timeOffset="120963.302">8732 17481 3348 0,'0'-4'171'15,"0"1"-127"-15,0 3-11 16,0 0-5-16,0 0-18 0,12 0-5 16,14 7 5-1,12 20 7-15,11 8 5 16,15 10-10-16,-3 1-4 0,9 3-4 15,-1-7-4-15,-8-3-5 16,0 4-23-16,-8-15-65 16,-18-17-511-16</inkml:trace>
  <inkml:trace contextRef="#ctx0" brushRef="#br0" timeOffset="123349.911">14546 10483 3258 0,'-6'0'294'0,"6"0"-244"16,0 0-30-1,0 0 21-15,0 0-8 0,0 0-15 16,0 0-3-16,6 0-3 16,17 0-1-16,9-1-4 15,18-8-1-15,8-2-1 16,3-1-2-16,8-1-1 15,7-2-2-15,-3 0 0 16,-4 1-13-16,1 1-5 16,0 1-28-16,-18 5-52 15,-11-3-234-15</inkml:trace>
  <inkml:trace contextRef="#ctx0" brushRef="#br0" timeOffset="123686.909">15072 10216 3238 0,'0'0'310'0,"0"0"-269"16,0 0-29-16,0 0 5 15,0 0 3-15,0 0-17 16,11 0 1-16,7 0 3 16,11 8-1-16,12 7 0 0,-4 1-2 15,4 1 0 1,6 0-2-16,-13 4 1 0,-2-2 1 16,3-3-4-16,-17 7 0 15,-15-4-3-15,-3 11 3 16,-3 5 0-16,-105 50 0 15,15-9-17-15,-20-6-103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0" max="32767" units="cm"/>
          <inkml:channel name="Y" type="integer" min="0" max="32767" units="cm"/>
          <inkml:channel name="F" type="integer" min="0" max="4095" units="deg"/>
          <inkml:channel name="T" type="integer" min="0" max="2.14748E+0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7-11T03:02:40.0160000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14162 3240 2880 0,'0'0'150'0,"0"0"-40"16,0 0 20-16,0 0-70 16,6 0-35-16,6 0-8 15,14 0-2-15,0 0-1 0,9 0 1 16,6 0-3-16,5 0-6 16,7 0 14-16,8 0 39 15,11 0-22-15,-2 0-23 16,20 0-7-16,-6 0-7 15,0 0 0-15,1 0 1 16,2 0-1-16,-6 0 4 16,1 0-3-16,-1 0-1 15,-3 0 5-15,1 0-1 16,-4 0 4-16,-5 0 0 16,-9 0 0-16,9 0-1 15,-9-4-3-15,12-1 4 16,5 3-7-16,-11-2 4 15,11 2-4-15,-2 2 1 16,-9 0 1-16,-1 0 0 0,7 0 2 16,0 0 4-1,-4 0-1-15,1 2-4 0,-3-2 1 16,3 0-5-16,-1 0 4 16,1 0 0-16,0 0 0 15,-6 0 0-15,8 0-1 16,-2 0 0-16,-12 0-3 15,15 0 1-15,-9 0 2 16,-3 0-1-16,14 0 0 16,-5 0 2-16,-6-2-3 15,15-2 3-15,-4 2-4 16,4-2 2-16,8 0-2 0,11 0 1 16,-5 4-1-16,-5-1 3 15,-1 1 0-15,3 0-3 16,-18 0 1-16,1 0-1 15,6 0 2-15,-4 1-2 16,1 3 0-16,-7 0 0 16,4 0 0-16,8-4-1 15,1 2 1-15,-10-2 1 16,18 0 0-16,-14 0 1 16,14 0 0-16,-17 0-2 15,-1 0 3-15,1 0 0 16,0 0-3-16,-1 0 0 15,1 0 0-15,-3 4 0 16,2-2 0-16,1-2 4 16,8 4-4-16,-2-2 1 0,-1-2-1 15,3 0 0 1,-8 4 0-16,3-4 0 0,-10 0 1 16,1 0 1-16,0 0-2 15,-9 0-2-15,-3 0 2 16,4-4 0-16,2-2 0 15,-3 4 0-15,9-4 1 16,2 0-1-16,1 4 0 16,6-2 0-16,2 3 0 15,3-4 1-15,-2 5 1 16,2 0 1-16,-11-1-3 16,8 1 0-16,-11 0 1 0,12-4-1 15,-13 4 0-15,4 0 1 16,3 0 1-16,-1 0 0 15,-2 0 0-15,3 0 1 16,2 0 0-16,-5 0 1 16,0 0 5-16,-6 0-4 15,3 0 7-15,-12 0-2 16,-9 0 3-16,-14 0-5 16,9 0-1-16,-9 0 0 15,-15 0-1-15,9 0 0 16,-5 0-2-16,-4 0 0 15,1 0 1-15,-13 0-1 16,10 0-1-16,-9 0-1 16,-6 0-2-16,0 0 0 15,0 0-3-15,0 0 1 0,0 0-3 16,0 0-11-16,-6 0-14 16,-14 0-44-16,-7-6-613 0</inkml:trace>
  <inkml:trace contextRef="#ctx0" brushRef="#br0" timeOffset="7990.472">26528 14181 2067 0,'3'0'1296'16,"6"-6"-1172"-16,8 1-108 16,12-4-15-16,12 4 5 15,3 5 0-15,-1 0-6 16,1 0 0-16,8 19 0 16,-17 9-10-16,-6 11 2 15,0 10-7-15,-17 4 3 16,-12 6 10-16,-18 7 2 0,-28 4 6 15,-12 1 7-15,5 0 15 16,-14-4-7-16,21-5 5 16,5-9-8-1,12-2-3-15,12-15-4 0,8-4-5 16,9-5-2-16,0-10-4 16,15-3-1-16,17-8-3 15,-9-2 4-15,9-4 0 16,-6 0-16-16,-12 0 5 15,4-6 7-15,-18 1 4 16,0 1 14-16,0 4 12 16,0 0-2-16,0 0-15 15,-9 15-8-15,-2 24 1 0,-7 12-1 16,9 14 1 0,4 7-2-16,5 4 0 0,0 0-1 15,0 1-2-15,20-4 0 16,-8 1 0-16,-1-6-2 15,-2-9 5-15,-9-11 0 16,0-3 2-16,0-11-2 16,-32-4 8-16,-12-7-1 15,-5-3-4-15,-3-6-3 16,-4-14-14-16,10 0-49 16,17-23-210-16</inkml:trace>
  <inkml:trace contextRef="#ctx0" brushRef="#br0" timeOffset="8603.572">27240 15187 2015 0,'0'0'205'15,"0"0"-185"-15,0-8 955 16,0-4-777-16,0 1-144 15,0-3 1-15,-15 6 3 16,7-1-15-16,-16 4-14 16,10 5-14-16,-12 0-10 15,3 20 1-15,-4 16-3 16,1 9-3-16,9 4 2 16,5 2-2-16,12-10 0 15,0-5-9-15,12-10-2 16,8-12-6-16,21-14 2 15,2-2 3-15,10-41-6 0,-4-16-3 16,-8-14-28-16,-9-12-17 16,-6-7 0-1,-12-4 32-15,-14 8 34 0,0 12 22 16,0 17 57-16,-5 15-1 16,-10 23-15-16,9 13-15 15,-8 8-26-15,11 15-11 16,-3 40-7-16,-3 16 0 15,1 19 1-15,8 8-2 16,0 1 0-16,23-12-3 16,0-11 0-16,9-17 0 15,0-18-8-15,17-40-27 0,-8-1-49 16,0-7-134-16</inkml:trace>
  <inkml:trace contextRef="#ctx0" brushRef="#br0" timeOffset="9002.634">27693 15140 2220 0,'-11'0'1101'16,"8"0"-939"-16,3 0-119 15,-6 0-5-15,6 0 2 16,-6 2-18-16,-3 10-15 0,-2 1 0 16,-10 16 1-16,7-1 1 15,-6 3-5-15,8-3-3 16,3-3-1-16,3-5 0 16,6-6-1-16,0-3-18 15,0-11-13-15,15 0-5 16,2 0 4-16,9 0 17 15,4-17 1-15,-4 3 10 16,-6 6 5-16,-8 2 5 16,-9 6 11-16,5 0 5 15,-2 9 3-15,3 8-8 16,-6 2-8-16,11-5-8 16,4-10-15-16,2-4-41 0,0 0-180 0</inkml:trace>
  <inkml:trace contextRef="#ctx0" brushRef="#br0" timeOffset="9203.572">27943 14833 1934 0,'-6'0'1594'16,"6"0"-1498"-16,0 19-76 15,0 16 8-15,0 11 6 16,0 11-21-16,6 8-7 15,6 0-2-15,-1-6-4 16,4-8 0-16,-4-9-18 0,-11-8-42 16,6-14-38-1,-6-10-126-15</inkml:trace>
  <inkml:trace contextRef="#ctx0" brushRef="#br0" timeOffset="9582.332">27998 15154 2078 0,'0'-3'1362'16,"0"0"-1275"-16,26 1-79 16,-2-2 5-16,13 2-3 15,-2-1-10-15,12 3-26 16,-15 0 2-16,0 0 10 0,-21 0 8 16,-5 0 6-16,3 0 5 15,-9 0 30-15,0 0 4 16,0 3-7-16,-9 13 6 15,-8 4-8-15,-4 5-13 16,10 4-6-16,-7-7-5 16,4 2-3-16,2-9 0 15,3 2-1-15,7-4-2 16,2-12-3-16,0-1-5 16,11 0-3-16,15 0 7 15,3 0-1-15,9 0 5 16,-6 0 1-16,-6 0 2 15,-2 0-3-15,-7 12 4 16,12 0-2-16,-6-1-2 16,21-6-19-16,-6-1-46 0,-1-4-335 0</inkml:trace>
  <inkml:trace contextRef="#ctx0" brushRef="#br0" timeOffset="17949.853">23434 8820 2282 0,'0'3'135'16,"0"0"444"-16,0-1-260 15,0-2-246-15,0 3-46 16,0-3 18-16,0 0 5 15,0 0-17-15,0 0-14 16,0 0-8-16,0 0 4 16,6 0-5-16,5 0-4 15,1 0 1-15,2 0-7 16,4 0 2-16,-4 0-2 16,4 0 0-16,-1 0 0 0,9 0 0 15,1 0 3 1,2 0-2-16,3 0 0 0,5 0-1 15,-2 0 0-15,6 6 1 16,2-2-1-16,1-4 0 16,0 1 1-1,-7 3-1-15,7-2 0 0,8 1 0 16,-11-3 0-16,11 3 0 16,3-3-1-16,-2 2 1 15,2 2 0-15,0-4 0 16,-5 2 0-16,2 2 0 15,-3-4 0-15,1 2 0 16,-1 1 0-16,-3-3 1 16,4 2-1-16,-4 2 2 15,1-4-1-15,-6 2 1 0,5-2-2 16,-8 3 3 0,-6 1-3-16,-6-4 0 0,-14 1 3 15,-1 3 3-15,-2-4 2 16,-9 2-8-16,0-2 0 15,0 4 2-15,0-4-2 16,0 0-25-16,0 2-29 16,-15-2-125-16</inkml:trace>
  <inkml:trace contextRef="#ctx0" brushRef="#br0" timeOffset="19159.553">23582 9664 2151 0,'0'0'179'0,"0"0"-162"16,0 0-17-16,0 0 587 15,0 0-345-15,0 0-194 16,0 0 11-16,6 0 19 16,8 0-25-16,-8 0-21 0,3 0 4 15,8 2 2 1,-8 2-12-16,11 1-1 0,-8-2-2 16,14-2-4-1,0 5 1-15,0 4-9 0,3-2 2 16,6-2-3-16,-3 1-2 15,9 6 4-15,-3-6-6 16,-3-1 2-16,11 3 0 16,-5 0-1-16,11-2-1 15,0 0 0-15,4 1 0 16,-1 3-2-16,3-3-2 16,-3-2 1-16,9 3-3 0,-9-1 0 15,3 0 2 1,-2-4-2-16,-10 1 0 0,6 0 2 15,-5 1-1-15,-12-3-1 16,0 0 3-16,-4 0 1 16,-4-1-2-16,-7-2 3 15,0 0-1-15,-14 0-1 16,0 0 1-16,0 0 1 16,-3 0-5-16,-3 0-1 15,0 0 1-15,0 0-9 16,8 0-21-16,-8-17-70 15,0-5-1230-15</inkml:trace>
  <inkml:trace contextRef="#ctx0" brushRef="#br0" timeOffset="50904.022">20194 15787 2454 0,'0'0'887'0,"0"0"-706"16,0 0-118-16,0 0-41 0,0 0 0 15,12 0 10 1,14 0-13-16,9 0-6 0,11 0 2 16,12-1-2-16,9-5-3 15,3 0-10-15,6 4-1 16,-7-4-2-16,4 1-8 16,-12 0-13-16,-6 4-20 15,3-5-25-15,-11 0-48 16,-10 0-172-16,-13 4-717 0</inkml:trace>
  <inkml:trace contextRef="#ctx0" brushRef="#br0" timeOffset="51120.164">20267 15985 3155 0,'-15'0'440'15,"1"0"-376"-15,14 0-44 16,0 0 15-16,14-11-14 16,33 4-13-16,25-8-3 15,10 3-5-15,17 1 0 16,2-1-4-16,33-7-24 16,-21 3-60-16,-26-7-193 0</inkml:trace>
  <inkml:trace contextRef="#ctx0" brushRef="#br0" timeOffset="54462.156">6451 18557 2952 0,'0'4'333'15,"0"-4"-31"-15,0 0-272 16,0 0-30-16,9 0 18 16,3-7 3-16,5-4-10 15,15-6-4-15,0 8 2 16,12-7 2-16,-1 7-8 15,15-2-3-15,-2 0-2 16,7 2-6-16,-7 4-11 16,5 5-24-16,0 0-41 15,-6 0-82-15,-14 0-546 0</inkml:trace>
  <inkml:trace contextRef="#ctx0" brushRef="#br0" timeOffset="54714.957">6597 18599 2167 0,'-9'0'1328'16,"0"0"-1231"-16,9 0-76 16,0 0-4-16,0 0 27 0,0 0-18 15,0 0-19 1,6 0-7-16,11 7 0 0,15-7 2 15,0 0-1-15,18 0-1 16,5 0-2-16,9-7-4 16,8-13-11-16,30-11-41 15,-12 9-61-15,-26-1-361 0</inkml:trace>
  <inkml:trace contextRef="#ctx0" brushRef="#br0" timeOffset="68813.995">26586 5646 3066 0,'-14'25'71'0,"-7"12"36"16,1 18 6-16,-3 12-60 16,-3 18-3-16,14 11-18 15,0 4 6-15,12-3-16 16,0 0-6-16,0-16-9 15,0-8-7-15,0-16-25 16,0-6-28-16,0-21-49 16,-14-12-221-16</inkml:trace>
  <inkml:trace contextRef="#ctx0" brushRef="#br0" timeOffset="69129.771">26232 6195 3329 0,'0'-2'265'0,"-6"2"-238"15,0 0-16-15,6 0 4 16,0 10-1-16,0 27-1 16,0 10 6-16,6 14-2 15,6 4-4-15,2 5-5 16,-2-6-1-16,-6 1-7 15,-4-9 3-15,10-7 1 16,-6-15 3-16,-6-13-3 0,6-5 1 16,-6-15 0-16,3-1 9 15,11 0 1-15,18-27-2 16,9-18-7-16,26-15-6 16,37-36-3-16,-8 15-27 15,-17 5-135-15</inkml:trace>
  <inkml:trace contextRef="#ctx0" brushRef="#br0" timeOffset="72056.5">29608 8053 2687 0,'0'0'780'0,"0"0"-655"15,0 0-87-15,0 0-3 16,0 0-3-16,0 0-12 15,0 0-11-15,0 0-2 16,0 0 0-16,0 0-4 16,-6 9-3-16,6 13-5 0,-6 20 5 15,-2 9 3-15,5 13 3 16,3 2 1-16,0-7-7 16,0-11 1-16,0-9-1 15,0-15 0-15,17-11 0 16,-5-10-8-16,20-3-4 15,-3-25-7-15,23-54-49 16,-17 3-93-16,-3 3-1914 0</inkml:trace>
  <inkml:trace contextRef="#ctx0" brushRef="#br0" timeOffset="72494.401">29570 7723 2361 0,'6'0'328'0,"3"0"-310"16,-6 0 344-16,5 0-289 15,4 0-55-15,-6 6-17 16,8 2-1-16,-8 1-11 15,0-1-14-15,-6-5-13 16,0 2 38-16,-12-1 88 16,-8-2-1-16,0-2-21 15,2 0-20-15,9 0-10 16,7 0-22-16,2 0-14 16,11 0-143-16,15 0-535 0</inkml:trace>
  <inkml:trace contextRef="#ctx0" brushRef="#br0" timeOffset="72996.715">30166 8214 2803 0,'0'0'63'16,"0"0"607"-16,0 0-573 15,0 0-61-15,0 0-1 16,0 0-11-16,20 0-8 0,15 0-6 15,23-6 0 1,0-11-4-16,15 3-3 0,-3-3-3 16,-1 3-2-16,-16 0-5 15,2 2-9-15,-9 2-12 16,-8-5-28-16,0-5-42 16,-15 4-98-16,-8-4-2112 0</inkml:trace>
  <inkml:trace contextRef="#ctx0" brushRef="#br0" timeOffset="73281.983">30541 7899 3497 0,'0'0'153'0,"0"0"-133"16,0 0-3-16,14 0-1 0,9 2-12 15,9 10 0-15,12 2-4 16,5 3 0-16,-2 2-1 16,-12 1-7-16,-3 2-16 15,-6 3 6-15,-15-2 14 16,-11 3-2-16,0-4 5 16,0 6 1-16,-17 0 0 15,-21 4 6-15,6 1-6 16,-20 2-19-16,17-10-76 15,3-11-566-15</inkml:trace>
  <inkml:trace contextRef="#ctx0" brushRef="#br0" timeOffset="73889.054">31281 7864 3552 0,'0'-2'115'0,"0"-2"-87"16,0 4 3-16,0 0-10 0,0 0-16 15,18 0-5-15,14 0 0 16,11 11 0-16,-8 13 0 16,6 3-1-16,-9 7 1 15,-9 2-4-15,-8-1 1 16,-4-1-2-16,-11-4-4 15,0-7 8-15,0-6 1 16,-11-2 0-16,-4-9 0 16,1-6 6-16,5-4 0 15,-8-27-6-15,14-14-3 0,3-3-4 16,0-2-1 0,0-2-4-16,20 10-21 0,21-5-26 15,5 13-39-15,-14 8-285 16</inkml:trace>
  <inkml:trace contextRef="#ctx0" brushRef="#br0" timeOffset="74287.618">31810 8022 1857 0,'0'-3'1684'15,"9"-2"-1604"-15,-9 2-50 16,12 0-3-16,8 3-15 15,6 0-10-15,-6 0-2 16,7 3-6-16,-1 14 3 16,-6-1-4-16,-8 4-3 15,-12-3-1-15,0-3-5 16,0-3 16-16,-18-2 11 16,-2-4 4-16,-3-5-4 15,-1 0-7-15,10-1-4 16,-1-23-18-16,15-21-27 0,15 6-43 15,8 2-345-15</inkml:trace>
  <inkml:trace contextRef="#ctx0" brushRef="#br0" timeOffset="75698.726">29314 9347 3447 0,'0'-2'154'0,"0"-1"-116"15,0 0 5-15,0 3-18 16,0-2-16-16,15 2-6 15,8 0-2-15,9 0 2 16,-9 0 1-16,9 10-4 16,-5 10 0-16,-10 0 1 15,0 0-1-15,-2 1-1 16,-15 3 1-16,0-4-12 16,0-4 7-16,0-7 2 0,-15-1-1 15,4-8 4-15,5 0 0 16,-6-11 5-16,12-23 0 15,0-2-5-15,0-16 0 16,12 5-19-16,32-15-31 16,-1 13-48-16,-5 13-278 0</inkml:trace>
  <inkml:trace contextRef="#ctx0" brushRef="#br0" timeOffset="76178.468">29727 9410 2504 0,'0'0'192'15,"0"0"303"-15,0 0-230 16,0 0-194-16,6 0-51 0,8 0-17 16,1-7-3-16,11-3 0 15,-6-5 0-15,-11 4-1 16,9-4-1-16,-13 2 2 15,-5 5 0-15,0-3 9 16,0 3-9-16,-5 8 17 16,-16 0-4-16,1 0-13 15,-3 1 1-15,-1 19 2 16,4 4-3-16,0 1 1 16,17 3-1-16,-6-3 2 15,9 0-2-15,9-3-5 16,8-7-3-16,15-4 4 15,3-8-6-15,17-3-32 0,-17-6-82 16,-3-8-833-16</inkml:trace>
  <inkml:trace contextRef="#ctx0" brushRef="#br0" timeOffset="76471.391">30102 9212 2756 0,'0'0'0'16,"0"0"742"-16,-12 0-635 16,1 0-67-16,-10 0-20 15,10 8-11-15,-7 15-8 16,4 3-1-16,8 5 4 16,0-4-4-16,6 3-5 15,6-5-2-15,20-4 0 0,-3 3 4 16,1-5 2-1,-4-5-3-15,0 0 0 0,-14 0-1 16,0-5-1-16,-6 2-5 16,0 0-6-16,-18 1-8 15,-8-7-32-15,-6-5-67 16,21 0-426-16</inkml:trace>
  <inkml:trace contextRef="#ctx0" brushRef="#br0" timeOffset="76975.94">30636 9306 3360 0,'0'0'266'16,"0"0"-240"-16,0 0 11 16,0 0 4-16,6 0-22 15,26 0-14-15,9 0 1 16,14 0 3-16,18 0-4 15,-4-12-3-15,-5 0-2 16,9 5 0-16,-9-3-5 16,-9 0-4-16,-11-2-14 15,-1 6-29-15,1-11-34 0,-6 3-87 16,-18-2-979-16</inkml:trace>
  <inkml:trace contextRef="#ctx0" brushRef="#br0" timeOffset="77244.778">31064 9024 3154 0,'0'0'439'0,"0"0"-415"16,0 0-7-16,26 2-7 15,0 1-6-15,6 2 0 0,-3 6-4 16,12 4 0-1,-15 4-1-15,-9 1 1 0,-2 0-1 16,-10 8-4-16,-5 0 4 16,0 1 1-16,-17 4 7 15,3 1-3-15,-13-3-1 16,4-2-3-16,0 2-9 16,8-11-45-16,10-9-104 0</inkml:trace>
  <inkml:trace contextRef="#ctx0" brushRef="#br0" timeOffset="77964.53">31677 9032 3455 0,'0'-3'129'0,"0"0"-79"16,0 3 15-16,0 0-33 15,0 0-18-15,0 0-9 16,17 0-5-16,9 8 3 16,3 12-1-16,-3 0 2 15,6 8-4-15,-8 0 0 16,-13 3 0-16,10 0 0 16,-21-3-4-16,0-3-9 15,0-1 7-15,0-12-5 16,-6-5-1-16,-9-7 8 0,-2 0 4 15,-1-25 0-15,7-14-17 16,-1-12 2-16,12-3-3 16,0 0-8-16,26-4-21 15,15 13-51-15,-3 13-269 0</inkml:trace>
  <inkml:trace contextRef="#ctx0" brushRef="#br0" timeOffset="78499.431">32217 9142 2593 0,'0'0'733'0,"0"0"-458"16,0 0-222-16,0 0-18 16,0 8-7-16,0 9-15 15,9 15 2-15,5 4-3 16,-2 4-7-16,0-2-5 0,-1 6-7 16,4-11-64-16,-15-16-331 15</inkml:trace>
  <inkml:trace contextRef="#ctx0" brushRef="#br0" timeOffset="80867.055">29099 6142 1521 0,'0'0'1535'15,"0"-4"-1189"-15,0-2-168 16,0 4-114-16,0-2-21 15,0 4-17-15,0 0-16 16,0 0-10-16,15 27 2 16,11 13 0-16,3 13 1 15,3 11 2-15,6 4-1 16,-3-1 1-16,5-6-4 16,-8-11 0-16,-3-10 0 15,-8-10-1-15,-4-13-1 16,-2-9 1-16,-15-8 0 15,6 0 2-15,-1-28 6 16,-2-19-5-16,-3-18-1 16,0-8-2-16,0-7-5 0,0 7-7 15,0 11-4-15,0 20-20 16,0 24-52-16,15 17-170 16,2 1-1873-16</inkml:trace>
  <inkml:trace contextRef="#ctx0" brushRef="#br0" timeOffset="81217.795">29721 6408 3491 0,'-14'-2'117'16,"2"2"-91"-16,0 0-8 15,-5 2-8-15,-3 20-10 16,8 7-2-16,-8 6-1 15,8-2-4-15,6-1-12 16,-2-7-14-16,8-5-13 16,0-14-6-16,0-6 4 15,14 0 41-15,-2-13 7 16,8-14 0-16,3-4 0 16,-5 3 5-16,-10 6 14 15,-2 9 24-15,0 12-5 16,3 1-22-16,-9 0-12 15,3 0-4-15,11 10 0 0,-2 5 3 16,-9-4-3 0,14-6 0-16,-8 0-18 15,5-5-45-15,-2-5-133 0,-6-9-591 0</inkml:trace>
  <inkml:trace contextRef="#ctx0" brushRef="#br0" timeOffset="81564.595">29840 6361 3453 0,'0'0'131'0,"0"0"-111"15,9 0-13-15,14 0-2 0,9 20-5 16,-3 5 3-16,-3 3-3 16,1 3 0-16,-10-6 0 15,1-1-5-15,-10-4 3 16,-8-9 2-16,0-5 7 16,0-6 8-16,0 0-1 15,0-6 11-15,-14-23-25 16,14-4-6-16,-6-12-13 15,6 0-19-15,6 0-26 16,14 10-107-16,-5 15-987 0</inkml:trace>
  <inkml:trace contextRef="#ctx0" brushRef="#br0" timeOffset="81757.586">30215 6399 3288 0,'0'0'310'0,"0"0"-288"15,0 0-18-15,0 0-3 16,6 19-1-16,14 1 0 16,-5 1-16-16,2 3-46 0,-8-5-57 15,6-10-561-15</inkml:trace>
  <inkml:trace contextRef="#ctx0" brushRef="#br0" timeOffset="81867.318">30169 6112 2987 0,'0'0'0'0,"17"6"-1260"0</inkml:trace>
  <inkml:trace contextRef="#ctx0" brushRef="#br0" timeOffset="82163.22">30468 6302 3479 0,'-15'0'134'16,"4"6"-106"-16,-4 4-14 15,-2 8-11-15,-1 4-3 16,4 6-7-16,2 0-23 15,6-4-40-15,6-13-23 16,0-3-135-16,0-8-32 16,9 0 149-16,9-12 111 15,5-9 20-15,-12 1 59 16,10 5 110-16,-10 12-29 16,4 3-72-16,-3 0-59 15,5 0-14-15,0 7-9 16,4 4-2-16,14-9-4 0,-6-2-60 15,-6 0-265-15</inkml:trace>
  <inkml:trace contextRef="#ctx0" brushRef="#br0" timeOffset="82505.89">30642 5859 2678 0,'-6'0'957'16,"-2"0"-895"-16,2 0-50 15,0 31-9-15,6 14-3 16,0 17 11-16,0 3-2 16,0-1-3-16,6-9-3 15,8-16-3-15,4-13-9 16,-4-15-3-16,-2-11 0 0,-3 0 12 16,14-17 0-16,0-9 0 15,-2 0-6-15,-7 10-3 16,9 11 3-16,-5 5 1 15,8 5-7-15,-9 26 1 16,4 8 0-16,-15 2-1 16,-1-6 4-16,-5-9 1 15,0-9 3-15,-20-9 4 16,-18-8 0-16,9 0-13 16,-14-16-18-16,2-44-39 15,15 1-90-15,17 0-904 0</inkml:trace>
  <inkml:trace contextRef="#ctx0" brushRef="#br0" timeOffset="82853.245">30898 5651 3540 0,'0'0'117'0,"0"0"-86"15,0 10-15-15,0 27-7 16,14 18 14-16,4 12-4 15,-1 6-13-15,4 3-3 16,5-10-1-16,-3-14-2 16,9-13-11-16,-6-9 1 15,-3-16-6-15,1-14 3 16,2 0 2-16,0-23-4 0,-6-6-10 16,-2-2 12-16,-7 4 13 15,-11 9 2-15,0 5 11 16,0 7 4-16,0 6 5 15,-5 0-11-15,-10 8-8 16,6 23-3-16,-8 8 0 16,17 4 0-16,0 6-5 15,0-8 3-15,67-12-20 16,-12-15-35-16,3-14-79 0</inkml:trace>
  <inkml:trace contextRef="#ctx0" brushRef="#br0" timeOffset="83481.89">31764 5809 2722 0,'0'0'917'16,"0"0"-860"-16,0 0-53 16,0 20-4-16,0 13 6 0,0 15 10 15,11 2-4-15,-5 7-10 16,-3-14 1-16,-3-4-2 15,12-13 0-15,-12-13-1 16,0-9 2-16,0-4-2 16,0-20 6-16,0-26-6 15,-15-19-7-15,4-13 7 16,-10-5 0-16,4 5 1 16,8 15 3-16,0 25 6 15,9 9 0-15,0 24-2 16,0 5-8-16,0 5-7 15,6 30 7-15,17 6 0 16,-2 9-1-16,-1 7 1 0,3-12-2 16,-5-5 1-1,-4-15-2-15,-2-10-10 0,0-15-1 16,-7 0 4-16,4-26 10 16,3-16 0-16,-4-11-2 15,7-4 0-15,-6 12 2 16,-6 8 0-16,2 18 4 15,4 9 3-15,-3 10-7 16,6 6-2-16,2 25-1 16,1 14-3-16,11 11 3 15,-6 7 0-15,6 2-19 16,6 3-43-16,-9-18-64 16,-5-15-430-16</inkml:trace>
  <inkml:trace contextRef="#ctx0" brushRef="#br0" timeOffset="84167.001">32243 5946 2764 0,'-11'-5'780'15,"-4"5"-724"-15,6 0-33 16,-2 0 12-16,-4 3-23 16,-2 22-9-16,2 3-3 15,4 6 0-15,2 1-8 16,6-10-13-16,3-4-25 15,0-3-27-15,0-12-12 16,12-6-2-16,5 0 56 16,-2 0 27-16,-1-18 4 0,4 5 21 15,-13-5 43-15,1 7 8 16,-6 2-19-16,0 4-25 16,3-1-16-16,6 4-12 15,-3-2-12-15,2 2-19 16,4-1-9-16,0 0 13 15,-1-3 14-15,-2 1 6 16,-3-1 7-16,-1 1 5 16,1 2 28-16,-6 1 21 15,0 2-2-15,0 0-22 16,0 0-10-16,0 0-12 16,3 0-8-16,15 21 0 15,-10 10-3-15,13 13 3 0,-1 8 0 16,0 2-1-16,4-3 0 15,2-1-1-15,-15-10-7 16,1-9-3-16,-6-6-2 16,-6-9 0-16,0-8 8 15,0-7 6-15,0-1 28 16,0-1 18-16,-12-29-26 16,6-10-12-16,-5-18-2 15,-4-12-6-15,4-7 0 16,5-6 0-16,6 7-6 15,0 7-5-15,0 22 4 16,0 16-6-16,9 8-11 16,14 14-7-16,-6 7-7 15,-5 2 8-15,2 0 11 0,-8 14 9 16,0 11 0-16,-6 6 0 16,0 0 10-16,-6 0 14 15,-8-2-1-15,-4-4-9 16,1-3-4-16,-6-5-25 15,20-3-109-15,-3-9-749 0</inkml:trace>
  <inkml:trace contextRef="#ctx0" brushRef="#br0" timeOffset="84587.019">32583 5854 2790 0,'0'0'731'0,"0"0"-686"16,0 14-42-16,6 17 20 16,8 14 7-16,-2 8-4 15,0 6-14-15,-6 2-9 16,2-3-3-16,-8-7-5 16,0-12-3-16,0-13 8 15,0-15-3-15,-8-8 3 16,2-3 10-16,-12-18 0 15,1-23-6-15,8-17-4 16,-2-12-7-16,-1-3-1 16,12-6 5-16,0 12 1 15,0 13 2-15,3 14 0 0,23 15-10 16,0 13-9-16,6 12 1 16,-9 0 11-16,-2 4-1 15,-7 22 0-15,-5-1 0 16,-9 2-6-16,0 2 13 15,0-6-1-15,-12-1 2 16,-5-8 1-16,-4-2-1 16,7-7-9-16,14-5-46 15,0-11-144-15,0-9-1522 0</inkml:trace>
  <inkml:trace contextRef="#ctx0" brushRef="#br0" timeOffset="84716.28">32824 5799 1926 0,'0'0'1326'15,"9"0"-1230"-15,0 10-61 0,-1 11 24 16,1 11-16-16,3-4-21 16,-6 1-14-16,2-4-8 15,4-9-36-15,-12-7-228 0</inkml:trace>
  <inkml:trace contextRef="#ctx0" brushRef="#br0" timeOffset="84842.39">32772 5541 3362 0,'0'0'0'0,"0"16"-14"16,12 4-204-16</inkml:trace>
  <inkml:trace contextRef="#ctx0" brushRef="#br0" timeOffset="85480.19">32993 5727 3393 0,'0'2'178'15,"0"2"-144"-15,0 4-16 16,0 5-6-16,17 1 3 16,-11 4-13-16,0-5-2 15,-3 2-7-15,-3-6-4 16,0-7-9-16,0-2 8 15,0 0 12-15,8-2-1 0,1-22 0 16,-9 3-16-16,9-3 1 16,5 7 7-16,-8 9 1 15,6 8 3-15,8 0 0 16,-11 0 2-16,8 14 3 16,1 6-1-16,-12 1 1 15,8-7 0-15,-2-7 4 16,-1-3-4-16,4-4 4 15,5-6-4-15,3-19-15 16,1-6-27-16,-4 0 22 16,-14 2 20-16,-6 6 36 15,0 10 36-15,0 8 0 16,0 5-27-16,-15 0-22 0,10 0-18 16,-7 0-5-16,-3 10-3 15,12 7-1-15,3 0-14 16,0-3-25-16,0-6-10 15,0 2-15-15,18-5 20 16,8-3 35-16,-8 2 13 16,8 0 5-16,-9 8 18 15,1 11 4-15,8 14 1 16,0 13-11-16,-9 10-2 16,9 5-10-16,-8 1-5 15,-9 2 0-15,-4-3 0 16,-5-10-4-16,-5-14 4 15,-30-12 14-15,3-15 28 16,-9-14 1-16,-5-4-7 16,17-37 3-16,11-16-18 0,18-21-21 15,6-8 0-15,81-29-14 16,-6 22-81-16,-5 13-346 0</inkml:trace>
  <inkml:trace contextRef="#ctx0" brushRef="#br0" timeOffset="86157.503">30334 7007 2388 0,'21'0'440'15,"16"-8"-33"-15,19-12-168 16,51-14-169-16,53-17-8 16,87-14-17-16,35-6-2 15,11 4-13-15,-20 11-6 16,-43 17-8-16,-38 10-6 16,-47 7-10-16,-38 11-10 15,-46-2-24-15,-3 3-21 16,-11-11-37-16,-6 7-46 15,-18-3-355-15</inkml:trace>
  <inkml:trace contextRef="#ctx0" brushRef="#br0" timeOffset="90701.854">30584 7015 2154 0,'-6'0'391'15,"6"0"-311"-15,0 0-14 16,0 0 316-16,0 0-98 16,0 0-204-16,0 0-40 15,-8 0 16-15,8 0-6 16,0 0-30-16,-3 0-11 15,3 0 1-15,0 0 4 16,0 0-7-16,0 0-7 16,0 0 2-16,0 0 0 15,0 0-2-15,0 0 0 0,0 0 6 16,0 0 2-16,11 0-1 16,21 0-2-16,12 0 0 15,26-2 0-15,34-12-3 16,62-12-1-16,58-13-1 15,20-6 1-15,-12 8-1 16,-63 6-8-16,-68 13-21 16,-40 11-51-16,-35 3-129 15,-26 4-349-15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0" max="32767" units="cm"/>
          <inkml:channel name="Y" type="integer" min="0" max="32767" units="cm"/>
          <inkml:channel name="F" type="integer" min="0" max="4095" units="deg"/>
          <inkml:channel name="T" type="integer" min="0" max="2.14748E+0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8-03T07:56:10.7150000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6726 6517 3334 0,'0'0'171'0,"0"0"-73"16,0 0-31-16,0 0-39 15,0 0-13-15,0 3-10 16,0-3-4-16,0 0 0 15,9 0 1-15,9 3-2 16,15-1 0-16,6 4 4 16,22-2 0-16,17-2 0 15,7 2 0-15,17-4-4 16,22 0 1-16,12 0 1 16,9 0-2-16,-3 0 1 15,-7 0-1-15,-2 0 0 16,-9 0-10-16,-18 0-9 15,-4 0-31-15,-5-6-41 0,-28-4-46 16,-15-1-416-16</inkml:trace>
  <inkml:trace contextRef="#ctx0" brushRef="#br0" timeOffset="16969.603">6735 10355 2978 0,'0'0'239'0,"0"0"-135"16,0 0-24-16,0 1-13 15,0-1-10-15,0 0-24 16,0 3-13-16,0-3-4 15,0 0 1-15,15 0-3 0,-3 0-5 16,6 0-2 0,3 0 2-16,12 0 0 0,-2 0-5 15,8 0 5-15,0 0-1 16,0 0 0-16,0 0-5 16,-2 0-3-16,5 0 1 15,0-3-1-15,0 3-27 16,-2-12-29-16,-13 4-87 15,-12-4-1194-15</inkml:trace>
  <inkml:trace contextRef="#ctx0" brushRef="#br0" timeOffset="195821.685">14510 8915 2223 0,'0'0'917'0,"0"0"-810"16,0 0-35-16,0 0-19 15,0 0-5-15,0 0-8 16,0 0-19-16,0 0 1 15,0 0 8-15,0 0 15 0,0 1-16 16,0-1-17 0,0 0-5-16,0 3-3 0,0 1-3 15,0-2-1-15,0 8 0 16,0 1 0-16,0 4 1 16,0 1 3-16,0 3-3 15,6 1-1-15,0-2 3 16,3-1-3-16,-9-1 0 15,6-2 1-15,0-6-1 16,-6-2 2-16,0 0-1 16,3-6 1-16,-3 3 2 15,0-3-4-15,0 0 1 16,6 0 2-16,-6 0-3 16,0 3 3-16,12-3 0 15,-6 3-1-15,3-3-1 0,15 3 1 16,-6 0-1-16,-3-3 4 15,15 2-1-15,1-2-2 16,-4 4 2-16,6-4-2 16,-3 2-1-16,0-2 1 15,1 4-1-15,-1-4-1 16,3 0 0-16,9 2 1 16,-3-2 1-16,-5 0 0 15,2 0-1-15,6 0 1 16,-6 0-1-16,-2 0-1 15,-1 0 0-15,-6 0 0 16,3 0 3-16,-9 0-3 16,12 0 0-16,-8 4 0 0,14-4 2 15,-6 0 3-15,-3 0 0 16,3 0 3-16,-2 0-6 16,5 0 1-16,-3 2-3 15,-6-2 3-15,3 4-3 16,3-4 1-16,1 2-1 15,-1-2 0-15,6 0 1 16,-6 0 2-16,10 0 0 16,2 0 1-16,-9 0-4 15,15 0 3-15,-17 0-3 16,8 0 2-16,-3 0 0 16,-6 0-1-16,3 0 2 15,-2 0-3-15,8 0 2 16,-9-2 1-16,-3 2-1 15,4-4 0-15,-1 2 0 0,0 2-1 16,-3 0 1-16,0 0 0 16,3-4 0-16,-5 4 2 15,2 0-2-15,3-2 2 16,-6 2-1-16,0-4 2 16,7 4 0-16,-7-2-2 15,-3 2 0-15,-3 0 1 16,6 0-2-16,-6 0 0 15,3 0-2-15,1 0 0 16,2 0 1-16,6 0-1 16,-3 0 3-16,3 0-2 15,1 0-1-15,-1 0 2 16,-3 0-2-16,-3 0 2 0,0 0-1 16,6 0-1-16,-8 0 0 15,11 0 1-15,-3-6-1 16,0 0 0-16,9 0 1 15,-2-3-1-15,5 1 3 16,-6-1-3-16,3 3 0 16,7 1 0-16,-10-1 0 15,6 0 0-15,-6 2 0 16,-2 2 0-16,11 2 0 16,-15 0 0-16,12 0 0 15,-5 0 0-15,2 0 0 16,0 0 0-16,3-4 0 0,1 4 1 15,-1 0-1 1,-9-2 0-16,6 2 1 0,-2 0 0 16,-10-3 0-16,-3-1 2 15,0 4-1-15,-3-2-1 16,4 2 1-16,-1 0-2 16,-15-3 1-16,12 3 2 15,-6 0-3-15,-3-3 0 16,6 3 0-16,-3 0 1 15,3-3 1-15,-11 3-2 16,11-3 0-16,-9 3 0 16,3-3 0-16,-3 3 0 15,3 0 0-15,-9 0 0 16,3-3 1-16,6 3-1 16,-6 0 0-16,0-2 0 0,0 2 0 15,-3 0 0-15,0 0 0 16,0 0 0-16,3 0 0 15,-2 0 0-15,-1 0 0 16,0 0 1-16,6 0-1 16,-3 0 2-16,3 0-2 15,0 0 0-15,3 0 0 16,-12 0 1-16,12 0-1 16,-9 0 0-16,0 0 2 15,0 0 1-15,3-4-1 16,-9 4 1-16,6 0 2 15,-6-2 0-15,0 2 0 0,0-3 1 16,0 0 0-16,6-5-2 16,-6-9-1-16,9-3-3 15,9-8 0 1,1-8-11-16,2-5-6 0,3 0-12 16,3-17-16-16,-9 8-43 15,0 11-272-15</inkml:trace>
  <inkml:trace contextRef="#ctx0" brushRef="#br0" timeOffset="200273.873">7293 4819 2937 0,'-6'-2'497'16,"0"-2"-405"-16,6 2 2 15,0-2-36-15,0 4-30 0,0-2-14 16,0 2-5-1,0 0-4-15,0 0-5 0,0 0 0 16,0 0 1-16,0 0 1 16,0 0 0-16,0 0 1 15,0 0-1-15,-6 0-2 16,6 0 0-16,-9 0 0 16,0 20-9-16,-6 25 5 15,-9 13 4-15,3 15 0 16,-4 3 0-16,4-1 0 15,9 0 0-15,6-11 0 16,6-8 0-16,0-7 0 16,0-8 0-16,0-12-3 15,9-6 0-15,0-11-4 0,6-5-6 16,-6-5 5-16,6-2 8 16,-2 0 2-16,2-9 2 15,-3-11-1-15,-9-6-3 16,-3 2 0-16,0 3-3 15,0 10-3-15,-21 8-2 16,-16 3-27-16,-11 14-44 16,3 19-67-16,6-4-574 0</inkml:trace>
  <inkml:trace contextRef="#ctx0" brushRef="#br0" timeOffset="201870.403">11512 4975 2973 0,'0'2'477'16,"0"7"-442"-16,0 3-14 15,-18 8-8-15,12 10 18 16,3 5 1-16,-3 0-13 16,-12-1-6-16,15-4-4 0,3-9 0 15,0-3-4-15,0-3-1 16,0-4 0-16,0-3-4 15,15 5 3-15,0-1 0 16,28-1 0-16,-10 4-3 16,6-4 1-16,-3 3-1 15,-9 4 1-15,7-3-1 16,-13 3 0-16,-15-1 0 16,-3 4-3-16,-3-1 3 15,0 6-3-15,-27 3 3 16,-10 3 0-16,7-5-3 15,-18-3-7-15,9-9-28 16,2-15-24-16,4 0-65 0,12 0-455 16</inkml:trace>
  <inkml:trace contextRef="#ctx0" brushRef="#br0" timeOffset="202060.062">11485 5071 3145 0,'0'0'396'16,"0"0"-348"-16,0 0-17 15,37 0-21-15,20 0 11 16,24 0-8-16,22 0-13 16,42-43-28-16,-33-1-66 15,-13-3-349-15</inkml:trace>
  <inkml:trace contextRef="#ctx0" brushRef="#br0" timeOffset="203469.313">14745 4787 2605 0,'0'0'748'0,"0"0"-673"16,-6 0 25-16,6 0-47 16,0 0-21-16,0 0-9 15,-9 0-15-15,3 0-2 0,0 0 3 16,-6 0 0 0,-6 0-1-16,-1 0-2 0,10 0-1 15,3 0-3-15,-12 0-2 16,15 4 3-16,-3-4-2 15,6 2-1-15,0 2 0 16,-6-2-1-16,6 2 1 16,-9 0 0-16,3 6-1 15,3 2 0-15,-6 4 1 16,-6 5-1-16,12 9 1 16,-3 4 0-16,0 5 0 15,-6 2 0-15,12-3 0 16,-6-1 0-16,6-1 0 15,0-9 0-15,0-6 1 16,0-5-1-16,0-6 0 0,0-4 2 16,0-4-1-1,0-2-1-15,0 0 2 0,0 0 2 16,0 0 7-16,0 0-1 16,0 0 2-16,0 0 2 15,18 0-7-15,-6 0-7 16,15 0 0-16,-3 0 1 15,3 0-1-15,7 0 0 16,2 0-1-16,-3 0-1 16,-6 14-1-16,-9 6-4 15,0 5-4-15,-9 7 3 16,-9 2 2-16,0 8 4 0,-42-2 2 16,-6 2 4-16,-25-6-4 15,-14-8 0-15,5-8-9 16,-20-20-29-16,29-6-70 15,22-23-753-15</inkml:trace>
  <inkml:trace contextRef="#ctx0" brushRef="#br0" timeOffset="203972.648">14510 4878 3288 0,'0'0'160'0,"0"0"-83"16,0 0-51-16,27 0-7 16,12 0 0-16,12 0-7 15,10 0-3-15,8 0-2 16,9-2-4-16,13-4-3 15,-25 0-34-15,-8-3-120 0</inkml:trace>
  <inkml:trace contextRef="#ctx0" brushRef="#br0" timeOffset="205400.563">22502 4519 414 0,'0'-9'2764'16,"0"3"-2613"-16,0-4-38 15,0 4-23-15,0 4-26 16,0 0-26-16,0 2-20 16,0 0-8-16,0 0 0 15,0 0 1-15,0 0-2 16,0 0-6-16,0 14-3 16,0 19 0-16,0 13 0 15,0 18 0-15,0 12 1 16,0 4-1-16,0 5 1 0,0-7-1 15,0-5 0-15,0-11-11 16,0-15-18-16,0-10-27 16,18-13-30-16,3-12-123 15,-6-10-474-15</inkml:trace>
  <inkml:trace contextRef="#ctx0" brushRef="#br0" timeOffset="205797.755">22882 4559 3038 0,'0'0'283'0,"0"0"-215"16,0 0-38-16,0 0-20 15,-3 14 1-15,-6 18 4 16,-6 13-1-16,12 13 5 16,-9 10 5-16,-6 7 8 15,8 4-18-15,10 1-7 16,-6-11-2-16,6-4-3 16,0-14-1-16,6-13-1 15,22-12 0-15,-13-15-12 16,21-7-2-16,-12-4-3 0,0 0 5 15,6-21 8 1,-18-3-2-16,-12-2 4 0,0 5 2 16,0 3 13-16,-18 10-13 15,-15 4-12 1,-15 4-14-16,-12 0-7 0,23 17-92 16,7-10-493-16</inkml:trace>
  <inkml:trace contextRef="#ctx0" brushRef="#br0" timeOffset="209552.736">6825 9010 1544 0,'9'12'1851'0,"9"-9"-1758"16,22 0-48-16,2-3-3 0,33 0-12 16,1 0-2-1,14 0-13-15,10 0-6 0,6 0 7 16,8-9-2-16,31 4 1 16,42-4-3-16,-9 3 0 15,-18 3 1-15,-15 1-4 16,-27 2-6-16,9 0 1 15,5 0-1-15,-8 0-3 16,-27 0 2-16,-13 0-1 16,-23 0-1-16,-22-5 0 15,-15 4 3-15,-18-4-3 16,-6 4-1-16,-6-11-25 16,-18-3-62-16,-9-5-402 0</inkml:trace>
  <inkml:trace contextRef="#ctx0" brushRef="#br0" timeOffset="211211.541">7293 7532 3102 0,'0'36'148'16,"0"13"-82"-16,0 12 1 0,0 12-28 16,0-2-10-16,0 0-17 15,0-13-12-15,0-17-14 16,0-14-52-16,9-22-275 0</inkml:trace>
  <inkml:trace contextRef="#ctx0" brushRef="#br0" timeOffset="212200.752">7230 7327 1360 0,'0'0'2040'0,"0"0"-1884"15,0-2-80-15,0-4-22 16,12-3-34-16,21 0-12 16,6 4-4-16,0 1-1 15,1 4-3 1,-7 0-5-16,0 6-6 0,-9 17-1 16,-6 9-6-16,-3 5 6 15,-15 4 0-15,0-1 2 16,0-1 4-16,-33-5 5 15,9-5 1-15,-9-5 0 16,0-10 3-16,15-8-3 16,-4-6 5-16,10 0 1 15,6 0 4-15,6 0 2 16,0 0 1-16,0 0-6 0,0 0-7 16,6 6-3-16,9 12 0 15,13 5 3-15,5 9 0 16,-3 1 0-16,6-5 0 15,-3 3 3-15,1-9-3 16,-10-3 1-16,3-8-1 16,-9-9 0-16,3-2-3 15,-9 0-6-15,9 0-5 16,-3-13 5-16,-5-12 3 16,-1-1 0-16,-3-3-1 15,-3-3 7-15,-6-1-3 0,6 5-1 16,-6 1 3-16,0 7-2 15,0 5 1-15,0 6 2 16,0 9 5-16,-6 0-1 16,-9 0-4-16,12 12-8 15,-12 17 8-15,8 9 0 16,-2 3 0-16,9-1 0 16,0-3-1-16,9-9 1 15,13-8-9-15,2-10 3 16,3-10-2-16,6 0 4 15,3-20 4-15,-5-18-6 16,2-9-3-16,3-10-13 16,-12 2 5-16,-9-3 0 15,-9-1 6-15,-6 4 7 16,0 4 4-16,0 9 29 16,0 5 4-16,-6 12 1 0,0 8-9 15,-3 7-2-15,3 5 2 16,0 5-6-16,6 0-11 15,0 0-8-15,0 22 0 16,0 25-3-16,0 20 3 16,12 28 0-16,12 13 0 15,6 8 2-15,-11 11 1 16,8-4-3-16,-12-10 3 16,3-9-3-16,-6-19 0 15,0-22-2-15,3-19-3 16,-12-21-2-16,6-17-6 0,-3-6 13 15,0-17 17 1,-6-27-7-16,0-23-10 0,0-12-7 16,0-12-5-16,-21 1-12 15,-6 7-8-15,3 20 20 16,0 14-9-16,-10 19-22 16,-8 12-53-16,6 11-90 15,12 6-533-15</inkml:trace>
  <inkml:trace contextRef="#ctx0" brushRef="#br0" timeOffset="212389.87">8440 7577 2023 0,'0'2'1513'15,"0"2"-1401"-15,0-4-74 16,0 0-38-16,0 0-18 16,6 0-63-16,9-13-193 15,-12-7-1627-15</inkml:trace>
  <inkml:trace contextRef="#ctx0" brushRef="#br0" timeOffset="212772.598">8763 7333 2197 0,'0'0'1203'16,"9"-2"-1027"-16,-9-4-98 15,0 2-29-15,0 2-20 16,0 2-13-16,0 0-10 15,0 0-6-15,0 0-8 16,0 17 1-16,-9 6 4 16,9 8 3-16,0 1-7 15,0 3-8-15,15-3 0 16,12-4 2-16,6-1 7 0,-8-3-1 16,2-4 2-1,-9-5 3-15,-3-3-1 0,-15-4-6 16,0-2-14-16,0-3-16 15,-21 0 18-15,-12-3 1 16,2 0-24-16,-17-35-28 16,21-9-103-16,9-6-960 0</inkml:trace>
  <inkml:trace contextRef="#ctx0" brushRef="#br0" timeOffset="213651.854">8935 6933 3241 0,'0'0'215'0,"0"0"-143"16,0 0-40 0,6 21-13-16,6 16 12 0,3 12 8 15,-3 8-15 1,6 4-7-16,-3 4-3 0,7-8-8 16,-4-4-3-16,-12-8-2 15,6-11-1-15,-12-9 0 16,0-14-7-16,0-8-3 15,6-3 6-15,0 0 4 16,-6-14 0-16,12-17-3 16,-3-1-10-16,3 3 11 15,3 5 2-15,-3 13-5 16,-3 6 4-16,9 5-5 0,-6 0-4 16,-9 0 7-1,13 16-2-15,-4 2 5 0,3-4 0 16,-9 2 0-16,3-7 0 15,9-3 3-15,-9-6 0 16,12 0 3-16,0 0 0 16,-3-15 2-16,10-12-8 15,-1-5-3-15,-9 1-4 16,0 0-1-16,-9 6-1 16,-3 7 5-16,-6 9 4 15,0 5 6-15,0 4 0 16,0 0-4-16,-6 0-2 15,-15 16-8-15,6 10 6 16,6 6 1-16,-6 0 1 0,15 1-1 16,0-6 1-16,0-7-1 15,15-8-9 1,3-10 1-16,9-2 8 0,6 0 1 16,-3-28 0-16,4-9-8 15,-1 0-7-15,-9 5 5 16,-9 8 7-16,-3 9 3 15,-12 13 16-15,0 2 9 16,0 0-5-16,0 0-18 16,0 11-2-16,-9 9-2 15,6 7 2-15,-3 3 0 16,6-4 4-16,0-4-4 16,0-6 0-16,0-7 4 0,18-7-2 15,0-2 3 1,9 0-1-16,10-32-4 0,-4-11-28 15,9-10-18-15,-9-8-39 16,-15-6 5-16,-6-2 14 16,-12 2 27-16,0 6 39 15,0 8 68-15,0 12 28 16,0 18-10-16,0 12-11 16,0 11-25-16,0 0-13 15,0 0-24-15,0 20-13 16,0 17-2-16,0 19 2 15,0 12 0-15,28 5 0 16,-13-2 0-16,12-10-1 16,-3-12-18-16,-6-14-22 15,-6-35-40-15,3 0-88 16,-9-11-566-16</inkml:trace>
  <inkml:trace contextRef="#ctx0" brushRef="#br0" timeOffset="213802.273">9819 6988 3154 0,'0'0'293'16,"0"0"-184"-16,6-2-55 16,28-4-27-16,-1-3 1 15,18-2-28-15,15-31-31 16,-2 7-118-16,-22-6-2532 0</inkml:trace>
  <inkml:trace contextRef="#ctx0" brushRef="#br0" timeOffset="-213750.405">11863 6438 1506 0,'0'5'1870'0,"0"1"-1765"16,0 13-46-16,0 9-42 15,0 19 15-15,12 14 15 16,3 18-17-16,-3 10-13 16,-6-1-8-16,-3 2-5 15,-3-6 1-15,0-5-5 16,0-7 0-16,0-17-8 15,-9-15-8-15,-3-7-22 16,-15-25-12-16,8-4-34 0,4-4-102 16</inkml:trace>
  <inkml:trace contextRef="#ctx0" brushRef="#br0" timeOffset="-213344.485">11639 6596 2052 0,'0'2'589'16,"0"4"-372"-16,0 0 29 15,0-2-101-15,0 2-36 16,0-6-30-16,0 0-25 16,0 0 2-16,0 0-9 15,9 0 1-15,3-10-14 16,16-12-21-16,-13-8-12 16,12-3-1-16,0 4 1 15,-6 7-1-15,-9 6-1 16,3 7 1-16,0 7 0 15,0 2-4-15,4 0-9 16,5 9-8-16,6 14 7 16,0 3-8-16,3 6-11 15,22 0-25-15,-19-5-71 0,0-13-1491 0</inkml:trace>
  <inkml:trace contextRef="#ctx0" brushRef="#br0" timeOffset="-212475.723">15237 6500 3416 0,'0'0'121'16,"0"0"-66"-16,0 0-25 15,0 17-22-15,0 7 2 16,0 13 6-16,9 10 1 0,-3 11-1 16,-6 5-2-16,6 4-3 15,-6 3-3-15,0 1-3 16,0-5-5-16,0-7 3 15,0-6-3-15,0-10 0 16,-6-7-9-16,0-10-17 16,-3-11-23-16,6-15-22 15,-6 0-83-15,9-15-333 0</inkml:trace>
  <inkml:trace contextRef="#ctx0" brushRef="#br0" timeOffset="-212061.396">15161 6596 3287 0,'0'0'161'16,"0"0"-75"-16,0 0-39 15,0 0-31-15,-6 0-6 16,-3 2-10-16,-3 16 0 15,6 2 0-15,-12 5 3 16,12-5-1-16,-12-2-1 16,15-3 2-16,-3-8 1 15,0-2 2-15,6-3-2 16,0-2 1-16,0 0 5 16,0 0 12-16,0-8 11 0,24-23-18 15,0-7-15-15,12-3 0 16,-2 0 0-16,-4 9-1 15,-3 9-2-15,-3 9 3 16,3 5 0-16,-6 9-1 16,-3 0-5-16,4 17 1 15,-4 16 1-15,3 10 4 16,-3 4 0-16,0-1-12 16,15-3-25-16,-12-21-55 15,1-16-603-15</inkml:trace>
  <inkml:trace contextRef="#ctx0" brushRef="#br0" timeOffset="-204327.993">12825 7231 3240 0,'6'0'352'16,"-6"0"-296"-16,6-6-8 15,-6-6-25-15,0 4-11 16,3 2-6-16,-3 3-6 16,0 3-5-16,0 0-3 15,0 0 1-15,0 0 0 0,-3 0-8 16,-15 3 7-16,6 9 6 15,-18 8 1-15,12 1 1 16,6 2-1-16,0 3 1 16,6-2-2-16,6 3-5 15,0-5-4-15,6 2 1 16,9 0 4-16,18-3 3 16,-6-1 0-16,3 0 1 15,-2-3 2-15,-4 4-1 16,-15-4-3-16,0-2-7 15,-9-3 0-15,0 2 0 16,-9-2-2-16,-24-3 10 16,-4 0 3-16,-17-7-5 15,12-2-6-15,-3 0-1 0,-7-8-36 16,16-16-79-16,12 4-245 16</inkml:trace>
  <inkml:trace contextRef="#ctx0" brushRef="#br0" timeOffset="-203778.52">13000 7258 3275 0,'0'0'192'0,"0"0"-116"0,0 0-38 15,0 6-24 1,19 5-6-16,8 4-3 0,0 8 0 16,0 6-1-16,3 3 0 15,-3 4 0-15,-12-8-4 16,4 3 0-16,-13-5 1 15,-6-5-1-15,0-5 0 16,0-4 3-16,0-3-3 16,0-9 0-16,0 0 4 15,0 0 3-15,0-21-4 16,-6-14-3-16,6-9-3 16,0-5 0-16,0-2 0 15,0 5-3-15,9 8-11 16,24 3-33-16,3 9-65 15,-15 5-425-15</inkml:trace>
  <inkml:trace contextRef="#ctx0" brushRef="#br0" timeOffset="-203420.73">13664 7191 3170 0,'-6'0'270'0,"-6"0"-166"15,-3 0-44-15,-3 0-27 16,-9 0-15-16,9 11-12 15,-9 15-3-15,9 6 2 16,-7 6 4-16,10-3 1 16,15-3-1-16,0 1 0 15,0-7 1-15,0-6-4 16,34-1 1-16,-10-5-4 16,21-6-3-16,15-2-6 15,34-6-19-15,-7-12-59 16,-8-16-340-16</inkml:trace>
  <inkml:trace contextRef="#ctx0" brushRef="#br0" timeOffset="-183876.811">21614 6458 3247 0,'0'4'206'16,"0"-4"-126"-16,0 0-6 16,0 2-38-16,0-2-10 15,0 0-4-15,0 0-10 16,12 0-4-16,3 0 2 15,13 4 1-15,11-2 1 16,24 4 1-16,16 3-3 16,23 2-3-16,19 1-2 15,15 3 0-15,6-1-1 16,9 1 0-16,-4 0-4 16,-11-4 1-16,-12-1-1 15,-27-2 0-15,-25-2 0 0,-27 0-2 16,-24 0-6-16,-21-4-9 15,-6 2-1-15,-33-4-28 16,0 0-82-16</inkml:trace>
  <inkml:trace contextRef="#ctx0" brushRef="#br0" timeOffset="-182295.553">17718 7940 2698 0,'0'0'407'16,"0"0"-230"-16,0 0-70 16,0 0-36-16,0 0-22 15,0 0 5-15,0 0-18 16,0 0 2-16,0 0-5 15,0-4-12-15,0-8-8 0,0 1-4 16,0 0 0-16,0-4-1 16,0 1-2-16,0-4 0 15,0 3-2-15,0 4-2 16,9-4 0-16,15-1-1 16,-6 2-1-16,21-1 0 15,7-3 0-15,5 4-1 16,21-4-1-16,4 4 2 15,11 3 0-15,19-5 0 16,-3 5 0-16,8 0 0 16,7-1-1-16,-12 3 1 15,8 3-3-15,-2 3 2 16,-9 0 1-16,-10 3-2 0,16 0 1 16,2 0 0-16,1 0 1 15,6 0 1-15,9 0 0 16,2 0 3-16,7 6-4 15,3 3 5-15,9 3-1 16,3-1 2-16,6 0-2 16,-9 1 1-16,-3 0 0 15,-10-3-3-15,-5 3-2 16,-6-6 0-16,0 0 3 16,-7 0 1-16,-8-4 2 15,0-2-1-15,-1 3 0 16,-8 0 1-16,-10-1-1 15,-2 2-1-15,-16-2-3 0,-23 3-1 16,-7-4 1 0,-15 4-1-16,-9-4 0 0,-3 4-1 15,-9-4-2-15,-6-1-3 16,0 3-7-16,0-3-7 16,0 0-13-16,-21 0-35 15,-6 0-15-15,0-3-112 0</inkml:trace>
  <inkml:trace contextRef="#ctx0" brushRef="#br0" timeOffset="-181859.184">21771 7463 3332 0,'0'0'142'16,"0"0"-55"-16,0 0-43 16,0 0-22-16,3 0-11 15,21 0-8-15,-6 0 0 16,1 6 1-16,8 4 2 16,-6 2 0-16,3 1 4 15,3 0-1-15,-9 2-3 16,12 3 1-16,1 0-1 15,-1 2-2-15,-3 3-1 16,3-2 0-16,0-1-3 16,-18 0 2-16,13-2-2 15,-10 1 0-15,-9-9 0 0,-6 2 4 16,0-3-2-16,0 2-2 16,0 7 3-16,-21 3 7 15,-22 9 1-15,-17 5-2 16,-22 5-4-16,1-1 0 15,2-2-5-15,10-1 0 16,-3-7-16-16,26-6-53 16,13-14-149-16</inkml:trace>
  <inkml:trace contextRef="#ctx0" brushRef="#br0" timeOffset="-176039.223">23015 7646 2687 0,'0'0'354'16,"0"-2"-202"-16,0-1-37 16,0 3-63-16,0 0-17 15,0 0-18-15,0 0-5 0,0 0-7 16,0 0 14-1,0 0 3-15,0 0-6 0,0 0 0 16,0 0-6-16,0 0 4 16,0 0 2-16,0 0 1 15,0 0 0-15,0 0-1 16,0 0 0-16,0 0-5 16,0 0 2-16,0 0-2 15,0 0-1-15,0 0 0 16,0 0 0-16,0 0-1 15,0 0-6-15,0 0 0 16,0 0-3-16,0 0 0 16,0 0 1-16,0 0 0 0,0 0 1 15,0 0 1 1,0 0 1-16,0 0 0 0,0 0-1 16,0 0-3-16,0 3 2 15,0 3-2-15,0 8 0 16,0 10 0-16,0 7 0 15,0 13 0-15,0 9 2 16,6 6 1-16,3 6-3 16,9 2 1-16,-12 2-1 15,3-4 0-15,0-8 0 16,6-11 1-16,-15-8-1 16,3-15 0-16,6-8-4 15,-9-9-25-15,6-6-32 0,-6-26-31 16,0-8-583-16</inkml:trace>
  <inkml:trace contextRef="#ctx0" brushRef="#br0" timeOffset="-170880.155">22939 7678 2617 0,'0'0'270'0,"0"0"-71"16,0 0-54-16,0 0-68 0,0 0-33 15,0 0-16-15,0 0-1 16,0 0 8-16,0 0-4 16,0 0-1-16,0 0-4 15,0 0 5-15,0 0-6 16,0 0-11-16,6 0-4 15,3 0-3-15,6-1-4 16,4-9-3-16,-1 4 1 16,6-3-1-16,6 1 1 15,9-1-1-15,0 3 1 16,1 0-1-16,-4 4 0 16,6 2 0-16,-3 0 3 15,-2 0-3-15,2 0 0 0,-15 8-3 16,12 9 3-1,-15 4 0-15,6 0 0 0,-2 5-3 16,-19-3 3-16,-3 3-7 16,-3 1 4-16,0-1 0 15,0-2 2-15,0 3 0 16,-18-5 1-16,-25 2 4 16,10-3 0-16,-27-1-1 15,14-3-1-15,-5-2-2 16,3-4 0-16,12-5-5 15,-4 0-22-15,7-2-80 16,18-4-384-16</inkml:trace>
  <inkml:trace contextRef="#ctx0" brushRef="#br0" timeOffset="-169628.086">24005 7638 2562 0,'0'0'330'0,"0"-3"-125"15,0 0-70-15,6 0-59 16,-6 0-38-16,0 0-10 15,6 1 2-15,-6 2 13 16,0-4 0-16,0 4-8 16,0 0-4-16,0 0-13 0,0 0-6 15,0 0-1-15,-6 0 0 16,0 0 2-16,-9 0-8 16,-4 0-4-16,-2 0-1 15,-9 9 0-15,-3 15 4 16,-15 8-4-16,11 3 5 15,4 10 0-15,0 1 1 16,9 3-1-16,6 4 1 16,9 0 6-16,9-1 0 15,0 1-6-15,0-8 3 16,9-9-5-16,15 1 1 16,12-11-1-16,6-6 1 15,16-8 4-15,8-9-1 0,19-3-8 16,-1 0-1-16,-8-9-21 15,17-17-39-15,-32 0-29 16,-13 5-99-16</inkml:trace>
  <inkml:trace contextRef="#ctx0" brushRef="#br0" timeOffset="-162991.464">23015 7073 2388 0,'0'-6'629'0,"0"0"-416"16,0-2-58-16,6 1-60 15,0 1-31-15,-6 0-18 16,3 0-11-16,-3 1-1 15,0 5-1-15,0-3-9 16,0 3-5-16,0 0-13 0,0 0-6 16,0 0-6-16,-3 25-4 15,-9 9 3-15,-3 16 7 16,3 6-1-16,5 2 1 16,7 0 0-16,0-7 1 15,0-5-1-15,25-13-4 16,11-7-10-16,-6-12-10 15,15-10-15-15,34-10-2 16,-13-26-64-16,-9-13-444 0</inkml:trace>
  <inkml:trace contextRef="#ctx0" brushRef="#br0" timeOffset="-162615.099">23386 6748 3293 0,'-6'0'138'16,"-3"24"-87"-16,0 17-10 16,9 12 5-16,0 10-14 15,0 8-7-15,0 2-7 16,0-2-7-16,9-7 2 16,-9-8-8-16,9-13-5 15,-3-8 1-15,-6-13-1 16,3-12 0-16,-3-6 0 15,6-4-6-15,3 0 6 16,6-30-1-16,-3-11-9 0,6-6-13 16,3 4 6-1,-12 5 3-15,7 14 6 0,-7 15 5 16,-3 9 0-16,-3 0 0 16,12 6-12-16,-9 21 5 15,9 2 9-15,-3 3 0 16,-6-6 1-16,6-2-1 15,3-9 1-15,-6-7-23 16,15-8-47-16,7 0-90 16,-4-23-229-16,6-3-490 0</inkml:trace>
  <inkml:trace contextRef="#ctx0" brushRef="#br0" timeOffset="-161975.944">23781 7179 916 0,'0'-13'1154'16,"0"2"-517"-16,0 2-235 15,0 3-228-15,0 4-53 16,0 2-58-16,0 0-23 0,-12 0-21 15,-3 0-12-15,-3 8-7 16,0 10 0-16,-6-1 0 16,9 4 0-16,-3-6 1 15,15-1-1-15,3-5 0 16,0-6-27-16,0-3-16 16,0 0-18-16,3 0 28 15,9 0 20-15,0-6 12 16,-6 0 1-16,-3 6 8 15,6 0 8-15,0 0 2 16,-3 6-4-16,-3 11-9 0,12-2 1 16,-9 0-2-1,6-7 0-15,3-4 1 0,-9-4 2 16,3 0 0-16,9-12 2 16,-9-12-6-16,7-5-2 15,-4 0 0-15,3 2 5 16,-15 10 9-16,6 9 12 15,-6 2 1-15,0 6-9 16,0 0-10-16,0 0-9 16,0 0-4-16,0 6 3 15,0 8 1-15,0 1 0 16,0-3 1-16,0-1-1 16,9-2 0-16,-9-3 0 15,12-4 0-15,-12 2-7 0,6-4-1 16,-6 0 1-1,0 0 4-15,0 0 3 0,6 0 1 16,0 0 4-16,6-12 1 16,3-8-6-16,3-5-3 15,-6-1-5-15,9 4 0 16,-5 3 2-16,-4 7 5 16,-6 10 1-16,-6 2 0 15,0 0-8-15,6 12-2 16,-6 15 10-16,12 1 0 15,-6 1 5-15,12-2-5 16,-3-7 1-16,6-5-1 16,0-12-11-16,34-3-29 0,-19-15-85 15,12-11-1068-15</inkml:trace>
  <inkml:trace contextRef="#ctx0" brushRef="#br0" timeOffset="-161377.099">24409 7040 3170 0,'-3'-6'219'0,"-3"5"-110"16,-6-4-62-16,-3 5-24 15,3 0-14-15,0 5-9 16,-3 11 0-16,-4 8 0 16,13-4 0-16,0-1-1 15,6-5-5-15,0-6-15 16,0-4 3-16,0-4 2 15,16 0-8-15,8 0 16 0,-6 0 8 16,0 0 0-16,-3 0 4 16,-3 0 1-16,9 26 1 15,-6 18-1-15,9 14 0 16,1 7-1-16,-4 2 6 16,-9-6 0-16,6-3-2 15,-9-10 1-15,-9-8-8 16,0-10 3-16,0-13-2 15,-21-8 1-15,-12-9 2 16,-13 0 0-16,16-29-5 16,-12-6 3-16,15-6 3 15,9 1 11-15,9 1 0 0,9 0 4 16,0 5-4-16,27-1-10 16,15-3-7-16,3-1-1 15,13-1-7-15,5-7 3 16,6 0-3-16,1-5 4 15,-10 5 2-15,-18 2-3 16,-11 11 5-16,-13 10 1 16,-18 12 4-16,0 12 10 15,-6 0 3-15,-21 6-7 16,-7 26-11-16,-8 6 6 16,21 7 4-16,6 2-3 15,9-4-3-15,6-2 1 16,0-6-5-16,39-12-7 0,33-23-24 15,-8 0-41 1,2-14-431-16</inkml:trace>
  <inkml:trace contextRef="#ctx0" brushRef="#br0" timeOffset="-156263.861">24738 7986 2408 0,'0'3'992'0,"0"-3"-895"16,0 0-22-16,0 3-14 15,3-3-21-15,21 0-19 16,0 0-14-16,10 0 3 15,2 0 2-15,18 0-3 16,6 0 0-16,4 0-2 16,8 0-3-16,19 0-1 15,-1 0-3-15,-8 0 0 16,-1 0 0-16,-14 0-1 0,-22 0-8 16,-6 0 5-16,-21 0-1 15,-3 0 5-15,-15 0 0 16,0 0 0-16,0 0 8 15,0 0 0-15,0 0-2 16,0 0-3-16,0 0-3 16,0 11-2-16,0 10-2 15,0 14 4-15,0 9 0 16,0 13 4-16,0 6-4 16,0 7 2-16,0 4 2 15,0 1 2-15,0-4-1 16,3-4-2-16,13-5 1 0,-10-7-4 15,0-5 0-15,0-9 1 16,3-3 0-16,-3-8-1 16,-6-8 0-16,0-3 1 15,6-6-1-15,-6-4 0 16,0-3 1-16,0-6-1 16,0 0-1-16,0 0-2 15,0 0-4-15,0 0-8 16,0 0-23-16,0-20-44 15,-21-3-148-15,3-1-1295 0</inkml:trace>
  <inkml:trace contextRef="#ctx0" brushRef="#br0" timeOffset="-155955.95">25508 8677 3258 0,'0'0'191'15,"0"0"-93"-15,0 0-61 16,0 0-21-16,0 0-8 16,0 17 15-16,0 1 5 15,12 8 0-15,0 6-5 16,0 3-3-16,9 3-7 16,-9 1-4-16,9-5-2 15,-6-1-1-15,0-10-2 16,7-1-1-16,-10-11 2 15,0-6-1-15,3-1 3 16,-6-4 1-16,15 0 4 0,0-26-1 16,9-13-7-16,0-5-4 15,4-5-16-15,5-22-28 16,-21 12-91-16,6 7-2748 0</inkml:trace>
  <inkml:trace contextRef="#ctx0" brushRef="#br0" timeOffset="-153911.998">25097 9868 2921 0,'0'-9'322'16,"0"1"-179"-16,0-4-69 15,0 3-34-15,0 0-3 16,0 6-17-16,-6 3-5 15,-12 0-5-15,-3 3-10 16,-6 27 1-16,-16 7-1 16,7 10 0-16,3 3 0 15,9-4 0-15,-6-5 0 16,30-9-5-16,0-7 1 0,0-14 0 16,0-8-4-16,24-3 6 15,6 0 2-15,3-23 1 16,0-6-1-16,7-4 0 15,-22 5 0-15,9 3 3 16,-18 13 5-16,-9 12 14 16,9 0-6-16,-9 4-16 15,9 23-3-15,-3 5 3 16,6 0 1-16,0 0-1 16,9-9 0-16,1-5-20 15,14-13-19-15,12-5-40 16,3-9-147-16,-8-13-258 0</inkml:trace>
  <inkml:trace contextRef="#ctx0" brushRef="#br0" timeOffset="-152279.576">25408 10046 2661 0,'0'0'475'0,"0"-2"-242"15,0 2-126-15,-12 0-62 16,-12 0-27-16,9 8-7 16,-12 16-1-16,2 4 2 15,1 5-7-15,9 6 7 16,-3-7-3-16,18-3-5 15,0-12-2-15,0-6-2 16,12-11-6-16,9 0 0 16,16-14 6-16,-4-27-6 15,6-12-11-15,0-13 4 0,-15-6-5 16,-3-9 11 0,-15-6 6-16,-6-5 1 0,0 5 13 15,0 10 0-15,0 25 31 16,0 20-3-16,0 23-14 15,0 9-16-15,-6 9-11 16,0 38-4-16,-3 16 3 16,3 16 1-16,6 10 0 15,0-1 0-15,0-7 0 16,6-3 0-16,22-16-3 16,-1-8-18-16,9-16-30 15,6-18-5-15,3-17-28 16,1-3-64-16,-1-11-94 15,0-25 66-15,-6-5 176 16,-14 0 4-16,-4 3 195 0,-9 5-1 16,-12 11-67-16,0 8-32 15,0 8-25-15,0 6-30 16,-21 0-30-16,-6 2-9 16,-7 24-2-16,13 11 3 15,-15 5 2-15,21 0 1 16,-3-5-3-16,15-4-6 15,3-13 0-15,0-8-3 16,3-12-7-16,27 0 6 16,9-20 3-16,6-27 1 15,13-11-9-15,-16-15-8 16,0-10-2-16,-8-5 6 16,-22-2 13-16,-3 5 0 15,-9 12 18-15,0 17 8 16,0 21 3-16,0 17-10 0,0 18-8 15,0 0-11-15,-15 41-5 16,3 21 4-16,-1 17 1 16,4 9 1-16,9-1 3 15,0-5-1-15,0-8-1 16,12-13-2-16,10-17 0 16,5-12 0-16,-3-17-2 15,9-12 1-15,0-3-4 16,10-18-1-16,5-25-3 15,-3-8-9-15,-12 2 0 0,1 2 6 16,-22 11 6 0,-9 13 6-16,-3 11 5 0,0 12 0 15,-3 0-5-15,-16 0 0 16,-8 24 0-16,9 2 0 16,-6 3 0-16,21-6 2 15,3-5-2-15,0-4-12 16,0-3-4-16,18-5-3 15,0-1 7-15,3-2 7 16,-6-1-3-16,-2 2 5 16,-7 2 3-16,-6 0-3 15,3 2 3-15,6 0 0 16,0-2 0-16,-3 1 0 16,0-1 5-16,6-5 2 15,3-1 4-15,-3 0 1 0,0 0 8 16,15-10-6-16,-3-20-7 15,4-9-4-15,-4-1 5 16,0-4 9-16,6 3 2 16,-27 6 3-16,6 9-4 15,-9 11 1-15,0 9-8 16,0 6-8-16,0 0-3 16,-18 12-7-16,-6 23 7 15,9 3 0-15,0 6 0 16,3-2-4-16,12-7 2 15,0-3-1-15,6-12-4 16,21-8-1-16,6-12 4 16,3 0 4-16,13-15 0 0,8-21 0 15,-9-8-3 1,9 2 3-16,-17 0-1 0,-19 12 1 16,-3 14 3-16,-12 6 3 15,-6 10 0-15,0 0-6 16,-15 0-8-16,-9 18 7 15,3 8 1-15,0 3 0 16,11-3-3-16,1-1-3 16,9-3-1-16,0-6-4 15,0-1 1-15,19-3 3 16,-10-4 4-16,9 0 3 16,-9-4-1-16,-9 2 1 15,0-4 0-15,0-2 0 16,0 0 2-16,0 3-1 0,0-3-1 15,-9 0 0-15,3 0 4 16,6 0-1-16,0 0 2 16,0-15-1-16,0-6-1 15,0-7-3-15,27-4 0 16,6-7 3-16,3 4-1 16,6 6-2-16,-11 6 1 15,-4 5 1-15,-15 9 0 16,-6 6 0-16,-6 3-2 15,0 0-4-15,0 3-9 16,0 15 5-16,0 3 5 0,0 1-1 16,15 2-4-1,9-1 0-15,0 2 0 0,13-5 1 16,-16-4 4-16,9 6-9 16,-27-6-10-16,-3 3-13 15,-3 4-15-15,-70 1 2 16,4-5-28-16,6-4-473 0</inkml:trace>
  <inkml:trace contextRef="#ctx0" brushRef="#br0" timeOffset="-151362.081">27850 9757 3408 0,'0'0'159'15,"-9"0"-79"-15,9 0-50 16,-15 15-25-16,15 14 1 16,-3 3 2-16,3 3-4 0,0-3-2 15,0-6-2-15,3-11 0 16,21-5 0-16,-6-10-3 15,15 0 3-15,6-16 5 16,-2-16-4-16,5-9-1 16,-21 0-1-16,3 0-2 15,-12 6 3-15,-12 9 3 16,0 13 5-16,0 12 5 16,-12 1-6-16,-3 0-7 15,-9 12-2-15,3 10 2 16,3 5-1-16,18-8-2 15,0 2-2-15,0-9-5 0,0-3 5 16,33-9 5-16,12 0 10 16,6-12-4-16,16-23-6 15,-4-8 1-15,1-14-2 16,-10-7 0-16,-9-5 1 16,-18-8 3-16,-9 4 3 15,-18-1 6-15,0 7 2 16,0 12 0-16,-6 16 3 15,-6 19-6-15,3 14-4 16,3 6-7-16,-6 15-2 16,3 35-3-16,0 29 5 15,-15 47-2-15,9 47 2 16,-18 37 0-16,-10 6 0 0,13-40-1 16,12-53-1-1,3-52-4-15,15-23-5 0,0 0 1 16,0-11 5-16,6-7-2 15,15-24 3-15,12-6 4 16,13-23 11-16,2-27-5 16,6-18-6-16,-9-11-2 15,-11-11-2-15,-22-4-2 16,-12 4 2-16,0 11 4 16,-24 17 3-16,-10 21 12 15,-5 14-8-15,15 16-4 16,-3 8-3-16,15 3 0 15,0 0-6-15,12 0-15 0,12 0-22 16,27 0-6-16,61-32-25 16,-10-4-75-16,1-6-980 0</inkml:trace>
  <inkml:trace contextRef="#ctx0" brushRef="#br0" timeOffset="-150827.934">29181 9323 3180 0,'0'6'289'0,"15"6"-228"15,-9 15-34-15,3 13 12 16,9 22 14-16,-9 11-22 16,6 10-14-16,-9-4-9 15,0-10-2-15,3-7-2 16,-9-15-2-16,6-12-2 15,-6-12 1-15,0-12-1 16,0-7 0-16,0-4-2 16,0 0 2-16,0-10 0 15,0-12-12-15,0-5-23 16,0-13-29-16,6 4-38 16,0 4-312-16</inkml:trace>
  <inkml:trace contextRef="#ctx0" brushRef="#br0" timeOffset="-150316.502">29259 9540 2752 0,'0'0'437'0,"0"3"-321"16,0 1-50 0,0 7-41-16,0 4 12 0,6 5 1 15,9 7 2-15,-3 5-9 16,10 2-4-16,-10 5-10 16,6-5-10-16,-6 2 1 15,3-1 0-15,-3-6 0 16,3 0-3-16,-9-3-2 15,0-5 3-15,0-5 0 16,-6-6-1-16,3-4-5 16,-3-2 4-16,0-2 0 15,0-2 4-15,0 0 6 16,0 0 9-16,0 0-8 16,0 0-2-16,0 0-7 15,0 0-2-15,0 0-1 0,0-2-1 16,0-5 2-16,0 4-4 15,0 0 1-15,0 1-1 16,0 2 0-16,0-4 0 16,0 3-7-16,0-4-4 15,0 4-8-15,0-3-10 16,-3 1-15-16,-9-6-30 16,6 0-50-16,-9-2-561 0</inkml:trace>
  <inkml:trace contextRef="#ctx0" brushRef="#br0" timeOffset="-149913.312">29344 9847 2676 0,'0'0'458'0,"0"0"-256"16,0 0-95-16,0 0-47 15,12-14-17-15,3-9-26 16,0-3 5-16,9-7 10 16,-6-6-2-16,9 5 6 15,7-2-19-15,-13 7-7 16,6 9-3-16,-3 8-4 15,-6 10-3-15,-6 2 0 0,-9 2-6 16,9 33 1-16,0 9 3 16,-6 7 2-16,-3 1 0 15,-3-3 0-15,19-2 0 16,-13-12 1-16,-6-5 1 16,3-9-2-16,-3-10-8 15,6-3-30-15,9-8-56 16,-3 0-83-16,3-8-555 0</inkml:trace>
  <inkml:trace contextRef="#ctx0" brushRef="#br0" timeOffset="-149430.911">30050 9632 3380 0,'12'0'156'16,"-12"0"-60"-16,0 0-52 15,0 1-27-15,0 26-17 16,-18 8 3-16,-6 9 9 16,-9 6-4-16,2 2 2 15,-8-5-4-15,6-6-5 0,9-9-1 16,0-8-13 0,21-16-22-16,3-8-41 0,0-20-9 15,3-15-157-15</inkml:trace>
  <inkml:trace contextRef="#ctx0" brushRef="#br0" timeOffset="-149263.39">29938 9620 2001 0,'0'0'1298'0,"0"0"-1163"0,0 0-53 15,0 7-60-15,6 26-7 16,0 7 27-16,0 8-8 16,16-4-11-16,-4-3-4 15,0-6-12-15,12-9-7 16,3-8 0-16,37-18-33 15,-22 0-41-15,6-21-144 0</inkml:trace>
  <inkml:trace contextRef="#ctx0" brushRef="#br0" timeOffset="-149057.4">30451 9264 3360 0,'0'0'156'0,"-6"0"-91"15,-3 28-48-15,3 19 22 16,0 14-6-16,0 18-10 16,6 8-3-16,0 1 0 15,0 0-4-15,0-12-8 16,0-11-5-16,0-16-3 0,0-14-22 16,18-23-33-1,-3-12-88-15,10 0-573 0</inkml:trace>
  <inkml:trace contextRef="#ctx0" brushRef="#br0" timeOffset="-148899.224">30195 9573 3429 0,'-3'0'168'16,"3"0"-97"-16,0 0-34 16,0 0-17-16,12 8-8 15,21 4-4-15,15-4 1 16,28-2-9-16,39-6 0 15,-10-14-46-15,-14-13-148 0</inkml:trace>
  <inkml:trace contextRef="#ctx0" brushRef="#br0" timeOffset="-148483.389">31034 9476 3275 0,'0'0'300'16,"0"0"-250"-16,0 0-13 15,0 17-22-15,0 18 3 16,0 12 7-16,0 10-14 15,0-3-5-15,0-1-5 16,9-8-1-16,-3-11-9 0,-6-13-34 16,6-9-66-16,-6-12-289 0</inkml:trace>
  <inkml:trace contextRef="#ctx0" brushRef="#br0" timeOffset="-148326.611">31031 9207 3419 0,'0'0'114'16,"0"0"-81"-16,0 0-33 15,18 0-84-15,9 2-74 16,6 7-1439-16</inkml:trace>
  <inkml:trace contextRef="#ctx0" brushRef="#br0" timeOffset="-147645.441">31233 9441 2901 0,'0'18'220'16,"0"2"-14"-16,6 12-102 15,3 6-30-15,6 6-24 16,6 2-29-16,-2-5-11 16,-4-2-8-16,-9-7-1 15,0-9 1-15,0-8-2 16,-6-3 0-16,0-7-10 15,0-5 0-15,0 0 10 16,0 0 8-16,0-5 13 16,0-22-7-16,12-8-9 15,3-11-5-15,3-1-15 0,15 2 1 16,-6 10 4-16,-3 16 5 16,4 6 1-16,-16 13-1 15,-3 0 4-15,9 18-5 16,-12 14 6-16,0 5 0 15,-3 6 3-15,6-8-3 16,0-7 1-16,-9-7 2 16,6-6-2-16,-6-6 4 15,3-7-5-15,6-2 3 16,-9 0 0-16,6 0-3 16,0 0 0-16,0-6-11 15,9-5-13-15,-3-1 2 0,10-6 7 16,-7 2 7-16,6-9 3 15,6-3-7-15,0-4 1 16,-3-7-14-16,0 1 9 16,-8 0 16-16,-4 6 3 15,-3 8 25-15,-9 10 17 16,0 5-5-16,0 9-13 16,0 0-21-16,0 0-6 15,-21 17 0-15,5 13 0 16,7 2 0-16,-6 4 0 15,15-2-1-15,0 1 1 16,0 1 0-16,21-8-3 16,-2 3 2-16,14-5 1 15,-6-6-3-15,-12 1 3 16,-6-7-1-16,-3-2 1 0,-6-4-4 16,0 1-5-16,-24 0-6 15,-9-3 4-15,-16-6-37 16,13 0-59-16,9-9-265 0</inkml:trace>
  <inkml:trace contextRef="#ctx0" brushRef="#br0" timeOffset="-147456.771">32148 9010 3380 0,'0'0'150'0,"0"9"-117"15,0 33-17-15,0 15 15 0,0 21 4 16,9 6-19-16,-3 6-7 16,6 1-7-16,-9-5-2 15,15-13-4-15,-12-13-47 16,-6-18-48-16,3-22-342 0</inkml:trace>
  <inkml:trace contextRef="#ctx0" brushRef="#br0" timeOffset="-147284.875">31994 9420 3419 0,'0'0'181'0,"0"0"-130"0,0 0-20 16,0 0-12-16,30 0-10 16,0 0-5-16,18 0-4 15,7 0-21-15,8 0-53 16,-15 0-88-16,4 0-945 0</inkml:trace>
  <inkml:trace contextRef="#ctx0" brushRef="#br0" timeOffset="-147027.418">32383 9511 2890 0,'0'11'373'0,"3"7"-174"16,6 5-92-16,6 7-32 15,3 3-19-15,9 1-24 16,-8-4-14-16,2-1-6 0,-12-6-6 15,6-8-2 1,-15-4-4-16,9-1 1 0,-9-8-1 16,0-2-5-16,0 0 5 15,0 0 3-15,0-12 2 16,0-23-5-16,6-14-4 16,6-14-12-16,15 0 3 15,12 7-15-15,1 9-18 16,17 12-36-16,-12 15-41 15,-6 12-381-15</inkml:trace>
  <inkml:trace contextRef="#ctx0" brushRef="#br0" timeOffset="-146898.48">32878 9575 2949 0,'0'0'333'16,"0"0"-243"-16,0 0-90 15,0-15-221-15</inkml:trace>
  <inkml:trace contextRef="#ctx0" brushRef="#br0" timeOffset="-127179.561">22124 4319 3118 0,'0'0'271'15,"0"0"-176"-15,0 0-19 16,0 0-22-16,0 0-15 15,0-12-14-15,0 0-15 16,6 1-3-16,6-4 2 0,7 1-3 16,2-4 1-16,-3 4 1 15,15-2-1-15,0-1-1 16,6 2-3-16,13 1-1 16,-4 6-1-16,12 2-1 15,-2 6 0-15,17 0 0 16,-2 0 0-16,-4 14 0 15,13 6 0-15,-1 6 0 16,-3 1 0-16,-5 2 0 16,-4 3 0-16,-11-2 0 15,-4 2-4-15,-9 4 1 16,-12 1 0-16,-14 5 3 16,2 5-1-16,-15 2 1 0,6 3 0 15,-12 4 0 1,0 0 1-16,0-1-1 0,0 2 0 15,-9-3 1-15,0 5-1 16,-12 0 0-16,-10-7 0 16,1 1 0-16,3-10 1 15,-3-2 1-15,-3-3-1 16,5-6-1-16,-2-1 2 16,6-9-1-16,-3 3 1 15,3-5-1-15,3 0-1 16,-6-3 3-16,-4 1-3 15,1 0 1-15,0-1-1 16,0-3 1-16,-3 4-1 0,-1-3 0 16,7-3 1-1,-3 0 2-15,6-4 1 16,3 0 1-16,-6-2-1 0,-7-1 1 16,10-4-1-16,-9-1-2 15,-3 0 2-15,12 0 0 16,-6 0 3-16,2 0-2 15,-5 0 0-15,9 0 0 16,-9-1 0-16,6-10-2 16,-6 3 0-16,2-4 2 15,-11 2-3-15,6-6-1 16,-3 0 2-16,-4 0-1 16,7-1 0-16,-3-1-2 15,6 1 2-15,0-4 0 0,8-2-1 16,-2-4 2-16,3-7 0 15,0-7-3-15,9-10 0 16,-6-8 2-16,0-10-1 16,8-8 1-16,1-2-2 15,3 0 0 1,9 6-1-16,0 3-1 0,0 6 2 16,15-1-4-16,13 2 4 15,-7-3 0-15,21 8-3 16,-3 3 1-16,-3 8 2 15,13 0-3-15,5 9 3 16,3 3-3-16,1-1 3 16,8 8 0-16,-8 3 0 0,2 9 0 15,-3 3-5-15,-18 13-5 16,1 0-9-16,-19 23-19 16,-6 14-36-16,-6 1-158 0</inkml:trace>
  <inkml:trace contextRef="#ctx0" brushRef="#br0" timeOffset="-122128.902">15388 12929 2522 0,'0'0'455'16,"0"-3"-279"-16,0 0-25 15,0 0-55-15,0 0-29 16,0 1-23-16,0-2-9 15,0 4 4-15,0 0 4 16,0 0-5-16,0 0-8 0,0 0-8 16,0 0-2-1,0 0-3-15,0 0-7 0,0 0-4 16,0 0-1-16,0 0-2 16,0 0-3-16,0 0 0 15,0 0 0-15,0 0 0 16,0 0 0-16,-6 0 0 15,-15 0 0-15,3 0-4 16,-13 0-1-16,-2 0 1 16,0 0 4-16,6 0-3 15,3 0 3-15,3 0 0 16,14 0 0-16,1 0 0 16,6 4 0-16,0-4-2 15,0 0 2-15,0 0 0 16,0 2 0-16,6 1 0 0,16 3 4 15,-1-1 4-15,21 6 2 16,6-4 0-16,22 2-1 16,5-3 1-16,16 4-4 15,14-6 0-15,4 2-2 16,18 4 0-16,-4-2-1 16,1 5-2-16,-6 0 1 15,0 6-2-15,-4-3 1 16,-8 0 0-16,6 0-1 15,-16-3 1-15,4 1 1 16,8-2-1-16,-8 0 3 16,3-3 1-16,-13 3 1 15,-5-4-3-15,-7-2 0 16,-20-4 1-16,-7-2-2 0,-12 4-2 16,-12-4 1-16,-9 0-1 15,-3 0 1-15,-15 0 0 16,0 0-1-16,0 0-4 15,-6 0-16-15,-15 0-22 16,-12-15-129-16</inkml:trace>
  <inkml:trace contextRef="#ctx0" brushRef="#br0" timeOffset="-117579.576">14959 14290 3031 0,'0'0'269'0,"0"0"-166"16,0 0-22-16,0 0-17 0,0 0-1 15,0 0-24 1,0 0-14-16,0 0 3 0,0 0-1 16,0 0-7-16,0 0-4 15,0 0-5-15,0 3-3 16,0-3 0-16,0 3-3 15,0-3 1-15,0 2-4 16,6-2 1-16,9 6-3 16,6 0 4-16,16 4 1 15,8 1 0-15,12 4-2 16,10-4 0-16,11 1-1 16,19-4 0-16,8 2 1 15,13-4 0-15,12-1 3 16,0 1 2-16,-1 0-6 15,-5-1-1-15,0 4-1 0,-6-3 3 16,-13 0-3-16,4-2 0 16,-6 0 3-16,-16 2 0 15,-5 0 0-15,-4 0 0 16,1 0-1-16,-16-2 1 16,9 1-1-16,-11 1 0 15,-4-2 0-15,0-3 2 16,4-1 0-16,-10 0 1 15,-6 0-2-15,-5 0 0 16,-13 0-1-16,-9 0-1 16,-12 0 1-16,-6 0-2 15,0 0 0-15,0 0-8 16,-18 0-12-16,-9-7-17 16,-4-8-75-16</inkml:trace>
  <inkml:trace contextRef="#ctx0" brushRef="#br0" timeOffset="-107728.3">9792 15179 17 0,'0'4'599'16,"0"2"-278"-16,0 2-73 16,39 6-103-16,1 1-145 15,5 1-100-15</inkml:trace>
  <inkml:trace contextRef="#ctx0" brushRef="#br0" timeOffset="-103962.338">8147 16497 3388 0,'0'2'198'15,"0"2"-136"-15,0-4-17 16,0 2-7-16,0 2-9 16,0-4-14-16,0 0-8 15,0 2-2-15,0-2 2 0,0 0-2 16,0 6-1-16,12 3-4 15,22 3 5-15,11 5 3 16,30 4 4-16,52 6-3 16,63-5-4-16,61 3-1 15,44-3-1-15,-2-5-3 16,-9 2 5-16,-12-9 0 16,11 0 1-16,-5-4-2 15,-16 0 4-15,-53-1-2 16,-61 1-2-16,-58-1-4 15,-23 0 0-15,-10 1-3 16,-18-4-1-16,-12 4-8 16,-27-4-7-16,-6-2 5 0,-84 0-12 15,-4-8-80 1,4-12-467-16</inkml:trace>
  <inkml:trace contextRef="#ctx0" brushRef="#br0" timeOffset="-103246.306">9351 17249 3161 0,'0'0'366'0,"0"0"-301"15,0 0 4-15,0 0-20 0,0 0-16 16,19 0-14-16,2-11-12 15,9-1-1-15,12-3 1 16,3 3-4-16,-8 3-3 16,2 6 0-16,-6 3 0 15,-15 0-7-15,-3 0-6 16,-6 0-1-16,-9 20-5 16,0 5 8-16,0 4 4 15,-9 5-2-15,-12-4 2 16,3-1 2-16,0-10 2 0,9-6 1 15,9 0 2 1,0-6-9-16,0 2-11 0,0-3 5 16,18 4 6-16,3 0 9 15,6 2 0 1,-12 3 5-16,10 1-5 0,-13 0 0 16,-6 2 0-16,-6 5 0 15,0 1 0-15,-18-1 3 16,-22 3-3-16,7-4 0 15,0-11-7-15,3-11-20 16,9 0-31-16,15-21-104 0</inkml:trace>
  <inkml:trace contextRef="#ctx0" brushRef="#br0" timeOffset="-102903.152">9871 17252 3421 0,'0'-6'152'0,"3"0"-91"15,15-2-27-15,0-2-9 16,6 4-8-16,-3 1-14 16,6 5-2-16,-9 0 2 15,-3 0-3-15,-5 5-2 16,-1 19 0-16,-9 8-2 0,0 3 4 15,0 12 0 1,-25-6-3-16,-2 3 3 0,0-4 0 16,6-4 0-16,3-10 0 15,12-4 0-15,-3-8 0 16,9-3-4-16,0-5 4 16,15 0 2-16,18-3 2 15,6-3-2-15,13 0-2 16,32-15-14-16,-17-10-66 15,-10-2-196-15</inkml:trace>
  <inkml:trace contextRef="#ctx0" brushRef="#br0" timeOffset="-102240.26">10450 17117 3531 0,'0'9'124'15,"0"12"-96"-15,0 17-11 16,0 15 10-16,0 14 0 15,0 8-14-15,6-2-7 16,-6-2-4-16,6-10 0 16,-6-5-2-16,0-24 3 0,0-6-3 15,0-16-5-15,0-10 3 16,0 0-2-16,0-10 4 16,0-19-12-16,12-9 5 15,9 0-8-15,7 2 8 16,5 14 2-16,-3 10 3 15,3 6-1-15,-3 6 1 16,3 0 1-16,-5 14 1 16,-13 6 0-16,-9 5 0 15,-6-2-1-15,0-3 1 16,-21 1 2-16,-7-9 3 16,-8 2-1-16,3-11-4 15,-6 0 0-15,6-3 0 0,8 0 0 16,19-6-5-16,6-17-9 15,0-1-3-15,19-5-31 16,17 3 6-16,18-3 7 16,6 5 4-16,-8 10 21 15,-1 0 6-15,-12 9 4 16,1 5 10-16,-13 0 11 16,-3 19 11-16,-12 9-1 15,3 4 8-15,-9 1-11 16,-6 0-11-16,0-4-9 15,0-9-8-15,0-8-2 16,0-10-43-16,0-13-33 0,0-24-69 16,0-12-380-16</inkml:trace>
  <inkml:trace contextRef="#ctx0" brushRef="#br0" timeOffset="-102114.585">10945 17114 2641 0,'0'0'841'0,"0"0"-766"15,0 0-22-15,0 0-28 16,0 0-25-16,9 0-41 16,18-2-108-16,0-2-549 0</inkml:trace>
  <inkml:trace contextRef="#ctx0" brushRef="#br0" timeOffset="-101911.48">11187 17035 3189 0,'0'0'467'0,"0"2"-421"16,0 14-10-16,0 5-8 16,0 13-3-16,0 11-6 15,3 9-6-15,18 5-10 16,-9 3-3-16,3-1 0 16,-9-5-15-16,-6-9-25 15,0-9-31-15,0-16-48 16,0-16-221-16</inkml:trace>
  <inkml:trace contextRef="#ctx0" brushRef="#br0" timeOffset="-101530.16">11205 17354 3459 0,'0'0'174'0,"0"0"-98"0,0 0-26 15,6 0-30-15,15-6-14 16,0 0-6-16,30 0-9 15,-5-2-2-15,-1 2-4 16,-9-5-7-16,18-1 8 16,-17 0 7-16,-10 3 6 15,3-3 1-15,-6 4 4 16,-18 2 7-16,-6 3 5 16,0 3 3-16,0 0-5 15,0 0-8-15,-21 3-3 16,3 17-3-16,-9 3 1 0,6 7-1 15,18-1 2-15,-4-9-2 16,7 5 0-16,0-9 0 16,19 2 0-16,8 0-1 15,-6-3 1-15,3-2 0 16,-15 6 0-16,-9-7-5 16,0 2-10-16,0 3 0 15,-24-1-4-15,-15-15-7 16,9-1-34-16,-1 0-76 0</inkml:trace>
  <inkml:trace contextRef="#ctx0" brushRef="#br0" timeOffset="-101030.272">13438 16959 953 0,'0'-9'2557'0,"0"-3"-2479"16,24-5-65-16,9-1-8 15,1 6 0-15,11-2-1 16,-6 5-4-16,-3 9 0 16,7 0 0-16,-22 0 0 15,3 29 0-15,-21 15-2 16,6 16 2-16,-9 13 0 0,0 6 0 16,-18 0 3-16,-6 0 3 15,9-10-3-15,15-8-3 16,0-10-30-1,0-19-161-15</inkml:trace>
  <inkml:trace contextRef="#ctx0" brushRef="#br0" timeOffset="-100906.1">13821 17784 3618 0,'0'0'129'0,"0"0"-99"16,25 0-25-16,8-14-5 0,6-12-132 15</inkml:trace>
  <inkml:trace contextRef="#ctx0" brushRef="#br0" timeOffset="-53364.494">14036 18285 1402 0,'-6'9'1706'15,"0"-3"-1385"-15,-10-6-241 16,10 2-32-16,-6 2-14 0,0-2-8 16,-3 4-16-16,-3 0-6 15,-6 0-2-15,3 0 9 16,-6-3 9-16,-16 3-2 15,10-4-3-15,-9 8 3 16,-6-10-1-16,-1 0 0 16,-2 0-3-16,-3 0-1 15,-1 0-4-15,7-16 1 16,-3 5-2-16,3-13-3 16,5 2 1-16,4-9 1 15,3-3-2-15,3-7-2 16,5-4-1-16,7-13 0 0,-6-6-1 15,9-9-1-15,-9-6 0 16,9-4 2-16,-9-2-2 16,9 1 0-16,2 5 0 15,4-6-1-15,6 3 1 16,6 3 0-16,0 3-2 16,0 6 2-16,0-1 0 15,18 7 2-15,-2 3-2 16,2 2 0-16,-6 0 1 15,3 2-1-15,6 0 0 16,3 3 0-16,-12 1 1 16,21 0-1-16,-12 0 0 15,7 4 0-15,-1 1 0 0,15 5 0 16,-3 2-1 0,-3-1 1-16,13 7-2 0,-1 1 2 15,0 3 0 1,-5 5 0-16,5 6 0 0,-6 5-2 15,0 4-1-15,1 5 2 16,-1 6 1-16,-3 0-1 16,3 3 1-16,7 17 0 15,2 7 1-15,0 5 1 16,7 3-2-16,-10 10 1 16,12 1-1-16,-17 9 0 15,5 3 2-15,-6 4-2 16,-6 0 2-16,4 2 1 15,-16 0-3-15,9-3 0 16,-6 2 2-16,-15 1-1 0,6 3 1 16,-3-3 1-1,-3 3-3-15,-12 5 0 0,0-3 3 16,0-1 0-16,0 2-3 16,-9-3 0-16,0-5 3 15,-12 5-3-15,3-8 0 16,-3-1 1-16,-3 0 0 15,-3-5-1-15,-7-2 0 16,7-3-1-16,-3-1 1 16,-9 0 1-16,6-6-1 15,-10 1 2-15,7-5 0 16,-3-1-2-16,0-5 0 16,-1-1 4-16,1-3-4 0,9-8 3 15,-3 0-3 1,6-5 0-16,3-6 4 0,-1-2-3 15,16-2-1-15,3-1 0 16,0-3-6-16,6 0-9 16,0 0-38-16,0-13-299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0" max="32767" units="cm"/>
          <inkml:channel name="Y" type="integer" min="0" max="32767" units="cm"/>
          <inkml:channel name="F" type="integer" min="0" max="4095" units="deg"/>
          <inkml:channel name="T" type="integer" min="0" max="2.14748E+0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8-03T08:02:46.0530000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10873 6180 1997 0,'0'0'213'0,"0"0"-144"16,-9 0-49-16,9 0 132 15,0 0 191-15,0 0-232 0,0 0-59 16,0 0 21 0,0 0 15-16,0 0-24 0,0 0-7 15,0 0 8-15,0 0-12 16,0 0 0-1,0 0-18-15,0 0-14 0,0 0-11 16,0 4-3-16,0 1 0 16,0 4 1-16,0 4 7 15,0-2-1-15,0 6 2 16,0 1-4-16,0-2-3 16,0 6-5-16,9-1 2 15,-9-5-3-15,6 0 3 16,-6-2-3-16,9 0 0 15,-9-5 1-15,0 2-3 16,0-4 2-16,3-1 1 0,-3-3-1 16,9 0 1-16,-9-3 4 15,0 2 3-15,6-2 8 16,0 0 1-16,6 0-1 16,3 0-5-16,-3 0-4 15,15 0-1-15,-3 0-4 16,10 0-2-1,2 0 0-15,6 0-3 0,3-2 4 16,1-1-3-16,-7 3 1 16,6 0-2-16,0 0 0 15,-8 0 0-15,11 0 1 16,-6 0-1-16,9 0 0 16,-14 0 1-16,17 0 1 15,-3 0 2-15,-2 0 2 0,11 0 0 16,-6 0-3-16,-8 0 0 15,2 0-1-15,0 0-2 16,-6 0 2-16,7 3-1 16,-10-1-1-16,0 2 0 15,6 2 2-15,-8-4 1 16,5 1 0-16,-3-3 1 16,-3 0 3-16,13 3 2 15,-7-3-2-15,6 0 0 16,7 0-3-16,-16 0-1 15,3 0-3-15,0 0 0 16,4 0 1-16,-7 3-1 16,0-3 1-16,3 3-1 0,7-3 0 15,-7 2 1-15,6-2-1 16,-6 0 0-16,1 4 0 16,2-4 1-16,-6 0 1 15,6 0-2-15,1 0 0 16,-1 0 2-16,-9 0-2 15,12 0 0-15,-8 0 0 16,-10 0-1-16,12 0 1 16,-9 0 0-16,1 0 0 15,-4 0-1-15,3 0 1 16,6 0 0-16,-9 0 0 16,4 0 0-16,-4 0 0 15,18 0 0-15,-15 0 0 0,3 0 0 16,1 0 1-1,2 0-1-15,-6 0 0 0,-3 0 0 16,3 0 0-16,-5 0 0 16,5 0 0-16,-9-4 0 15,9 4 0-15,-6 0 0 16,-3 0 0-16,4 0 0 16,-10 0 0-16,3 0 0 15,-3 0 1-15,3 0 1 16,-3 0 0-16,-6 0 1 15,9 0 0-15,-2 0 0 16,2 0 1-16,-9 0-1 16,6 0-3-16,3 0 1 0,-12 0 1 15,9 0-2-15,-3 0 2 16,3 0-1-16,0 0 1 16,-5 0 2-16,-1 0 0 15,3 0 1-15,-9 0-1 16,-3 0 1-1,3 0 1-15,-6 0 1 0,0 0 3 16,12 0 0-16,-12 0 2 16,0 0-3-16,0-11-2 15,6-9-2-15,3-3-3 16,0-8-2-16,6 1 0 16,-12-3 0-16,3 1 0 15,3 2-7-15,-3-3-13 16,-6-7-24-16,0 2-47 15,0 6-752-15</inkml:trace>
  <inkml:trace contextRef="#ctx0" brushRef="#br0" timeOffset="2766.149">15155 5938 2750 0,'0'0'202'0,"0"0"256"15,0 0-386-15,0 0-40 16,0 0-18-16,0 6-10 16,6 10-3-16,0 5 3 15,4 3-1-15,2-4 0 0,-6 4 2 16,0-3 3-1,0-1 3-15,-6-6 8 0,3 1-2 16,-3-3-4-16,9-6-2 16,-9 2-5-16,0-4 1 15,0-2 1-15,6 1-5 16,-6 0 2-16,0-3 1 16,0 0-1-16,0 3 0 15,0-3 1-15,0 0 4 16,0 3-4-16,0-3 1 15,12 0 2-15,3 3 0 16,-3-3 0-16,9 3 2 16,18-1-2-16,-2 2-1 15,17-4-2-15,-3 2-6 0,16 1 0 16,-4 3 0-16,9 0 1 16,1 0-1-16,5 0 3 15,4 2-3-15,-1 2 0 16,4-1 0-16,-13-3 0 15,4 0 0-15,-7 1 0 16,-8 0 0-16,-1-1 0 16,-9 0 0-16,-9 2 2 15,7 0 0-15,-10-2-1 16,6 3 1-16,-5 1-2 16,5-4 0-16,0 0 1 0,-9 2-1 15,7-2 0-15,-4 0 2 16,-3-4-1-1,-3 4 1-15,-6-2 2 0,4-2 0 16,2 0-1-16,-6 2-2 16,3 2 2-1,3-4-1-15,-6 4 0 0,7-3-2 16,-10 3 1-16,0-2 1 16,-6-3-1-16,-6 4 2 15,9-4-1-15,-15-1 0 16,3 5-2-16,9-5 3 15,-6 0-1-15,1 2 0 16,2-2 0-16,-3 0 2 16,0 0 0-16,-6 0 1 15,-3 0 1-15,15-8 0 0,-6-11-2 16,0-3-2-16,3-9-2 16,3-1 0-16,-3-2-6 15,-3-5-3-15,1 1-9 16,14-17-23-1,-9 6-93-15,3 4-1573 0</inkml:trace>
  <inkml:trace contextRef="#ctx0" brushRef="#br0" timeOffset="3912.237">18143 6222 419 0,'-3'0'2913'0,"3"0"-2764"15,0 0-44-15,0 0-40 16,0 0-22-16,0 0-16 0,0 0-14 16,0 0-6-16,0 0-5 15,0 0 3-15,0 0-2 16,0 9-3-16,0 4 4 15,0 8-2-15,0 5 2 16,0 0-4-16,0 5 3 16,0-3-1-16,0-1-2 15,0-7 2-15,3-5 0 16,9-6 0-16,-12-4-1 16,6-1 1-16,-6-4-2 15,7 2 3-15,-7-2 1 16,6 0 1-16,6 4-1 15,3-4 4-15,3 0-1 0,9 0 0 16,6 2-3 0,3-2 2-16,19 4-3 0,-7-2-1 15,6 4-2-15,7 0 0 16,-4 0 0-16,0 2 1 16,10 1-1-16,-4 0 0 15,-5-3 0-15,2 3 0 16,-3-1 0-16,4 2 0 15,-10 1 0-15,3-2 0 16,-5-3 0-16,-1-1 1 16,3 1-1-16,-6-6 2 15,1 0-2-15,-1 0 0 16,3 0 0-16,-18 0 2 16,4 0 0-16,-13-9 2 0,-3-2 2 15,3-6 2-15,-12-10-2 16,6-5-4-16,3-7-2 15,-3-1-7-15,0-25-7 16,10 12-18-16,-1 6-124 0</inkml:trace>
  <inkml:trace contextRef="#ctx0" brushRef="#br0" timeOffset="5713.76">26163 4314 2545 0,'0'8'1000'16,"-9"-2"-887"-16,9 0-51 0,0-4-21 15,0 2-24 1,0-2-8-16,0 2-9 0,0 7 0 16,9 6 0-16,6 10-1 15,-12 12 1-15,12 7 0 16,-9 7 0-16,0 2 0 16,9-5 0-16,-9-7 0 15,0-10-3-15,6-13-1 16,-6-14-2-16,3-6 1 15,0 0 5-15,6-32 4 16,13-11-2-16,-4-4-2 16,0 2 0-16,0 8 0 15,-12 14 0-15,0 10 0 16,-3 13-1-16,9 0-4 16,-3 19 0-16,9 15 5 0,1 1-4 15,2 1-4-15,-12-10 3 16,3-9 2-16,-9-11 1 15,0-6 2-15,-3 0 10 16,3-14 5-16,3-19-9 16,0-13-6-16,-6-4 0 15,9-2-9-15,-2-2-20 16,5-4-48-16,0 11-56 16,3 9-552-16</inkml:trace>
  <inkml:trace contextRef="#ctx0" brushRef="#br0" timeOffset="6243.036">26848 3989 3541 0,'-9'0'115'16,"9"0"-54"-16,0 0-32 15,0 2-15-15,0 24-7 16,9 12-6-16,9 9 1 15,-6 6 0-15,3-1-2 16,-9-1 0-16,-3-2 1 16,6-8-1-16,-9-6-2 15,0-9-3-15,6-5 0 16,-6-5-1-16,0-10-1 0,0-5-4 16,6-1 4-16,-6 0-1 15,6 0 8-15,3-6 0 16,3-6 1-16,-3-2-2 15,16 0 1-15,-16 2 0 16,6 4 0-16,-3 1 3 16,-3 5 1-16,-9 2 1 15,6 0-5-15,0 0-3 16,0 11 3-16,9 9-1 16,-3 1 1-16,0-4 0 15,3-5-3-15,-9-5 0 16,6-7 3-16,-6 0 0 15,16-8 0-15,-4-20 0 16,3-1-1-16,-6 2 1 16,0 7-1-16,-6 12 1 0,-6 8 0 15,6 0-4-15,3 14 2 16,0 13 1-16,9 5 1 16,-15-5-5-16,15-11-31 15,4-16-52-15,2-4-108 16,-12-27-1659-16</inkml:trace>
  <inkml:trace contextRef="#ctx0" brushRef="#br0" timeOffset="6383.108">27243 4049 3251 0,'0'0'211'16,"0"0"-102"-16,0 0-63 0,0 0-20 15,0 9-26-15,12 3-5 16,24-2-38-16,1-6-63 15,2-4-506-15</inkml:trace>
  <inkml:trace contextRef="#ctx0" brushRef="#br0" timeOffset="6780.606">27524 3651 3465 0,'0'0'150'15,"-6"0"-80"-15,6 4-39 16,0 25-16-16,0 22-2 0,0 16 2 16,6 13-4-1,-3 18-4-15,12 2-3 0,-9-5-4 16,6-3 0-16,3-19-10 16,-3-18 1-16,9-15-8 15,-12-16 0-15,6-15 6 16,4-9 3-16,2 0 8 15,6-28 0-15,6-13-3 16,-9-10-11-16,3 2-7 16,-15 5 10-16,-9 12 11 15,-3 9 4-15,0 8 13 16,0 15 8-16,-9 0-11 16,-12 11-9-16,3 27-5 0,0 12 6 15,-6 8 4 1,24-1-3-16,0-4-7 0,30-11-6 15,15-16-11-15,73-26-18 16,-15 0-68-16,-7-14-475 0</inkml:trace>
  <inkml:trace contextRef="#ctx0" brushRef="#br0" timeOffset="7178.972">28797 3608 2966 0,'-12'0'547'0,"-6"0"-425"16,3 0-53-16,3 0-38 15,-3 21-24-15,3 26-3 0,-3 22-1 16,6 22-2-1,3 17 3-15,6 6-3 0,0-3-1 16,12-11-4-16,18-12-15 16,42-12-22-16,-5-23-50 15,-4-25-232-15</inkml:trace>
  <inkml:trace contextRef="#ctx0" brushRef="#br0" timeOffset="7696.103">30430 3331 2845 0,'-6'-5'225'16,"0"5"108"-16,6 0-146 16,0 0-130-16,27 0-12 15,19 12-9-15,11 17-6 16,12 14-13-16,13 14-5 15,-13 16-4-15,-2 18-6 16,-22 14-2-16,-24 13 0 16,-21 8-15-16,0 0-7 15,-84 31-22-15,2-31-81 16,1-31-1049-16</inkml:trace>
  <inkml:trace contextRef="#ctx0" brushRef="#br0" timeOffset="8665.152">26480 5144 2683 0,'-10'8'155'16,"1"-2"536"-16,0 0-603 15,6-1-38-15,3-4-29 16,0 4-18-16,-6-4-3 16,-6 8-30-16,-9 1 5 15,0 4 1-15,-6 4 9 16,18-3-1-16,3 2-12 15,6-2-11-15,0-1-1 16,0 0 4-16,6 1 24 16,18-1 1-16,3 2 3 15,6-2 2-15,-9 4 5 16,-5-1 1-16,-4 3 0 0,-3-1-1 16,-12 1 1-16,0 0 9 15,0 4 16-15,-27-1 6 16,-1 1-4-16,-5 2-2 15,3-3-11-15,12 1-7 16,0-7-6-16,12 0-1 16,6-3-25-16,0 2-25 15,0-4 28-15,12 2 8 16,6 1 6-16,-6 2 7 16,3 1 0-16,-9 2 1 15,-6 7-1-15,0 2 1 16,0 6 6-16,-12 3 15 15,3 6 4-15,-3 2-7 0,12-1-11 16,21 8-7 0,24-16-27-16,7-10-157 0</inkml:trace>
  <inkml:trace contextRef="#ctx0" brushRef="#br0" timeOffset="9498.835">26703 7684 2448 0,'0'0'1009'0,"0"0"-833"15,0 0-119-15,0 0-28 16,12 0-20-16,15 0-8 16,6 0-1-16,0 0-7 15,-2 0-3-15,-4 0 5 16,-6 12 0-16,-15 1-5 16,0 3 4-16,-6 8 4 0,0 5 2 15,0 3 0 1,-6 4 3-16,-9-1 1 0,3-1-1 15,6 2 0-15,0-4-3 16,6 0 1-16,0-5-1 16,0 1 0-16,0 3-1 15,12-5-1-15,0 2 1 16,-3-1 1-16,-3 3 0 16,3-4 0-16,6 2-1 15,-9-1 1-15,9 0 0 16,-3-1 0-16,-3 0 0 15,9-3 0-15,-8 4 1 16,-4-4-1-16,3 0 0 16,-9-1 0-16,0-1 1 15,0-1 3-15,0-4 1 0,-9 2 1 16,-7 1-6-16,-5-5 0 16,-6-6-13-16,0-8-41 15,3-10-53-15,6-21-401 0</inkml:trace>
  <inkml:trace contextRef="#ctx0" brushRef="#br0" timeOffset="10029.778">27856 5735 2817 0,'-24'6'204'0,"15"0"311"15,3 0-425-15,6 0-29 16,0 0-20-16,0-3-12 16,6 0-12-16,30 0-7 15,21-3 3-15,34 0 4 16,57 0-4-16,60-3-7 16,63-17-1-16,22 2-4 15,-51 9-1-15,-73 6-3 16,-79 3-4-16,-38 0-19 15,-4 0-46-15,-24 24-42 0,-6-4-58 16,-18-3-538-16</inkml:trace>
  <inkml:trace contextRef="#ctx0" brushRef="#br0" timeOffset="10345.707">28227 6151 2454 0,'-21'3'949'0,"3"3"-859"0,3 0-10 16,0-1-28-16,12 1 3 16,3 1-25-1,0-2-10-15,0 4 1 0,27-1 0 16,18 4 1-16,24-3 0 15,55-5-2-15,51-4-10 16,-3 0-6-16,-12 0-4 16,-21 0-3-16,-36-4-8 15,-7 1-15-15,4 3-37 16,-37 0-54-16,-14 0-125 16,-37 0-589-16</inkml:trace>
  <inkml:trace contextRef="#ctx0" brushRef="#br0" timeOffset="10588.188">28088 6752 627 0,'-6'5'2080'0,"0"4"-1345"16,6-3-616-16,6-1-57 15,33 5-21-15,28-4 8 16,20-5-17-16,28 4-15 16,12-5-3-16,18 0-5 15,6 0-6-15,-16-5-3 0,-17-2-23 16,-3 3-62 0,-37 4-123-16,-23 0-625 0</inkml:trace>
  <inkml:trace contextRef="#ctx0" brushRef="#br0" timeOffset="16695.662">30147 5237 2333 0,'-13'6'217'16,"13"0"622"-16,0 0-741 15,0-2-44-15,0-4-22 16,0 3-17-16,0-3-9 16,0 0 4-16,0 0 6 15,19 0 7-15,-4 0-9 16,9 0-9-16,0 2 0 15,15 2-3-15,-9 2-1 16,4 2-1-16,2 1 0 0,-15 9 0 16,3 1-2-16,-15 8-4 15,0 5 6-15,-9 7-4 16,0 4 4-16,0 4 2 16,-18 4-2-16,-9 1 0 15,-12-4 4-15,12 3 0 16,2-4-1-16,-2-6-3 15,0-3 4-15,15-3-1 16,0-2-1-16,3-7-2 16,6-5 0-16,3-2 1 15,0 0-1-15,0-5 1 16,12-2 1-16,12-1-2 0,3-2 1 16,0-3-1-1,-2-4 1-15,2-2 1 16,-15 0-2-16,-3 0 2 15,-3 0 1-15,-6 0 2 16,0 0 4-16,0 0 3 0,0 0-4 16,0 3-8-1,0 13 0-15,0 4-4 0,0 15 4 16,-6 11 2-16,-3 10-2 16,-3 8 1-16,12 7-1 15,-15 5 0-15,12 3 0 16,-13 0 0-16,10 0-1 15,-6-2 1-15,-12-10-2 16,15-9 1-16,-12-8-6 16,-12-16-5-16,3-7-11 0,-37-27-26 15,10 0-44-15,3-6-126 0</inkml:trace>
  <inkml:trace contextRef="#ctx0" brushRef="#br0" timeOffset="18025.42">30874 5756 2341 0,'0'0'257'0,"0"0"-183"16,-6 0 242-16,6 0-188 15,0 0-114-15,0 0-14 16,0 0 0-16,0 0 15 16,0 0 46-16,0 0 27 15,0 0-5-15,0 0-13 16,0 0-19-16,0 0-15 16,0 0-1-16,0 0-11 15,-9 3-9-15,9-3 6 16,0 0-7-16,0 3-1 15,0-3-1-15,0 3 1 16,0-3-3-16,0 0-3 0,0 3-3 16,0-3-4-16,0 0 0 15,0 3 0-15,0-3 0 16,0 0 0-16,0 0 3 16,0 0-3-16,0 0-1 15,0 0 1-15,0 3 0 16,0-3 0-16,0 0 0 15,0 0 2-15,0 0-2 16,0 0 0-16,0 0-1 16,0 0 1-16,0 0 0 0,0 0 3 15,0 0-3 1,0 0 0-16,0 0 0 0,0 0 0 16,0 0 0-16,0 0 0 15,0 0 0-15,0 0 0 16,0 0 3-16,0 0-3 15,0 0 0-15,0 0 3 16,0 0-1-16,0 0 5 16,0 0-5-16,0 0 0 15,0 0-1-15,0 0 2 16,0 0-1-16,0 0-1 16,0 0-1-16,0 0 0 15,0 0 0-15,0 0-5 16,0 0-8-16,-3 0-8 15,3 0-31-15,0 8-27 0,0-2-40 16,0 0-405-16</inkml:trace>
  <inkml:trace contextRef="#ctx0" brushRef="#br0" timeOffset="19633.822">30798 5753 2161 0,'0'15'279'16,"0"-1"274"-16,0-2-295 16,0 2-156-16,0 2-20 15,0-7-34-15,0 2 1 16,0-5-8-16,19-1-3 16,-10-5 3-16,6 0-8 15,12 0-11-15,6-26-13 16,6-12-5-16,-5-8-4 15,-1-10-3-15,-6-8-3 16,3-7 2-16,-18-8-1 0,0 0 5 16,-12 3 0-1,0 9 2-15,0 15 8 0,0 14-3 16,0 17 2-16,0 11-2 16,0 10-7-16,0 0-6 15,-12 32-7-15,3 19 9 16,-3 16 4-16,6 12 0 15,-9 6 0-15,15-1-1 16,0-7 0-16,9-11 1 16,12-10-4-16,3-11-1 15,-3-13-2-15,-6-12-2 16,10-7-3-16,-7-11 2 16,-6-2 5-16,15-6 1 0,-9-23-2 15,6-9-3 1,-9-6-6-16,6-2-1 0,-15 4 5 15,0 6 10-15,-6 16 1 16,0 12 10-16,0 4-3 16,0 4-7-16,0 6-10 15,-12 20 10-15,-3 13 0 16,9 0 2-16,0-2 3 16,6-7 0-16,0-7 3 15,0-9-3-15,6-8-1 16,27-6 1-16,7 0 5 15,-1-29-7-15,9-15-3 16,1-4-13-16,-10 2-2 16,-6 8 9-16,-12 9 6 0,-15 15 8 15,-6 4 13-15,0 10-9 16,0 0-11-16,0 6-1 16,-24 19 0-1,15 7 0-15,3 0-1 0,6-1 0 16,0-4-5-16,0-6-4 15,6-7 8-15,3-3-1 16,15-1 3-16,-12-4-3 16,0-4 3-16,-12 2 0 15,0-2 0-15,0 1-3 16,0 3 1-16,0 3 2 16,-6-1 9-16,-12 4-2 15,12-3-4-15,-3-3 1 0,0-4-1 16,9-2 1-1,0 0 11-15,0-20 0 0,0-12-11 16,24-12-4-16,6-8-3 16,4-3-2-16,5 0-5 15,-6 13 8-15,-6 6 2 16,-6 10-2-16,-6 11 2 16,-6 12 12-16,-9 3-6 15,0 0-6-15,0 21-5 16,-9 11 5-16,3 3 0 15,6-1 0-15,0-4 1 16,0-3-1-16,21-9 0 16,4-7 1-16,2-2-1 0,0-3 1 15,-18-4-1-15,6 1 0 16,-15 3 0-16,0 4-6 16,-24 4-12-1,-15 4 13-15,-1-1-5 0,-11 3-22 16,24-8-59-16,6-9-354 0</inkml:trace>
  <inkml:trace contextRef="#ctx0" brushRef="#br0" timeOffset="20328.89">32305 5233 2694 0,'-10'4'172'16,"10"14"385"-16,-3 7-457 16,3 10-46-16,0 3-13 15,0 5-21-15,0 1-12 16,0-1-7-16,0-4 1 16,0-7-2-16,0-6-5 15,0-7 1-15,0-9-8 16,0-4 0-16,0-2 1 15,0-4 11-15,0 0 5 0,0-6 0 16,0-20-5-16,0-7-8 16,3-7 2-16,22-2-6 15,-7 1 1-15,0 6 4 16,3 9 6-16,-12 9 1 16,15 7 1-16,-21 10-1 15,18 0 3-15,-12 0-3 16,3 18-3-16,-6 8 3 15,7 7 0-15,-10 4 1 16,9-5-2-16,-12 1 1 16,6-9-5-16,-6-9-16 15,0-4-17-15,6-9-42 16,-3-2-49-16,6-2-91 16,6-20-427-16</inkml:trace>
  <inkml:trace contextRef="#ctx0" brushRef="#br0" timeOffset="20847.442">32591 5326 1530 0,'0'0'1115'16,"-12"15"-646"-16,-3 11-305 15,3 6-56-15,6 4-47 16,6-5-31-16,0-2-16 16,0-4-8-16,0-9-3 15,0-6-3-15,0-8-12 0,12-2-1 16,3 0-1-1,3-26-19-15,9-7-46 16,-2 1-6-16,-13 3 52 0,3 9 33 16,-15 11 58-1,6 6 23-15,-6 3-40 0,0 0-33 16,0 18-8-16,0 5 16 16,0 1-3-16,0-2-6 15,0-6-1-15,6-5-6 16,-3-5 0-16,9-6-5 15,0 0 5-15,-9 0 0 16,21-21 0-16,-15 3 0 16,0 2 0-16,-3 4 0 15,-6 6 10-15,6 3 11 16,-6 3-1-16,0 0-9 0,0 0 0 16,0 0-5-16,0 0-2 15,0 0 0-15,0-3 2 16,-6-3 7-1,-9 1-7-15,12-5 3 0,-12 2 3 16,0-4 0-16,12 3-7 16,-9 1-1-16,-3-1-4 15,3 3-9-15,-6 3-6 16,3 3-18-16,2 0-6 16,1 9 6-16,3 8-25 15,9 0-121-15</inkml:trace>
  <inkml:trace contextRef="#ctx0" brushRef="#br0" timeOffset="21071.96">32821 5431 2200 0,'0'9'254'0,"0"0"232"16,0-3-201-16,0 0-202 15,0-4-66-15,0-2-17 16,0 0-180-16,0 0-1104 0</inkml:trace>
  <inkml:trace contextRef="#ctx0" brushRef="#br0" timeOffset="21763.148">31155 6412 2777 0,'-6'29'2'0,"-3"0"673"16,2 6-603-16,-2 9-5 15,6 0-36-15,-3-2-31 16,6-8 0-16,0-10-60 15,0-13-49-15,18-11-537 0</inkml:trace>
  <inkml:trace contextRef="#ctx0" brushRef="#br0" timeOffset="21911.26">31212 6104 2376 0,'-6'0'448'16,"-6"0"179"-1,12 0-521-15,0 6-78 0,0 3-28 16,6 11-58 0,27 1-43-16,-9-4-432 0</inkml:trace>
  <inkml:trace contextRef="#ctx0" brushRef="#br0" timeOffset="22497.506">31366 6312 2918 0,'0'5'406'15,"0"8"-276"-15,0 7-50 16,9 4-28-16,-9 8-17 16,6 0-10-16,-6 4-12 0,0-5-5 15,0 1-2 1,0-2-1-16,0-7 0 0,0-3-4 16,0-8 2-16,0-6-2 15,0-3-1-15,0-3 4 16,0 0 4-16,0-15 10 15,6-13-11-15,15-4-7 16,-6-1-1-16,9 10 1 16,-15 8 0-16,13 9-1 15,-7 6 1-15,-9 0-1 16,9 6-3-16,3 14 2 16,-6 4 2-16,0-4 0 15,-3-2 0-15,0-7 0 16,12-5 0-16,0-6 2 15,13 0-2-15,-4-20 0 0,9-19-7 16,-3-4-6-16,-3-4 2 16,-5 7 9-16,-7 9 2 15,-15 9 6-15,-6 12 3 16,0 10-3-16,0 0-6 16,-6 4-5-16,-6 18 0 15,3 5 1-15,3 5-6 16,6-2-10-16,0-3 0 15,15-7 9-15,6 0 2 16,6-3 6-16,-6-1 3 16,-9-2-6-16,-3-2 3 15,-9 3-9-15,0 1-13 0,-27 2 5 16,-3 1-4-16,-3-9-2 16,5-4-13-16,28-8-41 15,0-28-56-15,0-11-1407 0</inkml:trace>
  <inkml:trace contextRef="#ctx0" brushRef="#br0" timeOffset="22666.338">32214 5938 2001 0,'0'0'1421'0,"0"12"-1324"16,0 25-38-16,0 19 2 15,0 14-5-15,0 12-29 16,0 0-11-16,0-1-1 0,0-1-4 15,0-13-11 1,0-14-2-16,0-15-31 0,0-14-62 16,6-22-196-16</inkml:trace>
  <inkml:trace contextRef="#ctx0" brushRef="#br0" timeOffset="22829.078">32111 6328 2737 0,'0'0'36'15,"0"0"734"-15,0 4-672 16,0 2-40-16,12-2-36 16,13-2-12-16,14-2 0 15,0 0-10-15,-3 0-16 0,25 0-25 16,-13-12-59 0,-9 3-192-16</inkml:trace>
  <inkml:trace contextRef="#ctx0" brushRef="#br0" timeOffset="23145.754">32386 6338 2417 0,'0'10'907'16,"0"-4"-679"-16,0-2-129 15,0 6-46-15,0 5-33 0,27 3 5 16,3 2-12-1,-5 2-7-15,2 5-2 0,-9-3-1 16,-3-4-3-16,-9-3 0 16,6-1-2-16,-12-7-4 15,0-7-1-15,0-2-2 16,0 0 5-16,0-2 4 16,0-29 0-16,0-6-18 15,6-13-8-15,6 2 1 16,3 6-17-16,18 6-26 15,-2 13-90-15,-4 11-771 0</inkml:trace>
  <inkml:trace contextRef="#ctx0" brushRef="#br0" timeOffset="23482.432">32857 6317 2223 0,'-6'5'777'0,"6"-4"-244"0,0 4-461 16,0-3-25-16,0-2-26 16,0 0-7-16,0 0-6 15,-6 0 1-15,-3 0 2 16,6 2 1-16,-18 2-8 16,9 4-1-16,-10 6-3 15,4 4 0-15,3 2 0 16,6 5-3-16,9 1-1 15,0-3-7-15,0 3 1 16,18-5 6-16,0 3 2 16,10-4-3-16,-1-6-6 0,-18 1 0 15,12-7-2-15,-21 2-4 16,0-8 1-16,0 2-1 16,-24-2-8-16,-16-2-30 15,1-2-83-15,12-19-563 0</inkml:trace>
  <inkml:trace contextRef="#ctx0" brushRef="#br0" timeOffset="23629.078">33119 6458 221 0,'0'6'3175'0,"0"-2"-3011"0,0-2-133 16,6 2-31-16,4-4-181 0</inkml:trace>
  <inkml:trace contextRef="#ctx0" brushRef="#br0" timeOffset="39203.598">12403 4723 3180 0,'-15'11'287'16,"9"-1"-183"-16,-6 4-71 16,12 4-11-16,0 11-16 15,0 10-6-15,0 9-3 16,0 9-7-16,0-2 4 15,12 0 4-15,-6-2 1 0,0-7 1 16,-6-1 0 0,0-1 0-16,0-3 0 0,0-3-4 15,0-6-15-15,0-3-26 16,0-8-57-16,9-15-394 0</inkml:trace>
  <inkml:trace contextRef="#ctx0" brushRef="#br0" timeOffset="39554.4">12234 5136 2174 0,'-12'8'1198'0,"12"-2"-1062"15,0-4-75-15,0 2-23 0,0-4-25 16,0 2-11-16,0 4 2 15,12 0 20-15,-6 3 8 16,6 3-3-16,-12 2-8 16,15 4-8-16,-12 6-6 15,18-1-5-15,-15 7 3 16,9-2-5-16,-3 5 3 16,6-4-3-16,-8-3 0 15,-1-5 0-15,6-6 0 16,-9-4 2-16,0-8-2 15,0-3 2-15,3 0-1 16,6 0 7-16,15-23-4 0,15-16-4 16,40-34-19-16,-7 10-66 15,-14 0-207-15</inkml:trace>
  <inkml:trace contextRef="#ctx0" brushRef="#br0" timeOffset="65917.049">20247 14000 2236 0,'0'0'169'15,"0"6"-128"-15,0-2 200 16,0 1 53-16,0-5-204 15,0 0-75-15,0 0-15 16,0 0 32-16,0 0 43 16,0 0-4-16,0 0 12 15,0 0-6-15,0 0-21 0,0 0-24 16,0 0-11-16,0 0-5 16,0 0-3-16,15 0 1 15,-9 0-1-15,3 0 1 16,3 0-4-16,0 0 1 15,-9 0-1-15,-3 0 3 16,15 0-5-16,-5 0-2 16,-1 0 2-16,0 0 0 15,3 0 2-15,3 0-2 16,-3 0 3-16,6 0-3 0,9 3 1 16,-6-3 1-1,-3 0-4-15,10 0 1 16,-4 0-1-16,-3 3-2 0,9-1-1 15,0 1 0 1,0 1 1-16,10 2 0 0,5-4 2 16,-9 4-3-16,12-4 1 15,4 2-4-15,-7-4 4 16,9 0 0-16,-11 2-4 16,5-2 0-16,-9 0 0 15,-9 0 1-15,0 0 1 16,-5 0 2-16,-7 0-1 15,-6 0 0-15,-6 5-3 16,3-4 3-16,-3 4 0 16,6-4-1-16,3 5 1 15,-3-3-1-15,-3 0 1 16,15 0-1-16,-6 1 0 0,-6-2 0 16,4 2-2-16,-10-2 0 15,0 2 1-15,-6-4 1 16,12 0-2-16,-12 1 1 15,6-1-1-15,3 0 0 16,-9 0-4-16,9 0-16 16,6 0-43-16,-15-5-177 0</inkml:trace>
  <inkml:trace contextRef="#ctx0" brushRef="#br0" timeOffset="68417.332">22384 12580 2008 0,'0'0'385'0,"0"0"471"16,0 0-743-16,0 0-72 15,0 0-8-15,0 0-4 16,0 4-3-16,0-4-5 15,0 0-3-15,0 2 8 16,0 4-7-16,0 8-8 16,0 10-2-16,0 11 18 0,0 16 0 15,-9 8-14 1,3 4 1-16,0 4-4 0,6 2-4 16,0-8-3-1,-6-6-2-15,6-5-1 0,0-9 0 16,0-9 0-16,0-9-18 15,0-8-22-15,0-5-10 16,0-10-31-16,0 0-13 16,0-22-46-16,0-1-568 0</inkml:trace>
  <inkml:trace contextRef="#ctx0" brushRef="#br0" timeOffset="68707.227">22351 13114 1057 0,'-12'-6'459'0,"-3"3"183"15,2-3-73-15,1 2-244 16,-6-1-152-16,15 3-56 0,3-2-26 15,0 2-24-15,0 2-20 16,0 0-13 0,0 0-9-16,0 0-11 0,0 2-8 15,0 19 16 1,0 5-5-16,3 4-3 0,9 4-6 16,-6-1-2-16,0 0-6 15,0-7 3-15,-3-4-1 16,-3-8 2-16,10-3-1 15,-1-11 2-15,-9 0 3 16,18 0 5-16,-6-11-1 16,9-14-12-16,0-17-1 15,6-1-28-15,3-1-18 16,10-5-26-16,-19 13-109 0,6 5-1511 16</inkml:trace>
  <inkml:trace contextRef="#ctx0" brushRef="#br0" timeOffset="69632.699">23754 12604 2484 0,'0'0'91'15,"0"0"747"-15,-6 0-746 16,6 0-42-16,-6 0-16 16,6 7-9-16,0 11-5 15,-6 8-3-15,6 15 3 16,-15 8-1-16,12 12-3 15,-12 7-1-15,3 6-9 16,0 0-3-16,-6-2 2 0,8-11-4 16,-2-6-1-1,0-9 0-15,-3-9-1 0,3-11-2 16,6-10-1-16,-9-5-3 16,6-11-1-1,6 0 3-15,-15 0-2 0,3-27-9 16,-9-5 0-16,-1-7 3 15,10 1 10-15,-3 6 3 16,9 9 13-16,3 5-1 16,0 7-1-16,6 7 0 15,0 2-2-15,0 2 0 16,0 0-2-16,0 0-2 16,0 0-5-16,0 11 2 15,0 15 2-15,12 0-1 0,-3 7 1 16,15-4-2-16,-15-2 0 15,10-4-1-15,-1-9 1 16,-12-2 1-16,6-4-1 16,-3-3 2-16,-3-5 1 15,0 0 1-15,0 0 2 16,-3-11 0-16,21-9-7 16,-6-6-1-16,-3-6-9 15,16 0-8-15,14-20-40 16,-6 11-64-16,-6-4-536 0</inkml:trace>
  <inkml:trace contextRef="#ctx0" brushRef="#br0" timeOffset="74845.123">25396 13465 2382 0,'-6'2'125'0,"6"-2"716"15,-6 0-753-15,6 0-47 16,0 0 11-16,0-2-25 16,0-10-4-16,0 4-4 15,0-7 0-15,0-1 4 16,0 2 2-16,0-6-6 16,0-7-3-16,0 1-1 15,0-6 0-15,0-2-7 0,0-8 2 16,-12-5-5-1,3-3-1-15,-3-5-2 0,-9-3-1 16,-1-3 1 0,-8-8 0-16,-9-1-1 0,0-3 0 15,-3 0 0-15,-7-4 1 16,4 2-2-16,-12 4 2 16,-1 3 0-16,1 5 0 15,-3 5 1-15,2-1-1 16,4 7 1-16,-6-5-1 15,2-1 0-15,-11-4 0 16,5 0-1-16,-5-2-1 16,-12 0 1-16,5 0 1 15,-8-1-2-15,-13 3 0 0,-3 4 3 16,-2 4-3-16,5-3 2 16,-8 8-2-16,2 2 1 15,0 3 2-15,10 2-3 16,-4 4 0-16,-12 7 0 15,4 1 0-15,-4 4 0 16,10 5 0-16,-13 8 1 16,-3-3-1-16,16 7 1 15,2 3 2-15,-6 4-2 16,13 2-1-16,-1 0 0 16,10 0 0-16,-4 0 1 15,-5 11-1-15,-4 5 0 16,4-3 0-16,-10 6 0 15,10-3 1-15,-7 4 1 0,6 2-2 16,7-1 2-16,-7-1 1 16,4 1-1-16,-4 1 1 15,-5 2-3-15,5 2 2 16,1 1 0 0,5 2-2-16,-2 0 3 0,11 0-1 15,4 4-1-15,8 0 1 16,7 0 0-16,-9 8 0 15,8 1 0-15,-8-1-2 16,9 6 0-16,-10 2 1 16,10 4 0-16,-4 2 0 15,10 4-1-15,-6-1 1 16,-1 7 1-16,16-4-2 16,-9 1 2-16,6 0-1 15,-1 1-1-15,1 2 2 0,3 0-2 16,6-1 2-16,-4 3-1 15,13 1 1-15,3 5 0 16,0 6-2-16,9 0 2 16,-12 5 2-16,9 5-4 15,-4-1 3-15,10-1-1 16,-12 0-2-16,15-2 0 16,-3 4 2-16,0-5-2 15,-3 8 1-15,0-5 0 16,12 1 1-16,-12 2-2 15,3-5 0-15,6 3 0 0,0-2 0 16,-1-8 2-16,7-2-2 16,0-5 2-16,0-7-2 15,0-2 1-15,0-8-1 16,0-1 2-16,0-2-2 16,0-2 0-16,0-2 1 15,0-1 1-15,13-1-2 16,-7 1 0-16,6-1 1 15,3-2 0-15,-12-2 0 16,3-5-1-16,9-4 2 16,-3-7-2-16,-3-1 0 15,3 0 0-15,-3-3 0 16,9-1 2-16,-9 2-1 0,15 3-1 16,-14 1 3-1,11 2-3-15,-6-1 0 0,-3-3 1 16,-3-3-1-16,9-1 2 15,-6-6-2-15,0 1 0 16,0-3 0-16,3 0 1 16,-9-4-1-16,6-2 2 15,-9 1-2-15,-3-7 0 16,12 0 0-16,-12 0 0 16,0 0 4-16,0 0-1 15,0 0 1-15,0 0 0 16,0 0 1-16,0 0-2 15,0 0 0-15,0 0 0 16,0 0-1-16,0 0 0 16,0 0-2-16,0 0 2 0,0-7-2 15,0 1 0-15,0-6 1 16,0 1-1-16,0-4 0 16,0-2 0-16,0-3 0 15,0 1 0-15,-12-1 0 16,9 0 0-16,3 0 0 15,-6-1-1-15,0-3 1 16,6 2 0-16,-6-3 0 16,-3-1 0-16,3-1 0 15,0 1 0-15,0 6 0 0,-3-1-1 16,6 7 0 0,-3 0 1-16,0 4 0 15,6 2 0-15,0 2 0 0,0 3 0 16,-9 0 0-16,9 0 1 15,0 3-1-15,0 0 0 16,0 0 0-16,0 0 0 16,0 0-1-16,0 0 1 15,0 0 1-15,0 0-1 16,0 0-1-16,0-3 1 16,0 3-2-16,0 0 2 15,0 0-3-15,0 0 3 16,0 0 0-16,0-3-2 15,0 3 2-15,0 0 0 16,0-3 0-16,0 3 0 0,0-3 1 16,0 3-1-16,0 0 0 15,0 0 0-15,0 0-2 16,0 0 2-16,0 0-4 16,0 0 2-1,0 0-2-15,0 18 2 0,9 3 2 16,3 7 0-16,0 7 0 15,0 3 0-15,3 1 0 16,-9 1 0-16,6-1 0 16,-9-5 0-16,9 2 1 15,-5-6-1-15,-7-4 0 16,6-6 1-16,-6-3-1 16,0-5 0-16,0-6 0 15,0-3 1-15,0 0-1 16,0-3 2-16,0 0 0 0,0 0-2 15,0 0 1-15,0 0-1 16,0 0 2-16,0 0-2 16,0 0 0-16,0 0 1 15,0 0 0-15,0 0 1 16,0 0 0-16,-6 0-2 16,-1 0 1-16,-5 0-1 15,9 0 0-15,-3 0 0 16,0 0 0-16,6 0 0 15,0 0 1-15,-6 0-1 0,-3 0 0 16,3 0 2 0,0 0-2-16,0 0 4 15,-6-3-1-15,0-6-1 0,3 1 1 16,0-7-1-16,-6 1-2 16,0-4 2-16,-3-2-1 15,-10-4-1-15,4 1 0 16,-3-2 0-16,3 5 1 15,-6 0-1-15,3 2 0 16,12 8 0-16,-4-1 0 16,10 6-1-16,3 5-1 15,6-3-1-15,0 3-5 16,0 0-10-16,12 0-18 16,25 0-26-16,-4 0-137 0</inkml:trace>
  <inkml:trace contextRef="#ctx0" brushRef="#br0" timeOffset="77312.461">23332 14137 2292 0,'0'0'113'16,"-6"4"-84"-16,6 7 850 16,0-5-758-1,0-2-45-15,0-3-30 0,0-1-18 16,0 0-6-16,0 5-6 15,0-5-5-15,0 0 7 16,0 1 1-16,0-1-2 16,0 0-2-16,0 5 1 15,0-3-2-15,-7 4-1 16,7 6-3-16,0 2 0 16,-6 7 0-16,-3 5-2 15,6 6 0-15,3 1-2 0,-6 4 0 16,-3 1 0-1,3 7-1-15,-3 2-1 0,9-1 0 16,-3 1 1-16,-3 0-1 16,0 2-1-16,-6-5 1 15,9 3-3-15,-3-2 0 16,0-5 1-16,0 0-2 16,6 1 2-16,-9-2-1 15,9-7-1-15,-3 1 2 16,3-7-2-16,0 0 3 15,-9-3-3-15,9 3 0 16,-6-1 5-16,6-5-3 0,-6 1-1 16,6-3 1-16,0-4-1 15,-9 0 0-15,9-2 0 16,0-1-1-16,0-1 0 16,-3 2 0-1,3-1 0-15,-6 0 2 0,-3 1-2 16,9-4 0-16,0 1 1 15,0-3-1-15,0-2 0 16,0-4 0-16,0 2 1 16,0-2-1-16,0 0 0 15,0 0 2-15,0 0 0 16,0 0 1-16,-10 0 2 16,7-17-1-16,-3-3-4 15,-6-4 0-15,-3-5 0 0,-3-1 0 16,6 2 0-16,-12-3 0 15,9 3-2-15,-6 2 1 16,0-1-1-16,9 7 2 16,-1 5-2-16,4 0 2 15,6 6 0-15,3 7 0 16,0-2-1-16,0 4-1 16,0 0 2-16,0 0 0 15,0 0 0-15,0 0 0 16,0 0-3-16,0 6 3 15,0 15 0-15,19 5 0 16,-7 6 0-16,9 3 0 16,0 1 2-16,0-1-2 15,3-3 0-15,-6-5 0 16,0-7 0-16,-3-6-1 0,-3-5 1 16,-9-6-1-16,7-3 1 15,8 0 3-15,-3 0-1 16,0-6 0-16,9-20 2 15,3-7-4-15,-9-5-5 16,3 1-2-16,4-1-3 16,-10-1-8-16,6-4-17 15,6 7-53-15,-6 4-170 0</inkml:trace>
  <inkml:trace contextRef="#ctx0" brushRef="#br0" timeOffset="78104.332">23244 14109 2125 0,'-3'0'254'0,"-3"0"-193"16,-6 6 444-16,3 2-158 16,6-1-245-16,3-2-35 15,0-3-28-15,-9 4-8 16,3 7-14-16,-9 0 11 15,6 6 3-15,-10-2 7 16,10 0-12-16,-3 2-9 16,3-8-7-16,3-2-2 15,0 0 0-15,0-6 0 0,6-1-2 16,0-2 0-16,0 0 7 16,0 0-1-16,6-2 0 15,15-16-5-15,-3-2-5 16,10-7-2-16,5 4 1 15,-3 6 2-15,0 1-3 16,0 5-3-16,1 7 3 16,-4 4 0-16,0 0-2 15,-3 10-3-15,-3 11-1 16,-3 1 2-16,-3 8-3 16,-3-3-4-16,-3 1-22 15,10-5-43-15,-19-11-165 0</inkml:trace>
  <inkml:trace contextRef="#ctx0" brushRef="#br0" timeOffset="81745.888">24276 14460 2353 0,'0'0'115'0,"0"0"730"16,-6 0-722-16,6 2-77 15,0 2-6-15,0-4-14 0,0 0-6 16,0 2-4-16,-9 7-8 15,6 7-4-15,-12 10 14 16,-9 5 11-16,-3 13-13 16,-6 7-1-16,-7 0-8 15,1 2-3-15,9-3-4 16,-3-3 0-16,6-8 0 16,-1-11-14-16,16-10-26 15,6-18-24-15,-3 0-92 16,9-3-665-16</inkml:trace>
  <inkml:trace contextRef="#ctx0" brushRef="#br0" timeOffset="82180.784">24159 14515 2373 0,'0'0'878'0,"0"0"-655"15,0 0-147-15,0 0-33 16,0 0-29-16,0 0-9 16,6 0-5-16,0 0 0 15,-6 4 1-15,9 4-1 16,-9 0 5-16,6 11 0 16,0-1 9-16,0 8 4 0,-3 3-6 15,15 3-8 1,-6 0 0-16,0 4-4 0,3-4 0 15,-3-4 0-15,0 3 3 16,-6-5-3-16,0-4 0 16,3-3 0-16,-9-7 0 15,0-2 0-15,0-4-1 16,0-2 1-16,0-2 0 16,0 4 0-16,-27 0 0 15,0 0 3-15,-21 0-3 16,0-1 1-16,-16 5-1 15,4-4 0-15,-7 0 0 16,7-1 1-16,18-2-1 16,18-3-5-16,9 0-37 15,15-13-70-15,0-15-1594 0</inkml:trace>
  <inkml:trace contextRef="#ctx0" brushRef="#br0" timeOffset="82774.061">24512 14566 2015 0,'0'0'320'0,"0"0"-184"16,0 1-111-16,0 12 572 15,-9-5-357-15,9-2-137 16,0-6-36-16,0 4-6 16,0-4-16-16,0 0-14 15,0 0-7-15,9 0-5 16,12 0-1-16,6 2-2 16,15-2-6-16,-3 3-5 15,13-3 0-15,-4 0-1 0,12 0-4 16,-5 0-9-1,-10 0-13-15,-12 0-34 0,0 0-51 16,-27-5-116-16</inkml:trace>
  <inkml:trace contextRef="#ctx0" brushRef="#br0" timeOffset="83145.81">24759 14355 2474 0,'0'0'63'0,"-18"0"-5"15,18 0 765-15,0 2-723 16,0 7-43-16,0 0-37 15,-3 9-3-15,3 8 24 16,-6 10-13-16,0 8-11 16,-9 4-8-16,-12 5 1 15,18 6-5-15,-19 0-1 16,10-4-4-16,3-2 1 16,3-9-1-16,0-7 1 15,12-13-1-15,0-7-5 16,0-7-5-16,0-8-18 0,24-2-33 15,9-15-47-15,1-11-469 16</inkml:trace>
  <inkml:trace contextRef="#ctx0" brushRef="#br0" timeOffset="83908.911">24647 14923 1535 0,'0'0'662'0,"0"0"-477"15,0 8-130-15,0 4-32 16,0-3 591-16,0 3-469 16,0-4-94-16,0 1 3 15,0 2 16-15,0 1-13 16,0-3-15-16,0-1-3 16,0-2-4-16,0-2-9 15,4-4-3-15,11 0-4 16,3 0-6-16,3 0-8 15,6-4-5-15,6-7-21 0,25-18-21 16,-7 6-77 0,-12-8-449-16</inkml:trace>
  <inkml:trace contextRef="#ctx0" brushRef="#br0" timeOffset="91596.215">25785 14714 2545 0,'-6'0'851'16,"6"0"-707"-16,0 0-79 16,6 0-30-16,21 0-16 15,7 0 6-15,11-8-10 16,12 2-7-16,10 2-1 15,8 4 6-15,16 0-4 16,20 0-1-16,13 0-2 16,39 6-3-16,45 0-3 15,52-2 2-15,12 2-2 0,-10-4 1 16,-20-2-1 0,-34 3 1-16,-6-3-1 0,-9 0 0 15,-30 0 2-15,-33 0 1 16,-33 0-3-16,-16 0 0 15,-12-5-2-15,4-1 2 16,-16 0 0-16,-24 2 0 16,-17 4 0-16,-13 0-3 15,-3-2-4-15,0 2-5 16,-3-4-26-16,-13-4-41 16,4-1-46-16,0 1-300 0</inkml:trace>
  <inkml:trace contextRef="#ctx0" brushRef="#br0" timeOffset="91951.129">28788 14440 2463 0,'-9'0'184'0,"-3"8"361"15,0 0-316-15,12 2-167 16,0 1-22-16,0 0-6 16,12 8 10-16,6 4-11 0,13 1-10 15,2-1-5-15,9 3-4 16,-6-2-7-16,3-1-3 16,1 3 0-16,-7-6-1 15,-6 4 2-15,-9-6-2 16,-6 3 3-16,-3-5-5 15,-9 5 4-15,0 5-1 16,-18 0 0-16,-18 5 0 16,-9 1 3-16,-13 0-7 15,-20 0-9-15,21-6-37 16,11-11-102-16</inkml:trace>
  <inkml:trace contextRef="#ctx0" brushRef="#br0" timeOffset="94984.237">29736 14351 2289 0,'0'0'321'16,"-6"0"495"-16,6 4-694 16,0 1-73-16,0 4-13 15,0 5-23-15,12 13 7 16,6 5-11-16,0 13 0 16,3 7-4-16,1 7-1 15,-7-1-1-15,3 0-1 16,-12-8-2-16,3-8 0 0,6-10-2 15,-9-16 2-15,0-4 0 16,3-12-5-16,-3 0 5 16,6-12 2-16,3-23-2 15,3-15-18-15,-6-7-16 16,4-8-5-16,-4 10-14 16,-12 8-3-16,6 11-34 15,-6 20-105-15,6 0-1103 0</inkml:trace>
  <inkml:trace contextRef="#ctx0" brushRef="#br0" timeOffset="95561.45">30068 14688 2474 0,'0'6'983'0,"0"-4"-905"16,0 2-53-16,0-2-9 15,6-2-5-15,6 0-11 16,12 0-5-16,-3-8 0 16,7-15 5-16,-4-13-3 15,3-1-6-15,-15-5 0 16,3 5-3-16,-15 6 8 16,0 11 4-16,0 14 9 15,0 6-2-15,-21 0-7 16,-3 26 0-16,-9 19 0 15,5 5 0-15,1 8 0 16,15-3 0-16,6-2 4 0,6-11 0 16,0-15-1-1,6-11-2-15,21-12 4 0,1-4 8 16,17-10-4-16,0-25-6 16,3-9-3-16,7-5-6 15,-4-4 3-15,-6 6 0 16,-15 8 3-16,-2 11 0 15,-28 14 3-15,0 10 3 16,0 4-1-16,-18 0-5 16,-22 15 0-16,10 11 0 15,-3 4 0-15,15-1 0 16,9-5-9-16,9-1-10 0,0-6-13 16,27-5-20-16,0-1-15 15,3-1 12-15,-9-2 15 16,-6 1 13-16,-15 6-14 15,0 5 41-15,-15 3 0 16,-27 3 25-16,0-1 1 16,-25-11-26-16,22-6-12 15,6-8-349-15</inkml:trace>
  <inkml:trace contextRef="#ctx0" brushRef="#br0" timeOffset="97629.015">30457 14761 1971 0,'0'8'318'16,"0"8"-185"-16,0 5-84 15,0-1-46-15,0 0 455 16,0 0-311-16,0-6-19 16,0 3-55-16,0-3-15 15,0-2-21-15,6-4-23 16,-3 0-1-16,16-2-7 0,-13-6-2 16,3 0 1-16,15 0 5 15,-12-6 2-15,12-20-5 16,0-2-1-16,6-9-6 15,-12-3 4-15,10-1-3 16,-16 1-1-16,0 4 9 16,3 7 21-16,-9 8 17 15,-6 9 1-15,0 10-10 16,0 2-17-16,0 0-14 16,0 8-4-16,0 22 2 15,-6 7 1-15,0 5-5 16,-3-5 2-16,9-5-3 0,0-5 4 15,0-13-4-15,0-8-2 16,21-6 1-16,6 0 1 16,-3-12-1-16,15-17-2 15,-8-5-7-15,-1-7 1 16,-6 3 0-16,-3 3 3 16,-9 9 6-16,-12 10 10 15,0 10 13-15,0 6-1 16,0 0-19-16,0 36-3 15,0 17-2-15,3 20 2 16,6 22 2-16,-3 17-2 16,3 14 1-16,-9 4-1 15,0-8-1-15,-27-11 1 16,-12-23-3-16,-9-23 3 16,-10-24 0-16,-2-29 1 0,-3-12-1 15,-1-36-3-15,7-85-23 16,18 5-44-16,5-3-202 0</inkml:trace>
  <inkml:trace contextRef="#ctx0" brushRef="#br0" timeOffset="98451.404">31538 14834 2457 0,'0'12'485'0,"0"-6"79"16,0-6-485-16,0 0-7 15,27-8-33-15,9-24-29 16,19-11-7-16,-4-6-1 15,6-4-2-15,-5 1 0 0,-4 4 0 16,-24 8 1 0,-9 12-1-16,-15 10-4 0,0 5 1 15,-30 13-6-15,0 0-7 16,-9 0-1-16,5 26 5 16,4 5 0-16,15 4-13 15,15-3-11-15,0-4-6 16,21-1 9-16,18-1 8 15,1-5 12-15,-1-3 7 16,0 3 6-16,-15-5 0 16,-3 2 1-16,-15 0 3 15,-6-1 0-15,0 0 4 16,0 2 4-16,-21-5-2 16,-6-2-1-16,-6-4-3 15,6-8-1-15,12 0 0 0,-12 0-1 16,20-8 4-16,7-16-4 15,0-3 1-15,0 1-5 16,0 0-5-16,7 5-6 16,14 4-8-16,0 0-24 15,3 5-54-15,-6 0-418 0</inkml:trace>
  <inkml:trace contextRef="#ctx0" brushRef="#br0" timeOffset="99629.138">31954 14533 2246 0,'-6'14'238'0,"0"5"-175"0,-3-2 514 16,3 0-423-16,0 3-61 16,6-1-32-16,0-2-28 15,-6 3-16-15,6 0-7 16,-9 2-6-16,9-2 3 15,-3 1 3-15,-6-5 3 16,3 0 1-16,-3-1-3 16,3-8-2-16,3 2-2 0,3-5-3 15,0-4-1 1,0 0 1-16,0 0 7 0,0-7 13 16,0-19-13-16,9-3-11 15,15-2-6-15,-6 0 6 16,3 5-4-16,-3 6 4 15,1 9 1-15,-4 7-1 16,3 4-3-16,-6 0 0 16,-3 18-2-16,-3 8 4 15,6 3-1-15,-12 3 1 16,0-5 1-16,0-4 0 16,0-7 0-16,0-6 0 15,0-10-2-15,0 0 2 0,0 0 0 16,0-14 0-1,0-14-2-15,0-12-1 0,12 0 0 16,9-1-1-16,6 5 4 16,4 11 0-16,-4 7 0 15,0 15-1-15,-3 3-1 16,-9 11-4-16,3 28 6 16,-12 7 0-16,3 8 0 15,-9-6-1-15,12-4-2 16,3-11-23-16,10-13-41 15,-7-17-295-15</inkml:trace>
  <inkml:trace contextRef="#ctx0" brushRef="#br0" timeOffset="101678.215">32377 14738 447 0,'-6'0'1579'0,"6"0"-1241"16,-6 0-231-16,-3 0-64 15,3 0-40-15,0 0 25 16,6 0 41-16,0 0 71 16,0 0-2-16,0 0-46 15,0 0 4-15,0 0-38 0,0 0-25 16,0 0-6-16,0 0-3 16,0 0 4-16,0 0-5 15,0 0 63-15,0 0 11 16,0 0-44-16,0-9-24 15,0-6-19-15,0-5-7 16,12 2 3-16,-3-2-5 16,-3 9 2-16,0 1-3 15,0 8 0-15,-3 2-4 16,-3 0 1-16,18 0-7 16,-9 23 4-16,6 3 2 15,0 10 1-15,3 1 2 16,-5 4-4-16,8 1 5 0,-12-1 0 15,0-7 0-15,-3-2 0 16,3-12 0-16,-3-4-12 16,-6-16-18-16,3 0-87 15,6 0-261-15</inkml:trace>
  <inkml:trace contextRef="#ctx0" brushRef="#br0" timeOffset="102580.354">32812 14718 3171 0,'-9'0'175'16,"-1"0"-100"-16,-11 0-46 15,3 0-14-15,-18 5-8 16,15 12 0-16,-6 7-6 16,-6 3 5-16,8-5 2 15,4 3-2-15,9-5-2 0,6-6-3 16,-3-6 0-1,9-3-1-15,0-4-6 0,0-1-1 16,0 0 2-16,15 0 5 16,9-11 3-16,0 0-3 15,1-1 0-15,-7 6 0 16,-3 6 0-16,9 0-4 16,-15 0 4-16,9 20-1 15,0 5 1-15,-6-3 0 16,15-2 0-16,-8-5 0 15,5-9 1-15,3-6 0 16,-6 0 1-16,12-15-2 16,-6-17-12-16,-2-15-1 15,2-5-7-15,-9-10-1 16,-3-5 4-16,-9-12-5 0,-6-12 13 16,0-10 9-16,0-14 19 15,-6-2-6-15,-15 9 31 16,9 19 6-16,-3 28-6 15,3 29-5-15,-4 24-16 16,16 8-23-16,-3 28-5 16,-3 37 5-16,-3 22 0 15,9 18 2-15,0 10 0 16,0 2-2-16,18-5 0 16,4-7 3-16,5-15-3 15,-12-11 0-15,12-14 0 16,3-19 0-16,-12-10-3 15,-6-16 0-15,3-16-7 0,-2-4 5 16,5-9 5 0,0-32 0-16,3-17-18 0,0-19-16 15,-9-17-7-15,-9-13 7 16,-3-11 21-16,0 4 13 16,0 11 14-16,0 28 34 15,0 28-3-15,0 29-7 16,0 18-34-16,0 20-4 15,0 43 0-15,0 18 2 16,0 19 2-16,0 5 5 16,0 2-4-16,18-7 0 15,6-14-5-15,3-13 0 16,22-20-18-16,-7-21-36 16,-3-24-175-16</inkml:trace>
  <inkml:trace contextRef="#ctx0" brushRef="#br0" timeOffset="109596.054">13197 8395 2026 0,'0'0'220'16,"0"0"-164"-16,0 10 694 16,-6-4-495-16,6-4-149 15,0 2-22-15,0-4-40 0,0 0-9 16,0 0-11 0,0 0-11-16,0 0-4 0,-6 0 3 15,6 0-1-15,0 0 0 16,-13 0 2-16,13 0-1 15,0 0-5-15,-3 0-1 16,-3 0-1-16,6 0 2 16,-6-4 0-16,6 4-1 15,0 0-1-15,0 0-1 16,0 0 3-16,0 0-1 16,0 0 1-16,0 0 0 15,12 0-5-15,16 0 0 16,17 0 1-16,12 6 1 15,25 6-2-15,20 2-1 16,16-1 1-16,18-3-1 0,6-4-1 16,9-1 2-16,-19-4-2 15,-5-1-3-15,-30 5-17 16,-22-4-23-16,-26-1-23 16,-28 0-91-16,-15-1-1793 0</inkml:trace>
  <inkml:trace contextRef="#ctx0" brushRef="#br0" timeOffset="125432.241">20842 4930 3116 0,'0'0'25'16,"-6"0"281"-1,6 0-184-15,0 0-75 0,0 0-25 16,0 9-15-16,0 9-7 15,0 11 0-15,0 15 0 16,0 11 3-16,0 12 2 16,0 4 3-16,0 6 4 15,0-7-3-15,0 0 2 16,0-9-5-16,0-6-3 16,-6-11 2-16,-7-8-3 15,13-10-2-15,0-10 3 16,0-11 1-16,0-5-4 15,0 0 11-15,0 0 11 16,0 0-1-16,13-17-9 0,-1-8-8 16,0-1-4-16,6 0-7 15,9 4 7-15,0 3-2 16,0 11-4-16,3 4-4 16,-2 4-8-16,-1 0 0 15,-12 20 0-15,0 13 0 16,-9 9 3-16,-6-1 7 15,0-1 2-15,0-5 1 16,-21-3-7-16,-6-9-7 16,-3-11-19-16,-34-12-31 15,13-2-87-15,6-22-432 0</inkml:trace>
  <inkml:trace contextRef="#ctx0" brushRef="#br0" timeOffset="126214.089">21282 5422 3154 0,'0'0'239'0,"0"0"-144"15,0 0-62-15,0 0-22 16,0 4-4-16,0 19-2 16,9 5 20-16,3 11 14 15,0 1-12-15,4 3-11 16,-10-8-7-16,0-2-1 15,0-5-8-15,-6-11 4 16,0-3 0-16,0-7-3 16,0-7 1-16,3 0 5 0,-3 0 0 15,9 0 4-15,-9-21 3 16,6-11-14-16,3-9-1 16,0 2-7-16,6 6 6 15,-3 6 2-15,9 12 0 16,-12 10-4-16,15 5 1 15,-6 0-7-15,1 14 2 16,2 14-1-16,-9 10 2 16,-3-2 2-16,3 1 5 15,-12-6-3-15,0-6-13 16,0-9-13-16,6-16-27 16,-6 0-56-16,3-4-541 0</inkml:trace>
  <inkml:trace contextRef="#ctx0" brushRef="#br0" timeOffset="126612.767">21708 5621 1365 0,'0'4'2050'0,"0"-4"-1963"16,0 0-47-16,0 2-26 15,0-2 0-15,18 0-4 16,-6 0-3-16,9 0-3 16,-6-2 3-16,9-16 1 0,-6-9-4 15,-2 1-4-15,-4-6 0 16,-6 4 0-16,-6-3-5 16,0 8 1-16,0 9 4 15,0 4 14-15,-6 10-4 16,-6 0-9-16,-10 4-1 15,4 28 0-15,-3 10 4 16,3 4 5-16,9 1 3 16,9 0-6-16,0-8-1 15,15-8-2-15,18-9-3 16,7-9 0-16,11-11 0 16,0-2-1-16,-3 0-27 15,13-26-38-15,-7-3-80 0,-27 5-680 16</inkml:trace>
  <inkml:trace contextRef="#ctx0" brushRef="#br0" timeOffset="127633.805">22281 5495 2504 0,'0'0'880'0,"0"-1"-810"0,-3 1-29 16,3 0-25-16,0 0-11 15,0 0-5-15,-6 0 2 16,6 0-1-16,-6 0 32 15,6 0 5-15,-6 0-7 16,-3 0-5-16,6 0-6 16,3 0-7-16,0 0-8 15,0 0-3-15,0 0-1 16,0 0-1-16,0 0 4 16,0 0-4-16,0 0 5 15,0 0-3-15,0 0-1 16,0 0 0-16,0 0-1 15,0 0 0-15,0 0 0 16,0 0 1-16,0 0 0 0,0 0 0 16,0 0 1-16,0 0-2 15,0 0 3-15,0 0-1 16,0 0-2-16,0 0 0 16,0 0 3-16,0 0-3 15,0 0 0-15,0 0 0 16,0 0 0-16,0 0 0 15,0 0 0-15,0 0 0 16,0 0 0-16,0 0 1 16,0 0-1-16,0 0 0 0,0 0 0 15,0 0 0-15,0 0 0 16,0 0 2 0,0 0 1-16,0 0-3 0,0 0 0 15,0 0 0-15,0 0 2 16,0 0 0-16,0 0-2 15,0 0 2-15,0 0-1 16,0 0 0-16,0 0-1 16,0 0 0-16,0 0 1 15,0 0 2-15,0 0-3 16,0 0 0-16,0 0-2 16,0 0 2-16,0 0-2 15,0 0 0-15,0 0 0 16,0 0 2-16,0 0 0 15,0 0 0-15,0 0 0 0,0 0 2 16,0 0-2-16,0 0 1 16,0 0-1-16,0 0 2 15,0 0 0-15,0 0-2 16,0 0-2-16,0 0 1 16,0 0 1-16,0 0 0 15,0 0 2-15,0 0-2 16,0 0 0-16,0 0 1 15,0 0-1-15,0 0 0 16,0 0 3-16,0 0 0 16,0 0-1-16,0 0-2 15,0 0 0-15,3 7 1 16,12 12 0-16,-3 3-1 0,3 8 0 16,-9 7-1-16,-6 7-7 15,0 7-11-15,-39 22-29 16,-12-11-77-1,-4-14-2637-15</inkml:trace>
  <inkml:trace contextRef="#ctx0" brushRef="#br0" timeOffset="128389.363">22462 4551 3391 0,'0'0'148'0,"0"0"-63"16,0 0-56-16,0 0-18 15,0 26-11-15,0 23 3 16,18 18 7-16,4 21 17 15,-4 15-8-15,9 3-4 16,-9-6-3-16,0-11-9 0,-3-15-2 16,-3-12 2-1,-9-16-3-15,9-14 0 0,-12-11 0 16,0-13 0-16,0-4-2 16,0-4 2-16,6 0 9 15,0 0-3-15,-6-18-4 16,3 0 2-16,6 4-4 15,4-1 0-15,-1 7 0 16,9 8 0-16,6 0-3 16,-3 0 1-16,9 2-4 15,-12 16-3-15,1 8-1 16,-4 1 1-16,-18 2-2 16,0-1 3-16,0 3 5 15,-34-3 3-15,-8-8 0 16,0-4-4-16,-6-11-5 0,11-10-21 15,4-25-36-15,6-10-137 0</inkml:trace>
  <inkml:trace contextRef="#ctx0" brushRef="#br0" timeOffset="129230.1">23015 5399 3348 0,'0'0'144'15,"0"0"-70"-15,0 0-42 16,0 0-9-16,12 0-18 16,9-9-4-16,3-11 1 15,3-7-1-15,-3-1-1 16,-3-2 0-16,-12 4 0 16,1 4 0-16,-10 8 9 15,0 6 15-15,0 4-5 0,0 4-13 16,-13 0-6-16,-5 12-4 15,-9 18-1-15,9 5 5 16,3 8-2-16,6-1 2 16,9-1 0-16,0-6-6 15,24-12-5-15,12-6-12 16,4-12 3-16,20-5 3 16,-3-5-23-16,10-23-49 15,-10-7-60-15,-9-1-14 16,4 1 163-16,-28 6 22 15,-3 5 135-15,-15 10-21 16,-6 6-37-16,0 3-24 16,-6 5-45-16,-21 0-21 0,0 0-2 15,-4 0-2-15,-2 13-2 16,12 1 4-16,0-1-4 16,18-2-3-16,3-6 0 15,0-1-10-15,9-4-4 16,27 0 6-16,3 0 5 15,1 0 3-15,-1-7 1 16,-18 5-1-16,9 2 2 16,-12 0-2-16,3 9 0 15,-9 20 5-15,-2 6 7 16,2 9-3-16,-6 7-2 16,-6 3-2-16,0 5 1 15,0 7-4-15,0 0 2 0,-21-3-2 16,2 0-1-1,-8-14 0-15,9-11-1 0,-6-9 0 16,15-12 2-16,3-7-2 16,6-7 3-16,0-3-3 15,0 0 1-15,24 0-1 16,15-24 0-16,16-9-8 16,14-24-26-16,-9 7-72 15,-17 0-825-15</inkml:trace>
  <inkml:trace contextRef="#ctx0" brushRef="#br0" timeOffset="129757.154">23769 4427 3381 0,'0'0'255'16,"6"0"-207"-16,21 8-19 15,25 35-14-15,14 18 14 0,19 24-12 16,-10 23-9-16,4 15-6 16,-25 12-2-16,-24 5-2 15,-30 0-17-15,-30-2-16 16,-130 37-24-16,6-34-27 15,-3-24-89-15</inkml:trace>
  <inkml:trace contextRef="#ctx0" brushRef="#br0" timeOffset="130530.488">20386 4911 2713 0,'0'0'618'16,"0"0"-500"-16,0 0-28 16,0 0-37-16,0 0-16 15,0 0-19-15,0 17-10 0,0 24 2 16,-6 20 23 0,0 25-8-16,-3 21 0 0,9 17-6 15,0 4-6-15,0 4-8 16,30-6 0-16,27-12-5 15,13-17-2-15,69-12-14 16,-25-30-38-16,4-23-136 0</inkml:trace>
  <inkml:trace contextRef="#ctx0" brushRef="#br0" timeOffset="133229.305">7912 10753 3265 0,'0'0'170'0,"0"0"-72"16,0 0-28-16,0 0-16 16,0 0-8-16,0 0-17 15,9 0-3-15,-6 0-3 16,6 0-3-16,-3 0-6 16,12 0-3-16,6 0-2 15,18 5 0-15,7-3-1 16,32 1 0-16,19-3 0 15,9 0 0-15,14 0-6 16,4 0-2-16,-3-3 2 0,-7-3-2 16,-17 0 0-16,-21 0-5 15,-19 5-3-15,-21-4-1 16,-21 5-5-16,-18 0-3 16,-12-2-12-16,-21 0-41 15,-12-2-227-15</inkml:trace>
  <inkml:trace contextRef="#ctx0" brushRef="#br0" timeOffset="136712.835">11829 10359 3568 0,'-9'0'99'16,"9"0"-59"-16,0 0-6 15,0 0-12-15,0 0-9 16,0 3-13-16,0 22-2 16,15 10 2-16,-3 14 0 15,19 18 0-15,-1 9 3 16,6 6-1-16,6 1 0 15,10-8 1-15,-1-4 0 0,9-13-3 16,1-11 0-16,-1-10 2 16,12-10-2-16,-11-7-2 15,-4-8-14-15,-6-12-26 16,-11 0-43-16,-13-12-92 0</inkml:trace>
  <inkml:trace contextRef="#ctx0" brushRef="#br0" timeOffset="137012.515">12436 10795 3369 0,'-6'0'190'0,"6"0"-133"16,0 0-5-16,0 0-30 15,0 4-3-15,0 18-6 16,0 9 1-16,12 4-1 15,6 5-1-15,0 1-4 16,3 0-3-16,1 0-3 16,-4 1-2-16,-6-8 1 15,3 2-1-15,-12-1 1 16,-3-3-1-16,0 0 0 16,-9 3 3-16,-24 0-3 15,-19-2-2-15,-8-1-9 16,-13-3-18-16,-2-21-17 0,15-4-38 15,20-4-218-15</inkml:trace>
  <inkml:trace contextRef="#ctx0" brushRef="#br0" timeOffset="137895.64">13130 11464 3379 0,'0'0'154'0,"0"-19"-108"0,21-16-24 16,0-11-13-16,7-10 0 15,5-12-9-15,-12-10-3 16,-6-6 3-16,-15-11 0 16,0 5 5-16,-12 11 2 15,-12 13 14-15,0 20 6 16,6 13 1-16,-4 19-14 15,4 11-11-15,3 3-3 16,-3 9-3-16,9 32-2 16,6 20 3-16,-3 13-1 15,6 10 3-15,0 1-5 16,18-6 4-16,21-6-2 0,-5-11 3 16,-1-12 0-16,0-9-3 15,-3-9 0-15,-3-11-2 16,-3-7 2-16,-11-8 3 15,2-4 0-15,-9-2 1 16,0 0 3-16,-3 0 2 16,-3-5-6-16,0-7-2 15,0 3-10-15,0 4-8 16,0 2-2-16,0 0-7 16,0 0 2-16,0 0-4 15,0 0 9-15,0-3 12 16,0 3 10-16,0-5 3 15,0 2 3-15,0-3 6 0,-3-3 0 16,3 3 1 0,0-5-3-16,0 2-3 0,0 1-1 15,0 1-3-15,0 5 0 16,0-1 5-16,0 2-2 16,0 4 3-16,0 0 7 15,0 0-6-15,0 0-10 16,0 0 0-16,0 0-23 15,0 0-27-15,0-2-65 16,0-3-475-16</inkml:trace>
  <inkml:trace contextRef="#ctx0" brushRef="#br0" timeOffset="139630.757">13438 11140 3217 0,'0'-1'195'0,"0"-4"-96"16,0 5-38-16,0 0-32 15,-15 0-18-15,9 0-7 0,-6 5-4 16,0 12 0-16,-3 0 3 16,3 3-3-16,6 1 0 15,-3-4 1-15,9-2-1 16,0-5-5-16,0-5-3 15,0-2 4-15,21-3 4 16,0 0 0-16,-6-7-1 16,9-12 1-16,-6-7 0 15,0 2 0-15,-9 7 0 16,-3 4 10-16,-6 11 15 16,0 2-3-16,0 0-11 15,0 2-11-15,6 18 0 16,3 11 0-16,10-2 0 0,-7 0 0 15,0-6 1 1,0-5-1-16,3-9 1 0,3-7 3 16,-3-2-3-16,15-6 4 15,3-22-5-15,7-11-4 16,-7-2-2-16,-15 3-3 16,3 5-4-16,-15 13 1 15,-6 6 2-15,0 12 7 16,0 2 3-16,-15 0 0 15,-12 0-6-15,0 10 0 16,12 12 3-16,-7-2 3 16,10-3-14-16,6 0-6 0,6-4-19 15,0-5-17 1,6-1 12-16,13-5 2 0,5-2 12 16,0 4 16-16,-6-4 7 15,0 2 6-15,-9 3 1 16,9-1 1-16,-15 5 10 15,15-3 6-15,-6 0 0 16,-9 0-6-16,25-6 0 16,-7 0 1-16,6 0-12 15,12 0-18-15,-6-6-15 16,-3-15 9-16,16-3-11 16,-13-4 15-16,0-3 20 15,-15 5 47-15,0 4 9 16,-12 3 6-16,3 7 1 15,-9 6 3-15,0 1-16 0,0 5-22 16,-9 0-13-16,-6 0-11 16,-6 0-4-16,-6 11-2 15,-6 7 2-15,21 1-1 16,-6-3 0-16,12-2-1 16,6-2-4-16,0-8-13 15,0-2-24-15,18-2 22 16,6 0 13-16,12 0 2 15,-6 0 6-15,-6 0-1 16,1 0 1-16,-7 21 0 16,9 20 9-16,-12 15 0 15,9 14 3-15,-6 7-6 16,-6 2 1-16,3 0-3 0,-9-6-1 16,-6-12 3-1,0-8-1-15,0-15-1 0,-27-16-1 16,-6-16 2-16,-12-6 7 15,-10-11-1-15,13-30 1 16,-12-12 10-16,27-5-10 16,6 0 2-16,11-1 0 15,10 7-6-15,10-1-8 16,26 2-2-16,18 2-4 16,0-1 1-16,16-3-2 15,-1 1-4-15,-2-6-6 16,5 1 4-16,-15 8 4 0,-17 8-1 15,-13 15 10 1,-21 14 2-16,-6 12 15 0,0 0-8 16,-18 29-8-16,3 21-1 15,-12 11 10-15,14 6 2 16,4-7-4-16,9-8-2 16,0-17-4-16,43-15 1 15,2-16-3-15,39-22-19 16,-5-30-74-16,-16-10-537 0</inkml:trace>
  <inkml:trace contextRef="#ctx0" brushRef="#br0" timeOffset="140198.85">15201 10880 2422 0,'0'0'0'16,"6"0"-55"-16,-3 0-872 0</inkml:trace>
  <inkml:trace contextRef="#ctx0" brushRef="#br0" timeOffset="140529.21">15246 10880 2008 0,'0'0'805'0,"0"0"-494"16,0 0-110-16,0 0-105 0,0 0-31 15,0 0-15-15,0 0-6 16,0 0 3-16,0 0-17 16,0 0-10-16,6 15-11 15,0 15-7-15,0 11 6 16,15 20 3-16,-6 12-1 15,9 10-3-15,-5 1-3 16,-1 1-1-16,-3-7-3 16,-3-10 0-16,-12-10 3 15,0-17-1-15,0-9 0 16,-6-11 3-16,-18-9 1 16,-16-6-1-16,-8-6-5 15,-3-6 0-15,-1-32-11 0,-5-17-15 16,3-18-24-16,15-57-39 15,8 20-101-15,13 6-513 0</inkml:trace>
  <inkml:trace contextRef="#ctx0" brushRef="#br0" timeOffset="140667.313">15104 10596 3252 0,'0'-6'160'16,"6"4"-55"-16,-6-4-34 15,6 6-43-15,-3 0-28 16,6 0-31-16,9 0-45 16,-3 3-121-16,-2 8-1449 0</inkml:trace>
  <inkml:trace contextRef="#ctx0" brushRef="#br0" timeOffset="142679.043">15551 10863 2724 0,'0'0'494'0,"0"0"-326"16,0 0-71-16,0 0-31 15,0 0-7-15,0 0-24 16,0 0-7-16,0 0-1 15,0 6-12-15,0 12-10 16,0 5 1-16,0 6 6 16,15 6-3-16,-12 0-3 15,12-3-3-15,-3-6-1 0,3-8-2 16,-3-5 0-16,0-13-6 16,3 0 0-16,3 0 5 15,1-26 1-15,8-11 0 16,6-4-2-16,-6 1-3 15,-9 5 0-15,-3 5 5 16,-3 13 0-16,-6 11 10 16,-6 3-1-16,0 3-6 15,0 0-3-15,0 3-3 16,6 18-2-16,0-2 2 16,-2 2-1-16,14 0 0 15,-12-9-1-15,6-6-9 16,0-6-9-16,0 0-11 0,9-9 22 15,0-17 3 1,-6-7-19-16,9 1 12 0,-12 6 8 16,1 2 8-16,-7 9 4 15,-6 7 21-15,0 1 4 16,0 7-5-16,0 0-13 16,0 0-6-16,0 0-5 15,0 0-1-15,0 7-1 16,0 5 2-16,0 3 0 15,3-4 0-15,-3 0 0 16,0-5 0-16,12 0-5 16,-6-2 1-16,-6-3 1 15,6-1 2-15,-6 0 1 0,0 0 0 16,6 0 1-16,-3 0-1 16,15 0 1-16,-9-7 0 15,6-12 1-15,0 2-1 16,-3 0 1-16,-6 3 1 15,0 2 2-15,0 6 2 16,-6 2-4-16,0 4-3 16,0 0-4-16,0 0-4 15,0 0-1-15,0 12 4 16,3-1 1-16,-3 2 1 16,12-5-2-16,-12-1-5 15,0-5-2-15,0-2-4 16,6 0 6-16,0 0 10 15,-6-11-2-15,3-9-2 0,7-7-4 16,-10 5 1-16,0 2-6 16,0 9-1-16,0 6 6 15,0 1 3-15,0 2-11 16,0 2-23-16,0 0-16 16,0 0-15-16,0 0-46 15,0 0-22-15,0 0 57 16,0 0 77-16,0 0 4 15,0 0 89-15,0 0 55 16,0-4-25-16,0 4-41 16,0-3-20-16,0 3-6 15,0 0-6-15,0-3-18 16,0 3-15-16,0 0-7 0,6 0-6 16,3 0 0-1,-9 0-8-15,6 0 2 0,-6 0 3 16,0 0 2-16,0 0 1 15,3 0 0-15,-3 0 0 16,0 0 1-16,9 0-1 16,-3 0 0-16,6 6 0 15,-3 6 0-15,3 0 1 16,-3 6-1-16,0-3-1 16,6 1 1-16,-12 0-1 15,3-2 1-15,3-6 0 16,-3 2 0-16,-6-7-1 15,0-1 1-15,0-2 1 0,0 0-1 16,0 0 1 0,0 0 2-16,0 0-3 0,0 0 0 15,0 0 0-15,0 0 0 16,0 0 4-16,0 0-1 16,0 0-2-16,0 0 1 15,0 0-1-15,0 0-1 16,0 0 0-16,0 0 1 15,6 0-1-15,-6 0 0 16,6 4 0-16,3-4 1 16,4 1-1-16,-7-1 0 15,9 0 1-15,0 0-1 16,9-7-3-16,-6-14-2 16,9-9-4-16,-6-1 4 0,-3 1-2 15,-3-3 2-15,-5 5 3 16,-4 1 1-16,-6 7 1 15,6 2 3-15,-6 10 1 16,0-1-4-16,6 3 4 16,-6 3 0-16,0 0 4 15,0 3 1-15,0 0-1 16,9 0 0-16,-9 0-2 16,0 0-3-16,0 6-3 15,6 23 0-15,0 12 14 16,3 11 2-16,15 20-2 15,0 8-2-15,-3 8-4 16,3 9-6-16,4-3-1 0,-13-1 0 16,-3-10 1-1,0-13-2-15,-12-15 0 0,0-13 1 16,0-20-1-16,0-7 2 16,0-15 1-16,0 0 6 15,0-11 4-15,-18-34-6 16,-9-21-5-16,-7-22-2 15,1-21 0-15,9-8 0 16,0-6 1-16,21 12 1 16,3 15-2-16,0 22 6 15,3 18-6-15,39 19 0 16,-3 7-3-16,4 13 1 16,11 8-2-16,-12 9-1 0,-6 0-5 15,-2 15 1 1,-13 14 0-16,-9 4 1 0,-12 4-3 15,0 1 0-15,-27 0-4 16,-28-3-2-16,-38 1-22 16,5-9-83-16,19-11-511 0</inkml:trace>
  <inkml:trace contextRef="#ctx0" brushRef="#br0" timeOffset="146268.707">5597 9250 2327 0,'0'0'323'15,"-9"0"-139"-15,6 0-71 16,3 0 13-16,0 0 31 16,0 0-53-16,0-9-29 15,0-3-3-15,-6 1-5 16,-9 0 0-16,6 1-13 16,6 2-8-16,-3 2-6 15,6 3-15-15,0 3-4 0,0-3-2 16,0 3-8-1,0 0-3-15,0 0-1 0,0 0-7 16,9 0-4-16,21 0-1 16,21 0 5-16,28 0 6 15,2 0-6-15,25 6 4 16,5 0-4-16,-8 1 0 16,3-2-2-16,-25 1-7 15,1 0-5-15,-25-6-8 16,-15 0-16-16,-9 0-29 15,-33 0-40-15,0 0-48 16,0-6-427-16</inkml:trace>
  <inkml:trace contextRef="#ctx0" brushRef="#br0" timeOffset="146618.623">6276 8856 2975 0,'0'-6'371'15,"-3"2"-231"-15,3 1-22 16,0 3-42-16,0 0-29 16,0 0-24-16,0 0-13 15,0 0-10-15,0 0 0 16,0 13-1-16,15 9 1 16,0 9 0-16,15 3 0 15,1 0 3-15,-1 5-1 16,12 0-1-16,-3 1-1 15,0-5 0-15,1 0 1 0,-16-9-1 16,0-2 0 0,-9-5 1-16,-15-5-1 0,0 0 0 15,0 6 0-15,-9 5 2 16,-27 9 4-16,-22 6 0 16,-14 11-6-16,-13 2-2 15,-26 20-24-15,17-18-61 16,34-10-166-16</inkml:trace>
  <inkml:trace contextRef="#ctx0" brushRef="#br0" timeOffset="149065.311">21406 6137 3265 0,'0'0'182'0,"0"0"-53"16,0 0-62-16,0 0-18 15,0 2-13-15,0-2-11 16,33 0-4-16,12 4 0 16,28-4-2-16,20 0-6 15,55 0-2-15,55 0-3 16,35-6-1-16,-15-4-2 15,-48 5-2-15,-72 5-3 0,-37 0-4 16,-2 0-11 0,-4 0-7-16,-2 0-18 0,-19 0-33 15,-18 0-39-15,-9-3-63 0</inkml:trace>
  <inkml:trace contextRef="#ctx0" brushRef="#br0" timeOffset="149930.787">21593 6350 2718 0,'0'0'307'0,"0"-2"-56"0,0 2-131 16,0 0-55-16,0 0-18 15,0 0-11-15,0 0-1 16,0 0 4-16,9 0-10 16,-9 0-9-16,0 0 2 15,0 0-5-15,0 0-5 16,0 0-5-16,0 0-1 16,0 0-3-16,0 0 1 15,0 0 0-15,0 0 1 16,0 0 1-16,0 0 0 15,0 0 0-15,12 0 0 16,0 0-2-16,12 0 0 16,25 0-1-16,17 2 2 15,13 6-1-15,23 2-3 0,16-4 4 16,9 3 0-16,15-3 0 16,-10 1 0-16,-5 0-1 15,-9-1-1-15,-16 0-3 16,-17-4 0-16,-19 2 1 15,-23-4-1-15,-22 0 0 16,-6 2-8-16,-15-2-12 16,-12 0-31-16,3 0-151 0</inkml:trace>
  <inkml:trace contextRef="#ctx0" brushRef="#br0" timeOffset="204815.414">3877 12990 3442 0,'0'0'91'15,"0"0"-29"-15,0 0 4 16,0 0-30-16,0 0-24 16,9 0-12-16,15 0 0 15,6 4 1-15,21-2 1 16,13 4-2-16,14-6 4 15,13 0 0-15,11 0 0 16,10 0-4-16,0 0 0 16,-16 0-2-16,-5 0-12 15,2-2-44-15,-29-2-71 0,-19-4-456 0</inkml:trace>
  <inkml:trace contextRef="#ctx0" brushRef="#br0" timeOffset="205152.148">4758 12645 3440 0,'0'0'178'0,"0"0"-131"15,0 0-21-15,0 0-17 16,0 6-7-16,0 6-2 0,6 6-1 15,15 3 1 1,-3 7 0-16,9 5 0 0,-3-1 2 16,4 3-2-16,-13-3 0 15,9 3 1-15,-6-3-1 16,-3-3 1-16,-12 3-1 16,-3-1 3-16,0 3 4 15,-3 6 1-15,-36 8-3 16,-9-2-1-16,-13 4-4 15,4-6-8-15,-7-6-24 16,25-13-59-16,6-15-343 0</inkml:trace>
  <inkml:trace contextRef="#ctx0" brushRef="#br0" timeOffset="210546.01">13381 14211 3322 0,'0'0'178'16,"0"-3"-125"-16,0 3-21 15,0 0-14-15,0 0 1 16,0 0-13-16,0 0-3 16,0 0 0-16,0 0 6 15,0 6 9-15,0 11-1 16,0 10-3-16,-3 5 1 16,-3 7-2-16,-6 1-1 15,3 1-5-15,2-7-3 16,1 3-3-16,0-15 1 15,6 0-2-15,0-8 0 0,0-6 1 16,0-5 1-16,0 1-2 16,0-4 6-16,6 0 2 15,16 0 4-15,11 0-2 16,-3 0-3-16,15 0-3 16,16 0-3-16,-10 0 0 15,6 0-2-15,4 6 1 16,2 1 0-16,3 6 0 15,-2-5 1-15,23 2-1 16,-2-5 0-16,-1 1 0 16,16 0 0-16,9-1 0 15,-7 2 1-15,4-1-1 0,-10 2 1 16,1 1-1 0,-12 0 0-16,-7-1 0 0,-3 4 0 15,7-3 0-15,-13 3 0 16,4 0 0-16,5-1 4 15,-5 4 0-15,2 2 1 16,-2-3 1-16,-7 2-1 16,0-2-1-16,-8-1-4 15,-1-3 5-15,3-4-1 16,-2 0-2-16,8-2 2 16,-2-4 0-16,-4 2-1 15,3-2-1-15,-2 0-1 16,-4 0 2-16,-6 0-3 15,4 0 0-15,-10 0 4 16,6 0-4-16,-9 0 2 0,13 0 1 16,-4 0-1-16,3 0 0 15,4-2 1-15,2-4-2 16,4-4 1-16,-4 1-2 16,3 4 0-16,-5-4 1 15,-4 3-1-15,0-2 0 16,-5 3 0-16,2-2 0 15,-6 1 0-15,9 0 0 16,-8 0 1-16,-1 0-1 16,-9 3 1-16,6-3-1 15,-8 4 0-15,-4-3 3 16,3-1-2-16,0 2 0 16,0-1 0-16,-8-1-1 0,8 0 1 15,-6 0 0-15,-9 0-1 16,3 0 1-16,-3 3-1 15,-6 3 0-15,3-3 3 16,-2 0-1-16,-1-3 0 16,-3 4 0-16,-3 2 0 15,0-4 0-15,-6 4 0 16,0-2 1-16,3 2 1 16,-3 0-1-16,0 0 0 15,0 0-2-15,0 0 1 16,0 0-2-16,0 0 0 15,0 0 0-15,0 0 1 0,0 0-1 16,0-3 1-16,9 0 1 16,-3-3 2-16,0-6 1 15,9-2 0-15,-3-7 0 16,9-8-1-16,-3-7 0 16,3-4-4-16,-2-11 0 15,-1-1 1-15,3 0-1 16,-12-4 0-16,9 3 0 15,-12 4 0-15,0-2-11 16,-3-7-15-16,-3 11-24 16,0 10-141-16</inkml:trace>
  <inkml:trace contextRef="#ctx0" brushRef="#br0" timeOffset="212746.101">31635 15648 3370 0,'0'0'244'0,"0"0"-215"15,0 0-3-15,0 0 3 16,0 0-4-16,0 0-11 16,0 0-6-16,0 0-4 15,0 0 10-15,0 3 2 16,0 17-6-16,0 13 0 15,0 17 0-15,-7 11-2 16,-5 12-2-16,-9 10-2 16,-3 1-2-16,0 3-2 15,9-2 1-15,-6-8-1 16,3-12 0-16,3-14-5 16,2-9-6-16,1-19-11 0,0-11-20 15,0-12-30-15,3-24-79 16,9-13-1430-16</inkml:trace>
  <inkml:trace contextRef="#ctx0" brushRef="#br0" timeOffset="213117.527">31628 15668 3294 0,'0'-2'241'15,"-6"-2"-176"-15,6 2-13 16,-6 2-24-16,6 0-12 0,-9 6-11 16,-9 20 2-1,0 6 11-15,-9 4-6 0,-12 4-2 16,6-2-3-16,2-2-3 16,4-8-2-16,6-8-2 15,9-8 0-15,12-12 0 16,0 0 0-16,0-14 7 15,27-26-7-15,12-11 0 16,13 2-3-16,-4-1 2 16,6 15 1-16,-17 15 0 15,5 16 0-15,-3 4 0 16,-6 17 0-16,-6 22 2 0,-2 8 0 16,8 0-2-1,-12-1 0-15,-6-11-16 0,-9-10-63 16,3-19-494-16</inkml:trace>
  <inkml:trace contextRef="#ctx0" brushRef="#br0" timeOffset="-204767.276">11232 15098 2454 0,'-9'8'1077'0,"9"-4"-973"16,0-2-75-16,0 7-5 16,0 2-9-16,0 10-7 15,0 11-4-15,0 19 1 16,0 13 3-16,0 20 1 15,-12 19 6-15,-12 18-2 16,-1 7 0-16,-5 3 2 16,6-2-7-16,-12-12-4 15,21-15-1-15,-6-19-3 16,9-24-2-16,2-22-20 16,10-37-34-16,0-15-77 15,0-28-332-15</inkml:trace>
  <inkml:trace contextRef="#ctx0" brushRef="#br0" timeOffset="-204399.566">10861 15402 1963 0,'-6'6'1412'0,"6"-6"-1227"16,0 0-113-16,0-9-19 0,18-20-34 16,15-9-8-16,6-4-8 15,6 8-3-15,-5 4 1 16,2 9 0-16,-6 10 3 15,3 8 0-15,1 3 2 16,-4 0 4-16,12 19-2 16,-9 7-3-16,13 8 1 15,-13 5-1-15,-9 2-1 16,0-1-4-16,-3-7-1 16,16-21-26-16,-16-12-70 0,-6 0-569 15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0" max="32767" units="cm"/>
          <inkml:channel name="Y" type="integer" min="0" max="32767" units="cm"/>
          <inkml:channel name="F" type="integer" min="0" max="4095" units="deg"/>
          <inkml:channel name="T" type="integer" min="0" max="2.14748E+0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8-03T08:09:42.5830000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14992 6317 1516 0,'0'6'229'0,"0"1"1277"16,0-7-1391-16,0 2-66 16,0-2-17-16,0 0 0 15,3 0-18-15,19 0-9 16,-10 0 5-16,9 0 7 15,12 0 4-15,-6 0-4 0,3 0-4 16,7 0-3-16,-4 0 2 16,9 0 0-16,3 0-1 15,-6-2-4-15,7 0-1 16,5-4 2-16,3 1-3 16,4 4 0-16,2-3-1 15,3 4 1-15,4-2 1 16,2 2 0-16,4-4 1 15,-1 1 3-15,-5 0 1 16,8 0-2-16,0-3-3 16,7 4 3-16,-4-3 0 15,1-2-5-15,-10 1 0 16,10 0-2-16,-16 4 0 0,-2 2 1 16,-4 0-3-16,-3 0 3 15,-2 0 1-15,-7 0-2 16,-6 0 1-16,6 0 1 15,1 0-1-15,-7 0 1 16,0 0-2-16,-3 0 0 16,7 0 1-16,-4 0-1 15,-3 0-1-15,-3 0 1 16,9 0 0-16,-2 0 0 16,-7 0-2-16,18 0 3 15,-12 0-2-15,7 0 2 16,-1 0-1-16,0 0-1 15,4 0-1-15,-1 0 2 16,3 0-2-16,3 0 1 16,-2 0-1-16,5 0 0 0,3 0 1 15,-2 0 1-15,-1 0-2 16,10 0 2-16,-10 0-1 16,6 0 2-16,-2 0-1 15,2 2-1-15,3 2 2 16,-5-2 0-16,2 0-2 15,-2-2 1-15,-4 4 0 16,3-4-2-16,-2 0 3 16,8 0-2-16,-9 0 0 15,1 0 0-15,2-6-1 0,-12 0 0 16,1 0 1 0,2 0-1-16,-6-3 0 0,-9 4 2 15,16-1-2-15,-16-3 3 16,12 3-1-16,-12 0-1 15,1 0 0-15,14 0 0 16,-21 4-1-16,12-4 2 16,1 3-2-16,-4 0 0 15,-3 3 1-15,6-2 1 16,-2 2 0-16,-4-4-2 16,6 1 3-16,-3 1-1 15,1-2 0-15,-1 4 0 16,-9-2 0-16,3-1 0 15,-6 3 2-15,7-3 0 16,-4 3 2-16,3 0-1 0,-6-3 0 16,6 3-2-16,-9 0-1 15,10-3 1-15,-16 3-2 16,12 0 2-16,-3 0-3 16,-6 0 0-16,0 0 3 15,-9 0-1-15,-3 0 2 16,16 0 0-16,-7 0 2 15,0 0 0-15,3 0 2 16,0 0 1-16,-9 3-3 16,9 0 4-16,-9 0-1 15,6-3-2-15,-5 3-1 16,2-1 0-16,-3 2-4 0,3-2-2 16,-9 1 2-1,0 1-1-15,-3-2-1 0,-3-2 0 16,0 0 0-16,0 0-2 15,0 0-13-15,0 0-27 16,0-11-33-16,0-15-286 0</inkml:trace>
  <inkml:trace contextRef="#ctx0" brushRef="#br0" timeOffset="6132.142">17893 4108 3170 0,'-6'7'291'15,"6"-6"-154"-15,-9 4-84 0,9-5-21 16,0 0-8-1,0 0-7-15,0 1-15 0,0 5-2 16,0 13-2-16,0 7 1 16,9 15 1-16,-3 18 0 15,-6 16 1-15,6 12 2 16,0 10-1-16,-6 3 1 16,15 0-3-16,-9-3 3 15,0-8-3-15,-3-6 0 16,-3-13 0-16,12-11 0 15,-12-19-3-15,0-9-14 16,0-27-36-16,0-4-50 16,0 0-77-16</inkml:trace>
  <inkml:trace contextRef="#ctx0" brushRef="#br0" timeOffset="6508.45">17615 4778 2059 0,'0'9'1259'15,"0"-5"-1072"-15,0-2-108 16,0 2-33-16,0-2-15 16,0 4-16-16,6 6-11 15,9 4-1-15,9 11 4 16,1 9 0-16,2 5 2 0,6 6-3 15,-9 2-1 1,9 1 1-16,-6-6-2 0,-2-7-4 16,-4 0 3-16,-3-11-1 15,-6-6 1-15,3-5 2 16,-9-7 4-16,0-4 0 16,-3-4 1-16,9 0 7 15,-6 0 2-15,0-12-2 16,12-17-5-16,10-13-8 15,5-13-4-15,12-10-13 16,12-37-26-16,4 17-94 16,-16 6-2194-16</inkml:trace>
  <inkml:trace contextRef="#ctx0" brushRef="#br0" timeOffset="17437.425">7073 7260 2335 0,'0'0'222'0,"0"0"-151"16,-6 0 436-16,6 0-296 15,0 0-132-15,-9 0-33 16,9 0-16-16,0 0-2 16,0 0-3-16,0 0-10 15,0 0-3-15,-6 0 4 0,6 0 3 16,-3 0 5-16,-3 4-5 15,6-2-3-15,0-2-3 16,0 3-4-16,0-3-3 16,0 3-2-16,-9-3-2 15,9 3-2-15,0-3 3 16,0 0-3-16,0 0 1 16,0 0-1-16,0 0 3 15,0 0-3-15,0 0 0 16,0 4 0-16,0-3 0 15,0 3-2-15,9 2 2 16,15 0 2-16,3-1-1 0,6-1 1 16,12-2 1-16,1-2-1 15,11 0-2-15,3 0 2 16,4 0-1-16,2 0 1 16,-2 0-2-16,-1-2 1 15,0-5-1-15,7-1 0 16,-7 2 0-16,-3-3 2 15,-2 0 0-15,-7 1-1 16,3-2 1-16,-2 2-2 16,-10 2 0-16,12-3 0 15,-17 3 1-15,11 0-1 16,-9 4 1-16,0-1-1 0,1 0 0 16,-1 0 0-1,0 0 0-15,0 0 1 16,0-1 1-16,-5 3-1 0,-4-3-1 15,0 4 4-15,0 0-1 16,-3 0 0-16,-2 0-1 16,8 0 0-16,-6 0 2 15,-3 0-4-15,9 0 3 16,0 0-2-16,-2 0 1 16,2 0-2-16,0 0 1 15,6 0 1-15,-6 0-2 16,13 0 1-16,-10 0 2 15,6 0-3-15,3-2 2 16,-14-2-2-16,11 2 1 16,-21 2-1-16,15 0 0 0,-9-4 0 15,4 4 1-15,2 0-1 16,0-3 3-16,0 3-3 16,-3-2 3-16,-2 2 0 15,5-4-2-15,0 4 0 16,-9 0 2-16,3 0-2 15,-6 0 2-15,7-2-3 16,5 2 3-16,3 0 0 16,-6-3-1-16,3 3 0 15,1-3-2-15,-1 3 0 16,0 0 1-16,-9-3 1 16,3 3-2-16,6 0 0 15,-8 0 0-15,2-3 0 0,-6 3 1 16,6 0 0-16,-3-2-1 15,6 2 0-15,-2 0 1 16,-1 0-1-16,-3 0 1 16,3 0-1-16,-9 0 0 15,15 0 1-15,-6 0-1 16,-2 0 1-16,2 0-1 16,-12 0 0-16,12 0 0 15,3 0 1-15,-6 0-1 16,4 0 0-16,5 0 0 15,-9 0 0-15,9 0 0 16,0 0 1-16,0 0-1 0,-2 0 0 16,-1 0 0-1,3 0 0-15,3 0 0 0,-3 0 0 16,-2 0 0 0,-4 0 0-16,-3-4 0 0,6 4 0 15,-3-2 0-15,0 2 0 16,-5 0 1-16,-1-4-1 15,-3 4 0-15,0 0 0 16,-6-2 1-16,3-2-1 16,-3 4 0-16,-12 0 0 15,0 0 0-15,0 0-4 16,-18 0-15-16,-21 0-37 16,-6 0-311-16</inkml:trace>
  <inkml:trace contextRef="#ctx0" brushRef="#br0" timeOffset="20974.248">7752 8367 2078 0,'0'0'1007'16,"0"0"-855"-16,0 0-87 16,0 0-17-16,0 0-7 15,0 0-23-15,0 0-8 16,0 0 11-16,0 0 13 15,0 0 3-15,-9 0-6 0,3 0 1 16,6 0 0 0,0 0-4-16,0 0-5 0,0 0-6 15,-6 0-3-15,6 0-3 16,0 0-1-16,0 0-1 16,0 0-1-16,0 0-3 15,0 0 1-15,0 0-1 16,0 0-2-16,0 0 0 15,0 0-3-15,0 0 2 16,0 0-1-16,0 0 1 16,0 0-2-16,0 0 0 15,0 0 0-15,21 0 0 16,0 0 2-16,12 0 0 16,9 0-2-16,-2 0 1 15,-7 0-1-15,3 0 2 16,-3 0-2-16,0 0 3 0,7 0-3 15,-1 0 3-15,0 0 0 16,6-3 3-16,1-3-1 16,-7 3-2-16,3 3 1 15,7-3 2-15,-10 3-2 16,0-3 0-16,0 3 0 16,0-3 0-16,-2 1 0 15,5-4-1-15,3 2 2 16,-15-2 0-16,13 4 0 15,-22 2-1-15,6 0 0 16,-18 0-1-16,3 0 1 16,-6 0 1-16,0 0 0 0,3 0 0 15,-9 0-1-15,6 0 0 16,-6 0-3-16,0 0 0 16,0 0-1-16,0 0 2 15,0 0-2-15,0 0-4 16,0 0-15-16,0-4-23 15,0-4-138-15</inkml:trace>
  <inkml:trace contextRef="#ctx0" brushRef="#br0" timeOffset="24864.734">9644 8346 2259 0,'0'0'881'0,"-9"0"-725"15,9 0-75-15,-6 0-20 16,6 0-14-16,0 0-17 15,0 0-20-15,0 0-2 16,0 0 4-16,0 0 11 0,0 0-5 16,-6 0-6-16,6 0 0 15,0 0-2-15,0 0-2 16,0 0-4-16,0 3 1 16,0 0-2-16,0 3 1 15,0 0-2-15,0-1-1 16,0 4 1-16,0 0 0 15,0-1-1-15,0 2-1 16,0-4 0-16,0 0 1 16,0-1 1-16,0-1 0 15,0 1-2-15,0 1 0 16,0-3 1-16,0 2-1 0,0-2 0 16,6 3 1-16,-6-2-1 15,6-2 1-15,-6 1-1 16,9 0 1-16,-9-3 5 15,6 2 2-15,-6-2-1 16,6 5-2-16,-3-5 2 16,3 1-4-16,6 4 1 15,-6-4-2-15,4-1 1 16,-1 5 0-16,6-5-3 16,3 0 4-16,0 0 0 0,3 0-1 15,12 0 0 1,-9 0 2-16,10 0-5 0,-7 0 1 15,-3 0-1-15,3 0 1 16,6 0-1-16,-9 0 2 16,16 0-1-16,-1 0 7 15,6 0-6-15,0 0-1 16,10 0-1-16,-10 0 0 16,0 0 1-16,1 0-1 15,-7 0 0-15,-6 0 1 16,-3 0-1-16,3 0 0 15,1 0 0-15,2 0 5 16,12 0-1-16,3 0-1 16,-5-5-3-16,14 5 1 15,-3-1-1-15,7 1 1 0,-1 0-1 16,-3 0 2-16,-2 0-2 16,-4 0 0-16,7 0 0 15,-10 0 0-15,0-5 1 16,10 5-1-16,-7-1 0 15,3 1 2-15,4-5-2 16,-4 5 3-16,3 0-3 16,1 0 1-16,-4 0-1 15,3 0 0-15,-8 0 1 16,-1 0-1-16,0 0 0 16,7 0 0-16,-4 0 1 15,0 0-1-15,4 0 2 16,-1 0-2-16,3 0 1 0,-2 5-1 15,2-4 0-15,-3-1 1 16,-2 5 0-16,14-4 0 16,-12-1-1-16,10 0 2 15,5 5-1-15,-11-5 1 16,20 0-2-16,-11 0 2 16,2 1-2-16,-6-1 1 15,4 4 1-15,-7-2-2 16,-2 5 0-16,-4-5 0 15,3 4 0-15,1-2 0 16,-4 0 1-16,6-1-1 16,1-3 2-16,11 3-1 15,-5-3 1-15,-7 4 0 0,12 2-2 16,-5-4 1 0,-10 4 0-16,13-2 0 0,-16-2-1 15,3 0 0 1,-5 3 0-16,-1-4 1 0,6 5-1 15,-8-2 2-15,-1 2-1 16,9-3 1-16,-2 3 0 16,-7-4 0-16,9 3 0 15,-2 0 0-15,-1 1-2 16,3-1 4-16,-2-2-2 16,2 3-2-16,-3-4 0 15,1 2 2-15,2-2-2 0,-2 1 3 16,2-3-1-1,9 0 2-15,-5 0-2 0,5 0 0 16,-6 0-2-16,4 0 0 16,-10 4 1-16,1-4 1 15,-7 0-2-15,6 0 1 16,-2 0 2-16,5 0-3 16,-9 0 1-16,7 0 2 15,8 0-1-15,-9 0-2 16,10 0 2-16,-10 0-1 15,3 0-1-15,-2 0 0 16,-7 0 0-16,0 0 0 16,7 0 1-16,-10 0-1 15,3-4 0-15,1 1 0 16,-4 1 0-16,-6-2 1 0,6 4-1 16,-5-2 0-16,-1 2 0 15,-3 0 0-15,6-4 0 16,-5 4 0-16,-7 0 1 15,3-2-1-15,3-1 0 16,1 0 0-16,-1 1 0 16,-3-4 0-16,0 1 1 15,-3 0-1-15,-11-1 0 16,14 4 0-16,-12-5 0 16,12 1 1-16,-15 0-1 15,6-2 1-15,4 0-1 16,-13-2 2-16,-3 4-2 15,9 0 3-15,-12 2 0 16,-6-2 0-16,3 0 1 16,0-3 1-16,0-1-1 0,3 3 0 15,-6-8 1-15,3-1 1 16,-3-4-1-16,1-1 0 16,2-5 0-16,9 3-2 15,-12-1-3-15,3 1 0 16,0 3-3-16,-3-12-12 15,-6 6-25-15,0-8-133 0</inkml:trace>
  <inkml:trace contextRef="#ctx0" brushRef="#br0" timeOffset="26696.361">19592 6850 3038 0,'-9'0'434'15,"6"4"-285"-15,-3 2-87 16,6 0-28-16,0 11-21 15,0 9-7-15,0 19-3 16,0 19 2-16,0 11 4 16,6 11-4-16,-3-1-2 15,6-10-2-15,3-8-1 16,-12-14 0-16,6-17-12 16,0-14-20-16,3-18-49 0,-3-4-80 15,0-4-586-15</inkml:trace>
  <inkml:trace contextRef="#ctx0" brushRef="#br0" timeOffset="26960.487">19556 6819 3479 0,'0'-6'138'0,"0"0"-64"15,0 0-27-15,18-1-20 16,12 0-19-16,12 1-8 15,19-1 2-15,-4 7-2 0,3 0-3 16,-11 9-4-16,-10 18-5 16,-15 5-9-16,-12 3 3 15,-12 6 3-15,0 2 7 16,-24 2 4-16,-18-5-1 16,-6-5-12-16,-7-9-15 15,19-20-24-15,0-6-64 16,24 0-455-16</inkml:trace>
  <inkml:trace contextRef="#ctx0" brushRef="#br0" timeOffset="27282.284">20431 6683 3282 0,'0'-6'242'0,"0"2"-141"16,0 0-42-16,0 4-11 15,0 0-19-15,0 0-18 16,-18 0-8-16,-9 30-3 16,-12 11 0-16,-4 13 0 15,7 18 0-15,3 3 0 16,21 4 0-16,3-2 0 15,9-8-9-15,21-7-5 16,15-15 4-16,22-12-8 16,5-14-1-16,49-21-21 0,-22 0-42 15,-5-21-192-15</inkml:trace>
  <inkml:trace contextRef="#ctx0" brushRef="#br0" timeOffset="27688.362">21086 6862 3552 0,'0'0'132'0,"0"0"-78"0,0 0-30 16,27 0-5-16,12 0-8 15,13 0-11-15,20-8-2 16,1-4-14-16,38-3-20 16,-26 7-64-16,-10-1-232 0</inkml:trace>
  <inkml:trace contextRef="#ctx0" brushRef="#br0" timeOffset="27865.46">21261 7018 3496 0,'0'2'126'15,"0"-2"-80"-15,15 3-33 16,24 0-4-16,22-3-8 0,38 0-1 15,1 0-69-15,-19 0-92 16</inkml:trace>
  <inkml:trace contextRef="#ctx0" brushRef="#br0" timeOffset="28362.924">22161 6541 3301 0,'-7'0'224'16,"7"0"-114"-16,0 0-62 15,0 0-26-15,0 17-13 16,0 27-6-16,0 15 0 16,7 14 3-16,8 9-1 15,-3 2-1-15,-9-8-4 16,6-6 0-16,6-9-8 15,3-2-24-15,-3-17-51 16,-3-22-93-16</inkml:trace>
  <inkml:trace contextRef="#ctx0" brushRef="#br0" timeOffset="28665.573">22097 6547 1990 0,'0'-10'1609'16,"0"2"-1526"-16,0-4-29 16,0-5-17-16,33-1-19 15,19-2-10-15,-1-4-6 16,9 3-2-16,-11 7 2 16,-1 6-2-16,-6 8 0 15,0 0-2-15,-8 14-7 16,-19 24-2-16,9 15 3 15,-24 5 3-15,0 6-1 0,0 1 1 16,-27-4 0 0,-13 1-4-16,-8-10-3 0,0-5-13 15,-22-9-32-15,28-9-45 16,9-17-213-16</inkml:trace>
  <inkml:trace contextRef="#ctx0" brushRef="#br0" timeOffset="29354.554">23132 6423 3343 0,'-21'-11'182'15,"9"2"-84"-15,0 7-29 16,-15 2-23-16,9 0-22 15,-9 8-19-15,-7 26-3 16,-2 17-2-16,6 13 1 16,-3 9 2-16,6 5 0 15,24 0 0-15,3-9 0 16,0-4 0-16,12-15-2 16,21-9-1-16,9-13-3 15,13-7-5-15,11-11-2 16,27-10-22-16,-5-12-60 15,-16-14-377-15</inkml:trace>
  <inkml:trace contextRef="#ctx0" brushRef="#br0" timeOffset="29851.589">23929 6332 3307 0,'0'-4'225'0,"0"4"-126"16,0 0-48-16,0 0-26 16,0 0-12-16,0 10-13 0,0 22 0 15,15 13 2-15,-3 10 3 16,-6 10 0-16,9-2-2 16,-15 0-3-16,0-4-6 15,0-11-14-15,0-6-25 16,0-10-21-16,0-8-74 15,0-16-640-15</inkml:trace>
  <inkml:trace contextRef="#ctx0" brushRef="#br0" timeOffset="30044.988">23718 6578 3322 0,'0'0'212'16,"0"0"-130"-16,0 0-34 15,0 0-13-15,3 0-10 16,39 0-11-16,-3 0-5 16,19 0-3-16,11 0-5 15,13-5-1-15,26-7-33 16,-8 0-74-16,-25 0-350 0</inkml:trace>
  <inkml:trace contextRef="#ctx0" brushRef="#br0" timeOffset="30691.295">24759 6323 3445 0,'0'9'121'16,"0"9"-75"-16,0 11-22 16,6 7 14-16,12 7-18 15,-3 4-15-15,4-3-5 16,-13-5-4-16,0-5-27 16,-6-8-51-16,0-5-80 15,-19-13-1500-15</inkml:trace>
  <inkml:trace contextRef="#ctx0" brushRef="#br0" timeOffset="30853.123">24635 6023 3393 0,'-6'0'147'0,"6"0"-104"16,0 0-43-16,6 2-23 15,19 16-77-15,-10-7-538 0</inkml:trace>
  <inkml:trace contextRef="#ctx0" brushRef="#br0" timeOffset="31440.214">24856 6269 3338 0,'0'4'164'0,"0"2"-103"16,0 10-37-16,3 1 15 15,27 9-9-15,-12 4-18 16,9 3-9-16,-12-2 0 16,3-1-3-16,-6-7 1 15,-9 0-1-15,7-6 0 16,-10-5 0-16,0-2-3 15,0-8-2-15,0-2-2 0,0 0 5 16,0 0 2-16,0-8 3 16,0-22-3-16,0-7-1 15,0-8-4-15,0-1 2 16,0 5 3-16,6 5 0 16,6 15 6-16,3 9 0 15,-3 10-6-15,3 2-2 16,3 0-2-16,-6 24-8 15,6 9 5-15,3 1 3 16,-9 5 1-16,3-5 3 16,-5-1 0-16,8-5 0 15,-12-4 0-15,0-9-3 16,-6-9-4-16,0-6-7 16,3 0 9-16,-3-6 5 0,0-27-4 15,9-7-9-15,6-7 0 16,-6 0-8-16,6 2 8 15,6 13 8-15,-9 12 5 16,6 12-1-16,0 8 1 16,-2 14-8-16,2 31 8 15,-3 9 0-15,-3 5 0 16,3 0 0-16,-9-6 0 16,0-7-12-16,-3-17-67 15,6-15-512-15</inkml:trace>
  <inkml:trace contextRef="#ctx0" brushRef="#br0" timeOffset="32109.358">25390 6265 2968 0,'0'0'503'0,"0"0"-420"0,0 0-14 15,0 0-26-15,0 0-20 16,0 6-13-16,18 14 3 15,3 6 0-15,-9 7-6 16,6-4-2-16,-9 4-5 16,3-7 0-16,-5-2 0 15,-4-7-3-15,-3-8 0 16,0-3-3-16,0-4 0 16,0-2 3-16,0 0 3 15,0-2 1-15,0-18-1 16,0-13-2-16,0-7-1 15,0-5-3-15,0-1 1 16,9 5 1-16,0 11 3 0,3 13-2 16,-9 13 0-16,12 4-1 15,-9 0-6-15,9 19 9 16,-3 9 1-16,-3 4 0 16,9-1 0-16,-12-5 0 15,-3-6 0-15,-3-9-1 16,6-7-5-16,-6-4 1 15,0 0 5-15,0-10 7 16,9-19-7-16,-3-5-2 16,6-9 1-16,4 9-9 15,-4 1 2-15,3 13 8 16,-3 14-1-16,-3 6-2 0,9 9 3 16,-9 29 2-1,0 8 4-15,3 9-2 0,-6-7-1 16,3-7-3-16,-3-6-20 15,0-11-55-15,-6-15-211 0</inkml:trace>
  <inkml:trace contextRef="#ctx0" brushRef="#br0" timeOffset="33332.019">25858 6379 2739 0,'0'4'669'15,"0"-4"-586"-15,0 0-41 16,6 0-7-16,21 0-7 16,-6-19-20-16,15-3-5 15,-12-8-3-15,4-3 3 16,-7 2-3-16,-12-1 4 0,0 2 0 15,-9 10 8-15,0 8 1 16,-9 7-6-16,-6 5-7 16,-12 0-9-16,-1 22 2 15,-2 18 7-15,3 6-1 16,6 3 1-16,15-1-1 16,6-7-5-16,0-9 1 15,21-12-8-15,18-15-10 16,13-5-7-16,-1 0-19 15,9-25-65-15,-11-12-153 16,5-3-64-16,-21 2 314 16,0 3 17-16,-21 6 323 15,-12 12-75-15,0 8-101 0,0 9-51 16,0 0-37-16,-12 0-34 16,-9 15-17-16,-3 13-4 15,-3 7 8-15,9 1-2 16,3-4-5-16,6-4-1 15,9-7-1-15,0-6-3 16,0-9-6-16,24-6-3 16,0 0 1-16,9-32-4 15,3-16-24-15,0-10-18 16,-14-15 11-16,-4-15 8 16,-18-8 8-16,0-7 27 15,0 2 8-15,-27 9 33 16,-1 25 18-16,16 23 13 15,0 23-35-15,6 21-22 16,-3 10-13-16,9 43-2 0,0 20 2 16,0 20 2-1,18 9 0-15,18 3 1 0,-5-5-2 16,8-12-3-16,3-15-14 16,15-17-30-16,-11-21-67 15,-7-21-532-15</inkml:trace>
  <inkml:trace contextRef="#ctx0" brushRef="#br0" timeOffset="37813.914">25565 6781 3240 0,'0'0'251'0,"0"0"-158"16,0 0-51-16,0 6-32 15,0 26-6-15,0 15 1 16,12 10 0-16,3 8-1 16,-9 2-4-16,0-4 1 15,3-9-1-15,-9-7 0 16,9-8-9-16,-3-7-27 16,-6-12-31-16,0-9-86 15,0-7-1115-15</inkml:trace>
  <inkml:trace contextRef="#ctx0" brushRef="#br0" timeOffset="38298.218">25429 7146 3345 0,'0'0'143'0,"0"0"-62"15,0 0-28-15,0 0-11 16,0 0-23-16,0 0-10 15,0 0-5-15,0 0 3 16,0 0 3-16,0 0-2 16,0 0-4-16,0 0-1 15,0 0-3-15,0 0 1 0,0 0-1 16,0 0 0-16,0 0 2 16,0 0-2-16,0 0 0 15,0 0 0-15,0 0 0 16,0 0 0-16,0 0 0 15,0 0 0-15,0 0 0 16,0 0 0-16,0 0 0 16,0 4 2-16,0 7 0 15,18 7-1-15,3 8 1 16,10 3 2-16,2 6-1 16,0 3-2-16,6-3 1 15,-3-3-1-15,-2-6 2 16,-10-8-3-16,0-4 1 15,-15-8 2-15,0-6 0 16,3 0 4-16,3 0 5 0,3-22-3 16,9-20-7-16,7-11-2 15,17-31-15-15,0 11-35 16,-11 8-142-16</inkml:trace>
  <inkml:trace contextRef="#ctx0" brushRef="#br0" timeOffset="40683.814">24892 7895 3353 0,'0'7'258'0,"0"4"-214"15,0 12-32-15,0 12-7 16,0 15 1-16,0 11 5 16,9 4-6-16,-3 0-3 15,0-6-2-15,0-13-9 16,3-8-34-16,-3-9-32 16,0-13-55-16,-6-11-390 0</inkml:trace>
  <inkml:trace contextRef="#ctx0" brushRef="#br0" timeOffset="40866.17">24732 8186 2906 0,'0'0'490'0,"0"0"-399"16,0 0-28-16,0 0-9 16,0 0-5-16,9-4-22 15,24-2-12-15,10-3-6 16,14-3-7-16,3-2-2 15,31-4-29-15,-19 4-57 16,-14-1-119-16</inkml:trace>
  <inkml:trace contextRef="#ctx0" brushRef="#br0" timeOffset="41399.3">25218 7951 2858 0,'0'0'635'16,"0"0"-559"-16,0 0-23 15,0 0-33-15,0 12-2 16,15 8-3-16,0 10 0 16,15 1-6-16,-9 6-4 15,-2-9 1-15,-1-2-3 16,-3-6-3-16,-9-5 1 16,6-5-1-16,-12-8-4 15,3-2 0-15,15 0 2 16,-12-28 2-16,12-11-7 15,-3-6-5-15,3-4 0 0,-6-1 2 16,3 7-4-16,-9 13 14 16,1 10 1-16,-4 10 5 15,-3 10-6-15,9 0-1 16,0 5 1-16,3 17 2 16,0 2 1-16,0 3-2 15,9-7 1-15,-6-3-2 16,9-8 1-16,-6-9-1 15,16 0-3-15,-1 0-4 16,-6-23-13-16,-3-12-9 16,3-4-15-16,-15 1 11 15,-6 3 17-15,-6 9 16 16,0 8 7-16,0 8 16 0,-6 10 3 16,-15 0-12-1,-6 4-9-15,-6 28-1 0,9 13 5 16,0 1 5-16,11 5 4 15,4-2-4-15,9-11-10 16,12-9-4-16,70-16-16 16,-16-13-31-16,16 0-103 0</inkml:trace>
  <inkml:trace contextRef="#ctx0" brushRef="#br0" timeOffset="41846.658">26507 7804 3446 0,'0'0'143'16,"6"0"-82"-16,36 0-46 15,0 0-15-15,13-2-11 16,14-4-40-16,-3 0-64 15,-20 0-320-15</inkml:trace>
  <inkml:trace contextRef="#ctx0" brushRef="#br0" timeOffset="42431.67">26893 7570 3386 0,'0'0'151'0,"0"0"-95"16,0 0-42-16,0 13 4 15,18 15 2-15,9 11 1 16,-6 5-8-16,7 2-4 16,-7-2-5-16,6-4 0 15,-15-7-4-15,3-7 0 16,-9-11 1-16,0-9-1 0,-6-6 0 15,3 0 0-15,-3-2 0 16,9-25 0-16,0-6-1 16,-3-7-5-16,0-5 1 15,-3 5 2-15,6 1 3 16,-9 13-2-16,6 9 1 16,-6 5 1-16,0 10 0 15,6 2 1-15,0 0-1 16,4 0-2-16,2 5 2 15,-3 10 0-15,21 0 0 16,-3-4 4-16,3-1-3 16,3-9 4-16,7-1-3 15,-7 0-2-15,12-6-7 0,-9-20-12 16,13-3-3-16,-22-5-2 16,-9 1 11-16,-6 4 4 15,-12 8 9-15,0 6 4 16,0 13 16-16,-12 2-8 15,-24 8-9-15,-1 31-3 16,-8 10 6-16,0 13 15 16,21 0-5-16,3-2-8 15,21-9-7-15,12-16-1 16,81-21-14-16,-2-14-49 16,-1 0-263-16</inkml:trace>
  <inkml:trace contextRef="#ctx0" brushRef="#br0" timeOffset="46645.272">12674 15121 2243 0,'-6'4'0'15,"-3"-2"302"-15,6-2 511 16,-3 4-710-16,6-4-33 16,0 0-5-16,0 0-8 0,0 0-22 15,0 1-11-15,0-1-2 16,0 0-1-16,0 4-7 16,0-2-6-16,9 4-5 15,22 7 0-15,8-3 1 16,9 2-2-16,12 0-2 15,4 1 0-15,2-7-10 16,1 0-15-16,5-6-26 16,-21 0-73-16,-11-16-360 0</inkml:trace>
  <inkml:trace contextRef="#ctx0" brushRef="#br0" timeOffset="46999.466">12943 14928 3424 0,'0'0'131'0,"0"0"-69"15,0 0-30-15,0 0-17 16,0 15-8-16,6 2-5 15,3 4-2-15,15 2 9 16,-15 4-4-16,16 2 0 0,-1-3-2 16,-3 4-3-16,9-8 0 15,-3 3 0-15,-9-5 0 16,3-3-7-16,-9-1 4 16,-9-8 3-16,-3 0 0 15,0 2 0-15,-9 0 0 16,-24 8 0-16,-15 2-15 15,-15 13-44-15,11-6-40 16,7-7-356-16</inkml:trace>
  <inkml:trace contextRef="#ctx0" brushRef="#br0" timeOffset="52915.232">16930 15019 2067 0,'0'0'209'0,"0"0"488"16,0-6-346 0,0-6-266-16,-6 3-27 0,6-2-14 15,0-5-10-15,0 5-2 16,-9 0 1-16,0-4-1 16,-9-2-4-16,9 3-6 15,-12-8-7-15,3 1-8 16,-16 1-2-16,4-6 1 15,-12-1-3-15,-12-1-3 16,5-2 1-16,-14 1 2 16,-7-3-3-16,-5 3 0 15,-3-4 4-15,-1 5-1 16,-11-5-3-16,5 3 3 16,-12 2 0-16,4-5-2 15,-4 0 1-15,-5 5-2 0,5-2 0 16,-3 4 1-1,4-1-1-15,-1 4 0 0,4 6 0 16,2 2 0-16,7 3 0 16,-1 6 0-16,1 0 0 15,5 1 0-15,-5 5-1 16,-7 0-1-16,1 0 1 16,-13 0 1-16,9 0 0 15,4 0 0-15,-7 0 0 16,13 0 0-16,2 5 0 15,1 5 0-15,8-3 0 16,-5 6 1-16,5-1-1 16,-2 2 0-16,3 1 0 0,-1-3 0 15,-2 0 0 1,8-1 0-16,-5 1 0 0,-1 0 0 16,4-1 0-16,3 0 0 15,-10 1 0-15,19-3 0 16,-4 3 0-16,4-1 1 15,3 2-1-15,-1-3 0 16,4 2 0-16,6 4-1 16,0-1 1-16,-10 1 1 15,7 2 0-15,-6 2 1 16,-10 0 1-16,4 5-1 16,3-2 1-16,-1 3 0 15,-2 1 0-15,9 2 0 16,-10 0 1-16,4 4 0 0,12 1-4 15,-7 1 5-15,13 1-2 16,-6-2-1-16,6 5 1 16,5 2 0-16,-8 3-1 15,9 5 1-15,3 7-3 16,3 0 2-16,-1-1 1 16,13 3-3-16,-3-2 1 15,9 0 1-15,3-3-2 16,0 0 1-16,6 0 0 15,0 0-1-15,0-5 2 16,0 5-2-16,0 0 0 16,0-4 1-16,0 4-1 15,0-7 0-15,0 3 0 0,0-7 0 16,0 6 0-16,12-4 0 16,-6-1 1-16,9 1-1 15,-3 0 0-15,-3-2 1 16,9-4-1-16,-8-6 0 15,-1-1 0-15,3 0 1 16,-6-3-1-16,3-1 0 16,3-7 0-16,-6 0 0 15,6-2 1-15,-12-6 1 16,9-1-2-16,-3-2 0 16,-6 0 2-16,6-1-2 15,-6 2 1-15,0 2-1 16,3-3 0-16,-3-1 1 15,0-5-1-15,0 0 0 16,0-1 0-16,0-2 3 0,0 0-3 16,0 0 4-16,0 0 2 15,0 0 1-15,0 0 0 16,-3 0-2-16,-18-10-3 16,3-3-2-16,-9 1 0 15,6-5 2-15,-7 0-2 16,13-4 0-16,-6 3 1 15,3 1-1-15,6 2 2 16,-3 4-2-16,3 2 1 16,6 3 0-16,6 1-1 15,-6 0 0-15,6 5 0 16,0 0 0-16,0 0 0 16,0 0 0-16,0 0-2 0,0 0 1 15,0 0-2-15,0 7 1 16,6 13 2-16,12 1-1 15,0 9 1-15,9-1 0 16,0-1 0-16,7 3 0 16,-10-9 0-16,9-2 0 15,-6-2 1-15,-9-3-1 16,0-5 0-16,-9-6 1 16,3 2-1-16,-12-6 2 15,6 0-2-15,-6 0 1 0,0 0 0 16,0 0 0-1,3 0 2-15,-3 0-1 0,19-14 0 16,-4-14-2-16,3-12 0 16,6-5-7-16,3-15-6 15,18-31-22-15,-8 13-59 16,-1-1-748-16</inkml:trace>
  <inkml:trace contextRef="#ctx0" brushRef="#br0" timeOffset="58784.951">15584 16809 3074 0,'0'0'230'0,"0"0"-111"15,0 0-25-15,0 0-28 16,0 0-11-16,0 0-16 16,0 0-14-16,0 0-6 15,0 4-5-15,0 18-5 16,0 14-3-16,0 11 0 15,0 5-1-15,0 5-3 16,0-3-2-16,6-3-3 16,9-10-9-16,-9-9-11 15,0-11-36-15,3-9-51 16,-9-10-261-16</inkml:trace>
  <inkml:trace contextRef="#ctx0" brushRef="#br0" timeOffset="59016.181">15291 16986 3249 0,'0'0'197'0,"0"0"-114"16,0 0-12-16,0 0-18 16,0 0-23-16,6 0-12 15,15 0 0-15,4 0 7 16,14 0-4-16,12 0-11 15,3 0-7-15,10-11-3 16,2-2-20-16,13-8-48 16,-25 10-88-16,-12-4-662 0</inkml:trace>
  <inkml:trace contextRef="#ctx0" brushRef="#br0" timeOffset="59482.75">16046 16798 3129 0,'0'-9'278'16,"0"1"-167"-16,0-1-15 15,0-2-31 1,0-1-24-16,0-1-13 0,3 1-13 16,15 2-3-16,0-2-4 15,3 2-5-15,9 7 0 16,-3 3-3-16,7 0 0 16,-4 0 0-16,-3 9-1 15,0 17-4-15,-18 6-4 16,0 8-1-16,-9 4 1 15,0 2 0-15,-18 1 6 16,-15 0 3-16,-6-6 0 16,-4-9 0-16,16-5 2 15,12-11 1-15,9 0-1 16,6-6 1-16,0 2 2 0,12-5 1 16,24-5 0-16,19-2-2 15,8 0-4-15,34-15-15 16,-4-11-51-16,-14 0-199 0</inkml:trace>
  <inkml:trace contextRef="#ctx0" brushRef="#br0" timeOffset="64547.513">17787 15127 2373 0,'0'0'615'0,"0"0"-454"15,0-2-65-15,0-5-63 16,0 5-15-16,0-2-9 0,0 2-2 15,0-2 18-15,0 4 32 16,0-2-2-16,0-2-20 16,0-2-7-16,9 4-11 15,-9-4-1-15,6 0 1 16,6 4 1-16,-3-5-6 16,4 1-4-16,5 1-6 15,-3 2-1-15,3 0-1 16,-6 3 1-16,9 0-1 15,-15 0 1-15,3 0-1 16,3 3 0-16,-12 9-6 16,0 5-1-16,0 3 4 15,-12 5 3-15,-3 1 0 16,-12 0 0-16,3 1 1 0,-3-5-1 16,8-2 1-16,-2-2 1 15,6-4 1-15,6-1 0 16,9-7 0-16,0 0 0 15,0-4 6-15,0 2-1 16,0 2 2-16,9-4 7 16,18 1-2-16,4-3-8 15,17 0-7-15,24 0-13 16,1 0-36-16,-16-3-99 0</inkml:trace>
  <inkml:trace contextRef="#ctx0" brushRef="#br0" timeOffset="67553.979">17334 14978 2414 0,'0'0'906'0,"0"0"-818"15,0 0-28-15,0 0-5 16,0 0-5-16,0 0-27 0,0 0-5 16,0 0 3-16,0 0 8 15,0 0 0-15,0 0-16 16,0 0-2-16,0 0 1 15,-6-6-2-15,6-1-1 16,-6 2-1-16,6-3-2 16,-9-1 1-16,9 3-3 15,0 0 2-15,-9 0 0 16,9 0-2-16,0 0-1 16,-3-2-2-16,3 0 2 0,-6-3-2 15,6 5 1 1,0 1-1-16,0 0 4 0,-6-5-4 15,6 4 4-15,-9-2-3 16,3 0-2-16,6-2 4 16,-6 1-1-16,6 2-3 15,-6-6 4-15,6 1-4 16,-6 5 0-16,6-9 2 16,-9 1-1-16,0-1 1 15,9-5-2-15,-9-3 2 16,-6-2-1-16,12-3 0 15,-9-4 0-15,-9-1-1 16,8-5 2-16,1 0-2 16,-12-5 0-16,9-2 1 15,-6-6-1-15,3-4 0 0,-9-5 0 16,0 0 0-16,2 4 1 16,-8 3-1-16,0 3 0 15,3 4 1-15,-3 6 0 16,-4 1-1-16,4 1 1 15,-3-2-1-15,3 1 1 16,-3-1-1-16,-7-6 0 16,10 0 1-16,-9-1-1 15,9 2 0-15,-10 3 0 16,10 2 0-16,-3 4 1 16,-3 7-1-16,9 3 0 15,-4-1 2-15,-2 8-2 16,3 0 0-16,12 5 0 15,-15 3 0-15,2 4 0 16,7 5 0-16,6 3-2 0,-6 0 1 16,3 0 1-16,-3 0 0 15,0 0 0-15,-1 6-1 16,1 5 1-16,12-1 0 16,-6-1 0-16,0-3 0 15,15 0 0-15,-6 2 0 16,-3-2 0-16,6-4 0 15,-9 4 0-15,14-2 0 16,-2-4 0-16,6 0 1 16,-6 2 1-16,6-2-1 0,0 0-1 15,0 0 2 1,0 0-2-16,0 0 0 0,0 0 1 16,0 2 1-16,0-2-2 15,0 0 0-15,0 0 2 16,0 0-2-16,0 0 0 15,0 0 1-15,0 0 1 16,0 0-2-16,0 0 0 16,0 0 0-16,0 0 0 15,0 0 0-15,0 0-2 16,0 4 2-16,0-2-2 16,0 4 1-16,0 5 1 15,6 3 0-15,0 4 0 16,-2 2 0-16,14 2 0 15,-12 5-1-15,6-7 1 16,-6 1 0-16,0-6 0 16,-6-6 0-16,0-3 0 0,0-6 0 15,0 2 1-15,0-2-1 16,0 0 0-16,0 0 2 16,0 0 0-16,0 0 0 15,0 0 1-15,0-17 2 16,0-9-1-16,0-6-4 15,-6-5 1-15,-9 1-1 16,6-2 0-16,-9 2 0 16,14 6 1-16,-2 1-1 15,0 3 0-15,6 2-1 16,0 7 1-16,0 2 0 0,0 4 0 16,0 2-1-1,0 3 1-15,0 3 0 16,0 1-1-16,0-2 1 0,0 4-2 15,0-2 2-15,0-2-1 16,0-1-1-16,6-5 2 16,13-1 0-16,8 0 0 15,-9-5-1-15,9 2-1 16,-6 2-1-16,-6 7 0 16,0 0-1-16,-6-1 0 15,-6 6 0-15,6-5 0 16,-9 5-2-16,0 0 0 15,0 0-2-15,0 0-3 16,0 0-3-16,0 0-2 16,0 0-2-16,0 0-8 0,-9 11-6 15,6 11-55-15,-6-2-69 16,3-1-831-16</inkml:trace>
  <inkml:trace contextRef="#ctx0" brushRef="#br0" timeOffset="71130.786">13601 13143 3027 0,'0'0'355'15,"0"0"-277"-15,0 0-30 16,0 0-18-16,0 0 0 16,0 0-14-16,0 0-11 15,0 3-2-15,0 3 6 16,0 5 12-16,0 4 7 15,0 2-10-15,0 1-7 16,0 3-4-16,0-4-3 16,0 0-4-16,0-2 1 15,0-5 0-15,0-5 1 16,6-2-2-16,0-1 3 16,0-2 4-16,6 4 2 15,6-4-2-15,9 0-1 0,4 0-2 16,2 0-3-16,9 0 1 15,-3 0-2-15,-2 2 0 16,-4 4-1-16,-12 2-4 16,-12 3-1-16,9 2-4 15,-18 6 4-15,0 1 1 16,0 7 3-16,0-1 1 16,-21 0 1-16,-6-3-1 15,-6-3-1-15,2-4 0 16,-2-5-11-16,-6-8-23 15,9-3-14-15,-3 0-9 16,11-14-60-16,1-7-425 0</inkml:trace>
  <inkml:trace contextRef="#ctx0" brushRef="#br0" timeOffset="71360.154">13725 13082 2698 0,'0'0'676'16,"0"0"-591"-16,6 0-46 16,24-9-10-16,6-6 16 15,22-2-17-15,5-8-14 16,0 5-9-16,4 2-5 15,-1 10-34-15,-24 8-49 0,-11 0-469 16</inkml:trace>
  <inkml:trace contextRef="#ctx0" brushRef="#br0" timeOffset="76757.89">13130 13459 2034 0,'0'0'671'0,"0"0"-497"15,0 0-36-15,0-3 0 0,0 3-51 16,0-3-38-16,0 3-13 15,0 0 0-15,0 0 9 16,0 0-2-16,-6 0-3 16,0 0 24-16,6 0-6 15,0 0-11-15,0 0-22 16,0 0-8-16,0 0-4 16,0 0-4-16,0 0-3 15,0-2-4-15,12-4 1 16,15 2-2-16,-12-2-1 0,28 1 0 15,-10-1 0-15,0 1-18 16,18-1-37-16,-11 0-65 16,-7-3-620-16</inkml:trace>
  <inkml:trace contextRef="#ctx0" brushRef="#br0" timeOffset="81015.084">21708 15051 2327 0,'0'0'839'0,"0"0"-729"16,0 0-55 0,0 0-11-16,0 0 17 0,0 0-16 15,0 0-8-15,0 0-2 16,0 0 5-16,0 0-7 15,0 0-3-15,0 3-12 16,0-3-4-16,0 0-3 16,0 3-4-16,-15-3-3 15,3 3 0-15,0 2-2 16,-16 1 0-16,-5 3 1 16,0 3-3-16,-18-4 3 15,2 4 1-15,1 1-4 16,-12-2 4-16,2 0-1 15,1-5-3-15,3 0 0 16,-1 0 1-16,13-4 1 0,-6-2-2 16,6 0 1-1,-7 0 1-15,7 0-1 0,-6 0 1 16,12 0-2-16,-4 0 1 16,7 0 2-16,15 4 0 15,-6-2 1-15,15 2-2 16,-12-4 2-16,15 2-3 15,0 4 1-15,-9-2-2 16,2 1 0-16,-2-2 0 16,6 4 1-16,3-6 2 15,6-1-1-15,-9 0 3 16,9 5-2-16,0-5 0 0,0 0 1 16,0 0 2-1,0 0-2-15,0 0-1 0,0 0 2 16,0 0-1-16,-9 0 2 15,6-10-3-15,-3-7-3 16,0-9 4-16,6-6 0 16,-6-10 0-16,6-4-3 15,0-10 2-15,0-6-3 16,0-5 0-16,0-4 0 16,0 2 0-16,0 4 0 15,0 6 0-15,0 10 0 16,0 9 0-16,0 7 0 15,0 9 0-15,0 10 0 16,0 1 0-16,0 8 0 16,0-1 0-16,0 0 0 0,0 1 0 15,0-1 0-15,0-4 0 16,0 4 0-16,0 1 0 16,0-1 0-16,0 1 1 15,0-2-1-15,0 5 0 16,0 2 1-16,6-3-1 15,0 3 0-15,0-3 0 16,15-3 0-16,3 3 0 16,10-3 0-16,5-3 0 15,-3 3 0-15,18-2-1 16,-2-1 1-16,2 0 0 16,3-2 0-16,10 2 0 15,-4-3 0-15,7 2 0 0,11-1 0 16,-2 2 0-16,-10 1 0 15,-9 2 0-15,-2 3 0 16,-10 3 0-16,0 0 0 16,-12 0 0-16,-2 0 0 15,-1 0 0-15,-6 0-1 16,-6 0 1-16,-3 0 0 16,-3 0 0-16,-3 0 0 15,0 0 0-15,1 0 1 16,2 0 1-16,-3 3-2 15,3-3 0-15,-3 3 0 16,-9 2 0-16,12-1 0 16,-6-2 0-16,-9 1 0 0,6 1 0 15,-6-2 1 1,0 4-1-16,3-1 2 0,6 2-1 16,-9-1-1-16,6 3 3 15,0 0-3-15,0-1 0 16,3 4 1-16,-3 3-1 15,-6-1 0-15,0 7 0 16,0 5 3-16,6 0-3 16,-6 3 0-16,0 3 1 15,6 0-1-15,-6 5 0 16,0-1 0-16,0 3 1 16,0 6-1-16,0-5 0 0,0 4 2 15,0 0-2-15,0-4 1 16,-12-1-1-16,12-5 2 15,-6-3-2-15,6-5 0 16,-9-5 1-16,3-7-1 16,6 0 1-16,-6-2-1 15,0-3 2-15,6-1-2 16,-9-2 2-16,6 0 0 16,3 0 0-16,-6-2 0 15,6-2-2-15,-9 1 1 16,9 0 0-16,-6 0-1 15,6 0 0-15,-9 0 2 16,9 0-2-16,-3-1 1 16,3 2-1-16,-6-2 2 15,0 5-2-15,6-5 0 0,-12 1 0 16,9 3 0-16,3-3 0 16,-6-1 0-16,6 4 0 15,-6-2 1-15,6-2-1 16,-6 2 0-16,-3-2 0 15,9 2 0-15,-3-2 0 16,3 1 0-16,-10-3 0 16,10 4 0-16,-6-4 0 15,0 0 1-15,-3 0-1 16,-9 0 1-16,0 0-1 16,-3 0 2-16,-12 0-1 15,3 0-1-15,-10 0 0 16,1 0 0-16,-6 0 0 0,0 0-4 15,-1 0-5 1,19 0-8-16,9-7-15 0,3-7-55 16,15-10-512-16</inkml:trace>
  <inkml:trace contextRef="#ctx0" brushRef="#br0" timeOffset="87631.183">10049 17160 3115 0,'0'0'371'16,"-9"0"-318"-16,9 0-16 15,0 0 38-15,0 0-16 16,0 0-27-16,0-1-13 16,0 1-2-16,0 0-6 15,0 0-5-15,0 0-3 0,0-5-3 16,21 4 0-16,12-5 2 16,6-3-2-16,25-1 1 15,8-1-1-15,6 2 0 16,7 3-3-16,-7 0-7 15,-8 4-13-15,-4-6-18 16,-2 2-39-16,-10 2-28 16,-30-4-139-16</inkml:trace>
  <inkml:trace contextRef="#ctx0" brushRef="#br0" timeOffset="87965.306">10462 16851 3386 0,'0'0'143'15,"0"0"-84"-15,0 0-34 16,0 0-2-16,12 0-13 16,15 0-7-16,1 6 1 15,-1 5 3-15,-3 4 1 16,3-1-8-16,-12 2 1 15,9-2 1-15,-6 3 1 16,-3 1-2-16,-12 2 2 16,13 1 4-16,-10 3-1 15,-6 4-1-15,0 3 1 16,0 0-6-16,-6 5 0 0,-28 4 0 16,-11 10-6-16,-24 14-53 15,2-9-77-15,22-12-780 0</inkml:trace>
  <inkml:trace contextRef="#ctx0" brushRef="#br0" timeOffset="91852.192">21053 15519 2327 0,'0'0'431'0,"0"0"-209"15,0 0-36-15,0 0-56 16,0 0-46-16,0-3-19 15,0 0-10-15,0 0 3 16,0 1-8-16,0-2-11 16,0 2-8-16,-3-4-4 15,3 2-7-15,0 2-6 16,0-4 0-16,0 0 0 0,0 0-5 16,0 1-4-16,3-5-5 15,18-1 0-15,6 5 0 16,0 1-5-16,-3 1-1 15,1 4 1-15,2 0-5 16,-6 0 0-16,0 15 0 16,-9 8-3-16,-9 6 1 15,-3 8 5-15,0-1 5 16,0 7 2-16,-9-3-1 16,-18 1 1-16,0-3 0 15,-3-6 0-15,-10-3 0 16,7-6 1-16,0-2 6 15,9-4-1-15,3-5 1 0,0 1 0 16,8-3-2 0,7 0-1-16,0-2 1 0,6-2 0 15,0-4-1-15,0 2 0 16,0-4 1-16,0 2 0 16,12-2-2-16,28 0 0 15,20 0-3-15,9 0-1 16,55-2-22-16,-18-12-57 15,-16-7-295-15</inkml:trace>
  <inkml:trace contextRef="#ctx0" brushRef="#br0" timeOffset="98717.955">10142 13526 2562 0,'-9'0'784'0,"0"0"-692"15,-6 0-37-15,15 0 19 16,0 0 9-16,0-2-36 15,0-2-27-15,6 4-13 16,21-2-7-16,22-2 1 16,8-2 2-16,18 1 4 15,28-4 0-15,0 1-1 16,14-1-4-16,-8 3-1 16,-9 2-1-16,-16 4-9 0,-27 0-16 15,-17 0-40-15,-19 0-31 16,-15 0-62-16,-6 0-350 0</inkml:trace>
  <inkml:trace contextRef="#ctx0" brushRef="#br0" timeOffset="99033.491">10704 13234 1417 0,'0'0'1928'15,"0"0"-1814"-15,0 0-78 16,6 5-26-16,24 4-2 0,0 5 6 16,15 1-8-1,-5 3 0-15,-4 2-6 0,6-1 4 16,-3-2 0-16,-9 0-3 16,-2-3-1-16,-7-2 1 15,-9 2-1-15,-12 4 3 16,0 7 4-16,-6 6 11 15,-37 11-2-15,-17 9-7 16,-6 8-9-16,-1 0-11 16,-5 2-26-16,21-13-65 15,23-26-607-15</inkml:trace>
  <inkml:trace contextRef="#ctx0" brushRef="#br0" timeOffset="102750.718">21315 13447 3151 0,'0'0'217'16,"0"0"-142"-16,0 0-26 16,0 0-3-16,0 0-13 15,0 0-20-15,0 0-7 16,0 0 12-16,-6 0 18 15,6 0-12-15,-6 0-9 16,-3 0-5-16,6 0-2 16,-6 0-6-16,-6 0-1 0,6 0-1 15,-15 0 0 1,9 0 1-16,-6 0-1 0,-6 0 2 16,-1 0-1-16,-2 0 1 15,3 9-2-15,3 0 3 16,6-1-3-16,-9-1 2 15,15-1 1-15,-4-1-1 16,10-2 1-16,6 0 0 16,0-3 1-16,0 0 2 15,0 2 0-15,0-2 1 16,0 0 1-16,0 0 0 16,0 0-1-16,0 0 2 15,0 0-3-15,0 4-2 16,0-1 0-16,0-1-4 15,0 8 0-15,-6 1 0 0,6 7 1 16,0 2 1-16,-6 6-2 16,6 7 3-16,0 0 0 15,0 1-1-15,0-2 0 16,0 1-2-16,0-5 1 16,0-3 0-16,0-5-1 15,0-8 0-15,0-4 2 16,0-5-2-16,0-3 0 15,0 0 1-15,0 0 2 16,0 0 0-16,6 0 0 16,0 0-1-16,-6 0 0 15,13 0-2-15,8-10 2 0,6-1-2 16,-3 2 1 0,3-3-1-16,6 2 0 0,-9 0-4 15,10 2 4-15,-7 0-2 16,6 2-2-16,-12 0 3 15,6 0-2-15,0 6 1 16,1 0 0-16,-16 0 0 16,9 2-2-16,-9 16 0 15,-6 9 0-15,-6 1 4 16,0 2-1-16,0 2 1 16,0 0 0-16,-33 0 0 15,-3-2 0-15,-28-4 0 16,-5 1 0-16,-16-6-7 0,16-8-8 15,2 0-9 1,16-7-52-16,24-6-149 0</inkml:trace>
  <inkml:trace contextRef="#ctx0" brushRef="#br0" timeOffset="168730.279">22085 14781 39 0,'0'0'2546'15,"0"0"-2299"-15,0 0-153 0,0 0-13 16,0 0 27-16,0 0-19 16,0 0-36-16,0 0 3 15,0 0 4-15,0 0-19 16,0 0-13-16,0 0-4 15,0 0 3-15,0 0-1 16,0 0-1-16,0 0-9 16,0 0-3-16,0 0-4 15,0 0-2-15,0 0 1 16,0 0-1-16,0 0-1 16,0 0 4-16,12 4 10 15,-3-4-4-15,15 0 1 16,-6 0 2-16,10 0-3 0,-4 0-4 15,0 0-3-15,3-10-4 16,0-4 0-16,6-3 0 16,-5-4-5-16,2-2 3 15,3-4-1-15,-6-1-1 16,-9-5 2-16,15-2-1 16,-11-1-1-16,-4-4 2 15,-6-5-2-15,-3-1-1 16,-3-7 2-16,-3-2-1 15,-3-10-1-15,0-3 0 16,0 2 2-16,0-7 0 16,0 2-2-16,0 1 3 15,-9-1 0-15,-9 2-1 0,3 5-1 16,-3 5 0-16,8 3 0 16,-8 10 1-16,3 2 1 15,0 5 1-15,0 5-3 16,0 1 2-16,-3 5 0 15,3 1-2-15,3 6 1 16,6 0 0-16,-6 6 0 16,6 4 1-16,-3 2 0 15,-1 1 1-15,7-1-2 16,3 3 2-16,-6 0-4 16,6 0 3-16,-6-2-2 15,0-2-1-15,-6 2 3 16,9-1-3-16,-3 0 0 15,6 1 2-15,-6 2-1 0,6 0 1 16,0 3-1 0,0 3-1-16,-6-3 3 0,6 3-2 15,0 0 1-15,0 0 0 16,-9 0-2-16,9 0 1 16,0 0-1-16,-3 0-3 15,3 0 3-15,-9 0-2 16,3 18 0-16,-6 2 2 15,0 6 0-15,3 3 0 16,-3-5 1-16,6-6-1 16,0-3 1-16,-3-7-1 15,9-2 0-15,0 0 0 16,0-6 1-16,0 0 0 0,0 0-1 16,0 0 1-1,0 0-1-15,0 0 1 0,0 0-1 16,0-14 0-1,0-13 5-15,0-5-3 0,0-1-2 16,9 1 0 0,-3 6 0-16,-6 9 0 0,6 5 0 15,-3 3 0-15,6 3-3 16,6 1 3-16,3 1-2 16,9 4-1-16,6 0-1 15,7 0-1-15,2 11-2 16,12 8-6-16,19-8-20 15,-19-5-24-15,-6-6-148 0</inkml:trace>
  <inkml:trace contextRef="#ctx0" brushRef="#br0" timeOffset="172381.079">22013 14808 2259 0,'0'0'329'16,"0"0"-151"-16,0 0-31 0,0 0 16 15,0 0-19-15,0 0-37 16,0 0-36-16,0 0-22 16,0 0-9-16,0 0-4 15,0 0-5-15,0 0-2 16,0 0-2-16,0 0-1 16,0 0-8-16,0 0-3 15,0 0 0-15,0 0-9 16,12 0-1-16,6 0 2 15,9 0 1-15,3 0-2 16,3 0 0-16,16 0-1 0,-10 4-2 16,6 3 1-16,0 8-1 15,7-1-1-15,-10 8 3 16,6 0 0-16,1 5 0 16,-10 2-2-16,-3 1 1 15,-3 5-2-15,-6 0-2 16,-2 3 4-16,-4 3 0 15,-9 5 0-15,-6-2-1 16,3 7 3-16,-3-4-3 16,-6 2 0-16,0 1-1 15,0-1 0-15,-6 4-2 16,-21-2 2-16,15-3 1 16,-19 5 1-16,4 0-1 0,-3 0 1 15,-3-4 2 1,6-2-3-16,-6-3 0 0,17-5-1 15,-11-11 0-15,12-2 0 16,6-5 0-16,-9-3 1 16,3-4 0-16,9 1-1 15,-9-4 1-15,3 4 0 16,-3-3-3 0,6-3 2-16,9 0 0 0,-9-3-2 15,-1-3 1-15,10-3-1 16,0 2 0-16,0-2 0 15,0 0 2-15,0 0 0 16,0 0 0-16,-3 0 0 16,-3-11-2-16,0-13-2 0,-12-4-1 15,15-7 1-15,-9-8-2 16,6 3 3 0,-3-5-1-16,6 5 1 0,-6 5-1 15,3 3 2-15,-3 9-2 16,9 5 2-16,0 10 0 15,0 2 0-15,0 6 0 16,0 0-2-16,0 0 1 16,0 0-2-16,0 0 1 15,0 8 0-15,0 12 2 16,0 7 2-16,0 8-1 16,15 1 1-16,-6 4 1 15,-6 1-1-15,6-1-2 0,-3-1 1 16,0-6 1-1,-6-1 0-15,6-6-2 0,-6-5 1 16,0-5 1-16,0 0-2 16,0-8 2-16,0-1-1 15,0-2 1-15,0-5 0 16,0 3-2-16,0-3 0 16,3 0 2-16,9 0-1 15,0 0 1-15,16 0 2 16,14 0 1-16,15-15-5 15,31-11-2-15,41-23-18 16,-23 5-27-16,-9-1-155 0</inkml:trace>
  <inkml:trace contextRef="#ctx0" brushRef="#br0" timeOffset="-136127.771">11980 10649 2514 0,'0'14'503'15,"0"-8"-122"-15,0 0-296 16,0-2-42-16,0-4-7 0,0 0-3 16,0 0-8-1,0 0-16-15,0 0-3 0,0 0 0 16,0 0 6-16,0 0 3 16,0 0-2-16,0 0-1 15,0 0-1-15,0 2-5 16,0 4-1-16,0 7-5 15,0 1 1-15,0 4 2 16,0 4-2-16,0 3 2 16,0-3 1-16,0 3-1 15,0-3 0-15,0-4 1 16,0-4-1-16,0-5 3 0,6-3-2 16,0-6 0-1,-6 0 1-15,6 0 2 0,-6 0 1 16,3 0 0-16,-3 0-3 15,0 0-1-15,12 0 0 16,-12 0-2-16,7 0-1 16,-1 0 0-16,6 0 1 15,9 0-1-15,3 0 1 16,9 0-1-16,0 0-1 16,-3 0 2-16,13 0-2 15,-7 0 0-15,9 0 1 16,-15 0-1-16,13 0 1 15,-1 0 0-15,0 0 0 16,3 0 2-16,1 0-3 16,2 0 2-16,-3 0-2 0,1 0 2 15,-1 0 0-15,-3 0-2 16,0 0 0-16,4 0 1 16,-10 3 1-1,12 3 0-15,-6-4 1 0,13 2-1 16,-1-1-2-16,-12-3 2 15,13 2 0-15,-4 4-1 16,-9-2 0-16,6 2-1 16,-5-1 2-16,-1 1 0 15,12 0-2-15,-2-3 2 16,-1 0 0-16,0-3-1 16,1 0 1-16,5 0 0 15,-3 0-2-15,-2 0 2 0,-7 0-2 16,3 3 1-16,3 0 1 15,-5-3 0-15,5 0 1 16,0 0-1-16,10 0 1 16,-13 0-1-16,12 0 0 15,1 0-1-15,-10 0 1 16,0 0-2-16,-5 0 1 16,8 0 0-16,-12 0 1 15,6 0-1-15,-2 0 1 16,5 0-2-16,-6 0 1 15,1 0 1-15,8 0-2 16,-9 0 1-16,0 0-1 16,1 0 2-16,-7 0-2 15,3 0 0-15,0 0 2 0,-2 0-2 16,5 0 1-16,-6-9 0 16,12 0 0-16,-5 0-1 15,-1-3 0-15,0 4 1 16,-8-4-1-16,5 4 1 15,-15-5-1-15,6 5 2 16,-9-1-2-16,0 0 0 16,-2 3 2-16,5-2-1 15,-9 1 1-15,-3 0 0 16,-6 1-2-16,0 0 4 16,6-1-2-16,-15 5 2 0,3-2 1 15,6 2-3 1,-9-4 4-16,0-1-2 15,12 0 1-15,-12-5-2 0,6-2 1 16,-3-5-1-16,9-1 0 16,0-4 0-16,-6 2 1 15,7-5-1-15,5 0-2 16,-3-2-1-16,-3 0 0 16,9-4 0-16,-12 7-4 15,9 3-2-15,-12 5-4 16,0 4-1-16,-6 5-5 15,3-7-11-15,-3 2-23 16,0 0-129-16</inkml:trace>
  <inkml:trace contextRef="#ctx0" brushRef="#br0" timeOffset="-15065.814">14603 10708 2161 0,'0'8'244'0,"0"-2"581"16,9-2-725-16,27-2-42 15,10-2-1-15,17 0-19 16,22 0-7-16,11 0-2 0,22 0-8 16,15-2-2-1,5-4-3-15,13 2-3 0,-12 4-5 16,-9 0-5-16,-12 0-2 15,-10 0-1-15,-14 0 0 16,-25 0-7-16,-5 0 3 16,-22 0-1-16,-18 0 1 15,-9 0 0-15,-12 0-4 16,-3 0-19-16,-3 0-33 16,-24-6-76-16,0 1-603 0</inkml:trace>
  <inkml:trace contextRef="#ctx0" brushRef="#br0" timeOffset="-14231.585">14730 10789 2213 0,'0'10'238'16,"0"-2"-213"-16,0 1 817 15,0-4-715-15,9 1-66 16,12 0-11-16,15-2-8 15,10 1-6-15,8 5-7 16,9-4-7-16,16-5 3 16,23-1-3-16,16 0-3 15,21 0-8-15,9 0-5 16,-6-5-4-16,2-1-2 16,-20 6 0-16,-12 0-4 15,-16 0-5-15,-17 0-2 16,-22 0-7-16,-11 0-1 15,-19 0-14-15,-9 0-8 16,-9 0-10-16,-9-15-42 16,0-4-678-16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0" max="32767" units="cm"/>
          <inkml:channel name="Y" type="integer" min="0" max="32767" units="cm"/>
          <inkml:channel name="F" type="integer" min="0" max="4095" units="deg"/>
          <inkml:channel name="T" type="integer" min="0" max="2.14748E+0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8-03T08:41:59.4170000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27352 5065 2494 0,'0'3'206'16,"-3"3"-129"-16,3-1 495 15,0 1-474-15,0 0-19 16,-9 0-23-16,9-2-5 0,0-4-19 16,-6 0-15-1,6 0-5-15,-6 0-2 0,6 0 0 16,0 0-1-16,-9 0-2 15,6 0 1-15,-4 0-2 16,1 0-2-16,-15 2-4 16,0 19 0-16,3 13 0 15,-15 13-2-15,15 12 1 16,-6 5-1-16,15 1 0 16,3-6-1-16,6-3-1 15,0-14-3-15,15-5-1 16,18-17-3-16,3-12 1 15,-3-8 6-15,13-10 4 16,-10-34 4-16,6-16-1 16,-12-10-3-16,-12-8 0 0,-18-5 1 15,0 2-1 1,-6 10 5-16,-30 16 4 0,-12 20 0 16,-1 23-9-16,-11 12-9 15,-15 43-34-15,32 14-57 16,13-4-289-16</inkml:trace>
  <inkml:trace contextRef="#ctx0" brushRef="#br0" timeOffset="826.367">27186 6291 3066 0,'-18'0'519'16,"15"0"-427"-16,3 0-44 15,-6 0-19-15,6 0-14 16,0 0-9-16,0 12-6 16,0 13-3-16,0 9 1 15,-6 10 1-15,-16 8 1 0,1 4 0 16,12-1 1 0,-15 1 2-16,15-6-3 0,3-10 0 15,6-1 0 1,0-10 0-16,0-8 0 0,33-6-2 15,3-13 2-15,25-2 0 16,-4 0 0-16,10-14-6 16,-7-12-15-16,-3-3-27 15,1-14-48-15,-22 9-65 16,-6 5-486-16</inkml:trace>
  <inkml:trace contextRef="#ctx0" brushRef="#br0" timeOffset="983.948">27400 6470 2023 0,'-12'0'243'0,"-3"0"923"16,3 9-1030 0,3 14-46-16,9 12-33 0,0 10-10 15,0 9-21-15,0 11-9 16,0 6-10-16,0 4-5 16,15 32-2-16,6-21-26 15,-15-14-135-15</inkml:trace>
  <inkml:trace contextRef="#ctx0" brushRef="#br0" timeOffset="2334.552">27409 7784 2103 0,'0'0'153'16,"0"0"-123"-16,0 0 860 15,0 0-757-15,0 0-68 16,0 0-26-16,0 0 14 15,0 0 4-15,0-8 1 16,0 0 8-16,0-4-21 16,0-4-8-16,0 1-15 15,0 1-7-15,-3-1-6 0,-3 3-6 16,-6 6-1-16,-15 5-2 16,6 1 0-16,-3 0-5 15,-4 5-4-15,1 22 3 16,9 7-2-16,3 11-12 15,15 7 4-15,0 6 3 16,27 7 9-16,9-1 1 16,22 1 3-16,-13-2 0 15,-3 0 0-15,1-5 2 16,-22-6-2-16,3-8 1 16,-24-5 3-16,0-8 5 15,-15-7 4-15,-25-10 1 0,-5-9-6 16,-12-5-7-16,6-22-1 15,5-24 0-15,19-13 3 16,21-8 0-16,6-1 0 16,39 5-3-16,25 4-3 15,59-9-21-15,-11 15-38 16,-15 7-84-16</inkml:trace>
  <inkml:trace contextRef="#ctx0" brushRef="#br0" timeOffset="7479.816">27237 9323 1849 0,'0'0'1610'15,"-9"0"-1517"-15,9 6-52 16,0 9-31-16,0 9-6 16,0 8 8-16,0 11-1 0,0 1-6 15,9 3-5-15,-3 0 0 16,-6-7-6-16,18-1-20 16,-3-9-65-16,-3-15-249 0</inkml:trace>
  <inkml:trace contextRef="#ctx0" brushRef="#br0" timeOffset="7835.333">27479 9301 2305 0,'0'0'1008'0,"0"0"-812"15,0 0-124-15,30 0-32 0,3 0-4 16,6-9-15 0,-3 5-12-16,-2 2-4 0,2 2-5 15,-24 0 0-15,-3 16-9 16,-9 17 6-16,0 13 3 16,-9 8-2-16,-24 10 2 15,-7 0 0-15,10-6 4 16,3-5-4-16,0-8 1 15,21-16-1-15,6-9 0 16,0-4 0-16,12-5 3 16,36-5 0-16,16-6-3 15,59 0-1-15,-14-3-65 16,-9-21-221-16</inkml:trace>
  <inkml:trace contextRef="#ctx0" brushRef="#br0" timeOffset="8355.634">27328 10460 2929 0,'0'5'559'0,"0"4"-422"15,0 6-89-15,0 8-34 16,0 12-3-16,0 14 4 16,6 13-8-16,0 8-1 15,-6 3-6-15,0 1 4 16,0-7-4-16,0-9-20 16,0-5-39-16,0-18-62 15,0-17-411-15</inkml:trace>
  <inkml:trace contextRef="#ctx0" brushRef="#br0" timeOffset="9010.338">27726 10527 2417 0,'0'0'824'16,"0"0"-524"-16,0 0-228 0,0 0-10 15,0 0-27-15,0 0-16 16,0 0-16-16,-18 23-1 16,9 15 0-16,-3 11 9 15,-3 14-3-15,3 6 0 16,12-1-2-16,0-4-5 15,0-8 1-15,18-9 0 16,9-12-2-16,6-13-7 16,-3-5 2-16,0-17-4 15,-2 0-9-15,2-6 4 16,-27-21 9-16,-3 1 2 0,0-1-6 16,-18 6 9-1,-25 10-1-15,10 5-1 0,-24 6-6 16,15 8-36-16,8 4-112 0</inkml:trace>
  <inkml:trace contextRef="#ctx0" brushRef="#br0" timeOffset="9802.568">27270 12083 2522 0,'-9'9'983'0,"9"-9"-832"16,0 0-76-16,0 0-39 15,15 0-24-15,18 0-7 16,-2-3-5-16,5-3 0 15,-3 6 0-15,0 0-5 16,-6 0 0-16,-5 15-13 16,-16 14-4-16,-6 6 10 15,0 12 3-15,-18 3 9 16,-19 3 0-16,1-4 0 16,3 1 0-16,9-9 0 15,3-6 1-15,12-5 1 16,9-8-2-16,0-1-1 0,9-9-2 15,24-9-8-15,48-3-18 16,-5-21-54-16,-13-11-205 0</inkml:trace>
  <inkml:trace contextRef="#ctx0" brushRef="#br0" timeOffset="10068.839">27795 12177 2292 0,'-18'9'1232'0,"6"11"-1103"16,-12 9-73-16,15 13-20 16,3 1-7-16,6 8-15 0,0 1-6 15,15-5-4-15,12-6 0 16,3-13-4 0,-2-10-4-16,14-15-3 0,3-3 7 15,-9-22-1-15,13-26-7 16,-22-13-12-16,-12-3-1 15,-15 3 0-15,0 8 12 16,-21 16 8-16,-21 17 0 16,-1 14-1-16,-11 12-19 15,15 25-48-15,-4 1-116 0</inkml:trace>
  <inkml:trace contextRef="#ctx0" brushRef="#br0" timeOffset="10351.511">27765 13228 2621 0,'0'6'982'15,"0"-1"-888"-15,0-2-54 16,0 0-24-16,0-3-16 0,30 0-67 16,-2 0-84-16,-1-6-1723 15</inkml:trace>
  <inkml:trace contextRef="#ctx0" brushRef="#br0" timeOffset="10510.598">27738 13863 2698 0,'-6'23'754'0,"0"-3"-676"16,6 4-78-16,12-3-33 15,0-13-419-15</inkml:trace>
  <inkml:trace contextRef="#ctx0" brushRef="#br0" timeOffset="10654.189">27699 14348 2282 0,'-6'23'339'0,"6"-7"381"15,0-1-665-15,12-7-55 16,9-8-188-16</inkml:trace>
  <inkml:trace contextRef="#ctx0" brushRef="#br0" timeOffset="10795.894">27738 14639 2694 0,'-6'26'686'15,"6"-6"-529"-15,0 7-119 16,0-1-38-16,24-5-32 16,3-11-200-16</inkml:trace>
  <inkml:trace contextRef="#ctx0" brushRef="#br0" timeOffset="10955.499">27651 15379 2522 0,'-3'23'1018'15,"3"-6"-946"-15,3-11-72 0,24-2-23 16,-6-4-507-16</inkml:trace>
  <inkml:trace contextRef="#ctx0" brushRef="#br0" timeOffset="12966.601">28544 4458 2428 0,'-6'16'305'15,"6"10"142"-15,-6 5-309 16,6 9-67-16,0 9-19 16,0 10-18-16,0 8-8 15,15 6 10-15,3 12-1 16,-3 9-3-16,0 3 1 0,-3 3-3 15,3-1-7-15,-3 0-6 16,-5 2-8-16,20 0 1 16,-6 2-3-16,-3 1-1 15,6 2-1-15,-3 3-1 16,6-4 3-16,-3 0-3 16,-2 0-2-16,2-2 1 15,-3-1 0-15,-12 2 0 16,15-3-2-16,-12 4 4 15,0 2-1-15,0 0 2 16,-3 4-1-16,-3-4-1 16,0 0 0-16,0-4 0 15,4-4-2-15,-10 3 3 0,0 2-2 16,0 0 0 0,0 5 3-16,0-1 0 0,0-3-1 15,0 3-1-15,0 1 0 16,6-1 1-16,-6 4-2 15,0-2-1-15,0 7 0 16,0 1-1-16,0 4-1 16,0 4 0-16,-6 4 0 15,-10 1 0-15,10 4 3 16,0-1-1-16,6 4 2 16,-9 0-4-16,9 19 2 15,-12 27 2-15,0 25-3 0,0 1 0 16,6-38-1-16,0-36 2 15,6-42 0-15,0-7-2 16,-12 21 3 0,12 13-1-16,0 19-2 0,0 1 4 15,0-4-3-15,0-3 0 16,0 0 0-16,0-4 0 16,0-2 1-16,0-2-2 15,0-2 0-15,0-5 0 16,0-2 1-16,0-2-1 15,0-1 1-15,0 0-1 16,0-1 2-16,0 5-1 16,0-2-1-16,0 0-1 15,0 0 1-15,0-2 0 16,0-3 0-16,0 0 0 0,0 1 0 16,0-6 0-16,0-5 2 15,0 3-2-15,12-9 0 16,-12-3 1-16,0-5 0 15,6-8-1-15,-6-12 0 16,6-7 0-16,-6-20-1 16,0-14-3-16,0-12 0 15,0-14-3-15,0 0-6 16,12-84-19-16,-6 2-25 16,9-9-154-16</inkml:trace>
  <inkml:trace contextRef="#ctx0" brushRef="#br0" timeOffset="14020.637">29978 4656 2327 0,'0'0'389'0,"0"0"-251"15,-10 0 376-15,10 0-402 16,0 0-46-16,0 0-21 16,0 0-14-16,-9 0-5 0,9 11-8 15,-3 9-7-15,-3 13 2 16,-6 13 1-16,-3 13-4 16,9 12-2-16,6 5-3 15,0-3-2-15,0-6-2 16,27-10 1-16,-3-11-2 15,10-18-3-15,5-9-8 16,-6-17 4-16,3-2 1 16,1-27 4-16,-7-25-5 15,-3-21-11-15,-21-11-7 16,-6-5 3-16,0 10 10 0,-33 18 12 16,3 20 3-1,-19 21-3-15,13 20 0 0,-12 2-23 16,12 51-36-16,8-1-72 15,4-10-696-15</inkml:trace>
  <inkml:trace contextRef="#ctx0" brushRef="#br0" timeOffset="14435.073">30509 4781 3416 0,'-15'3'169'16,"12"4"-92"-16,-3 7-39 15,-13 10-22-15,10 11-7 16,3 12-1-16,6 8-4 15,0 3 2-15,0 1-2 16,0-12-2-16,15-8-2 16,13-17-7-16,2-8-1 15,0-14 3-15,0 0 5 16,12-30 2-16,-2-24-2 16,-13-13-5-16,-3-6-6 15,-18-6 0-15,-6 10 4 0,-6 12 1 16,-27 15 6-1,3 22 0-15,-16 18-10 0,7 2-19 16,-6 48-39-16,12 5-33 16,8-2-287-16</inkml:trace>
  <inkml:trace contextRef="#ctx0" brushRef="#br0" timeOffset="14787.064">31194 4705 3491 0,'0'-2'158'0,"0"2"-86"16,-9 0-35-16,3 0-25 16,-6 23-6-16,0 16-6 15,-3 13 0-15,8 7 0 16,7 2 3-16,0-3-3 15,0-11-1-15,25-10-2 16,11-13-3-16,3-15 6 16,-9-9-1-16,25-6 1 15,-10-37 0-15,0-19 0 16,-12-9-3-16,-21-4 2 16,-12 1-2-16,0 7-1 15,-30 18 4-15,-18 10 1 16,-9 22-1-16,-13 17-8 0,16 0-18 15,0 44-50-15,23 0-82 16,16-9-547-16</inkml:trace>
  <inkml:trace contextRef="#ctx0" brushRef="#br0" timeOffset="15136.127">31906 4635 3568 0,'-12'0'125'16,"-3"0"-75"0,6 3-22-16,-15 24-19 0,15 13-3 15,-3 13-6-15,3 6 4 16,9 6 2-16,0-8-6 15,15-6 0-15,18-11-2 16,6-11-5-16,12-14 7 16,-8-15-2-16,14 0 2 15,-9-35 0-15,-8-18 0 16,-13-9-3-16,-27-5 3 16,0 3-6-16,-21 5 3 15,-25 12 2-15,-11 16-7 0,-25 25-15 16,13 6-47-1,12 0-201-15</inkml:trace>
  <inkml:trace contextRef="#ctx0" brushRef="#br0" timeOffset="15835.552">32365 4720 3295 0,'-9'0'296'0,"3"0"-217"15,0 0-36-15,6 0-26 16,0 18-13-16,0 20-4 16,0 15 2-16,0 5 6 15,0 4-2-15,33-4-3 16,0-11-1-16,3-16-2 0,19-13 0 16,-4-18 0-1,15-13 4-15,-8-41 1 0,2-16-5 16,-18-14 0-16,-17-1 0 15,-16 2 0-15,-9 19 3 16,-19 14 6-16,-29 23 5 16,-12 25-14-16,-1 2 0 15,-35 82-15-15,14-1-24 16,22 2-101-16</inkml:trace>
  <inkml:trace contextRef="#ctx0" brushRef="#br0" timeOffset="16653.791">30276 6093 2805 0,'0'0'460'0,"0"0"-294"15,0 3-79-15,-18 3-27 16,18 5-26-16,-9 9-9 16,-3 7 1-16,3 8 1 15,-3 3-11-15,12 2-7 0,0 3-2 16,0-9-2-16,12-5 0 15,15-7-5-15,3-14 0 16,13-8-2-16,2 0 2 16,-9-39 0-16,6-14-12 15,-8-11-3-15,-25-9-1 16,-9 3 10-16,0 3 4 16,-18 9 2-16,-28 17 8 15,-8 16-2-15,12 20-6 16,-7 5-6-16,13 14-15 15,3 45-26-15,21-3-46 16,12-9-238-16</inkml:trace>
  <inkml:trace contextRef="#ctx0" brushRef="#br0" timeOffset="17003.207">30886 6066 3498 0,'-6'0'121'16,"0"12"-72"-16,0 12-34 15,-3 11-3-15,6 8 1 16,3 1-7-16,0 3-3 16,0-8 0-16,0-7-1 15,18-10-2-15,9-10-2 0,-3-12 2 16,9 0 2-1,13-26 0-15,-16-21-2 0,12-12 0 16,-21-8 0-16,-3 3-6 16,-18 5 3-16,0 13 3 15,-21 14 0-15,-24 10 3 16,-6 22-3-16,-7 0-7 16,-8 16-16-16,-10 37-18 15,28-6-43-15,15-4-199 0</inkml:trace>
  <inkml:trace contextRef="#ctx0" brushRef="#br0" timeOffset="20136.216">31547 5924 2253 0,'0'-5'530'16,"-3"4"-339"-16,3 1-115 0,-6-4 43 16,0 4 42-16,6-2-33 15,-6-2-63-15,6 4-21 16,0 0 1-16,0 0-16 15,0 0-10-15,0 0-7 16,0 0-4-16,-12 0-4 16,12 17-4-16,0 10 3 15,0 8 0-15,0 7 3 16,0 5 0-16,0-4-1 16,0 1-5-16,0-3 2 15,12-2-2-15,-6-5-13 16,6-5-19-16,0-7-53 15,3-18-184-15</inkml:trace>
  <inkml:trace contextRef="#ctx0" brushRef="#br0" timeOffset="20584.885">32087 5855 3452 0,'-3'-3'157'16,"-3"1"-71"-16,0 2-47 15,-3 0-22-15,-3 2-12 16,0 21-5-16,6 14 0 16,6 5-1-16,0 7 1 15,0-7 1-15,0 0-1 16,12-7-2-16,15-8-5 16,-3-13-2-16,3-8-1 15,-2-6 1-15,2-9 4 16,0-24 1-16,-15-10-3 15,-6-10-7-15,-6 0 8 0,0 3 6 16,-33 13-5-16,-6 11 5 16,-13 11-4-16,7 15-10 15,-12 11-43-15,5 21-49 16,16 3-357-16</inkml:trace>
  <inkml:trace contextRef="#ctx0" brushRef="#br0" timeOffset="20893.948">32558 5861 3559 0,'-6'0'126'0,"6"0"-87"0,0 18-31 16,0 17-7-16,0 10 1 15,0 4 2-15,12 1-3 16,15-10-1-16,6-7 0 16,7-13-3-16,-7-14 3 15,15-6-3-15,-6-12 3 16,4-31 2-16,-22-10-2 16,-3-5 0-16,-21-5 0 15,0 10 0-15,-45 13 0 16,-22 13 0-16,-29 27-10 15,5 0-38-15,13 21-160 0</inkml:trace>
  <inkml:trace contextRef="#ctx0" brushRef="#br0" timeOffset="22101.19">30485 7380 2901 0,'-9'-9'391'15,"9"3"-235"-15,-10 0-81 0,7 0-6 16,3 5-26-1,-12 1-26-15,6 0-12 0,-9 19-5 16,3 16 4-16,-6 18-1 16,-6 5 1-16,24 10-2 15,0-1 3-15,0-2 0 16,9-6-5-16,15-13 3 16,12-11-3-16,4-14 0 15,-1-21 3-15,-3 0-3 16,3-29 1-16,-6-26-1 15,-5-16-10-15,-16-11-4 16,-12-3-7-16,0 4-10 16,-33 10 14-16,-7 20 12 0,-11 25-4 15,-3 24-24 1,11 2-27-16,-2 46-24 0,12 1-189 16,15-6-1289-16</inkml:trace>
  <inkml:trace contextRef="#ctx0" brushRef="#br0" timeOffset="22718.263">31088 7380 3236 0,'0'-2'205'0,"0"2"-86"15,0 0-49-15,0 0-36 16,0 0-19-16,6 8-6 15,9 22-2-15,-3 7 7 16,0 10-6-16,10 9 2 0,-10 5-4 16,0 0-3-16,3 1-3 15,-15-6-6-15,6-10-24 16,0-13-39-16,0-13-31 16,-3-20-328-16</inkml:trace>
  <inkml:trace contextRef="#ctx0" brushRef="#br0" timeOffset="23102.253">31650 7394 3502 0,'0'0'143'16,"0"0"-103"-16,0 24-33 16,0 11-4-16,0 12 11 15,0 9-6-15,6-1-4 16,3-2 1-16,12-6-5 16,0-13-1-16,-3-10 1 15,-3-11-5-15,0-13-3 16,9 0 8-16,-6-19 0 15,-5-19 0-15,2-10-6 0,-15-12-5 16,0-4-4-16,-15 0 9 16,-16-1 1-16,-14 12-2 15,-3 15-2-15,0 24-19 16,5 14-25-16,-8 23-28 16,6 21-108-16,11-4-508 0</inkml:trace>
  <inkml:trace contextRef="#ctx0" brushRef="#br0" timeOffset="23450.702">32142 7305 3615 0,'0'0'102'0,"-6"0"-61"15,6 5-30-15,0 30-10 16,0 14-1-16,6 10 2 16,9 4 1-16,6-11-3 15,6-5 0-15,3-16 0 16,-3-10-1-16,6-16-5 16,1-5-2-16,2-11 5 15,-6-29 1-15,-3-16 2 16,-15-5-4-16,-3-6 2 15,-9-1-2-15,-15 12 2 16,-27 12 0-16,0 21-6 16,-10 17-21-16,-14 20-38 0,9 24-42 15,11 6-260-15</inkml:trace>
  <inkml:trace contextRef="#ctx0" brushRef="#br0" timeOffset="23768.261">32833 7345 3102 0,'0'-3'588'16,"0"3"-524"-16,0 0-25 0,0 6-28 15,0 30-10 1,0 17 1-16,0 7-1 0,3 5 0 15,12-6 2-15,6-10-3 16,-9-10 0-16,15-17-1 16,-12-16-1-16,9-6-1 15,1-18 3-15,2-31 0 16,-12-16 0-16,3-10 0 16,-18-4-4-16,0 2-1 15,-39 13-1-15,-22 20-10 16,-41 44-13-16,5 0-61 15,-2 32-216-15</inkml:trace>
  <inkml:trace contextRef="#ctx0" brushRef="#br0" timeOffset="24952.855">30626 9036 3226 0,'-9'-2'194'16,"9"-1"-81"-16,-3 3-32 15,3 0-33-15,-6 0-24 16,-12 30-20-16,12 19-1 15,3 16 14-15,3 10-1 0,0 10-5 16,9-3-5-16,27-6-3 16,4-11-3-16,2-16 3 15,6-18-2-15,-9-21 1 16,7-10-2-16,-7-10 0 16,-6-39 2-16,-6-12-2 15,-24-12 0-15,-3-8-4 16,0-5-2-16,-30 5 2 15,-15 8 3-15,0 17 1 16,-1 18-3-16,1 14-3 16,6 18-16-16,12 6-37 15,0 15-64-15,20 5-334 0</inkml:trace>
  <inkml:trace contextRef="#ctx0" brushRef="#br0" timeOffset="25218.938">31399 8856 3498 0,'0'-6'134'15,"0"2"-54"-15,9 4-43 16,-9 0-18-16,6 0-12 15,0 24-7-15,3 15 2 16,9 13 2-16,-9 9 2 0,13 9 0 16,-7-2 0-16,-3-6-4 15,-3-8-2-15,9-3-4 16,-6-10-19-16,-9-9-44 16,15-20-149-16</inkml:trace>
  <inkml:trace contextRef="#ctx0" brushRef="#br0" timeOffset="25901.948">31960 8815 3182 0,'-6'-4'270'16,"6"2"-143"-16,0 2-50 16,0 0-30-16,0 0-28 15,0 11-15-15,9 25 0 16,16 11 4-16,-1 11 10 16,-3 9-4-16,0 0-5 15,3-2-7-15,-15-3-2 16,6-10-5-16,-6-12-18 15,3-7-27-15,1-12-70 16,-7-19-402-16</inkml:trace>
  <inkml:trace contextRef="#ctx0" brushRef="#br0" timeOffset="26251.161">32383 8852 3512 0,'-6'6'162'16,"6"8"-120"-16,0 17-30 15,0 9 8-15,0 13 4 16,9 8-10-16,15 0-8 16,0-4-4-16,3-10-2 0,1-9 1 15,-13-16-1-15,9-9-3 16,-15-13 0-16,12 0-1 15,-6-31 4-15,3-15 0 16,-6-12 0-16,-12-4-7 16,0-2-4-16,-9 7 3 15,-27 15 8-15,-9 12-4 16,-7 15-1-16,1 15-8 16,-3 0-13-16,3 35-30 15,8 3-35-15,28-5-193 0</inkml:trace>
  <inkml:trace contextRef="#ctx0" brushRef="#br0" timeOffset="26553.986">32766 8941 3151 0,'0'-4'552'16,"0"4"-494"-16,0 0-29 15,0 0-22-15,6 30-7 16,9 11-1-16,-9 8 1 16,4 7 1-16,14-1-1 15,-6-8 1-15,9-8-1 16,-9-13 0-16,9-18 0 16,0-8 0-16,-2-2 3 15,8-36-3-15,-18-14 5 16,9-14-5-16,-21-3 0 0,-3 2 0 15,-3 4 0-15,-36 10-3 16,-1 18-8-16,-32 27-17 16,15 8-33-16,-4 0-195 15</inkml:trace>
  <inkml:trace contextRef="#ctx0" brushRef="#br0" timeOffset="27610.203">30974 10533 3184 0,'0'-6'230'16,"0"2"-83"-16,0-1-51 0,0 2-38 16,0 3-20-16,0 0-16 15,0 0-13-15,0 0-5 16,0 18-4-16,0 17 2 15,0 11 3-15,12 14 1 16,0 7 1-16,-3-3-1 16,9 0-3-16,-9-12-2 15,6-7-1-15,-9-13-6 16,3-9-13-16,-6-14-18 16,6-9-25-16,-3 0-46 15,0-26-215-15</inkml:trace>
  <inkml:trace contextRef="#ctx0" brushRef="#br0" timeOffset="28002.226">31628 10523 3557 0,'0'0'128'16,"-6"0"-79"-16,6 0-29 15,0 24-11-15,0 17 1 16,0 12 3-16,0 6-3 16,6-1-6-16,16-5-2 0,2-10 0 15,9-10-2 1,-6-14 0-16,-6-10-4 0,9-9-1 15,-11 0-4-15,8-22 5 16,-12-23-2-16,-3-10-8 16,-12-4 2-16,0-1 1 15,-27 3 6-15,-19 14 2 16,-5 7 2-16,-3 19-1 16,-4 14-11-16,7 3-18 15,-9 20-42-15,21 10-43 16,20-2-381-16</inkml:trace>
  <inkml:trace contextRef="#ctx0" brushRef="#br0" timeOffset="28338.39">32063 10608 3553 0,'0'0'144'0,"0"0"-86"15,0 0-33-15,0 9-17 16,0 23-4-16,0 13-2 16,0 3-1-16,15 3 1 15,-6-4 0-15,15-7-2 16,-6-10 0-16,10-9 0 0,2-13-4 16,-3-8 0-1,6-3 0-15,0-32 0 0,-2-12-1 16,-19-12-5-16,-6 0 5 15,-6-2 0-15,-6 6 2 16,-31 9 2-16,-11 13-1 16,6 15-2-16,-12 18-6 15,8 0-35-15,13 39-47 16,9 1-64-16,18-5-757 0</inkml:trace>
  <inkml:trace contextRef="#ctx0" brushRef="#br0" timeOffset="28733.876">32703 10620 3410 0,'0'-6'283'0,"-6"3"-232"16,6 3-9-16,-12 0-19 16,9 0-14-16,-3 30-9 15,0 8 2-15,0 11-2 16,6 2 3-16,0 1 0 16,0-8-2-16,12-9-1 15,9-6-1-15,-6-11 0 0,9-15-5 16,-6-3 1-1,0-3 5-15,-3-33 0 0,-9-7 2 16,-6-8-2-16,0-3-5 16,-33-3 2-16,-15 10-3 15,6 13-4-15,-4 13-7 16,7 15-16-16,6 6-62 16,15 3-76-16,3 12-1026 0</inkml:trace>
  <inkml:trace contextRef="#ctx0" brushRef="#br0" timeOffset="29068.985">33168 10652 3587 0,'-9'-3'143'16,"0"3"-91"-16,9 0-28 15,-6 6-15-15,6 23-6 16,0 13-1-16,0 5 0 16,0 1 0-16,6 0-1 15,12-11 0-15,9-10-1 16,3-9 0-16,6-12 0 16,-3-6-2-16,7-3 2 15,-7-30 1-15,-9-8 0 16,-3-12-1-16,-15 1-1 0,-6-1 1 15,-15 6-3-15,-30 9 1 16,-6 12-2-16,-7 15-7 16,-14 11-16-16,8 2-35 15,16 13-214-15</inkml:trace>
  <inkml:trace contextRef="#ctx0" brushRef="#br0" timeOffset="30129.599">31194 11841 3355 0,'0'-7'170'0,"0"4"-52"15,0 3-58-15,0 0-39 16,0 12-15-16,0 29-4 16,12 12 2-16,-3 9 2 15,0 8 1-15,0 1-5 16,-9-8 0-16,6-1-2 16,-6-12-2-16,0-13-6 15,0-7-12-15,0-15-19 16,6-9-51-16,-6-6-217 0</inkml:trace>
  <inkml:trace contextRef="#ctx0" brushRef="#br0" timeOffset="30934.798">31888 11849 3161 0,'0'-2'287'0,"-9"-2"-181"15,9 4-28-15,0 0-28 16,0 0-24-16,-6 0-20 0,6 10-4 16,-3 21-2-16,-3 17 13 15,0 10 1-15,6 6 2 16,0 7-2-16,0-8-4 15,6 0-2-15,9-10-5 16,12-13-3-16,0-7 0 16,3-13-1-16,1-18-3 15,-7-2-3-15,9-14 2 16,-6-30-2-16,-9-11-5 16,-3-17-11-16,-15-6 1 15,0-6 5-15,-33-1 9 16,-6 8 8-16,-6 18 3 15,-1 18-2-15,4 21-1 16,6 18-14-16,3 2-60 16,0 22-58-16,26 5-463 0</inkml:trace>
  <inkml:trace contextRef="#ctx0" brushRef="#br0" timeOffset="31224.553">32323 11863 3027 0,'0'0'558'0,"0"0"-482"15,0 0-34-15,0 4-22 0,0 23-17 16,0 13 10-1,0 10 6-15,6 8-6 0,9-2-2 16,-9-1-7-16,0-2-4 16,3-6 2-16,-3-1-2 15,-6-7-6-15,0-10-16 16,0-5-32-16,6-18-38 16,0-6-72-16,-3 0-1179 0</inkml:trace>
  <inkml:trace contextRef="#ctx0" brushRef="#br0" timeOffset="31653.005">32655 11973 2926 0,'0'6'686'15,"-3"2"-618"-15,3 12-42 16,0 9-12-16,0 13 9 16,0 7-3-16,0 4-10 15,0-4-6-15,18-1-1 16,-3-7-3-16,9-9 0 0,-15-11-2 15,18-10-5-15,-6-11-1 16,0 0 2-16,-5-15 0 16,8-22 6-16,-15-14-6 15,-9-3 3-15,0-11-4 16,-3 0 3-16,-30 6 2 16,-7 10 2-16,-2 16 0 15,0 19 0-15,3 14-12 16,-7 0-36-16,7 39-42 15,15-5-82-15,9-7-2225 0</inkml:trace>
  <inkml:trace contextRef="#ctx0" brushRef="#br0" timeOffset="32003.497">33189 11948 3474 0,'0'-8'251'0,"0"5"-207"16,0 3-18-16,0 0-13 15,0 26-11-15,0 21 0 16,-12 9-2-16,-3 8 2 16,12 0-1-16,3-5 0 15,0-7 0-15,3-11-1 0,18-10 0 16,12-14-1-1,0-17-4-15,12 0 1 16,1-29 0-16,5-24-5 0,-12-8-7 16,-12-8 4-16,-20 1 7 15,-7 2 4-15,-19 11-1 16,-35 10 2-16,-3 23 0 16,-10 16-5-16,-11 18-25 15,8 25-77-15,25-1-367 0</inkml:trace>
  <inkml:trace contextRef="#ctx0" brushRef="#br0" timeOffset="32538.963">32238 13435 3386 0,'-3'0'238'0,"-6"4"-192"16,9-4-21-16,0 6-23 15,0 0-2-15,27 5-39 16,-12 4-49-16,12-6-273 0</inkml:trace>
  <inkml:trace contextRef="#ctx0" brushRef="#br0" timeOffset="32712.558">32320 14123 2867 0,'-9'7'726'0,"9"0"-682"15,0 5-38-15,12 13-6 16,21-5-55-16,-6-6-263 0</inkml:trace>
  <inkml:trace contextRef="#ctx0" brushRef="#br0" timeOffset="32883.941">32422 14685 2636 0,'-9'15'800'16,"6"-1"-668"-16,-3 1-91 0,6 2-33 15,0-4-8 1,9-8-103-16,21 0-871 0</inkml:trace>
  <inkml:trace contextRef="#ctx0" brushRef="#br0" timeOffset="33034.68">32410 15300 3063 0,'-15'23'523'0,"6"-5"-440"16,9-1-53-16,0 1-15 15,0-6-15-15,9-6-26 16,9-6-134-16,12 0-2332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0" max="32767" units="cm"/>
          <inkml:channel name="Y" type="integer" min="0" max="32767" units="cm"/>
          <inkml:channel name="F" type="integer" min="0" max="4095" units="deg"/>
          <inkml:channel name="T" type="integer" min="0" max="2.14748E+0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8-03T08:47:11.5830000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26821 3605 1971 0,'0'0'1322'15,"0"0"-1200"-15,0 3-88 16,0 2-18-16,0 11-3 16,0 1 10-16,0 7-8 15,12 2-4-15,-12-4 7 16,6 5 0-16,3 3 5 15,-9 4-5-15,6 8 10 16,0 8 4-16,0 3-8 0,-6 4-8 16,12 0 0-1,-3 2-9-15,-3-7-2 16,3 1-2-16,6-6-3 0,-9-4 1 16,-6-5-1-16,6-5 0 15,-6-11 0-15,9-2-7 16,-9-8-6-16,12-1-21 15,-12-7-23-15,0-4-29 16,0 0-97-16,0 0-521 0</inkml:trace>
  <inkml:trace contextRef="#ctx0" brushRef="#br0" timeOffset="488.547">26658 4458 2486 0,'0'1'208'0,"0"-1"492"16,0 0-581-16,0 0-57 16,0 0-29-16,0 0-10 0,3 0-15 15,15 0-1-15,-9 3 7 16,6 7 6-16,3 2 1 16,3 2-5-16,0 2-5 15,3 1-4-15,-3-3-3 16,4 3-4-16,-4-2 4 15,3-4-1-15,-3 1 1 16,-3 0-1-16,-6-6 2 16,3-6 0-16,-9 0 2 15,0 0 3-15,9 0 7 16,-9-20 2-16,10-16-7 16,-1-7-8-16,6-4-2 15,-3-6-2-15,3 1 0 0,-3 4-6 16,15-16-14-1,-5 10-66-15,-7 6-492 0</inkml:trace>
  <inkml:trace contextRef="#ctx0" brushRef="#br0" timeOffset="3603.787">25788 5709 1047 0,'0'0'2358'16,"0"0"-2217"-16,0 0-73 15,0 0-25-15,0 0-20 16,12-2-19-16,7-5-4 16,8 2 0-16,9-1 3 15,12-5 1-15,10-5 3 16,8-1-1-16,0-3-2 16,16 2-4-16,-13-2 0 0,-2 1-2 15,-1 5-21-15,-18 6-29 16,7-4-32-16,-19 3-83 15,-9 0-423-15</inkml:trace>
  <inkml:trace contextRef="#ctx0" brushRef="#br0" timeOffset="3906.231">26314 5311 2151 0,'0'-5'1250'15,"0"5"-1082"-15,0-4-109 16,0 4-32-16,6 0-12 0,12 0-8 16,-3 0-1-16,9 0 1 15,9 9-4-15,-6 6 0 16,6 6-2-16,-2 2 1 16,2 3-1-16,-6 4-1 15,-3-1-1-15,-12-1-1 16,-3 5 2-16,-3-1 0 15,-6 0 0-15,0 3 0 16,-27 6 1-16,-21 3-1 16,6 3-4-16,-43 18-19 15,22-12-49-15,-4-16-134 0</inkml:trace>
  <inkml:trace contextRef="#ctx0" brushRef="#br0" timeOffset="7989.391">31764 4504 2308 0,'0'0'556'16,"0"0"42"-16,0 0-513 15,0 0-43-15,0 0-7 16,0-4 1-16,0 4-16 16,0-2-10-16,0 2 1 15,0 0 10-15,0 0-1 16,0 0-3-16,0 0-4 15,0 0-2-15,0 0-4 16,0 0-2-16,0 0-2 16,0 0-3-16,0 0 3 15,0 0-3-15,0 0 1 0,0 0-1 16,0 0 0-16,0 0 2 16,0-4 1-16,0 2 2 15,0-4 2-15,0 0 0 16,0-6 1-16,0 2-4 15,0-8-4-15,0 3 0 16,0-3 0-16,0 0 1 16,0 1-1-16,0-1 0 15,0 0 1-15,0 4-1 16,0-1 0-16,0 7 0 16,0 2 1-16,0 0-2 15,0 3 1-15,0 0-1 16,6 1 0-16,3-2 1 0,-3-2-2 15,6 4 1-15,7-2-1 16,2-1 1-16,6-1 1 16,12-3 0-16,0 0-2 15,13 1 2-15,-7-4 0 16,18 4 0-16,-8 2-2 16,8-4 0-16,-15 5 1 15,13 1-1-15,-13-2 1 16,-3 4 1-16,-6-2-1 15,-5 2 1-15,-10-1 0 16,3 0-2-16,-9 1 2 16,-3 2 0-16,0-4 0 0,-6 4 0 15,0-2 0-15,3 2 0 16,-9-4 0-16,7 2 0 16,-4 2 0-16,3-4 0 15,-9 4 0-15,0 0 1 16,0 0-1-16,0-2 2 15,0 2-2-15,0 0 3 16,0 0 0-16,0 0-1 16,0 0 1-16,0 0 0 15,0 0-3-15,0 6-1 16,0 11 1-16,12 7 0 16,0 8 0-16,-3 6 2 15,15 3-2-15,-15 0 0 16,9-3 0-16,-12-3-5 15,-3 5-16-15,-3-7-45 0,0-19-178 16</inkml:trace>
  <inkml:trace contextRef="#ctx0" brushRef="#br0" timeOffset="9040.451">32051 4325 2136 0,'0'0'1095'0,"0"0"-884"15,0 0-126-15,0 0-16 16,0 0-11-16,0 0-8 15,0 0-19-15,0 0-8 16,0-11 1-16,0-4-6 16,0-11-9-16,0-10-3 15,-6-11-2-15,-6-10-4 16,-3-15 0-16,-6-9 0 16,3-13 0-16,-7-2 1 0,4 2-1 15,-6 6 0 1,15 18 0-16,-9 15 1 0,18 19-1 15,-3 13 0-15,6 14 0 16,-6 9-2-16,6 0-18 16,-12 0-22-16,12 15-27 15,-9 28-10-15,-3-2-17 16,3-9-238-16</inkml:trace>
  <inkml:trace contextRef="#ctx0" brushRef="#br0" timeOffset="9355.244">31650 3532 2324 0,'0'6'72'16,"0"-6"926"-16,0 0-916 15,0 0-50-15,0 0-13 16,0 0 3-16,0 0-5 15,0 0-2-15,12 0 12 16,0-15 20-16,0-5-18 16,15-10-18-16,-6-2-8 15,9-4-3-15,-6 8 1 16,4 4-1-16,-1 12 0 16,0 9 0-16,-3 3-6 15,9 7-1-15,3 19-1 0,-5 7-17 16,-1 7-23-16,-15-7-52 15,-15-13-683-15</inkml:trace>
  <inkml:trace contextRef="#ctx0" brushRef="#br0" timeOffset="11255.393">30901 2829 2474 0,'0'0'932'16,"0"0"-695"-16,0-6-177 15,0-5-17-15,15-4-27 16,12-2-12-16,16-3-4 16,2-1-4-16,0-2-1 0,-6 2-1 15,1 7-2-15,-10-1 0 16,-3 5 5-16,-15 4 2 15,3 5 1-15,-15 1-1 16,0 0-5-16,0 0 0 16,0 17-3-16,0 15 6 15,-15 9 3-15,-3 6 3 16,-9 5-2-16,3-5 1 16,2-3-1-16,-2-10 2 15,-3-7-3-15,12-4 0 16,-3-8 3-16,3-5-3 15,15-5 2-15,0-5-2 0,0 0 0 16,0 0 0-16,0 0 0 16,15 0-4-16,12 0 4 15,6-2 5-15,7-11 1 16,5-8-6-16,9-1 0 16,1-4-3-16,-1-6-8 15,-12-7-1-15,0-5-7 16,-18-3 1-16,4 0 2 15,-16 6 3-15,-6 7 11 16,-6 9 2-16,0 11 10 16,0 6 8-16,0 4-3 15,-12 4 1-15,6 0-12 16,-15 6-4-16,5 18-2 0,1 9-1 16,-3 4 3-1,15 4 0-15,-3 0 1 0,6-9-1 16,0-6 2-16,6-5-2 15,3-11-6-15,18-9 0 16,-5-1 4-16,5 0 2 16,0-17 5-16,6-18-1 15,-15-9-3-15,6-6-1 16,-9 1 0-16,-2 2 0 16,-13 11 0-16,0 14 4 15,0 8 1-15,0 8 3 16,0 6-2-16,0 0-6 15,-7 0-3-15,-5 0-2 0,12 11 1 16,-9 0 1 0,9-1-5-16,0-3-19 0,0 2 2 15,21-5-2-15,1 2 14 16,2-4 7-16,-3 5 3 16,3-1 3-16,-9 1 0 15,6 6 0-15,3-1 0 16,-6 2 0-16,-11 4 0 15,14-4 3-15,-9-2-2 16,-3-3 2-16,3-3-2 16,-6-4 2-16,3-2-3 15,-3 0 0-15,3-2 5 16,6-25 5-16,-3-2-5 16,-6-3 0-16,6 6 0 0,-3 1 9 15,-9 14 4-15,0 9 6 16,0 2-6-16,0 0-18 15,0 2-1-15,6 12 1 16,6 8-1-16,1-6 1 16,2-1 0-16,3-5 0 15,-6-9-2-15,9-1-10 16,-6-1 10-16,9-30 1 16,-6-9-2-16,-12-7-2 15,-6 0 3-15,0 3 2 16,-15 7 6-16,-9 13 9 0,-6 10-8 15,-9 14-7 1,-13 17-12-16,4 27-67 0,12-5-230 16</inkml:trace>
  <inkml:trace contextRef="#ctx0" brushRef="#br0" timeOffset="13104.321">32754 5176 2023 0,'0'-7'1495'0,"0"-4"-1368"15,0 1-68-15,0 4-25 16,0 0-4-16,0 2-11 15,0 4-11-15,0 0-2 0,0 0 1 16,0 0 2-16,0 0-2 16,0 0-2-16,0 0-3 15,0 6-1-15,0 12-1 16,0 8 0-16,0 3 0 16,0 7 0-16,0-1-3 15,0 0-8-15,0 1-20 16,0 1-37-16,-9-7-80 15,0-13-618-15</inkml:trace>
  <inkml:trace contextRef="#ctx0" brushRef="#br0" timeOffset="14872.998">32045 5262 2125 0,'9'0'111'16,"-9"0"1001"-16,9 0-996 16,0 0-63-16,-9 0-37 15,0 2 0-15,6 14 16 16,-6 4-6-16,0 0 4 16,0 3-7-16,0 1-10 15,0-1-11-15,0 1-2 16,0-1-9-16,0-3-20 15,0-2-35-15,-6-4-30 16,-15-2-194-16,9-9-1054 0</inkml:trace>
  <inkml:trace contextRef="#ctx0" brushRef="#br0" timeOffset="15243.347">32054 5170 2174 0,'9'0'121'0,"0"0"980"15,-9-1-982-15,0 1-78 16,0 0-26-16,0 0-8 16,0 0-4-16,0 16 0 15,-21 2 1-15,9 0 1 16,-9-3 2-16,15-4-1 0,-9-3-1 15,12-4-2-15,3-4-2 16,0 0 3-16,0 0 4 16,0 0-1-16,12-6-1 15,0-11-6-15,3 2-2 16,-3 3 1-16,6 6-4 16,-3 6 1-16,3 0-1 15,9 2 0-15,-8 20 4 16,2-2-7-16,3-3-34 15,-6-1-82-15,-9-16-1689 0</inkml:trace>
  <inkml:trace contextRef="#ctx0" brushRef="#br0" timeOffset="16104.833">32787 5127 2177 0,'0'3'135'0,"0"-3"887"15,0 0-861-15,0 0-81 16,0 0-44-16,0 0-13 15,0 6-12-15,-15 8-8 0,3 11 1 16,-12 1 3 0,0 0 3-16,9-4-3 0,-6-1-1 15,9-6-4-15,3-6-2 16,6-3-6-16,3-6-10 16,0 0-3-16,0 0-4 15,0 0 8-15,12-18 0 16,6-9-35-16,-3-1 8 15,6-4 14-15,-3 1 10 16,-9 5 18-16,6 6 7 16,-9 5 17-16,0 7 8 15,0-2 3-15,3 10-6 16,-9 0-4-16,6 0-16 16,4 0 6-16,-1 18 11 15,12 3-8-15,-3 5-17 0,3 0-1 16,-9 3-21-16,9-5-49 15,-15-10-346-15</inkml:trace>
  <inkml:trace contextRef="#ctx0" brushRef="#br0" timeOffset="83144.08">12714 10098 2529 0,'-6'-1'364'0,"6"-3"-227"0,-6-1 9 16,-3 1-6-16,9 2-56 16,0-2-35-16,0 4-16 15,0-2 5-15,0-2 0 16,-3 2-11-16,3-1 2 16,-6 3-4-16,-4-3-6 15,10 3-8-15,-6 0-3 16,6 0-2-16,0 0-1 15,0 0-1-15,0 0 0 16,0 0-1-16,0 0 1 16,0 0 0-16,0 0 0 15,0 0 1-15,0 0 2 16,0 0-1-16,0 0-1 16,0 0-2-16,0 0-3 15,0 0 0-15,0 0 0 0,16 0 0 16,8 0 3-16,3 0 2 15,6 0 0-15,6 8-3 16,7-4 1-16,2 2 2 16,6-4-3-16,-3-2 1 15,4 4 0-15,2-1-1 16,10-3 1-16,-4 2 1 16,3-2 0-16,-2 4-2 15,-1-3 2-15,-6-1-1 16,13 0 0-16,-16 5-1 15,7-5 3-15,-4 0-3 16,0 0 1-16,1 0-1 16,-13 0-1-16,0 0 1 0,0 0-1 15,-5 0 0-15,-4 0 2 16,12 0-1-16,-6 0 0 16,7 0-1-16,-7 1 1 15,6-1 2-15,-6 0-4 16,16 0 3-16,-13 0-3 15,-6 0 1-15,4 0 1 16,-1 0 0-16,-3 0-2 16,-6 0 1-16,0 0 1 15,10 0-2-15,-10 5 2 16,6-5-2-16,-6 0 1 16,-2 0 1-16,8 0 1 15,-6 0-1-15,0 0 0 16,6 0 1-16,-5 0-2 0,2 0 0 15,-3 1-1-15,0-1 1 16,6 0 0-16,1 0 1 16,-1 0-1-16,0 4-1 15,0-4 2-15,-5 0-2 16,5 0 2-16,-3 0 0 16,3 0-1-16,-2 0 1 15,-1 0 0-15,3 0-1 16,0 0 1-16,-3 0-1 15,7 0 0-15,2 0 1 16,-6 0-1-16,-6 0 0 16,7 0 1-16,-4 0-2 15,0-4 0-15,0 3 2 0,4-5-2 16,-7 1 0-16,3 5 2 16,6-1 0-16,-9-3-2 15,7 2 1-15,-4-1 2 16,3-1-3-16,-6-2 3 15,7 0-1-15,-7 4-2 16,3-4 3-16,0 0-3 16,-6 0 4-16,-6 0 0 15,13 1-4-15,-19 0 4 16,3 0-2-16,-6 4-1 16,-6-4 5-16,-3 5-3 15,3 0 0-15,-9 0 0 16,0 0-3-16,0 0 0 0,0 0 0 15,0 0-7-15,0 0-9 16,-9-7-9-16,-9-6-27 16,0-1-158-16</inkml:trace>
  <inkml:trace contextRef="#ctx0" brushRef="#br0" timeOffset="103589.153">15195 9016 3479 0,'-18'-20'113'16,"2"-6"-64"-16,-5-3-7 15,9-2 13-15,-6 3-17 16,18-2-18-16,0 2-9 16,0-5-3-16,0 1-3 15,36-7-5-15,19-4 3 0,14-4-3 16,22-5 0-16,47-13 1 15,65-20-1-15,44-11 2 16,25-2 1-16,-28 18 3 16,-51 20-4-16,-63 28 0 15,-33 12-2-15,-13 2 2 16,7-3-2-16,21 1 0 16,11-3 1-16,-5-1-1 15,6 7 0-15,-1 2 0 16,13 4 0-16,3 5 1 15,9 6-1-15,-6 0 0 16,-3 0 1-16,-10 8-1 16,-5 12 1-16,-15 5-1 0,0 4 0 15,-10 3 0 1,7 3 0-16,-16 5 0 0,1 4 0 16,-1 6 0-16,-5 8 0 15,-7 5 0-15,1 1 0 16,-7 7 1-16,-8-7-1 15,-4-1 0-15,-12 0 0 16,-5-10 0-16,-1-7 0 16,-9-2 0-16,-6-5 0 15,-6-7 0-15,-3-1 0 16,-2-4 0-16,-7-5 0 16,0-1 0-16,3-1-2 15,-6-1 2-15,3-1 0 16,-3-4 3-16,0-2-3 15,0-1 0-15,-3-5 0 0,6 3 0 16,-9-4 0-16,0 1-1 16,0 0 1-16,9 4 1 15,-3-5-1-15,-6 1 0 16,6 3 1-16,-6-7-1 16,0 4 0-16,0-6 1 15,0 3-1-15,0-3 0 16,0 0 3-16,0 0-1 15,0 0 0-15,0 0 1 16,-21-11 0-16,3-14-3 16,-21-3 0-16,-7-4-1 15,1-3 1-15,0-1 0 16,6 4 0-16,-4 3 0 0,10 5 3 16,3 4-1-16,12 5 1 15,6 3-1-15,3 6 1 16,3 4 0-16,6 2 0 15,0 0-3-15,0 0 1 16,0 0-1-16,0 0-1 16,0 0-2-16,18 2 2 15,9 22 0-15,3 5 2 16,18 7 1-16,-5 5-2 16,14 3 0-16,-12-3 1 15,4-6-1-15,-1-3 0 16,-9-9 2-16,-12-8-2 0,-3-4 2 15,-12-7-2-15,-2-4 4 16,-4 0 2-16,0 0 6 16,-6-4 1-16,6-19-4 15,-3-16-5-15,15-7-2 16,-12-7-2-16,-6-1-4 16,0 1-4-16,0 8-11 15,0-4-15-15,0 11-44 16,0 5-401-16</inkml:trace>
  <inkml:trace contextRef="#ctx0" brushRef="#br0" timeOffset="104707.254">18662 10052 2936 0,'0'0'535'16,"0"0"-475"-16,0 0-40 16,0 0-13-16,7 0 12 15,17 0-7-15,15-2 9 16,15-2 2-16,16 2 4 15,8-5 5-15,13 6-3 0,8 1 0 16,10-5-6 0,-3 5-10-16,-7 0-4 0,-2 0-3 15,-7 0-2-15,-11 0-2 16,-4 10 1-16,-2-5-1 16,-1 1 3-16,7-2-1 15,-1-4 1-15,13 0 3 16,5 0 1-16,1 0 2 15,20 2 2-15,1 4-3 16,3 2-7-16,0 2-1 16,-4-1 0-16,-2 3-2 15,-3-6 0-15,-4 2 0 16,4-2 0-16,0-4 2 16,-4 4 1-16,-2 0 0 15,-6-3 1-15,-7 3 0 0,-2 0 0 16,-7-1 0-16,-2 2 0 15,-13-1 0-15,4-4-1 16,-7-2 0-16,-9 0 1 16,16 0 1-16,-10 0 1 15,10 0 0-15,-7 0-1 16,-3 0-1-16,4 0 0 16,-4 4 0-16,10-4-1 15,-7 0-3-15,3 0 5 16,4 0-2-16,-1 0 0 15,1 0-1-15,-10 0-1 16,-3 0 1-16,-2 0-2 0,-13 0 2 16,-12 0-2-16,-6 0 0 15,-9 0 1-15,-12 0-1 16,-6 0 0-16,0 0-4 16,-24 0-15-16,-24-21-22 15,-9-5-71-15</inkml:trace>
  <inkml:trace contextRef="#ctx0" brushRef="#br0" timeOffset="108856.27">12668 9894 3048 0,'-9'0'243'15,"6"0"-159"-15,-3-6-13 0,-6-5 5 16,-3-4-25-16,3-2-17 15,0-4-9-15,-9-2-2 16,3-4 9 0,-9-2-3-16,-1-4-7 0,1-1-6 15,0-2-3-15,6-1 0 16,-6-8-6-16,-6 1-6 16,5-2 1-16,10-1 4 15,-3-2-3-15,9 4 2 16,0 4-1-16,12 1-1 15,0 1-1-15,0 1-2 16,18-3 0-16,12-5 0 16,31 2 0-16,11-2-1 15,10-2 1-15,20 5 0 16,4 1 0-16,21 1 0 0,12 3 0 16,-4 3 0-1,4 3 0-15,9 3 0 0,-6 6-1 16,3 5 1-16,-3 3 0 15,-7 3 0-15,1 0-1 16,3 4 1-16,-3 0-2 16,-6 2 2-16,6 0 0 15,-4 0 0-15,4 3 0 16,-6-1 0-16,-6 4 0 16,-7 0 0-16,-17 0 0 15,15 0 0-15,-22 0 0 16,7 7 0-16,-7-1 0 0,-11 1-1 15,11-1 1 1,-14 1 0-16,-1 5 0 16,-2-1 0-16,-4 0-2 0,-5 8 2 15,2 1 0-15,-6 0 0 16,-5 4 0-16,17-1 0 16,-14 1 0-16,-13-1 0 15,6 1 0-15,-18-1 0 16,13 3 1-16,-16 0-1 15,0 0 0-15,-3 1 0 16,-2 3 2-16,-1-1-2 16,-3 3 0-16,-3 1 0 15,-3 1 0-15,3 5 0 0,-6-2 0 16,-6 5 1-16,6-1-1 16,-12 0 0-16,-3-3 0 15,0-1 0-15,0-1 0 16,0-4 0-16,0 0-1 15,0-6 1-15,-12 4 0 16,-12-2 0-16,-15 5 0 16,-3 1 2-16,-7 5-2 15,-5 1 2-15,3-1 1 16,-13 2-3-16,-2-3 1 16,3 3-1-16,-4-3 0 15,-2-6-5-15,11 3-15 16,4-8-39-16,18-13-142 0</inkml:trace>
  <inkml:trace contextRef="#ctx0" brushRef="#br0" timeOffset="110158.891">13332 11337 3269 0,'12'0'175'16,"16"0"-133"-16,8 0 11 0,39-3 9 16,22-12-15-16,54-2-21 15,39-3 7-15,51-5-4 16,-8 12-5-16,-58 0-11 15,-57 11-8-15,-28 2-2 16,7-4-2-16,8 4-1 16,10 0 0-16,-9 0 0 15,-7-2 0-15,10-3 4 16,0-1 3-16,14-3-3 16,13-1-3-16,3 1 2 0,3 3 0 15,0 5-1-15,-3 1-2 16,-13 0 0-16,-5 0-1 15,-3 0 1-15,-16 0 0 16,-2 0 1-16,-3 0-1 16,-13 0 1-16,1 0 1 15,-10 0 1-15,-9-4 4 16,7-2 3-16,-13 4-4 16,-2 2-6-16,-7-3 2 15,-6 3 1-15,9-4-2 16,-14 4 1-16,5 0 2 15,-6 0-1-15,12 0 1 16,-5 0 1-16,-7 0-1 16,0 0-1-16,0 0-1 15,-8 0 0-15,5 0-2 0,0 0 4 16,-3 7-1-16,7-5 2 16,-7-2 0-16,-3 4 1 15,-3-4-1-15,0 0 0 16,-9 0-1-16,-12 0-2 15,0 0 2-15,-6 0-3 16,0 0-1-16,0 0-2 16,-30-9-18-16,-3-14-51 15,0-12-1654-15</inkml:trace>
  <inkml:trace contextRef="#ctx0" brushRef="#br0" timeOffset="111552.22">21225 8193 3355 0,'0'0'183'0,"0"0"-123"16,0 0-41-16,0 7-12 15,0 21 8-15,0 17 8 16,0 10-9-16,0 12-1 15,0 6 3-15,0 2 0 16,0-6-8-16,0-4-2 16,0-12-5-16,0-13-1 15,0-11-14-15,6-8-18 16,-6-21-56-16,0 0-183 16,0 0-1235-16</inkml:trace>
  <inkml:trace contextRef="#ctx0" brushRef="#br0" timeOffset="111839.565">21152 8244 3415 0,'0'-16'138'0,"0"0"-63"16,0-8-35-16,19 1-7 16,14-3-9-16,9 2-14 15,3 6-6-15,1 7-4 16,-1 6 0-16,-6 5 0 15,0 0 0-15,-9 22-7 16,-2 10 2-16,-1 3 0 16,-15 7 4-16,-12-1 1 0,0-1-1 15,-12 5 1-15,-21-8-3 16,-19 1-2-16,-8-6-2 16,3-4-7-16,-4-11-19 15,10-12-22-15,12-5-49 16,15 0-500-16</inkml:trace>
  <inkml:trace contextRef="#ctx0" brushRef="#br0" timeOffset="112372.977">22025 8234 3346 0,'0'-7'176'16,"0"-6"-101"-16,0 1-25 15,0 2-2-15,0 0-11 16,0 8-11-16,0 2-8 15,0 0-8-15,-18 0-5 16,-10 8-4-16,-5 22-1 16,-12 11 0-16,0 5 0 15,5 4 1-15,7 0-1 16,15-1 0-16,6-2 1 16,12-3-1-16,0-4 0 15,18 0 0-15,21-6 2 16,13-2-2-16,8-5-4 15,0-3-21-15,43-16-28 0,-34-5-79 16,-2-3-1091-16</inkml:trace>
  <inkml:trace contextRef="#ctx0" brushRef="#br0" timeOffset="112925.869">22423 8492 3222 0,'0'0'335'0,"0"0"-277"15,0 0-26-15,0 0-13 16,24 0 19-16,31 0-9 16,-7 0-16-16,15 0-9 15,7 0-4-15,-13 0-19 16,25 0-33-16,-22-2-65 16,-18-2-328-16</inkml:trace>
  <inkml:trace contextRef="#ctx0" brushRef="#br0" timeOffset="113106.326">22631 8621 3220 0,'0'0'242'0,"0"4"-186"16,0-2-34-16,0 1 9 16,18 3 16-16,7 0-17 15,17-3-18-15,6-1-5 0,40-2-7 16,-16 0-45-1,-8-9-205-15</inkml:trace>
  <inkml:trace contextRef="#ctx0" brushRef="#br0" timeOffset="113625.136">23431 8240 3301 0,'0'-2'161'0,"0"2"-96"15,0 0-39-15,0 0 7 16,0 0-7-16,0 0-19 15,0 0-7-15,0 0 10 0,0 11 18 16,0 11-12-16,0 9 1 16,6 7-4-16,0 6-1 15,0 12-1-15,-3 3 2 16,9 1-3-16,0 2-4 16,-9-6-4-16,13-7-2 15,-1-5 1-15,-12-9-1 16,6-10-3-16,-3-9-10 15,0-10-28-15,0-6-42 16,-6-20-45-16,9-14-585 0</inkml:trace>
  <inkml:trace contextRef="#ctx0" brushRef="#br0" timeOffset="113908.015">23443 8214 88 0,'0'-12'3325'0,"0"-2"-3200"15,0 0-72-15,21 0-11 16,0 1-7-16,16 7-20 16,2 4-10-16,-6 2-5 15,0 0 0-15,1 8 0 16,8 19 0-16,-15 5 0 16,6 6-5-16,-15 3 5 15,-3 0-6-15,-15 0 0 16,0-1 2-16,0-2 4 15,-21-4 0-15,-12-6-6 16,-6-2-12-16,-3-7-8 0,-1-12-17 16,13-7-43-16,9 0-339 15</inkml:trace>
  <inkml:trace contextRef="#ctx0" brushRef="#br0" timeOffset="114273.036">24201 8322 2718 0,'0'-8'726'0,"0"-1"-663"0,0 4-6 15,0 1 10-15,0 4-18 16,0 0-20-16,0 0-22 16,-9 0-3-16,-18 4 1 15,-10 22 1-15,-2 9-2 16,-9 9 4-16,18 9-6 16,-4 7 1-16,13 2-3 15,15-4 0-15,6 1 0 16,0-9 1-16,27-4-1 15,13-7 0-15,17-10-4 16,3-12-4-16,4-7-16 0,14-10-22 16,-20 0-63-1,-13-18-358-15</inkml:trace>
  <inkml:trace contextRef="#ctx0" brushRef="#br0" timeOffset="114595.459">24542 8428 3350 0,'0'0'203'16,"0"3"-134"-16,0 14-50 16,0 8 1-16,0 13 5 15,0 4-10-15,0 9-9 16,0-4-2-16,0-4-3 16,0-1-1-16,0-13-10 15,0-6-23-15,0-7-36 16,0-15-50-16,-9-1-395 0</inkml:trace>
  <inkml:trace contextRef="#ctx0" brushRef="#br0" timeOffset="114774.313">24319 8621 2958 0,'0'0'534'0,"0"0"-470"15,0 0-25-15,0 0-5 16,24 0-10-16,6 0 1 15,18 0-1-15,-3 6-13 16,7-3-9-16,-1-3-2 16,15 0-33-16,-17 0-58 15,-7 0-215-15</inkml:trace>
  <inkml:trace contextRef="#ctx0" brushRef="#br0" timeOffset="115471.571">24919 8364 2593 0,'0'0'812'16,"0"0"-712"-16,0 0-33 0,0 0-16 16,0 0-18-16,0 5-24 15,0 19-3-15,0 9 10 16,15 7 7-16,-9 7-1 15,0 3-8-15,6-3-8 16,-3-4-3-16,3-5-3 16,1-5 2-16,-13-7-2 15,15-6 1-15,-12-5-1 16,-3-7 0-16,0-3 0 16,0-4 1-16,0-1-1 15,0 5 0-15,0-5 2 16,0 0-2-16,0 0 3 0,0 0 2 15,0 0 4-15,0-6-1 16,0-19-4-16,0-10-4 16,0-9 0-16,0-5 0 15,0-11-2-15,9 2 1 16,9 5-8-16,3 10 6 16,12 12-5-16,-9 6 2 15,9 11 1-15,-5 5 2 16,-4 9 0-16,0 0 3 15,-3 15-6-15,0 18 1 16,-6 7 5-16,3 6 3 16,-9 5 1-16,1-4 1 15,-4-1 0-15,0-5 0 16,-6-3-3-16,6-9-2 0,-6-2 2 16,0-7-2-16,0-6-6 15,0-4-7-15,0-10-30 16,0 0-53-16,0 0-81 0</inkml:trace>
  <inkml:trace contextRef="#ctx0" brushRef="#br0" timeOffset="117942.912">25704 8553 3178 0,'0'-1'225'16,"0"1"-120"-16,0-5-40 16,0 5-8-16,0 0-26 15,0 0-16-15,0 0-6 16,0 0 1-16,0 0-1 15,-6 0-6-15,3 18-3 16,-9 13 4-16,-9 9 1 16,-1 4-1-16,4 6-2 15,-6-4-2-15,-3-2-12 0,6-6-12 16,3-8-27 0,-6-13-30-16,6-7-32 0,15-10-351 0</inkml:trace>
  <inkml:trace contextRef="#ctx0" brushRef="#br0" timeOffset="118156.676">25468 8706 3102 0,'0'-3'246'0,"0"3"-147"16,0 0-31-16,0 0 3 16,0 0-31-16,0 0-17 15,0 0-14-15,0 15 5 16,12 11 0-16,7 3-5 15,2 7-5-15,-3-5-4 16,9 1-3-16,-12-5-27 0,9-7-43 16,-6-8-71-16,-12-12-547 15</inkml:trace>
  <inkml:trace contextRef="#ctx0" brushRef="#br0" timeOffset="118361.98">25390 8750 3321 0,'0'3'167'16,"0"3"-131"-16,24 0-22 0,9-1 12 15,10 1-7-15,11-6-19 16,6 0-9-16,19 0-28 15,-22-9-53-15,-9-5-550 0</inkml:trace>
  <inkml:trace contextRef="#ctx0" brushRef="#br0" timeOffset="118805.691">26021 8419 3334 0,'0'7'173'0,"-6"4"-132"16,6 10-18-16,-6 6 38 16,-3 6-31-16,-3 2-16 15,6 3-8-15,-4-4-3 16,7-2 1-16,-6-9-1 16,3 0-3-16,6-8 1 15,0-3 1-15,0-4-1 0,0-2 2 16,0 0 0-16,18-3 3 15,4 3 2-15,11-3-3 16,3-3-1-16,12 0-4 16,-5 0-10-16,5 0-15 15,-12 0-12-15,6 0-24 16,-8-12-22-16,-10-2-100 16,-9 2-402-16</inkml:trace>
  <inkml:trace contextRef="#ctx0" brushRef="#br0" timeOffset="119046.61">26154 8521 2890 0,'0'0'573'0,"0"4"-513"15,0 16-42-15,0 13 37 16,0 10 4-16,0 13-26 15,0 9-10-15,0-2-5 16,0 2-11-16,0-6-5 16,9-5 1-16,-9-3-3 15,0-10-25-15,0-15-24 16,0-11-77-16,0-13-835 0</inkml:trace>
  <inkml:trace contextRef="#ctx0" brushRef="#br0" timeOffset="137373.185">30756 2402 3366 0,'0'-44'104'16,"12"-9"-72"-1,28-10-16-15,20-6-6 0,15 6-5 16,13 4-2-16,2 7-3 16,13 5 1-16,3 8 2 15,5 1 4-15,4 5-1 16,15 5 9-16,9 7-3 16,-1 9-2-16,10 6-1 15,-6 6-2-15,-9 0-1 16,0 31-1-16,-9 10-1 15,-13 11-4-15,-14 14-3 16,-22 11-7-16,-5 11-1 16,-25 12 7-16,-12 7 1 0,-30 8 0 15,-3 9 1-15,-3 1-1 16,-42-5 3-16,-31-7-1 16,-14-9 1-16,-19-9 1 15,-54 5 3-15,-51-2 1 16,-67-3 2-16,-11-15 2 15,20-28 0-15,58-28-4 16,75-24 5-16,48 0 9 16,19-18 1-16,-4-32-4 15,-17-43-16-15,2-56 0 16,28-59-24-16,30-15 4 16,33 32 12-16,0 57 8 15,39 58 0-15,18 24 0 16,61-6-9-16,72 7-24 15,76 10-33-15,-31 17-76 0,-45 16-677 0</inkml:trace>
  <inkml:trace contextRef="#ctx0" brushRef="#br0" timeOffset="175989.303">13704 13009 1165 0,'-6'1'593'16,"0"-1"-453"-16,6 0-96 15,0 0-4-15,0 0 59 16,0 0 17-16,0 0 46 16,0 0 3-16,0 0 35 15,0 0-68-15,-9 0-52 16,9 0-52-16,0 0-28 0,-7 0 0 15,7 0-19-15,0 0 18 16,0 0 1-16,0 0 8 16,0 0 8-16,0 0 32 15,0 0 21 1,0-1-5-16,0-2-9 0,0 3 28 16,0 0-5-16,0 0-25 15,0 0-15-15,0 0-10 16,0 0-5-16,0 0-1 15,0-4 0-15,0 4 3 16,0 0-4-16,0 0 0 16,0 0-2-16,0-2-5 15,-6 2-4-15,6 0 25 16,0-4-4-16,-6 4-20 0,6-2 0 16,0 2 1-16,0-4-1 15,0 2 0-15,0 2-5 16,0 0-3-16,0 0-3 15,0 0 3-15,0 0-3 16,12 0 0-16,10 0 0 16,-7 0 0-16,21-4 2 15,-9 4 0-15,18 0 2 16,1-2 0-16,-1-2-3 16,6 2 1-16,10-4 1 15,-13 4-1-15,9-2-1 0,4 2-1 16,-4-2 3-16,3 4-3 15,1-3 0-15,-4 3 0 16,-3 0 0-16,4 0 3 16,-7 0-3-16,9 0 0 15,-11-3-1-15,5 3 1 16,-3 0 0-16,10-3 0 16,-4 2 0-16,3-4 1 15,-11 4 0-15,8-4-1 16,-3 4 0-16,1-4 0 15,-13 3 0-15,6-1 0 16,3 0 2-16,-5 0 1 16,5 0-1-16,-6 1 0 0,4-2 1 15,2 2-1 1,-6 2-2-16,0-4 2 0,-5 4-2 16,-1 0 0-16,0 0 0 15,0 0 1-15,1-2 1 16,-4 2 0-16,6 0 1 15,-3-3 1-15,-5 3-2 16,8 0 1-16,-9-3-2 16,6 3-1-16,-3 0 0 15,7 0 3-15,-4 0-3 16,-3 0 0-16,6 0 0 16,-2 0 1-16,-1 0-1 15,6 0 0-15,0 0 1 16,1 0 1-16,-1 0-1 15,0 0-1-15,1 0-1 0,5 0 1 16,3 0 0-16,-12 0 0 16,7 0 0-16,2 0 0 15,0 3 0-15,4-3 2 16,-4 0-2-16,-3 3 0 16,7-3 0-16,-10 0-1 15,0 2 1-15,3-2 0 16,-8 0 0-16,5 0 3 15,3 0-3-15,1 0 0 16,2 0 0-16,9 0 0 16,-12 0 0-16,16 0 1 15,-4 0-1-15,-2 0 2 0,2 0-2 16,0 0 2-16,-8 0 0 16,2 0 1-1,-12 0 0-15,6 0 2 0,-5 0-1 16,5 0 2-16,-9 0-1 15,-3-2 1-15,1 2-1 16,-16 0-3-16,9 0 2 16,-18 0-4-16,0 0 3 15,-6 0-3-15,3 0 1 16,-9 0 0-16,0 0-1 16,0 0 0-16,0 0 0 15,0 0-3-15,0 0-7 16,0 0-11-16,0 0-19 15,-21-12-53-15,-3-3-768 0</inkml:trace>
  <inkml:trace contextRef="#ctx0" brushRef="#br0" timeOffset="178974.625">8660 14682 3317 0,'-6'0'162'16,"6"0"-127"-16,0 0-4 15,0 0 14-15,0 0-10 16,0 0-23-16,15 0-12 16,-3 0 11-16,7 0 9 15,2 0-2-15,3 0-4 0,-6 0-4 16,3 0 0-16,6 0-1 15,6-3 0-15,4 3 3 16,11 0-3-16,9-3 0 16,16 0 5-16,-1 1-6 15,10-2 0-15,8 2-5 16,-2 2 0-16,-4 0-2 16,-5 0-1-16,-10 0 2 15,-2 0-1-15,-4 0 0 16,-6 0 2-16,4 0 1 0,2 2 0 15,3-2 3-15,7 4 2 16,11-4-2-16,1 0-3 16,5 0-2-16,4 0 1 15,-4 0-2-15,7 0-1 16,0 0 0-16,-7 0 1 16,10 0-1-16,-10 0 2 15,1 0 0-15,-1 0 1 16,4 0 2-16,3-4 1 15,-7 2 1-15,7-4-1 16,2 3-2-16,-2 0-4 16,-7 0 4-16,4 3-2 15,-10 0-1-15,-8 0-1 16,2 0 2-16,-5 0 1 16,-1 0 0-16,-2 0 0 15,-4 0-3-15,-3 0 6 0,4 0-2 16,-7 0-1-16,-8 0 0 15,-7-3-1-15,-3 3 1 16,-9-2 0-16,-3 2 0 16,-2 0 1-16,2 0-1 15,-6 0 2-15,-3 0-1 16,3 0-1-16,-3 0 1 16,7 0-1-16,-4 0 0 15,-3 0 0-15,0 0-1 16,3 0 1-16,-12 0-1 15,12 0 1-15,-3 0-1 16,-12 0 0-16,10 0-1 0,-10 0 1 16,6 0-2-16,-3 0 3 15,-6 0-2-15,-6 0-1 16,0 0 0-16,0 0 0 16,0 0-5-16,0 0-10 15,-61 0-21-15,7 0-25 16,-18 0-172-16</inkml:trace>
  <inkml:trace contextRef="#ctx0" brushRef="#br0" timeOffset="187378.271">15270 16195 2960 0,'0'0'534'16,"0"0"-482"-16,0 0-24 15,0 0 6-15,0 0 13 16,0 0-19-16,0 0-11 16,0 0-4-16,0 0 6 15,0 0 4-15,0 0-7 16,0 0-2-16,0 0-2 15,0 0 0-15,0 0-5 16,0 0-2-16,0 0-2 16,0 0-3-16,21 0 1 15,15 0 1-15,25 0 1 16,17 0 1-16,22 0-1 0,15 0-3 16,41 4 1-16,53-2 4 15,56-2 3-15,28 0 4 16,-12 0-3-16,-40 0 0 15,-66 0-1-15,-48 0 0 16,-36 0-3-16,-22 9-2 16,-3 0-3-16,-8-3 1 15,-7 2 0-15,-18-5-1 16,-15-3 3-16,-9 3 1 16,-9-3 2-16,0 0-1 15,0 0-2-15,0 0-3 16,0 0-4-16,0 0-11 15,0 0-11-15,0 0-23 0,0-6-105 16,-15-12-1803-16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0" max="32767" units="cm"/>
          <inkml:channel name="Y" type="integer" min="0" max="32767" units="cm"/>
          <inkml:channel name="F" type="integer" min="0" max="4095" units="deg"/>
          <inkml:channel name="T" type="integer" min="0" max="2.14748E+0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8-05T05:39:39.6870000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9762 4185 3135 0,'-9'0'170'0,"9"0"-126"16,0 0 15-16,0 0-6 16,0 0-23-16,0 0-1 15,0 0-16-15,0 0-7 16,0 0-1-16,0 0 3 16,0 0 0-16,0 0-2 15,0 0-1-15,0 0-1 16,0 0 1-16,0 0 0 15,0 0-1-15,0 0-3 16,0 0 2-16,0 0-3 16,0 0 1-16,0 0 0 15,0 0-1-15,0 0 3 16,0 0-3-16,0 0 1 16,0 0 1-16,0 0-1 0,0 0-1 15,0 0 1 1,0 0 0-16,0 0-1 0,0 0 0 15,0 0 3-15,0 0-3 16,0 0 1-16,0 0 1 16,0 0-2-16,0 0 0 15,9 0 0-15,12 0 0 16,36 0 0-16,4 0 0 16,20 0 4-16,10 3-4 15,5-1 0-15,4 2 0 16,-9-2 0-16,-10-2 0 15,-12 4-7-15,-23-4-6 16,-28 1-12-16,-18 4-33 0,-24-4-118 16,-25-1-1188-16</inkml:trace>
  <inkml:trace contextRef="#ctx0" brushRef="#br0" timeOffset="381.064">9970 3889 3326 0,'0'3'121'16,"0"0"-98"-16,0 0-19 15,12 6-3-15,21-1-1 16,13 7 11-16,2 5-5 16,18 4-1-16,1 2-2 15,-1 6-2-15,-2 4 0 16,-10-2-1-16,-9 5 4 16,-6-5-4-16,-20-2 1 15,2-2 5-15,-15-4 4 16,-6 1 6-16,-15 2-1 15,-37 3 3-15,-26 10 13 0,-25 5-31 16,-48 7-17 0,28-12-86-16,20-19-658 0</inkml:trace>
  <inkml:trace contextRef="#ctx0" brushRef="#br0" timeOffset="13851.11">18427 4017 3215 0,'0'-2'117'0,"0"-4"-70"16,0 3 9-16,0-3-13 15,0 1-11 1,0-5-11-16,0 5-13 0,0-5 25 16,0-4-2-16,0 0-13 15,0-7-3-15,0-8-3 16,0-3-2-16,0-6 4 16,0-7-3-16,0 3-3 15,0-7 2-15,-9 0-6 16,0 3 4-16,-15-5-4 15,-6-5 4-15,-1 2-8 0,-8-9 6 16,-9 0 1 0,-12-2-4-16,-4-2-3 0,1 2 0 15,-10 1 0-15,-11 2 0 16,14 4 0-16,-8-3 2 16,-7 2 0-16,4 0-1 15,-10 2 2-15,10-6-3 16,-4 4 0-16,-8 4 0 15,2-3 2-15,-8 5-2 16,5 0 0-16,-11 1 1 16,-7 4-1-16,0 6 0 15,-6 0 0-15,1 5 0 16,-7 1 0-16,6 4 0 0,-5 6 0 16,8 2 2-16,0 7-2 15,4 2 0-15,-7 5-1 16,6 3 1-16,3 1 0 15,-2 0 0-15,-4 3 0 16,-3-1-1-16,1 4 1 16,-1-2 0-16,-12 2-3 15,0 0 0-15,1 0 3 16,-7 0-2-16,3 0 1 16,3 0-1-16,7 0 2 15,2 0 1-15,-3 0-1 16,6 0 0-16,-14 12 0 15,14 3 0-15,-6 2 0 16,6 1 0-16,10 2 0 16,-1 3 0-16,3 1 0 0,4 2 0 15,2 0-1-15,10 1 1 16,-7 1 0-16,7 3 0 16,-10 1 0-16,-9 3 0 15,4 3 0-15,-7-1 0 16,3 5 0-16,-2 1 0 15,-1 4 0-15,15 4 0 16,1-3 0-16,5 5 0 16,7-1 0-16,-1 1 0 15,-2 1 0-15,11 1 0 16,-8-3 0-16,2-1 0 16,13-4 2-16,-10-3-2 15,16 3 0-15,-3-1 0 0,2 1 0 16,-2 2 1-16,8 4-1 15,-11-1 0-15,6 5 1 16,2-2-1 0,4 4 0-16,-3-1 0 0,5 0 0 15,4 1 1-15,-9-1 1 16,11 3-2-16,1 5 0 16,-3-5 0-16,2 0 3 15,7-3-3-15,-6 5 0 16,3-2 0-16,8 0 0 15,-11 1 1-15,12-1-1 16,-12 3 0-16,11 5 0 16,-2 0 0-16,-9 8 1 15,12 1-1-15,-7 5 1 0,7 2-1 16,-3-4 2-16,6 1-2 16,6-5 0-16,2-8 3 15,-2 1-3-15,0 1 1 16,9 2 1-16,-9-3 0 15,9 3-1-15,-9-2 1 16,8-1-2-16,7-2 0 16,-12 1 3-16,15 4-3 15,-15-2 0-15,21 2 3 16,-15-3 0-16,3-2-1 16,3-4-2-16,3-6 2 0,6-5-2 15,-3-2 0 1,-3-9 0-16,3 0 3 0,-4-4-3 15,10-3 1-15,-3-5 2 16,3-4-3-16,0 1 0 16,-6-1 1-16,6 2-1 15,-18 3 1-15,18 0-1 16,-3 0 0-16,3 2 1 16,0 0-1-16,0-1 0 15,0-3 0-15,0 0 1 16,0 0-1-16,0-2 0 15,0-1 1-15,0 3-1 16,-6 1 0-16,6-2 0 16,0 3 1-16,0-5-1 15,0-4 0-15,-6-3 0 0,6-2 1 16,0-5-1-16,0 0 0 16,0 0 0-16,0-1 0 15,0 4 0-15,0 0 0 16,0-1 1-16,0 0-1 15,0-2 0-15,0-4 0 16,0-2 0-16,0 0 0 16,0-6 1-16,0 4-1 15,0-4 0-15,0 0 1 16,0 2-1-16,0-2 1 16,0 0-1-16,0 0 2 15,0 0-2-15,0 3 0 16,0 1 0-16,0-2 0 0,0 4 0 15,0 2 0-15,0 4 0 16,0 6 1-16,0 6-2 16,0 3 2-16,0 4-1 15,0 1 0-15,0 3 0 16,0-5 0-16,0-4 0 16,6-5 1-16,-6-4-1 15,6-6 0-15,-6 1 0 16,0-6 1-16,0 1-1 15,0-1 0-15,0-4 0 16,0 1 0-16,0 0 0 16,0-3 0-16,0 0 1 0,0 2-1 15,0-2 0 1,0 0 0-16,0 0 0 0,0 0 2 16,0 0 0-16,0 0-2 15,0 0 4-15,0 0-2 16,0-5-2-16,-18-13 0 15,-9-1-4-15,3-6 0 16,-15-1 2-16,2 3 0 16,4 3 2-16,18-1 0 15,-6 9 0-15,9 0 1 16,3 10-1-16,6-2 0 16,-6 2 2-16,9 2-2 15,-6-3 0-15,6 3 0 16,0 0 1-16,0 0-2 15,0 0 1-15,0 0 0 0,0 0 1 16,0-3-1-16,-6 3 0 16,-3-3 1-16,6-2-1 15,-3 0 0-15,-12-2 1 16,8 0-1-16,4 5 0 16,0-4 0-16,-3 2 1 15,3 4-1-15,6-2 0 16,0 2 0-16,0 0 0 15,0 0 0-15,0 0 0 16,0 0 0-16,0 0-1 16,0 0-2-16,0 0 0 15,0 0 0-15,0 0-1 0,0 12 0 16,6 4 4 0,9 9 0-16,1 1-4 0,11 3 2 15,-6-3 2 1,6 1 0-16,-12 1 0 0,12-1 0 15,-3-1 0-15,-6-6 0 16,-5 3 1-16,2-13-1 16,-3 0 0-16,-6-4 0 15,-3-6-4-15,-3 0-2 16,9 0 4-16,0 0 2 16,-3 0 4-16,6-12 4 15,12-13 1-15,3-7-2 16,19-11-7-16,8-13-7 15,27-43-20-15,-20 15-57 16,-4 0-384-16</inkml:trace>
  <inkml:trace contextRef="#ctx0" brushRef="#br0" timeOffset="15720.849">11244 8492 2982 0,'0'0'275'16,"0"0"-214"-16,0 0-23 15,6 0 1-15,-3 0-9 16,15 0-12-16,0 0-9 16,3 0-5-16,25 0 6 15,2-2 10-15,9-2 0 16,19 4 11-16,14-1 1 16,10 1-1-16,17-5-9 15,10 5-7-15,18 0 3 0,-3 0-4 16,9 0-6-16,0 0-1 15,-9 0 0 1,-7 6-4-16,-17-2 0 0,-12-2-3 16,-16 1 0-1,-17-3 3-15,-22 0-3 0,-18 0 0 16,-9 0 3 0,-18 0-1-16,-6 0 1 0,0 0-3 15,0 4 0-15,0-4-30 16,-21 0-62-16,-6 0-359 0</inkml:trace>
  <inkml:trace contextRef="#ctx0" brushRef="#br0" timeOffset="24103.552">11069 5227 2853 0,'0'-4'161'16,"-6"2"-89"-16,6-2 38 15,-6-2-31-15,6 4-13 16,-6-2-14-16,6 0-31 15,-12 0-4-15,9 2-2 16,-3-2 0-16,-16-2-15 16,4 3 4-16,-9 3-1 15,-3 0-2-15,-3 0-1 16,-6 0 0-16,-7 0 0 0,1 19 1 16,12 1-1-1,0 2 5-15,-1 9 2 0,10-3-1 16,12 1-2-1,0 7 0-15,12-1 0 0,0 0-1 16,0 0-3-16,24 1 6 16,0-2-5-16,4 2 0 15,5-1 3-15,-9-3-3 16,3-4-1-16,-15 3 0 16,3-6 1-16,-9 2 0 15,-6 2-1-15,0 4 0 16,-6 1 0-16,-21 1 0 15,0 3 1-15,3-4 2 16,-9-2-2-16,5 0 0 16,4-6 4-16,12 1-1 0,-3-5 0 15,9-1-1-15,6-3-1 16,0-1-1-16,0 4-1 16,21-4 0-16,-6 7 0 15,15 3-1-15,-5 1 1 16,-4 4 0-16,-9 3 0 15,-9 10 3-15,-3 10-3 16,0 15 4-16,-15 12 5 16,-18 9-4-16,-10 9 5 15,13-4 3-15,-3 3-2 16,12-2-3-16,6-4 0 16,-3-1-1-16,15-11-3 0,3-4 1 15,0-16 3-15,30-11-8 16,51-4-10-16,-17-10-52 15,2-16-292-15</inkml:trace>
  <inkml:trace contextRef="#ctx0" brushRef="#br0" timeOffset="31240.026">11811 3268 1926 0,'-6'0'1251'0,"-6"0"-1159"16,9 0-8-16,-3 0-25 16,6 0-30-16,0 4-14 0,0-2-8 15,0 10-7-15,0 0 5 16,0 9-5-16,0 5 5 15,0 2-4-15,0 10 0 16,0 9 4-16,0 9 7 16,0 8-1-16,0 2 7 15,0-2-6-15,0-6-5 16,0-8-1-16,0-10-3 16,0-7-2-16,0-13-1 15,0-11 3-15,0-3-3 16,0-6-13-16,0 0-1 15,0 0-5-15,0 0-1 16,0-12-15-16,0-11-141 0,0-3-15 16,-12-1 102-1,-9 4 71-15,0 2 18 0,12 4 54 16,-12-1 32-16,9 6 25 16,-7 2-4-16,19 4-33 15,-3 1-23-15,3 5-15 16,0 0-15-16,0 0-11 15,0 0-7-15,0 0-3 16,0 5 0-16,3 15 3 16,22 8 9-16,-16 8-6 15,15-1 2-15,-12 3-3 16,6-3-2-16,-3-2 1 16,-3-7-1-16,9-6-2 15,-15-5 4-15,3-9-1 0,6-6 0 16,-3 0 4-16,16-10 4 15,32-57-12-15,-9 5-30 16,-8-7-242-16</inkml:trace>
  <inkml:trace contextRef="#ctx0" brushRef="#br0" timeOffset="116452.645">13755 13404 2048 0,'0'0'438'15,"0"0"237"-15,0 0-528 16,0 0-101-16,0 0-20 16,6 0-3-16,0 0 0 15,15 0-11-15,0 0 0 16,9 0-5-16,16 0 4 0,14 0 1 16,3 0 13-16,16 0-2 15,21 0-8-15,8 0 2 16,4 0-7-16,-3 0-1 15,2 0-5-15,1 10 0 16,-9 2-3-16,-13 1 2 16,-5-5-3-16,-7-2 1 15,-12-3-1-15,-17-3 4 16,-1 0-3-16,-21 0-1 16,0 0 0-16,-15 0-4 15,-12 0-24-15,0 0-19 16,0 0-80-16,-27 0-1018 0</inkml:trace>
  <inkml:trace contextRef="#ctx0" brushRef="#br0" timeOffset="117700.247">18005 12590 2388 0,'0'-12'843'0,"0"-2"-629"0,6-1-164 16,6-3-9-16,9 0-8 15,6-2-10-15,15-1 7 16,19-1-7-16,11-2-8 15,9-3-10-15,10 0 5 16,9 5-10-16,5-2 3 16,-2 3-3-16,-4 8 5 15,1 0-5-15,-9 11-1 16,-1 2 1-16,-8 0 0 16,-4 10-2-16,-11 21 1 15,-16 12-4-15,-6 13-9 0,-9 12 5 16,-9 11 9-1,-11 8 4-15,-10 4 0 0,-6 3-4 16,0-4 1-16,-6-1-1 16,-28-9 0-16,-2-3 0 15,-12-4 1-15,-9-5-1 16,-19-3 0-16,1-8 4 16,-10-10-1-16,-11-5-3 15,-16-16 6-15,-33-12-3 16,-36-14-3-16,0-9 6 15,18-20-6-15,21-17 5 16,42-4 1-16,10-20 7 16,11-24-7-16,34-17 0 0,33-16-6 15,12-4 6 1,36-1-6-16,40 12-1 0,20 19-8 16,22 21-3-16,6 30-8 15,51 50-20-15,-42 9-51 16,-19 32-346-16</inkml:trace>
  <inkml:trace contextRef="#ctx0" brushRef="#br0" timeOffset="123239.302">13873 3535 821 0,'0'0'2195'0,"0"0"-1918"16,6 0-208-16,0 0 4 15,0 0-37-15,-6 0-18 0,21 0 0 16,-12 0-11 0,15 0-3-16,0 0 3 0,9 5 0 15,1 16-1-15,-4 11-4 16,3 9 0-16,-6 9-2 15,0 2 0-15,-9-1-3 16,-11-4 2-16,-7-10 0 16,0-10-3-16,0-7 1 15,0-14 3-15,-25-6 3 16,-2 0-3-16,0-35-6 16,9-12-9-16,0-18-12 15,18-4 7-15,0 1 4 16,0 4 7-16,24 14-5 15,18 21-26-15,-9 15-134 16,-5 8-250-16</inkml:trace>
  <inkml:trace contextRef="#ctx0" brushRef="#br0" timeOffset="123671.439">14537 3561 1942 0,'0'-9'521'15,"0"-3"411"-15,0 1-866 16,-15 2-21-16,3 3-36 16,-1 3 9-16,4 3-1 15,6 0-17-15,-3 0-4 16,-3 18-6-16,9 9 9 16,0 1-4-16,0 1 1 15,0 4-5-15,15-1-1 16,3-2 6-16,10-2 4 15,-7-1 4-15,6-3-2 0,-12-3-1 16,-3-7 2 0,-12-6-3-16,0 1-7 0,-12-6-12 15,-30 3 19-15,-7 0-42 16,-26-6-91-16,15 0-300 16,8 0-2203-16</inkml:trace>
  <inkml:trace contextRef="#ctx0" brushRef="#br0" timeOffset="124517.18">15949 3584 1330 0,'0'0'1138'0,"0"-2"-360"15,0-4-706-15,0-3 9 16,0 3-24-16,0 3-2 16,9-3-15-16,6-2-19 15,6 2-8-15,-2-3-2 16,8 3-6-16,6 3 4 15,3 3-8-15,6 0 0 16,4 6 0-16,-7 20-2 0,0 6-6 16,-9 3 5-1,-3 3-1-15,-11-5 0 0,-4-6 3 16,-12-5 0-16,0-6 0 16,0-8 10-16,-12-5-4 15,3-3 3-15,-4 0-2 16,4-17-3-16,9-24-4 15,0-10-17-15,0-7 7 16,9-1-8-16,10 7-12 16,2 11-4-16,-12 4-39 15,6 12-214-15,-6 6-2496 0</inkml:trace>
  <inkml:trace contextRef="#ctx0" brushRef="#br0" timeOffset="124916.178">16520 3239 2647 0,'0'-3'107'0,"0"0"592"16,0 3-627-16,0 0-27 15,0 0-45-15,0 0 3 16,6 26 0-16,9 19 6 15,-3 14 0-15,-9 4 3 16,9 11-6-16,-6-7 2 16,-6 0-6-16,12-9-2 15,-12-7-15-15,0-11-27 16,0-1-37-16,0-13-106 16,0-14-650-16</inkml:trace>
  <inkml:trace contextRef="#ctx0" brushRef="#br0" timeOffset="125099.936">16465 3550 2408 0,'-3'-6'1117'0,"3"2"-1059"16,0 2 1-16,0-4-36 15,27-3-16-15,19 0 2 16,17-2-9-16,46-9-13 15,-10 4-74-15,-20-1-270 0</inkml:trace>
  <inkml:trace contextRef="#ctx0" brushRef="#br0" timeOffset="133865.17">18053 17074 1270 0,'0'0'2086'16,"0"-4"-1982"-16,0-2-81 0,0 3 3 15,0 1 7-15,0 2-15 16,6-4-2-16,-6 4-15 16,0 0 3-16,0 0 10 15,0 0 13-15,0 0-4 16,0 0 0-16,0 0-3 16,0 0-7-16,0 0-5 15,0 0-4-15,0 0-4 16,0 0 0-16,0 0-2 15,0 13 2-15,0 6 1 16,0 2 1-16,12 5-1 16,-6-1 1-16,0-3 3 15,6-1-5-15,0-7 0 0,0-2 0 16,9-2 2-16,0-8-2 16,-5 1 5-16,8-3 3 15,6 0-2-15,-3 0 0 16,0 0-6-16,3 0 1 15,4 0-1-15,-1 0 0 16,3 0 0-16,0-3 0 16,3 3 1-16,1 0-1 15,-4 0 0-15,-6 0 0 16,6 0 2-16,-2 3-2 16,-1 6-1-16,-3 2 1 15,-3 1 0-15,6 0-2 16,-9 0-1-16,4 2 2 15,-7 1-3-15,-3 3-1 0,-3-2 5 16,3 6-1-16,-9 0 1 16,0-1 0-16,6-3 1 15,-12 3-1-15,3-9 0 16,3-5 0-16,-9 0 1 16,6-1-1-16,-6-6 0 15,0 0 0-15,0 0 1 16,0 0-1-16,0 0 0 15,0 0 0-15,0 0 3 16,0 0-3-16,0 0 2 16,6-6-2-16,-3-13-1 0,9-3 1 15,1-4 2 1,5-6-2-16,0 1 0 0,12 2-4 16,-6 7 1-16,3 0 3 15,6 11-4-15,-2-1 2 16,2 9 1-16,3 1-1 15,6 2 0-15,-2 0-1 16,5 0 3-16,0 0 0 16,0 0-3-16,1 0 3 15,8 0 0-15,-12 0 1 16,7-9-1-16,-7-15 1 16,0-8-1-16,-12-5 0 15,9-10-1-15,-17-6-1 16,-7-3-5-16,3 6-8 15,-18 4-4-15,-18 10-35 0,-19 13-57 16,-17 9-613-16</inkml:trace>
  <inkml:trace contextRef="#ctx0" brushRef="#br0" timeOffset="134452.13">18635 17949 1906 0,'0'-4'1411'15,"0"-7"-1211"-15,12-4-143 16,10 0-27-16,2-1 7 16,15-2-17-16,0 3-6 15,-3 5-8-15,1 8-2 16,-4 2 0-16,-12 0-4 15,-3 0-2-15,-12 18-6 16,-6 17 8-16,0 6 4 16,-24 11-4-16,-6 7 0 15,-6 2 5-15,2-6-5 16,7-4-1-16,9-7 1 16,9-12 0-16,9-6-19 0,0-6-23 15,21 1-62-15,12-12-92 16,-6-3-1236-16</inkml:trace>
  <inkml:trace contextRef="#ctx0" brushRef="#br0" timeOffset="134603.614">18922 18593 1290 0,'0'0'2230'15,"0"0"-2116"-15,0 0-73 16,0 0-1-16,0-5-31 15,0-3-9-15,0-4-84 16,0-2-2221-16</inkml:trace>
  <inkml:trace contextRef="#ctx0" brushRef="#br0" timeOffset="-177253.944">5944 8720 3271 0,'0'4'174'0,"0"-4"-136"0,0 0-24 16,30 0-13-16,0 0 21 15,25 0 29-15,-4 0-26 16,15 0-16-16,-2 0-2 16,8 0-1-16,7 0-2 15,-1 0-1-15,-2 0-3 16,-4 0-21-16,-6 0-7 15,-8 0-27-15,2 0-73 16,-18 0-380-16,-8 0-1892 0</inkml:trace>
  <inkml:trace contextRef="#ctx0" brushRef="#br0" timeOffset="-176959.53">6542 8533 3243 0,'0'0'132'0,"0"0"-80"16,0 0-51-16,18 0 3 15,9 0 17-15,3 12 4 16,9 2-10-16,7 7 0 16,2-3 2-16,3 2-3 15,-12 0-4-15,-2-1-5 16,-7-2-2-16,-12 0-2 15,-9-2 2-15,0 5 0 16,-9 7 3-16,0 5 4 16,-24 7-2-16,-9 7-8 15,-46 19-3-15,13-12-55 0,2-16-140 0</inkml:trace>
  <inkml:trace contextRef="#ctx0" brushRef="#br0" timeOffset="-50241.527">14570 16909 3053 0,'-6'-2'263'16,"6"-2"-193"-16,0 4-4 15,0 0 7-15,0 0-10 16,0 0-21-16,0 0-17 15,0 0-10-15,0 0 3 16,0 0-6-16,0 12-7 16,0 23 0-16,0 10 5 15,0 19-5-15,0 15 4 0,0 11-7 16,0 4 0 0,0-1 3-16,0-4-3 0,0-8-2 15,0-10 0-15,0-13-3 16,0-17-10-16,0-12-12 15,0-29-39-15,0 0-46 16,-12 0-140-16</inkml:trace>
  <inkml:trace contextRef="#ctx0" brushRef="#br0" timeOffset="-49935.866">14289 17526 3408 0,'0'4'98'16,"0"2"-77"-16,0 9-15 15,6 8 39-15,15 6-7 16,-3 9-16-16,10 3-11 16,5 2 0-16,-9-8 1 15,3 2-2-15,-12-11 5 16,9-6-6-16,-12-12-3 15,1-4-4 1,-7-4 7-16,9 0 10 0,6-24-9 16,15-14-2-16,3-9-8 15,0 0 0-15,7-2-20 16,-1 2-10-16,-15 15-61 0,-6 6-373 16</inkml:trace>
  <inkml:trace contextRef="#ctx0" brushRef="#br0" timeOffset="-49274.691">13523 18229 2760 0,'0'-6'440'0,"0"4"-326"15,0-2-58-15,0 4 20 16,0 0-18-16,0 0-23 0,0 0-17 15,0 16-12 1,0 19-2-16,0 14 17 0,0 13 1 16,0 7-2-16,0 3-6 15,0-4-10-15,0-3-1 16,0-13-3-16,0-1 0 16,0-19-23-16,6-17-41 15,-6-10-77-15,12-5-534 0</inkml:trace>
  <inkml:trace contextRef="#ctx0" brushRef="#br0" timeOffset="-49041.146">13692 18274 3238 0,'0'0'220'15,"0"0"-175"-15,0 11-35 16,0 24 6-1,0 12 17-15,6 11-2 0,0 6-19 16,-3 7-7-16,-3-12 1 16,6-1-6-16,-6-11 0 15,0-6-14-15,0-6-18 16,0-9-10-16,-6-12-24 16,-3-4-55-16,-13-10-270 0</inkml:trace>
  <inkml:trace contextRef="#ctx0" brushRef="#br0" timeOffset="-48823.49">13381 18574 33 0,'0'-2'3299'0,"0"-2"-3175"16,0-2-77-16,0 4-11 15,12-4-12-15,3 6 2 16,27-8-8-16,-3 2-6 15,4-1-1-15,5 1-4 16,-6-1-7-16,6-4-18 16,-5 3-38-16,-1 2-47 15,-15 0-187-15,-12 4-1336 0</inkml:trace>
  <inkml:trace contextRef="#ctx0" brushRef="#br0" timeOffset="-48605.621">13408 18683 3096 0,'0'0'310'0,"0"3"-245"16,0 0-45-16,15 6 10 16,12-9 24-16,12 6-12 15,13-6-18-15,8 0-14 16,-3 0-2-16,-2 0-8 15,-1-12-22-15,0-1-28 16,4 6-35-16,-7-8-138 16,-12 3-2015-16</inkml:trace>
  <inkml:trace contextRef="#ctx0" brushRef="#br0" timeOffset="-45317.085">14380 18437 2580 0,'0'-3'593'15,"0"3"-450"-15,0 0-98 16,0 0-1-16,0 0-7 16,0 0-14-16,0 0-18 15,6 3-4-15,3 20 24 16,-9 12 16-16,12 6 2 15,-12 10-22-15,6-7-12 16,-6-3-3-16,6-4-6 16,-6-11-15-16,0-11-31 15,0-15-49-15,0-11-312 0,0-23-2314 16</inkml:trace>
  <inkml:trace contextRef="#ctx0" brushRef="#br0" timeOffset="-45174.004">14368 18221 3227 0,'0'0'188'15,"0"0"-160"-15,0 0-28 16,0 0-10-16,3 0-174 16,12 0-518-16</inkml:trace>
  <inkml:trace contextRef="#ctx0" brushRef="#br0" timeOffset="-44535.682">14594 18457 3409 0,'0'3'84'0,"0"6"-77"16,0 0-6-16,9 14 7 15,0-3 2 1,6 13-7-16,-6-9-2 0,3-2 1 16,-12-3-2-16,6-7 1 15,-6-4 2-15,0-8-3 16,0 0 4-16,0 0 3 16,0-14 7-16,0-18-14 0,0-7-14 15,0-6-6-15,12 5 8 16,-9 13 7-16,16 5 5 15,-10 12 8-15,0 10 2 16,3 0-9-16,0 12 2 16,3 18 2-16,-3 7 4 15,3 7-3-15,-3-5 0 16,0-6-3-16,-6-11-2 16,9-4 1-16,-3-16-2 15,1-2-7-15,2 0-3 16,-3-20 10-16,6-14 7 15,3-13-3-15,-3 2 0 16,3-2-1-16,-15 9 4 0,0 15 17 16,-6 9 12-16,0 10-6 15,0 4-8-15,0 0-21 16,0 18-1-16,0 20 0 16,0 6-3-16,0 1-2 15,6-5-5-15,15-13-10 16,10-15-3-16,8-5 0 15,9-7 3-15,-18 0-1 16,3 0 2-16,-11 0 7 16,-10 0 6-16,-12 0-4 15,0 0-5-15,-6 13 7 16,-28 1 8-16,1-2-5 0,0-6-4 16,-6-6-27-16,12-20-108 15,15-17-626-15</inkml:trace>
  <inkml:trace contextRef="#ctx0" brushRef="#br0" timeOffset="-44340.28">15237 17955 3303 0,'0'0'159'16,"0"11"-122"-16,9 30 1 15,3 17 33-15,0 15-29 16,3 6-21-16,0 6-10 15,9-3-6-15,-12-14-5 16,-5-11-19-16,-7-20-53 16,0-21-60-16,0-16-936 0</inkml:trace>
  <inkml:trace contextRef="#ctx0" brushRef="#br0" timeOffset="-44002.134">15258 18311 3449 0,'0'0'143'16,"0"-3"-114"-16,0-5-16 16,21-4-13-16,0-2-11 15,15-5-46-15,-11 5-67 16,-4 6-122-16,-6 8 92 16,-9 0 79-16,0 0 75 0,0 2 103 15,-3 18 14-15,21 0-19 16,-15 5-31-16,18 1-24 15,0 1-20-15,1-5-4 16,-4 2-1-16,3-1-8 16,-6-3-10-16,-9-8 11 15,-6-3 11-15,-3-3-1 16,-3-6 3-16,0 0 11 16,0 0 0-16,0-15-16 15,-3-19-19-15,-3-13-19 16,6-12-27-16,0-8-34 15,6 10-64-15,12 17-416 0</inkml:trace>
  <inkml:trace contextRef="#ctx0" brushRef="#br0" timeOffset="-43541.085">15804 18189 3247 0,'0'0'156'0,"3"0"-123"16,-3 12-9-16,12 22 26 15,-6 11 5-15,6 10-15 16,1 0-14-16,2 1-9 0,-3-7 2 15,0-8-10-15,0-15-3 16,3-14-3-16,-6-12 0 16,15 0 4-16,-15-32 3 15,27-21-4-15,-14-5-6 16,8-6-4-16,-9 5-4 16,-12 13 2-16,6 11 5 15,-9 16 1-15,-6 12 4 16,0 7 3-16,0 0-6 15,0 16-1-15,9 20 0 16,-6 11 3-16,6-6-3 16,-3 2 0-16,0-7 2 15,0-8-2-15,-3-7 0 0,9-9-9 16,-12-6-19-16,15-6-46 16,1 0-38-16,-1 0-247 0</inkml:trace>
  <inkml:trace contextRef="#ctx0" brushRef="#br0" timeOffset="-43156.73">16281 18207 3252 0,'0'0'200'0,"-15"0"-155"16,15 14-3-16,-9 18 9 15,9 15-15-15,0 0-10 0,0 5-12 16,0 1-3-16,9-10-6 15,9-5 6 1,-3-17-6-16,3-13-4 0,10-8 1 16,-1-2 4-16,6-44-6 15,-3-20-6-15,0-15-25 16,0-12-42-16,-11-19-29 16,-13-2-130-16,0 9-456 15,-6 13 688-15,0 25 110 16,0 20 566-16,-12 24-507 15,-4 18-86-15,13 5-31 16,-3 20-34-16,6 35-13 16,0 16 6-16,0 23-2 15,9 5-3-15,19 1-6 16,-1-7 0-16,-6-20-4 0,3-18-29 16,-9-31-45-16,-15-21-61 15,0-3-531-15</inkml:trace>
  <inkml:trace contextRef="#ctx0" brushRef="#br0" timeOffset="-42920.52">16339 18189 2858 0,'0'0'591'15,"0"0"-548"-15,9-7-27 16,33 7-5-16,3-8 3 16,15 2-12-16,-8 2-2 15,-10 2-9-15,0 2 8 16,-9 0 1-16,-17 6 0 15,2 16 12-15,-9 9 21 0,0 7 10 16,-9 3-4 0,0 0-11-16,0-3-10 0,0-7-12 15,0-16-6-15,0-6-12 16,0-12-43-16,0-26-44 16,0-12-391-16</inkml:trace>
  <inkml:trace contextRef="#ctx0" brushRef="#br0" timeOffset="-42817.381">16680 18007 3335 0,'0'0'108'15,"0"15"-101"-15,0 17-7 0,24-6-45 16,-6-3-403-16</inkml:trace>
  <inkml:trace contextRef="#ctx0" brushRef="#br0" timeOffset="-42290.198">16858 18227 3307 0,'0'2'133'0,"9"10"-49"0,-9 0 4 16,12 9-35-16,-6-7-24 15,9 0-17-15,-3 1-8 16,0-6-1-16,0-9-3 16,-3 0-5-16,-6 0 2 15,6-20 3-15,-9-12-3 16,0 1-9-16,0 3-3 15,0 9 13-15,-12 12 2 16,-9 0 5-16,9 7 1 0,-12 0-2 16,15 19 0-16,-3 7-1 15,3-4-2-15,9 3-1 16,0-14-3-16,0-5-7 16,15-6-10-16,12-3 10 15,9-23 7-15,-3-3 2 16,1 3-3-16,-1 8 4 15,-3 3 0 1,-3 15 3-16,-6 0 4 0,3 15 6 16,-6 13-4-16,4 2-1 15,-10 3-7-15,-3-11 3 16,-3-7-4-16,0-6-7 16,-6-9-3-16,3 0 5 0,-3-20 2 15,15-12 0-15,0-1 3 16,3-6 0-16,9 19 4 15,-3 2 2-15,10 18 2 16,-1 0 2-16,6 18 4 16,-3 8-6-16,-3 7-5 15,-5-6 1-15,-13-7-4 16,-9-8 0-16,-6-12-6 16,0 0-43-16,0-20-250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0" max="32767" units="cm"/>
          <inkml:channel name="Y" type="integer" min="0" max="32767" units="cm"/>
          <inkml:channel name="F" type="integer" min="0" max="4095" units="deg"/>
          <inkml:channel name="T" type="integer" min="0" max="2.14748E+0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8-05T05:46:25.9310000"/>
    </inkml:context>
    <inkml:brush xml:id="br0">
      <inkml:brushProperty name="width" value="0.05292" units="cm"/>
      <inkml:brushProperty name="height" value="0.05292" units="cm"/>
      <inkml:brushProperty name="color" value="#C00000"/>
    </inkml:brush>
    <inkml:brush xml:id="br1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3964 3704 2652 0,'0'0'376'16,"0"0"55"-16,0 0-330 16,0 0-42-16,0 0-21 15,0 0-6-15,0 0-10 16,0 0-7-16,3 0-2 15,-3 0-7-15,0 0-6 16,0 9-3-16,0 14 0 0,9 10 3 16,-3 17 5-16,6 12-3 15,-3 5 1-15,-3 8-1 16,0-4-2-16,0-4-1 16,10-8-5-16,-10-10-10 15,0-8-25-15,0-9-28 16,-3-14-53-16,6-10-140 15,0-8-997-15</inkml:trace>
  <inkml:trace contextRef="#ctx0" brushRef="#br0" timeOffset="301.056">3886 4147 3057 0,'-12'-6'212'16,"12"-1"-80"-16,0 6-52 15,0-4-17 1,0 5-6-16,0 0-30 0,0 0-14 16,0 0-12-16,0 0-1 15,0 21 0-15,12 9 4 16,-6 8 2-16,12 3 3 16,-3 2-4-16,-6-2-3 15,9-9 1-15,-6-7 0 16,0-15 2-16,-6-6-4 15,6-4 6-15,3-6 9 16,0-29 4-16,16-12-14 16,8-38-6-16,-6 12-55 0,0 8-109 15</inkml:trace>
  <inkml:trace contextRef="#ctx0" brushRef="#br0" timeOffset="2904.159">3306 6986 826 0,'0'0'1080'0,"0"0"-662"16,0 0-152-16,0 0-43 15,0 0-51-15,0 0-55 16,0 0-45-16,0 0-18 15,0 0-11-15,0 0 5 16,0 0-7-16,0 0-11 16,0 0-5-16,0 0-4 0,0 0 2 15,0 0-7 1,0 0-6-16,15 2-9 0,0-2 4 16,15 3-1-16,1 0-1 15,8-1 0-15,12 2 2 16,7-4-5-16,11 2 0 15,0-2-3-15,-2 0-20 16,17 0-16-16,-20 0-55 16,-10 0-214-16</inkml:trace>
  <inkml:trace contextRef="#ctx0" brushRef="#br0" timeOffset="6787.675">18324 4000 3213 0,'0'0'167'0,"0"3"-75"16,0-3-13-16,0 3-31 15,0-3-2-15,0 3-10 16,0-1-9-16,0-2-4 15,0 0-8-15,0 0 0 16,0 0-8-16,0-2 2 16,-9-16-9-1,-12-8 7-15,6-3-7 0,-12-6 1 16,-6-3-1-16,-9-3 0 16,5-4 0-16,-2-2 0 15,-9-2 0-15,0-1 0 0,-4 1 0 16,-2-4 2-16,0 2-2 15,-7 3 0-15,-5-3-1 16,8 4-1-16,-14-2 2 16,-6-1 0-16,-7-2-1 15,-2 2 1-15,-7-2 0 16,3 5 2-16,-2 0-2 16,2 2 1-16,10 6 0 15,14-3-1-15,1 0 0 16,3 5 0-16,2-4 0 15,4 3 0-15,-19 3 0 16,13 3 0-16,-12 2 0 16,-1 2 0-16,-8 3-1 15,2 5 1-15,-2-1 0 0,-19 3-1 16,9 4 1-16,-2 0 0 16,-4 2 0-16,-5 3 0 15,11 1 0-15,-12 2 0 16,16 0 0-16,-1 2 0 15,-2 2 0-15,-4-1 0 16,7 0 0-16,-7-3 0 16,-12 3 0-16,10 3 0 15,-1 0-1-15,1 0 1 16,5 0 0-16,4 0 0 16,-10 3 0-16,15 9 0 15,1 6 0-15,-4 2-2 0,13 3 2 16,-4 7 1-1,4-1-1-15,-19 5 0 0,10 3-1 16,-7-2 1 0,-8-1 0-16,8 5 0 15,-5 1 0-15,-1-2 0 0,7 1 0 16,-10-2 0-16,9-5 0 16,7-1 0-16,-1-1 0 15,1 1 0-15,-4-3 1 16,4 4-1-16,2 0 0 15,-8 4 0-15,-1-4 0 16,13 3 0-16,-7 1 0 16,-5-2 0-16,11 5 1 15,-11-2 1-15,11 1-2 16,1 0 0-16,-10 3 0 0,19 1 0 16,-13 2 0-16,1 2 1 15,-4 4 1-15,1 2-2 16,-7-2 0-16,1 4 0 15,5-2 2-15,-5 1-4 16,5-4 2-16,13 4 0 16,5 4 1-16,4-3-1 15,-6 7 0-15,11 2 0 16,-2 0 0-16,3 2 0 16,8 0 1-16,-2 2-1 15,0 0 0-15,8 4 0 16,13-2 0-16,-9 4 1 0,-3 0-1 15,12 5 0-15,-10-3 3 16,13-2-1-16,-3 0-2 16,3-2 1-1,0-4 0-15,8-2-1 0,-2-4 3 16,3-3-3-16,0 3 0 16,-3-1 0-16,0-2 1 15,3 4-1-15,0-1 1 16,3 4 1-16,-4-5 0 15,7 6 0-15,-9-6-2 16,6 2 5-16,-3 0-3 16,3-1-2-16,0-2 0 15,-6 0 1-15,0-2 0 0,3-1-2 16,-1 0 1 0,-5 2 0-16,3 1 0 0,-6 6 0 15,0-4 1-15,3 4-1 16,-3-4 0-16,-1-6 4 15,1-3-1 1,9-1-3-16,0-4 2 0,-6-5-2 16,9 1 1-16,0-6 0 15,-3 1 0-15,5-3-1 16,-11 1 0-16,15 1 0 16,3-1 0-16,-9-5 0 15,9 0 0-15,-6-5 0 16,6-6 1-16,-3-2-1 15,6-2 0-15,3 0 0 16,-6-1 2-16,-3-4-2 0,0 4 0 16,6 0 0-1,3-1 0-15,-6 4 0 0,-6 2 0 16,12 1 0-16,-12 0 0 16,9-4 0-16,3 0 0 15,-6-3 0-15,6-8 0 16,0 0 0-16,0-6 0 15,0 0 1-15,0 0 0 16,0 0 2-16,0 0-1 16,0 0 0-16,0-6 1 15,0-8-3-15,0-7 0 16,-7-3-4-16,-8 2-1 0,12-2 2 16,-6 7 3-16,3-1 0 15,-3 4 0-15,6-4 0 16,-3 3-5-16,6 3 2 15,-6 1 0-15,6 1 3 16,0 9 0-16,0-3 0 16,0 4-1-16,0 0 0 15,0 0 1-15,0 0-1 16,0 0 1-16,0 0 0 16,-9 0 0-16,9 0-1 15,-9 0 1-15,9 0 0 16,0 0 0-16,0 4-3 15,0 10 1-15,0 10 2 0,0-2 0 16,0 8 0 0,9-1 0-16,0-2 0 0,-3 1 1 15,0-3 1-15,6-3-2 16,-6-4-1-16,-6-4 1 16,9-5 0-16,-6-3 1 15,-3-2-1-15,9-4-2 16,-3 0-1-16,1 0-3 15,2-13-9-15,15-16 5 16,9-12-2-16,18-47-22 16,1 7-86-16,-19-1-613 0</inkml:trace>
  <inkml:trace contextRef="#ctx0" brushRef="#br0" timeOffset="11252.596">2561 7609 2246 0,'0'0'441'0,"0"0"-275"16,0 0-13-1,0 0-31-15,0 0 16 0,0 0-40 16,0-4-32-16,0 2-19 16,0-1-18-16,0 3-6 15,0 0-3-15,0 0-5 16,0 0-8-16,0 0-7 16,0 0 0-16,0 0 0 15,0 0-6-15,0 0-3 16,0 5 5-16,0 13 4 15,12 0 0-15,-6 5 1 16,-6 1-1-16,6-3 1 16,-3-1-1-16,6-4 1 15,-3 1 1-15,-6-10-2 16,0 0 1-16,9-5 2 0,-9-2-3 16,0 0 6-16,0 0-2 15,0 0 4-15,3 0 5 16,-3 0 1-16,0 0-4 15,6 0-2-15,-6 0-5 16,9 0-3-16,-3 0 0 16,3 0 1-16,15 0-1 15,-6-2 0-15,10-2 0 16,5 1-4-16,6 2 3 16,-6-4-2-16,3 5 3 15,13 0-3-15,-13 0-5 0,-3 0 0 16,3 0 1-1,7 0 0-15,-10 0 3 0,6 0-2 16,-9 0 1 0,12 6 3-16,-11-3 2 0,2 3-1 15,0-6 0-15,0 0 1 16,-9 0-3-16,4 0-3 16,-1 0 2-16,-6 0 0 15,3 0 3-15,-15 0-1 16,12 0 2-16,-6 0 0 15,-9 0 0-15,6 0 0 16,-9 0 0-16,16 0 0 16,-1 0 0-16,-6 0 2 15,9 0-2-15,-9 0 0 0,3 0-3 16,-3 0 3-16,-3-2 0 16,0 2 0-16,-9 0 3 15,6 0-3-15,3 0 0 16,-3 0-1-16,-6-4 1 15,3 4 0-15,-3 0 1 16,0 0 2-16,9-3 15 16,-9 3 3-16,0-1-3 15,0-10 4-15,0 3-7 16,0-6-5-16,0-7-10 16,0-3 0-16,0 1-8 15,0 2-19-15,0 4-6 16,0 5-24-16,0 6-58 15,0 4-628-15</inkml:trace>
  <inkml:trace contextRef="#ctx0" brushRef="#br0" timeOffset="12269.418">4894 7562 2955 0,'0'3'249'15,"0"0"-156"-15,0 2-14 16,0 7-57-16,0 8-1 15,15 7 16-15,0 11 2 16,6 9-11-16,-9 5-10 16,9 8 7-16,-6-2-3 15,-3-4-13-15,-3 2 4 16,-9-3-5-16,9-6-4 16,7-9-3-16,-16-8 1 15,6-9-1-15,-3-7-1 0,-3-6-13 16,0-8-24-1,0 0-38-15,0-2-32 0,0-18-429 0</inkml:trace>
  <inkml:trace contextRef="#ctx0" brushRef="#br0" timeOffset="12685.335">4830 7609 2924 0,'0'0'197'15,"-9"0"-129"-15,9 6-48 16,-15 8 5-16,15 3 2 15,-9 4-7-15,3 2 0 16,-12-4 0-16,15-9 14 16,-3 0 4-16,6-8-10 15,0-2 0-15,0 0-1 16,0 0 13-16,0 0 2 16,0 0-7-16,0-17-35 15,9-7-4-15,3 1-8 16,0 0 12-16,-3 2-4 0,0 9 4 15,6 6-2-15,-12 6 2 16,12 0-9-16,4 0-5 16,2 10 5-16,24 7-3 15,-6-5-45-15,-6-6-144 0</inkml:trace>
  <inkml:trace contextRef="#ctx0" brushRef="#br0" timeOffset="44205.436">11057 5399 1990 0,'0'0'438'16,"0"0"-181"-16,0 0-97 15,0 0-24-15,0 0 11 16,0 0-65-16,0 0-29 16,0 0-9-16,0 0-10 15,0 0-11-15,0 0-1 16,0 0-5-16,0 0-7 15,0 0 24-15,0 0-7 16,0 0-12-16,0 0-3 0,0 0 0 16,0 0 0-16,0 0-3 15,0 0-1-15,-6 0-4 16,-9 0 1-16,3 0-2 16,-10 0 0-16,-2 0 1 15,-9 3 0-15,6 9-3 16,-3 5 3-16,-3 1-3 15,-1-1 7-15,1 5-3 16,9-2-1-16,0-1 0 16,3 4 2-16,0 5 1 15,2 7 7-15,4-1 4 16,-3 8-8-16,6 2-6 16,-3 2 6-16,9 4 2 15,0 0-2-15,6 5-2 16,0 2-3-16,0-3 1 0,6 3-1 15,15-5-2-15,-6-2 0 16,15-4 1-16,1-5-4 16,-4-4 1-16,6-7-1 15,-9-5 5-15,9-5-1 16,-5-2-3-16,-10-7 1 16,0-2 1-16,3-3-1 15,-15-6-1-15,0 2-1 16,-6-2 5-16,0 0-2 15,0 0 1-15,0 0 1 16,0 0 0-16,0 0-3 16,0 0 3-16,0 0-5 15,-12 0 4-15,0 0 2 0,-9 0-2 16,-3-2-2 0,-4-10-1-16,1 0-1 0,-3-2 2 15,9 0-2-15,-3-2 1 16,3 7-1-16,-1 1 0 15,10 2 0-15,0 4 0 16,3-2 0-16,6 4 0 16,3 0 0-16,0 0 1 15,0 0-1-15,0 0 0 16,0 0 0-16,0 0-5 16,0 0 0-16,0 0 5 15,0 0-7-15,0 0 3 16,0 0-1-16,0 0-1 15,18 6 6-15,0 6-2 0,10-1 2 16,2 5 3-16,0-5 1 16,0 0-1-16,-3 1-3 15,7-3 3-15,-7-4-3 16,-9 1 0-16,0-3 0 16,3-3 0-16,-3 0 0 15,-3 0 0-15,-12 0 0 16,12-3 4-16,-9-17 5 15,0-8 1-15,0-11-5 16,-6-6-5-16,0 1-2 16,0 2-1-16,0-3-6 15,0 8-7-15,0-8-22 16,0 12-79-16,0 11-415 0</inkml:trace>
  <inkml:trace contextRef="#ctx0" brushRef="#br0" timeOffset="45239.432">10945 6564 430 0,'-6'-3'2544'0,"0"-2"-2425"0,-3 1-4 15,3 1-56-15,0 1 20 16,0 2-41-16,-9 0-24 15,3 0-7-15,-12 0 2 16,-4 2 14-16,-5 13 11 16,-6 5 4-16,-6 10-6 15,5-2-6-15,4 11-6 16,-6 1-7-16,9 5 3 16,6 5-7-16,18 0-2 15,2 5-2-15,7 0 6 16,0 8-1-16,0-3-2 15,16 2 1-15,17-10-1 0,3-1-4 16,-3-8-1-16,3-8 0 16,4-6-2-16,-10-6 2 15,3-1-3-15,3-7 4 16,-18-3-4-16,10-2 2 16,-10 0 1-16,-3-2-3 15,3-2 0-15,-12-4 0 16,0 2-4-16,-6-2 1 15,0-2 0-15,0 0 3 16,0 0 0-16,-6 0 5 16,-15 0-2-16,3 0-2 15,-7 0 0-15,-8-8-1 16,0 0 2-16,-9 2-2 16,12 0 0-16,-10 2 5 0,16 2-1 15,0 2 6-15,15 0-2 16,3-3 0-16,6 3 0 15,0 0-3-15,0 0-1 16,0-4-1-16,0 4-3 16,0 0 1-16,0 0-1 15,0 0-4-15,12 0 1 16,9 0 3-16,9 9 0 16,4 7 1-16,-1-2 3 15,0 0-4-15,6-1 3 16,-6-2-3-16,-11-2 2 15,2-7-2-15,-12-2 0 16,0 0 0-16,0 0 7 0,3-5 3 16,0-18-1-16,3-10-4 15,0-7-5 1,-6-5 0-16,-6 1-9 0,0 7-3 16,-6 4-12-16,0 4-26 15,0 11-103-15,0 6-1966 0</inkml:trace>
  <inkml:trace contextRef="#ctx0" brushRef="#br0" timeOffset="45840.582">10906 7629 3257 0,'-6'0'140'15,"-3"0"-44"1,6-6-46-16,-6 0-7 0,3 0-12 16,-6 4-21-16,-1 2-4 15,-8 0-2-15,-6 0-1 16,0 8 3-16,-6 13-2 15,3 8 3-15,2 3-3 16,-5 9-1-16,18 1 1 16,0 6 0-16,3 5 0 15,12 0-4-15,0 3 7 16,0-4 0-16,0 1-4 16,27-7 0-16,-12-1 2 15,18-5-1-15,-5-3-2 16,2-11 1-16,0-3 1 15,0-3 1-15,-3-2-1 0,1-6-1 16,-4-1-2-16,-3-2-1 16,-9-3 3-16,-6-1-3 15,0 0-7-15,-6-4-14 16,0-1-19-16,0 0-45 16,0 0-67-16,-18 0-586 0</inkml:trace>
  <inkml:trace contextRef="#ctx0" brushRef="#br0" timeOffset="46205.03">10640 8361 3104 0,'0'0'265'0,"0"0"-152"15,0 0-39-15,0 0-49 16,0 0 4-16,0 0-18 15,0 6-5-15,0-1 2 16,6 7 13-16,6-1 1 16,9 1-4-16,-2 3-5 15,8 3 0-15,3-4-4 16,-3-2-1-16,0 1-4 16,-9-7-1-16,-3-5-2 0,-2-1 2 15,-4 0 1 1,0 0 3-16,-3 0 5 0,3 0 1 15,-9-13-3-15,12-12-1 16,-12-1-6-16,6-6-3 16,-6-6-4-16,0-3-6 15,6-4-12-15,-6-13-13 16,6 11-59-16,0 9-289 16</inkml:trace>
  <inkml:trace contextRef="#ctx0" brushRef="#br0" timeOffset="47206.439">8132 9034 3453 0,'0'0'128'15,"15"0"-78"-15,-3 0-2 0,22-12-32 16,17-8-8-16,9-5-1 15,10 3-4-15,8-2-3 16,-9 3-3-16,7 4 3 16,-19 2-17-16,-8 3-22 15,2 4-44-15,-15 2-36 16,-9 4-291-16,-18 2-302 0</inkml:trace>
  <inkml:trace contextRef="#ctx0" brushRef="#br0" timeOffset="47422.152">8165 9250 2944 0,'0'4'363'0,"0"-4"-291"16,0 0-13-16,0 0 4 15,21 0 18-15,13 0-30 16,17-6-14-16,15-8-10 15,10-7-10-15,2-3-8 16,13-3-9-16,14-19-24 16,-20 8-96-16,-13-4-1577 0</inkml:trace>
  <inkml:trace contextRef="#ctx0" brushRef="#br0" timeOffset="58377.335">11368 5739 2434 0,'-6'0'343'0,"6"0"-99"16,-6 0 1-16,6 0-105 15,0 0-64-15,0 0-27 0,0 0-17 16,0 0-2-1,0 0-7-15,0 0-8 0,0 0-12 16,15 0-3-16,33 0 7 16,12 0 6-16,10 0-2 15,29 0-4-15,-2-6-3 16,2-1-3-16,-5 7-1 16,-6 0-5-16,-10 0-12 15,-9 0-13-15,-14 0-24 16,-31 0-32-16,3 0-138 15,-21 0-258-15</inkml:trace>
  <inkml:trace contextRef="#ctx0" brushRef="#br0" timeOffset="58756.403">11401 5886 3063 0,'0'0'257'15,"0"0"-158"-15,0 0-54 16,0 0-10-16,0 0 4 15,0 0-24-15,12 0-6 0,6 0 15 16,24 0 14 0,4 0-12-16,5 0-10 0,18 0-3 15,13-5-7-15,2-3-2 16,1 0-2-16,5 2-2 16,-11-1-13-16,-10 5-7 15,-8-1-28-15,-10-3-37 16,-21-2-122-16,-9-1-901 0</inkml:trace>
  <inkml:trace contextRef="#ctx0" brushRef="#br0" timeOffset="64077.094">10133 5788 2512 0,'-9'12'838'15,"0"-10"-690"-15,9 2-91 16,0-2-11-16,0-2-26 16,0 0-3-16,0 4-10 15,9-2 2-15,0 8-2 16,-9 5 4-16,9 7 4 15,6 10 0-15,-3 13-5 16,3 4-1-16,-8 4-4 16,2 0-2-16,9-3-3 15,-6-9-6-15,0-21-30 0,6-8-79 16,-9-12-638-16</inkml:trace>
  <inkml:trace contextRef="#ctx0" brushRef="#br0" timeOffset="64890.962">10040 7150 2085 0,'0'0'1276'0,"0"0"-1120"16,0 0-88-16,21-10-29 16,-3-4-17-16,9 1-6 15,0 6-10-15,-3 0-6 16,-6 7-5-16,-2 0-8 15,-10 0-15-15,-6 30-9 16,0 11 17-16,-6 8 14 16,-16 12 6-16,-5-2 1 15,0-6 2-15,18-13-3 16,-3-9 4-16,12-15-4 0,0-6 3 16,0-8 2-1,12-2-1-15,15 0 0 0,15 0 6 16,31-22-10-16,-1-3-62 15,-20 5-185-15</inkml:trace>
  <inkml:trace contextRef="#ctx0" brushRef="#br0" timeOffset="65407.657">10061 8109 2230 0,'0'11'1214'0,"0"-4"-1067"16,0-5-86-16,0-2-20 16,12 0-24-16,9 0-10 15,9-2-3-15,-3-8-4 16,-3 2 0-16,-8 6-2 16,-7 2-5-16,0 0-6 0,-9 0-9 15,0 16 7-15,0 10 6 16,-12 7 7-16,-1-1 1 15,-2 1 1-15,9-7 0 16,0-6-2-16,6-2-3 16,0-3-5-16,0-1 0 15,18 1 10-15,-2-1 4 16,11 4 3-16,-12 0 6 16,0-1-2-16,-6 3-1 15,-6 4-4-15,-3 2 2 16,0 9-2-16,-12 1-4 15,-18-3-2-15,-25-17-29 16,16-7-64-16,-3-9-588 0</inkml:trace>
  <inkml:trace contextRef="#ctx0" brushRef="#br0" timeOffset="67907.741">12735 14402 2312 0,'-6'0'388'16,"6"0"-269"-16,0 0-46 15,-9 0 274-15,9 0-172 0,0 0-89 16,0 0-37-16,0 0-27 16,0 0 2-16,0 0 9 15,0 0-7-15,9 2-7 16,9 4-2-16,9-1-5 16,6 4 3-16,13 3-3 15,11 0-2-15,9 0 1 16,7 0-3-16,20-1-3 15,-2-1-3-15,2-2 2 16,-2-2-2-16,9 0 2 16,-16-4-2-16,7-2 0 15,-1 0 1-15,1 0-3 16,-1 0 0-16,-5 0 2 0,-7 0-2 16,7 0 0-1,-7 0 3-15,1 0-3 0,-7 4 0 16,-2 2 0-16,-10-1 0 15,-3 4 0-15,4-7 0 16,-19 2 1-16,12-2-1 16,-3-2 2-16,10 0-2 15,-4 0 3-15,-9 0 0 16,7 0-1-16,-1-2-2 16,-9-2 1-16,-5 4 1 15,-1 0-2-15,-3 0 0 16,6 0 3-16,-11 0-2 15,14 0 1-15,-6 0 0 16,6-2 0-16,10-4 2 0,-4 0-4 16,6-2 2-16,4 2-2 15,-7 0 1-15,0 2-1 16,1 0 0-16,-13-1 0 16,6 4 1-16,-12 1-1 15,7 0 0-15,2 0 2 16,-9 0-2-16,6 0 0 15,4 0 1-15,-1 0 0 16,-3 0-1-16,6 0 1 16,-5 0 2-16,-1-5-1 15,3 4-1-15,-12-5 1 16,7 2-2-16,-1 1 2 16,0 1 1-16,-3 2 0 0,7-4 0 15,-13 4-3-15,9-2 3 16,-3-2-1-16,-3 2 1 15,4-2 0-15,-4 3 0 16,-9-4 1-16,9-1 0 16,-15 4 1-16,10 0 0 15,-1-4-1-15,-18 2-1 16,12 2 2-16,0-2-2 16,-9 1-1-16,-9 1-2 15,6 2 3-15,0 0-3 16,-9 0 0-16,0 0-3 15,0-4-15-15,-18-7-22 16,9 2-54-16,-12-9-1776 0</inkml:trace>
  <inkml:trace contextRef="#ctx0" brushRef="#br0" timeOffset="68827.509">17829 14298 616 0,'-6'0'2747'16,"6"0"-2628"-16,0 0-7 0,0 0-38 16,13 0-35-16,20-11-14 15,18-1-6-15,-3 1-7 16,22-4-1-16,-7 3-1 15,10 4-1-15,-1-5-4 16,-3 2-3-16,1 0-2 16,-1-1-8-16,-20 4-9 15,-7 2-17-15,-18 1-69 16,-9 5-160-16,-15 0-2490 0</inkml:trace>
  <inkml:trace contextRef="#ctx0" brushRef="#br0" timeOffset="69034.975">17745 14501 3366 0,'0'0'177'16,"0"0"-109"-16,0 0 6 16,18 0-31-16,21 0-16 15,28 0-10-15,-1-7-7 16,28-4-6-16,5 0-4 15,-2-5 0-15,2 0-13 16,4-5-35-16,-21 4-144 16,-22-2-1337-16</inkml:trace>
  <inkml:trace contextRef="#ctx0" brushRef="#br0" timeOffset="87394.668">10565 15844 2356 0,'0'5'349'0,"0"5"-262"15,-6-2 363-15,6 1-331 16,0-3-77-16,0-6-23 16,0 3-4-16,0-3 6 15,0 0-5-15,0 0 3 16,0 0-2-16,0 3 3 16,0-3 1-16,0 2 0 15,0-2 3-15,0 0-11 16,0 4-6-16,0-4-2 15,0 2 0-15,0-2-2 16,0 4 2-16,0-2-3 16,0 4 3-16,0 2 4 15,0 4 2-15,0 3 2 16,0-3 0-16,0-2-5 0,6-4-3 16,-6-6 1-16,0 2 1 15,0-2 1-15,9 0 0 16,-9 0 2-16,0 0-5 15,6 0-5-15,-6 0 4 16,0 0-4-16,0 0 0 16,6 0 1-16,-6 0 2 15,15 0-3-15,-9 0 4 16,9 0 1-16,9 0 0 16,-6 0-1-16,10 0 0 0,5 0-2 15,6 0 1 1,-3 0-3-16,6 0 0 0,4 0 1 15,11-2 1 1,-6-2-2-16,10 2 0 0,-10-2 0 16,0 2 0-16,-5-2 1 15,-1 2-1-15,0-2 0 16,0 2 0-16,4-2 1 16,-10 1-1-16,6-3 0 15,1 5 0-15,-7-5 0 16,6-1 1-16,0-1-1 15,1 2 0-15,5-4 1 16,-6 4-1-16,0-2 1 16,-2 0 1-16,14-1-1 15,-21 3-1-15,6 1 0 0,-5 0 0 16,-10 4 0 0,0-3 1-16,-12 1-1 0,9 3 0 15,-6-3 0-15,0 0 3 16,-2 0 0-16,-1 0-3 15,9 1 1-15,-6-2-1 16,0 2 0-16,3-2 0 16,0 2 3-16,9-1-3 15,-11 0 0-15,8 0 1 16,-6 0-1-16,0 0 0 16,-3 0 3-16,0 0-3 15,-6 1 3-15,3-2-3 16,-3 4 0-16,10-2 3 15,-10 2-3-15,9 0 0 16,-3-4 1-16,3 2-1 0,-9 2 0 16,6 0 2-16,-9 0-1 15,3 0-1-15,-12 0 0 16,6 0 0-16,-6 0 0 16,0 0 0-16,3 0 2 15,-3 0-2-15,0 0 0 16,9 0 1-16,-3 0 0 15,4 0-1-15,-10 0 0 16,6 0 0-16,-6 0 1 16,3 0-1-16,-3 0 1 15,0 0 1-15,9 0 1 16,-3 0 0-16,0 0 0 0,0 0 0 16,3 0-1-16,-9 0-1 15,6 0 1-15,-6 0 0 16,0-4-1-16,6 4 1 15,-6 0 2-15,0-2 0 16,0-1 1-16,0-6 0 16,6 1 0-16,-6-7 0 15,3-3-2-15,-3-2-3 16,0-4 0-16,0-2-5 16,0 0-8-16,0-6-5 15,0 2-5-15,0 7-6 16,0 5-5-16,-3 12-32 15,-15 6-47-15,-3 0-207 0</inkml:trace>
  <inkml:trace contextRef="#ctx0" brushRef="#br0" timeOffset="88194.586">11488 16383 2687 0,'0'0'469'0,"-3"-4"-261"16,3 2-93-16,0-2-49 0,0 0-1 15,0-1-8-15,0 0-19 16,0-1-13-16,0-2-5 15,0-5-9-15,0 1-6 16,27-4-1-16,-8-2-2 16,-1 4-2-16,9 1 0 15,0 6-2-15,-3 7 2 16,-3 0-9-16,-9 1-6 16,-6 26 0-16,-3 11 1 15,-3 13 10-15,0 4 3 16,0 6 1-16,-9-6 0 15,-3-2 1-15,0-12-1 16,3-9 0-16,3-9-6 16,6-2-25-16,0-3-42 15,15 3-48-15,3-8-238 0,-3 0-1385 0</inkml:trace>
  <inkml:trace contextRef="#ctx0" brushRef="#br0" timeOffset="88364.105">11751 16959 2118 0,'-6'0'1331'0,"6"0"-1269"15,0 0-15-15,0 0 13 16,0 0-17-16,0 0-28 16,0 0-15-16,0 0-15 15,0 0-49-15,0 0-198 0</inkml:trace>
  <inkml:trace contextRef="#ctx0" brushRef="#br0" timeOffset="93979.22">24309 1509 3069 0,'-6'0'249'16,"6"0"-187"-16,0 0 10 16,0 0-33-16,0 0-9 15,0 0-8-15,0 0-10 16,0 0-5-16,0 0 1 15,0 0 3-15,0 0 11 0,0 0 6 16,0 4-8-16,0-2-4 16,0 2-8-16,0 6-7 15,0 9-1-15,0 15 0 16,0 17 0-16,6 18 5 16,0 16 3-16,-2 15-2 15,11 8 2-15,-6 9-1 16,-9 7-1-16,6-2-2 15,-6-2-1-15,3-9 1 16,-3-12 0-16,9-13 0 16,-9-22-4-16,6-14 2 15,-6-17-2-15,0-17 0 16,0-4 0-16,0-8-6 0,0-4-12 16,0-4-23-16,0-18-55 15,0-17-616-15</inkml:trace>
  <inkml:trace contextRef="#ctx0" brushRef="#br0" timeOffset="95778.895">24319 1410 2402 0,'0'0'490'15,"0"0"-258"-15,0 0-93 16,6 0-29-16,3 0-23 16,0 0-35-16,-9 0-13 15,6 0-1-15,-6 0-4 16,0 0-5-16,3 0-7 16,-3-3-3-16,9-2-5 15,-3-2-2-15,0 4-1 16,15-6-5-16,6 3-3 0,9-2 0 15,25 0-1-15,14-2 2 16,16 2 0-16,26-4-1 16,16 0 0-16,-3 3 1 15,6 1-4-15,-18 2 1 16,-4 3-1-16,-14 3 1 16,-25 0 1-16,-14 0-2 15,-13-3 0-15,-18 3 0 16,-3 0 0-16,0-2 0 15,-15 2 1-15,-2-4-1 16,-1 4 0-16,-3 0 1 16,3 0-1-16,-9 0 0 15,0 0 3-15,3 0 0 16,6-2-1-16,-3 2 0 16,12-4 1-16,3 4 0 0,-3-2 0 15,9 2-1 1,-3-4 1-16,13 4-3 0,-16 0 3 15,-6 0 3-15,3 0-2 16,-3 0-1-16,-3 0 2 16,-3 0-2-16,-3 0 2 15,0 0-3-15,0 0 1 16,-3 0 0-16,15 0-1 16,-12 0-2-16,-2 0 1 15,11 0-1-15,-15 0 0 16,15 0 0-16,-12 6 0 15,6-2 0-15,-3 2 1 0,0-1 2 16,0 1 0 0,-6 0 0-16,15-1-1 0,-9 4 0 15,0 0-2-15,-6 8 0 16,12 4 0-16,-6 5 2 16,3 10 2-16,-3 7 0 15,-3 5-4-15,6 7 3 16,-9 4 0-16,12 2-2 15,-12 3 1-15,6 4 1 16,-6 5-1-16,0 0 1 16,0 3 0-16,9-3-1 15,-9-3-2-15,0-3 0 16,0-1 2-16,0-5-1 16,0 0-1-16,0-5 0 15,0-3 0-15,0 0 0 0,0-7 1 16,0 1 0-16,0-6-1 15,-9-3 1-15,3-3-1 16,0-3 0-16,0-5 0 16,6-5 1-16,-9-1-1 15,6-4 2-15,-3-2-2 16,-3-3 0-16,3-4 1 16,-6 2-1-16,12 1 1 15,-6-1-1-15,-12-3 0 16,15-1 0-16,-3 1 3 15,0 1-3-15,-9-2 0 16,3-2 3-16,-3 1-3 16,5-2 2-16,-14-1-2 0,3 2 3 15,-6-2-3-15,-15 2 1 16,6-4-1-16,-10 2 0 16,-5 2 0-16,-9 1 1 15,2-1-1-15,1 2 0 16,-9 0 1-16,2 2-1 15,-5 1 0-15,5 3 0 16,1-1 0-16,3 4-1 16,5-1 1-16,-2 1 0 15,15 0 2-15,-7-4-2 16,7 1 0-16,-9-4 0 16,9 4 0-16,2-3 0 15,-5 1 0-15,6-5 0 0,9 1 0 16,-4-4 1-1,13-2-1-15,-3 0 2 0,0 0-1 16,15 0 0-16,-3 0 0 16,-9 0 1-16,3 0 1 15,3-5-3-15,-4-1 0 16,7 0 0-16,6 0 0 16,-9 3 0-16,9-3 2 15,0 0 0-15,-3 5-2 16,-3-6 1-16,0 4-1 15,12-3 0-15,-12 3 0 16,6 3 0-16,-3-3 1 0,0 0-1 16,6 0 0-1,-3 0 0-15,-6-2 0 0,-3-4 0 16,9-3-2-16,0-3-2 16,-10-5-5-16,13-3-7 15,3-9-7-15,0-3-6 16,0-7 3-16,0 1-6 15,0-24-18-15,12 13-60 16,1 3-375-16</inkml:trace>
  <inkml:trace contextRef="#ctx0" brushRef="#br0" timeOffset="97011.139">25091 1676 1285 0,'0'-2'1100'16,"0"-2"-731"-16,0 4-84 15,0 0-85 1,0 0-64-16,0 0-47 0,0 0-21 15,0 0-14-15,0 0-5 16,0 0-18-16,0 0-15 16,0 4-10-16,0 16-6 15,0 6 4-15,0 9-4 16,0 10 3-16,0-3-3 16,0 3 0-16,0 0 0 15,0-12-20-15,0-3-36 16,0-9-35-16,0-10-95 0,0-7-1363 15</inkml:trace>
  <inkml:trace contextRef="#ctx0" brushRef="#br0" timeOffset="97328.834">25037 1706 1031 0,'0'-12'2278'16,"0"-2"-2170"-16,0-4-33 15,0 0-29-15,15 1-7 16,3 3-22-16,3-2-13 16,-3 7-3-16,0 3-1 15,3 6 0-15,-14 0-5 16,14 0-5-16,-9 13-3 16,0 10-5-16,6 6-18 0,-12 0 4 15,9 1-3 1,-15-1 0-16,0 0-2 0,0-6 0 15,0-2 25-15,-33-3 12 16,9-4 1-16,-16-7 0 16,7-6-1-16,15-1-6 15,0 0-58-15,9-6-247 0</inkml:trace>
  <inkml:trace contextRef="#ctx0" brushRef="#br0" timeOffset="97745.095">25480 1614 2678 0,'0'0'379'0,"0"0"-237"15,-6 0-76-15,0 0-18 0,-3 0-25 16,-3 0-14-16,-3 7-2 15,3 13 9-15,0 7 13 16,-6 2-4-16,18 3-7 16,0 3-5-16,0-3-2 15,0 4-6-15,0-3-2 16,18-7 1-16,6-4-4 16,18-8-14-16,7-14-13 15,-1 0-44-15,-12 0-210 0</inkml:trace>
  <inkml:trace contextRef="#ctx0" brushRef="#br0" timeOffset="98163.625">24856 1603 2448 0,'0'0'580'0,"0"0"-406"16,0 0-64-16,0 0-41 16,0 0-24-16,0 5-28 15,0 20-7-15,0 10 23 16,0 14 8-16,0 8-14 16,0 3 4-16,0 7-11 15,0-3-6-15,0-2-9 16,3-6-3-16,12-14-2 15,-15-11-11-15,15-9-21 16,-12-22-45-16,6 0-108 0,-3 0-926 16</inkml:trace>
  <inkml:trace contextRef="#ctx0" brushRef="#br0" timeOffset="98830.11">24874 1618 2562 0,'0'-10'491'0,"0"3"-333"16,0-2-64-16,0-1-6 16,0 2-32-16,15 0-35 0,3-2-6 15,-6 2 5 1,9 0 7-16,6 2-5 0,-2-5-5 15,14 3-5-15,0 0-8 16,12-4-1-16,10 0 0 16,-4-3-2-16,9 2-1 15,-14 0 1-15,-1 5-1 16,-12-2 0-16,-6 8-1 16,-14-2 1-16,-10 4 0 15,3 0 0-15,-9 0 4 16,6 0 2-16,-9 0-2 15,6 0-4-15,-6 0 1 16,6 4 0-16,-6 2 3 16,0 2 4-16,6 5 2 15,-6 0-2-15,0 2-1 0,0 5-1 16,0 6-1-16,0 5-1 16,0 3-4-16,0 5 1 15,0-1 3-15,15 3-4 16,-3 2 3-16,-9-5-1 15,15 3-1-15,-9-4-1 16,-3-6 0-16,3 0 0 16,6-4 0-16,-15 0 0 15,3-7-4-15,-3-2 0 16,0 0 2-16,0-4-1 16,-3-2 3-16,-21-1 0 15,9 1 0-15,-12-4 0 0,-6-2 0 16,-6 0-1-16,-13-2 1 15,-5-2 0-15,-9-2-1 16,2 0-10-16,-8 0-2 16,5 6-14-16,10-3-14 15,0 6-32-15,8 0-64 16,25-7-395-16</inkml:trace>
  <inkml:trace contextRef="#ctx0" brushRef="#br0" timeOffset="100065.13">26030 1489 2869 0,'0'0'309'0,"0"0"-169"16,0 0-92-16,0 0-29 16,0 0-11-16,0 0-8 15,0 0 0-15,0 4 0 16,0-2 0-16,0 0 6 15,0 2-5-15,0-2 13 16,0 2-7-16,0-4 0 0,-9 2-2 16,3-2-5-1,0 0 1-15,-3 0 3 0,9 0-3 16,0 0 9-16,0 0 1 16,0 0-1-16,0 0 0 15,0 0-10-15,0-6 0 16,15 0-14-16,-9 4 0 15,3 0-8-15,0 2 0 16,-3 0 0-16,-6 0 3 16,9 0 0-16,-6 0 9 15,-3 0-4-15,0 4 2 16,0 2 4-16,0 0 2 16,0 0 5-16,0-6 1 0,0 0 10 15,-3 0 15-15,-6 0-2 16,9 0-6-16,0-2-7 15,-6-8 4-15,6 0 1 16,0 0 1-16,0 2-1 16,0 4-7-16,0 1-8 15,0 3-1-15,6 0 1 16,3 0 0-16,-6 0-8 16,3 0 2-16,3 3 0 15,-9 9 0-15,0 0 5 16,0 0 1-16,0-4 1 15,0 5 5-15,0-7-2 16,0 0-4-16,-9-6 5 0,0 0 1 16,0 0 1-1,-6 0 2-15,12-12 0 0,3-3 9 16,-6-1-5-16,6 2 1 16,0 6 0-16,0 1-6 15,0 4-8-15,6 0-4 16,-3 3-3-16,12 0-9 15,-6 0-7-15,-6 3 3 16,3 13 4-16,-6-2 5 16,0 0 3-16,0-8-1 15,-9 1-44-15,-6-7-541 0</inkml:trace>
  <inkml:trace contextRef="#ctx0" brushRef="#br0" timeOffset="102030.579">25200 2252 2858 0,'0'0'436'0,"0"0"-253"16,0 0-71-16,0 0-58 16,0 0-24-16,0 0-15 15,0 0-8-15,0 0-4 16,0 0-3-16,0 6 0 0,0 13 0 16,0 3 3-16,0 14 4 15,0 5 4-15,0 8-2 16,6 10-3-16,3 2 3 15,-6 2-5-15,3-2-1 16,-6-3-3-16,0-2 0 16,0-6 1-16,0-9 2 15,0-4-3-15,9-8 0 16,-9-1 0-16,0-9 0 16,6-4-1-16,-6-4 1 15,0-2-8-15,0-3-2 16,0 0-5-16,0-2-8 15,0-4-33-15,0 0-44 16,0 0-68-16,0-6-696 0</inkml:trace>
  <inkml:trace contextRef="#ctx0" brushRef="#br0" timeOffset="102913.902">25281 2236 2486 0,'0'0'357'16,"0"0"-140"-16,0 0-112 15,0 0 6-15,0 0-35 16,0 0-27-16,0 0 0 15,0 0 0-15,0 0 1 16,0 0-18-16,0 0-7 16,0 0-2-16,0 0-7 15,0 0-6-15,0 0-4 16,0 0-2-16,9 0-2 16,0 0-1-16,10 0 5 15,-1 0 1-15,15 0-1 16,-6 0-3-16,9 6 1 0,0-2-2 15,-5 1 1-15,2-4-2 16,-6 4 2-16,-6-5-3 16,-3 1 0-16,-9-1 0 15,-3 0 0-15,-6 4 0 16,0-4 3-16,0 0-3 16,0 2 6-16,0-2-4 15,0 0 6-15,0 0-4 16,0 0 0-16,0 0-1 15,0 0 0-15,0 0-2 16,0 0-1-16,0 0 0 16,0 0 0-16,0 0 0 0,0 0 0 15,0 0 0 1,0 0-2-16,0 0-5 0,0 0-12 16,0 0-10-16,0 0-6 15,0 0 1-15,0 0 9 16,0 0 6-16,0 0 4 15,0 0-18-15,0 0-18 16,0 0-62-16,-6 0-763 0</inkml:trace>
  <inkml:trace contextRef="#ctx0" brushRef="#br0" timeOffset="103614.176">25565 2262 2906 0,'0'0'316'0,"0"0"-147"0,0 0-91 16,0 0-12-16,0 0-31 16,0 0-21-16,0 0-6 15,0 0 5-15,0 0 4 16,0 6 1-16,0 9 0 16,0 7-2-16,12 4-4 15,3 6 0-15,-3 2-4 16,-3 0-4-16,0-1 0 15,9 0-4-15,-2-5 3 16,-4-4-3-16,3-3 3 16,-9-4-3-16,0-2 0 0,-3-3 0 15,3-8 1 1,-6 6-1-16,12-8 0 0,-12 4 1 16,0 1-1-16,0-6 3 15,6 5-3-15,-6-2 0 16,0-2 1-16,0-2 0 15,0 4-1-15,0-2 0 16,6 5 2-16,-6-1 1 16,3 0 1-16,-3 1 0 15,9 6-1-15,-9-5-3 16,12 1 3-16,-12 0-2 16,6-3-1-16,-6 0 2 0,0-3-1 15,0-3 1 1,0 0-1-16,0 0 2 0,0 0-1 15,0 0 2-15,0 0 1 16,0 0-5-16,0 0 0 16,0 0 1-16,0 0-1 15,0 0 1-15,0 0-1 16,0 0 2-16,0 0-2 16,0 0 1-16,0 0-1 15,0 0 2-15,0 0-2 16,0 0 1-16,0 0 1 15,0 0-2-15,0 0 1 16,0 0-1-16,0 0 0 16,0 0-3-16,0 0-6 15,0 0-7-15,0 0-18 0,0 0-20 16,0 0-18 0,0 0-39-16,-6 0-132 0,-6 0-1075 0</inkml:trace>
  <inkml:trace contextRef="#ctx0" brushRef="#br0" timeOffset="104213.988">25689 2557 2041 0,'0'-2'373'16,"0"-4"-148"-16,0 2-70 16,0-2 26-16,0 1-76 15,0 2-27-15,0 3 28 16,0 0 2-16,0 0-24 15,0 0-29-15,0 0-17 16,0 0-15-16,0 0-10 16,0 0-8-16,0 12 2 15,0 8 15-15,0 6 4 16,0 3-3-16,0 7-6 0,0-2 1 16,6 5-8-16,-6-5-2 15,3-1-5-15,3-6-1 16,-6-4-1-16,12-5-1 15,-12-4 2-15,0-2-1 16,0-4-1-16,6-2 0 16,-6 0 0-16,0-3 1 15,0-3 1-15,0 0 1 16,0 0-1-16,0 0 1 16,0 0 1-16,0 0 1 15,0 0-1-15,0 0-1 16,0 0 0-16,0 0-3 15,0 0 1-15,0 0-1 0,0 0 0 16,0 0-4 0,0 0-2-16,0 0-3 0,0 0-6 15,0 0-7-15,0 0-25 16,0-3-38-16,0-4-210 0</inkml:trace>
  <inkml:trace contextRef="#ctx0" brushRef="#br0" timeOffset="104729.078">25728 2703 1407 0,'0'0'885'0,"0"0"-545"16,0 0-62-16,0 0-114 15,0 0-67-15,0 0-34 16,0 0-10-16,0 0-1 16,0 0 7-16,0 0-14 15,0 0-9-15,0 0-10 16,0 10-4-16,-12 7-1 15,-6 3 2-15,-6 7 4 16,0 2 3-16,-13 3-7 16,4 0-4-16,3 0-1 0,-12-1-5 15,8-3-1-15,-8 1-3 16,6-2-2-16,-3-6-4 16,12-1-1-16,2-5-1 15,1-3 1-15,15-4 2 16,9-5-4-16,-6-3 1 15,6 3 1-15,0-3-1 16,0 0 2-16,0 0-3 16,0 0 0-16,0 0-5 15,0 0-9-15,0 0-6 16,0 0-21-16,12 0-44 16,9-6-82-16,-2-8-679 0</inkml:trace>
  <inkml:trace contextRef="#ctx0" brushRef="#br0" timeOffset="105663.554">25668 2577 2474 0,'0'5'769'15,"0"-5"-635"-15,0 0-34 16,0 0-48-16,21 0-4 16,6 0-24-16,9 0 1 15,12-5 3-15,10-2-8 16,14-3-7-16,-2-1-9 15,14-1-4-15,10-6-24 16,-34 3-54-16,-6 1-259 0</inkml:trace>
  <inkml:trace contextRef="#ctx0" brushRef="#br0" timeOffset="106447.573">24907 2497 643 0,'0'0'2104'0,"-6"0"-1831"16,6 0-73-16,0 0-102 15,0 0-17-15,0 0-31 16,0 0-9-16,0 0 0 16,0 0-1-16,0 0 0 15,0 0 2-15,0 0-15 16,12 0-12-16,9 0-4 15,12 0 2-15,-2 0-7 16,8 0-6-16,6-5-4 16,6 3-21-16,-2-4-32 15,8 0-44-15,-15 3-78 16,-5-2-651-16</inkml:trace>
  <inkml:trace contextRef="#ctx0" brushRef="#br0" timeOffset="106996.527">24946 2902 2315 0,'0'0'756'16,"0"0"-545"-1,0 0-107-15,0 0-59 0,0 0-4 16,0 0-24-16,0 0-7 15,0 0 3-15,0 0 5 16,0 0 3-16,0 0-5 16,12 0 0-16,3 0-4 15,10 0-1-15,14 0 2 16,-3 0-4-16,18-1-9 16,1-10-10-16,11 0-36 15,-15 0-70-15,-8 2-391 0</inkml:trace>
  <inkml:trace contextRef="#ctx0" brushRef="#br1" timeOffset="120016.383">19689 4108 2547 0,'6'4'552'0,"6"-4"-375"15,3 0-85-15,12 0-30 0,3 0 10 16,3-4-32-16,7-8-5 16,-10 0-8-16,12 2-5 15,-9-6-2-15,7 1-8 16,5-2-4-16,9-3-4 15,6-1-1-15,7-2-3 16,-1-1 0-16,4-2 0 16,2-4 1-1,7 2 0-15,-7-4-1 0,7 0 0 16,-13 3 0-16,9-2-1 16,-11 5 1-16,5-2-4 15,-8 2-1-15,11-1 0 16,0 3 0-16,1-2 0 0,-10 5 5 15,4-2-1 1,-4 3-2-16,-3 2 3 0,-2-2 0 16,8 1 0-16,-6-1 0 15,7-1-1-15,-1-1-3 16,7-4-4-16,-7 1 4 16,-9 2 1-16,4 1 2 15,-16 3-1-15,0 2 2 16,-8-1 1-16,11 4-1 15,-3-4 1-15,0 0-1 16,13 1 0-16,-4-3 0 16,3-1-3-16,1 1 0 0,2-1 3 15,-3 0-1-15,4 4 1 16,-16-1-1-16,0 4 0 16,7 0 1-16,-7 2 0 15,-6-3 0-15,6 4 2 16,1-4-2-16,5 2 0 15,-6 0-1-15,13 0 1 16,2 0 0-16,0-3 1 16,-2 5-2-16,-7 1 1 15,-9 5 0-15,16 2 0 16,-19 0 0-16,0 3-2 16,0 0 2-16,-5 0 1 15,17-3-1-15,-9 0 0 16,6-6 4-16,10 0-3 0,-16 3 0 15,12-2-1-15,-5 2 3 16,-13 0-3-16,3 0 3 16,0 3-2-1,1 0 4-15,-1 1 1 0,-3-1-1 16,6-3-3-16,-3 3 1 16,-2-3 1-16,-10 3 4 15,15 0 0-15,-12-1-1 16,4 3-1-16,-7 1-1 15,12-4 0-15,-15 2-1 16,9 2 1-16,-6-4 0 16,-2 2-3-16,-4-2 0 15,-3 2 1-15,-6-1 3 16,3 3-2-16,-9 0 3 0,-6 0-6 16,0-4-1-16,0 4 0 15,0 0-7-15,0 0-15 16,0 0-34-16,-6 0-61 15,-9-8-479-15</inkml:trace>
  <inkml:trace contextRef="#ctx0" brushRef="#br1" timeOffset="120449.09">24485 2577 2092 0,'0'0'821'0,"0"0"-568"16,0 5-118-16,0 0-64 15,0 0 0-15,6 5-16 16,6 2-16-16,9-2-16 15,-12 2 0-15,15 2-2 16,-12-2-1-16,9 1-9 16,-3-6 2-16,3 3-4 15,-9-4 1-15,-6-1-3 0,7-1-2 16,-7 2-2 0,3-1-2-16,0 1-1 0,-9 3 1 15,0 0-1-15,0-1-3 16,0 7 0-16,0 6 3 15,-9 5 0-15,-19 3 1 16,-5 4 2-16,-6 1-3 16,-3 5-1-16,-13 4-46 15,4-5-55-15,3-12-363 0</inkml:trace>
  <inkml:trace contextRef="#ctx0" brushRef="#br1" timeOffset="128436.535">24759 1873 315 0,'0'0'1652'0,"0"-4"-1102"15,0 4-254-15,0 0-109 16,0 0-46-16,0 0-60 16,0 0-21-16,0 0-9 15,0 0-12-15,0 0-6 16,0 0 2-16,0 0-3 16,0 0-2-16,0 0-4 15,0 0-6-15,0 0-6 16,0 0 0-16,0 0-6 15,0-3 0-15,-9 3-5 16,0-1 1-16,0-4 4 16,-3 4-8-16,-3 1 3 0,-6-5-2 15,3 4 0-15,-1-5 0 16,1 1-1-16,-3 3 3 16,-6 0 0-16,3-2 4 15,0 2-5-15,-6 2 1 16,5 0 0-16,-2 0-3 15,3 0 3-15,-3 0-2 16,0 0 0-16,3 0 1 16,-10 0 2-16,1 0-4 15,-6 0 3-15,-3 0-3 16,12 0 0-16,-7 0 0 16,-8 0 3-16,9 0-3 15,0 0 2-15,-4 0 1 0,-2 2-1 16,6 2 1-1,-9-2-1-15,2 0-1 0,1 3 2 16,-6-4 1-16,6 5 1 16,-10 5 0-16,4-3 0 15,3 0 2-15,-4 4-4 16,7 0 1-16,-6 0-1 16,12 3 1-16,-4 2-1 15,1-1-3-15,0 5 0 16,0 0 4-16,-10 3-4 15,13-1 3-15,-3 1 1 16,3 2 0-16,0 0 0 0,2 0-1 16,-2 2-3-16,3-2 1 15,0 2 2-15,3 2-3 16,-10 1 0-16,13 0 0 16,-6-3 1-16,3 2-1 15,3-1 2-15,-7 3-1 16,10 0 0-16,-3 3-1 15,-6-2 0-15,9 1 0 16,-9 1 1-16,5 3 1 16,-5 4-2-16,9-1 0 15,-9 0 1-15,6 0-1 16,-3-3 3-16,2-1-3 16,-5 0 0-16,9-2 1 15,-9-3-1-15,6 0 0 16,0 0 0-16,-1 0 0 15,1 0 1-15,6-2-1 0,-6-4 0 16,0 0 1-16,9 0-1 16,-13 0 0-16,10 5 1 15,0-5 2-15,-3 2-3 16,-3 2 0-16,0-2 1 16,0 3-1-16,8 0 0 15,-5 2 0-15,-3-4 0 16,0 0 0-16,0 4 0 15,0-5 0-15,-1 3 1 16,7-3-1-16,-12 4 0 16,15 1 0-16,-15-5 3 15,6 4-3-15,-7 1-1 0,10-4 1 16,-9 4 2 0,0-1-2-16,0 3-2 0,3-3 2 15,-4 3 1-15,-2-3-1 16,3 4 2-16,12-2-2 15,-6 1 4-15,-7 2-4 16,10-6 2-16,-3 5-2 16,0-4 3-16,3 3 0 15,0-7 0-15,9 3 0 16,-13-5 1-16,16-4-1 16,0 3 0-16,-3-5 1 15,-3 1-1-15,-6-2-1 16,15 2 1-16,-18-1-1 0,6 1-2 15,6 0 4-15,-7-1-4 16,1-2 3-16,-3 2-3 16,6-2 0-16,-9-1 0 15,0 1 0-15,9 0 1 16,-10-2 1-16,4 0-2 16,-3 1 1-16,0-3-1 15,3 2 2-15,-6-1-1 16,2-2-1-16,7 2 0 15,-6 1 2-15,-6-6-2 16,3 6 1-16,-6 0-1 16,2-1 0-16,-2 3 2 15,3 0 0-15,3-3-2 16,-3 2 0-16,-7-2 0 0,1 2 1 16,0 1-1-16,0-1 0 15,-7-1 0-15,7 0 0 16,-3-1 1-1,9 0-1-15,2-3 1 0,4-2 0 16,-6 2-1-16,18-3 0 16,-6 1 0-16,0-4 0 15,3 2 1-15,0-2-1 16,-7 0 0-16,10 0 0 16,-6-4 1-16,9 2-1 15,6-4 2-15,-6 2-2 16,-3-2 0-16,6 0 0 15,6 4 0-15,-3-4 1 0,0 0-1 16,0 0 0-16,6 3 0 16,0-3 0-16,-12 1 0 15,9-1 0-15,-3 5 0 16,0-5 0-16,-3 0 0 16,2 1 0-16,7-1 0 15,-6 0 0-15,6 4 0 16,0-4 0-16,0 0 1 15,0 0-1-15,0 0 1 16,0 0-1-16,0 0 0 16,0 0 0-16,0 0 0 15,0 0-3-15,0 0-1 0,0 0 4 16,0 0 0 0,6-4 0-16,1-2-5 0,2-4 5 15,-3-2 0-15,3-6 0 16,3 0-1-16,6 2-2 15,3-9-2-15,-3 5-2 16,-6-1-1-16,9 1-3 16,-9 6 6-16,-3 2 2 15,-9 3 3-15,12 6 0 16,-12 0 0-16,0 3 0 16,0 0-4-16,0 0 2 15,0 0-1-15,0 0 1 16,0 0 0-16,0 0 1 15,0 0 1-15,0 0 0 16,0 0 1-16,0 0-1 0,0 0 2 16,0 0-1-16,0 0-1 15,0 0 3-15,0 0-3 16,0 0-1-16,0 0 1 16,0 0 0-16,0 0 0 15,0 0 0-15,0 0 0 16,-12 0 0-16,12 0 0 15,-3 9 1-15,-9 3-1 16,-15 2 0-16,6 5 2 16,3 3-2-16,-12-2 2 15,9 0 1-15,6-2-3 16,-4-3 4-16,4-3-4 16,12-4 1-16,-3 2 1 0,0-2-2 15,-6-2 0 1,6 1 0-16,6-6 0 0,0 4 0 15,0-5 3-15,0 1-3 16,0-1 0-16,0 0 0 16,0 0 0-16,0 0 0 15,0 0-2-15,0 4 0 16,0-2 2-16,0 8 0 16,6-5 0-16,6 6 0 15,3 2 0-15,6 1 0 16,13 1 0-16,-1-1 0 15,6 2 3-15,-6-5-3 16,7 1 2-16,-10 0-2 16,9-7-10-16,-9-5-18 15,3-5-94-15,-6-19-1363 0</inkml:trace>
  <inkml:trace contextRef="#ctx0" brushRef="#br1" timeOffset="130414.207">11431 5771 2184 0,'0'0'644'0,"0"0"-407"16,0 0-38 0,0 0-87-16,0 0-30 0,0 0-25 15,0 0-17-15,0 0-3 16,0 0-7-16,0 0-7 16,0 0-6-16,0 0-6 15,0 0-4-15,9 0-2 16,3 0 2-16,15 0 1 15,-3 0 4-15,16 3 1 16,26 0-3-16,-6-1-3 16,28-2-1-16,-1 0-6 15,7 0 4-15,-3 0-3 16,-4 0 1-16,-14 0-2 0,-10 0-2 16,-3 0 0-1,-20 0-4-15,-4 0-3 0,-15 0-6 16,-12 0-8-16,3 0-12 15,-12 0-10-15,0 3-7 16,0 0-57-16,-15 3-339 0</inkml:trace>
  <inkml:trace contextRef="#ctx0" brushRef="#br1" timeOffset="130897.395">11380 5865 1285 0,'0'0'649'0,"0"0"-447"16,0 0 12-16,0 0 48 16,15 0 21-16,-6 0-68 15,6 0-73-15,6 0-34 16,0 0-25-16,3 0-24 16,10 0-22-16,5 0-3 0,6 0-9 15,12 0-2 1,10 0 6-16,11 0-7 0,7 0-9 15,-4-6 1-15,10-1 0 16,-10-1-3-16,-2-1-1 16,-16 0-6-16,-21 1-1 15,7 2-2-15,-10-4-1 16,-12 5 0-16,-18 2 0 16,6 0-8-16,-6 3-2 15,-9 0-1-15,0 0-12 16,0 0-22-16,0 0-36 15,-15 0-201-15</inkml:trace>
  <inkml:trace contextRef="#ctx0" brushRef="#br1" timeOffset="138180.583">15140 4082 2583 0,'-6'0'392'16,"0"-2"-230"-16,-3-4-48 16,9-4-37-16,0 7 0 15,-3-3-37-15,3 5-16 16,-6 1 2-16,6 0 9 15,0 0 0-15,0 0-3 0,0 0-1 16,0 0-4-16,0 0-5 16,0 0-2-16,0 0-4 15,0 0-7 1,0 0-4-16,9 0-2 0,6 0-3 16,12 0 2-16,7-5 3 15,8 4-1-15,18-5-1 16,1 2-3-16,-4-2 0 15,6 3-3-15,-8 0-23 16,-4 3-25-16,-12 0-30 16,-6 0-64-16,-14 0-406 0</inkml:trace>
  <inkml:trace contextRef="#ctx0" brushRef="#br1" timeOffset="138434.506">15140 4328 2593 0,'0'0'742'0,"0"0"-632"16,0 0-22-16,0 0-40 15,6 0 1-15,15 0-31 16,22 0 0-16,11 0 4 15,9 0-4-15,13-12-6 16,8 1-6-16,-5-1-6 0,5 3-32 16,-20 0-104-16,-28 3-726 0</inkml:trace>
  <inkml:trace contextRef="#ctx0" brushRef="#br1" timeOffset="146798.527">11313 8612 2694 0,'0'0'651'0,"15"0"-571"16,-9 0 6-16,10 0-41 16,2 0-6-16,15 0 7 15,6 0-20-15,9-8-5 16,28-5-3-16,14 0 4 15,46-12-3-15,60-10 0 16,58-10-6-16,27-9 2 16,-19 2-5-16,-26 11 0 0,-70 11-3 15,-43 13-5-15,-38 4-2 16,-28 7 1 0,0 1-1-16,4-1 0 0,-10 1 1 15,-24 1-1-15,-9 4 0 16,-12 0 0-16,0 0-2 15,-6 0-7-15,0 0-6 16,0 0-12-16,0 0-29 16,0 0-61-16,0 0-234 0</inkml:trace>
  <inkml:trace contextRef="#ctx0" brushRef="#br1" timeOffset="147763.659">11289 8767 3219 0,'0'0'224'15,"0"0"-148"-15,0 0-16 16,0 0-23-16,15 0 5 16,9 0-19-16,16 0-10 15,11-5 6-15,18-10 3 16,22-6-1-16,24 1-10 15,38-12 0-15,59-10 2 16,41-5-1-16,19 1 0 0,-19 2 0 16,-50 12-4-16,-71 9 0 15,-29 9-5-15,-34 1-2 16,-5 0 1-16,-4 0-2 16,-5 4 0-16,-37 3-1 15,-6 6-11-15,-12 0-7 16,-24 0-6-16,-22 0-37 15,4 0-242-15</inkml:trace>
  <inkml:trace contextRef="#ctx0" brushRef="#br1" timeOffset="148583.888">8672 9365 3461 0,'0'0'155'0,"0"0"-81"16,0 0-41-16,9 3-21 16,4 10-12-16,-4 20-1 15,21 14 1-15,-3 20 4 16,3 12 0-16,0 13 3 15,3-2-4-15,4-2-1 16,-19-9-2-16,3-11 3 16,-6-14-3-16,-6-12-5 15,-9-10-15-15,0-14-28 16,0-7-66 0,-12-11-189-16</inkml:trace>
  <inkml:trace contextRef="#ctx0" brushRef="#br1" timeOffset="148914.629">8609 9573 3307 0,'0'0'232'16,"0"0"-177"-16,0 0-32 16,0 22-23-16,-6 16 5 15,6 13 9-15,-6 4-3 16,0-5-5-16,-3-9 4 15,9-14-1-15,-6-11-4 16,6-6-2-16,0-10 2 0,0 0 3 16,0-26 10-1,0-27-12-15,0-14-6 0,0-12-6 16,0-4 2 0,0 13 4-16,0 12 0 0,21 14 3 15,-6 15 3-15,18 16-3 16,9 13-3-16,7 0-4 15,5 19 0-15,31 36-10 16,-16-5-39-16,-15-7-122 0</inkml:trace>
  <inkml:trace contextRef="#ctx0" brushRef="#br1" timeOffset="155052.603">15584 5794 2299 0,'6'-3'922'0,"-6"0"-810"16,15 0-40-16,-9 0-34 15,6 0 33-15,0 1-9 0,3 2-28 16,-6 0-7-16,7 0-7 15,-4 0 1-15,9 0-6 16,-3 0-2-16,15 0-6 16,12 0 0-16,10 2-2 15,8 7 2-15,0-3-3 16,19 0 3-16,-10 0-3 16,10-6-4-16,2 0 5 15,-8 0-5-15,5 0 0 16,-2 0 1-16,-7 0-1 15,7 0 0-15,-16 0 1 16,6 0-1-16,7 2 0 16,-13 4 1-16,10 0-1 15,-13 0 0-15,0 1 0 16,-2-1 0-16,2-1 0 16,-6 1 0-16,-2-4 0 0,-4 5 0 15,9-7 0-15,-5 2 0 16,-1-2 0-16,6 0 1 15,4 0-1-15,-4 0 0 16,9 0 0-16,-8 0 1 16,2 0-1-16,-2 0 2 15,-10 0-2-15,6 0 0 16,0 0 0-16,4 0 0 16,2 0 1-16,-2 0 1 15,5 0 0-15,3-6 0 16,4-2-2-16,-7-4 4 15,0 3-2-15,1 1 0 0,-13-2 1 16,7 4-3-16,-4-2 2 16,-9 2-2-16,15-3 1 15,-14 4 1-15,5-1 1 16,-9 3 0-16,7 0 2 16,-10 0-2-16,-3 3 2 15,0 0-3-15,-15 0 3 16,10 0-2-16,-4-3 0 15,-3 3 2-15,-3 0-1 16,0-3-1-16,3 3 2 16,-12 0 2-16,6-2 1 15,-2 2 1-15,-10 0 0 0,0 0-2 16,-6 0 1 0,0 0 0-16,0 0-2 0,0 0-3 15,0 0-1-15,0 0 0 16,3 0-2-16,-3 0 1 15,0 0-1-15,0-4-11 16,0-4-22-16,0-5-30 16,0-4-359-16</inkml:trace>
  <inkml:trace contextRef="#ctx0" brushRef="#br1" timeOffset="160285.95">19773 5726 2552 0,'0'0'573'15,"0"0"-359"-15,0 0-111 16,0 0-30-16,6 0-11 15,-6 0-27-15,0 0-18 16,9 0-3-16,-3 0-8 16,6 0 4-16,0 9 6 15,4 12 4-15,2 5-9 16,-3 6-4-16,0 6 3 0,15 7-3 16,-18 8 0-16,6 2-6 15,-3 6 6-15,-9 4-7 16,0 4 8-16,-3 2-7 15,-3 0 1-15,0 2 2 16,0 0 0-16,0 0 1 16,0 1-2-16,0-8 2 15,-15 5-2-15,-6-7 1 16,0 3 0-16,-6 1-3 16,-6 1 1-16,12-2 3 15,-16-2-3-15,4-3 0 16,12-4 3-16,-15-5-2 15,12-4 1-15,-13 0 0 16,7-9-1-16,-3 1 0 0,-3 0 1 16,-12 3-1-16,5-1 0 15,-5 4 1-15,-3-1-1 16,5 3 1 0,1-7-1-16,0-3-1 0,6-1-1 15,5-3 0-15,-8 0 4 16,9-3-3-16,-6 1 2 15,-1 0 1-15,-2 1-1 16,6-2 0-16,-3-3-1 16,-3 1 0-16,11-8 0 15,-2 3-1-15,6-5 1 16,-3-2-3-16,-3-1 2 0,-1 1 0 16,10 0-2-16,-9 2 2 15,0 0-2-15,0 1 2 16,2 0 1-16,-8-2-1 15,12 2-2-15,0-2 4 16,3-3-2-16,12-4 1 16,-3 0 0-16,3-6 1 15,2 0 0-15,7-4-1 16,3-2-3-16,0 0 3 16,0 0-3-16,0 0 0 15,0 0 0-15,0 0 0 16,0 0-1-16,0 0-2 15,0 0 1-15,0 0 0 0,0 0 1 16,0 0 1-16,0 0 0 16,0 0 0-16,0 0 0 15,0 0 0-15,0 0 0 16,0 0 0-16,0 0 0 16,0 0 1-16,0 0-1 15,0 0-2-15,0 0 1 16,0 0-2-16,0-2 3 15,0-10 2-15,13-6-1 16,-1-4-1-16,3-11-3 16,3-2 0-16,0-4-2 15,9-1-1-15,0 2 1 16,-9 4 1-16,3 8 4 16,-11 6 0-16,-4 6 0 15,9 1 0-15,-15 8-1 0,0 5 1 16,0 0 0-16,0 0 0 15,0 0-1-15,0 0 1 16,0 0-3-16,0 0 3 16,0 0 1-16,-15 5-1 15,9 8 0-15,-13 4 2 16,1 9-2-16,-15 4 2 16,9 5 1-16,-3 0-1 15,9-3 0-15,-3-2-1 16,2-7-1-16,4 1 3 15,9-3-2-15,-3-1 0 16,6 2 1-16,-3 2 0 0,0 0-1 16,6-3-1-16,0-7 1 15,0-6-1-15,0 1 0 16,0-5 0-16,6 1 0 16,12 1 1-16,6 3 1 15,13-1-1-15,8-2 0 16,0-6-1-16,10 0-16 15,29-14-16-15,-15-21-33 16,-14-6-317-16</inkml:trace>
  <inkml:trace contextRef="#ctx0" brushRef="#br1" timeOffset="162464.48">12638 8726 3121 0,'0'-2'237'0,"0"-4"-133"16,0 3 10-16,0 0-60 15,0 3-1-15,0 0-21 16,6 0-17-16,9 0-9 16,19 0 3-16,23 0 4 15,58 0 0-15,66 0-2 16,90 0 0-16,58 0 2 15,15 0-3-15,-12 0 2 0,-42 0 0 16,-6 0-5 0,-34 12-3-16,-8 0-4 0,-19-6 1 15,-48-4-1-15,-45-2 0 16,-30 0 0-16,-10 0 1 16,-5 0-1-16,8 0 3 15,4-8-3-15,-16 2 5 16,-23 0-1-16,-10 2 0 15,-18 4 0-15,-12 0 0 16,9 0-2-16,-21 0-1 16,3 0-1-16,-3 0-1 15,-6 0-7-15,0-2-9 16,-15-4-20-16,-9 0-30 16,-3-3-195-16</inkml:trace>
  <inkml:trace contextRef="#ctx0" brushRef="#br1" timeOffset="162831.203">16016 8473 3348 0,'-9'-7'196'15,"2"4"-137"-15,1 0 6 16,6 1-26-16,0 2 2 0,0 0-25 15,13 0-12 1,20 0 0-16,3 8 4 0,18 11 2 16,13 1-3-16,2 2-5 15,13 4 1-15,5-1 0 16,-8-5-3-16,-4-2 1 16,-15-2-1-16,-5-1 0 15,-31-3 0-15,-12 3-1 16,-12 2 0-16,0 7 1 15,-33 11 0-15,-31 13 10 16,-32 10-4-16,-22 9-1 16,-6-2-5-16,-15-4-4 15,-14-9-25-15,29-13-73 16,39-25-1206-16</inkml:trace>
  <inkml:trace contextRef="#ctx0" brushRef="#br1" timeOffset="166414.731">15889 5928 2803 0,'0'0'340'16,"0"0"-104"-16,0 0-120 16,0 0-33-16,0 0-31 15,0 0-20-15,6 0-16 0,15 0-6 16,12 0 4-1,12 0-5-15,7 0 1 0,20 0 1 16,7 0-4-16,8 0 3 16,4 0-4-16,17 0-2 15,-2 6-1-15,12 4 0 16,15-2-3-16,30 0 2 16,33-8-1-16,33 0-1 15,13-1 2-15,-37-18 0 16,-57 3-2-16,-58 6 0 15,-11 1 0-15,-4-3-4 16,13 5 4-16,-16-4-1 16,-15 3 1-16,-23 6 0 15,-7-2 0-15,-15 2 0 16,0 2 0-16,-3 0 0 0,-9 0-3 16,0 0-4-16,0 0-8 15,0 0-11-15,0 0-12 16,0 0-43-16,-27 0-13 15,-15 0-2-15,-49 2-153 16,10 4-117-16,2 0-216 0</inkml:trace>
  <inkml:trace contextRef="#ctx0" brushRef="#br1" timeOffset="167566.3">17066 5919 2509 0,'-63'6'332'0,"-4"1"-113"16,10 1-117-16,8-2-16 15,25 0-21-15,12-4-27 0,12-2-9 16,0 0-7 0,0 0 2-16,0 0 14 0,27 0 23 15,4 0 16-15,23 0-29 16,3-10-12-16,28-6-12 16,20 0-10-16,37-9-1 15,48 5 5-15,-15 3-3 16,-12 2-6-16,-21 6-4 15,-24 7-4-15,3-2 1 16,18 2-2-16,-16-2-1 16,-20 4-4-16,-3 0 0 15,-28 0 2-15,-15 0-1 0,-11 0 0 16,-13 0 3-16,-12 0-3 16,-3 0 4-16,-12 0-5 15,-6 0-1-15,0 0-2 16,0 0-1-16,0 0 1 15,0 0 2-15,0 0-5 16,-12 0 1-16,-21 0 10 16,-19 0-14-16,-14 0-4 15,-18 0 6-15,-28 0-4 16,-36 0 0-16,-3 0 7 16,-6 0 4-16,3 0 5 15,30 4 0-15,-11 7 6 16,20-1-2-16,21 1-3 15,28-2 0-15,9-3-1 0,23-1 0 16,19-2 4-16,6-1-4 16,9-2 7-16,0 0-3 15,30 0 2-15,16 0 7 16,20 0 7-16,19-8-2 16,20-7-9-16,55-2-3 15,39-4 0-15,52-5-1 16,-4 3 2-16,-47 5-2 15,-58 10 1-15,-55 4-3 16,-30 4-3-16,4 0-3 16,-10 0 0-16,0 0-1 15,-17 0 4-15,-22 0-4 16,-6 0 2-16,-6 0 2 16,0 0-4-16,0 0 2 0,0 0-5 15,-6 0 4-15,-15 0-3 16,-16 4-6-16,-20 4-4 15,-22 4 6-15,-17 3 2 16,-37-1 4-16,-48 4 1 16,-48 0 3-16,14-3 0 15,40-2 0-15,46-4 0 16,44 0 0-16,-12 0 1 16,4-1-1-16,2 2 1 15,34-5-1-15,24 1 0 16,33 0-4-16,0-6-35 15,57 0 25-15,25 0 14 0,32 0 6 16,16-2-6 0,39-23-2-16,33-3-6 0,28-13-7 15,5-6 4-15,-9 5 11 16,-57 11 0-16,-60 11 16 16,-36 8 8-16,-28 6-11 15,-9 2-8-15,-9 1-5 16,-12 3-5-16,-15 0-6 15,-6 0-18-15,-33 13 29 16,-6 4 0-16,-7 4 0 16,-8-1 0-16,6-3 0 15,5 4-3-15,-11-1-14 16,-6 0-4-16,-4 2 3 16,-2-2 5-16,-7-3 6 15,10 1 7-15,0-6 5 0,14-4 13 16,19-2 2-1,12-3-3-15,6 1-2 0,18-4-3 16,0 0-12-16,0 0-42 16,6 0-69-16,21 0-313 15,-9 0-1109-15</inkml:trace>
  <inkml:trace contextRef="#ctx0" brushRef="#br1" timeOffset="169070.346">15702 8747 3116 0,'-15'-5'274'16,"-4"1"-213"-16,7 2-20 15,-3-2-26-15,9 4-1 16,6 0-14-16,0 0-15 16,0 0-6-16,0 0 8 15,0 0 10-15,0 0 3 16,0 0 14-16,0 0 21 0,0 0 9 16,0 0 1-1,0 0-7-15,6 0-10 0,12 0-6 16,19 0-6-16,8 0-2 15,12 0-8-15,13 12-1 16,11-3-4-16,4 0-1 16,17-1 4-16,16-2-3 15,36-6 2-15,-6 0-3 16,3 0 0-16,9 0 0 16,-24-6 0-16,5-5-4 15,-11-1-5-15,-18 1 4 16,-22 1-1-16,-23 2-5 15,-10-1 3-15,-24 6-7 0,-12-3 1 16,-15 3 4-16,-6-3 1 16,0 4-21-16,-33-7-54 15,0 6-63-15,-6-3-590 0</inkml:trace>
  <inkml:trace contextRef="#ctx0" brushRef="#br1" timeOffset="169998.659">16221 8458 1140 0,'0'-6'2111'0,"0"-1"-2007"16,0 4-42-16,0-2-27 15,0 5 12-15,0 0-6 16,15 0-18-16,-3 0 11 16,6 0 0-16,15 3-2 15,0 9 0-15,10-1-11 16,17 5-5-16,3-3 0 16,19 8-3-16,2-1-4 0,1 4-2 15,12-1 0-15,-7-2-3 16,-5-1-1-16,-1-3-2 15,-5-4 2-15,-7-5-3 16,0 2 0-16,-20-8 3 16,-4-2-3-16,-6 0 1 15,-15 0-1-15,-8 0 2 16,-16 0-1-16,-3 0 2 16,0 0 2-16,0 0 3 15,0 0 0-15,0 0-5 16,0 3 0-16,0-3-3 15,-9 3 0-15,-16 3 0 0,-14 0 0 16,-21 5 0-16,-22 4 0 16,-17 6 1-16,-25 5 1 15,-9 0 2-15,-9 6 1 16,13 0 5-16,8 4-1 16,9-1-5-1,13-1-1-15,2-2-3 0,15 1 3 16,22-6-3-16,3-4 0 15,21-6 0-15,8-5-3 16,10-6 0-16,9-3 1 16,9-3-2-16,0 0 1 15,0 0-2-15,0 0 0 16,0 0-4-16,0 0-8 16,0 0-7-16,0 0-9 15,42 0-29-15,-8-15-61 0,5 1-412 16</inkml:trace>
  <inkml:trace contextRef="#ctx0" brushRef="#br1" timeOffset="170780.603">17039 8852 1135 0,'-3'0'2158'16,"-12"0"-2083"-16,-3 0-48 15,-10 6-19-15,-2 8 15 16,-15 11 5-16,-15 3-13 15,-4 4 19-15,-20 7 26 16,-10-1-9-16,-6 0-8 16,-8 0-10-16,2-3-8 15,13-5-3-15,11-8-4 0,22-4-3 16,24-5-5-16,23-7-5 16,13-6-2-16,0 0-2 15,13 0 3-15,32-6 5 16,15-19-2-16,19-7-3 15,8-5-1-15,19-10-2 16,18-6-1-16,39-14 2 16,-16 5-2-1,13 0 0-15,-15 1 1 0,-30 21-1 16,-6 1 1-16,-37 10-1 16,-27 14 0-16,-18 7 0 0,-20 2-2 15,-1 6-4 1,-6 0 1-16,0 0 1 0,0 0-6 15,-13 0-8-15,-8 0-43 16,0 0-181-16</inkml:trace>
  <inkml:trace contextRef="#ctx0" brushRef="#br1" timeOffset="174181.348">19224 5662 3288 0,'0'0'201'15,"0"0"-128"-15,0 0-19 16,0 0-32-16,18 0 0 0,-3 0-9 16,12 0-9-16,0 11 1 15,7 11 4-15,-4 7 3 16,3 6 0-16,-9 12-8 16,6 2 0-16,-18 10 0 15,-12-1-2-15,0 4 0 16,0 0-2-16,-9-1 0 15,-27 0 3-15,-3 0 6 16,-12-2 1-16,-4-8 0 16,4-8-2-16,0-11-1 15,11-8-2-15,4-7-2 16,6-8 0-16,12-6-3 0,3 0 5 16,6-3-2-16,0 0 0 15,0 0 0-15,9-6-3 16,-3-12 0-16,3-4-6 15,0-5-2-15,0-8 2 16,0-1-3-16,0 4-2 16,0 0 4-16,0 9 4 15,0 5 3-15,0 6-1 16,0 6 1-16,0 3 0 16,0 3 3-16,0 0 0 15,0 0 1-15,0 0-4 16,-6 0 0-16,6 0 0 15,0 3-3-15,0 15 3 0,-6 8 0 16,-1 9 3-16,7 7 1 16,-12 1 2-16,9 2 1 15,3-2-7-15,0-1 5 16,0-11-2-16,0-5 1 16,0-5-2-16,0-5 1 15,0-9-3-15,0 0 1 16,3-1-1-16,22-4 2 15,-16 4 1-15,18-6-3 16,3 0 1-16,0 0-1 16,31-2-27-16,-10-19-64 15,-12-3-315-15</inkml:trace>
  <inkml:trace contextRef="#ctx0" brushRef="#br1" timeOffset="175298.378">18877 6564 2641 0,'0'0'806'0,"0"0"-727"15,0 0-13-15,0 0-43 16,12 0-9-16,-3 5-2 15,9 14-1-15,-9 1-2 16,6 8-2-16,-3 11 6 0,-6 6-6 16,-6 1-1-1,0 7-1-15,0 0-1 0,-24 2 0 16,0-2 1-16,-18 0-1 16,-1-1 1-16,-17-3 2 15,3 2-3-15,-10-11 2 16,4 1 3-16,-6-9-1 15,5-3 2-15,4-4-4 16,12-8-1-16,2-6-2 16,7 1-2-16,6-6 1 15,6 0-1-15,12-6-1 16,6 0 0-16,2 0 0 16,7 0-5-16,0 0-8 15,0-24-27-15,0-4-33 0,0-8-38 16,13-5-60-16,-1 0-206 15,3-1-16-15,3 8 322 16,-6 5 71-16,-6 6 381 16,3 4-46-16,-3 11-161 15,-6 2-66-15,0 4-32 16,0 2-23-16,0 0-17 16,0 0-18-16,0 0-9 15,0 14-6-15,0 14 0 16,0 14 6-16,-15 11 7 15,3 3-3-15,-12 1-1 16,9 0 0-16,-3-11-5 16,-7-7-2-16,16-17 0 0,3-3-5 15,-3-12 3-15,9-1-1 16,0-6 1-16,0 0 1 16,0 0 0-16,0 0-4 15,15 0 0-15,19 0 0 16,-1 0 6-16,12 0-6 15,3 0-1-15,7 0-18 16,5 0-17-16,-24-1-53 16,-9-9-132-16</inkml:trace>
  <inkml:trace contextRef="#ctx0" brushRef="#br1" timeOffset="175813.495">18161 7521 3388 0,'0'0'125'0,"0"0"-36"16,0 0-53-16,0 0-4 0,0 3-12 16,0 9-15-16,0 5 4 15,7 7 4-15,-1 4 2 16,-3 8 1-16,-3 5-6 15,0 2 1-15,0 4-6 16,-3 1-1-16,-16 0 1 16,-17-3 1-16,0-1 0 15,-9-4 3-15,-16 2-1 16,4-6-2-16,0-8-3 16,-4-8 0-16,10-4-2 15,6-8 0-15,-1-8 2 16,13 0-1-16,6 0-2 0,3 0 0 15,3 0-11-15,9-8-5 16,6-4-11-16,6-18-38 16,0 3-123-16,0-1-465 0</inkml:trace>
  <inkml:trace contextRef="#ctx0" brushRef="#br1" timeOffset="176147.833">17660 7830 3258 0,'0'0'251'0,"0"0"-157"16,0 0-27-16,0 0-37 15,0 0-6-15,-6 22-11 0,-3 7 3 16,-3 12 5-16,0 6-2 16,-9 3-2-16,9 1-3 15,-6-1-3-15,3-5-2 16,3-10-2-16,6-7-2 15,0-9 2-15,6-7-4 16,0-6 0-16,0-6-1 16,0 0 1-16,0 0-1 15,0 0 0-15,0 0-2 16,0 0 0-16,24 1 1 16,0 4 1-16,24 0-2 15,-5 4-3-15,14-1-10 16,0-1-15-16,13-5-17 15,-19 1-123-15,3-3-2342 0</inkml:trace>
  <inkml:trace contextRef="#ctx0" brushRef="#br1" timeOffset="177201.933">19535 6356 512 0,'0'0'2841'0,"0"0"-2724"0,0 0-18 15,0 0-60-15,0 0-10 16,0 0-18-16,0 18-11 15,0 9 10-15,6 7 3 16,0 7 1-16,0 3-8 16,-3-3-6-16,6 0-1 15,-9-2-39-15,0-13-84 16,0-12-936-16</inkml:trace>
  <inkml:trace contextRef="#ctx0" brushRef="#br1" timeOffset="177780.667">18994 7152 2709 0,'0'0'740'0,"0"0"-662"16,0 0 20-16,0 0-43 15,0 0-4-15,0 0-23 16,0-2-14-16,13-2-3 16,-4 2 0-16,0-4-7 15,9 2 0-15,-3 4-4 16,0 0-2-16,3 0-3 15,-12 0-5-15,3 6-5 16,-9 12-7-16,0 9 2 16,0 5 8-16,-3 5 8 0,-27 1 0 15,0-3 4-15,3-3 1 16,5-11-1-16,10-7 3 16,12-4 0-16,0-4 1 15,0-4 0-15,12 4 3 16,19-2 1-16,8-4 0 15,30 0-8-15,1-6-61 16,-19-12-273-16</inkml:trace>
  <inkml:trace contextRef="#ctx0" brushRef="#br1" timeOffset="178664.646">18258 7946 2144 0,'0'-5'1268'16,"0"4"-1157"-16,0-3-6 15,9-2-55-15,9 0-13 16,0 1-15-16,6-4-11 16,4 3-5-16,-7 4-3 15,-3-2 0-15,3 4-3 0,-18 0-1 16,6 0-1 0,-9 0-9-16,0 4 2 0,0 7 1 15,0 4 3-15,0 3 3 16,-9-4 1-16,6 1 1 15,-12-4 1-15,15-2-1 16,-6-3 0-16,6-6 0 16,0 2 0-16,0-2 0 15,0 4-2-15,0-2 2 16,15 4 0-16,-9 3 3 16,6 0-3-16,-6 2 0 15,-6 1 0-15,0 0-1 16,0 1 0-16,0 0 0 15,-33 2-8-15,-12 3-24 16,-31 2-47-16,10-6-50 0,14-5-605 16</inkml:trace>
  <inkml:trace contextRef="#ctx0" brushRef="#br1" timeOffset="192130.769">12777 4641 2698 0,'0'0'541'0,"0"0"-417"16,0 0-32-16,0 0-52 15,0 0-8-15,0 3-12 0,0-3-11 16,0 0 1 0,0 0 13-16,0 0 5 0,0 0-5 15,0 3-3-15,-3 0-1 16,-12 6-1-16,3-1-4 15,0 4-3-15,-15 0-3 16,3 2-3-16,-10 4 1 16,1-1-1-16,-6 1-2 15,-6 0 0-15,-1-1-3 16,-5 3 3-16,-3-4 0 16,-1 0 1-16,-2-1 0 15,9-3-1-15,-13 0 0 16,10-6 0-16,-9 0 0 0,-4-6 1 15,7 0 1 1,-9 0-1-16,-4 0 0 0,7 0 0 16,-1-9-1-16,7-2 0 15,6-1 0-15,5-1 1 16,-5-5 1-16,18 2 0 16,-15-4 1-16,8-5-3 15,-5 2 0-15,0 0-3 16,15 0 2-16,-10-1 0 15,7 4 1-15,0-4 0 16,15 4 2-16,-9-3-5 16,9 2 2-16,-3-5 1 0,-1 1-3 15,10-1 0 1,-6-2 0-16,3 2 0 0,3-5 0 16,6 2 0-16,0 3-2 15,0-3 2-15,6 3-1 16,0 0-2-16,0 2 3 15,0 1 0-15,0-2 0 16,12 3-1-16,-3-4 0 16,15 0 1-16,-6-5 0 15,0 3 0-15,4-5 2 16,-1 4-2-16,-6 3 2 16,9 0-2-16,-6 5 0 15,0 0 0-15,9 4-1 16,1-1 1-16,5 1 0 15,-3 2-2-15,15 0 2 0,0 4-1 16,4 0 0 0,2 0 1-16,-3 4 0 0,13-2 0 15,-1 3 0-15,-3 2 0 16,4 2 0-16,-10 2-2 16,-9 0 0-16,13 0 2 15,-10 0-1-15,6 0-1 16,4 0 2-16,-4 0-1 15,9 0 1-15,-8 0 0 16,-1 0 0-16,-6 0-2 16,-3 8 2-16,1 5-3 15,-4 0 2-15,0 6 1 16,0-5 0-16,1 1 0 0,-1-1 0 16,-6 2 0-1,6 1 0-15,-9-3 0 0,-5 7 0 16,11-4-2-16,-18 3 2 15,3 5-3-15,-6 1 3 16,0 1 0-16,-3 1 0 16,9 2 0-16,-12-2 0 15,10 2 0-15,-10 0 1 16,6-4-1-16,0 0 0 16,-12 1 0-16,6-5 0 15,-9 5 0-15,0-1-2 16,0 6 1-16,0 1 1 15,0 1 0-15,-12 5 2 16,-3-5-2-16,0-1 0 16,0-7 3-16,-7-2 0 0,-2-1-1 15,-6-5 2 1,-6 3 0-16,-3-1 1 0,-7 0-2 16,1 1 1-16,-6-1 0 15,2-1-1-15,4 0 0 16,-3 0 1-16,6-5-2 15,-7 2 1-15,19-4-1 16,0 0 1-16,-3 1-1 16,6-7 0-16,9 2-1 15,-4-2 1-15,4-4-2 16,6 4 2-16,3-2-2 16,0-4 0-16,9 0-3 0,0 2-10 15,0 2-12-15,0-4-38 16,0 0-234-16</inkml:trace>
  <inkml:trace contextRef="#ctx0" brushRef="#br1" timeOffset="197163.351">10000 5191 3285 0,'0'0'159'0,"0"0"-52"15,0 0-37-15,0 0-19 16,0-2-15-16,0-2-18 15,9-2-6-15,16 3-4 16,2-3 0-16,6 5 2 16,12 1-5-16,7 0 1 15,17 0-1-15,12 0-2 16,4 10 0-16,-1 6-3 16,-8 0 4-16,8 2-4 0,-17 0-2 15,-10-3 0-15,-9-2-4 16,-17-3-8-16,-13-7-13 15,-3-3-33-15,-15 0-33 16,0-3-36-16</inkml:trace>
  <inkml:trace contextRef="#ctx0" brushRef="#br1" timeOffset="197486.259">10679 4913 3344 0,'0'-2'174'16,"-9"-1"-80"-16,9-1-27 0,0 2-33 16,0 2-8-1,0 0-22-15,0 0-4 0,22 0 0 16,-4 15 5-16,12 5 0 16,0 6-1-16,9 1-2 15,-18-1-2-15,13 0 1 16,-7-3-1-16,0 2 0 15,-12-5 0-15,-9-3-2 16,-6-2 1-16,0 1 1 16,0 5 0-16,-27 3 0 15,-21 2 5-15,-7 4-2 16,-5 5-1-16,-7-3-2 16,19-3-13-16,0 9-17 15,21-9-49-15,24-11-158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0" max="32767" units="cm"/>
          <inkml:channel name="Y" type="integer" min="0" max="32767" units="cm"/>
          <inkml:channel name="F" type="integer" min="0" max="4095" units="deg"/>
          <inkml:channel name="T" type="integer" min="0" max="2.14748E+0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8-05T05:50:19.1720000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3940 12279 3124 0,'0'0'461'0,"0"0"-419"0,0 0-23 16,24 0-2-1,6 0 9-15,31 0-2 0,11 0-12 16,19 0-8-16,5 0 3 16,16 0-6-16,6 0 5 15,-10 0-3-15,-2 0-3 16,-10 0 0-16,-11 0-12 16,-13-12-21-16,-14-16-54 15,-22 3-85-15,-12-1-523 0</inkml:trace>
  <inkml:trace contextRef="#ctx0" brushRef="#br0" timeOffset="296.41">4848 11948 3028 0,'0'0'536'0,"0"0"-477"16,0 0-24-16,0 0-8 0,12 0-5 15,16 0-14-15,8 0 1 16,18 0 0-16,7 0-1 16,2 10-5-16,-12 6-1 15,-5 3-2-15,-16 1-2 16,-3 3-1-16,-12 4 2 16,-15 5 1-16,0 6 3 15,-24 15 12-15,-37 8-5 16,-20 7-2-16,-10 2-8 15,1-5-2-15,5-8-23 0,37-19-104 16,6-23-616-16</inkml:trace>
  <inkml:trace contextRef="#ctx0" brushRef="#br0" timeOffset="3389.345">5014 12836 2266 0,'-9'14'1153'0,"-18"-8"-1066"15,6 0-65-15,-3-4-13 16,0 2-4-16,3-2 3 16,-7 4-4-16,1 3-3 15,0 3-1-15,-9 6 19 16,-3 9 5-16,-13 7 0 15,-2 6-6-15,6 13 1 16,-13 9-5-16,10 8-1 0,0 10-6 16,6 11 2-1,11 8-1-15,-2 32 3 0,21 37-4 16,15 30 4-16,0-17-1 16,0-32-4-16,12-43-1 15,12-29-3-15,9 9-1 16,13 18 2-16,14 5-1 15,-3-9-1-15,16-5-1 16,-4-7 1-16,4-13-1 16,-7-8 0-16,-3-10 0 15,-8-16-3-15,-13-12 1 16,-6-11-4-16,-15-10 0 16,-6-4-8-16,-5-4-6 0,-10 0-22 15,0-30-23-15,0-5-56 16,-16-6-538-16</inkml:trace>
  <inkml:trace contextRef="#ctx0" brushRef="#br0" timeOffset="3772.687">4426 15321 2422 0,'0'8'555'15,"0"-5"8"-15,0 0-495 16,0-1-31-16,18 4-12 16,9 7 3-16,6 4-9 15,13 4-9-15,2-1-4 16,12 3 0-16,-2-5 3 15,-1-1-1-15,3-2-1 16,-5-4 2-16,-10 1 0 16,-6-6 0-16,-6 0 1 15,-15-6 1-15,7 0 0 16,2 0 2-16,-6-26 2 0,-12-18 1 16,15-20-5-1,-15-15-11-15,6-8-3 0,-15-46-14 16,0 22-26-16,-15 13-133 15</inkml:trace>
  <inkml:trace contextRef="#ctx0" brushRef="#br0" timeOffset="4591.909">1707 13632 1971 0,'-16'-4'1550'0,"10"-1"-1482"16,-6-1-48-16,6 3-1 15,6 0 3-15,0 0-2 16,0 3-16-16,0 0-3 16,0 0 2-16,0 0 7 15,0 6-3-15,0 20 2 16,0 19 2-16,12 9 7 0,9 14-3 15,1 8-7-15,14 0-5 16,-3-3-1-16,0 0-1 16,-3-9-1-16,-8-8-8 15,2-8-18-15,-3-23-17 16,-12-13-59-16,-9-12-189 0</inkml:trace>
  <inkml:trace contextRef="#ctx0" brushRef="#br0" timeOffset="4807.559">1323 13725 353 0,'0'0'3033'0,"0"0"-2793"16,0-2-197-16,18-22-16 0,22-15-17 15,20-10 3-15,3-12-5 16,10-1-8-16,-10 4 0 15,4 6-17-15,-4 3-27 16,-9 18-78-16,-30 14-246 0</inkml:trace>
  <inkml:trace contextRef="#ctx0" brushRef="#br0" timeOffset="5123.481">1966 13945 2476 0,'0'8'145'0,"0"-2"695"0,0-3-721 15,0 0-61-15,0 3-29 16,6 7-16-16,12 7-4 16,3 14-3-16,6 11-2 15,-2 3 4-15,8 3-6 16,0-8 2-16,-6-7-4 15,3-13 0-15,-8-14 0 16,-4-6-7-16,-3-3 0 16,-3-3 7-16,-12-26 9 15,0-13 2-15,0-6-11 16,-27-3 0-16,-13 4-11 0,10 9-3 16,-24 21-23-16,15 11-34 15,2 6-199-15</inkml:trace>
  <inkml:trace contextRef="#ctx0" brushRef="#br0" timeOffset="5689.165">2389 13372 2321 0,'0'0'994'16,"0"0"-773"-16,0 8-174 0,18 19-41 16,9 17-2-16,9 17 13 15,12 18-3-15,-5 5-8 16,8 5-2-16,-18-14-4 16,-3-10 4-16,-9-18-4 15,-11-19 0-15,-10-12 0 16,0-16 6-16,0 0 14 15,0-18 14-15,0-17-26 16,0-10-8-16,15-1-5 16,3 2 5-16,9 13-7 15,12 9 0-15,-6 13-7 16,1 9-6-16,-10 0 8 16,-3 6 5-16,-9 19-2 0,-12 4 9 15,0 5 6-15,-9 5 0 16,-15 1-1-16,-7-5-5 15,-5-11-2-15,12-10-4 16,12-14-13-16,0 0-29 16,12-35-38-16,0-11 20 15,12-13-55-15,21 0 40 16,-3 5 42-16,1 13 39 16,-1 14 37-16,-12 17 45 15,3 10-3-15,-9 0-27 16,9 25-11-16,-9 7-15 15,6 2-3-15,-3 1-6 16,-2-5-17-16,-13-22-9 0,0-8-105 16,0 0-622-16</inkml:trace>
  <inkml:trace contextRef="#ctx0" brushRef="#br0" timeOffset="5807.032">2793 13414 2236 0,'0'0'1067'15,"0"6"-969"-15,0 13-98 16,27 4-23-16,3-3-91 16,-2-5-623-16</inkml:trace>
  <inkml:trace contextRef="#ctx0" brushRef="#br0" timeOffset="6089.352">3004 13538 2236 0,'6'15'986'0,"-6"-4"-784"16,9 4-132-16,6 3-31 15,4 2-2-15,8 9-4 16,6 0-17-16,-9 1-9 16,3-8-2-16,-15 0-5 15,9-11 3-15,-21-5 4 16,0-2-7-16,0-4 5 16,0 0 1-16,0-6-3 15,0-19-3-15,0-1-5 16,0 0-4-16,0 5 5 15,0 9 1-15,13 6 0 0,11 6-10 16,9 0 2-16,-6 11 5 16,6 0 1-1,-15-6-8-15,3-5-30 0,-17 0-153 0</inkml:trace>
  <inkml:trace contextRef="#ctx0" brushRef="#br0" timeOffset="7073.133">5153 15724 2512 0,'-15'0'914'15,"12"6"-770"-15,-18-3-110 16,12 3-2-16,0 3-2 15,-12 5-5-15,3 18-13 16,0 18-7-16,-16 20-4 16,7 23 11-16,-12 46-2 15,15 41 4-15,6 34-5 16,15-14 2-16,3-45-5 16,0-47-3-16,27-35-2 15,-3 10 1-15,15-4-2 16,0-4 3-16,1-15-3 0,-1-18-3 15,-6-12-7-15,-15-9-4 16,3-8-11-16,-3-13-42 16,-2 0-69-16,-10-7-368 0</inkml:trace>
  <inkml:trace contextRef="#ctx0" brushRef="#br0" timeOffset="7347.928">4713 17170 2614 0,'0'11'832'16,"0"-5"-668"-16,0 3-117 15,0 6-25-15,18 6-3 0,21 10 2 16,21 11-3-16,-2 7-5 16,8-4-7-16,3 3 1 15,4 3 1-15,-7-10-3 16,-8-6 2-16,-7-6-6 15,-12-8 2-15,-12-13-1 16,-18 1 0-16,-9-9 1 16,0 0 9-16,0-41 6 15,0-27-13-15,0-23-5 16,-3-69-24-16,-9 20-30 16,-6 16-188-16</inkml:trace>
  <inkml:trace contextRef="#ctx0" brushRef="#br0" timeOffset="8025.032">1824 16936 1492 0,'0'0'2000'0,"0"0"-1882"16,0 0-85-16,0 8-14 15,6 17-8-15,18 17-4 16,22 21 5-16,2 17 0 16,9 18-8-16,-5 7 3 15,-1 4-7-15,-3-10 0 0,-6-11-20 16,1-12-60-16,-19-21-83 15,-9-29-790-15</inkml:trace>
  <inkml:trace contextRef="#ctx0" brushRef="#br0" timeOffset="8389.874">1930 17541 2144 0,'0'-2'1408'15,"0"-7"-1318"-15,0-3-74 16,9-6-5-16,18-4-6 15,12-9 3-15,13-4-8 16,-1 3-5-16,3 6-1 0,-18 0 4 16,-8 11-5-16,-7 9 0 15,-15 6 1-15,-3 0 6 16,-3 0 6-16,0 15-6 16,9 9 5-16,6 14 8 15,3 3-4-15,9 0-3 16,3-1-4-16,4-7-1 15,11-9 0-15,-9-13-1 16,0-11 3-16,4 0-3 16,-7-11-3-16,-15-26 3 15,-12-5 0-15,-6-9-7 16,0 4 1-16,-18 15-18 16,-21 6 13-16,-10 20 7 0,1 6-34 15,-12 17-37-15,2 17-120 16,16-12-1716-16</inkml:trace>
  <inkml:trace contextRef="#ctx0" brushRef="#br0" timeOffset="9090.874">2865 16476 2200 0,'0'0'1334'16,"0"0"-1227"-16,0 0-70 16,7 12-17-16,8 11-15 15,27 18 2-15,3 18 2 16,19 18 0-16,2 4 2 16,0 1-4-16,-8-6 2 15,-13-8-9-15,-12-15 2 16,-6-15-2-16,-15-16 0 0,-6-8 1 15,0-14-1-15,-6 0 5 16,0-1-1-16,0-34-4 16,0-16-5-16,-12-4-7 15,3 2-1-15,9 9 6 16,0 15 5-16,0 20-2 16,0 9-4-16,0 0-18 15,21 23 9-15,7 16 14 16,5 4 3-16,0-2 4 15,-3-9-4-15,-3-7 3 16,7-18-3-16,-16-7 0 16,0 0 1-16,3-28-1 0,-6-23 0 15,-9-4 0-15,0-4-11 16,-6 6 7-16,0 13 4 16,-6 14 4-16,-9 13 19 15,3 13 6-15,-3 0-15 16,12 0-10-16,-6 21-4 15,9 15 0-15,0 1-5 16,0 4-11-16,21-5-13 16,6-10-5-16,3-9-18 15,3-17-17-15,-5-14-43 16,-7-25-66-16,3-10-931 0</inkml:trace>
  <inkml:trace contextRef="#ctx0" brushRef="#br0" timeOffset="9443.487">3867 16532 1435 0,'0'0'507'0,"0"0"-275"16,0 6 852-16,0 8-893 15,0 0-115-15,0 8-18 16,-9 6-9-16,-9 7-11 16,6 10-18-16,-9 2-7 15,9-1-9-15,0-5 0 16,-3-3-4-16,6-9-14 15,6-8-14-15,-9-15-18 16,-6-6-9-16,9-3-35 0,-13-27-100 16,-5-10-153-1,3-2 133-15,12 14 210 0,-6 8 387 16,9 8-122-16,9 12-120 16,0 0-88-16,0 0-28 15,21 7-10-15,12 18 7 16,13 1-9-16,5-3-4 15,-6 1-10-15,0-10-3 16,-14-8-26-16,2-6-58 16,-9 0-77-16,0-14-581 0</inkml:trace>
  <inkml:trace contextRef="#ctx0" brushRef="#br0" timeOffset="9624.624">4175 16710 2466 0,'0'8'217'15,"0"-3"-180"-15,0-4-37 0</inkml:trace>
  <inkml:trace contextRef="#ctx0" brushRef="#br0" timeOffset="11474.945">8512 17693 1421 0,'-6'6'2054'16,"6"-6"-1925"-16,0 4-96 15,31-4-15-15,35 0 0 16,58 0 11-16,60 0-8 16,66 0-12-16,25 0-4 15,-18 0-1-15,-25 0-1 16,-63 0-3-16,-39 0 0 15,-34 0-4-15,-11-4-17 16,-1-2-20-16,-8 0-19 16,5-2-2-16,-35 2-25 0,-28 0-16 15,-18-3-12-15,0 1-202 16,-28-1-525-16</inkml:trace>
  <inkml:trace contextRef="#ctx0" brushRef="#br0" timeOffset="11908.464">10347 17281 3002 0,'-15'14'573'0,"6"-2"-479"15,9 6-68-15,0 11-14 16,37 10 15-16,17 7 5 16,27 5-17-16,4-2-8 15,14-5-7-15,-5-13 0 0,-3 2-10 16,-16-10-3-16,-24 0-7 16,-27 2-21-16,-24-6 22 15,-18 10 10-15,-54 8 4 16,-58 9-8-16,-57 13-43 15,18-12-46-15,6-10-154 0</inkml:trace>
  <inkml:trace contextRef="#ctx0" brushRef="#br0" timeOffset="12458.154">8612 17395 2253 0,'-3'11'670'0,"-15"-5"-141"16,-9-3-473-16,0 1-31 15,2-2 13-15,-8 4-9 16,-6 8-2-16,0 11-13 16,-7 7 0-16,-11 2 8 15,-3 17-1-15,-4-10-11 16,4 2 0-16,9-5 2 16,11-9 2-16,13-8-3 15,12-6 0-15,15-1-4 16,0 0-7-16,30 13 8 0,28 5 2 15,26 13-3 1,16 2-3-16,9 2-1 0,14-2-3 16,-5-9-9-16,42-5-13 15,-27-17-29-15,-31-13-216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0" max="32767" units="cm"/>
          <inkml:channel name="Y" type="integer" min="0" max="32767" units="cm"/>
          <inkml:channel name="F" type="integer" min="0" max="4095" units="deg"/>
          <inkml:channel name="T" type="integer" min="0" max="2.14748E+0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8-05T05:51:16.7450000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12195 7980 3118 0,'0'0'148'0,"0"0"35"15,0 0-111-15,0 0-29 16,0 0-7-16,0 0-14 16,0 0-17-16,0 6 0 15,0 15-4-15,0 11 7 16,0 15 4-16,0 16 6 0,0 16 0 16,6 10-6-1,-6 5-3-15,6 0-4 0,-6-9-1 16,0-6-3-16,0-16 2 15,3-10-3-15,-3-12 0 16,0-11-12-16,0-9-32 16,0-21-51-16,-15 0-72 15,9-21-1283-15</inkml:trace>
  <inkml:trace contextRef="#ctx0" brushRef="#br0" timeOffset="355.015">12083 8115 3324 0,'0'0'150'16,"-6"0"-108"-16,6 0-17 16,-6 0-19-16,-3 26 16 15,-3 13-2-15,-9 8-7 16,12-3-6-16,-13-4 0 15,10-7 1-15,6-13-3 16,6-9-1-16,0-11-3 16,0 0 7-16,0-11 0 15,0-31 13-15,21-15-14 0,7-10-7 16,2-8 0 0,-6 11 0-16,3 12 0 0,0 16 0 15,-3 22 0-15,10 14-2 16,5 0 2-16,6 32 5 15,3 15-1-15,7 9-4 16,-7 6-3-16,-12-14-40 16,-15-18-356-16</inkml:trace>
  <inkml:trace contextRef="#ctx0" brushRef="#br0" timeOffset="7751.572">18551 7709 2630 0,'0'0'507'0,"0"0"-393"0,0 0-26 15,0 0-49-15,0 0 0 16,0 0 4-16,0 0-23 16,0 0 0-16,0 0-1 15,0 2-2-15,0 4-1 16,0 2-2-16,0 2 6 16,0 6-6-16,-6 2-4 15,-3 9-2-15,-3 1 0 16,-9 5 1-16,-7 3 0 15,7-1 1-15,-6 3 1 16,-15-3 1-16,12 3 1 16,-16-1-3-16,4 2-2 0,0 0-1 15,-9-1-1-15,-4-2 1 16,7 2 0-16,-6 4-3 16,-4 2 1-16,-8-3 0 15,9-3-3-15,-10 4 1 16,4-8 3-16,-10 2 1 15,1-1-1 1,-4-3-2-16,4 0 1 0,-7-3-1 16,1 0 2-16,0-3-1 15,-4 1 0-15,1-4-2 16,-10 0-1-16,7 4 0 16,-7-3 1-16,6-2-3 15,-5 5 3-15,5-1-1 16,-5 0-2-16,2 0 0 15,4-1 3-15,-4-2-3 0,16-3 1 16,-13 2 0-16,4-2 1 16,5-3-1-16,-8 1-1 15,-1 2 1-15,-2-2 1 16,-4-1-2-16,1 3 0 16,-13-2 2-16,7-4 0 15,-10 5-2-15,3-5 0 16,-2-2 3-16,-10 2 0 15,9-1 0-15,-11-1-3 16,-7 2 0-16,-9 0 2 0,0 4-2 16,-6 3 3-1,10-4-1-15,-13 3-2 0,-9-2 0 16,6-4 1-16,-6-2 1 16,18 0 0-16,-18-6-2 15,10 2 2-15,-4-2-1 16,9 0-1-16,0 0 3 15,0 0-2-15,3-3 1 16,13-1 0-16,-4 3-1 16,-6-4 2-16,19 3-2 15,-4-2 1-15,9 2-2 16,1-2-3-16,2-2 3 16,-3 0 2-16,-2 0-2 15,-4 0 0-15,-6 0 3 16,1 0-2-16,-7 0 0 0,-6 0-1 15,3 0 2-15,1 0-2 16,2 0 0-16,0 0 1 16,15 0-1-16,-5-8 0 15,11-7 2-15,-9 0-2 16,-5-5 2-16,-7-3-2 16,3-4 0-16,-15 1-1 15,4 0 2-15,11-1 0 16,-3 3-1-16,6 2 0 15,1-5 0-15,2 3 0 16,9-2 0-16,-2-1 0 16,8 1 0-16,-11-3 1 15,8-3-1-15,-3-3 0 0,10 0 0 16,11-3-2 0,7-7 0-16,5 3 2 0,4-9-2 15,-7-4 2-15,-5-1-1 16,-4-6 1-16,-5 3 0 15,-4 1 0-15,4-1 0 16,-1 4 0-16,7 0 1 16,17-1-1-16,1 3 0 15,12 1 0-15,-1-4-2 16,10 1 2-16,0-3 0 16,2-2 0-16,1-1 0 15,-6 0 0-15,12-3-1 0,-10-8-1 16,7 3 2-16,0-8 0 15,0-2 0-15,-4-5-1 16,13-11 1-16,-6 0-1 16,-3-5-2-16,6 3 3 15,-10 7-3-15,13 5 3 16,12 9 0-16,-3 2 0 16,3 5 0-16,3 0-2 15,9 2 2-15,-3 4-2 16,9-2 2-16,0 0 0 15,0 4-2-15,0 2 2 16,0 4 0-16,15 5-2 16,0 7 2-16,9-4-1 15,3 0 1-15,6-4 0 16,4-1 0-16,11-1-1 0,3-2-1 16,6-1-2-1,4 3 4-15,-7 2-2 0,7 2 2 16,-4 3 0-16,0 5-1 15,13 0 1-15,2 0 0 16,7 1 0-16,11-1-2 16,7 3 0-16,5-3 2 15,10 3-5-15,0-1 5 16,-16 5-3-16,-5 3 2 16,-22 9-1-16,1 4-1 15,-19 6-1-15,6-3 4 16,4 4 0-16,-4-6 0 15,12-1-1-15,-2 1 1 16,5-4 0-16,-5 4 1 16,-10-2-1-16,-6 5 1 0,-18 2 0 15,4 0-1-15,-7 3 0 16,-12 3 0-16,-6 0 0 16,3 0 0-16,-9 4 0 15,0 0 0-15,-6 2 0 16,0 0 0-16,0 0 0 15,0 0-2-15,0 0-8 16,0 0-12-16,0 0-14 16,-12 0-46-16,-21 0-61 15,-3-4-221-15,15-2-274 0</inkml:trace>
  <inkml:trace contextRef="#ctx0" brushRef="#br0" timeOffset="8086.423">7592 4729 2402 0,'0'-3'449'0,"0"0"-149"16,0 3-132-16,0 0-77 15,0 0-6-15,0 0-21 16,0 0-25-16,0 0-15 16,0 0-11-16,0 0-4 15,0 0-5-15,15 0-1 16,12 0 5-16,-6 15 2 0,15-1-1 15,4 0-2 1,-1 4-4-16,-3 3-3 0,6-1 2 16,-8 0-1-1,-4 1-1-15,-9 0 1 0,-9-4-1 16,-6-3 0 0,-6 11-1-16,0 4 1 0,-39 15 4 15,-19 11 4-15,-8 10-8 16,-9 2 0-16,-25 10-38 15,37-20-66-15,8-18-88 0</inkml:trace>
  <inkml:trace contextRef="#ctx0" brushRef="#br0" timeOffset="10269.033">11280 4805 2988 0,'9'0'192'16,"-3"0"-116"-16,3 0-51 15,-3 0-2-15,12-6 41 16,-6 0-36-16,4 0-18 16,-4 3 1-16,9 0 14 15,-6 3 12-15,12 0-5 0,15-3-14 16,4 3 2-16,11-2-9 16,6-3-3-16,10-1 0 15,-1-1-1-15,7 1-3 16,2 0-4-16,-5 4 1 15,2-4 2-15,-9 2-3 16,4 2 1-16,-1 2-1 16,4-3 0-16,2 0 1 15,-2 0-1-15,5 3 4 16,-11-3-4-16,5 3 1 16,-12 0 1-16,-2 0-1 15,2 0 1-15,1 0-1 16,-1 0-1-16,6 0 1 0,-5 0-1 15,2 0 3 1,-3 0-3-16,-2 0 2 16,-4 0-2-16,-2 0 0 0,-4 0 0 15,0 0 0-15,-12 3 0 16,7 0 0-16,-10 0 0 16,6 0 0-16,-3-1 0 15,-2 2 1-15,-4 2 3 16,6-4 0-16,0 1-2 15,0 0 3-15,7 0-1 16,-1 0 1-16,3-3-2 16,4 2-2-16,-4 3 1 15,6-4-2-15,1 4 0 0,2-5 1 16,-9 0-1 0,13 0 1-16,-7 0 3 0,-3 0-4 15,10 0 2-15,-4 0-2 16,0 0 1-16,4 0-1 15,2 0 0-15,-3 0 0 16,4 0 0-16,2 0 0 16,-5 0 1-16,8 0-1 15,-3 0 0-15,-2 0 0 16,2 0 0-16,-9 0 0 16,-5 0 0-16,8 0 0 15,-12 0 1-15,7 0-1 16,-4 0 0-16,9 0 0 15,-8 0 0-15,2 0 1 16,0-5-1-16,7 4 0 0,-1 1 0 16,-9-5 0-16,7 5 1 15,2 0 1-15,4 0-2 16,2 0 0-16,-9 0 1 16,7 0-1-16,-1 0 0 15,-3 0 0-15,-2 5 0 16,-1-4 4-16,0 4-4 15,1-5 6-15,-1 0-1 16,3 0 1-16,-2 0 3 16,2 0-3-16,-2 0 0 0,-16 0-2 15,18 0 1 1,-6 0-2-16,-8 0 0 0,5 0-2 16,0 0 1-16,-8 0-2 15,14-5 2-15,-6-1-2 16,-8 4 0-16,5-4 1 15,3 3-1-15,-6 0 0 16,10-3 1-16,-19 4-1 16,18-4 0-16,-2 3 0 15,-4-3 1-15,6 0-1 16,1 1 0-16,-4-2 0 16,9 5 0-16,-12-4 1 15,1 2-1-15,2 2 5 16,-3-2 1-16,1-1 1 15,-4-1 0-15,-6 1-3 0,6-1 1 16,-5 0 1 0,-1 3-2-16,-6 0 2 0,0 0-3 15,1 0 2-15,-10 0-1 16,9-3 2-16,-6 3-2 16,-9-2-1-16,15 1 4 15,-18-2-3-15,10 4-1 16,-16-1 2-16,0 3 3 15,0-3-2-15,-9 3 0 16,0 0-3-16,0 0-1 16,0 0-2-16,0 0 0 15,-21-9-10-15,-19 0-26 16,1-2-151-16</inkml:trace>
  <inkml:trace contextRef="#ctx0" brushRef="#br0" timeOffset="13852.703">15110 11223 1849 0,'-6'0'0'0,"-12"2"0"15,15-2-122-15,-9 4 69 16,-9-2 53-16,15-2 0 0,0 4 200 16,-3-4 66-16,9 0-30 15,0 0 38-15,0 0-117 16,0 0-27-16,0 0 11 16,0 0-26-16,0 0-20 15,0 0-23-15,0 0-22 16,0 0-8-16,0 0-11 15,0 0-15-15,0 3-9 16,15 3-2-16,3 1 8 16,15 3 4-16,12-1 6 15,4 0-4-15,8-3-2 16,9 2 5-16,4-2-8 16,-1 0-6-16,16 0-2 0,2-4-1 15,-2 4 1 1,5 0-3-16,1-2 0 0,5 1-3 15,-5-2 1-15,-4 3 2 16,-2-3-3-16,-7 0 0 16,1-3 1-16,-1 0-1 15,-5 0 5-15,2 0 3 16,10 0 1-16,-4 0-4 16,10 0-2-16,-4 0-3 15,-8 0 2-15,-4 0-2 16,1 0 0-16,-13 0 0 15,-3 0 1-15,-2 6-1 16,8-1 0-16,-8 1 1 0,8 0 1 16,3-3 1-1,-2 3-1-15,5-6 0 16,-2 3 2-16,2-3-4 0,-3 0 1 16,-5 0-1-16,-4 2 1 15,-2 3-1-15,-4-4 0 16,0 5 3-16,-2 0-1 15,5-3 1-15,-6 0 0 16,7-3 1-16,2 0-1 16,3 0 0-16,-5 0-3 15,2 0 1-15,-6-3-1 16,-2-2 0-16,-7-1 0 16,-6 1 1-16,6-2 1 0,-8 1-2 15,11 0 4 1,-6 3 0-16,9-2-2 0,1 1 0 15,-4-1 1-15,6 2-1 16,-8-3 0-16,-1 3 0 16,3 0 2-16,-12 0 0 15,1 0 1-15,5 3 1 16,-3-3 1-16,3 1-2 16,1-4-1-16,2 0 3 15,0 0-3-15,0-3 0 16,10 0 1-16,-10 1-1 15,0 2-1-15,-8-3-1 16,-1 3 1-16,-6-1 0 16,-6 1 1-16,3 5-1 0,-12-3 1 15,3 4-3-15,-2 0 1 16,-10 0-2-16,0 0 1 16,-3 0-1-16,-3 0 0 15,0 0 1-15,0 0-1 16,0 0-1-16,9 0-4 15,-9-2-10-15,0-2-11 16,0-1-24-16,-9-1-187 0</inkml:trace>
  <inkml:trace contextRef="#ctx0" brushRef="#br0" timeOffset="46053.295">18023 11364 3148 0,'-6'0'361'15,"6"0"-311"-15,0 0-36 16,0 2-13-16,0 7 10 16,0 8 4-16,6 14-5 15,21 10 8-15,6 7-1 16,-3 16 1-16,0 10 4 15,19 11-4-15,-10 2-9 16,15 2-1-16,10-4-2 16,2-12-2-16,3-9 1 15,10-11-2-15,-1-13 0 16,-2-9-3-16,-7-11 0 16,-5-10-11-16,-19-4-26 15,-6-6-45-15,-6 0-65 0,-21-16-2012 16</inkml:trace>
  <inkml:trace contextRef="#ctx0" brushRef="#br0" timeOffset="46391.389">18732 11974 3435 0,'0'0'136'0,"0"0"-95"15,0 0-20 1,0 0-7-16,9 13 12 16,9 16-12-16,9 7 1 0,3 4-6 15,4 1 0-15,-7 0-5 16,12-2-1-16,-6-5-3 16,-9-2 1-16,-3-6 1 15,-2-5-2-15,-7-3 0 16,-12-3 1-16,0-3-1 15,0 2 4-15,-43 4 5 16,-5 2 1-16,-9 1-10 16,-16-4-2-16,10 0-6 15,3 1-10-15,2 11-31 16,13-5-71-16,18-7-437 0</inkml:trace>
  <inkml:trace contextRef="#ctx0" brushRef="#br0" timeOffset="46900.412">19375 12052 3275 0,'-3'-16'325'0,"3"2"-293"16,0-1 0-16,0 1-3 16,18 1-9-16,9 2-8 15,18 3-9-15,1 8-3 16,-1 0-3-16,-15 2-3 0,-3 28-3 15,-12 11 0-15,-15 8 2 16,0 8 4-16,-9-3-1 16,-15 3 0-16,-3-3 2 15,9-3-11-15,6 4-31 16,12-14-65-16,0-8-336 0</inkml:trace>
  <inkml:trace contextRef="#ctx0" brushRef="#br0" timeOffset="47037.636">19722 12716 3431 0,'0'0'172'0,"0"0"-132"0,0 0-27 16,0 0-13-16,12 0-24 16,3 0-165-16</inkml:trace>
  <inkml:trace contextRef="#ctx0" brushRef="#br0" timeOffset="61700.234">10115 8563 3182 0,'0'0'202'0,"0"0"-151"16,0 0-7-16,-6 0-1 16,6 0 21-16,0 0-22 15,0 0-19-15,0 0-6 16,0 0 3-16,0 0 1 16,0 0-7-16,0 0 0 15,6 0-6-15,3 0-3 16,0 0 1-16,9 0 0 15,15 0-1-15,7 0 1 16,11 0-3-16,6 0 2 16,10 0-2-16,5 0-1 15,7 0-1-15,-10-6 1 0,-6-4-2 16,-8 6 0-16,-22 0 0 16,-9 4-7-16,-18 0-10 15,-6 0-20-15,0 0-28 16,-6 0-63-16,-18 0-432 0</inkml:trace>
  <inkml:trace contextRef="#ctx0" brushRef="#br0" timeOffset="62186.008">10586 8265 1955 0,'0'0'1312'0,"0"0"-1208"16,0 0-27-16,0 0-40 15,0 0 11-15,0 1-18 16,0 9-14-16,0 1 9 15,15 4 13-15,-3 5-6 16,9 2-9-16,-6 1-9 16,18 0-3-16,-5 0 0 0,11-2-2 15,-6-1-4-15,0 0-1 16,0-4-1-16,-8-1-3 16,2-2 1-16,-9-4-1 15,3 1 3-15,-15-4-3 16,-6-2 0-16,6 1 3 15,-6-4-1-15,0 3 1 16,0 2 2-16,-6 9-2 16,-15 5 3-16,-12 9-1 15,-3 7-5-15,-19 7 3 16,4 1 0-16,0-1-3 16,-1-4-10-16,19-5-6 15,12-22-24-15,15-6-78 16,6-6-735-16</inkml:trace>
  <inkml:trace contextRef="#ctx0" brushRef="#br0" timeOffset="71284.563">10151 4383 3492 0,'0'4'131'0,"0"-4"-79"16,0 0-19-16,0 0-23 15,6 0 1-15,28 0-10 16,17 0 6-16,9 0 2 15,10 0-2-15,8 0 2 16,-5 0-5-16,5 0-3 16,-15 0-1-16,4 0-2 0,-16 0-9 15,-6 0-22-15,-8 0-37 16,-10 0-72-16,-6 0-350 0</inkml:trace>
  <inkml:trace contextRef="#ctx0" brushRef="#br0" timeOffset="71601.36">10541 4159 3403 0,'-9'-4'143'16,"9"4"-52"-16,0 0-56 15,0 0-20-15,18 0-7 16,-3 0-2-16,21 9 4 0,3 12-2 15,0 1-3-15,7 3 0 16,-1 1-2 0,6-3-2-16,-8 1 1 0,-1-1-1 15,-9-5 0-15,-9-1 0 16,-6-6-1-16,-18 2-3 16,0 1 1-16,-3 6-2 15,-42 11 3-15,-15 5 1 16,-19 15 0-16,-5 2-5 15,8 2-21-15,1 24-37 16,32-18-73-16,16-9-838 0</inkml:trace>
  <inkml:trace contextRef="#ctx0" brushRef="#br0" timeOffset="80286.779">11549 8578 2921 0,'0'0'556'16,"0"0"-475"-16,0 0-31 0,0 0-18 16,0 0 11-16,0 0-16 15,0 0-16-15,0 0-5 16,0 0 3-16,0 0 5 15,21 0-1-15,6 0 3 16,15 0-2-16,19 0-3 16,2 0-1-16,18 0-1 15,4 0-2-15,6 0-4 16,-1 0-1-16,7 0 2 16,8 0-4-16,1 0 5 15,45 0-2-15,-6-6 6 16,9-9-2-16,6 1-1 15,-31 2-1-15,22 6-2 0,-18-1-3 16,-6 4 3 0,-12 3-3-16,-10 0 2 0,-2-2-1 15,-13 0-1-15,-5-2 3 16,-4-2 2-16,-11 0-1 16,-7 1 0-16,-9-5-1 15,-8 4 1-15,-7 5-2 16,-12-6-1-16,-12 4 0 15,9 0 0-15,-6 1-1 16,1 2 0 0,-10-4 0-16,-3 4-5 0,-6 0-5 15,0-2-6-15,0-2-10 16,-27-10-16-16,5-1-63 16,-8 3-515-16</inkml:trace>
  <inkml:trace contextRef="#ctx0" brushRef="#br0" timeOffset="80598.169">14156 8198 3500 0,'0'-5'107'16,"0"4"-34"-16,0-3-32 15,0 4-6-15,0 0-17 16,0 0-11-16,0 0-4 15,15 0 0-15,1 0 8 16,2 10 2-16,9 4-2 16,3 6-4-16,3 1-1 0,6 2-1 15,-5 3-3-15,-4-2-2 16,0-1 1-16,-6 0-1 16,-18-5 3-16,-3 3-3 15,-3-1 0-15,-3 7 0 16,-30 5 0-16,-24 9 0 15,-22 0-10-15,-39-1-26 16,10-10-57-16,14-15-685 0</inkml:trace>
  <inkml:trace contextRef="#ctx0" brushRef="#br0" timeOffset="81435.333">11597 8393 1997 0,'0'0'784'0,"0"-3"-485"15,6 3-60-15,-6-3-123 16,0 3-25-16,0 0-20 16,0 0-28-16,0 0-1 0,0 0-12 15,0 0-4-15,0 0-6 16,0 0-7-16,0 0-2 16,0 0-3-16,0 3-3 15,-15 18 0-15,-3 2 0 16,-9 9 0-16,15 1 1 15,0 1-2-15,-13-4 0 16,19-8-1-16,6 3 0 16,0-8-3-16,0 7 3 15,6-1 0-15,31 3-1 16,2 4 0-16,0-1 1 16,18-3-3-16,16 4-7 15,23-10-23-15,-11-3-56 16,-19-13-2279-16</inkml:trace>
  <inkml:trace contextRef="#ctx0" brushRef="#br0" timeOffset="83651.977">10230 8276 2861 0,'0'0'424'16,"0"0"-313"-16,0 0-33 15,0 0-33-15,0 0 15 16,0 0-16-16,0 0-6 15,0 0 0-15,0 0-3 16,0 0-5-16,0 0-8 16,-6 0-4-16,0 0-5 15,-12 0-4-15,2-10-4 0,-11-3-2 16,3-8-3 0,-15-3 4-16,-3-4-1 0,-1-9 2 15,-5 3-2-15,3-7 0 16,3 0 0-16,8 0-2 15,1-4-1-15,0 6 0 16,21-2 0-16,-3 4 1 16,9 3-1-16,6 0 2 15,0 1-2-15,0-2 0 16,27-3 0-16,-3 3-3 16,9 3 0-16,7-1 1 15,-7 7 0-15,3 6-2 16,6 1 1-16,-3 5 1 0,-2 2 1 15,-7 4-4-15,3 1 0 16,3 1-4 0,-18 5-2-16,-3 1-8 0,-15 0-9 15,0 0-24-15,0 0-37 16,0-5-56-16,-15-1-541 0</inkml:trace>
  <inkml:trace contextRef="#ctx0" brushRef="#br0" timeOffset="83987.711">9859 7313 3344 0,'0'0'135'0,"0"0"-51"16,0-3-52-16,0 0-5 15,12 1-11-15,9-2-8 16,3-1 1-16,3 1 3 15,6 2 0-15,0-2-1 16,7 2-6-16,-16 2-1 16,12 0-1-16,-3 0 0 15,-6 0 0-15,-5 0 0 16,-16 6-1-16,-3 0 1 16,6 5-2-16,-9 3-1 15,0 10 3-15,0 9 3 16,-18 5 2-16,-4 3-1 15,4-3-3-15,0 3-4 0,0-7-7 16,18 7-20 0,0-8-60-16,0-13-246 0</inkml:trace>
  <inkml:trace contextRef="#ctx0" brushRef="#br0" timeOffset="84819.633">10574 7059 2534 0,'0'2'863'16,"0"-2"-798"-16,-9 0 12 0,9 0-42 15,0 0 17-15,-6 0-8 16,3 0-20-16,-12 0-4 15,-3-2-5-15,-10-12 4 16,-5-5-8-16,3-1-2 16,-3-10 0-16,-6-2-7 15,2-3 4-15,1-6 0 16,9-2-6-16,9 1 1 16,6 1-1-16,6 0-3 15,6 7 1-15,0 2 0 16,9-1 1-16,18 0 1 0,15 1 0 15,3 0 0 1,13 3-1-16,-1 5-1 16,4 1 2-16,2 9 0 0,-3 2-2 15,-8 4 2-15,-1 2-1 16,-6 0-6-16,-12 6-8 16,1-4-11-16,-16 4-7 15,-6 0-14-15,-3 0-30 16,-9 0-44-16,0 0-347 0</inkml:trace>
  <inkml:trace contextRef="#ctx0" brushRef="#br0" timeOffset="85166.728">10622 6145 3329 0,'0'0'182'0,"0"0"-109"16,0 0-47-16,0 0-20 16,24 0 5-16,0 0 4 15,10 4 0-15,2 1 3 16,6-2 0-16,-9 0-2 16,7 3-8-16,-7-3-2 15,3-1-2-15,-15 2-2 16,6 1-2-16,-18-1 0 15,6 1 0-15,-15 1 0 0,0-1 1 16,0 7-1 0,0 7 1-16,-6 9-1 0,-30 10 3 15,6 9-2-15,-15 4-1 16,-4 1-3-16,7 12-34 16,9-11-67-16,9-13-248 0</inkml:trace>
  <inkml:trace contextRef="#ctx0" brushRef="#br0" timeOffset="86000.385">10242 6198 3102 0,'-9'0'230'0,"-6"0"-128"0,-3 0-39 15,2-6-1-15,-5-6-2 16,0 1-29-16,3-4-6 16,-6-2-1-16,-3-4-1 15,-6-5 1-15,8-4-9 16,1 1-5-16,9 1-2 15,-6-3-1-15,15 3-3 16,6-2-4-16,0 3 1 16,0-1 2-16,33-5-3 15,7-2-1-15,11-3-3 0,18 0 0 16,7 3-1-16,-7 0 1 16,10 5 2-16,-7 4 1 15,-15 5-1-15,-2 9-4 16,-19 4 0-16,-15 6-5 15,-6 2-3-15,-3 0-3 16,-12 0-15-16,0 0-12 16,0 2-29-16,0 12-26 15,-21-2-193-15</inkml:trace>
  <inkml:trace contextRef="#ctx0" brushRef="#br0" timeOffset="86356.591">10308 5384 3346 0,'0'0'157'16,"0"0"-69"-16,0 0-61 16,0 0-9-16,12 0-14 15,9 0 4-15,10 0 4 16,8 12 3-16,6-4 0 15,9 2-5-15,1-2-3 16,-1 1-3-16,-3 0-2 16,-11-3-2-16,-10 3 1 0,0-7-1 15,-27 4 0-15,6-3 1 16,-9 3 2-16,0 3 0 16,0 5-3-16,-18 7 3 15,-9 11 4-15,-6 3-1 16,-7 7-2-16,10-5-4 15,3 5 0-15,0-5-19 16,-12 10-36-16,14-11-62 16,4-13-254-16</inkml:trace>
  <inkml:trace contextRef="#ctx0" brushRef="#br0" timeOffset="87034.059">9825 5527 648 0,'0'0'2631'16,"-6"0"-2470"-16,6 0-48 16,-9 0-57-16,6 0 2 15,-3 0-24-15,-12-2-14 16,9-7-4-16,-3-3-2 0,-3-4-1 15,3-9 0-15,-3-1-2 16,-3-9-3 0,6-6-4-16,-1-3-4 0,1-3 0 15,12 0 2-15,0-1-2 16,0-3 1-16,12-2-1 16,13 0-2-16,14 1 2 15,21-3 0-15,4-5 0 16,5 8 0-16,12-1 0 15,4 10 0-15,-22 13-1 16,-17 7-3-16,-7 14-6 16,-18 3 0-16,-15 6-12 15,-6 0-34-15,0 3-38 0,-6 26-7 16,-21-3-108-16,3-2-1345 16</inkml:trace>
  <inkml:trace contextRef="#ctx0" brushRef="#br0" timeOffset="87401.542">9807 4605 3210 0,'0'0'217'0,"0"0"-100"0,0 0-56 15,0 0-24 1,0 0-4-16,3 0-18 16,18 0-10-16,13 0 0 0,11 0 4 15,0-5 2-15,15 3-3 16,7-4 1-16,2 0-4 16,-2 3-3-16,-10-1 1 15,-12 4-3-15,-18 0 2 16,-2 0-1-16,-19 0-1 15,0 0 0-15,-6 0-1 16,0 19 1-16,0 9 0 16,0 7 0-16,0 9 0 15,0 9 0-15,-18 6 0 16,-28 37-17-16,1-14-36 16,3-12-95-16</inkml:trace>
  <inkml:trace contextRef="#ctx0" brushRef="#br0" timeOffset="88500.871">9324 7684 3435 0,'0'0'140'0,"0"0"-74"15,0 0-40-15,0 0-21 16,0 0-5-16,0 21-3 15,0 9 3-15,15 4 0 16,-9 1 0-16,0 3 0 16,-6 7-14-16,0-13-59 15,0-11-94-15</inkml:trace>
  <inkml:trace contextRef="#ctx0" brushRef="#br0" timeOffset="89043.454">9593 6794 3434 0,'0'-6'123'0,"0"-1"-66"16,6-2-39-16,12-3-11 15,9 6-4-15,-12 0-3 16,16 6-1-16,-13 0-6 16,0 0-1-16,-9 4-2 15,3 12-3-15,-12 9-2 0,0 7 9 16,0-1 6-1,-6 7 0-15,-9-3 0 0,6-4 5 16,0-5 6-16,3-12-2 16,6-2-3-16,0-6-3 15,0-6-3-15,15 0 0 16,15 0 4-16,15 0-4 16,34-45-12-16,-16 5-82 15,-9-5-700-15</inkml:trace>
  <inkml:trace contextRef="#ctx0" brushRef="#br0" timeOffset="89667.049">9345 6093 3259 0,'0'-3'209'0,"0"-3"-104"15,0 3-51-15,0-7-34 16,6 5-10-16,13-3-8 15,2 1-2-15,-3 1-5 16,-6 4 2-16,3 2-6 16,-9 0-15-16,0 0-6 15,-6 2 8-15,0 11 5 0,0 5 4 16,0-1 2-16,0 0 0 16,0 0 3-16,3-1 7 15,9-5 1-15,-6 1-1 16,0-7 0-16,3 4-3 15,6-3 4-15,-6 0 1 16,-6 0-1-16,6 2 1 16,-2 4 11-16,-7 7-3 15,0 3-3-15,0 4-2 16,0 5-3-16,-19-3-1 16,-41 2-15-16,15-9-40 15,0-10-387-15</inkml:trace>
  <inkml:trace contextRef="#ctx0" brushRef="#br0" timeOffset="90274.916">9026 5296 2743 0,'0'0'703'0,"0"0"-609"15,0 0-24-15,0 0-49 16,0 0-9-16,0 0-8 16,0 19-4-16,0 7 0 0,-13 0 3 15,4 3-3-15,3-5 3 16,6-4 0-16,-6 1-3 16,6-5 0-16,0 2 1 15,0-3 1-15,0-3-1 16,0 0-1-16,6-4-1 15,9-2-3-15,19 0-2 16,-10-4 6-16,21-2-2 16,-9 0 0-16,7 0-13 15,-10-2-29-15,-6-10-15 16,-12-3-26-16,0 4-141 0,-15-1-277 16</inkml:trace>
  <inkml:trace contextRef="#ctx0" brushRef="#br0" timeOffset="90487.69">9149 5428 2958 0,'0'-2'325'16,"0"2"-189"-16,0 0-63 16,0 0-12-16,0 0-32 15,0 0-28-15,0 14-1 16,0 12 6-16,0 9 9 15,0 10-4-15,0 2-10 0,0 5-1 16,0 21-8 0,0-14-52-16,0-10-107 0</inkml:trace>
  <inkml:trace contextRef="#ctx0" brushRef="#br0" timeOffset="92102.052">8223 7782 3332 0,'0'0'173'0,"0"0"-93"16,0 0-12-16,0 0-29 16,0 0 5-16,0-4-15 15,0-18-7-15,0-15-7 16,9-12-5-16,3-12-2 15,-12-18-1-15,0-13 2 16,0-39-3-16,0 5-2 16,-6-10-4-16,-12 0 2 15,3 31-2-15,3 0 0 16,-1 22 0-16,7 25 0 0,6 14 0 16,-9 18 0-1,3 6 0-15,6 10-2 0,-6 4-7 16,6 3-2-16,-6 3-2 15,6 0-10-15,-6 0-23 16,6 0-61-16,-9 0-402 0</inkml:trace>
  <inkml:trace contextRef="#ctx0" brushRef="#br0" timeOffset="92476.565">7854 6793 238 0,'0'0'3146'16,"0"0"-3019"-16,0 0-36 15,0 0-42-15,0-10 5 16,22-16-24-16,-7-11-20 15,15-8-7-15,0-8-1 16,9 0-1-16,-6 1 1 16,-5 9-1-16,-10 10-1 15,3 7 4-15,-15 12 3 16,3 8-1-16,0 6-2 16,6 0-4-16,3 0-3 0,9 14 3 15,13 12 0-15,-1 7 0 16,6 4 0-16,-3 1 0 15,7 3-5-15,-7 6-25 16,0-9-75-16,-21-14-455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+09" max="2.14748E+09" units="cm"/>
          <inkml:channel name="Y" type="integer" min="-2.14748E+09" max="2.14748E+09" units="cm"/>
          <inkml:channel name="F" type="integer" min="0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8-05T05:56:07.8370000"/>
    </inkml:context>
    <inkml:brush xml:id="br0">
      <inkml:brushProperty name="width" value="0.025" units="cm"/>
      <inkml:brushProperty name="height" value="0.025" units="cm"/>
      <inkml:brushProperty name="color" value="#000000"/>
    </inkml:brush>
  </inkml:definitions>
  <inkml:trace contextRef="#ctx0" brushRef="#br0">1 1 6851,'0'0'768,"0"0"-768,0 0-160,0 0-944,0 0-2482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0" max="32767" units="cm"/>
          <inkml:channel name="Y" type="integer" min="0" max="32767" units="cm"/>
          <inkml:channel name="F" type="integer" min="0" max="4095" units="deg"/>
          <inkml:channel name="T" type="integer" min="0" max="2.14748E+0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7-11T03:06:00.7060000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25953 9370 2598 0,'0'2'107'0,"0"2"109"15,0 2 116-15,0-4-185 16,17 4-82-16,-8-3-9 15,11 1-10-15,6 1-5 16,12 3-10-16,17 0-6 16,12 2-5-16,18-1-2 0,16-3-2 15,1 0-4 1,20-6 0-16,-12 0-5 0,-5 0-2 16,-18 0-1-16,-11 0-1 15,-15-6-1-15,-18-2-2 16,1 1 0-16,-12 6 0 15,-12-5-8-15,-8 3-1 16,-6 3-12-16,-6-6-23 16,0 4-59-16,-6-5-266 0</inkml:trace>
  <inkml:trace contextRef="#ctx0" brushRef="#br0" timeOffset="712.954">26351 9164 2739 0,'0'0'482'0,"0"0"-391"0,-6 0-55 16,6 0 25-16,-6 0-15 16,-5 0-26-16,-10 0-4 15,4 14 5-15,-9 0-4 16,-12 6 4-16,-3-1 1 16,1 1-4-16,-7 0 2 15,12-5-1-15,-3-1-4 16,-2-7-4-16,8 2-1 15,12 0-3-15,-1-3 2 16,15 0 0-16,-2-6-1 16,8 0-2-16,0 0 0 15,0 0 5-15,26 5-3 16,0 5 3-16,3 5-1 16,17 11-2-16,4 2-4 0,-1 5 1 15,4 4-3-15,2 3-2 16,-3-1-22-16,-8-11-66 15,-27-17-844-15</inkml:trace>
  <inkml:trace contextRef="#ctx0" brushRef="#br0" timeOffset="2319.201">5292 11894 3425 0,'0'-11'129'0,"0"3"-118"16,20-7 18-16,7-1-6 15,13-4-7-15,7 0-8 16,17-1 2-16,-6 6 2 16,14 1-1-16,1 4-5 15,5 2-6-15,4 8 1 0,-12 0-1 16,8 0-1-16,-11 0 1 16,5 19-6-16,-11 7 0 15,-2 6 6-15,-19 6 0 16,-8 13 0-16,-11 3 0 15,-13 8 2-15,-8 6-2 16,0 3 3-16,0 1-3 16,-8 4 4-16,-13-5-4 15,-2-3 3-15,-12-7-1 16,3-5-1-16,-3-4 4 16,-17-7 5-16,5-6 6 15,-22-8 0-15,-15-5 4 0,-4-15-6 16,-8-11-2-1,-8 0-2-15,-1-37-3 0,1-18-2 16,-7-26 0-16,24-10 0 16,20-11-2-16,18-8 1 15,20 3 0-15,29-1-4 16,17 12-5-16,24 12 3 16,37 14-6-16,10 19-5 15,54 41-7-15,-23 10-13 16,-17 18-102-16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0" max="32767" units="cm"/>
          <inkml:channel name="Y" type="integer" min="0" max="32767" units="cm"/>
          <inkml:channel name="F" type="integer" min="0" max="2047" units="deg"/>
          <inkml:channel name="T" type="integer" min="0" max="2.14748E+0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8-05T06:00:17.4660000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19517 13847 299 0,'0'0'52'16,"0"0"-51"-16,0 0-2 15,0 0-6-15,0 0-212 0</inkml:trace>
  <inkml:trace contextRef="#ctx0" brushRef="#br0" timeOffset="1349.651">21992 13513 250 0,'0'0'112'0,"0"0"-112"0,0 0-44 15,0 0 0-15,0 0-126 16</inkml:trace>
  <inkml:trace contextRef="#ctx0" brushRef="#br0" timeOffset="5333.824">27961 13737 351 0,'0'0'117'0,"0"0"-53"16,0 0 22-16,0 0-69 16,0 0-17-16,0 0-259 15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0" max="32767" units="cm"/>
          <inkml:channel name="Y" type="integer" min="0" max="32767" units="cm"/>
          <inkml:channel name="F" type="integer" min="0" max="2047" units="deg"/>
          <inkml:channel name="T" type="integer" min="0" max="2.14748E+0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8-05T07:49:38.9160000"/>
    </inkml:context>
    <inkml:brush xml:id="br0">
      <inkml:brushProperty name="width" value="0.05292" units="cm"/>
      <inkml:brushProperty name="height" value="0.05292" units="cm"/>
      <inkml:brushProperty name="color" value="#C00000"/>
    </inkml:brush>
    <inkml:brush xml:id="br1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8935 6078 602 0,'0'0'102'0,"0"0"-86"16,0 0-1-16,0 0 25 15,0 0-38-15,0 0 55 16,0 0 17-16,-15 3-66 16,15-3-2-16,-9 3 3 15,0 0 14-15,-12 3-1 16,-7 5-7-16,-5-1-13 16,-3 3 9-16,-6 3 3 15,-13 1 16-15,4 3-2 16,-12 0 4-16,8 4-20 15,-5-2 3-15,3-1 6 16,2 2-12-16,-5-3 4 0,9 0-6 16,-10 6 4-1,-11-3-5-15,-19 5-3 16,4-1 8-16,-4-3-3 0,-8 3-6 16,-1-3 2-16,-15 2-1 15,1-1-1-15,-4-5 0 16,-3-2-1-16,7-6-1 15,-4-7 5-15,0-5-5 16,22 0 2-16,-7 0 5 16,12-12-7-16,4-14 0 15,15-4 2-15,17-1 2 16,4-4 5-16,6 0-7 16,11-4-2-16,-2 0 0 15,9 0-2-15,12 1-11 0,-3 4 13 16,6-1 0-16,-3-3-1 15,6-4 1-15,-3-2 0 16,6 3 11-16,-4 2-6 16,10 4-5-16,-9 4-2 15,9 3 2-15,-9-4 4 16,9 1-4-16,0-2-8 16,0-4 8-16,18-7 2 15,16-7 0-15,-4-5-1 16,9-3-1-16,15 1 0 15,-8 1 0-15,5-1-1 16,3 3-3-16,-8 0-6 16,-10 0 7-16,6 3 6 0,3 4-3 15,-8 1 1-15,14 5 0 16,-6-2 2-16,28 4 1 16,-4-2-2-16,9 3 4 15,4-1-6-15,5 0 1 16,4 1 3-16,15 6 4 15,-7 1-7-15,7 6 1 16,0 1 0-16,-1 3-2 16,7-1 1-16,-1-1 1 15,4-6-2-15,0 1-2 16,6 1 2-16,-22 1 1 16,7 7 1-16,-16 8-2 0,-2 3 0 15,-10 6 0 1,-5 3-3-16,-4 0 2 0,-5 8-2 15,-1 13 3-15,-3 9-2 16,7 1 4-16,-1 5-2 16,4 5 1-16,-7 4 3 15,0 3-2-15,-11 3-1 16,2 3-1-16,-12 4-1 16,-6 3-1-16,-8 4 2 15,5-2 2-15,-12 1-2 16,-9-4 1-16,3-2-1 15,-9-6 0-15,-6-3 0 16,0-4-1-16,0-2 1 16,0 2 0-16,0 1 0 0,-15 1 13 15,-12 3-3 1,-12-1 9-16,-4 0 1 0,-8 1-3 16,-12-5-13-16,-19-3 9 15,-2-2-1-15,-25-5 1 16,-6-4 3-16,-30-2-4 15,16-5 1-15,-4 0 1 16,18-6 7-16,28-3 2 16,23-4-11-16,25-1-9 15,15-2-3-15,6-5-1 16,-3 3-31-16,15 0-88 16,-15-3-313-16</inkml:trace>
  <inkml:trace contextRef="#ctx0" brushRef="#br0" timeOffset="6895.933">17425 6204 362 0,'0'0'335'0,"0"0"-328"16,0 0 24-16,0 0 83 16,0 0-15-16,0 0-47 15,0 0-25-15,0 0-20 16,-33-13-2-16,45 13-2 15,21 26 15-15,12 15 15 16,19 9 14-16,20 7-16 16,25 1-12-16,15 2 0 15,8-5 16-15,16-1-21 16,-3-4-3-16,12-6-7 16,-12-6-1-16,-3-5-1 15,-9-8 0-15,-16-5-2 0,-5-7-11 16,-12-7 11-16,-22-1 1 15,-14-4 2-15,-16-1-2 16,-18 0 0-16,-12 0 0 16,-12 0 1-16,-6 2 1 15,0-2-1-15,0 0 7 16,0 0-9-16,-9-8-11 16,-18-17-100-16,-6-3-145 15,0-5-200-15</inkml:trace>
  <inkml:trace contextRef="#ctx0" brushRef="#br0" timeOffset="7214.936">19067 6489 777 0,'0'0'203'16,"0"0"-203"-16,0 0 0 15,0 0 2-15,0 0 20 16,0 0 15-16,136 119-9 16,-88-92-23-16,-3 2 0 15,1-2-2-15,-4 2-1 16,-12-5-1-16,-9 4 6 16,0-6-6-16,-18 0 9 0,-3 3 39 15,0 6 10-15,-30 9 13 16,-15 3-21-16,-25 3-36 15,10 0-15-15,0-11 0 16,2-10-9-16,25-14-46 16,3-11-90-16,24-11-337 15</inkml:trace>
  <inkml:trace contextRef="#ctx0" brushRef="#br0" timeOffset="9794.315">22731 4897 426 0,'0'0'102'0,"0"0"-68"15,0 0 76-15,0 0 4 16,0 0-38-16,0 0-7 16,0 0-31-16,0 0-27 15,0 0-11-15,12-4 13 16,9-2 5-16,0-1-6 15,0-1 6-15,4 2-3 16,-1 3-8-16,12-2 1 16,-12 1 0-16,3 0-5 15,0-1-3-15,-5 2 2 0,11 0-1 16,-12 2 4-16,3-1-5 16,-6-3 2-16,0 1 11 15,-3 0 7-15,6-2 17 16,4 1-6-16,-10 2-15 15,9-1 3-15,0 2-5 16,-9-1-9-16,12 1 6 16,0-2-6-16,4 2 1 15,2-2-2-15,-6-1-1 16,15 0 1-16,-12-2-4 16,-6 3 0-16,4 1 0 15,-1 1 1-15,0-1-1 0,-3 2 0 16,-3-2 2-16,0 1-2 15,4 0 0-15,-1-2 1 16,3 0 0-16,0-1 0 16,0 1-1-16,-6 1 2 15,0 1-1-15,7-1-1 16,-1 3 0-16,-3-5 0 16,3 4 0-16,-3-3 0 15,15 2-1-15,-5-2 1 16,-4-1 4-16,3 1-4 15,3-1-1-15,-3 1 1 16,-2-1 0-16,-4-1 0 16,-3 4 0-16,0 0 2 0,3 2 0 15,-9 0 1-15,10 0 6 16,-1-2 1-16,0-1-1 16,6 2-1-16,-3-2-2 15,-3 1-1-15,7 2-4 16,-7-1 2-16,0 1-2 15,0 0-1-15,-3 0 1 16,-6 0 2-16,9 0 0 16,-2 0 0-16,2 0 4 15,0 0 3-15,-12 0-3 16,12 0 3-16,0 0-6 16,-5 0 0-16,2 0-1 0,3 0 0 15,-9 0-2-15,9 1 2 16,-9 1-2-16,3 1-1 15,0 1 1-15,1-2-1 16,2 0 0-16,-3 2-1 16,3 0 2-16,0 1-1 15,3-1 1-15,0-1-1 16,1-1 0-16,5 2 1 16,-3-4-1-16,3 3-1 15,-6-3-1-15,7 0 2 16,-7 0 0-16,3 0 1 15,-3 0-1-15,6 0 0 16,3 0 0-16,-2 0 0 0,2 0 0 16,-3 0 0-1,12-3 1-15,-2 2-1 0,5-2-3 16,-6-2 3-16,13-1 0 16,-4-1-3-16,-12 3 3 15,6 2 1-15,-11 0-1 16,-1-1-1-16,-12 2 0 15,-6-2 1-15,3 0 0 16,-9 1 0-16,-6-2 1 16,0 4-1-16,-3-2 1 15,0-1 2-15,0 3 0 16,0 0-1-16,0 0-1 0,0 0 3 16,0 0-4-16,0-2-1 15,0 2 0-15,12-6-29 16,-12-8-99-16,9-5-301 15</inkml:trace>
  <inkml:trace contextRef="#ctx0" brushRef="#br0" timeOffset="13164.273">8736 6562 801 0,'0'0'179'0,"0"0"-148"16,0 0 148-16,0 0-86 0,0 0-75 16,0 0-9-16,0 0-7 15,0 0 9-15,-21 91-4 16,21-38-5-16,9 2 0 16,9-3 2-16,6-5-1 15,12-7-3-15,-12-7 0 16,16-5-3-16,5-11-1 15,-12-9 4-15,3-8-16 16,-3 0 11-16,-2-2-10 16,-10-20 10-16,-6-7-3 15,-9-4-14-15,-6-1 12 16,-9 5 4-16,-27 14-1 16,-16 15 0-16,-8 0 7 0,12 10-2 15,5 18 2-15,16 0-75 16,18-7-245-16</inkml:trace>
  <inkml:trace contextRef="#ctx0" brushRef="#br0" timeOffset="14258.435">12059 6686 616 0,'0'0'19'0,"0"0"15"16,0 0 91-16,0 0-91 15,0 0-11-15,0 0-10 16,-15 116 7-16,30-96-14 0,6 1 6 16,12-4 2-16,3-1 18 15,4-2-9-15,11 1 8 16,0 0-29-16,-15-2 14 15,-2 1-6-15,-13-2-3 16,-9 1-7-16,-12 1-3 16,0 5 3-16,-33 3 37 15,-10 3 3-15,-26-4-40 16,-10-10-21-16,7-11-87 16,12 0-73-16,14-24-373 15</inkml:trace>
  <inkml:trace contextRef="#ctx0" brushRef="#br0" timeOffset="14417.574">11998 6747 623 0,'0'0'273'0,"0"0"-269"16,0 0 116-16,0 0-5 16,160-52-78-16,-96 30-23 15,-1-2-14-15,-3 6-80 16,10 1-144-16,-16 1-156 15</inkml:trace>
  <inkml:trace contextRef="#ctx0" brushRef="#br0" timeOffset="15517.587">15656 6582 19 0,'0'0'1011'0,"0"0"-995"16,0 0 36-16,0 0-6 15,0 0-35-15,0 0 1 16,0 119 0-16,0-90-5 16,0-5-7-16,0-9-3 15,12-7-10-15,7-8 5 16,5 0 1-16,3 0 7 16,12 0 28-16,-9-5-18 15,16-6 8-15,-13 4-14 16,-6 1 5-16,0 6-9 15,-9 0-1-15,0 0-9 16,0 9 4-16,-18 9 3 0,0 9 3 16,0 6 14-16,-27 2 13 15,-9 2 1-15,6-8-27 16,-9-6-1-16,11-9-29 16,1-9-67-16,-3-5-167 15,3-19-384-15</inkml:trace>
  <inkml:trace contextRef="#ctx0" brushRef="#br0" timeOffset="15685.138">15696 6664 1030 0,'0'0'72'0,"0"0"-12"16,0 0 37-16,0 0-64 15,0 0 19-15,138-16-43 16,-77-9-9-16,2-3-113 15,-5-4-184-15,-19 4-566 16</inkml:trace>
  <inkml:trace contextRef="#ctx0" brushRef="#br0" timeOffset="20271.631">24373 6815 514 0,'0'0'201'16,"0"0"-174"-16,0 0 131 16,0 0 6-16,0 0-72 15,0 0-41-15,0 0-3 16,0 0-11-16,-9-26-5 16,9 26-7-16,0 0-21 15,0 12-4-15,0 16-8 16,15 17 8-16,3 8 48 15,3 6-33-15,0-4-7 16,-6-1-4-16,0-8 0 16,-6-6-2-16,10-10-2 0,-16-15-2 15,0-2-16-15,-3-13-29 16,0 0-22-16,0 0-21 16,0-7-57-16,0-23-26 15,0-13-413-15</inkml:trace>
  <inkml:trace contextRef="#ctx0" brushRef="#br0" timeOffset="20670.345">24644 6728 681 0,'0'0'56'0,"0"0"25"16,0 0 122-16,0 0-81 16,0 0-89-16,0 0-26 15,-15 47-3-15,15 0 40 16,0 12 16-16,0-1-28 16,9-8-17-16,4 1 8 15,11-7-9-15,0-9-5 16,3-6-6-16,0-6-3 15,0-10 0-15,10-7-5 16,-13-6-4-16,12 0-13 0,-21-25 3 16,12-6-8-1,-6-4-7-15,-15-2-9 0,-6 6 43 16,0 6 3-16,-27 8-3 16,-6 12-1-16,-3 5-4 15,-1 0-2-15,4 22-7 16,6 5-149-16,9-7-396 15</inkml:trace>
  <inkml:trace contextRef="#ctx0" brushRef="#br0" timeOffset="47257.831">8537 12999 523 0,'0'0'81'16,"0"0"-74"-16,-139 54 17 0,81-32 87 15,4 1-39 1,-6 3 18-16,-4 2-59 0,13 1-3 15,-18 1 23-15,-10 6 0 16,-20-2-31-16,-7 5-17 16,-9-4 10-16,-21 1-10 15,13-6 17-15,2-4 28 16,0-2 5-16,0-8-5 16,7-8-21-16,-1-8 0 15,9 0-9-15,10-20 19 16,5-22-12-16,13-9-19 15,5-11-2-15,1-8-3 16,12-4 2-16,8-2 2 16,13-1-5-16,12 2-3 0,6-3 3 15,9-5 4-15,6-1-4 16,3-6-2-16,3 5 2 16,0-5-1-16,18 3 1 15,12 1-2-15,12 1-18 16,10 6 18-16,2 3 2 15,9 2 0-15,7 0 8 16,8-1-8-16,1 1-3 16,17 7 3-16,7 4 0 15,8 10-1-15,-11 7-2 16,15 8 3-16,-1 1 0 16,1 5-1-16,18 3 1 15,0 1-4-15,-10 4-27 0,4 3 31 16,-15 9-12-1,6 4 8-15,-13 8 4 0,-5 0 5 16,-1 0-4-16,-5 15 1 16,12 2-1-16,-10 5-1 15,10-1 0-15,-7 3 0 16,-2 3-1-16,9 2 1 16,-10 10 0-16,-5 6-3 15,-13 3 1-15,-14 10-1 16,-1 4 2-16,-12 4 1 15,-14 2 4-15,5 2-2 16,-9-3-2-16,-6-1 0 16,0 6 0-16,0-7-2 15,-17 4-1-15,8-2 6 0,-18-2-6 16,0-1 9-16,0-8-3 16,-18 2-2-16,-7-4 10 15,-14 7 5-15,-3 5-9 16,-18 2 8-16,-10 4-1 15,-11 0 4-15,-16-4-9 16,-9-4 1-16,-8-6-3 16,-10-10-3-16,-3-6 3 15,13-11-6-15,23-12 1 16,22-10-1-16,32-9-1 16,19 0-31-16,9-18-164 15</inkml:trace>
  <inkml:trace contextRef="#ctx0" brushRef="#br0" timeOffset="49638.992">8971 13755 227 0,'0'0'20'0,"0"0"52"15,0 0 94-15,0 0-25 0,0 0-56 16,0 0-28-16,0 0-7 15,0 0-8-15,0-34-18 16,0 34 4-16,0 0-1 16,0 0-14-16,0 0-4 15,0 0-3-15,0 0-4 16,0 4 0-16,0 11 9 16,0 12 16-16,0 12 3 15,0 6 13-15,0 9-14 16,0 3-26-16,0-2 11 15,0-2-7-15,0-1 1 16,18-6-7-16,6-4-1 16,-5-5 2-16,14-3-4 0,-6-7 4 15,12-7-4-15,3-8-1 16,-5-9-4-16,8-3 7 16,-3 0-2-16,-9-20-2 15,-2-5-21-15,-4 2 9 16,-21-1 16-16,-6 4 10 15,0-3 7-15,0 3-8 16,-15 6-9-16,-9 1-4 16,-1 10-2-16,-5 3-2 15,-6 0-26-15,0 24 11 16,9 6-32-16,2 7-38 16,4 1-74-16,21-5-98 0,0-11-143 15</inkml:trace>
  <inkml:trace contextRef="#ctx0" brushRef="#br0" timeOffset="50730.214">11938 13847 619 0,'0'0'123'15,"0"0"-75"-15,0 0 101 16,0 0-70-16,0 0-65 16,0 0-14-16,-9 0-11 15,9 22 11-15,9 2 13 16,9-1 1-16,-6-5-8 15,3 0 0-15,0-5-2 16,4-5-2-16,2 1 1 0,0-7 0 16,18-2 9-1,3 0 2-15,1 0-6 0,5 0-8 16,-15 0 2-16,-6 0-2 16,-18 0-10-16,0 1-3 15,-9 9-3-15,0 1-19 16,-12 12 26-16,-21 5 9 15,-21 6 21-15,14-6-18 16,4-3-3-16,0-5-1 16,9-7-97-16,9-5-45 15,-3-8-213-15</inkml:trace>
  <inkml:trace contextRef="#ctx0" brushRef="#br0" timeOffset="50930.494">11929 13856 588 0,'0'0'211'16,"0"0"-188"-16,0 0 116 16,0 0-82-16,0 0-43 15,0 0-11-15,63-31 3 16,-11 3-6-16,2-4-18 15,6-1-173-15,-8 0-372 16</inkml:trace>
  <inkml:trace contextRef="#ctx0" brushRef="#br0" timeOffset="51997.575">15807 13884 614 0,'0'0'246'16,"0"0"-210"-16,0 0 37 16,0 0 60-16,0 0-106 15,0 0-27-15,-15 16-3 16,15 10 3-16,0-1 8 15,9-6-8-15,-3-7-3 16,6-4-2-16,-3-2 1 16,4 0 4-16,8-4 1 15,12 0 7-15,-3-2-4 16,12 0 4-16,-6 0-4 16,7 0 4-16,-10 0-7 0,-12 0-1 15,-15 0-1-15,6 3-4 16,-3 3 5-16,-9 2 0 15,0 2 0-15,0 8 0 16,-21 7 12-16,0 2 1 16,-18 1-3-16,9-3-10 15,-1-4-6-15,4-7-112 16,9-8-39-16,-6-6-143 16</inkml:trace>
  <inkml:trace contextRef="#ctx0" brushRef="#br0" timeOffset="52174.29">15862 13917 679 0,'0'0'205'16,"0"0"-169"-16,0 0 133 16,0 0-96-16,0 0-61 15,0 0-7-15,63-96-5 16,-21 72-107-16,4-2-85 15,-4 4-211-15</inkml:trace>
  <inkml:trace contextRef="#ctx0" brushRef="#br0" timeOffset="58142.468">13498 12967 116 0,'0'0'53'0,"0"0"-11"15,0 0 69-15,0 0-17 16,0 0-42-16,0 0-26 16,0 0 3-16,0 0 0 15,0-15 9-15,0 15 12 16,0 0-16-16,0 0-16 15,0 0-18-15,0 0 0 16,9 3 9-16,1 12-2 0,-1 4 16 16,6 0-8-16,3-4-2 15,0 3-2-15,6-4 7 16,-6-2-10-16,0-4-1 16,-3-3 1-16,6-5-4 15,7 0 17-15,-10 0 5 16,3-13 10-16,3-1-1 15,0-3-10-15,-3 2-18 16,0 0 4-16,16-2-11 16,-7 1 6-16,6 1-2 15,-3 0 1-15,9 6 8 16,-14 0-4-16,2 3-2 16,-6 3-6-16,3 2 1 0,-12 1 7 15,6 0-2-15,-3 0-2 16,-2 0-1-16,2 0-4 15,-9 0-2-15,9 0 0 16,-3 1 0-16,3 8 1 16,-6 2 1-16,12 1 3 15,-6-2 1-15,-6 1-1 16,4-4-1-16,-7-1 1 16,0-1-3-16,-3-3 4 15,-6-2-4-15,0 2 0 16,0-2 11-16,0 0-10 15,0 0 9-15,0 0 19 0,0 0 1 16,0 0-1-16,0 0-10 16,0-7-6-16,12-7 0 15,-12-2-12-15,0-2-1 16,15-3 4-16,-6 2-4 16,9-1 0-16,0-3 0 15,9 2 0-15,0 3-2 16,-2 1 2-16,20 3 0 15,-9 3 0-15,9 3-2 16,1 2 2-16,5 3-3 16,3-2 1-16,-2 1 2 15,8 0 0-15,0-2 1 16,-5 1-2-16,5 2 3 0,-12 0-2 16,-12 0 2-1,10-4-2-15,-13 1 0 0,-6-5 1 16,-9-2 3-16,0-4-4 15,-3-8 9-15,4-5 4 16,-19 1 15-16,0-10 12 16,0 4-3-16,0-4-31 15,-25-3-6-15,4 7-2 16,-3 7-17-16,-3 4-24 16,0 14-49-16,-6 10-119 15,-10 0-266-15</inkml:trace>
  <inkml:trace contextRef="#ctx0" brushRef="#br0" timeOffset="59731.745">14594 13041 191 0,'0'0'323'0,"0"0"-270"0,0 0 33 16,0 0 7-16,0 0-51 15,0 0-2-15,-18-24-19 16,18 24-17-16,0 0 3 16,6 0 9-16,15 10 16 15,-3 1-16-15,9 6 12 16,10-1-2-16,-1 1 2 15,3-3-13-15,6 0-11 16,-2-2 15-16,5-1-7 16,-6-4 6-16,3-7-5 15,-2 0 8-15,11 0-7 16,-6 0-7-16,-6 0 7 16,13-11 1-16,-4-2 1 15,0 1 8-15,10-3 2 0,-4 2-15 16,10-2 6-16,-1 3 0 15,-3-1-11-15,7 6 5 16,-1-5-8-16,19 4 1 16,11 2 43-16,1 0-31 15,-4 2-15-15,-2 0-1 16,15 2 2-16,-10 2-2 16,4 0 0-16,-4 0-2 15,-2 0 2-15,-3 0 0 16,-4 0 0-16,1 0 0 0,-4 0-1 15,1 0 1-15,-4 0 0 16,-5 0 0-16,-1 4-2 16,4 2 2-16,-4-1-5 15,13-2-4-15,2 1 7 16,-14 3 2-16,11 1-13 16,-5 0 5-16,-1 3-1 15,-5 1-6-15,-1 2 11 16,4 0-1-16,-4 4-2 15,-5-1 6-15,5 2 1 16,-14 2 1-16,5 2-1 16,-6-1 1-16,1 2-1 15,-4 2 0-15,0 1 0 16,13-1 2-16,-13 8-2 16,4-1-5-16,-10 3 4 0,-3 1 0 15,-2 2-1 1,-1-2 1-16,-9 2 2 0,-3 0-3 15,-3-1 4-15,-5 3-2 16,5-1 0-16,-12 0 3 16,6 0-3-16,-3-3 0 15,-6-2-1-15,0-7 1 16,-2-1 5-16,2-7-2 16,-9 1-3-16,9-3 1 15,-9 0-1-15,-3-4 1 16,6-2 2-16,-3-2 0 15,-9-1-3-15,0-4 2 0,6-5-1 16,-6 4 0-16,0-4 2 16,0 0-1-16,0 0 15 15,0 0 4-15,-21 0-6 16,-9-4-14-16,-12-7 4 16,-4-4-4-16,-5 0-2 15,0-1 0-15,-7 2 1 16,13 2 1-16,-6 3 0 15,8 4-1-15,13-1 1 16,3 2 5-16,3 3 0 16,3 1 3-16,21-2-2 15,-6 2-5-15,6-3 2 16,0 3-4-16,0 0-8 0,0 0 1 16,0 0 4-1,6 0 3-15,15 5 1 0,-3 11 2 16,3 5-1-16,9 0 1 15,4 0-2-15,5 0 0 16,-3-2 1-16,0-2-2 16,-12-2 0-16,13-6-1 15,-10-3-3-15,0 1 4 16,-3-6 0-16,3-1-2 16,-9 0 2-16,7 0 1 15,2 0 4-15,0-18-3 16,-6-6 4-16,-6-5 3 0,3-8-7 15,-3-7 0 1,-3-5 0-16,-6 0-2 0,-6-3-15 16,0 5-38-16,0 2-61 15,0-1-160-15,0 6-608 16</inkml:trace>
  <inkml:trace contextRef="#ctx0" brushRef="#br0" timeOffset="68714.01">22867 11741 108 0,'0'0'151'0,"0"0"-81"16,0 0 73-16,0 0-53 16,0 0-36-16,0 0-19 15,0-2-5-15,0 2-14 0,0 0 18 16,0 0 3-16,0 0 0 16,0 0-3-16,0 0 1 15,0 0 7-15,0 0-19 16,0 0 7-16,0 0-2 15,0 0-11-15,0 0 4 16,0 0-15-16,0-3 9 16,0 3-10-16,0 0-2 15,0 0-1-15,0 0 6 16,0 0 2-16,0 0 3 16,0 0-2-16,9 0 0 15,-9 0 5-15,15 0 5 0,-6 0 3 16,0 0 5-16,-3 0-3 15,6 0-12-15,-3 0-5 16,-3 0-2-16,-3 0 3 16,9 0-7-16,-6 0 2 15,0 0 0-15,9 0-2 16,1 0 3-16,-10 0 0 16,12 0-1-16,-9 0 0 15,9 0-2-15,0 0 10 16,-6 0 1-16,0 0-10 15,9 0-3-15,-3 0-1 16,3 0 1-16,7 0 0 16,2 0-1-16,-3-3 1 15,0-3 0-15,9 0 0 16,-5 3 0-16,-1 1 4 0,-3 1-2 16,0-3-2-16,6 3 1 15,-6 0 3-15,1-2-4 16,-7 1-1-16,18 0 1 15,-12 0 2-15,9-4-2 16,-5 3 2-16,-7 0 4 16,9 0-5-16,-3 0-1 15,3 3 1-15,0-2 1 16,13-1-2-16,-7-3 0 16,0 2 0-16,6-1 0 15,-5 1-1-15,-7 2 0 16,3 2 1-16,0 0-1 0,-2-2 0 15,-7 0 2-15,9-1-1 16,-9-3 0-16,9 3-1 16,-9-1 1-16,-2 0 0 15,8 1 0-15,-6 3-1 16,0 0 0-16,-9 0 0 16,9 0 1-16,4 0-1 15,-1 0 1-15,-3 0-1 16,-6 0 0-16,3 0 0 15,3 0 2-15,-2 0-2 16,2 0 0-16,0 3 1 16,0 1 0-16,0 0 0 15,-9-1 0-15,3-3-1 0,4 4 0 16,-7-4 1-16,6 2-1 16,-6-2 1-16,9 0 0 15,-9 0-1-15,3 1 7 16,3-1-5-16,1 2 0 15,2-2 0-15,0 2-1 16,0-2 1-16,0 0 2 16,6 0-4-16,1 0-3 15,-4 0 3-15,3 0 1 16,3 0 0-16,-9 0 2 16,10 0 10-16,-4 0-13 15,3 0 1-15,-12 0-1 16,15 0-1-16,-5 0 1 15,2 0 1-15,0-4-1 0,-3 1 1 16,7-1 0-16,-7 4 0 16,3-3-1-16,-3 1 1 15,-6 0 0-15,3 0 4 16,-5 0 2-16,11-1-2 16,-9 3 7-16,6 0-2 15,-6 0 0-15,7-1-5 16,2-2-1-16,-9 0 3 15,6-2 1-15,3 2-4 16,1-1 7-16,-1 2 8 16,-9-3-15-16,0 3-4 15,-9-1 0-15,0 1 1 16,-6 2 1-16,0 0-1 16,1-1 1-16,-7 1 0 0,-6 0-1 15,9 0 2-15,-6 0-1 16,3 0 0-16,-3 0-2 15,3-2 0-15,-6 2 0 16,0-3-8-16,0 2-41 16,0-6-96-16,-15-4-416 15</inkml:trace>
  <inkml:trace contextRef="#ctx0" brushRef="#br1" timeOffset="-201125.144">11014 6124 428 0,'0'0'174'15,"0"0"-91"-15,0 0 102 0,0 0-58 16,0 0-35-16,0 0-34 15,0 0-38-15,-24 0-16 16,24 0 4-16,0 0 2 16,0 0 1-16,0 0 1 15,0 0 9-15,0 0-4 16,0-1-4-16,18-8 6 16,10-2 17-16,5-7-16 15,12-2-9-15,15-2-6 16,4-5 5-16,5-6-5 15,-5-3-4-15,14 1 1 16,-21 1-2-16,-5 8-11 16,-10 0-9-16,-21 12-7 0,-6 8-16 15,-12 1-28-15,-3 5-73 16,-3 0-42-16,-30 9-360 16</inkml:trace>
  <inkml:trace contextRef="#ctx0" brushRef="#br1" timeOffset="-200824.606">11075 6308 633 0,'0'0'345'0,"0"0"-321"15,0 0 77-15,0 0-32 16,0 0-21-16,0 0-16 16,0 0-26-16,33-8 3 15,9-16 44-15,13-6 6 16,5-10-26-16,9-4-20 16,-5-4-6-16,-4 5-7 15,-2 6-5-15,-16 4-38 16,-6 6-43-16,-12 6-122 15,-15 9-339-15</inkml:trace>
  <inkml:trace contextRef="#ctx0" brushRef="#br1" timeOffset="-199676.666">14057 5972 581 0,'0'0'118'16,"0"0"-51"-16,0 0 61 15,0 0-31-15,0 0 32 16,0 0-60-16,0 5-35 15,0-5-7-15,0 0 8 16,0 0-5-16,0 0-9 16,0 0-1-16,0 0-6 0,0 0 1 15,0 0 5-15,0 0-6 16,0 0-3-16,0 0-5 16,0 0 2-16,0 0-7 15,0 0 3-15,0 1-3 16,0-1-1-16,0 0 1 15,0 0-2-15,0 0 1 16,0 0 0-16,0 3-2 16,0-3 2-16,0 0-2 15,0 0 2-15,0 0-1 16,0 0 1-16,0 0-1 16,0 0 0-16,0 0 1 15,0 0-1-15,0 0 1 0,0 0 0 16,0 2 0-16,0-2-5 15,0 2 4-15,9 2 1 16,15-1 0-16,12-1 0 16,-3-2 1-16,13 0 1 15,-10 0-4-15,0 0 6 16,6 0-4-16,-5 0 1 16,-10 0-1-16,0-5-1 15,-6-3-3-15,0-3-7 16,0-3-12-16,-6-1-14 15,3-1-18-15,-8 2-35 16,-4 1-153-16,-6 2-154 0</inkml:trace>
  <inkml:trace contextRef="#ctx0" brushRef="#br1" timeOffset="-199150.103">14214 6142 239 0,'0'0'325'0,"0"0"-132"15,0 0 13-15,0 0-59 0,0 0-57 16,0 0-30 0,0 0-36-16,0 0-3 0,0 0 5 15,0 0-4 1,0 0-12-16,18 0 6 0,24 0 21 16,3 0-17-16,1 0 0 15,14-13-13-15,-12-2 1 16,1 0-7-16,5 1-2 15,-9 2 1-15,-18 3-5 16,7-1-22-16,-19 2-45 16,-12-1-20-16,-3-4-129 15,0-2-324-15</inkml:trace>
  <inkml:trace contextRef="#ctx0" brushRef="#br1" timeOffset="-193098.373">13755 6117 688 0,'0'0'36'15,"0"0"41"-15,0 0 16 16,0 0-56-16,0 0-3 15,0 0-32-15,0 0-2 16,-54 76 8-16,26-19 37 16,1 11 17-16,0 6-16 0,-15 13-3 15,-3 5-13-15,-1 10 7 16,-5 5-15-16,-3 1-13 16,-1 5 7-16,4 4 0 15,-3-4-6-15,2-6-3 16,1-10 3-16,6-15 6 15,0-15-8-15,17-13-2 16,-5-10-1-16,12-14-1 16,3-11-3-16,9-8-1 15,3-5 1-15,6-5-1 16,0-1-16-16,-12 0-12 16,12 0-53-16,0-15-121 15,-6-9-87-15,-3-1-85 0</inkml:trace>
  <inkml:trace contextRef="#ctx0" brushRef="#br1" timeOffset="-192717.164">12771 7265 487 0,'0'0'266'15,"0"0"-176"-15,0 0 40 0,0 0-45 16,0 0-51-16,0 0-12 16,-9 88 1-16,18-25 19 15,15-3-12-15,-12-3 4 16,3-7-7-16,0-3-9 15,7-7 18-15,-13-6-15 16,9-7-3-16,-3-10-8 16,6-9 1-16,-3-8 1 15,9 0-5-15,15-22 15 16,1-23 8-16,14-14-17 16,-6-7-13-16,-8 5-17 15,2-4-54-15,-9 10-60 16,-18 3-279-16</inkml:trace>
  <inkml:trace contextRef="#ctx0" brushRef="#br1" timeOffset="-191824.714">12071 6296 590 0,'0'0'63'16,"0"0"70"-16,0 0 31 16,0 0-77-16,0 0-32 15,0 0-47-15,9-6-2 16,42 16 17-16,7 13 38 15,20 8-9-15,10 7-19 16,8 10 0-16,19 3 9 16,9 3 0-16,8-1-27 15,1-3 0-15,0-5-6 16,-6 3 3-16,-4-6-1 16,-8 4-9-16,-9-3 4 15,-13 0-6-15,-5-2 2 16,-13-3-1-16,-2-4 2 0,-13 0-3 15,0-3 2-15,-2-3-1 16,-16-3-1-16,3-3-1 16,-11-5 0-16,-7-4 0 15,-21-5 0-15,6-2-9 16,-3-5-4-16,-9-1-3 16,0 0 8-16,0 0 4 15,0 0-10-15,0 0-29 16,-9-20-51-16,-9-8-217 15,-9-7-375-15</inkml:trace>
  <inkml:trace contextRef="#ctx0" brushRef="#br1" timeOffset="-191426.542">13879 6634 764 0,'0'0'146'16,"0"0"-80"-16,0 0 42 15,0 0-87-15,0 0-6 16,0 0-7-16,39 36 29 16,0 0 21-16,12 2-32 15,-2 6-1-15,2 5 0 0,0-3-2 16,4-1-3-16,-4-4-3 15,-12-4-16-15,-6-3 5 16,-5-6-3-16,-10-3 7 16,-3-6-6-16,-6-7 2 15,-6-4 4-15,-3-8 13 16,0 3 15-16,-12 7 3 16,-30-1-2-16,-22 8-15 15,-14-3-8-15,8-1 1 16,7 0 2-16,3-1-16 15,5 2-3-15,10 5-32 16,15 4-97-16,18-8-273 0</inkml:trace>
  <inkml:trace contextRef="#ctx0" brushRef="#br1" timeOffset="-185325.495">16873 12399 322 0,'0'0'235'16,"0"0"-197"-16,0 0 66 16,0 0 2-16,0 0-72 15,0 0-26-15,0 0-6 16,-55 21 11-16,34 0 7 15,6 0 10-15,-18 3 4 16,3 6-19-16,-22 3 13 0,1 5-18 16,-9 5-5-16,-1 1-3 15,-5 4 3-15,-6-1-3 16,-1 2 1-16,7-2 6 16,-1 3 3-16,-8-1 2 15,-7 1-7-15,13-3-7 16,-3 2-4-16,-1-2 4 15,-5 2 4-15,-1 4-4 16,-8 4-4-16,-13 6 3 16,-15-2-3-16,4 3 3 15,-1-1-3-15,-9 1 4 16,4 9 2-16,2 2-2 16,-9 4-4-16,9 0 3 15,1-7 1-15,-4-5 3 16,3-2 4-16,22-6 18 0,2-8 25 15,34-6-12 1,15-5-15-16,-4-8-9 0,31-5-11 16,-3-7 0-16,9-2-3 15,3-10-2-15,3-5 1 16,-6 2-9-16,9-2-5 16,0-3-5-16,0 0-4 15,0 0-5-15,0 0-24 16,0 0-69-16,0 0-163 15,-3-19-361-15</inkml:trace>
  <inkml:trace contextRef="#ctx0" brushRef="#br1" timeOffset="-184858.477">13692 13944 264 0,'0'0'359'16,"0"0"-313"-16,0 0-9 15,0 0 43-15,0 0-48 0,0 0 26 16,0 0-10-1,-55 139-24-15,28-86 30 0,-6 5 13 16,-3 2-14-16,-4-4-17 16,7-1-15-16,6-14 8 15,12-8-22-15,-3-12 7 16,18-9 7-16,-9-7-4 16,9 0 1-16,0-4-7 15,0-1 1-15,0 4 7 16,0-4-2-16,0 0-4 15,0 0-13-15,9 0-6 16,18 0 6-16,24-13 12 0,13-6 1 16,23-6-8-16,-17 3-2 15,20 0-3-15,-2 1-33 16,-16-2-28-16,13-2-57 16,-19-2-123-16,-15-6-413 15</inkml:trace>
  <inkml:trace contextRef="#ctx0" brushRef="#br1" timeOffset="-182792.666">11860 13002 50 0,'0'0'672'0,"0"0"-570"0,0 0-96 15,0 0 36-15,0 0 17 16,0 0-19-16,33-5 5 16,3 1-17-16,0 4-14 15,6 0 13-15,10 0 4 16,11 15-9-16,10 12-8 15,17 3 8-15,4 7-3 16,-4 4 0-16,10 1 8 16,15-1-14-16,5-2-1 15,4 3 9-15,9-2-7 0,0 6-3 16,-1 2 0 0,-5 4-6-16,-3 3-2 0,-9 8 0 15,2 9-2-15,-5 10 4 16,9 0-5-16,-4-1 2 15,1-7-1-15,-12-8 0 16,-16-4-1-16,-2-7-1 16,-13 0 1-16,10-5 1 15,-1 3-1-15,-11-5 1 16,5-4-2-16,-14-7 1 16,-10-7 0-16,-3 0-1 15,-15-8-2-15,10-3 0 16,-16-3 3-16,0-4 0 15,-12-1 0-15,-3-3 0 16,-3-5-1-16,-3 1 1 0,-9-3-2 16,6-1 2-16,-6 0 0 15,0 0 1-15,0 0-1 16,0 0 2-16,0 0 1 16,0 0-3-16,0 0 3 15,0 0-3-15,0 0 3 16,0 0-5-16,0 0 2 15,0 0 0-15,0 0 1 16,0 0 1-16,0 0 4 16,0 0 0-16,0 0-4 15,0 0-1-15,0 0-1 16,-6 0 0-16,-3 0 0 16,9 0 0-16,-12 0-3 0,0 0 2 15,0 0-1 1,-6 0 0-16,-6 0-3 0,12 0 3 15,-3 0 2-15,6 0 0 16,0 0 4-16,-3 0-4 16,5-8-7-16,7 0-8 15,0-3-20-15,0 2-5 16,0-4 9-16,0-1 6 16,0-5-19-16,0-5 18 15,0-2 3-15,0-2-3 16,0-3 26-16,-9 4 0 15,3-1 0-15,-3 7 15 16,6 2 9-16,-3 5 10 16,3 1-12-16,3 6 18 0,-6 2-5 15,6 0-9-15,0 5 7 16,0 0-17-16,0 0-5 16,0 0-9-16,0 11-2 15,0 14 0-15,9 12 1 16,9 7 12-16,4-2-9 15,11 2 3-15,-6-10-6 16,3-2-1-16,-9-7 2 16,3-8-1-16,-15-3-1 15,10-4-3-15,-13-7 1 16,-6 0 2-16,0-3 0 16,0 0 10-16,-25 3 16 15,-29 2-1-15,-15 1-6 16,-13 2-6-16,-8 3-3 0,14-2-2 15,13 0-8-15,18 0-6 16,17-3-92-16,1-4-269 16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0" max="32767" units="cm"/>
          <inkml:channel name="Y" type="integer" min="0" max="32767" units="cm"/>
          <inkml:channel name="F" type="integer" min="0" max="2047" units="deg"/>
          <inkml:channel name="T" type="integer" min="0" max="2.14748E+0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8-05T07:51:03.8340000"/>
    </inkml:context>
    <inkml:brush xml:id="br0">
      <inkml:brushProperty name="width" value="0.05292" units="cm"/>
      <inkml:brushProperty name="height" value="0.05292" units="cm"/>
      <inkml:brushProperty name="color" value="#C00000"/>
    </inkml:brush>
    <inkml:brush xml:id="br1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8193 7055 83 0,'0'0'78'0,"0"0"85"0,0 0-27 15,0 0-53-15,0 0 18 16,-19-122-41-16,19 96 54 15,-12 2-83-15,12 2 40 16,0 4 6-16,0 2-60 16,0 4-3-16,0-1 19 15,0 4-22-15,0-1 2 16,0 2 22-16,0 2-11 16,-6 0 2-16,6 0-7 0,0 3 18 15,0 3-6-15,0 0-4 16,0 0-20-16,-9 0-7 15,9 3-11-15,0 17 11 16,0 11 12-16,0 13-9 16,0 7-2-16,9 2 3 15,9-1 1-15,-9 0 0 16,4-2-4-16,2-9 2 16,-3-7-3-16,3-11-1 15,-6-8 0-15,6-10-5 16,-3-5-2-16,0 0 8 15,9-3 0-15,-3-23 5 16,3-6-5-16,-5-3 0 0,-7 2-7 16,-9 2 7-1,0 10 1-15,-3 7 0 0,-19 6-1 16,-11 8-21-16,6 0-16 16,-6 13-10-16,6 17 19 15,9 9-53-15,6 6-81 16,9-4-151-16,3-9-289 15</inkml:trace>
  <inkml:trace contextRef="#ctx0" brushRef="#br0" timeOffset="1702.664">11881 6975 279 0,'0'0'93'16,"0"0"49"-16,0 0-19 15,0 0-18-15,0 0-36 16,0 0-50-16,-3-2-19 15,3 4 0-15,0 15 4 16,0-3 50-16,0-1-15 16,0-5-10-16,3-2-29 15,12 1 0-15,0-3 4 16,12-4-4-16,0 0 11 0,6 0 17 16,-2 0-27-1,-1 0 6-15,0 0-7 0,-3 1-7 16,-9 6-9-16,-12-4 3 15,3 6-25-15,-9 0 21 16,0 2-9-16,-6 7 22 16,-15 1 4-16,-3 5 0 15,-3-4-31-15,0-6-30 16,-7-6-129-16,7-8-306 16</inkml:trace>
  <inkml:trace contextRef="#ctx0" brushRef="#br0" timeOffset="1860.058">11902 6933 224 0,'0'0'153'0,"0"0"-146"0,0 0 13 16,118-117 29-16,-67 81-22 15,9 3-27-15,-2 3-81 16</inkml:trace>
  <inkml:trace contextRef="#ctx0" brushRef="#br0" timeOffset="2804.808">15382 6768 583 0,'0'0'313'0,"0"0"-303"0,0 0 84 16,0 0-9-16,0 0-64 16,0 0-8-16,-33-24-13 15,33 34-8-15,0 19 8 16,0 4 0-16,0 3 6 15,9-7-6-15,0-7-3 16,9-7-6-16,0-4 7 16,6-7-6-16,0 2 11 15,15-5-3-15,-5-1 0 16,-4 0 10-16,-6 0-4 16,-6 0 2-16,-3 4-8 0,-12-1 0 15,-3 1-3-15,0 1 0 16,0 8-8-16,-9 4 11 15,-18 3 18-15,0 2-18 16,-6-5-34-16,-7 0-51 16,7-6-49-16,-3-11-153 15,0 0-269-15</inkml:trace>
  <inkml:trace contextRef="#ctx0" brushRef="#br0" timeOffset="2976.195">15340 6802 685 0,'0'0'96'15,"0"0"-11"-15,0 0-24 0,0 0-47 16,0 0 3-16,147-70-17 16,-98 55-29-16,2 4-141 15,-15 0-290-15</inkml:trace>
  <inkml:trace contextRef="#ctx0" brushRef="#br0" timeOffset="5517.828">16136 6024 443 0,'0'0'105'15,"0"0"7"-15,0 0-2 16,0 0-12-16,0 0-6 15,0 0-39-15,0 0-32 16,-9-8-13-16,9 8 10 0,0 0-4 16,0 0-12-16,0 0-2 15,0 5-7-15,0 17 7 16,0 0 2-16,9 5 3 16,6-2 1-16,-3 0-6 15,7-5-1-15,-4-4-3 16,12-3 4-16,-9-5 0 15,-3-1 0-15,-3-3-3 16,9-4 1-16,0 0 2 16,0 0 0-16,13-11 7 15,-7-8 20-15,15 3-10 16,3-1-11-16,1-1-3 16,-13 1 5-16,15-2-7 0,-9 4-1 15,7-3 3 1,-4 3-1-16,0 1-2 0,-9 4 0 15,4 2 1-15,-13 2-1 16,-6 2 0-16,9-1 0 16,-9 5 2-16,18-4 1 15,-12 2-3-15,7 2 0 16,-7 0 0-16,3 0 4 16,6 0-2-16,-3 0-2 15,4 6 4-15,-7-1-2 16,6 4-1-16,-15-3 1 15,6 2-1-15,-3-3-2 0,-12 4 1 16,9-3 0 0,-9 2 3-16,-2-3 2 0,-7 0-2 15,12-3-1-15,-12-2 5 16,0 0-1-16,0 0 9 16,0 0 16-16,0 0 8 15,0 0 4-15,0 0-2 16,0-2-15-16,0-10-18 15,0-2-8-15,0-4 0 16,9-4-1-16,-3-2 0 16,15 0-3-16,3-2-1 15,-9 2-4-15,15 4 5 16,-3 1 2-16,16 3-1 0,-4 1 2 16,12 0 0-1,0 4-2-15,22-2 3 0,-4 1 1 16,1-2-1-16,11-4-1 15,-17 0 1-15,-4-3 1 16,-6 1-1-16,-17-1-3 16,-7-4 3-16,-6-1 0 15,-6-3 2-15,-3-5 0 16,-9-3 2-16,-6 2-3 16,0-2 4-16,0 6-5 15,0-2 0-15,-12 6 0 16,-9 4-3-16,12 2-43 15,-9 10-22-15,9 10-154 16,-6 1-204-16</inkml:trace>
  <inkml:trace contextRef="#ctx0" brushRef="#br0" timeOffset="6892.846">17464 6195 426 0,'0'0'155'0,"0"0"-106"15,0 0 56-15,0 0 7 16,0 0-30-16,0 0-25 15,-9 0-55-15,9 0-2 16,0 2-4-16,0 12 4 16,9 8 9-16,9 6 19 15,7 4 9-15,2 4-3 16,9 0-20-16,0 4 15 16,15-1-11-16,7 0 7 15,11-4 9-15,4-2 8 16,2-2-29-16,-2 1-6 15,5-4-1-15,-6 0 3 16,7-1-1-16,2-3-1 0,7 2-1 16,-1-1-2-16,-8-1 4 15,8 1 0-15,-2 0-3 16,-7-1 1-16,1 0 0 16,-7-3-1-16,7 0 1 15,-7-4-2-15,-2 2-4 16,-7-5 6-16,-3-1-3 15,-5-1 0-15,5-3-1 16,-6 2 7-16,7-2-4 16,-13-4 2-16,-6-1-4 15,-5 0 1-15,-13-2-3 16,-15 1 3-16,3-3 2 16,-6 2 0-16,-6-2-1 0,0 0 5 15,0 0-4-15,0 0 2 16,0 0-5-16,0 0 1 15,0 0-3-15,0 0-1 16,0 0-9-16,0-15-28 16,-6-3-30-16,-6-4-19 15,3-3-11-15,-12-2-19 16,-1 1 56-16,-5-7-10 16,-6 4 58-16,6-1 12 15,0 2 10-15,6 3 17 16,-4 4 7-16,7 7 23 15,3 2 8-15,6 7-13 0,6 3-4 16,3 0 19 0,0 2-21-16,0 0-28 0,0 0-18 15,0 0-3-15,0 15-2 16,12 9 5-16,12 7 9 16,-8 2 7-16,23-1-15 15,-6 1-1-15,3-5 4 16,0-2-2-16,7-2-2 15,-13-2 4-15,-9-5-3 16,0-3-1-16,-15-6 1 16,6-1-1-16,-12-6 1 15,0 3 10-15,0 3 10 16,0 7 5-16,-33 11 9 0,-15 8 1 16,-22 6-23-1,-2 0-8-15,2-4-5 0,7-8-10 16,3-6-80-1,14-9-119-15,13-11-436 0</inkml:trace>
  <inkml:trace contextRef="#ctx0" brushRef="#br0" timeOffset="12554.722">21687 5029 83 0,'0'0'116'0,"0"0"-51"0,0 0 13 15,0 0 31 1,0 0-27-16,0 0-15 0,0 0-21 16,-24-20 3-16,11 20-2 15,13-3 16-15,0 3-19 16,0 0-11-16,0 0 3 16,0 0-9-16,0 0-14 15,0 0-2-15,0 0-9 16,0 0 3-16,13 0 16 15,5 0 14-15,6-2 7 16,6 1-2-16,-3-2-19 16,6-1 3-16,1-1-4 0,-4 4-9 15,3-4 11 1,0 4-1-16,6-1-4 16,-2-1-4-16,-1 1-6 0,-3 1 1 15,0 1 2-15,0-3-6 16,7 1 1-16,-4 2 3 15,-3-1-2-15,3-2-2 16,-9 3 1-16,7 0-3 16,-7 0-1-16,0 0 0 15,-6 0 2-15,3 0 1 16,-6-2 3-16,6 0 1 16,-2 2-7-16,-7 0 5 15,6-1-3-15,-6-2 7 16,6 1-6-16,-6 1 1 15,6-4-5-15,3 3 9 0,-9-2 5 16,4 2-6 0,-7-3-1-16,6 4-3 0,-3-2 2 15,0 1-3-15,-3-2 0 16,9 2-1-16,-6 0 0 16,0 1 0-16,3-2 2 15,1 3 0-15,-7 0-3 16,0 0-1-16,9 0 3 15,3 0 0-15,-9-3-1 16,0 3-2-16,-3 0 1 16,12 0 1-16,-9-4-2 15,4 2 2-15,5 1-1 0,-3-1 1 16,3 0 1-16,-3 0-3 16,3-3 2-16,3 3-2 15,1-2 1-15,5 2-1 16,-6-2 0-16,0 1 0 15,6 2 0-15,-6 1 0 16,1 0 0-16,-10 0 0 16,3 0 0-16,3 0-1 15,0 0 1-15,-6 0 0 16,12 0 1-16,-5 0-1 16,2 0 0-16,9 0 0 15,-3 0 0-15,-3 0 0 16,1 0 1-16,-1 0 0 0,-3 0-1 15,0 0 0 1,-3 0 2-16,-3 0 0 0,-6-3-1 16,4 1-1-16,-10 2 4 15,3 0 1-15,0 0 4 16,-3 0-2-16,-3 0 0 16,6 0-1-16,0 0 0 15,3 0 4-15,-6 0-3 16,6 0 0-16,-3 0 1 15,0 0-2-15,9 0 0 16,-11 0 1-16,8 0 0 16,-6 0 0-16,3 0-6 0,-6 2 2 15,-3-2-1 1,6 0 2-16,-12 0 0 16,9 0 0-16,0 0-1 0,-9 0 3 15,9 0-2 1,0 0-2-16,-3 0 2 0,-6 0-4 15,0 0 0-15,0 0-3 16,0 0-18-16,0 0-25 16,0 0-51-16,0 0-116 15,0-8-568-15</inkml:trace>
  <inkml:trace contextRef="#ctx0" brushRef="#br0" timeOffset="13587.452">25215 3277 820 0,'0'0'88'0,"0"0"70"16,0 0-13-16,0 0-71 16,0 0-32-16,0 0-25 15,-21-18-17-15,21 18-9 16,0 18-2-16,18 25 11 15,3 18 5-15,-6 22 11 16,6 5 0-16,3 4-2 16,-9 0-5-16,13-8 4 15,-7-3-7-15,3-9-2 16,-6-13 0-16,0-9-2 0,-3-13 0 16,-3-10-1-1,-6-9-1-15,-6-10 0 0,0-1 0 16,0-7-5-16,0 0 2 15,0 0 1-15,0 0 2 16,0-13-1-16,-24-10-6 16,6-4-8-16,-18-3 13 15,3-1 2-15,-4 0 0 16,4 2 1-16,6 4-1 16,0 7 5-16,18 3 11 15,-3 7 4-15,9 2-3 16,3 4-1-16,0 2-3 15,0 0-2-15,0 0-10 0,0 0-1 16,0 2-6-16,15 17 2 16,18 8 4-16,-3 4 0 15,9 1 4-15,-5-1-1 16,-4-5-1-16,6 0-1 16,-12-4 4-16,3-4-2 15,1-7-1-15,-7-5 2 16,-9-2 2-16,0-4-1 15,-9 0-3-15,3 0 5 16,-3 0 5-16,3-12 15 16,12-24 5-16,6-15-21 15,-6-16-11-15,0-6-10 16,-9-1-21-16,4 5-56 16,-13 11-92-16,0 11-376 0</inkml:trace>
  <inkml:trace contextRef="#ctx0" brushRef="#br0" timeOffset="17662.584">4553 12438 799 0,'0'0'63'16,"0"0"-33"-16,0 0 64 15,0 0 20-15,0 0-27 16,0 0-17-16,0 0-47 15,0 0-12-15,0 0 3 16,33 0 21-16,9-4 12 16,15-7-16-16,31-7-6 0,-1 3-11 15,4-5-7-15,3-4-6 16,5 4-1-16,-20-2 2 16,-7-2-2-16,-21 5-9 15,7 4-7-15,-16 4-25 16,-24 7-22-16,0 4-21 15,-18 0-60-15,0 4-35 16,0 13 27-16,0-3 10 16,-9-1-67-16</inkml:trace>
  <inkml:trace contextRef="#ctx0" brushRef="#br0" timeOffset="18036.319">5180 12109 509 0,'0'0'241'15,"0"0"-165"-15,0 0 76 16,0 0-40-16,0 0-52 16,0 0-30-16,-12-3-30 15,33 3 3-15,7 0 10 16,8 0 19-16,9 0 3 15,-3 0-20-15,13 0-9 16,-4 3-2-16,-6 2-3 0,-2-4-1 16,-4 5 0-16,-15-1 1 15,-6 2-1-15,-9-4 0 16,-9 3 0-16,0 6-6 16,0 15 6-16,-9 18 2 15,-21 9 17-15,-9 6-6 16,2-1-3-16,10-7-6 15,0 0-4-15,6 2-61 16,15 0-190-16,0-6-280 16</inkml:trace>
  <inkml:trace contextRef="#ctx0" brushRef="#br0" timeOffset="22782.323">8853 13466 156 0,'0'0'290'0,"0"0"-186"16,0 0 41-16,0 0-20 15,0 0-27-15,0 0-2 16,0 0-15-16,-6-21-17 15,6 21-12-15,0 0-1 16,0 0-9-16,0 0-16 16,0 0-21-16,0 0-5 15,-9 14-10-15,9 14 10 0,0 13 8 16,0 9-5-16,0 3 1 16,9 1 0-16,10-1-2 15,-4 3-2-15,15-8 1 16,0-6-2-16,0-7 0 15,-3-11 1-15,16-11 0 16,-13-12-4-16,3-1-13 16,-6-5 3-16,-3-19 0 15,3-11 3-15,-8-7 1 16,-16 3-8-16,-3 6 5 16,0 9 12-16,-12 9-4 15,-28 15-40-15,-8 0 45 16,-12 19 3-16,5 22 9 15,1 9-5-15,9 0-7 0,8 1-110 16,31-14-156-16,6-23-402 16</inkml:trace>
  <inkml:trace contextRef="#ctx0" brushRef="#br0" timeOffset="24614.555">11998 13671 443 0,'0'0'217'0,"0"0"-124"16,0 0 91-16,0 0-31 15,0 0-73-15,0 0-64 16,0 0-16-16,0 45 0 0,0 3 5 16,0 4 19-1,0-10-14-15,9-9-7 0,10-7-5 16,-1-6 2-16,-3-8 0 16,15-4-1-16,0-7-8 15,12-1 9-15,7-2 0 16,11-17 4-16,-3-5-8 15,-11 6-21-15,-10 7 13 16,-9 5-24-16,-15 6 3 16,-9 0 13-16,-3 11-7 15,0 17-9-15,-9 7 36 16,-24 11 15-16,-15-1-8 16,8-5-14-16,-11-6 6 15,12-7-103-15,3-13-89 0,8-11-284 16</inkml:trace>
  <inkml:trace contextRef="#ctx0" brushRef="#br0" timeOffset="24821.566">12044 13710 931 0,'0'0'21'0,"0"0"-19"16,0 0 71-16,0 0-15 16,135-95-30-16,-71 61-28 0,14 0-3 15,-11 4-70-15,-4 2-56 16,-18 4-222-16</inkml:trace>
  <inkml:trace contextRef="#ctx0" brushRef="#br0" timeOffset="25872.522">15249 13421 768 0,'0'0'100'15,"0"0"-80"-15,0 0 61 16,0 0 6-16,0 0-45 15,0 0-34-15,0 0-4 16,3 20 2-16,6 4 13 16,-3 0 17-16,3-3-20 15,0-6-12-15,-6-6 5 16,9-1-8-16,0-3 0 16,3 0-1-16,7-5 0 0,5 0 10 15,6 0 3 1,-6 0-7-16,9-4 0 0,-3 4-6 15,-5 0-2-15,-10 0-4 16,-3 0-2-16,-3 11-6 16,-3 8 7-16,-9 2 4 15,0 6 3-15,0 4 1 16,-21-1 6-16,-9 1-3 16,-1-4-4-16,4-2 9 15,0-7-9-15,3-6-93 16,0-9-128-16,3-3-181 15</inkml:trace>
  <inkml:trace contextRef="#ctx0" brushRef="#br0" timeOffset="26105.462">15300 13435 1069 0,'0'0'53'0,"0"0"19"16,0 0 45-16,0 0-65 16,0 0-31-16,0 0-12 15,61-16-6-15,-13 5 5 16,-6 4-8-16,19-3 0 16,-10 4-37-16,-9 0-44 0,-6 0-118 15,-12-3-182-15</inkml:trace>
  <inkml:trace contextRef="#ctx0" brushRef="#br0" timeOffset="42130.08">16163 12787 55 0,'0'0'464'15,"0"0"-426"-15,0 0 28 16,0 0 44-16,0 0 8 16,0 0-51-16,-18-12-42 15,18 12-20-15,0 0 5 16,0 0-3-16,0 0 10 0,0 0-15 16,0 10 5-16,0 7 13 15,0 4 27-15,6-1-24 16,3 2-7-16,-3-4-5 15,16 2 4-15,-13-7-12 16,9-2 3-16,-6-1-4 16,3-5 2-16,0-2-1 15,6-3 0-15,-3 0 11 16,3 0 11-16,7 0 1 16,2 0-6-16,3-9-5 15,15-2-7-15,-6-2-1 16,4 4 1-16,5-2-7 0,-3 1 1 15,10 2 2-15,-10 4-4 16,0-1 0-16,7 3 1 16,-19 2-1-16,9 0 0 15,-9 0 2-15,1 0 1 16,-4 0-2-16,12 0 0 16,-9 0 5-16,9 0-1 15,-2 0 3-15,-4 0-1 16,3 0-4-16,0 0-1 15,1 0 3-15,-4 0-2 16,3 0 1-16,-9 5-3 16,7-3 0-16,-4-1-1 0,-3 2 1 15,-6 0-1 1,0 3 0-16,-12 1 2 0,13 1 1 16,-7-2 4-16,3 2-1 15,-9 1 7-15,15-1 2 16,-6 0-11-16,4 0 7 15,-10-1-3-15,0-1-6 16,-12 0 4-16,6-1-3 16,-3-1 1-16,-3-2 1 15,-6-2-3-15,0 1-2 16,0-1 2-16,0 0 3 16,0 0 8-16,0 0 6 15,0 0 4-15,0 0-3 16,0 0-5-16,0 0-4 15,0 0-3-15,9 0-5 0,-9-7-1 16,3-4-2-16,12-2 0 16,-3-1 0-16,6 2 0 15,9-3 0-15,-2 3-2 16,2 1 1-16,6-2 1 16,-3 2-2-16,3 1 2 15,13 1 0-15,-4 3-1 16,0-1 1-16,12 1 0 15,-8 5 0-15,5-3-3 16,3 0 3-16,1 2 3 16,5 2-3-16,-6-3-2 15,1 1 2-15,5 1 3 16,-9-4-3-16,10 2 2 0,-4-6-2 16,-3 0 0-16,1-1 1 15,-4 1 2-15,-6-5-3 16,-11 4 0-16,-1-1 2 15,-12-2-2-15,-3-5 4 16,3-9-3-16,-9-7 7 16,0-5 2-16,-9-3-5 15,0-4 3-15,-3 1-5 16,0-1-1-16,0 6-2 16,0 5 0-16,-9 3 0 15,0 10-9-15,-6 5-9 16,-3 16-32-16,0 1-104 0,-6 11-342 15</inkml:trace>
  <inkml:trace contextRef="#ctx0" brushRef="#br0" timeOffset="43132.618">17917 13181 359 0,'0'0'219'0,"0"0"-128"15,0 0 83-15,0 0-24 16,0 0-43-16,0 0-61 16,0 0-28-16,-18-9-14 15,18 16-1-15,0 15 15 16,6 11 35-16,21 5-7 0,0 4-1 15,3 4-12-15,10 1-4 16,8 0-2-16,3-3-2 16,19-1-6-16,-1-4-4 15,22-1 3-15,8-2-2 16,7 2-2-16,0-1-2 16,-1-1-5-16,10-1 1 15,-10-4-6-15,-5-4 0 16,-3-7 1-16,-10-5-3 15,-5-4 0-15,-13-5 0 16,-6-5 3-16,-11 1-3 16,-13-2 1-16,-12 0 1 15,-3 0-2-15,-15 0 0 0,0 0 0 16,-3 0 0 0,-6 0 1-16,0 0-2 0,0 0-8 15,0 0-14-15,0 0-30 16,0-16-58-16,-15-9-267 15,6-9-171-15</inkml:trace>
  <inkml:trace contextRef="#ctx0" brushRef="#br0" timeOffset="43491.257">19435 13578 922 0,'0'0'147'0,"0"0"-46"0,0 0 25 16,0 0-72-16,0 0-54 16,0 0 1-16,27 8 4 15,3 12 14-15,16 5-6 16,-1 3 2-16,-3 2-10 16,1 1-3-16,-7 0 4 15,-6-3 2-15,-6-1-4 16,-6-2 5-16,-3-5 5 15,-9 0-6-15,-6-8 0 16,0 0-3-16,0 6 18 0,-21 9 19 16,-21 6 2-1,-21 6-11-15,-1 3-17 0,-5-9-5 16,8-3-7-16,16-6-4 16,15-7 0-16,12 2-44 15,3 7-63-15,15 0-80 16,0-4-263-16</inkml:trace>
  <inkml:trace contextRef="#ctx0" brushRef="#br0" timeOffset="50426.063">25215 13061 460 0,'0'0'118'16,"0"0"-29"-16,0 0 80 16,0 0-21-16,0 0-55 15,0 0-56-15,0 0-13 16,-21 0 8-16,21 0 5 16,0 0 1-16,0 0-10 15,0 4-11-15,0 8-8 16,0 9-3-16,0 9 33 15,21 10-15-15,6 7 4 16,6 3-16-16,13-1 5 0,14-1-9 16,9-4-5-16,4-9 10 15,23-1 0-15,4-7-2 16,-3-10-10-16,-1 1 6 16,-8-9-7-16,-4-7 5 15,-17-2-3-15,-10 0-1 16,-27 0-1-16,-3 0 0 15,-15 0-1-15,-12 0-8 16,0 0-1-16,0 0-10 16,0 0-31-16,0 0-112 15,-18-9-217-15</inkml:trace>
  <inkml:trace contextRef="#ctx0" brushRef="#br0" timeOffset="50769.66">26087 13385 924 0,'0'0'67'16,"0"0"27"-16,0 0 17 16,0 0-48-16,0 0-63 15,0 0 5-15,30 6 5 16,1 5 11-16,-1 6-1 15,0-3 0-15,-6 5-4 0,3-2-8 16,-3 0 1-16,-6-1 5 16,4-1-2-16,-7-1 7 15,-12 1-6-15,3-3-4 16,-6 0 8-16,0 6 4 16,-6 9-9-16,-25 8 5 15,-20 7-8-15,3 0-9 16,6 0-27-16,5-12-32 15,4-9-69-15,21-12-194 16,9-9-631-16</inkml:trace>
  <inkml:trace contextRef="#ctx0" brushRef="#br0" timeOffset="53089.151">26778 13555 642 0,'0'0'117'16,"0"0"10"-16,0 0 29 16,0 0-42-16,0 0-74 15,0 0-23-15,0-3-17 16,0 6-1-16,0 27 1 15,0 9 21-15,21 15 23 16,-12 11-28-16,7 1-3 16,-7-3-1-16,-3-11-10 15,-3-14-2-15,9-15-10 0,-3-10-23 16,6-7-74-16,-3-6-167 16,-6-8-208-16</inkml:trace>
  <inkml:trace contextRef="#ctx0" brushRef="#br0" timeOffset="53380.063">26790 13534 874 0,'0'0'42'16,"0"0"39"-16,0 0 80 15,0 0-86-15,0 0-65 16,0 0-10-16,100-93 0 0,-61 92 0 15,6 1-1-15,-8 0-15 16,-10 19-9-16,0 8-1 16,-18 6-2-16,-9 9 13 15,-3 6 14-15,-36 2 1 16,-3 5 24-16,-7-4-15 16,-2-5-8-16,15-12 4 15,9-8-1-15,5-13-4 16,13-6-79-16,3-7-100 15,6 0-192-15</inkml:trace>
  <inkml:trace contextRef="#ctx0" brushRef="#br0" timeOffset="53800.309">27406 13399 487 0,'0'0'157'0,"0"0"14"0,0 0 13 16,0 0 0 0,0 0-83-16,0 0-47 0,-87-23-20 15,71 54-13-15,-8 9-10 16,3 8-4-16,3 5-3 16,6-2-3-16,12-2 0 15,0-10-1-15,21-6-1 16,9-7-5-16,4-8 6 15,20-11 3-15,0-7-3 16,7 0-1-16,-7-11-43 16,-3-6-77-16,0-12-159 15,-14 0-330-15</inkml:trace>
  <inkml:trace contextRef="#ctx0" brushRef="#br0" timeOffset="54070.077">27859 13415 1226 0,'0'0'48'0,"0"0"-25"15,0 0 33-15,0 0-38 16,0 0-11-16,0 0-7 16,169-57-21-16,-112 42-86 15,-15 7-74-15,1 0-166 16,-25 3-285-16</inkml:trace>
  <inkml:trace contextRef="#ctx0" brushRef="#br0" timeOffset="54237.236">27977 13514 497 0,'0'0'323'16,"0"0"-263"-16,0 0 64 15,0 0 16-15,0 0-94 16,0 0-42-16,18 19 13 0,24-19-3 16,12-19-14-16,7-9-78 15,-7-7-247-15,0-4-432 16</inkml:trace>
  <inkml:trace contextRef="#ctx0" brushRef="#br0" timeOffset="54640.774">28526 13164 123 0,'0'0'761'0,"0"0"-712"16,0 0 72-16,0 0-4 15,0 0-84-15,0 0-33 0,-15 31 0 16,39 16 11 0,-9 12 13-16,12 6-10 0,-15-4-7 15,6-8-5-15,-3-7-2 16,-3-13-15-16,-5-11-60 15,2-9-126-15,0-13-156 16</inkml:trace>
  <inkml:trace contextRef="#ctx0" brushRef="#br0" timeOffset="54908.942">28535 13155 935 0,'0'0'208'0,"0"0"-179"0,0 0 59 15,0 0-3-15,0 0-47 16,12-120-33 0,27 106-5-16,-3 7-2 0,10 7 0 15,-4 1-15-15,-12 26-25 16,-3 11 5-16,-12 4-1 16,-15 6 6-16,-9 3 26 15,-27 0 6-15,-6-7 6 16,-3-5 4-16,17-9-9 15,1-13-2-15,9-6-41 16,3-6-123-16,3-5-32 16,9 0-290-16</inkml:trace>
  <inkml:trace contextRef="#ctx0" brushRef="#br0" timeOffset="55330.447">29084 13017 1039 0,'0'0'133'0,"0"0"-107"16,0 0 14-16,0 0-33 15,0 0-7-15,0 0 28 16,61 135-12-16,-31-92-10 16,-6 1-4-16,3-6-2 15,-12-5 0-15,3-3-40 0,-9-10-68 16,-9-7-89-16,0-10-125 16</inkml:trace>
  <inkml:trace contextRef="#ctx0" brushRef="#br0" timeOffset="55496.058">29084 13253 728 0,'0'0'288'0,"0"0"-166"15,0 0 17-15,0 0-48 16,0 0-58-16,0 0-24 16,61-57-2-16,-28 40-7 15,15-1-13-15,-9 0-86 16,10-1-100-16,-13-1-231 0</inkml:trace>
  <inkml:trace contextRef="#ctx0" brushRef="#br0" timeOffset="56110.356">28915 13060 314 0,'0'0'100'0,"0"0"-71"16,0 0 42-16,0 0-4 16,0 0-48-16,0 0-17 15,-27-13-2-15,18 15 56 16,3 12 56-16,-3 9-12 15,0 4-7-15,0 3 4 16,6 8-29-16,3-2-26 16,0 1-7-16,0-1-24 15,6-4 11-15,18-1-18 0,0-5-3 16,3-6-2-16,6-6 1 16,4-9-12-16,-4-5-32 15,6 0-66-15,3-25-209 16</inkml:trace>
  <inkml:trace contextRef="#ctx0" brushRef="#br0" timeOffset="56847.185">29455 12909 557 0,'0'0'292'0,"0"0"-231"16,0 0 77-16,0 0-54 15,0 0-73-15,0 0-11 16,-9-8-2-16,9 8 2 16,0-3 6-16,0 3 33 15,0-2 6-15,0 1 4 16,0 1-3-16,0-3-9 16,0 3-11-16,0 0-2 15,0 0-3-15,0 0-3 16,0 0-6-16,0 0-8 15,0 0-3-15,0 0 1 16,0 0-4-16,0 6 0 0,0 8-1 16,0 8 3-16,9 2 9 15,0 0-4-15,1-4 0 16,14 0-1-16,-15-4-1 16,9-1-1-16,-3-3-1 15,0-3-1-15,-3-3 0 16,9-4-2-16,-3-1 1 15,0-1-2-15,7 0 1 16,2 0 0-16,0-12-9 16,0-4-9-16,6-3-9 15,-12 0-17-15,1 1-24 16,-1 1-32-16,-12 4-96 16,3-2-41-16,-6 3-140 0</inkml:trace>
  <inkml:trace contextRef="#ctx0" brushRef="#br0" timeOffset="57086.706">29685 12927 567 0,'0'0'331'16,"0"0"-288"-16,0 0 119 15,0 0-36-15,0 0-102 16,0 0-20-16,0 37-4 0,18-8 32 15,3 5 25 1,-6 0-37-16,12-1-11 0,-9-3-5 16,0 1-3-16,-11-5-1 15,11-4-16-15,-9-5-49 16,-9-4-66-16,0-7-165 16,0-6-259-16</inkml:trace>
  <inkml:trace contextRef="#ctx0" brushRef="#br0" timeOffset="57364.036">29594 12641 995 0,'0'0'103'0,"0"0"-12"15,0 0-13-15,0 0-38 16,0 0-11-16,145 33 14 16,-78 12-27-16,-4 8-6 15,3 11-2-15,-20 12-8 16,-22 9 0-16,-15 4-10 16,-9 10-41-16,-27-1-23 15,-31-1-19-15,-17-2-117 16,-13-12-137-16</inkml:trace>
  <inkml:trace contextRef="#ctx0" brushRef="#br0" timeOffset="57882.928">28417 12919 494 0,'0'0'191'15,"0"0"-104"-15,0 0 49 16,0 0-26-16,0 0-17 0,-33 131-39 16,33-59 6-16,15 13 1 15,24 13-14-15,13-4 1 16,17-7-22-16,9-15-16 16,25-17-10-16,6-9-3 15,2-16-2-15,-5-15-57 16,-9-15-91-16,-10-5-151 15,-14-37-417-15</inkml:trace>
  <inkml:trace contextRef="#ctx0" brushRef="#br0" timeOffset="58639.227">30316 12752 514 0,'0'0'221'0,"0"0"-84"16,0 0 42-16,0 0-74 15,0 0-91-15,0 0-12 16,0 23 5-16,18 5 14 16,6 5-12-16,-6 2-5 15,-6 1-1-15,6-1-3 16,-3-4-16-16,0-7-89 15,-6-7-57-15,-6-10-164 16</inkml:trace>
  <inkml:trace contextRef="#ctx0" brushRef="#br0" timeOffset="58840.836">30210 12890 611 0,'0'0'419'0,"0"0"-398"16,0 0 21-16,0 0 61 16,0 0-57-16,0 0-19 15,136-39-21-15,-79 18-6 16,-3 2-23-16,1 4-51 16,-7-2-148-16,-3 2-127 15</inkml:trace>
  <inkml:trace contextRef="#ctx0" brushRef="#br0" timeOffset="59276.822">30599 12206 781 0,'0'0'125'15,"0"0"-94"-15,0 0 101 16,0 0-5-16,0 0-99 16,0 0-26-16,-27 115 11 15,39-35 29-15,18 10-11 16,1 1 1-16,11-2-11 16,6-3-18-16,3-14-3 15,1-15-2-15,-4-12 2 16,3-12 0-16,1-15-38 0,2-9-45 15,-12-9-78 1,-3-9-112-16,-8-28-349 0</inkml:trace>
  <inkml:trace contextRef="#ctx0" brushRef="#br0" timeOffset="59539.049">30949 12530 191 0,'0'0'679'16,"0"0"-633"-1,0 0-16-15,0 0 21 0,0 0-34 16,0 0 53-16,55 72-52 15,-37-42-18-15,-3 0-10 16,-3-7-71-16,0-1-87 16,-9-14-256-16</inkml:trace>
  <inkml:trace contextRef="#ctx0" brushRef="#br0" timeOffset="59679.906">30856 12392 807 0,'0'0'120'16,"0"0"-106"-16,0 0-14 0,0 0-59 15,0 0-417-15</inkml:trace>
  <inkml:trace contextRef="#ctx0" brushRef="#br0" timeOffset="60214.191">31094 12499 801 0,'0'0'144'15,"0"0"-143"-15,0 0 31 0,0 0 27 16,0 0 54-16,0 0-72 16,79 127-31-16,-58-100-7 15,-3-2 4-15,-3-5-5 16,0-5 3-16,-12-6-3 15,-3-7 2-15,0-2 1 16,0 0 8-16,0 0 7 16,0-21-4-16,0-8-16 15,-3-6-7-15,-3 0-26 16,6 4 16-16,0 8-10 16,0 9 27-16,0 6 0 15,0 8 0-15,6 0 0 16,-3 0-5-16,6 0 1 15,9 0-3-15,-3 10 4 16,4 4-1-16,-10-3 0 0,0-1 4 16,-6-5 0-16,3 1-3 15,-3-6-3-15,-3 0-8 16,0 0 14-16,0 0 5 16,0-20-5-16,0-6-8 15,9-7-46-15,-3 1 27 16,3 6-3-16,-9 10 4 15,15 5 13-15,-6 11 8 16,0 0-3-16,-3 0 8 16,18 14 8-16,-6 8-6 15,-6 2 9-15,10-1-4 16,-13-2-7-16,9-2-17 0,-6-8-125 16,0-5-172-16</inkml:trace>
  <inkml:trace contextRef="#ctx0" brushRef="#br0" timeOffset="60647.316">31423 12366 562 0,'0'0'234'0,"0"0"-196"15,0 0 30-15,0 0-35 0,0 0-29 16,0 0-4-16,33 11 9 16,-5 11-9-16,-1 4 10 15,-9 0-8-15,-3 0-2 16,3-3 1-16,-9-6 9 16,-3-4-10-16,-6-7 5 15,0-4-5-15,0-2 0 16,0 0 15-16,0-2 57 15,0-21-15-15,0-10-57 16,0-3 0-16,-3-3 0 16,3 5 0-16,0 8-6 15,0 7 5-15,0 11 2 0,0 6 14 16,3 2-7 0,12 0-5-16,9 5-5 0,4 16 2 15,-7 3 0-15,0 2 0 16,-3-6 0-16,-6 2-1 15,-3-5-62-15,-6-2-55 16,-3-4-155-16</inkml:trace>
  <inkml:trace contextRef="#ctx0" brushRef="#br0" timeOffset="61414.986">31743 12414 349 0,'0'0'346'0,"0"0"-299"15,0 0 95-15,0 0 6 16,0 0-114-16,-15-113-23 16,15 92-1-16,0 0-8 15,0 12 9-15,6 0-11 0,-6 9 3 16,6 0-1 0,-3 0-2-16,9 5-21 0,0 19 21 15,15 4-8-15,-8 1 8 16,-1 3 3-16,-6-4 2 15,0-3-5-15,0-6-3 16,-6-3-58-16,-6-7-63 16,6-9-175-16</inkml:trace>
  <inkml:trace contextRef="#ctx0" brushRef="#br0" timeOffset="62276.063">32009 12266 465 0,'0'0'279'16,"0"0"-222"0,0 0 46-16,0 0-5 0,0 0-36 15,0 0-28-15,-30-31-19 16,24 31 4-16,0 0 13 16,2 0-25-16,-5 2-4 15,-3 20-1-15,3 10 1 16,9 3 1-16,0-1-1 15,0 0 0-15,9-8-3 16,12-1-4-16,7-6 2 16,-1-11-5-16,3-7-7 15,-3-1-23-15,0-14 34 0,-6-25-17 16,-5-11-69-16,-13-16-8 16,-3-12-47-16,-13-9 85 15,-32-3 29-15,3 3 23 16,-9 13 7-16,2 14 57 15,7 14 70-15,9 19 2 16,21 13-1-16,0 9-92 16,9 5 9-16,3 0-45 15,0 26-26-15,15 19 15 16,9 21 11-16,15 9 6 16,10 9-5-16,2-4 5 15,6-8-5-15,-3-6 4 16,-8-15 0-16,-13-10-10 15,-6-11 5-15,-6-6-95 16,-15-12-72-16,0-12-189 0</inkml:trace>
  <inkml:trace contextRef="#ctx0" brushRef="#br0" timeOffset="62855.468">32513 11912 489 0,'0'0'253'0,"0"0"-159"15,0 0 45-15,0 0-27 16,0 0-99-16,0 0-2 16,-9 36-11-16,9 2 44 15,0 5-9-15,0-1-24 0,0 1-7 16,0-6-4-16,0-8-20 16,0-7-104-16,-3-7-77 15,-6-12-97-15</inkml:trace>
  <inkml:trace contextRef="#ctx0" brushRef="#br0" timeOffset="63040.124">32413 11988 562 0,'0'0'195'0,"0"0"-124"16,0 0 42-16,0 0-47 15,0 0-43-15,0 0 16 16,82 29-8-16,-40-3-18 15,-6 2-12-15,6-4-1 16,-5 0-3-16,-4-9-39 0,0-2-79 16,-9-13-160-16</inkml:trace>
  <inkml:trace contextRef="#ctx0" brushRef="#br0" timeOffset="63476.62">32830 11709 759 0,'0'0'305'0,"0"0"-272"15,0 0-13-15,0 0 12 16,0 0-20-16,0 0 12 16,-6 104-12-16,6-62-1 15,0-3-4-15,0-6 1 16,9-7-7-16,-6-7-1 15,9-5 1-15,3-6-1 0,-15-6-7 16,18-2 0-16,3 0 7 16,0 0 10-16,22-8-8 15,-1-12-2-15,3 0-40 16,-9 0-26-16,3-1-37 16,-8 3-29-16,-7 2-97 15,-15-1-190-15</inkml:trace>
  <inkml:trace contextRef="#ctx0" brushRef="#br0" timeOffset="63700.126">32999 11801 470 0,'0'0'285'15,"0"0"-283"-15,0 0-2 16,0 0 73-16,0 0-13 15,45 126-21-15,-18-91-18 16,-3 4-11-16,-6 1-7 16,1-2-1-16,-13-3-2 15,6-7-34-15,-6-5-33 16,-3-8-84-16,0-14-210 16</inkml:trace>
  <inkml:trace contextRef="#ctx0" brushRef="#br0" timeOffset="64188.158">32848 11407 585 0,'0'0'114'0,"0"0"61"16,0 0 12-16,0 0-68 16,0 0-78-16,0 0-18 15,148-16 15-15,-76 44-9 16,7 21-22-16,-13 19 5 15,0 15 2-15,-17 14 13 0,-7 4-3 16,-15 4-12-16,-12-2-11 16,-15 0-1-16,-15-5-45 15,-48-11-276-15,-25-25-312 16</inkml:trace>
  <inkml:trace contextRef="#ctx0" brushRef="#br0" timeOffset="66539.528">33071 12668 93 0,'0'0'106'0,"0"0"2"15,0 0-21-15,0 0-21 16,0 0-15-16,0 0-5 16,0 0 4-16,0-17 38 15,-3 16 26-15,3-3 2 16,-6 3 13-16,3-1-27 15,3 0-35-15,0 0-19 16,0 2-16-16,0 0-10 16,0 0-20-16,0 0-2 15,0 31-20-15,0 16 20 16,3 17 3-16,6 10-2 16,-6 8 3-16,0 3-2 0,9 1-1 15,-6-5 1-15,-3-9-4 16,3-13 1-16,3-10-25 15,-9-11-18-15,0-12-66 16,0-7-90-16,0-11-133 16,0-8-271-16</inkml:trace>
  <inkml:trace contextRef="#ctx0" brushRef="#br0" timeOffset="67020.579">32863 12903 628 0,'0'0'85'0,"0"0"-48"16,0 0 87-16,0 0-73 15,0 0-41-15,0 0-6 0,9-131-4 16,3 96 7-16,-3 1-5 15,0-1 2-15,6 4 7 16,-9 7-9-16,-3 8 2 16,6 10-4-16,-6 5 4 15,-3 1-2-15,0 0-2 16,6 0-2-16,3 0-13 16,4 7 15-16,2 13 0 15,12 4 11-15,-3 3-9 16,3 2 7-16,3 2-9 0,-6-1-76 15,13-3-133 1,-10-9-406-16</inkml:trace>
  <inkml:trace contextRef="#ctx0" brushRef="#br0" timeOffset="70162.413">28773 13963 67 0,'0'0'137'0,"0"0"-107"16,0 0 35-16,0 0 67 0,0 0-27 15,0 0-39 1,0 0-15-16,-6-6 7 0,6 6 1 15,0 0 7-15,0 0-22 16,0 0-24-16,0 0-20 16,0 10 0-16,0 8 10 15,0 1 7-15,15 0-5 16,-9 0 1-16,22-4-4 16,-7-2-9-16,-3-2 0 15,3-3-5-15,0-5 5 16,-3 1 0-16,0-4-8 15,6 0 8-15,-5 0 4 0,-1-9-4 16,3-8 39-16,-6-3-23 16,12-2-9-1,-9-2-7-15,9-1 0 0,0 4-8 16,-5 3-16-16,2 2 22 16,-9 3-5-16,0 6 1 15,6 0 6-15,-6 3-6 16,6 0 1-16,-3 1 1 15,6 3 2-15,1 0 0 16,-4 0 0-16,3 0-9 16,3 11 7-16,-12 2 2 15,0 0 0-15,0-2 2 16,-3-1 2-16,4 2-2 16,-10-5 0-16,6 1 2 15,-6-3 2-15,-3-4-4 0,-3-1 2 16,0 0 0-16,0 0 0 15,0 0 9-15,0 0 4 16,0 0 18-16,6 0-6 16,-6 0-12-16,0 0-6 15,9-10 4-15,-6-11 4 16,12-1-13-16,-3-5-4 16,6 1 2-16,6 5-2 15,-6-4-8-15,16 5 5 16,-7 1-9-16,3 4 6 15,3 4 1-15,9 2-9 16,-5 1 12-16,20-3-8 16,0 4 8-16,1-6-2 0,2 0-10 15,-9-3-7-15,-9 1-4 16,-2-1 18-16,-19-3 1 16,3 4 6-16,-9-6 0 15,-6-2 2-15,-6-3 8 16,3-3-7-16,-6-3 5 15,0-3-8-15,0 2-2 16,-18 5-45-16,3 5-47 16,3 6-123-16</inkml:trace>
  <inkml:trace contextRef="#ctx0" brushRef="#br0" timeOffset="71167.704">29730 14278 274 0,'0'0'363'15,"0"0"-280"-15,0 0 25 16,0 0 9-16,0 0-60 16,0 0-57-16,36 32 21 15,4 14 35-15,8 8-6 16,6 5-9-16,-9 6-13 16,7-5-18-16,-13-1-2 15,3-5-3-15,-9-12-2 16,-18-6 3-16,13-9-6 15,-16-9-1-15,-6-8-27 16,-3-8-96-16,-3-2-31 0,0-3-36 16,-3-29-231-16</inkml:trace>
  <inkml:trace contextRef="#ctx0" brushRef="#br0" timeOffset="71548.171">29790 14343 528 0,'0'0'31'0,"0"0"-16"0,0 0 34 16,0 0 36-1,0 0-45-15,-24 106 8 0,24-75-12 16,-3-4 18-16,3-5 5 15,0-7-26-15,0-5-7 16,0-5-12-16,0-5-9 16,0 0 2-16,0 0 2 15,0 0 8-15,0-15 11 16,0-14-23-16,0-4 9 16,0 0-4-16,0 6-13 15,0 9 13-15,0 5-10 16,0 4 0-16,3 0-18 15,6 4 16-15,9 2-6 16,10 3-42-16,-1 0 38 16,6 0-21-16,9 2-94 0,-12 13-139 15</inkml:trace>
  <inkml:trace contextRef="#ctx0" brushRef="#br0" timeOffset="75933.335">28810 11366 886 0,'0'0'128'15,"0"0"-32"-15,0 0-9 16,0 0-36-16,0 0-35 16,0 0-10-16,0 0-1 15,54 92 23-15,-12-36-5 16,-9 6-6-16,4 2-7 15,-7 2-7-15,-6-4-2 16,3-10-1-16,-18-13-39 16,9-10-20-16,-18-8-69 0,0-3-156 15,0-15-226 1</inkml:trace>
  <inkml:trace contextRef="#ctx0" brushRef="#br0" timeOffset="76190.607">28855 11837 886 0,'0'0'85'0,"0"0"-54"16,0 0 51-16,0 0-47 15,0 0-17-15,0 0 23 16,78 75 9-16,-26-54-9 16,-13-3-14-16,-6-7 0 0,0-4-15 15,-6-4 6 1,-9-3-6-16,-8 0 10 15,-4 0 16-15,0-15-7 0,0-14-5 16,-3-11-15-16,3-13-11 16,-3-6-10-16,3-6-38 15,3 4-132-15,0 7-239 16</inkml:trace>
  <inkml:trace contextRef="#ctx0" brushRef="#br0" timeOffset="79689.999">29706 10308 851 0,'0'0'76'0,"0"0"-36"15,0 0 96-15,0 0-15 16,0 0-59-16,0 0-32 16,0 0-29-16,-39-24-1 15,39 45-10-15,3 26 10 16,12 19 1-16,12 17 1 15,-15 6-1-15,3-6 2 16,3-14 0-16,0-13-3 16,-3-20-24-16,-3-12-12 0,7-10-83 15,-10-13-74 1,-3-1-157-16</inkml:trace>
  <inkml:trace contextRef="#ctx0" brushRef="#br0" timeOffset="79998.063">29627 10382 965 0,'0'0'41'16,"0"0"-33"-16,0 0 67 15,0 0-23-15,0 0-46 16,0 0-6-16,139-93-9 0,-96 92-19 15,-4 1-28-15,-6 0-14 16,-18 22 6-16,3 6 8 16,-18 8 16-16,0 7 15 15,-33 8 25-15,0 3 14 16,-16-2-7-16,-5-10 33 16,24-12-8-16,0-13-20 15,15-6-8-15,12-11-4 16,3 0-84-16,12-20-371 15</inkml:trace>
  <inkml:trace contextRef="#ctx0" brushRef="#br0" timeOffset="80361.537">30134 10159 742 0,'0'0'52'0,"0"0"5"16,0 0 117-16,0 0-99 15,0 0-43-15,0 0-32 0,-39-39-15 16,30 54 15-16,-9 21 17 15,-3 14-7-15,12 7-2 16,9 6 10-16,0-6-5 16,0-4-13-16,21-8-5 15,12-12 2-15,-3-12 2 16,10-12-2-16,-4-9-3 16,3-6 0-16,3-24-47 15,-5-9-93-15,-7-2-174 16</inkml:trace>
  <inkml:trace contextRef="#ctx0" brushRef="#br0" timeOffset="80600.171">30406 10223 511 0,'0'0'587'16,"0"0"-587"-16,0 0 19 15,0 0 1-15,0 0-8 16,0 0-12-16,178-94-33 16,-102 67-92-16,-16 6-53 15,-15 0-129-15</inkml:trace>
  <inkml:trace contextRef="#ctx0" brushRef="#br0" timeOffset="81228.191">30605 10330 272 0,'0'0'205'15,"0"0"-31"-15,0 0 26 16,0 0-45-16,0 0-50 15,0 0-54-15,-6-2-23 16,6 2 3-16,0 0-9 16,0 0-6-16,0 0-8 15,6-5-4-15,12-1-1 16,13-1 6-16,2-6-8 0,9 0-1 16,-6-1-66-16,4-2-141 15,-1-4-130-15</inkml:trace>
  <inkml:trace contextRef="#ctx0" brushRef="#br0" timeOffset="81497.951">30934 9893 822 0,'0'0'78'0,"0"0"-76"16,0 0 39-16,0 0 58 15,37 151-19-15,-4-98-41 16,-3 5-26-16,-3-4-8 16,-3-5-5-16,3-8-30 15,-12-12-75-15,7-13-37 16,-16-10-77-16,6-6-150 15</inkml:trace>
  <inkml:trace contextRef="#ctx0" brushRef="#br0" timeOffset="81752.103">30989 9997 406 0,'0'0'210'16,"0"0"-113"-16,0 0 45 15,0 0-64-15,-61-116-50 16,61 98 0-16,15 0-26 15,16 5 2-15,-1 2-4 16,3 7-4-16,-3 4 4 16,6 0-15-16,-12 15-28 15,-2 10-26-15,-16-1 6 16,-6 2-1-16,0 4 51 16,-6-2 13-16,-25 1 0 15,-2-4 24-15,9-2-17 16,0-7-7-16,12-5-20 0,9-11-272 15</inkml:trace>
  <inkml:trace contextRef="#ctx0" brushRef="#br0" timeOffset="82090.985">31411 9752 685 0,'0'0'166'0,"0"0"-105"0,0 0 66 16,0 0-34-16,-105 121-61 15,105-74-9-15,0-2-20 16,0-3-3-16,27-7-14 16,0-11 0-16,24-7 2 15,-12-10-4-15,4-7-10 16,2-4-52-16,-6-22-9 16,3-10-112-16,-8-8-256 15</inkml:trace>
  <inkml:trace contextRef="#ctx0" brushRef="#br0" timeOffset="82278.822">31740 9618 820 0,'0'0'90'0,"0"0"-90"16,0 0 50-16,0 0 72 15,61 107-60-15,-31-71-39 16,-3 0-23-16,6-3 5 15,-6-5-5-15,-12-1-19 16,6-8-148-16,-21-10-159 16</inkml:trace>
  <inkml:trace contextRef="#ctx0" brushRef="#br0" timeOffset="82436.615">31704 9841 630 0,'0'0'358'0,"0"0"-319"15,0 0-38-15,0 0 35 16,0 0 14-16,0 0-21 16,127-50-29-16,-85 30-77 15,3-4-105-15,-3-3-247 16</inkml:trace>
  <inkml:trace contextRef="#ctx0" brushRef="#br0" timeOffset="82706.815">32129 9400 540 0,'0'0'431'15,"0"0"-393"-15,0 0-10 16,0 0 14-16,0 0 17 16,-15 115-12-16,15-76-41 15,0-6 1-15,0-5-7 16,0-10 0-16,0-3-7 15,9-6 1-15,7-5-8 16,-10-4 14-16,15 0 0 16,12 0 15-16,-3 0-11 0,9-8-4 15,1-12-3 1,5-1-71-16,-3-3-163 0,-6 1-137 16</inkml:trace>
  <inkml:trace contextRef="#ctx0" brushRef="#br0" timeOffset="82916.042">32292 9475 526 0,'0'0'229'0,"0"0"-203"16,0 0 27-16,0 0-34 15,0 0 67-15,61 105-32 16,-31-64-15-16,9 4-30 0,-15-3 6 15,4 0-11-15,-16-6-4 16,-6-3-78-16,-6-16-99 16,0-14-324-16</inkml:trace>
  <inkml:trace contextRef="#ctx0" brushRef="#br0" timeOffset="86933.573">31873 13030 845 0,'0'0'79'16,"0"0"15"-16,0 0 47 0,0 0-38 16,0 0-69-16,0 0-34 15,0 0-1-15,-6 6 1 16,30 25 10-16,3 10 10 16,15 8-7-16,-8 5-5 15,5 0-4-15,-3 0-3 16,-3-4-1-16,-6-4 0 15,-11-7 0-15,5-9-9 16,-12-12-19-16,0-7-33 16,-3-5-75-16,-6-6-73 15,0 0-88-15,0-15-173 16</inkml:trace>
  <inkml:trace contextRef="#ctx0" brushRef="#br0" timeOffset="87308.213">31864 13113 651 0,'0'0'261'15,"0"0"-259"-15,0 0 0 16,0 0 27-16,0 0-11 15,0 0-12-15,-63 113 3 0,50-89 2 16,10-6 20-16,3-7-10 16,0-11-14-16,0 0-2 15,0 0-4-15,0-18 5 16,3-23 36-16,13-11-42 16,-1-3-63-16,-3 5 12 15,-3 14 47-15,-3 11 4 16,3 7 2-16,0 12 18 15,0 6 11-15,18 0-12 16,6 17 9-16,1 10-9 16,5 4-19-16,-3-2 0 15,-3-9-121-15,-12-15-238 16</inkml:trace>
  <inkml:trace contextRef="#ctx0" brushRef="#br0" timeOffset="121743.636">17338 10467 502 0,'0'0'95'0,"0"0"-95"16,0 0 10-16,0 0 2 16,0 0 57-16,12 134 22 15,3-81-46-15,12 1-7 16,-6 5 12-16,3 2-8 15,3 4 29-15,-9 2-43 16,10 1 0-16,-4-2 1 16,-9-4 5-16,0-8-3 0,-6-12-12 15,-3-9-5 1,-6-12-10-16,0-9-1 0,0-6-3 16,0 0 0-16,0-6-25 15,-3 0-39-15,-12 0-110 16,-3 0-185-16</inkml:trace>
  <inkml:trace contextRef="#ctx0" brushRef="#br0" timeOffset="122170.436">17304 11190 531 0,'0'0'173'16,"0"0"-144"-16,0 0 32 16,0 0 5-16,0 0-32 15,0 0 32-15,46 28 34 16,-10-3-37-16,0 3 7 15,-3 5-14-15,0 0-14 16,7 0-25-16,-7-1 3 16,-6-9-12-16,0-2 7 15,-3-9 2-15,-3-6-1 0,-15-2 1 16,7-4 7 0,-13 0 10-16,9-32 12 0,-9-15-13 15,0-18-28-15,0-2-3 16,0 5-2-16,0 6-1 15,0 11-4-15,0 6-13 16,0 10-15-16,0 8-48 16,0 9-62-16,0 7-306 15</inkml:trace>
  <inkml:trace contextRef="#ctx0" brushRef="#br1" timeOffset="166297.754">11860 5950 646 0,'0'0'67'16,"0"0"-60"-16,0 0 6 15,0 0 42-15,123 39 12 0,-53-12 62 16,26 8-76 0,13 10-16-16,21 9 6 0,15 6 10 15,12 2-11-15,21 7-10 16,-9 1-24-16,-3-5-1 15,-3 6-3-15,-22-1-2 16,-17-5 2-16,-21-3-3 16,-22-5 3-16,-20-11-4 15,-19-6 2-15,-12-9 6 16,-3-9 16-16,-21-6-5 16,12-3 16-16,-9-2-16 15,1-4-11-15,-7 0-5 16,6-1-1-16,-3-5-2 15,-3 3-10-15,0-4-21 0,-3 0-19 16,0 0-20-16,0 0-92 16,0-19-70-16,0-8-494 15</inkml:trace>
  <inkml:trace contextRef="#ctx0" brushRef="#br1" timeOffset="166648.924">13888 6563 841 0,'0'0'147'0,"0"0"-115"0,0 0 48 16,0 0-1-16,0 0 40 15,93 152-56-15,-32-93-16 16,5 2-38-16,4-2 7 15,-16-6-6-15,6-6-8 16,-15-10-2-16,-17-10 0 16,-10-8 0-16,-18-12 1 15,0-5-1-15,0 0 7 16,-46-2 20-16,-26 0-13 16,-22 0-8-16,-11 0-4 15,5 0-2-15,13 0-1 16,17 7 1-16,16 0-1 15,18 1-10-15,18-6-36 0,18-2-79 16,0-2-223-16</inkml:trace>
  <inkml:trace contextRef="#ctx0" brushRef="#br1" timeOffset="167355.762">13619 5970 593 0,'0'0'193'0,"0"0"-124"15,0 0 78-15,0 0-51 16,0 0-36-16,0 0-39 16,-42 61-17-16,15 1 22 15,0 20 17-15,-16 10 12 0,-2 15-17 16,-12 13-5-16,-10 7 6 16,-5 9-9-16,-7 1-2 15,-8 2-3-15,2 1 1 16,-2-8-3-16,36-14-8 15,5-25-3-15,13-28-5 16,24-20-7-16,-3-19-3 16,12-8-7-16,0-12-9 15,0-6-10-15,0 0 5 16,0 0-9-16,0-11-21 16,0-22-56-16,0-11-149 15,0-13-66-15,0 2-145 16</inkml:trace>
  <inkml:trace contextRef="#ctx0" brushRef="#br1" timeOffset="167699.397">12629 7027 777 0,'0'0'119'15,"0"0"51"-15,0 0-69 16,0 0-44-16,0 0-22 16,0 0-32-16,-9 64 17 15,18-9 33-15,0 11-22 0,12 3-5 16,1 2 8-16,-4-7-9 16,0-7-7-16,0-7 10 15,-3-13-4-15,6-8-8 16,6-10-9-16,-3-14-2 15,-6-5-3-15,19 0 7 16,8-36 4-16,9-24 3 16,-2-20-16-16,11-11-24 15,-15 4-34-15,7 9-73 16,-25 16-169-16,-30 20-769 16</inkml:trace>
  <inkml:trace contextRef="#ctx0" brushRef="#br1" timeOffset="170255.726">5039 17665 1111 0,'0'0'110'16,"0"0"-105"-16,0 0 3 0,0 0 23 16,0 0-15-16,0 0 15 15,169-68 5-15,-79 28-25 16,13-2 15-16,-7 0-6 16,13-2-12-16,-19 3-8 15,-11 6-8-15,-16 6-31 16,-20 6-64-16,-10 5-104 15,-15 1-189-15</inkml:trace>
  <inkml:trace contextRef="#ctx0" brushRef="#br1" timeOffset="170540.856">5606 17119 857 0,'0'0'284'0,"0"0"-254"15,0 0 17-15,0 0 24 16,0 0-65-16,0 0-1 16,63-11 6-16,-11 11-4 15,2 0 3-15,-9 0-4 16,-3 13-2-16,-5 0-1 16,-10 7-3-16,-12 7 0 15,-12 8 0-15,-3 20 12 16,0 13 16-16,-36 1 18 15,0 5-31-15,2-11-15 16,7-8-9-16,12-10-68 16,15-14-83-16,0-18-297 0</inkml:trace>
  <inkml:trace contextRef="#ctx0" brushRef="#br1" timeOffset="172500.154">8847 12313 514 0,'0'0'105'16,"0"0"-84"-16,0 0 120 15,0 0-48-15,0 0-26 16,0 0-20-16,-63 88-38 0,54-71-6 16,-6 3 3-16,-3 1 11 15,-9 5 34-15,-1 2-15 16,-5 4 1-16,-15 7 12 16,-9 1-11-16,-1 4-8 15,-11 3-4-15,9-1-4 16,-4-4-1-16,4-2-2 15,-4-2 0-15,-8-4 4 16,3 0 3-16,-13 1-2 16,-15 3 5-16,-11 1-10 15,-4 2-7-15,-21 0 0 16,10-5-5-16,5-9 5 16,-6-7 0-16,9-7 14 0,-8-10-9 15,-1-3-5-15,0 0-2 16,0-7-3-16,10-13-7 15,14-6 1-15,1-2-2 16,5-9-2-16,7-1 1 16,23-7 0-16,4-3-8 15,5-8 3-15,22-4 3 16,9-1 3-16,9-5-4 16,-3 1-7-16,18 3 8 15,0-3 2-15,0 1-15 16,12-1 8-16,15-1 5 15,9-4-5-15,13-1 8 16,8 3-4-16,3 1 3 16,19-1 2-16,-10-3 1 0,31 2 0 15,-4-5-1-15,-5-1 0 16,12 3-2-16,-1 4 1 16,7 9 0-16,0 5 1 15,-10 5 1-15,-5 2-1 16,5 3 0-16,1 3-1 15,2 3 0-15,13 6-1 16,3 5 2-16,-3 2 0 16,2 7 0-16,-2 0 0 15,0 5 0-15,-4 5 0 16,7 8-3-16,-3 0 3 16,-7 0 0-16,4 12 0 0,6 9-1 15,-25 3 0-15,7 7 0 16,-13 2-3-16,-14 2 4 15,-10 4 0-15,-2 5 0 16,-1 3 0-16,0 5 7 16,-11 2 4-16,-7 1-7 15,-3 3-1-15,-6 2 1 16,-6 1-2-16,-8 3-1 16,5-1-1-16,-15 0 2 15,-9 0-1-15,0 3-1 16,0 5 2-16,-15 0 4 15,-22 4 4-15,-5-3-5 16,-21-5 8-16,-19 0 4 16,-14-7-1-16,-28 3-2 15,-45 0-5-15,-27-3-3 0,-31-8 0 16,4-11-4-16,27-14 3 16,51-10 13-16,42-9-10 15,34-8-8-15,24 0-28 16,27-5-131-16,9-30-717 15</inkml:trace>
  <inkml:trace contextRef="#ctx0" brushRef="#br1" timeOffset="175218.39">11310 12711 424 0,'0'0'622'0,"0"0"-581"16,0 0-9-16,0 0 50 16,0 0-54-16,0 0-19 15,0 0-9-15,-9 72 0 16,18-19 9-16,6 12 26 16,0 3-6-16,7 7-2 15,-4 8 9-15,6 7-4 16,3 7-8-16,0 2-5 15,0-6-2-15,-6-11-11 0,4-11 2 16,-7-12-4 0,-9-12-4-16,6-7 4 0,-9-15-8 15,-6-10 4-15,0-6-29 16,0-9-21-16,0 0-17 16,-3-10-11-16,-24-23-292 15</inkml:trace>
  <inkml:trace contextRef="#ctx0" brushRef="#br1" timeOffset="175540.11">11247 13473 973 0,'0'0'66'0,"0"0"-66"15,0 0 37-15,0 0-2 16,0 0 41-16,0 0-21 15,157 68-42-15,-103-43 7 16,4 3 10-16,-16 2-17 16,3 0 7-16,-9-1-14 15,-6 0 7-15,-8-7-8 16,-4-5-3-16,-9-9 7 16,-3-3-4-16,-6-5 8 15,0 0 22-15,0 0 8 16,0-21-13-16,0-18-24 15,0-11-6-15,0-10-32 16,6-1-25-16,9-1-84 0,-6 3-238 16</inkml:trace>
  <inkml:trace contextRef="#ctx0" brushRef="#br1" timeOffset="176649.899">13375 12453 377 0,'0'0'584'0,"0"0"-541"15,0 0 112-15,0 0-40 16,0 0-45-16,0 0-19 16,0-19-24-16,0 19-15 15,0 0 3-15,0 0-7 16,3 11-4-16,12 22-2 16,0 17 20-16,12 15 17 15,6 10-23-15,-3 7-5 16,4 4 4-16,2 1-4 0,6-7-3 15,-12-3-2 1,3-5 0-16,1-4 1 0,-4-7-7 16,-3-7 3-16,-3-9-2 15,-15-12 0-15,9-13-1 16,-9-6 0-16,-9-10-6 16,0-4 0-16,0 0 4 15,0 0 2-15,0 0 2 16,-9-10-2-16,-18-8-13 15,-6-6-13-15,-15-2 14 16,14-7 7-16,-8 3 0 16,-3 3 5-16,9 3 2 15,12 7 0-15,12 8 9 16,-1 4-2-16,10 3 5 0,3 2-3 16,0 0-9-16,0 0-2 15,0 0-5-15,3 18-1 16,25 17 6-16,11 6 6 15,12 7-1-15,-3-3 0 16,-8 1 0-16,17-3 2 16,-15-6-3-16,-6-6 2 15,7-7-2-15,-13-3-4 16,-12-9 1-16,-3-6 1 16,-6-4 3-16,-9-2-1 15,0-11 10-15,18-41 6 16,0-29-20-16,-3-17 0 15,-2-8-42-15,-13 9-62 0,0 14-104 16,-22 14-698-16</inkml:trace>
  <inkml:trace contextRef="#ctx0" brushRef="#br1" timeOffset="179714.235">10513 12160 815 0,'0'0'15'0,"0"0"-2"15,7-155 4-15,32 92 7 16,21-2 27-16,19 1 9 16,11 1-49-16,13 10-1 15,14 10-1-15,16 14 14 16,-9 14-23-16,0 15-2 16,-7 0-7-16,4 18 9 15,-18 19-9-15,-13 9 2 16,-8 11 7-16,-19 6 0 15,-21 9-14-15,-11 6 14 16,-22 12 7-16,-9 4-7 16,-9 0 2-16,-31 1 12 0,-20-5-9 15,-3-6 2-15,-19-1 12 16,-2-5 7-16,-16-9-11 16,-3-16-11-16,-14-15 10 15,-19-19 0-15,-3-13 5 16,-21-6-19-16,3-6 5 15,9-30 4-15,19-20-8 16,23-22 17-16,36-23-8 16,49-16-8-16,21-11-4 15,67 5-5-15,17 9-63 16,43 13-56-16,12 23-31 16,12 21-131-16,-3 18-215 0</inkml:trace>
  <inkml:trace contextRef="#ctx0" brushRef="#br1" timeOffset="180553.662">13526 11837 864 0,'0'0'69'0,"0"0"23"16,0 0 20-16,51-109-69 15,18 76-19-15,19 3 0 16,20 3-19-16,25 3-1 16,21 8 2-16,-3 13 10 0,0 3-10 15,-6 9-6-15,-24 25-2 16,-4 10-11-16,-26 9 12 16,-19 6-10-16,-23 8-14 15,-4 5 21-15,-30 9 4 16,-15 9-4-16,-3 2 11 15,-42-1 2-15,-28-7-4 16,-14-10 16-16,-19-8 6 16,-30-13-9-16,-12-11 1 15,-18-16-3-15,-12-21-5 16,0-5 17-16,27-38-5 16,28-27 18-16,23-28-28 0,25-29-13 15,26-17-13-15,16-6 12 16,33 7-14-16,18 21-16 15,36 17-21-15,16 15-8 16,26 21-13-16,-2 21-5 16,9 25-67-16,-7 18-115 15,-14 27-455-15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0" max="32767" units="cm"/>
          <inkml:channel name="Y" type="integer" min="0" max="32767" units="cm"/>
          <inkml:channel name="F" type="integer" min="0" max="2047" units="deg"/>
          <inkml:channel name="T" type="integer" min="0" max="2.14748E+0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8-05T08:54:31.3940000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7456 3293 123 0,'0'0'13'0,"0"0"-6"15,0 0 59-15,0 0-13 16,0 0-13-16,0 0 0 15,0 0 27-15,0 0-6 16,-24-14-44-16,24 14-7 16,0 0 2-16,0 0 12 15,0 0 7-15,0 0 0 16,0 0 9-16,0 0 6 16,0 0-3-16,0 0 1 15,0 0-5-15,0 0-10 0,0 0-5 16,0 0-20-16,0 0 0 15,0 0-4-15,0 0 18 16,12 0 6-16,3 0 1 16,9 0 1-16,0 0-1 15,16 0-4-15,-4 0-5 16,3 0 2-16,15 0-8 16,1 0 2-16,-1 6 9 15,-3 1 3-15,10 0-4 16,-1 3-14-16,-6-1 6 15,19-1-12-15,-10-2 1 0,-2 0 7 16,2-2-2 0,-9 3-2-16,-2-2 3 0,2 1-5 15,-12 0 0-15,3 1 2 16,1-1-2-16,-1-1 2 16,6 3-1-16,4-1-1 15,-4 0 4-15,9 1-6 16,4-1 1-16,-10 1-1 15,6-4 2-15,-2 1-1 16,2-2-1-16,-6 1 0 16,7-2 0-16,-7-2-3 15,0 0 1-15,7 0 0 16,-7 0 4-16,6 0-1 16,-8 0 3-16,2 3-4 0,6 0 1 15,-5 2-1 1,-1-3 0-16,10 0 0 0,5-2-2 15,3 0 2-15,-2 2 1 16,5-2 0-16,-8 2 1 16,-7 3-1-16,-9-4-1 15,10 1 2-15,-4 1-1 16,12-3-1-16,-5 1-3 16,8-1 2-16,-5 0-1 15,14 0 1-15,-11 0 0 16,-4 0 1-16,-6 0 0 15,4-4 0-15,-4 2 1 16,-6-3 0-16,7 2-1 0,2-1 2 16,-2-3-4-1,2 1 4-15,-3 3-2 0,-5-3 1 16,5 4-1-16,-15-1 4 16,0 3-2-16,-8 0-2 15,-4 0 7-15,-6 0 15 16,-12 0 2-16,12 0 4 15,7 0-8-15,-7 0-14 16,3 0 2-16,3 0-2 16,-6 0-2-16,0 0 2 15,-5 0-1-15,-10 0-4 16,-6 0-1-16,0-6-8 0,-6-9-73 16,0-3-251-16</inkml:trace>
  <inkml:trace contextRef="#ctx0" brushRef="#br0" timeOffset="3849.901">9379 1177 614 0,'0'0'14'16,"0"0"62"-16,0 0 52 16,0 0-70-16,0 0-5 0,0 0-1 15,0 0-1-15,0 0 6 16,0-7-10-16,0 7-21 16,0 0-26-16,0 7-4 15,0 20-7-15,0 18 11 16,0 8 14-16,-9 6-2 15,0-2 1-15,9 1-11 16,-6-5 5-16,6-7-5 16,-4-5-4-16,-5-5-35 15,0-6-114-15,0-6-31 16,3-15-131-16</inkml:trace>
  <inkml:trace contextRef="#ctx0" brushRef="#br0" timeOffset="4351.153">9351 1272 739 0,'0'0'141'16,"0"0"-101"-16,0 0 39 15,0 0-25-15,0 0 3 16,0 0-41-16,-9-99-16 16,28 88 0-16,-1-3-3 15,15 1 3-15,-6 4-4 0,0 6 1 16,0 3-2-16,-9 0-13 16,10 0-33-16,-4 14-3 15,-15 8 22-15,3 5-20 16,-3 2 20-16,-9 1-10 15,0 2 13-15,-21-4 18 16,-6-1-4-16,-16-4 15 16,10-4 13-16,-3-8-2 15,9-2-9-15,0-7 4 16,18 0-4-16,0 0 25 16,-1-2-14-16,10 0 6 15,0 0 1-15,0 0-20 0,0 7-4 16,10 1-14-1,17 8 18-15,6 3 6 0,12 1 16 16,0 4-12-16,1-4 2 16,-1 0-6-16,-3-1-6 15,-6-10-40-15,-8-5-285 16</inkml:trace>
  <inkml:trace contextRef="#ctx0" brushRef="#br0" timeOffset="4947.943">10103 1402 593 0,'0'0'365'15,"0"0"-358"-15,0 0 12 16,0 0 36-16,0 0-23 15,0 0-3-15,-60 104-24 16,39-74-5-16,8-4-34 16,4-11-119-16,9-11-210 15</inkml:trace>
  <inkml:trace contextRef="#ctx0" brushRef="#br0" timeOffset="5397.596">10372 1124 853 0,'0'0'33'0,"0"0"94"15,0 0-6-15,0 0-80 16,0 0-41-16,0 0 0 16,36 0 3-16,-3-1 4 15,18-6 33-15,-14 3-22 16,8 2-14-16,3-3-4 16,0 3 0-16,-5-5-23 0,-4 2-75 15,3 2-48-15,-12-4-99 16,-6 3-193-16</inkml:trace>
  <inkml:trace contextRef="#ctx0" brushRef="#br0" timeOffset="5667.896">10652 1109 67 0,'0'0'591'0,"0"0"-559"16,0 0 55-16,0 0-36 16,0 0-26-16,0 0-6 15,-6 79 23-15,6-42-10 0,3 5-15 16,9-1 11-16,-9-2-22 16,-3-3-1-16,6-2-3 15,-6-5-4-15,0-2-35 16,0-6-20-16,0-6-52 15,0-4-102-15,0-8-196 16</inkml:trace>
  <inkml:trace contextRef="#ctx0" brushRef="#br0" timeOffset="5907.981">10423 1533 60 0,'0'0'648'16,"0"0"-621"-16,0 0 77 15,0 0-35-15,0 0-10 16,0 0-35-16,63 9 69 16,-14-9 3-16,5 0-52 15,18 0-44-15,-8-13 0 16,-4 1-69-16,-3 1-100 15,-23-1-210-15</inkml:trace>
  <inkml:trace contextRef="#ctx0" brushRef="#br0" timeOffset="12202.482">8123 5290 307 0,'0'0'72'16,"0"0"-70"-16,0 0 143 0,0 0-25 16,0 0-87-16,0 0-29 15,0 0 19-15,0 0-3 16,-12-8-4-16,12 8 10 15,0 0 21-15,0 0-2 16,0 0-5-16,0 0-15 16,0 5-5-16,0 10 32 15,0 3-10-15,0-1-23 16,3 7 10-16,6-3 0 16,3-3-11-16,0 1 3 0,-3-3-14 15,-3-3 5 1,15-1-8-16,-8-2-3 0,-1-3 5 15,3-2 5 1,6 1-6-16,-3 0 3 0,6-1 6 16,-3-2-6-16,12 2-6 15,1-5 3-15,5 2-1 16,-3 0 6-16,6-2-9 16,4 3 6-16,-10-2-5 15,15-1-2-15,-6 1 1 16,1-1-1-16,2 0-1 15,0 0-2-15,-6 0-1 16,7 0 2-16,-7 0 1 16,3 0 1-16,-2 0 7 0,2 0-6 15,0 0-1-15,6 0 0 16,-2 0 3 0,11 0-2-16,3 0 5 0,7 0 1 15,-1 0 0-15,4 5-5 16,-4 3-2-16,-5 2 2 15,-4-1-2-15,-15-1 1 16,0 3 1-16,-11-4-1 16,2 0-1-16,-12 1 1 15,12-2 2-15,-6 0 5 16,-5-1 20-16,2 1-20 16,0-2-6-16,0 2 0 15,0 0-1-15,0 0 16 0,-3 0-4 16,4 1-13-16,-1-1 1 15,-3 1 2-15,3-6-1 16,-9 5 0-16,-3-4-2 16,6 4 0-16,-5-1 1 15,-4-3-1-15,-3 0 3 16,0 0-2-16,-3 0-1 16,-3-2 2-16,-3 2-2 15,0-2 4-15,0 0 0 16,0 3 4-16,0-3 0 15,6 0 1-15,-6 0 4 16,0 0-3-16,0 0 0 16,0 0-1-16,0 0-3 0,0 0-3 15,0 0 0 1,0 0-3-16,0 0-1 0,3 0 1 16,-3 0-1-16,0 0 1 15,0 0-1-15,6 0 1 16,6 0 4-16,3-7 11 15,12-6-8-15,15 4-5 16,-2-4 0-16,-1-2-1 16,9 1 0-16,-6-1-1 15,4 0-1-15,-1 2 1 16,-3 1 0-16,-6 4 0 16,1-1 0-16,8 3 0 15,-3 1 0-15,-6-2 0 16,10 4 0-16,-4 3 0 0,3 0-3 15,-2 0 3-15,5 3 0 16,-6 5 0-16,3 2 1 16,1-4 1-16,5 3-2 15,-3-6 3-15,4-1-3 16,-10-2 1-16,9 0 1 16,-12 0-2-16,-6-8 0 15,10-14 5-15,-16-3-2 16,3-8 8-16,3-5-11 15,-9 2 0-15,-2-1-30 16,-4 0-50-16,-18 1-102 16,0 2-530-16</inkml:trace>
  <inkml:trace contextRef="#ctx0" brushRef="#br0" timeOffset="15534.67">12729 5255 396 0,'0'0'332'16,"0"0"-318"-16,0 0 64 15,0 0 22-15,0 0-95 16,0 0 11-16,0 0 4 15,0-8-20-15,0 8-7 16,0 0 1-16,0 7 6 16,0 8 2-16,0-3 9 15,0 2-5-15,0-5 7 16,0 2 14-16,0 0-7 16,0-3 2-16,0 2-8 15,0-1 2-15,6-1-2 0,-6-2-2 16,0 0-4-1,9 1 1-15,-9-5 0 0,0 2 0 16,0-4-5-16,6 0 8 16,-6 1 7-16,0-1 2 15,12 0-9-15,-12 2-4 16,15-2 5-16,6 0-3 16,3 0 4-16,7 0-4 15,2 0-9-15,9 0 8 16,3 0-7-16,-9 0-1 15,7 0 3-15,2 0-4 16,-9 0 1-16,0 0-1 0,7 0 0 16,2 0 0-1,9 0 1-15,7 0-1 16,2 5 4-16,3 1-4 0,1-2 0 16,-4 5 0-16,-2-1 0 15,-10-2 0-15,3 2 0 16,-9-4 0-16,-8 0 0 15,-4-3 0-15,3-1 2 16,-3 0-4-16,7 0-1 16,2 0 1-16,-9 0 2 15,15 0 0-15,-5 0-1 16,2 0-5-16,3 0-4 16,3 4 10-16,1-3-12 15,-7 2 8-15,6 0 0 16,-8-1 3-16,2 1 1 0,-3 0 0 15,-3-3 0-15,13 0 0 16,-4 0-3-16,3 0 1 16,1 0-1-16,2 0 2 15,6 0 1-15,-11 0 0 16,8 0 1-16,-12 0 1 16,-6 0-1-16,4 0-1 15,-4 0 0-15,0 0 1 16,-3 0-1-16,1 0 1 15,5 0 1-15,3 0-2 16,6 0 0-16,-2 0 0 16,11 0-2-16,-9 0 2 15,4 0 7-15,-10 0-6 0,0 0 0 16,-3 0 2-16,10 0 3 16,-10 0-4-16,6 0 0 15,22 0-1-15,-10 0 1 16,16 0-2-16,-7 0 0 15,-9 0-2-15,4 0 4 16,-10 0-2-16,6 5 2 16,-5-3-1-16,5 0-1 15,-6 0-1-15,10 0 1 16,-4-2 0-16,4 1 0 16,5-1 0-16,-9 0 1 15,13 0-1-15,-10 0 0 0,1 0 1 16,2 0 1-16,-12 0 0 15,1 0-2-15,-7 0 0 16,3 0-3-16,-3 0 1 16,-8 0 2-16,2 0-1 15,9 0 1-15,-5 0-3 16,-1 0 2-16,6 0-3 16,-6 0 2-16,10 0 2 15,8 0 0-15,-3 0-2 16,10 0-3-16,-7 0 4 15,10 0 2-15,-13 0-1 16,13 0 0-16,-10 0-1 16,6 0 1-16,-5 0-2 15,-1 0 0-15,-6 0 0 16,-2 0-1-16,-1 0 2 0,-6 0 0 16,10 0 1-16,-4 4-1 15,-3-3 1-15,-2 4 0 16,-1-4 0-16,-12 4 1 15,6-2-1-15,-5 2 4 16,-1-1-2-16,-3 0 3 16,0-2 4-16,16-2 0 15,2 3 0-15,0-2-2 16,13 4-2-16,8-4-5 16,0 4 4-16,-2-4 0 0,-7 6-4 15,-2-1 1 1,-10 0-1-16,3 1-2 0,1-4 2 15,-10 2 0-15,15-1-2 16,-12-2 2-16,13 1 0 16,-7 1 0-16,6-1-2 15,1 1 2-15,-7 0 0 16,-3 0 0 0,-5 1 1-16,-1-1-1 0,-3 1 1 15,-5-2 1-15,-4-2-2 16,0 4 0-16,6-5 2 15,-3 2-2-15,1-2 3 16,14 0 1-16,-9 0-1 16,6 0 4-16,4 2 3 15,-7-2-5-15,0 2 2 0,1 0-3 16,-1 0-3-16,-3 1 1 16,9-3 0-16,-5 3 1 15,5 0-3-15,-3 0 5 16,4 3-1-16,2-4-3 15,0 3 0-15,-2-5-1 16,-4 2 0-16,-6-2 1 16,-9 0 0-16,13 0-1 15,-4 0 0-15,-6 0 0 16,6 0 3-16,-2 0-3 16,2 0-3-16,-6 0 3 15,9-2-1-15,-2-3 2 0,-10-1-1 16,6 3 0-16,-3-3 0 15,-3 1 1-15,-5 3 2 16,14-4-3-16,-12 4 0 16,3-3-1-16,-6 4 1 15,4-2 1-15,-7 1 1 16,0 1-2-16,-9-4 1 16,6 2 1-16,-15-2 0 15,6-1-1-15,6 2 5 16,-3-3 4-16,0 4-2 15,1-3 1-15,-1-1-5 16,-3 3 3-16,-3 0 0 16,0 4 5-16,-6-2-1 15,9 0-4-15,-12 0 2 0,0 1-2 16,0-3 4-16,0 4 5 16,0 0-5-16,0 0-3 15,9 0-6-15,-3 0-1 16,6-1-1-16,-3 1 0 15,-3-2 1-15,0-3-1 16,0 4 4-16,0-4-1 16,3-1 13-16,-6-4 13 15,3-7 6-15,3-5-5 16,0-9-14-16,-6-3-7 16,4 2-7-16,2-6-2 15,0 2-20-15,-6-5-64 16,3-1-102-16,-6-1-586 0</inkml:trace>
  <inkml:trace contextRef="#ctx0" brushRef="#br0" timeOffset="16965.726">15792 3881 920 0,'0'0'21'15,"0"0"65"-15,0 0 72 16,0 0-109-16,0 0-13 16,0 0 26-16,0 0-12 0,61-51-27 15,-7 24-3-15,15-1-10 16,10-3 1-16,17-6-2 15,4 0-7-15,6 2-2 16,-10 2 0-16,-14 4-2 16,-13 6-86-16,-15 1-50 15,-17-1-115-15,-13-2-161 16</inkml:trace>
  <inkml:trace contextRef="#ctx0" brushRef="#br0" timeOffset="17235.334">16435 3375 514 0,'0'0'419'0,"0"0"-407"15,0 0 57-15,0 0-69 16,0 0 7-16,0 0 62 16,60 0-22-16,-20 0-35 15,-4 4-5-15,-3 5 1 16,-6 2-4-16,-12-2-4 15,-3 4-4-15,-3 4 4 16,-9 3 4-16,0 8 8 16,-9 4 8-16,-15 0-11 15,-6 0 6-15,-15-3-15 16,12-1-71-16,-4-8-158 16,13-7-267-16</inkml:trace>
  <inkml:trace contextRef="#ctx0" brushRef="#br0" timeOffset="17873.653">17473 2951 1076 0,'0'0'162'0,"0"0"-161"15,0 0 8-15,0 0-5 16,0 0 4-16,15 144 28 15,4-91-12-15,-10 1-14 0,9-2-7 16,-9-5-1-16,-3-8 4 16,-6-8-6-16,0-8-27 15,0-11-7-15,0-8-30 16,0-4-132-16,-3-16 70 16,-18-27-105-16,-7-16-304 15</inkml:trace>
  <inkml:trace contextRef="#ctx0" brushRef="#br0" timeOffset="18084.533">17428 3086 29 0,'0'0'330'15,"0"0"-108"-15,-6-139-9 16,6 110-82-16,6 6-19 16,21 5-23-16,0 5-57 15,7 8-19-15,-4 5-13 16,0 0-3-16,0 3-6 0,-3 18-3 16,-3 3-7-1,-15 3-30-15,1 5 4 0,-10 1 18 16,0 0 19-16,-28 6 8 15,-14-2 10-15,6 0-10 16,-6-9-18-16,11-5-27 16,7-10-65-16,15-13-227 15</inkml:trace>
  <inkml:trace contextRef="#ctx0" brushRef="#br0" timeOffset="18351.394">17995 2828 733 0,'0'0'266'0,"0"0"-265"16,0 0 161-16,0 0-113 16,0 0-27-16,-123-15 15 15,96 48-16-15,-1 15-13 16,13 7-4-16,6 3 0 15,9-3-4-15,0-5-3 16,21-9-5-16,10-8 3 16,14-10-13-16,-3-8-29 15,6-13-4-15,10-2-82 0,-7-2-104 16,-12-26-384 0</inkml:trace>
  <inkml:trace contextRef="#ctx0" brushRef="#br0" timeOffset="18569.646">18294 2879 1282 0,'0'0'6'0,"0"0"10"15,0 0-17-15,0 0 1 0,0 0-28 16,160-41 11 0,-105 29-265-16,-10-1-256 0</inkml:trace>
  <inkml:trace contextRef="#ctx0" brushRef="#br0" timeOffset="18720.767">18327 3005 912 0,'0'0'101'0,"0"0"-100"16,0 0-1-16,0 0 6 15,130-25-6-15,-54-6-55 16,8-6-329-16</inkml:trace>
  <inkml:trace contextRef="#ctx0" brushRef="#br0" timeOffset="18929.887">18898 2554 1152 0,'0'0'112'0,"0"0"-111"16,0 0 8-16,-6 111 14 16,6-55-6-16,3 5 2 15,9-3-12-15,0-3-5 16,3-8-2-16,-6-9-37 0,0-13-50 15,-3-13-115 1,6-12-50-16,-12 0-333 0</inkml:trace>
  <inkml:trace contextRef="#ctx0" brushRef="#br0" timeOffset="19160.583">18865 2564 872 0,'0'0'0'0,"0"0"38"15,0 0 41-15,0 0-52 16,0 0 28-16,133-87-39 16,-100 87-16-16,3 0-5 15,-18 13-14-15,-9 13-40 16,0 6-10-16,-9 2 8 16,-18 3 47-16,-9 2 14 0,-18 1 2 15,2-10-2-15,-2-4-5 16,18-10-1-16,9-8-114 15,6-8-269-15</inkml:trace>
  <inkml:trace contextRef="#ctx0" brushRef="#br0" timeOffset="19384.561">19287 2464 999 0,'0'0'350'0,"0"0"-341"16,0 0 17-16,0 0-14 0,0 0-4 16,0 0 48-16,18 144-42 15,-9-100-9-15,3-1-5 16,-2-3-23-16,-4-12-81 16,-6-9-8-16,0-11-193 15,0-8-323-15</inkml:trace>
  <inkml:trace contextRef="#ctx0" brushRef="#br0" timeOffset="19792.174">19369 2311 1027 0,'0'0'119'0,"0"0"-80"15,0 0 21-15,0 0-40 16,0 0-4-16,-97 142 17 0,79-89-12 16,9 5-6-16,0 0 2 15,9-4 8-15,0-6-3 16,18-4-9-16,9-10 0 16,6-7-11-16,1-10-2 15,11-10-5-15,-6-7 1 16,6-3-50-16,1-30-85 15,-4-8-115-15,-6-11-226 16</inkml:trace>
  <inkml:trace contextRef="#ctx0" brushRef="#br0" timeOffset="20009.538">19668 2344 1117 0,'0'0'83'0,"0"0"-76"16,0 0 4-16,0 0 9 15,9 117 39-15,9-77-22 16,-9-2-33-16,9-2-4 16,-9-7-26-16,-3-4-34 15,-6-5-176-15,0-14-122 16</inkml:trace>
  <inkml:trace contextRef="#ctx0" brushRef="#br0" timeOffset="20167.612">19499 2523 688 0,'0'0'546'0,"0"0"-531"0,0 0 10 16,0 0-11-16,0 0 9 15,144-37-9-15,-74 22-14 16,2 1-139-16,-8-5-97 15,-13-5-114-15</inkml:trace>
  <inkml:trace contextRef="#ctx0" brushRef="#br0" timeOffset="20446.034">20033 2205 995 0,'0'0'179'0,"0"0"-151"16,0 0 28-16,0 0-37 15,0 0 22-15,0 0 8 16,0 126-36-16,0-91 1 16,0-4 1-16,0-9-9 15,0-6-4-15,-9-7-2 16,9-3 0-16,0-6-15 16,0 0-3-16,0 0 1 15,0 0-4-15,0 0-21 16,9 0-22-16,15 0 22 15,6 0 38-15,3 0-8 16,0 0-65-16,-2-14-46 0,2-6-48 16,3-5-263-16</inkml:trace>
  <inkml:trace contextRef="#ctx0" brushRef="#br0" timeOffset="20638.859">20153 2240 720 0,'0'0'48'16,"0"0"10"-16,0 0 74 15,13 126-9-15,5-85-45 16,9 1-52-16,-9-5-18 16,6-5-3-16,-6-7-5 0,-6-6-49 15,-6-11-150 1,3-8-173-16</inkml:trace>
  <inkml:trace contextRef="#ctx0" brushRef="#br0" timeOffset="20858.46">20277 1909 1259 0,'0'0'11'16,"0"0"0"-16,0 0-2 15,0 0 52-15,145 146 15 0,-91-63-35 16,-14 3-28-16,-13 8-13 16,-24-1-8-16,-3-1-22 15,-42 3-46-15,-31-8-90 16,-20-15-77-16,-10-20-118 16</inkml:trace>
  <inkml:trace contextRef="#ctx0" brushRef="#br0" timeOffset="21346.039">18723 2165 843 0,'0'0'115'16,"0"0"-97"-16,0 0 34 15,-79 131 5-15,58-52 20 16,15 16-10-16,6 7-31 15,0 3-15-15,15-8-8 16,22-15 0-16,11-16-10 16,9-13-3-16,16-14-3 15,5-18-86-15,10-16-141 16,2-5-312-16</inkml:trace>
  <inkml:trace contextRef="#ctx0" brushRef="#br0" timeOffset="21856.17">20739 2166 845 0,'0'0'296'0,"0"0"-248"16,0 0 55-16,0 0-79 15,0 0-24-15,0 0 0 16,9 93 31-16,-3-49-19 16,6-1-12-16,-9-4-7 15,3-7-44-15,-6-5-53 16,0-10-150-16,0-10-234 16</inkml:trace>
  <inkml:trace contextRef="#ctx0" brushRef="#br0" timeOffset="22019.331">20673 2330 1108 0,'0'0'44'0,"0"0"6"15,0 0 23-15,0 0-49 16,0 0 7-16,0 0-4 16,166-41-27-16,-103 23-54 15,-3 3-79-15,-5-7-196 16</inkml:trace>
  <inkml:trace contextRef="#ctx0" brushRef="#br0" timeOffset="22328.541">21352 1802 900 0,'0'0'278'0,"0"0"-270"16,0 0 50-16,0 0-16 16,0 0-29-16,0 0 8 15,-106 130-7-15,94-48-7 16,12 12-1-16,0 5-6 15,0-8 0-15,27-17-12 0,3-17-12 16,3-16-20-16,7-14-85 16,2-14-78-16,-3-13-208 15</inkml:trace>
  <inkml:trace contextRef="#ctx0" brushRef="#br0" timeOffset="22859.688">21678 2016 868 0,'0'0'196'0,"0"0"-188"15,0 0 26-15,0 0-15 16,0 0 50-16,0 0-39 16,6 116-16-16,-6-83-12 15,0-5-2-15,0-3-29 16,0-11-103-16,0-14-146 16,0 0-443-16</inkml:trace>
  <inkml:trace contextRef="#ctx0" brushRef="#br0" timeOffset="22994.332">21596 1859 536 0,'0'0'628'16,"0"0"-624"-16,0 0-4 16,0 0-68-16,0 0-390 15</inkml:trace>
  <inkml:trace contextRef="#ctx0" brushRef="#br0" timeOffset="23451.125">21835 1986 958 0,'0'0'279'0,"0"0"-258"15,0 0 55-15,0 0-24 16,0 0-38-16,0 0-11 15,6 7-3-15,9 14-1 16,-6 3 1-16,9 4 0 16,-9 0 0-16,-9-1-3 15,0-3-2-15,0-4-1 16,0-8 2-16,0-5-4 0,0-7 1 16,0 0 7-16,0 0 8 15,9-19 12-15,-9-14-20 16,9-11-33-16,0 0 5 15,-3 5 16-15,21 9 1 16,-15 12-1-16,-3 7 9 16,0 4 1-16,1 7-1 15,-1 0-2-15,0 0 0 16,-3 14-10-16,12 5 4 16,-9 7 3-16,0-3 1 15,-9 0-7-15,9-8-9 16,-9-1-7-16,9-9-32 15,-9-5-31-15,0 0 34 16,0-8 54-16,15-18-96 0,-6-13-214 16,-3 2-56-16</inkml:trace>
  <inkml:trace contextRef="#ctx0" brushRef="#br0" timeOffset="23729.819">22203 1887 164 0,'0'0'130'16,"0"0"124"-16,0 0-76 16,0 0-34-16,0 0-10 15,18 106-22-15,-9-83-46 16,0-2-33-16,-3-7-11 16,-3 1 0-16,-3-8-10 0,0-2-6 15,3-4-1-15,-3-1-2 16,0 0 2-16,0 0-4 15,0 0-1-15,0 0 0 16,0 0 0-16,0 0-11 16,0 0-4-16,0 0-16 15,0 0-51-15,0 0-88 16,0 0-79-16,0-9-187 16</inkml:trace>
  <inkml:trace contextRef="#ctx0" brushRef="#br0" timeOffset="24216.4">22103 2067 267 0,'0'0'222'16,"0"0"-195"-16,0 0 131 15,0 0-53-15,0 0-4 16,0 0 7-16,-9-34-36 16,9 26-26-16,0-5 30 15,0-1-21-15,6-1-18 16,6-3-25-16,-3 4 7 16,6 1-17-16,0 2 2 15,-5 4-4-15,5 2-4 16,-6 3 3-16,-3 2 0 15,6 0-6-15,-12 0-6 16,15 5-13-16,-12 9-4 0,6 5-40 16,-3-4-62-16,-6 0-86 15,0-4-242-15</inkml:trace>
  <inkml:trace contextRef="#ctx0" brushRef="#br0" timeOffset="24834.585">22275 1867 830 0,'0'0'262'16,"0"0"-195"-16,0 0 18 0,0 0-59 15,0 0-22-15,0 0-1 16,0 14 3-16,0 9 2 16,6-1 5-16,-6 5-1 15,9-1-5-15,-9 0 4 16,3-6-1-16,-3-5-5 16,0-6-4-16,0-5 1 15,0-4 3-15,0 0-3 16,0 0 10-16,9-6-12 15,-3-21 0-15,0-6-29 0,16-6-7 16,2 6 12 0,-9 5-18-16,0 8 27 0,-6 12-1 15,-6 4 11-15,0 4 5 16,6 0-2-16,-6 0-4 16,3 17 0-16,3 2-2 15,-9 1 8-15,9-2 8 16,-6-1-5-16,3-6-3 15,-6-8 0-15,0-3-10 16,9 0 5-16,-9 0 5 16,0-7 0-16,6-20-41 15,12-3-19-15,-8 4 22 16,8 3-10-16,-9 9 28 0,3 6 14 16,-6 5 4-1,-3 3 2-15,3 0 0 0,-3 11 2 16,3 11 8-16,6 3 6 15,-6 0-5-15,-6-3-4 16,3-3-7-16,-3-3-36 16,3-7-147-16,-3-8-476 15</inkml:trace>
  <inkml:trace contextRef="#ctx0" brushRef="#br0" timeOffset="25402.206">22843 1819 379 0,'0'0'110'0,"0"0"-78"15,0 0 56-15,0 0-46 16,0 0 13-16,0 0-22 16,-100-19-8-16,82 35 14 0,3 9-1 15,3 1-5-15,3 3 20 16,3-1-11-16,6-1 12 15,0-10-23-15,0-4-16 16,9-4-12-16,3-9 6 16,9 0 21-16,12-19 46 15,0-16-40-15,-2-13-36 16,2-5-16-16,-12-4-2 16,-6-13-24-16,-12-4 39 15,-3 2 2-15,0 13 1 16,0 17 44-16,0 16 37 15,-3 16-2-15,-6 7 0 0,9 3-36 16,0 0-43 0,0 20-6-16,0 22-9 0,0 21 15 15,0 6 2-15,12 3-2 16,3-7 0-16,-3-11-19 16,9-14-41-16,0-11-19 15,-12-12-124-15,10-17-263 16</inkml:trace>
  <inkml:trace contextRef="#ctx0" brushRef="#br0" timeOffset="25860.195">23389 1647 1004 0,'0'0'167'0,"0"0"-142"16,0 0 13-16,0 0-34 15,0 0 8-15,0 0 9 16,-70 112-12-16,49-79-7 16,6-6-2-16,3-9-12 15,6-6-40-15,6-6-90 16,0-6-46-16,0 0-141 16,0-2-16-16</inkml:trace>
  <inkml:trace contextRef="#ctx0" brushRef="#br0" timeOffset="26051.626">23298 1667 536 0,'0'0'161'0,"0"0"-3"16,0 0-48-16,0 0-64 15,0 0-29-15,0 0 6 16,28 63 43-16,-10-24-28 16,0-1-23-16,-6-3-7 15,3-1-8-15,3-6-2 16,-9-8-57-16,6-5-85 15,-12-10-94-15,-3-5-240 0</inkml:trace>
  <inkml:trace contextRef="#ctx0" brushRef="#br0" timeOffset="26519.604">23673 1468 1030 0,'0'0'116'0,"0"0"-113"16,0 0-3-16,0 0 3 15,0 0 24-15,0 0-10 16,-28 133-11-16,16-104-1 0,9-1-3 15,0-10 2 1,3 1 1-16,0-5 2 0,0-6-3 16,0 1-4-16,0-3 1 15,3 1-3-15,12 1-1 16,13-5 3-16,5-3 13 16,6 0-1-16,6 0-12 15,-2-9-27-15,-1-11-138 16,-6 0-123-16</inkml:trace>
  <inkml:trace contextRef="#ctx0" brushRef="#br0" timeOffset="26751.912">23742 1581 892 0,'0'0'112'0,"0"0"-67"15,0 0 17-15,0 0-56 16,0 0 9-16,0 0 54 16,27 103-39-16,-24-67-19 15,3-2-1-15,-3-2-5 16,-3-5-5-16,0-5-10 16,0-4-52-16,0-4-103 15,0-7-129-15</inkml:trace>
  <inkml:trace contextRef="#ctx0" brushRef="#br0" timeOffset="27022.503">23893 1277 1202 0,'0'0'83'0,"0"0"-75"16,0 0 33-16,0 0-3 16,0 0 37-16,169 115-26 15,-118-56-34-15,-2 12-15 16,-16 3 0-16,-15 9 0 0,-18-3 0 16,0-4-29-16,-39-4-16 15,-28-8-27-15,-20-14-72 16,2-20-417-16</inkml:trace>
  <inkml:trace contextRef="#ctx0" brushRef="#br0" timeOffset="27921.69">22191 2411 234 0,'0'0'538'0,"0"0"-438"16,0 0 125-16,0 0-62 15,0 0-59-15,0 0-38 16,12-9-18-16,-12 9-26 16,9 3-22-16,0 28-16 15,15 19 16-15,-3 15 1 16,-6 16-1-16,12 8 4 16,-21-3 4-16,16-4-4 15,-4-14-1-15,-9-11-3 16,0-11-10-16,-6-13-38 15,-3-12-56-15,0-13-113 16,0-8-225-16</inkml:trace>
  <inkml:trace contextRef="#ctx0" brushRef="#br0" timeOffset="28396.342">22176 2399 593 0,'0'0'135'0,"0"0"62"16,0 0 16-16,0 0-123 16,0 0-54-16,0 0-24 15,-9 4-7-15,0 22-2 16,-7 2 20-16,4 3-10 16,3-4-3-16,0-6-5 15,0-9-5-15,9-6 1 16,0-4 6-16,0-2-2 15,0 0 8-15,0-5 7 0,9-23-20 16,9-9-8-16,13-5-49 16,-1 8 55-16,0 13-2 15,-6 10 4-15,-3 11 0 16,-6 0 0-16,12 14-9 16,-8 18 4-16,14 1 4 15,-6 4-5-15,0-10-166 16,-9-17-397-16</inkml:trace>
  <inkml:trace contextRef="#ctx0" brushRef="#br0" timeOffset="30051.553">22028 3408 229 0,'0'0'810'0,"0"0"-777"15,0 0 6-15,0 0-27 16,0 0-6-16,0 0 26 0,24 92 20 16,-6-42-22-1,0 2-18-15,-9-1-3 0,-3-2-5 16,3-9-4-16,-6-9-18 15,3-7-58-15,-6-12-135 16,0-12-150-16</inkml:trace>
  <inkml:trace contextRef="#ctx0" brushRef="#br0" timeOffset="30419.987">22248 3378 898 0,'0'0'302'15,"0"0"-298"-15,0 0-4 16,0 0 3-16,0 0 10 16,-9 135 9-16,9-81-10 15,6-4-2-15,3-5-7 16,9-5-2-16,-9-11-1 15,9-3-3-15,-9-14 0 16,-3-8-9-16,7-4-31 16,-4-4 4-16,15-23 30 15,-12-11-15-15,6-3-69 16,-12 7 14-16,-6 7 68 16,0 12 0-16,-27 10-20 0,-15 5 13 15,5 0 16-15,-8 14 4 16,3 13-6-16,15 0 4 15,18-5-142-15,9-8-342 16</inkml:trace>
  <inkml:trace contextRef="#ctx0" brushRef="#br0" timeOffset="30690.456">22556 3611 935 0,'0'0'190'15,"0"0"-190"-15,0 0-40 16,0 0-34-16,0 0-122 16,0 0-122-16</inkml:trace>
  <inkml:trace contextRef="#ctx0" brushRef="#br0" timeOffset="31085.704">22701 3226 868 0,'0'0'222'0,"0"0"-222"15,0 0-24-15,0 0 24 16,15 111 45-16,-6-67-6 16,9 0-15-16,-9-7-7 15,0-8 1-15,-6-10 3 16,3-11-12-16,-6-7-4 15,6-1-2-15,-3 0-1 16,3-6-2-16,0-12-49 0,15-5 5 16,-2 4 11-1,-1 4 23-15,9 13 3 0,-9 2 7 16,0 0-17-16,-3 11-14 16,-12 8 7-16,-3 1 15 15,0 0 2-15,0-1 7 16,-18 1 5-16,-12-7-1 15,-3-2 1-15,-1-9-5 16,4-2-25-16,6 0 11 16,6-13-48-16,18-9-123 15,0-8-287-15</inkml:trace>
  <inkml:trace contextRef="#ctx0" brushRef="#br0" timeOffset="31229.891">22930 3354 252 0,'0'0'394'0,"0"0"-364"15,0 0 49-15,0 0 36 16,0 0-1-16,0 0-22 16,61 60-58-16,-52-38-34 15,-9-2-10-15,0-4-108 16,0-5-149-16,0-8-211 16</inkml:trace>
  <inkml:trace contextRef="#ctx0" brushRef="#br0" timeOffset="31365.692">22981 3147 609 0,'0'0'166'15,"0"0"-145"-15,0 0-12 16,0 0-9-16,0 0-97 16,0 0-85-16</inkml:trace>
  <inkml:trace contextRef="#ctx0" brushRef="#br0" timeOffset="31560.618">22981 3147 574 0,'109'-76'330'0,"-109"76"-303"16,0 3 2-16,9 24 0 0,0 11 111 16,0 3-43-16,6 5-60 15,-6-4-4-15,0 2-17 16,-6-5-2-16,4-5-14 15,-7-7-10-15,0-7-36 16,6-11-74-16,-3-9-208 16</inkml:trace>
  <inkml:trace contextRef="#ctx0" brushRef="#br0" timeOffset="31935.813">23099 3288 1153 0,'0'0'63'0,"0"0"-63"0,0 0-12 16,0 0-6-16,0 0 6 15,0 0 12-15,142-34-84 16,-112 24 29-16,0-1 47 16,-15 4 8-16,-12 1 14 15,-3 3 37-15,0 3 58 16,0 0-43-16,0 0-23 15,0 0 1-15,0 0-25 16,-9 0-10-16,9 0 0 16,0 7-9-16,0 0-5 15,0 1-20-15,6 1 4 16,10 2 11-16,8 2 10 16,-6 3 5-16,-3 3-5 0,3 5 0 15,-9-1-3-15,-9 7 0 16,0-2-4-16,-21-2 1 15,-12-4 1-15,0-11-54 16,-7-11-237-16,-5-11-512 16</inkml:trace>
  <inkml:trace contextRef="#ctx0" brushRef="#br0" timeOffset="38035.929">23990 2942 973 0,'0'0'29'0,"0"0"38"15,0 0 72-15,0 0-55 16,0 0-43-16,0 0-14 16,0 0-16-16,-7-15-11 0,7 15 0 15,19 0 3-15,26-2 27 16,15-5 5-16,31-5-6 15,11-2-13-15,22-8-6 16,21-4-6-16,21-1 0 16,9 0 1-16,3 3-1 15,-18 7-2-15,-27 5-2 16,-43 2-12-16,-29 4-24 16,-34 0-11-16,-18 4-28 15,-9-5-28-15,0-4 39 16,-27-1-204-16,-9-6-246 15</inkml:trace>
  <inkml:trace contextRef="#ctx0" brushRef="#br0" timeOffset="38336.121">25070 2525 995 0,'0'0'176'0,"0"0"-165"15,0 0 11-15,0 0-22 16,0 0 0-16,0 0 22 16,109 35 5-16,-49-19-21 15,-6 3-3-15,1 1 5 16,-13 3-8-16,-6-3-11 0,-9 2-11 16,-9 0 3-1,-2-2-12-15,-16 6 12 0,0 2 10 16,-16 5 9-16,-38 6 5 15,-9 2 6-15,-16 0-11 16,7-3-4-16,-4-4-80 16,19-13-109-16,15-15-469 15</inkml:trace>
  <inkml:trace contextRef="#ctx0" brushRef="#br0" timeOffset="39668.318">26141 2464 701 0,'0'0'232'0,"0"0"-147"16,0 0 83-16,0 0-50 16,0 0-68-16,0 0-17 0,22-11 6 15,11-6-26-15,3 3-8 16,3-1 0-16,0 10-5 15,-11 0 0-15,-4 5-3 16,-12 0-18-16,3 6-22 16,-15 20-23-16,0 9 17 15,0 7 12-15,-33 3 27 16,-3-1 2-16,-1-5 8 16,4-8 0-16,6-8 4 15,21-7-2-15,6-4-4 16,0-4 1-16,0 1-32 15,21-3 6-15,24-1 27 0,-5 2 7 16,-1-3-1-16,0 2 1 16,-12 1-6-16,-6 1-1 15,-18-2-5-15,-3 2-34 16,0 4 17-16,-24 6 22 16,-15 2 13-16,-9 1-10 15,-1-5-3-15,7-8-47 16,15-8-43-16,9 0-60 15,12-17-360-15</inkml:trace>
  <inkml:trace contextRef="#ctx0" brushRef="#br0" timeOffset="40050.833">26537 2443 1020 0,'0'0'204'0,"0"0"-190"16,0 0 56-16,0 0-18 16,0 0-36-16,0 0-7 15,0 0-7-15,136-54-2 16,-121 56-3-16,0 18-13 16,-6 9-30-16,-3 6 0 15,-6 6 20-15,-6 3 18 16,-21-1 8-16,-9 1 1 0,-7-9-1 15,4-4 1 1,9-7 19-16,18-7 9 0,0-10-14 16,12-5 1-16,0-2-14 15,0 0-2-15,0 0 1 16,0 0 0-16,24 0 9 16,12 0 17-16,6-8-5 15,1-10-17-15,11-1-5 16,-3-1-54-16,-2 4-91 15,-1 1-152-15,-18 0-539 16</inkml:trace>
  <inkml:trace contextRef="#ctx0" brushRef="#br0" timeOffset="40665.26">26896 2357 772 0,'0'0'331'16,"0"0"-306"-16,0 0 26 15,0 0-7-15,0 0-15 16,0 0 14-16,88 0-5 16,-52-9-23-16,15-2-2 15,-15 4-4-15,10-3-6 0,-19 5-2 16,-6 3 0-16,-15 2 1 15,3 0-1-15,-9 0 2 16,0 0-3-16,0 0-6 16,0 7-5-16,0 19 9 15,-9 6 2-15,3 12 4 16,-6-5 3-16,12 1-3 16,-9-9 2-16,-3-3-5 15,12-7-1-15,0-7-2 16,0-6-50-16,0-3-67 15,0-5-140-15,0 0-302 16</inkml:trace>
  <inkml:trace contextRef="#ctx0" brushRef="#br0" timeOffset="41010.214">27497 2148 1049 0,'0'0'189'16,"0"0"-173"-16,0 0 10 16,0 0 15-16,-18 104 16 15,8-45-11-15,10-1-17 0,0-3-22 16,0-9-1-16,10-10-6 16,-1-11-7-16,9-8-2 15,-6-11 1-15,6-6-16 16,0 0 4-16,6-6-3 15,9-19-6-15,-12-8-14 16,-5-2-1-16,-7 5 40 16,-9 7 4-16,0 6 0 15,-28 10-6-15,-5 7 1 16,-9 0 1-16,3 21 1 16,6 9-5-16,5-2-65 15,16 3-148-15,12-9-77 16</inkml:trace>
  <inkml:trace contextRef="#ctx0" brushRef="#br0" timeOffset="41431.497">27986 2163 1178 0,'0'0'27'0,"0"0"53"16,0 0 11-16,0 0-72 15,0 0-18-15,0 0-1 16,-67-51 0-16,46 75 1 16,15 3-1-16,0 3-5 15,6 1-37-15,6 4-8 16,21-3 15-16,12 1 10 0,-2-4 0 16,5-4 6-1,-3-1-3-15,-15-4 9 0,3-2-4 16,-18-5 13-16,-9-5-7 15,0-1-18-15,-9-2 29 16,-18-1 78-16,-9 1-11 16,-9-5-29-16,3 0-25 15,5 0 13-15,13-11-6 16,15-14-3-16,9-7-17 16,0-13-13-16,12 0-37 15,27 0-8-15,-11 9 7 16,17 6-1-16,-18 7-56 15,-15 2 29-15,-6 8-12 16,-6 2-136-16,-12 7-384 0</inkml:trace>
  <inkml:trace contextRef="#ctx0" brushRef="#br0" timeOffset="44485.844">23241 3797 555 0,'0'0'298'0,"0"0"-294"16,0 0 3-16,0 0 64 15,0 0 17-15,0 0-50 16,0 0-38-16,-60-22-5 0,72 22 5 16,6 4 18-16,0 14 19 15,9 8 2-15,9 2-14 16,16 3 16-16,11-3-17 15,25 2-9-15,11-3 7 16,22-5-6-16,21-5-3 16,30-8-8-16,33-9 9 15,39 0-12-15,31 0 56 16,27-13-28-16,0-2-18 16,-22 3 0-16,-35 6-8 15,-43-3-2-15,-36 3-2 16,-42-3 0-16,-18 0-6 15,-28 1-13-15,-24-4 14 16,-17 3 5-16,-19 3 2 16,-9-3 2-16,-9 1-4 0,0-2-4 15,0-4-65-15,0-3-115 16,-18-2-118-16,-13 3-231 16</inkml:trace>
  <inkml:trace contextRef="#ctx0" brushRef="#br0" timeOffset="44750.987">26323 3718 975 0,'0'0'83'0,"0"0"-49"16,0 0 59-16,0 0-93 16,0 0 4-16,0 0 8 0,93 6 26 15,-48 10-20-15,1 1-12 16,8 1 0-16,-18 4-2 15,-6 4-4-15,1 0-8 16,-16-5-3-16,-6-1-5 16,-9-1-2-16,0 0 5 15,-24 5 13-15,-28 2 0 16,-23 11-17-16,-19-3-97 16,-5 3-117-16,11-4-297 15</inkml:trace>
  <inkml:trace contextRef="#ctx0" brushRef="#br0" timeOffset="46068.241">27276 3686 870 0,'0'0'252'0,"0"0"-251"16,0 0 34-16,0 0 20 16,0 0-40-16,0 0-14 15,133-63-1-15,-88 63-3 16,-8 0-11-16,-10 3-1 0,-9 19-42 15,-18 8-27 1,0 9 41-16,-12 7 34 0,-30 5 9 16,-10-2 5-16,4-5 14 15,12-11-10-15,9-13 26 16,11-7 12-16,16-10-13 16,0-1-2-16,0-2-32 15,10 0 0-15,35 0 17 16,3-5 11-16,9-12-28 15,4-2-6-15,-7-3-147 16,-3-7-132-16,-14-6-373 16</inkml:trace>
  <inkml:trace contextRef="#ctx0" brushRef="#br0" timeOffset="46254.563">27488 3399 914 0,'0'0'286'16,"0"0"-286"-16,0 0 0 15,0 0-6-15,0 0-17 16,0 0 23-16,27 78 0 16,-15-44-115-16,-9-2-142 15,9-6-240-15</inkml:trace>
  <inkml:trace contextRef="#ctx0" brushRef="#br0" timeOffset="46599.421">27820 3576 880 0,'0'0'141'0,"0"0"-108"16,0 0 99-16,0 0-76 16,0 0-43-16,0 0-4 15,-79-38-2-15,76 61-7 16,3 3-3-16,0 5-13 16,9 1-29-16,15-4-1 0,12-3-7 15,-11-3 48-15,2 1-1 16,-6-5-1-16,-15 1 7 15,-6-5-18-15,0 1-27 16,0 1 2-16,-42-1 43 16,9-3-11-16,-7-6-4 15,7-6-51-15,3 0-38 16,24-7-243-16</inkml:trace>
  <inkml:trace contextRef="#ctx0" brushRef="#br0" timeOffset="48068.645">28221 3571 29 0,'0'0'1143'0,"0"0"-1118"16,0 0-10-16,0 0 37 16,0 0-31-16,0 0-6 15,0 0 6-15,-78 136-13 16,78-95-7-16,0-4 0 15,0-10-1-15,15-9-5 0,6-10-4 16,6-8-15-16,-6 0-6 16,12-11 0-16,0-14 1 15,-14-1 11-15,2 8 18 16,-6 10 8-16,-12 6 3 16,-3 2 14-16,0 0-21 15,6 0-4-15,3 4 0 16,3 10 4-16,3-1 3 15,9-4-4-15,-6-7-3 16,-6-2-4-16,6-5 4 16,-2-19 6-16,-10-7-6 15,-3-2 0-15,-3 1 0 16,0 12 0-16,-9 5-6 16,-13 9 4-16,1 6 2 15,-6 0 2-15,0 2 3 0,9 17-5 16,0 1 0-16,6 1-9 15,12-3-31-15,0-6-67 16,0-10-13-16,15-2 7 16,12 0 83-16,-6-9 22 15,15-10 8-15,-12 3 2 16,-2 4 17-16,-4 6 65 16,-9 1 9-16,-6 5-39 15,3 0-12-15,3 0-2 16,-9 0-17-16,9 6-13 15,3 9-1-15,0-1 0 16,-3-3-8-16,-6-4 0 16,3 0-1-16,-6-7-9 0,0 0 9 15,0 0 8-15,9 0 4 16,0-9-1-16,-6-4-3 16,6-2-7-16,-6 4-1 15,3 5 0-15,0 5-1 16,3-2-5-16,-6 3 2 15,0 0 0-15,1 0 0 16,5 0-2-16,-9 0-2 16,9 0-20-16,0 0-8 15,6 0-18-15,-6-12 39 16,0-5 1-16,9 1-25 16,-12 5 18-16,6 7 21 0,-12 2 0 15,3 2 6 1,-3 0-6-16,0 0-11 0,15 2 2 15,-9 9 9-15,9-4 0 16,-6-3 9-16,6-4-5 16,-5 0-4-16,5-4 10 15,3-20-1-15,-12 0-7 16,9 4-1-16,-6 2 1 16,-6 11 7-16,-3 5 38 15,0 2 12-15,0 0-44 16,0 0-15-16,12 20-19 15,0 15 19-15,3 2 30 16,-6 6-18-16,0 8-8 16,15 4 1-16,-15 6 11 0,1 5 4 15,-1-5-3-15,-9-4-3 16,0-16-3-16,0-12-6 16,0-15-5-16,0-7 1 15,0-7 1-15,0-4 23 16,0-24 54-16,-9-22-68 15,-1-19-10-15,10-16-1 16,0-11 0-16,0 3-12 16,0 12-7-16,10 22-12 15,8 20 6-15,0 14 14 16,-3 14-5-16,0 9-4 16,0 2 5-16,-15 0 1 15,9 26-20-15,-9 3 2 0,0 10 32 16,0 1-14-16,-24 4-4 15,-12-3-18-15,-4-7-26 16,-2-5-27-16,9-14-91 16,12-13-260-16</inkml:trace>
  <inkml:trace contextRef="#ctx0" brushRef="#br0" timeOffset="50093.587">29383 3436 948 0,'0'0'157'0,"0"0"-130"15,0 0 53-15,0 0-7 16,0 0-13-16,133-99-41 15,-58 47-12-15,13-7-2 0,5-6-5 16,-2-1-6-16,-4 5-46 16,-17 9-24-1,-16 10-79-15,-33 18-160 0,-21 14-108 16</inkml:trace>
  <inkml:trace contextRef="#ctx0" brushRef="#br0" timeOffset="53859.195">30367 2572 1179 0,'0'0'61'0,"0"0"-61"16,0 0-3-16,0 0 1 15,0 0 2-15,0 0-22 16,124-10-117-16,-91 8-207 16</inkml:trace>
  <inkml:trace contextRef="#ctx0" brushRef="#br0" timeOffset="54203.691">30645 2457 870 0,'0'0'129'15,"0"0"-122"-15,0 0-7 0,0 0 14 16,0 0 5-16,120-50-4 15,-90 50-15-15,-5 4-13 16,-19 20-22-16,3 9 7 16,-9 8 2-16,-24 8 9 15,-10 4 17-15,-11 1 23 16,0-6-10-16,18-10 44 16,9-8 17-16,12-11-29 15,6-8-18-15,0-2-22 16,9-6-1-16,15-3 2 0,12 0 3 15,6 0 1 1,-3-18-10-16,10-5-76 0,-10-2-144 16,-3-5-303-1</inkml:trace>
  <inkml:trace contextRef="#ctx0" brushRef="#br0" timeOffset="54435.941">30916 2111 519 0,'0'0'336'16,"0"0"-271"-16,0 0 40 0,0 0-40 15,0 0-65-15,0 0-11 16,0 37-27-16,0-5 10 15,0-2-20-15,0-3-68 16,0-8-64-16,0-12-147 16</inkml:trace>
  <inkml:trace contextRef="#ctx0" brushRef="#br0" timeOffset="54751.46">31049 2106 523 0,'0'0'406'0,"0"0"-351"0,0 0-39 16,0 0-16-16,0 0 2 15,0 0 3-15,0 89 13 16,0-61-18-16,0-11 0 16,0 0-5-16,0-4-8 15,15-4 12-15,0 2 1 16,0-3 1-16,12 3 10 15,-8-2 6-15,-4 0-3 16,-3-1-10-16,-6-1-4 16,-6-1-14-16,0 3-9 15,0 0-26-15,-18 3 28 16,-10 1 16-16,-5-5-46 16,0-5-89-16,6-3-189 0</inkml:trace>
  <inkml:trace contextRef="#ctx0" brushRef="#br0" timeOffset="54888.4">31058 2106 688 0,'0'0'121'0,"0"0"-112"16,0 0-1-16,130 0-8 15,-82 0-32-15,-6 0-248 16</inkml:trace>
  <inkml:trace contextRef="#ctx0" brushRef="#br0" timeOffset="56250.73">29809 3478 50 0,'0'0'22'0,"0"0"145"16,0 0 74-16,0 0-63 15,0 0 0-15,0 0-8 16,-10-14-21-16,10 14-54 15,0 0-34-15,0 0-37 16,0 0-24-16,10 0-7 16,35 14 7-16,15 7 21 15,13 1-8-15,14 3-11 16,7 2-2-16,-4 2-42 16,-2-5-151-16,-25-5-228 0</inkml:trace>
  <inkml:trace contextRef="#ctx0" brushRef="#br0" timeOffset="56679.177">30687 3596 896 0,'0'0'332'15,"0"0"-331"-15,0 0 18 16,0 0 19-16,0 0-20 16,148-60-14-16,-109 60-4 15,-3 0-2-15,-9 7-8 16,-15 17 3-16,0 6-13 15,-12 10-14-15,0 6 12 16,-12 2 17-16,-21-3 5 16,-3 2 5-16,9-13 0 15,9-9 8-15,3-11-4 16,6-9 1-16,9-5 0 16,0 0-10-16,0 0 0 0,15 0 0 15,18 0 4 1,6 0 5-16,0 0-9 0,1-15-9 15,5-1-96-15,-9-3-166 16,0-3-368-16</inkml:trace>
  <inkml:trace contextRef="#ctx0" brushRef="#br0" timeOffset="57232.982">31004 3239 799 0,'0'0'93'16,"0"0"-73"-16,0 0 18 0,0 0-30 15,0 0 20 1,0 0 50-16,6 99-39 0,0-64-19 16,0-5-14-16,-3-6-6 15,6-6-53-15,-6-5-84 16,9-11-139-16,0-2-387 16</inkml:trace>
  <inkml:trace contextRef="#ctx0" brushRef="#br0" timeOffset="57536.117">31155 3209 502 0,'0'0'290'0,"0"0"-277"0,0 0 6 15,0 0-11-15,0 0 17 16,0 0-8-16,0 59-11 15,30-40-6-15,-6-2 18 16,3-1 15-16,0 1-6 16,-3-3-10-16,-5-1-8 15,-10-4-5-15,-6-1-3 16,-3 1-1-16,0 0-1 16,0-2-12-16,-12 1 7 15,-19-1 6-15,1-5-63 16,-3-2-97-16,6 0-197 15</inkml:trace>
  <inkml:trace contextRef="#ctx0" brushRef="#br0" timeOffset="57668.545">31155 3235 317 0,'0'0'567'15,"0"0"-541"-15,0 0-20 16,123-54 0-16,-74 40-6 15,-16 1-81-15,6 1-266 16</inkml:trace>
  <inkml:trace contextRef="#ctx0" brushRef="#br0" timeOffset="58761.932">31393 3602 908 0,'0'0'185'0,"0"0"-172"0,0 0 46 16,0 0-11-16,0 0-17 15,0 0-17-15,91-12-12 16,-73 9-2-16,-6 3-22 16,0 0-42-16,-3-2-124 15,0 2-83-15,0-3-202 16</inkml:trace>
  <inkml:trace contextRef="#ctx0" brushRef="#br0" timeOffset="58984.567">31665 3384 809 0,'0'0'147'0,"0"0"-125"16,0 0 30-16,0 0 8 15,0 0 43-15,0 0-42 16,24 148-11-16,-9-102-22 16,-6-4-22-16,-9-3-6 15,0-6-6-15,0-8-61 16,0-14-173-16,0-11-463 16</inkml:trace>
  <inkml:trace contextRef="#ctx0" brushRef="#br0" timeOffset="61368.3">26211 3104 399 0,'0'0'172'0,"0"0"-162"16,0 0 13-16,0 0 13 16,0 0 9-16,0 0 38 15,0 0 47-15,109 15-26 16,-40-14 7-16,31-1 4 15,35 0-47-15,37-25-26 0,37-8-3 16,29-8-24-16,16-6-10 16,5-2-5-16,-29 3 0 15,-34 11-4-15,-69 14-40 16,-52 15-108-16,-60 6-211 16,-15 0-315-16</inkml:trace>
  <inkml:trace contextRef="#ctx0" brushRef="#br0" timeOffset="62367.93">26310 1896 722 0,'0'0'332'0,"0"0"-267"16,0 0 39-16,0 0-21 15,0 0-69-15,0 0-10 16,40-17 6-16,-1 4 10 16,0 2-20-16,-6 8-6 15,-5 3-16-15,-10 0-9 16,-12 1-4-16,12 18-21 0,-18 8 4 16,0 6 22-16,-6 3 30 15,-21 6 1-15,-7-3 4 16,13-10 4-16,0-8-6 15,18-14 10-15,3-5-7 16,0-2-6-16,0 0-25 16,9 0-1-16,15 0 26 15,22-2 8-15,5-20-8 16,0-4-81-16,-2-6-195 16,-7-1-456-16</inkml:trace>
  <inkml:trace contextRef="#ctx0" brushRef="#br0" timeOffset="63382.973">26389 1489 600 0,'0'0'81'0,"0"0"-20"15,0 0 50-15,0 0-31 16,0 0-37-16,0 0-5 15,54-78-17-15,-45 74-15 16,9 4-5-16,-8 0-1 0,-1 0-7 16,0 0-3-16,-9 8-8 15,9-1-9-15,-9 4-8 16,0-4 21-16,0-4 14 16,0 0 2-16,0-1 2 15,0-2-4-15,0 0-10 16,0 0 8-16,0 0-5 15,0 0 3-15,0 0 4 16,0 0 10-16,0 0 1 16,0 0-1-16,0 0 5 15,0 0 20-15,0 0-12 16,0 0-23-16,0 0-11 16,0 0-33-16,0 0-76 0,0 0-88 15,0 0-70-15</inkml:trace>
  <inkml:trace contextRef="#ctx0" brushRef="#br0" timeOffset="63441.598">26389 1489 206 0</inkml:trace>
  <inkml:trace contextRef="#ctx0" brushRef="#br0" timeOffset="63608.872">26389 1489 206 0,'63'-56'121'0,"-66"51"51"0,3 5-25 0,0-3 29 0,0 3-42 16,0 0-56-16,0 0-48 15,0 0-13-15,0 0-17 0,0 0 0 16,0 12 0-1,0 8 9-15,3 6 17 0,15 3-11 16,-8 1 0-16,-1 1-14 16,0-3-1-16,0-4 0 15,-3-3-45-15,-6-4-60 16,0-6-83-16,0-9-188 16</inkml:trace>
  <inkml:trace contextRef="#ctx0" brushRef="#br0" timeOffset="64193.745">26624 1383 487 0,'0'0'205'15,"0"0"-127"-15,0 0 24 16,0 0-41-16,0 0-61 15,0 0-2-15,0 2 2 16,0 11 6-16,3 2 13 16,19-6-10-16,-10 4 17 15,12-2 1-15,3-1-8 16,-3 2 0-16,-3-1-9 16,-6-1-4-16,3 2-6 0,-12-1-1 15,-3 0-12-15,-3 4-6 16,0-2-2-16,-9 4 21 15,-18-4 0-15,3-2-36 16,3-6-64-16,3-5-136 16,0-1-236-16</inkml:trace>
  <inkml:trace contextRef="#ctx0" brushRef="#br0" timeOffset="64350.849">26624 1383 746 0,'79'-18'195'16,"-73"14"-178"-16,12-7 16 16,12-3-13-16,18-5-20 15,1-2-76-15,11-4-401 16</inkml:trace>
  <inkml:trace contextRef="#ctx0" brushRef="#br0" timeOffset="69250.585">13541 6584 916 0,'0'0'25'0,"0"0"47"15,0 0 25-15,0 0-87 16,0 0-1-16,0 0 52 16,0 0-13-16,0 0-38 15,-15 0-4-15,15 2-6 16,0 20 1-16,0 12 3 16,3 5 17-16,9 0-16 15,-3-2 5-15,0-5-1 16,9-2-6-16,-6-6 6 15,3-9-7-15,0-5 0 0,-3-4 1 16,-3-1-1 0,9-3-1-16,4-2 0 0,5 0 14 15,9 0-5-15,3 0 3 16,3 0-8-16,10 0-4 16,-10 0-1-16,15 0 2 15,-2 0-2-15,5 0 0 16,9 0 2-16,13-5-2 15,8 3 0-15,4-2 0 16,-3 0-1-16,14-1 2 16,-5 2 0-16,-1-3 3 15,-8 1-4-15,-1 1 0 16,-2 2 0-16,-7 1 1 16,16-4 1-16,-15 2-2 0,5-3 1 15,10-1 0 1,-10 1 1-16,-5 0-2 0,5 0 1 15,-14 1 1-15,5 2 7 16,-5-2 1-16,-7 4-4 16,6-3-3-16,-5 3 6 15,-1 1 3-15,-2 0-4 16,-4 0-1-16,15 0-4 16,-2 0-3-16,2 0 5 15,1 0-5-15,8 0 3 16,-5 0 0-16,-7 5 2 15,10-3-3-15,-7 3 0 16,1-3-1-16,-1-2 0 0,-3 3 0 16,16-3 0-1,-16 2 0-15,10 1 0 0,5 1-1 16,1 3 0-16,2 0 1 16,13 0 2-16,-21 1-3 15,17-4 1-15,-14 2-1 16,-16-1 0-16,16-3 0 15,-7 2-1-15,10-4 1 16,-1 0 1-16,4 0 0 16,-1 2 1-16,7 4-1 15,-10 2 3-15,-8 1-3 16,2-2-1-16,-14 3-1 16,5-1 1-16,-5 2 2 15,-1 2-1-15,9-6-1 0,1 1 0 16,14 3-1-16,16-4 3 15,9 0-1-15,2 0-1 16,-5 0-4-16,-3 1 4 16,-13 2 0-16,1-1-1 15,-10 0-1-15,-5-1 1 16,5 1-2-16,-11-4 2 16,2 2 1-16,7-4 0 15,-13-3 0-15,19 0 0 16,-7 0 2-16,-8 0-2 15,5 0 0-15,-11 0 1 16,5 3-1-16,-11 1 1 0,5-2-1 16,-15 2 0-16,7 1 0 15,-7-5-2-15,-9 0 1 16,-2 0 1-16,-13 0 1 16,-3 0 0-16,-3 0 1 15,-9 0-1-15,6 0 7 16,3 0 0-16,4 0-3 15,2 0-2-15,3 0-3 16,6 0 0-16,-3 0 0 16,4 0 2-16,5 0 0 15,-3 0 2-15,3 0 3 16,1 0-2-16,-4 0 0 16,-6 0 3-16,-9-7 1 0,7-1 6 15,5-5 3-15,-6 1-2 16,-6-2 4-16,0-6 1 15,-3-4 3-15,4-4-5 16,2-10-2-16,-6-3-8 16,-6-5-7-16,3-1-2 15,-6 2-4-15,-6 1-15 16,-9 0-21-16,0 6-68 16,0 3-125-16,-18 4-418 15</inkml:trace>
  <inkml:trace contextRef="#ctx0" brushRef="#br0" timeOffset="97154.938">11519 8390 489 0,'0'0'318'16,"0"0"-305"-16,0 0 14 16,0 0 55-16,0 0-27 15,0 0 12-15,0 0-41 16,-13-35-26-16,13 35 0 15,0 0 4-15,0 0-4 16,0 0-2-16,0 0 2 0,0 0-2 16,0 0-3-1,0 9 5-15,0 9 9 0,0 2 3 16,13 4 1-16,-1-5-9 16,6 2 11-16,-9-3-9 15,12-4-5-15,0-2 8 16,-3-3-3-16,-9 0-4 15,6-3 4-15,-3-3 6 16,-3 0 10-16,9-3-11 16,1 0 0-16,5 0 7 15,3 0 5-15,9 0-11 16,-3-10 0-16,13-1-7 0,-10 4-1 16,0 1 9-1,-6-2-1-15,0 3-4 0,-2 2-4 16,2-2-1-16,12 4 1 15,0-4-3-15,7 5 1 16,-7 0-2-16,18 0 1 16,-6 0-1-16,1 0 0 15,5 0 1-15,1 0 0 16,-10 0-1-16,6 0 0 16,4 0 0-16,-7 0 0 15,9-6 0-15,-2-1 3 16,-1 1-3-16,-6 3 0 15,-8-2 0-15,5 4 0 16,3 1 2-16,1-6 0 16,8 5 20-16,12 1 32 15,-2 0-36-15,-4 0-17 0,13 0 3 16,-13 0-3-16,-8 0-1 16,-1 8 1-16,-9 0 0 15,-12 0-1-15,7 1 0 16,-10-6 0-16,-6 3 1 15,-6-1-1-15,3-1 1 16,-12 2-1-16,4-1 0 16,-10 1-1-16,-3 0 0 15,6 2 1-15,-3 3 2 0,-3-2-1 16,-3 2 1 0,6-3 0-16,0 3-1 0,-3-3-1 15,6-1 0 1,-3 2 0-16,-9 0 1 0,9-4 0 15,-6 1 0-15,0-1-2 16,-3-4-1-16,0 3 2 16,0-3 4-1,0-1-4-15,0 0 1 0,0 0-1 16,0 0 3-16,0 0 3 16,0 0 3-16,0 0 5 15,0-5 2-15,0-7-5 16,0 0-6-16,0 1-2 15,0 0-2-15,0-2-1 16,9 3-1-16,6-1 0 0,10-1 0 16,8 1 0-1,0 0 1-15,15 5-2 0,-6 1 1 16,4 5 0-16,2-2 1 16,0 2 0-16,7 0 0 15,-7 0-1-15,6 0 1 16,1 0 1-16,-1 0 0 15,0 0-1-15,10 0 1 16,-4 0-1-16,9 0 0 16,-5 0 0-16,14 0 1 15,-2 0-1-15,-1 0 1 16,-2 0-1-16,5 0 0 16,-2 0 1-16,8 0 1 15,-5 0-1-15,-4 0 1 16,0 0 2-16,-11-1-4 0,2-7 0 15,7-3 1-15,-10-6 0 16,0-1 3-16,1-3 0 16,-13-2-2-1,-6-4 0-15,-2-1 2 0,-7-3-3 16,0-4-1-16,0-2 1 16,-6 4-1-16,1 5-2 15,-13 2-7-15,-9 4-23 16,-9 2-62-16,0-1-204 15</inkml:trace>
  <inkml:trace contextRef="#ctx0" brushRef="#br0" timeOffset="101451.54">17175 7982 872 0,'0'0'18'16,"0"0"-12"-16,0 0 14 0,0 0-1 16,0 0-8-16,0 0 18 15,0 0-5-15,129-28-19 16,-74 25 16-16,5-1 26 15,3 0-17-15,10-3-22 16,20-2 7-16,7-2 10 16,30-2 60-16,21 1-55 15,21 1-13-15,6-1-4 16,6 6-8-16,21 1 6 16,-3 3-4-16,4 2-4 15,-13 0-1-15,9 0-1 16,-15 7 0-16,-3 2 1 15,12 3-3-15,-2-1 1 0,5-2 0 16,21 3 2 0,0 0-1-16,16 1 2 15,8 1 14-15,1 1 10 0,2 3-9 16,-14 3-11-16,-4 1-4 16,-15 4 0-16,-18 4-2 15,-11 3-1-15,-1 0 0 16,6 2 0-16,-6-1 1 15,0 4-2-15,-6-2 1 16,-18 0 0-16,-9-6 0 16,-12 2 0-16,-21-4 0 15,-4-2 4-15,-14 0-3 16,-22-1 1-16,-14-8 0 16,-16 0-2-16,-21-6 0 0,-6-6-1 15,-9-1 1-15,-12-4 3 16,6 0-2-16,-6 0 5 15,0 0 2-15,0 0-8 16,0 0-13-16,0 0-57 16,0-20-168-16,0-2-792 15</inkml:trace>
  <inkml:trace contextRef="#ctx0" brushRef="#br0" timeOffset="101819.453">24774 8215 1155 0,'0'0'76'0,"0"0"-72"16,0 0 16-16,0 0 32 15,0 0-42-15,0 0 13 16,39 58 14-16,-11-24-19 15,8 4-15-15,6-4-2 16,-9-1 8-16,-3-4-9 16,7-2 1-16,-16-4 3 15,0-4-3-15,-12-3 8 16,-9-3-1-16,0 0 6 0,0 2 3 16,0 3-6-1,-30 8 5-15,-15-1 16 0,-19 2-14 16,1-7-9-16,-7 0-9 15,13-3-1-15,6 0-38 16,-1-3-18-16,4-8-112 16,9-6-289-16</inkml:trace>
  <inkml:trace contextRef="#ctx0" brushRef="#br0" timeOffset="105189.237">26513 8499 792 0,'0'0'147'16,"0"0"-132"-16,0 0 37 15,0 0 118-15,0 0-91 16,0 0-48-16,0 0-10 15,-91-52-21-15,70 70 1 16,-18 16 12-16,18 19-2 0,0 9-9 16,-4 9 0-1,13-1 3-15,6-8-5 0,6-9-3 16,6-7 1-16,21-10-1 16,4-6-9-16,11-10 1 15,3-12-2-15,7-8-4 16,5-2 15-16,-6-28 0 15,-12-10-16-15,1-8-5 16,-19 3 14-16,0 4 9 16,-21 13 4-16,0 11 8 15,0 7 44-15,0 5-10 16,-6 5-27-16,-12 0-12 0,-6 0-6 16,-10 21 5-1,22 7-6-15,-6-3-6 0,15-1-6 16,-3-9-9-16,6-7-10 15,0-3-11-15,0-5-16 16,9 0-20-16,9 0 74 16,6 0 4-16,-5-5 6 15,5 5-5-15,-15 0-1 16,9 0-3-16,-9 15-6 16,12 0 5-16,-12 0 4 15,6-6 0-15,-6-5-6 16,15-4-30-16,-8-13 6 15,5-27-38-15,0-12-120 16,-6-6-19-16,-15-6-60 16,0-6-47-16</inkml:trace>
  <inkml:trace contextRef="#ctx0" brushRef="#br0" timeOffset="105364.692">26842 8369 85 0,'0'0'426'16,"0"0"-254"-16,0 0 21 15,0 0-44-15,0 0-66 16,0 0-66-16,-24 45-13 15,24 12 14-15,0 18 24 16,15 15-26-16,-6 5-6 16,12-5-2-16,-3-12-8 15,-3-21 0-15,3-17-62 16,9-14-23-16,-12-15-93 16,13-11-127-16</inkml:trace>
  <inkml:trace contextRef="#ctx0" brushRef="#br0" timeOffset="105801.014">27032 8379 692 0,'0'0'454'15,"0"0"-442"-15,0 0 19 16,0 0-12-16,0 0-12 16,0 0-7-16,0 134 29 15,24-63-19-15,-3 3-4 16,0-5-2-16,0-4 0 15,0-15-4-15,1-12-1 16,-16-13 1-16,6-13-4 0,-12-7-15 16,0-5 5-1,9 0 14-15,0-17 12 0,9-23 5 16,-3-15-16-16,6-9-2 16,-6 3-1-16,-3 6-3 15,-6 12 5-15,-6 21 1 16,0 11 24-16,0 11-5 15,-9 0-19-15,-15 27 3 16,-3 22 4-16,0 4-7 16,9 1-1-16,18-14-1 15,9-7-36-15,30-6-13 16,12-11 13-16,1-5-3 16,-7-7-10-16,-12-2-36 0,-12-1 40 15,-21 10 26 1,0 6-68-16,-54 9 8 0,-19 13 51 15,-17 2 9-15,-4-1-381 16</inkml:trace>
  <inkml:trace contextRef="#ctx0" brushRef="#br0" timeOffset="106751.123">28589 8333 242 0,'0'0'843'0,"0"0"-782"15,0 0 24-15,0 0 30 16,0 0-81-16,0 0-29 16,-54 79 0-16,54-25 16 15,0 8-7-15,0-3-2 16,24-8-7-16,6-15-2 16,12-14-2-16,10-16 3 15,11-6 0-15,7-24-4 16,2-21-18-16,-21-15-12 15,-5-6 4-15,-34 0 0 16,-12 3 26-16,-18 7 3 16,-37 13 1-16,1 13-4 0,-6 16 1 15,5 14-1-15,10 3-22 16,12 27-19-16,6 14-124 16,27 1-145-16,0-3-297 15</inkml:trace>
  <inkml:trace contextRef="#ctx0" brushRef="#br0" timeOffset="107101.912">29383 8232 1162 0,'0'0'36'16,"0"0"-3"-16,0 0 95 15,0 0-90-15,0 0-24 16,0 0-14-16,-66-58-12 16,44 83 12-16,7 8 8 15,3 3-8-15,12 2-3 16,0-4-31-16,21 1 11 16,16-4 4-16,5 1 11 15,0-4 2-15,-6-1-2 16,-8-5 3-16,-10 2-5 15,-18-9-12-15,0 3-9 16,-28-3 4-16,-17-2 7 16,-9-7-19-16,-7-6-71 0,10 0-38 15,3-19-170-15</inkml:trace>
  <inkml:trace contextRef="#ctx0" brushRef="#br0" timeOffset="107770.561">30660 8081 976 0,'0'0'15'16,"0"0"1"-16,0 0 91 15,0 0-36-15,0 0-30 0,0 0-19 16,-106-22-12-1,97 71 5-15,3 25-8 0,6 17-3 16,0 14 4-16,0 8 4 16,15 1-8-16,9-9-1 15,-18-12-3-15,6-19 3 16,-9-17 1-16,-3-15-4 16,0-16-8-16,0-13-40 15,-15-13-85-15,0-10-151 16,-9-32-561-16</inkml:trace>
  <inkml:trace contextRef="#ctx0" brushRef="#br0" timeOffset="108159.952">30367 8626 1074 0,'0'0'5'0,"0"0"48"16,0 0-51-16,0 0 40 15,127-39-28-15,-67 28-14 16,0-7-37-16,-11 3-116 15,-7 0 86-15,-15 2 50 16,-12 8 17-16,-15 1 11 16,0 4 76-16,0 0 21 15,0 0-78-15,0 0-20 16,0 7 0-16,0 12 22 16,3 1-5-16,12-3-6 15,-6-6-11-15,0-7-8 16,0-3-2-16,-9-1-6 0,13 0-4 15,2 0 10-15,9-7 4 16,-3-8-4-16,-6 6-7 16,-6 7 6-16,0 2-1 15,0 0 2-15,0 0-5 16,9 5 5-16,-9 14 0 16,9-4 3-16,-2-1 4 15,5-7-5-15,-9-2-2 16,9-5-49-16,0-3-152 15,6-17-377-15</inkml:trace>
  <inkml:trace contextRef="#ctx0" brushRef="#br0" timeOffset="108273.665">31236 8518 1030 0,'0'0'230'0,"0"0"-209"15,0 0-4-15,0 0-17 16,0 0-155-16</inkml:trace>
  <inkml:trace contextRef="#ctx0" brushRef="#br0" timeOffset="109067.892">29232 8982 722 0,'0'0'162'16,"0"0"-103"-16,0 0 112 16,0 0-61-16,0 0-82 0,0 0-13 15,0-15-8-15,0 50-5 16,0 19 46-16,0 21-11 16,0 14-4-16,0 5-10 15,0 1-14-15,0-8-3 16,6-10-6-16,-3-14 0 15,9-13-8-15,-6-11-38 16,-3-11-44-16,-3-10-129 16,0-16-201-16</inkml:trace>
  <inkml:trace contextRef="#ctx0" brushRef="#br0" timeOffset="109367.861">29057 9609 1072 0,'0'0'113'16,"0"0"-108"-16,0 0 39 16,0 0 7-16,0 0-43 15,0 0 11-15,30 78 17 16,-6-37-10-16,0-2-7 16,-2 4 19-16,-4-8-14 15,-3-9-11-15,-6-6-7 16,9-9-1-16,-12-7 0 15,-6-4-2-15,3 0 10 16,3 0 21-16,3-32-2 0,12-12-20 16,6-13-12-1,7-2-9-15,-1 4-29 0,6 5-47 16,3 7-88-16,-5 6-336 16</inkml:trace>
  <inkml:trace contextRef="#ctx0" brushRef="#br0" timeOffset="116514.091">27783 10717 583 0,'0'0'40'15,"0"0"74"-15,0 0 53 16,0 0-43-16,0 0-35 0,0 0-15 16,0 0-11-16,9-54-9 15,-9 54-24-15,0 0-16 16,-3 0-14-16,-18 0-28 16,-9 3 21-16,-6 24 7 15,0 12 4-15,-1 10-2 16,4 7-2-16,6 1 0 15,12-7-6-15,12-11-12 16,3-10 2-16,0-13-3 16,3-10-3-16,21-6-22 15,18-6 44-15,7-30-13 16,-10-17-1-16,15-8-78 16,-18-4 4-16,-17-6 36 15,-10-2 31-15,-9 0 21 0,0-1 21 16,0 9 56-16,-15 17 47 15,-4 13-22-15,10 17-27 16,-3 12-21-16,12 6-32 16,-3 0-22-16,3 30-9 15,0 23 3-15,0 21 6 16,0 11 4-16,0-3-4 16,0-9-11-16,21-11-31 15,-3-12 28-15,1-13-15 16,8-9 2-16,0-13-76 15,-9-10 11-15,0-5 16 16,0-5 15-16,-3-19 20 16,6-4 2-16,-14 7 39 0,2 3 6 15,-9 11 13 1,0 5 42-16,0 2 6 0,0 0-67 16,0 0-3-16,0 0-42 15,0 3-81-15,0 7-58 16</inkml:trace>
  <inkml:trace contextRef="#ctx0" brushRef="#br0" timeOffset="116649.713">28019 10734 855 0,'0'0'142'16,"0"0"-126"-16,0 0 63 0,0 0-79 15,0 0-2-15,0 0-220 16,0-15-424-16</inkml:trace>
  <inkml:trace contextRef="#ctx0" brushRef="#br0" timeOffset="116939.135">28305 10529 948 0,'0'0'82'0,"0"0"-64"16,0 0 136-16,0 0-87 0,0 0-32 16,0 0-26-16,-45-51-9 15,45 95-20-15,-12 17 20 16,12 16 3-16,0 4-3 16,0 0 0-16,0-4 0 15,0-8-19-15,0-9 4 16,0-15-4-16,0-13-62 15,0-16-65-15,0-12-50 16,-3-4-130-16</inkml:trace>
  <inkml:trace contextRef="#ctx0" brushRef="#br0" timeOffset="117137.944">28399 10495 866 0,'0'0'34'0,"0"0"12"16,-6 112 149-16,6-50-113 16,-9 1-27-16,9 0-15 15,-6 0-23-15,6-6-8 16,-6-6-8-16,0-13-1 16,6-16-47-16,0-15-93 15,-6-7-203-15,-3-26-316 16</inkml:trace>
  <inkml:trace contextRef="#ctx0" brushRef="#br0" timeOffset="118171.16">28155 10750 509 0,'0'0'607'0,"0"0"-591"16,0 0-5-16,0 0 13 16,0 0-21-16,0 0 17 15,66 6 18-15,-12-2-27 16,1-4 4-16,-1 0-15 15,6 0-6-15,-2-7-30 16,-25-4-4-16,9 1 12 16,-30 4 28-16,-3 1 6 15,-9 3 16-15,0 2 58 16,0 0-11-16,0 0-30 16,0 0-20-16,-12 2-6 0,-3 15 5 15,-6 1-7-15,6 1-5 16,15-5-5-16,0-3-1 15,0-5-8-15,0-4 3 16,12-2-12-16,18 0-8 16,3-8 13-16,7-18-26 15,5-10-16-15,-12-1 0 16,-6 4 46-16,-6 8 8 16,-15 9 11-16,-6 10 46 15,0 1 10-15,0 5-34 16,-15 0-27-16,-6 0-4 15,-3 19 3-15,3 6-4 16,15-5-2-16,6 1-23 0,0-5-19 16,6-3-15-1,18-5-16-15,6-4-10 0,3-4-12 16,-5 0 58-16,-1 0 28 16,-21 3 10-16,0-1 4 15,3 4-2-15,-3 1 15 16,-3 2 20-16,0-2-4 15,9 3 0-15,0-3-9 16,3-2-13-16,3-3 7 16,9-2-8-16,1 0-1 15,-1-5 3-15,6-16-5 16,-6-11 1-16,-3-2-4 0,-6-1 14 16,-6 5 5-1,-6 8 23-15,-6 5 33 0,0 9-46 16,0 2-21-16,-18 6-5 15,0 0 2-15,-6 0-1 16,6 17-6-16,9 5-2 16,0-2-15-16,9-3-14 15,0-4-4-15,0-8-20 16,18-2 0-16,9-3 2 16,0 0 34-16,0 0 2 15,1-8 15-15,-16 2 11 16,0 6-7-16,-3 0 2 15,-3 0 3-15,12 0 13 16,-9 6-20-16,-6 3 11 16,3 2-12-16,6-5 5 0,-6-3-4 15,0-3 1-15,6 0-3 16,-3 0 3-16,0 0 3 16,10-15 2-16,-7 2-6 15,-9 2 2-15,9 8 8 16,-12 0-4-16,9 3-8 15,9 0-6-15,0 0 6 16,6 6-1-16,-3 4 1 16,3-5 0-16,1-5 2 15,-4 0 0-15,-3 0-2 16,-3 0 0-16,-3-10-2 16,-3 2-6-16,-3 5 8 0,-6 3-5 15,3 0-18-15,0 0-67 16,0 10 19-16,15-3-4 15,0-5-128-15,3-2-333 16</inkml:trace>
  <inkml:trace contextRef="#ctx0" brushRef="#br0" timeOffset="118876.453">29745 10063 779 0,'0'0'228'0,"0"0"-166"16,0 0 18-16,0 0-6 15,0 0-67-15,0 0 33 16,-6 153 38-16,6-64-42 16,0 4-23-16,0-7-7 15,0-13 3-15,-9-16-9 0,9-13-11 16,0-18-61 0,0-11-48-16,0-15-197 0,9-9-406 15</inkml:trace>
  <inkml:trace contextRef="#ctx0" brushRef="#br0" timeOffset="119020.729">29685 10490 701 0,'0'0'193'16,"0"0"-189"-16,0 0 89 16,0 0 18-16,133 33-58 15,-82-33-53-15,9-8-30 16,-8-17-219-16</inkml:trace>
  <inkml:trace contextRef="#ctx0" brushRef="#br0" timeOffset="119939.467">30584 10330 914 0,'0'0'40'0,"-12"119"-29"15,0-42 114-15,6-1-80 16,6-9-5-16,0 0-25 16,0-8-12-16,0-8-3 15,0-17-3-15,0-14-41 16,0-11-12-16,0-9-11 16,-9-7 28-16,0-28 16 15,-3-16-123-15,6-12 64 16,0-15 82-16,6-3 9 15,0-4 24-15,0 7 7 16,6 14 37-16,15 20-65 0,9 16-4 16,0 14-6-16,-3 14-2 15,7 0 0-15,-19 16 0 16,6 25 0-16,-15 10-4 16,-6 3-4-16,-6-2 16 15,-21-7-6-15,-6-4-2 16,-4-9 2-16,16-9-2 15,-3-5-34-15,24-12-113 16,0-6-224-16</inkml:trace>
  <inkml:trace contextRef="#ctx0" brushRef="#br0" timeOffset="120249.668">30925 10443 862 0,'0'0'248'16,"0"0"-167"-16,0 0 26 15,0 0-84-15,0 0-23 16,0 0-37-16,-99 20 31 16,65 10-29-16,16-3-26 15,3-5-72-15,15-2 6 16,0-11-16-16,15-5 36 16,16-4 37-16,11 0-77 15,-9 0-29-15,-3 0 61 16,-12 0 115-16,-9 0 35 15,-3 0 30-15,0 0 23 16,-6 2 32-16,0-2-35 0,0 0-33 16,12 0-3-16,-12 0 10 15,13 0 3-15,2-6-26 16,0-10-36-16,-3-4-65 16,3 5-62-16,-9 2-119 15</inkml:trace>
  <inkml:trace contextRef="#ctx0" brushRef="#br0" timeOffset="120310.167">30925 10443 151 0</inkml:trace>
  <inkml:trace contextRef="#ctx0" brushRef="#br0" timeOffset="120542.204">30925 10443 151 0,'139'-74'143'0,"-136"74"16"0,-3 0-12 0,0 0-96 0,12 0-19 16,-6 5-9-16,12 10 59 0,0 0-13 15,1 3-10-15,-4-1-19 16,15 5-12-16,-12-2-23 15,-6 4-3-15,9 0 6 16,-12 4 0-16,-6-6-6 16,-3-4 10-16,0-2 2 15,0-8-14-15,0-4-3 16,0-2-9-16,0-2 5 16,0 0 7-16,0 0-2 15,0 0 2-15,0-14-11 16,6-13-77-16,9-6-45 15,-9-9-35-15,15 4-151 16</inkml:trace>
  <inkml:trace contextRef="#ctx0" brushRef="#br0" timeOffset="120835.104">31411 10347 45 0,'0'0'96'0,"0"0"-28"0,0 0-23 15,0 0-25-15,0 0-10 16,0 0-10-16,39-66-5 15,-36 39 5-15,-3 0 20 16,0 4 70-16,0 5 13 16,0 5 74-16,0 10-35 15,0 1-31-15,0 2-31 16,0 0-5-16,0 0-20 0,0 0-13 16,0 0-22-1,0 22-20-15,0 25 3 0,0 21 47 16,0 10-21-16,-6 0-1 15,-12-6-12-15,12-15-11 16,6-12-5-16,0-14-21 16,0-15-65-16,3-16-161 15,24-2-235-15</inkml:trace>
  <inkml:trace contextRef="#ctx0" brushRef="#br0" timeOffset="120999.345">31420 10409 1126 0,'0'0'78'0,"0"0"-64"0,0 0 49 15,0 0-44-15,0 0-18 16,0 0-2-16,187 4-30 16,-105-23-161-16,-16-4-269 15</inkml:trace>
  <inkml:trace contextRef="#ctx0" brushRef="#br0" timeOffset="121718.356">32217 10422 1120 0,'0'0'120'0,"0"0"-108"16,0 0 7-16,0 0 16 16,0 0-21-16,0 0-8 15,-51 67-1-15,51-38-1 16,0-5-4-16,0-4 0 15,0-11-10-15,0-3-35 16,9-6-19-16,6 0 24 0,3-13-47 16,0-13-33-16,-9-3 17 15,-9 4 92-15,0 4 11 16,0 9 47-16,0 4 53 16,-9 7 23-16,3 1-61 15,3 0-33-15,-6 0-17 16,9 6-12-16,0 3-7 15,12 2-13-15,21-6 1 16,6-5 19-16,10 0 0 16,5-17 0-16,-9-17-29 15,-2-11 5-15,-13-2 24 16,-9-5 6-16,-6 1 2 0,-6-3 67 16,-9 4-31-1,0 6 22-15,0 13 5 0,0 14-4 16,0 16-15-16,0 1-52 15,0 14-5-15,0 41-11 16,-12 34 16-16,-15 31 0 16,0 14 2-16,-7-8-1 15,16-12-1-15,9-21-8 16,9-26 0-16,15-22 4 16,13-21 3-16,-1-24 1 15,0-5 0-15,9-42 13 16,-3-20-10-16,4-17-3 15,-28-10 3-15,-9 9-3 16,-6 12-3-16,-22 21-8 16,-8 30-5-16,-6 22-102 0,-15 12-202 15,-10 31-179-15</inkml:trace>
  <inkml:trace contextRef="#ctx0" brushRef="#br0" timeOffset="123002.123">31209 11320 1074 0,'0'0'122'16,"0"0"-65"-16,0 0 44 16,0 0-55-16,0 0-46 15,0 0 4-15,0 0-4 16,-6 111 2-16,6-69 2 15,0-6-2-15,0-13-2 16,0-7 0-16,0-11-11 0,0-5 2 16,0 0 9-1,0 0 8-15,0-16-8 0,9-18-4 16,6-5-21-16,6 0-1 16,3 6 4-16,0 11 9 15,-5 10 8-15,-7 7 0 16,-3 5 4-16,0 0-3 15,6 3 0-15,-15 13 4 16,18 1-2-16,-12-1 2 16,3-4 0-16,-9-4 0 15,0-5 2-15,6-3-1 16,6 0 7-16,-3-4-7 16,12-18-1-16,7-11-1 15,11-3-6-15,-12 9 0 0,-6 8 7 16,-6 14 2-16,-9 5 1 15,6 0-2-15,-9 20 0 16,-3 15 12-16,9 5-5 16,-9-4-4-16,0 0-1 15,6-12 1-15,6-7 0 16,-6-13-4-16,13-4-8 16,-1 0 7-16,9-19-5 15,9-10-9-15,-6 0-11 16,0 3 3-16,-5 7 18 15,-4 3-17-15,3 4-4 16,-12 3 11-16,0 4 13 16,-6 1 2-16,-6 2 5 0,0-2 14 15,0 1-18-15,0-3 15 16,-12 1-16-16,-6 5 22 16,-6 0-2-16,6 0 7 15,-1 18-13-15,1 10-11 16,9 3-3-16,-3-1 0 15,12-3-8-15,0-6-11 16,12-5-14-16,22-8-35 16,-4-8 56-16,12 0 6 15,-9-6-14-15,-6-15-4 16,0 1 24-16,-14 1 6 16,-7 7 39-16,-3 7 25 0,-3 1 5 15,0 4-19-15,0 0-34 16,0 0-22-16,0 0 0 15,0 7-5-15,6 7 5 16,0 3 0-16,-3-4 1 16,6-4-2-16,-9-3-13 15,3-2-9-15,3-4 3 16,-6 0 9-16,3 0 1 16,-3 0 5-16,6 0 0 15,3 0 3-15,0-4 2 16,3 1-3-16,0-1 2 15,-3 2-6-15,0 2 6 16,3-2-5-16,-3 2-3 0,9-4 2 16,-2-3 5-16,-7-4 2 15,18-4 0-15,-3 1-1 16,-6 1 0-16,-9 7 2 16,-6 6-1-16,3 0 3 15,-6 0-3-15,9 14-7 16,0 5 6-16,0 1 2 15,-3-3 1-15,6-6 5 16,-3-5-6-16,-6-6 2 16,0 0 0-16,10 0 2 15,8 0-5-15,-6-9-18 16,12-6-103-16,-12 5-159 16,12 2-343-16</inkml:trace>
  <inkml:trace contextRef="#ctx0" brushRef="#br0" timeOffset="123107.796">32706 11416 138 0,'0'0'922'16,"0"0"-922"-16,0 0-356 16</inkml:trace>
  <inkml:trace contextRef="#ctx0" brushRef="#br0" timeOffset="131997.426">19236 11407 78 0,'0'0'141'0,"0"0"2"0,0 0 9 16,0 0-40-16,0 0-1 16,0 0 3-16,0 0-24 15,0-2-6-15,0 2-19 16,0 0-21-16,0 0-13 16,0 0-2-16,0 0-3 15,0 0-15-15,0 0-2 16,0 0-9-16,-12 0-7 15,12 5 7-15,-6 10 0 16,-3 6 2-16,-3 3 17 0,6 4-9 16,-3-2 2-1,0 1-12-15,0 0 4 0,9-4-1 16,0-5 0-16,0-3 0 16,0-6-2-16,0-2-1 15,0-3 0-15,0-2-4 16,9-2 4-16,-9 0 4 15,0 0 2-15,0 0-2 16,0 0 8-16,0 0 4 16,0 0-6-16,9 0-2 15,0 0-1-15,3 0 7 16,9 0-5-16,6-4-5 16,0-1 1-16,-6 1-2 15,-6 1-1-15,13 3 0 16,-1 0-2-16,6 0 0 0,3 0 0 15,9 0 2-15,10 0-2 16,5 0 0-16,10 0 1 16,5 3-1-16,6-3 1 15,10 0-1-15,-3 6 1 16,2-5-1-16,1 1 2 16,-4 2-2-16,4 1 1 15,-4-4-1-15,1 4 0 16,-7-3 1-16,-8 2-1 15,2 0 2-15,-2 4-2 16,-7 1 1-16,0-1-1 0,7 1 1 16,-4 1-1-16,1-1 2 15,-7 0 6-15,6-4-2 16,-5 0 1-16,2 1-1 16,1-1 2-16,-4 0-6 15,-3-1-1-15,-8-1 1 16,2 3 2-16,0-2-3 15,1 1 2-15,-1-3 0 16,-6-1-1-16,1 2-2 16,-7-2 4-16,12 1-3 15,-3 0 2-15,-8 1 0 16,11-3-1-16,-9 0-2 16,1 0 3-16,-7 0 0 15,0 0-1-15,-3 0 0 0,0 1 3 16,-2-1-2-16,2 5 0 15,9-4 0-15,-6 4 0 16,4-3-2-16,-1 0-1 16,-6 1 0-16,6-1 0 15,-2 2 1-15,8-2 2 16,-3-1-3-16,0-1 0 16,1 2 0-16,-1-2 1 15,-9 0-1-15,6 0 0 16,-8 0-1-16,5 3 1 15,3-2 1-15,-3 1 0 16,10 1-2-16,-7-2 0 16,12-1 1-16,-5 0 0 0,-7 0 0 15,3 0 0-15,0 0 1 16,-14 0-1-16,17 0 0 16,-12 0-1-16,0 0 1 15,-6 0 0-15,19 0 0 16,-13 0 0-16,3 0 0 15,9-1 0-15,-2-2 1 16,5 3-1-16,-6-2 0 16,4 2 0-16,-1 0 1 15,-6 0-1-15,6 0 0 16,-8 0 0-16,5 0 0 16,-6 0 0-16,3 0 0 0,1 0 0 15,-4 0 1 1,3 0-1-16,7 0 0 0,8 0 1 15,-3 0 0-15,13 0 0 16,-4 0 0-16,3-1-1 16,-5-4 0-16,-10 4 0 15,-6-1 0-15,-18-2-1 16,10 4 1-16,-22-2 0 16,6 2 0-16,-6 0 0 15,-3 0 0-15,0-3 0 16,9-1 0-16,-15-1 0 15,21-1 0-15,-5 0 1 16,2 0-1-16,-9-2 0 16,6 2 1-16,-12-1-1 0,9 0-1 15,-3 2 1-15,3-2 2 16,-9 1-2-16,3 3 3 16,-3 1 1-16,-2-1 4 15,-4 3-3-15,0 0 6 16,-3 0-5-16,0 0 1 15,0 0 1-15,0 0-3 16,6-1 2-16,0 1-2 16,-3 0-1-16,6-2 3 15,6 2 1-15,-3-5-3 16,3 1 4-16,3-2 1 16,-3-2-1-16,0 0-3 15,0-3 0-15,0 2 1 0,-2-6 2 16,2-3 3-1,-9-6 3-15,6-5-2 0,-3-3-6 16,9-8-4 0,-3-1-3-16,-3-2-1 0,3 1-6 15,-9 7-12-15,-3 5-18 16,-3 9-17-16,0 9-44 16,0 6-139-16,-6 3-632 15</inkml:trace>
  <inkml:trace contextRef="#ctx0" brushRef="#br0" timeOffset="145453.358">17685 14439 633 0,'0'0'62'16,"0"0"-35"-16,0 0 119 15,0 0-8-15,0 0-41 16,0 0-13-16,0 0-18 16,0 0-18-16,0 0 4 15,0 0-7-15,0 0-11 16,0-2-8-16,0-8-12 16,0-2-8-16,3-1 1 15,9-2-7-15,15 1-1 16,0 2-2-16,18 4 1 15,-8 3 1-15,-1 5-1 0,-3 0 0 16,0 0-9-16,-9 14-1 16,0 11-9-16,-15 9-7 15,1 5 6-15,-10 8 17 16,-10 1 5-16,-17 0 4 16,9 0-2-16,-6-9 8 15,3-2-7-15,6-6-1 16,3-7-1-16,6 0 0 15,6-9-1-15,0 3-12 16,0-6-43-16,0 1-60 16,18-4-151-16,6-3-231 15</inkml:trace>
  <inkml:trace contextRef="#ctx0" brushRef="#br0" timeOffset="145613.857">17965 15077 1106 0,'0'0'53'16,"0"0"-50"-16,0 0 108 15,0 0-71-15,0 0-40 16,0 0-21-16,88-14-146 16,-88 2-604-16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0" max="32767" units="cm"/>
          <inkml:channel name="Y" type="integer" min="0" max="32767" units="cm"/>
          <inkml:channel name="F" type="integer" min="0" max="2047" units="deg"/>
          <inkml:channel name="T" type="integer" min="0" max="2.14748E+0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8-05T08:57:04.1630000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7459 6774 910 0,'0'0'14'0,"0"0"139"16,0 0 20-16,0 0-100 15,0 0-36-15,0 0-9 16,0 0-10-16,0-24-16 0,0 61 1 15,0 11-3 1,-15 22 30-16,-6 11-11 0,-6 12-13 16,-13 6-6-16,7-3 2 15,-3-7 3-15,-6-17-5 16,15-16 0-16,-1-14-28 16,4-9-37-16,12-15-67 15,0-11-168-15,9-7-217 16</inkml:trace>
  <inkml:trace contextRef="#ctx0" brushRef="#br0" timeOffset="310.729">7076 7068 976 0,'0'0'149'0,"0"0"-113"15,0 0 83-15,0 0-52 16,0 0-56-16,0 0-11 15,-27-6-12-15,45 4 11 16,9-11 2-16,15-14 6 16,6-13 12-16,1-7-18 15,8-3-1-15,-15 7-3 16,-5 7 3-16,-10 12 2 16,-12 12 5-16,-3 7 7 15,-6 5 1-15,3 0-9 16,9 0-4-16,9 17 8 15,-3 10 4-15,16 1-12 0,-7 3-2 16,3-3-2-16,0 1-30 16,7-5-65-16,-13-9-238 15</inkml:trace>
  <inkml:trace contextRef="#ctx0" brushRef="#br0" timeOffset="2884.933">7006 4970 681 0,'0'0'43'16,"0"0"147"-16,0 0 40 16,0 0-139-16,0 0-21 15,0 0-13-15,0 0-38 16,-27-25-19-16,15 62 1 16,12 14-1-16,0 12 11 0,0 2-4 15,12-11-7 1,15-11-3-16,1-11 2 0,5-13-1 15,-6-13-13-15,9-6-4 16,-3 0 4-16,-2-33 6 16,-7-13 4-16,3-11-18 15,-18-6-9-15,-9 4 11 16,-9 8 11-16,-30 12 2 16,-1 18-50-16,-5 20 31 15,-9 1-25-15,-1 20-115 16,10 15-101-16,21 0-206 15</inkml:trace>
  <inkml:trace contextRef="#ctx0" brushRef="#br0" timeOffset="3318.838">7393 4976 1069 0,'0'0'121'16,"0"0"-90"-16,0 0 82 15,0 0-83-15,0 0-27 16,0 0-2-16,18 138 24 16,-6-63-12-16,3 5-11 15,-6-1 0-15,3-5 0 16,-3-8-2-16,-6-14-8 16,9-18 5-16,-12-14-8 15,0-14 2-15,0-6 9 0,0-19 8 16,-15-30-8-1,-12-23-8-15,-3-19 8 0,-3-12 9 16,11-5-7-16,16 13 3 16,6 11 3-16,0 25-7 15,28 17-1-15,11 9 0 16,3 18-1-16,6 8-5 16,7 7-11-16,-16 8-2 15,-6 27 2-15,-15 10-7 16,-18 9 13-16,0 2-10 15,-18-1 4-15,-27-6 9 16,-9-6-18-16,11-15-20 0,10-14-108 16,15-14-117-1,18-2-488-15</inkml:trace>
  <inkml:trace contextRef="#ctx0" brushRef="#br0" timeOffset="4098.85">7758 4934 717 0,'0'0'105'15,"0"0"-7"-15,0 0 140 16,0 0-178-16,0 0-60 16,0 0 3-16,-60 90-4 15,47-42 1-15,13-2-7 16,0-7-4-16,0-8-2 16,19-11 11-16,2-10-7 15,0-10-47-15,6 0 8 0,12-27 18 16,3-14-25-1,-5-6-46-15,-10 5-6 0,0 14 76 16,-21 12 31-16,0 11 51 16,-6 5 111-16,0 0-67 15,0 3-72-15,0 17-22 16,0 6 2-16,0 0 17 16,12-2-14-16,-3-10-6 15,3-3-8-15,6-11 8 16,-3 0 0-16,4-7 5 15,8-20-5-15,-12-3-5 16,-12 1 4-16,-3 4-1 0,-3 10-3 16,-30 8-14-1,5 7 15-15,1 0 1 0,3 2-6 16,9 18-73-16,9-1-74 16,6-5-242-16</inkml:trace>
  <inkml:trace contextRef="#ctx0" brushRef="#br0" timeOffset="4716.104">8307 4951 886 0,'0'0'72'0,"0"0"62"16,0 0 19-16,0 0-101 15,0 0-29-15,0 0-22 16,-54-25-1-16,48 42-10 16,3 10 7-16,-3 3 0 15,6-1 1-15,0-4-16 16,0-9-9-16,6-3-2 16,3-6-22-16,3-7 29 15,-3 0-11-15,3 0 30 16,9-33 3-16,-3-6 0 15,-3-9-20-15,-15-11-6 16,0-3-4-16,0-9-5 16,-27-2 35-16,12 6 5 0,-12 14 25 15,9 18 60-15,0 13 0 16,6 16-39-16,9 6-15 16,3 0-29-16,0 17-7 15,0 29-10-15,0 17 10 16,0 15 4-16,18 1-4 15,6-6 1-15,0-13-1 16,-3-9-10-16,12-17 5 16,1-11 4-16,-7-18-5 15,12-5-8-15,-6-1-4 16,3-31 3-16,-5-9-31 16,-7-4-29-16,-6 2 50 15,-18 12 25-15,0 12 18 0,0 10 82 16,-9 9-23-1,-12 0-23-15,0 8-43 0,-7 25-9 16,7 9 1-16,15 2-3 16,6-3-3-16,15-10-8 15,34-17-27-15,23-14-36 16,19-4-31-16,-4-35-180 16</inkml:trace>
  <inkml:trace contextRef="#ctx0" brushRef="#br0" timeOffset="8182.529">18324 6744 88 0,'0'0'226'16,"0"0"-99"-16,0 0 51 15,0 0-40-15,0 0-44 16,0 0 18-16,0 0 6 15,0 0-29-15,0-23-26 0,0 23 1 16,0 0-5-16,0 0-20 16,-3 0-15-16,3 18-24 15,-6 20 0-15,3 14 27 16,-3 13-1-16,-6-3-23 16,6 7 8-16,6-1-10 15,-9-4 0-15,-3-8-1 16,6-5 0-16,0-10-32 15,-3-13-50-15,6-10-63 16,-6-12-47-16,0-6-86 16,-12-4-53-16</inkml:trace>
  <inkml:trace contextRef="#ctx0" brushRef="#br0" timeOffset="8533.416">18198 6887 796 0,'0'0'51'0,"0"0"65"16,0 0 23-16,0 0-109 15,0 0 10-15,0 0 1 16,-130 99-16-16,103-62-5 16,0-7-5-16,8-4-4 15,4-10-6-15,3-10-4 16,12-6 4-16,0 0-5 0,0-8 0 15,27-30 4-15,7-12-4 16,11-8-16-16,-3 5-4 16,-3 14 19-16,-2 13 1 15,-13 10 3-15,3 7 6 16,-9 7 1-16,9 2 4 16,9 0-5-16,-5 5-5 15,-1 14-3-15,3 4-1 16,-6 4-22-16,3 6-37 15,-2-6-147-15,-4-8-442 16</inkml:trace>
  <inkml:trace contextRef="#ctx0" brushRef="#br0" timeOffset="20066.793">5721 7307 151 0,'0'0'23'16,"0"0"-13"-16,0 0-10 0,0 0-3 15,0 0-4-15,0 0 7 16,0 0 22-16,72 56 16 16,-57-56 22-16,-12 0 27 15,6 0-15-15,-6-3 3 16,0 1 4-16,-3 2-3 16,0 0-4-16,0 0 3 15,0 0-25-15,0 0-3 16,0 0-16-16,0 0-3 15,0 0-14-15,0 0-7 16,0 0 4-16,0 0-9 16,0 0 5-16,0 0-4 15,0 0 4-15,0 0 4 0,0 0 2 16,0 0 0-16,0 0-2 16,0 2-3-16,0 4 1 15,0 0 6-15,0 7 5 16,0-2 1-16,9 2-1 15,-6-2-8-15,6 1 2 16,-3-4-5-16,13 1-6 16,-4-3-3-16,6-3 0 15,12-3 4-15,0 0 4 16,15 0 9-16,-5 0-7 16,11-15-2-16,9 1-7 15,7-5 2-15,2 0-1 16,7-3-2-16,11-1 1 0,-5 4 2 15,-4 1-3-15,-8 9 0 16,-13 6-5-16,0 3 4 16,-11 0-1-16,-7 0 2 15,-6 8-5-15,6 5 5 16,-5-1 2-16,8 0 0 16,-3 3-1-16,13-3 5 15,-10 4-3-15,6 1-1 16,-6-1-1-16,10 3 2 15,-13-3-3-15,-12 1 0 16,-6-3-2-16,-9-5 2 16,4 1 5-16,-16-7-4 15,0 0 4-15,-3-2 3 0,0-1 3 16,0 0 2-16,0 0 4 16,0 0 5-16,0 0-2 15,3 0 3-15,-3 0-12 16,9 0-1-16,-6-10-7 15,12-8 9-15,6-6-10 16,3-5-2-16,3 4-2 16,15-2 2-16,7 2-3 15,-1 4 0-15,12 3 3 16,4 8-4-16,17 7 4 16,-8 3 0-16,11 0 0 15,1 0-1-15,2 5 1 16,4 3 1-16,2-3-1 15,7-4 2-15,-4-1-5 0,-5 0 5 16,-16 0-4-16,1 0 3 16,-25-5-3-16,10-9 3 15,-16-6-1-15,-9-1 5 16,6-1 5-16,-5-3 4 16,-10 5 6-16,9-4 4 15,3 1-3-15,-9-3-8 16,7 2-10-16,-13-3 2 15,3 0-4-15,0-3-1 16,-9-6-2-16,-9 0-43 16,-3-5-49-16,-6 3-203 15</inkml:trace>
  <inkml:trace contextRef="#ctx0" brushRef="#br0" timeOffset="29683.611">10450 6009 813 0,'0'0'141'15,"0"0"-135"-15,0 0 36 16,0 0-19-16,0 0-23 15,0 0-5-15,0 0-1 16,139 3-6-16,-106 22-27 0,-9 3 21 16,-6 0-19-1,-9 0 35-15,-3-6 0 0,-6-5 0 16,0-6 4-16,0-4 0 16,0-5 19-16,0-2 61 15,-6 0-6-15,-3-5-21 16,-3-27-55-16,12-8-6 15,0-9-26-15,0 2 27 16,9 4-18-16,19 9-78 16,-4 10-54-16,3 15-154 15</inkml:trace>
  <inkml:trace contextRef="#ctx0" brushRef="#br0" timeOffset="30269.597">11042 5983 902 0,'0'0'22'16,"0"0"79"-16,0 0 20 15,0 0-93-15,0 0 27 16,0 0-7-16,-28-31-48 15,28 31 0-15,0 0 1 0,0 0-1 16,0 0-2 0,0 0-4-16,0 0 1 0,0 0-6 15,0 0-1-15,0 0-10 16,0 0 2-16,0 0 6 16,0 0 7-16,0 0 7 15,0 0 1-15,0 0 2 16,0 0 4-16,0 0 0 15,0 0-6-15,0-5-1 16,0-3-5-16,0-1-5 16,0-2-12-16,-6 4 22 15,-3 3 0-15,9 4 4 16,-9 0-8-16,-3 0 2 16,6 0-7-16,-12 17 9 0,9 8 8 15,0 2-2-15,3-1-6 16,6 2-6-16,6-2-26 15,21 1 11-15,9-5-23 16,4-1 41-16,8-5-13 16,-6-1 15-16,-3-6-3 15,-17 1-8-15,-1-4-7 16,-18-3-12-16,-3 6-7 16,-9 2-56-16,-37 5 94 15,-14-2-11-15,0-7 11 16,-1-7-31-16,28 0-66 15,9-10-258-15</inkml:trace>
  <inkml:trace contextRef="#ctx0" brushRef="#br0" timeOffset="30902.824">11866 5501 894 0,'0'0'94'0,"0"0"-50"16,0 0 83-16,0 0-99 15,0 0-14-15,0 0 10 16,-6 1-21-16,6 32-3 16,0 26 12-16,6 20 53 15,-3 19-22-15,-3 11-20 16,0 9 14-16,-9 5-10 16,-4-8-16-16,-2-12-5 0,-3-17-2 15,18-17-4-15,-9-21-2 16,9-13-37-16,0-17-41 15,0-17-68-15,9-1-317 16</inkml:trace>
  <inkml:trace contextRef="#ctx0" brushRef="#br0" timeOffset="31434.822">12249 5897 969 0,'0'0'159'0,"0"0"-153"0,0 0 28 15,0 0-17-15,0 0-12 16,130-5 20-16,-76 32-10 15,0 4-10-15,-11 6-1 16,-7-3-4-16,-15-1 0 16,-9-6-5-16,0-5 4 15,-12-4-7-15,0-7 6 16,-15-5 2-16,-12-6 15 16,-9 0 11-16,-1-15 0 15,19-21 4-15,-9-6-29 16,18-5-1-16,3 2-21 15,6 4-5-15,6 9-11 16,21 6-65-16,0 12-62 16,16 7-72-16,-10 7-190 0</inkml:trace>
  <inkml:trace contextRef="#ctx0" brushRef="#br0" timeOffset="31879.07">13073 5661 890 0,'0'0'295'16,"0"0"-291"-16,0 0 19 0,0 0-22 16,0 0 11-1,15 158 28-15,-12-93-6 0,3 3-28 16,3-4 0-16,-6-9-6 16,-3-8-1-16,3-15-33 15,3-11-68-15,0-21-160 16,-6 0-428-16</inkml:trace>
  <inkml:trace contextRef="#ctx0" brushRef="#br0" timeOffset="32043.36">12928 5920 900 0,'0'0'301'15,"0"0"-301"-15,0 0-7 16,0 0 0-16,0 0 7 15,163 0 25-15,-85-6-25 16,-5-10-258-16,-25-4-243 16</inkml:trace>
  <inkml:trace contextRef="#ctx0" brushRef="#br0" timeOffset="32507.945">13755 5356 946 0,'0'0'248'15,"0"0"-242"-15,0 0 22 16,0 0-27-16,15 164 56 16,12-56 42-16,0 15-41 15,-9 4-26-15,-18-4-4 16,0-6 2-16,0-10-21 16,10-20-9-16,-4-20-5 15,-6-21-44-15,12-23-50 16,-3-23-116-16,0-12-620 15</inkml:trace>
  <inkml:trace contextRef="#ctx0" brushRef="#br0" timeOffset="33941.031">14594 5830 239 0,'0'0'645'0,"0"0"-575"16,0 0 89-16,0 0-94 15,0 0-57-15,0 0 6 16,63-6 12-16,-23 29-9 16,8 3-6-16,-12 6-2 15,3 2-9-15,-8 4-1 16,-10 1-8-16,-15-1-4 16,-6 1-9-16,0-3 8 0,-9-9 3 15,-18-6 5-15,2-14-5 16,-5-7 11-16,24-7 14 15,-3-28-14-15,9-15-68 16,0-5 51-16,9-1-47 16,30 13-48-16,13 10-154 15,-1 9-259-15</inkml:trace>
  <inkml:trace contextRef="#ctx0" brushRef="#br0" timeOffset="34566.959">15487 5894 426 0,'0'0'470'15,"0"0"-341"-15,0 0 85 16,0 0-177-16,-120-36-6 16,80 37-10-16,13 21-5 15,12 14-12-15,6 0-4 16,0 3 0-16,9-5-8 15,0-8-16-15,18-7-4 0,-3-12-15 16,12-7-1 0,7-5 44-16,-7-25 4 0,0-12-4 15,-6-9-11-15,-6 1-15 16,-3 2-8-16,-12 9 34 16,0 12 3-16,0 12 27 15,0 10 16-15,0 4 5 16,0 1-38-16,0 0-13 15,0 0-17-15,0 9-13 16,9 14 2-16,9 2-16 16,4 0-70-16,5 0-36 15,0-10-151-15</inkml:trace>
  <inkml:trace contextRef="#ctx0" brushRef="#br0" timeOffset="34998.903">15463 5433 523 0,'0'0'359'0,"0"0"-321"15,0 0 7-15,0 0-37 16,0 0 8-16,12 121 103 16,3-57-66-16,-6 2-9 15,4-4-18-15,-1-4 3 16,-3-3-13-16,-3-6-11 0,6-7-5 16,3-7-13-16,6-11-68 15,6-12-152-15,0-12-344 16</inkml:trace>
  <inkml:trace contextRef="#ctx0" brushRef="#br0" timeOffset="35332.714">15901 5441 1186 0,'0'0'102'0,"0"0"-102"16,0 0 0-16,12 144 30 16,15-45 26-16,9 8 15 15,4 10-27-15,-10 6-15 16,0 4-6-16,-12-1-6 15,-6-14-3-15,-12-14-12 16,12-27-2-16,-12-19-29 16,9-23-38-16,0-22-82 15,0-7-162-15,0-45-480 16</inkml:trace>
  <inkml:trace contextRef="#ctx0" brushRef="#br0" timeOffset="36300.023">17398 5607 748 0,'0'0'105'0,"0"0"-44"15,0 0 135-15,0 0-105 0,0 0-19 16,0 0-24 0,6-37-48-16,-15 37-16 0,-21 15 16 15,3 16 11-15,2 6-5 16,7 3-5-16,9-1-2 15,9-5-29 1,0-1 1-16,18-2 5 0,9-2 0 16,16-4-5-16,-7-1 8 15,-9-1 8-15,-9-4 10 16,-9-6-8-16,-9-6-10 16,0 1-15-16,-18-1 36 15,-18 0 45-15,-9-7-12 16,-4 0-27-16,7 0-4 15,15-18-2-15,15-15-107 16,9-11-152-16,3-13-464 0</inkml:trace>
  <inkml:trace contextRef="#ctx0" brushRef="#br0" timeOffset="36621.827">17576 5406 1009 0,'0'0'51'15,"0"0"-50"-15,0 0 121 16,0 150-34-16,0-79-9 16,0-4-21-16,12 4-31 15,-12-6-12-15,9-4-5 16,0-13-7-16,-9-13-1 16,0-11-2-16,0-13-3 0,0-7-14 15,9-4-18-15,-9 0 29 16,9-32-21-16,3-14-50 15,9-8-37-15,1 7-1 16,-1 14 69-16,0 18 18 16,-3 15 26-16,-3 0 2 15,6 21 0-15,3 14 4 16,-9 9 3-16,10-4 3 16,-7-2-10-16,3-10-3 15,18-17-88-15,3-11-246 16</inkml:trace>
  <inkml:trace contextRef="#ctx0" brushRef="#br0" timeOffset="36971.999">18077 5754 1132 0,'0'0'32'16,"0"0"8"-16,0 0 21 15,0 0-52-15,0 0-3 16,-124 65-5-16,106-32 2 16,6-1-3-16,3-5 0 15,9-8-14-15,0-11-25 16,0-7-17-16,9-1 7 16,6 0 42-16,12-19 7 0,3-3 0 15,-11-1 6-15,8 11-3 16,-21 7 0-16,0 5 38 15,6 0-12-15,0 1-29 16,6 18 33-16,3 1-7 16,0-1-12-16,-3-3-11 15,10-5-3-15,-7-10-13 16,9-1-68-16,-3-12-177 16,0-19-358-16</inkml:trace>
  <inkml:trace contextRef="#ctx0" brushRef="#br0" timeOffset="41600.431">18334 5653 803 0,'0'0'111'0,"0"0"-96"16,0 0 25-16,0 0-36 0,0 0-1 15,0 0 46-15,0 0-37 16,0 126-10-16,0-104 5 16,0-1 0-16,0-9 1 15,0-6 0-15,0-1-1 16,0-5-7-16,0 0 9 15,0 0 6-15,6-3-1 16,-3-20-6-16,6-5-2 16,-3-5-5-16,12 1-1 15,-9 6-9-15,3 8 9 16,-6 8-4-16,3 5-1 16,-3 5 5-16,6 0-11 0,12 0 6 15,-6 21 3-15,3 4-1 16,-5 0-10-16,2-1 12 15,-12-6 2-15,6-5-6 16,-12-5 9-16,0-5-8 16,0-3 8-16,9 0-4 15,-9 0 3-15,9 0-1 16,6-22-1-16,-3-4 6 16,12-3-7-16,-6 4-12 15,3 7-1-15,4 7 5 16,-19 10 8-16,21 1-7 15,-15 8-5-15,3 17 12 16,3 5 34-16,-6 3 6 0,3-4-5 16,-6-7-17-16,0-7 1 15,-3-9-8-15,-6-6-11 16,21 0-11-16,4-14-90 16,-4-21-113-16</inkml:trace>
  <inkml:trace contextRef="#ctx0" brushRef="#br0" timeOffset="42144.73">18982 5532 904 0,'0'0'67'16,"0"0"20"-16,0 0 38 16,0 0-106-16,0 0-14 15,0 0-4-15,0 90 33 16,0-30 30-16,0 4-24 16,0-4-9-16,0-3-19 0,0-6-9 15,0-12-3-15,3-11-41 16,6-15-30-16,-5-13-153 15,5-5-209-15</inkml:trace>
  <inkml:trace contextRef="#ctx0" brushRef="#br0" timeOffset="42289.193">18898 5726 404 0,'0'0'800'15,"0"0"-784"-15,0 0 16 16,0 0-4-16,0 0-20 15,0 0 20-15,187-21-28 16,-99 6-74-16,-7-3-229 0</inkml:trace>
  <inkml:trace contextRef="#ctx0" brushRef="#br0" timeOffset="42851.506">20513 5347 695 0,'0'0'193'0,"0"0"-169"16,0 0 103-16,0 0-7 16,0 0-68-16,0 0-18 15,60 54 6-15,-33 30 21 16,-3 18-8-16,-6 13-11 15,-6 7-10-15,-5 1-2 16,-7 1-16-16,0-2-4 16,-7-11-5-16,-14-14-4 15,12-23-1-15,3-20-9 16,6-23-61-16,0-23-95 16,24-8-304-16</inkml:trace>
  <inkml:trace contextRef="#ctx0" brushRef="#br0" timeOffset="43201.146">21469 5612 1201 0,'0'0'0'15,"0"0"12"-15,0 0-16 16,0 0 4-16,0 0-22 0,0 0 21 16,-99 10 0-16,81 28-1 15,3 9-6-15,2 12 1 16,10 12 0-16,3 4 4 16,0 5 0-16,16-6 1 15,8-4 4-15,-6-13 4 16,9-11-6-16,-12-13 4 15,-12-9-1-15,3-14-3 16,-6-6-13-16,0-4-47 16,-18 0-68-16,-24-14-19 15,9-24-299-15</inkml:trace>
  <inkml:trace contextRef="#ctx0" brushRef="#br0" timeOffset="43699.383">21207 6037 571 0,'0'0'234'0,"0"0"-228"16,0 0 114-16,0 0-42 15,163 9-53-15,-103-9-18 16,4-12-7-16,-4-6-112 16,-6 0-116-16,-18 1-89 15,-8 6 109-15,-19 5 165 16,-6 6 43-16,-3 0 131 15,0 0-23-15,0 10 0 16,-6 14 102-16,-9 4-82 16,2-2-34-16,7 0-4 0,6-8-28 15,0-5-39-15,0-5-20 16,0-4-3-16,0-2-14 16,19-2 7-16,2 0-2 15,3 0 9-15,3-13-4 16,-9 1-24-16,-3 4 23 15,-9 2 5-15,-6 3 9 16,0 3 1-16,0 0 11 16,0 0-12-16,0 0-9 15,21 0-3-15,-15 0 3 16,15 0-6-16,-8 0-23 16,2 0-38-16,-3 0 2 0,3 0 18 15,-6-3 31-15,-3-2 16 16,-6 5 8-16,0 0 21 15,12 0 1-15,-6 6-7 16,3 8-2-16,9 2-21 16,-3-7 0-16,-3-4-19 15,6-5-69-15,1 0-174 16</inkml:trace>
  <inkml:trace contextRef="#ctx0" brushRef="#br0" timeOffset="43961.632">22185 5998 746 0,'0'0'174'0,"0"0"-144"16,0 0 145-16,0 0-92 16,0 0-38-16,0 0-22 15,-9-24-23-15,9 24-7 16,0 9 0-16,0 9 7 15,-9 2 2-15,9 4-1 16,0-4-1-16,0-1-2 16,9 1-7-16,18-1-2 15,9-4-1-15,0-8-10 16,3-7-61-16,7 0-175 0</inkml:trace>
  <inkml:trace contextRef="#ctx0" brushRef="#br0" timeOffset="44644.043">22486 5570 937 0,'0'0'186'0,"0"0"-145"16,0 0 30-16,0 0-58 0,0 0 64 15,0 162 5-15,0-99-31 16,4 0-44-16,-1-9 2 16,9-2-3-16,-12-9-6 15,0-7-3-15,0-13-44 16,0-8-57-16,0-11-103 15,-12-4-208-15</inkml:trace>
  <inkml:trace contextRef="#ctx0" brushRef="#br0" timeOffset="44763.308">22414 5931 997 0,'0'0'314'0,"0"0"-297"16,0 0 31-1,0 0-9-15,0 0-36 0,178-59-3 16,-78 29-183-16,-4-2-698 15</inkml:trace>
  <inkml:trace contextRef="#ctx0" brushRef="#br0" timeOffset="48416.336">10556 4965 1182 0,'0'0'14'15,"0"0"-9"-15,0 0 19 16,0 0-24-16,0 0-12 16,0 0 12-16,0 0 11 15,0 0-11-15,136 63 1 16,-103-28-1-16,-6 5-14 15,0 0 4-15,-9-4-4 16,-15-3-3-16,-3-9-10 0,0-5 12 16,0-5 13-16,-6-10 2 15,-3-4 0 1,-6-3 46-16,6-31 0 0,0-13-46 16,-3-10-9-16,12 0 1 15,0 3 8-15,12 9-10 16,21 7-35-16,3 8-64 15,1 5-18-15,-4 2-155 16,-3 7-198-16</inkml:trace>
  <inkml:trace contextRef="#ctx0" brushRef="#br0" timeOffset="48949.673">11307 4791 499 0,'0'0'191'0,"0"0"-100"0,0 0 142 15,0 0-142-15,0 0-56 16,0 0 18-16,0-46-53 15,-6 46-29-15,3 0 26 16,-3 0 1-16,6 14-7 16,0 6-43-16,0 6 8 15,15-1 20-15,3 5 17 16,10 1-2-16,-1 2-3 16,-3-1 7-16,3-6 3 15,-6-2-5-15,-15-7-6 16,0-5-6-16,-6-4-31 15,-6 0 16-15,-27 2 34 0,-12-5 26 16,-7-3-26-16,-2-2-12 16,21 0-46-16,12-7-94 15,12-6-323-15</inkml:trace>
  <inkml:trace contextRef="#ctx0" brushRef="#br0" timeOffset="51000.851">12394 4910 864 0,'0'0'122'0,"0"0"-119"16,0 0 36-16,0 0-39 16,0 0 0-16,136 13-1 15,-94 13-3-15,-3 7 1 16,-3 3-1-16,-9 3 2 16,-11-6-10-16,-4-7-19 15,-3-4 10-15,-9-8-2 16,0-5 16-16,-9-9-3 15,-12 0 10-15,-4-15 23 16,-2-21-6-16,9-11 4 16,6-4-21-16,0-2 4 15,12 4-4-15,0 8 3 0,0 10-3 16,24 9-11-16,3 9-46 16,16 10-69-16,-4 3-56 15,-9 0-138-15</inkml:trace>
  <inkml:trace contextRef="#ctx0" brushRef="#br0" timeOffset="51349.414">12973 4712 811 0,'0'0'156'0,"0"0"-150"15,0 0-3-15,0 0-1 16,27 113 66-16,-8-54-6 0,-1 6-30 16,6-4-19-1,-12-3-7-15,3-10-6 0,-6-12-16 16,0-11-99-16,-6-16-53 16,-3-9-301-16</inkml:trace>
  <inkml:trace contextRef="#ctx0" brushRef="#br0" timeOffset="51507.059">12877 5009 984 0,'0'0'127'0,"0"0"-122"16,0 0 5-16,0 0 16 0,111 0 22 15,-8-3-48-15,9-21-6 16,-4-7-358-16</inkml:trace>
  <inkml:trace contextRef="#ctx0" brushRef="#br0" timeOffset="53353.933">17262 4792 728 0,'0'0'90'0,"0"0"12"0,0 0 55 15,0 0-100-15,0 0-5 16,0 0-18-16,0 0-34 15,6 27-12-15,-3 4 12 16,-3 10 26-16,0 2-15 16,0 5-4-16,0 1-7 15,0-2 2-15,0-6-2 16,-3-5-53-16,-3-9-107 16,6-13-28-16,0-7-298 15</inkml:trace>
  <inkml:trace contextRef="#ctx0" brushRef="#br0" timeOffset="55702.126">17304 5072 83 0,'0'0'139'0,"0"0"72"15,0 0-47-15,0 0-26 16,0 0-13-16,0 0-50 16,0 0-24-16,0 0-14 15,0 0-18-15,0 0-19 16,0 0-3-16,0 0-34 16,-6 0-19-16,6 0-35 15,0 0-27-15,0 3 4 16,0-2 5-16,0 1 58 0,0-2 34 15,0 0 12 1,0 0 5-16,0 0 0 0,0 0 7 16,0 0 8-16,-3 0-15 15,3 0-15-15,0 0-149 16</inkml:trace>
  <inkml:trace contextRef="#ctx0" brushRef="#br0" timeOffset="56066.81">17250 4773 665 0,'0'0'70'16,"0"0"-13"-16,0 0 21 15,0 0-68-15,0 0 8 0,0 0-18 16,72-41-18-16,-56 41-85 16,5 0-143-16</inkml:trace>
  <inkml:trace contextRef="#ctx0" brushRef="#br0" timeOffset="56795.321">17386 4809 569 0,'0'0'274'0,"0"0"-251"15,0 0 95-15,0 0-84 16,0 0-25-16,0 0-8 16,0 35 22-16,6-1 0 15,-3-1 8-15,0 2-14 16,-3 1 20-16,0-6-17 16,0-5-6-16,0-5-11 15,0-9 1-15,0-4-2 16,6-7-2-16,-6 0-2 15,6 0 2-15,3-18 0 16,-3-16-14-16,9-7-1 16,9-4-18-16,-6 7-10 0,7 10 38 15,-7 7-14 1,-6 13 2-16,-3 8 17 0,-6 0 0 16,9 2-5-16,-3 20 4 15,-6 7 1-15,0 2 6 16,-3 0 3-16,0-6 0 15,0-11-4-15,0-6 0 16,3-8-2-16,6 0 1 16,-9 0-4-16,9-22 0 15,9-9-75-15,-3-7 0 16,3 9 46-16,-6 11 1 16,-6 10 20-16,13 8 8 15,-10 0-4-15,-3 29 10 16,9 10 0-16,-3 2 14 15,0-2-18-15,-3-2-2 0,-3-10-18 16,12-12-126-16,-9-15-364 16</inkml:trace>
  <inkml:trace contextRef="#ctx0" brushRef="#br0" timeOffset="57395.213">17839 4850 892 0,'0'0'108'0,"0"0"-108"0,0 0 20 15,0 0-13-15,0 0 56 16,0 0-16-16,6 129-35 15,-6-96-6-15,9-2 3 16,-6-8-3-16,-3-4-4 16,0-12-2-16,6-3-17 15,-6-4-16-15,0 0 22 16,9-9 10-16,-3-21-61 16,15-6-17-16,3 0 18 15,-9 8 23-15,6 9 21 16,-12 9 17-16,3 8 9 0,-6 2 15 15,-3 0-10 1,3 6-2-16,4 13 13 0,-1 0-4 16,0 0 5-16,6-5-6 15,-12-5-17-15,3-3 3 16,-3-6-6-16,3 0-29 16,6 0 25-16,3-9-16 15,12-15 10-15,-9 4-5 16,-3 6 5-16,-15 6 10 15,12 6 10-15,-3 2 20 16,1 0-24-16,-1 0 3 16,0 11 22-16,3 2-28 0,0-5 6 15,-3-2-4 1,0-3-3-16,-9-1-4 0,9-2-12 16,-6 0 0-16,-3 0 9 15,0 0 5-15,6 5-30 16,3 4-61-16,-3 3-104 15,6 2-150-15</inkml:trace>
  <inkml:trace contextRef="#ctx0" brushRef="#br0" timeOffset="57983.001">18563 4962 685 0,'0'0'227'16,"0"0"-189"-16,0 0 149 15,0 0-112-15,0 0-45 0,0 0 3 16,-73-34-30-16,46 63 1 16,-6 9 7-16,15 2-6 15,9 0-2-15,3-8-1 16,6-7-2-16,0-11 0 15,0-5-8-15,15-9-2 16,18 0 10-16,12-17 7 16,-2-25-7-16,2-8-22 15,-9-12-10-15,-18-5-1 16,-9-6 22-16,-9-1 11 16,0 2 8-16,0 13 13 15,-18 19 32-15,18 20 25 16,-6 13-18-16,3 7-16 0,3 0-44 15,0 41-14 1,0 17 14-16,0 20 1 0,0 6 1 16,18-4-1-16,6-8-1 15,4-14-7-15,2-14-29 16,0-20-18-16,0-16-81 16,-3-8-219-16</inkml:trace>
  <inkml:trace contextRef="#ctx0" brushRef="#br0" timeOffset="61199.706">16595 2184 1016 0,'0'0'45'0,"0"0"88"15,0 0-21-15,0 0-68 16,0 0-26-16,0 0-4 15,0 0-14-15,0 42-15 16,12 17 15-16,6 19 12 16,-3 8 1-16,-9 4-5 15,6 7 2-15,-12-5-7 16,0-9 0-16,0-17-2 16,-12-15-1-16,6-16 2 15,-18-5 29-15,-6-11-2 0,0-6-2 16,-9-6-13-16,-10-7 0 15,-11 0-14-15,18-19 0 16,-13-20-37-16,1-14-42 16,24-15-48-16,18-11-221 15,12 0-386-15</inkml:trace>
  <inkml:trace contextRef="#ctx0" brushRef="#br0" timeOffset="61627.545">16586 2019 948 0,'0'0'72'0,"0"0"70"16,0 0-44-16,0 0-57 15,0 0-4-15,0 0-37 16,-15-21-6-16,15 18 2 0,6 3 3 15,-6-2 1-15,0 2 5 16,0 0 15-16,0 0-5 16,0 0-4-16,0 0-1 15,0 0-7-15,0 0-1 16,0 0 5-16,0 0-5 16,0 0-2-16,0 0-27 15,0 0-43-15,18 0-159 16,3 0-350-16</inkml:trace>
  <inkml:trace contextRef="#ctx0" brushRef="#br0" timeOffset="63369.54">17570 1637 779 0,'0'0'115'0,"0"0"-84"15,0 0 97-15,0 0-56 16,0 0-63-16,0 0-3 15,-6 76 0-15,6-6 44 16,6 12 2-16,-3 1-36 16,3 3 6-16,3 1-7 15,0-4-5-15,0-11-10 16,0-15 0-16,0-15-10 16,0-15-31-16,-6-12-85 15,9-13-132-15,-3-2-286 0</inkml:trace>
  <inkml:trace contextRef="#ctx0" brushRef="#br0" timeOffset="63735.501">17923 2106 1009 0,'0'0'30'0,"0"0"37"16,0 0 23-16,0 0-60 15,0 0 6-15,0 0-36 16,-78 9-14-16,59 21 13 0,4 5-3 16,6 2 0-16,0-5-12 15,9-3-18-15,0-11-14 16,0-5-27-16,0-7 20 16,0-6-40-16,0 0-44 15,15 0 59-15,3-25 75 16,1-4 5-16,-1 5 0 15,-9 6 0-15,-3 11 7 16,-6 7 36-16,0 0 14 16,12 0-57-16,3 14 4 15,-3 9 19-15,6-1-10 16,6-2 1-16,-3-5-14 16,4-10-48-16,-1-5-92 0,3-11-473 15</inkml:trace>
  <inkml:trace contextRef="#ctx0" brushRef="#br0" timeOffset="64123.838">18047 1816 337 0,'0'0'758'16,"0"0"-737"-16,0 0 76 15,0 0-79-15,0 0-6 16,0 0-11-16,-9 111 39 15,24-45-23-15,6 2-5 16,-6 1-9-16,6-6 3 16,-3-7-6-16,-9-15 0 0,-3-13-7 15,6-13-22-15,-12-11 6 16,0-4-38-16,9 0 18 16,-2-2 40-16,-4-20-12 15,6-6-9-15,0 2 12 16,3 4 5-16,12 8 4 15,0 9-3-15,-9 5-11 16,12 0-28-16,-9 1 20 16,-6 14-2-16,-2 2-23 15,-10-1 9-15,0 2 27 16,-10-3 4-16,-20-2 10 16,-3-2 0-16,6-11-17 15,12 0 0-15,3 0-114 0,12-15-342 16</inkml:trace>
  <inkml:trace contextRef="#ctx0" brushRef="#br0" timeOffset="64684.938">18376 2261 872 0,'0'0'65'15,"0"0"59"-15,0 0-33 16,0 0-63-16,0 0 8 15,0 0-7-15,151-87-29 16,-109 51-40-16,-3-2-60 0,-12 4-40 16,-9 5 59-16,-15 11 71 15,-3 4 10-15,0 7 50 16,0 2 8-16,-12 5 37 16,-9 0-4-16,6 2-68 15,-3 19-17-15,9 7-2 16,9 0-4-16,0-1-4 15,0-1-3-15,9-3 3 16,9-5-15-16,6-6 19 16,6-6-3-16,4-6-9 15,-1 0 10-15,-3-28-22 16,3-11-28-16,-6-5-2 16,-11-8 10-16,2-3-10 0,-15-6 40 15,-3-5 14 1,-12-8 55-16,-25 2 61 0,4 2-4 15,3 15-33-15,0 16 20 16,12 19-38-16,6 12-3 16,12 8-15-16,0 0-40 15,0 5-3-15,0 33-25 16,30 22 25-16,-3 24-1 16,6 6 3-16,0-2 0 15,13-8-2-15,-10-10-5 16,-6-9-6-16,-6-17-10 15,3-14-42-15,-12-10-38 16,7-20-40-16,-4 0-109 16,-3-35-326-16</inkml:trace>
  <inkml:trace contextRef="#ctx0" brushRef="#br0" timeOffset="67417.356">16586 1939 93 0,'0'0'333'16,"0"0"-253"-16,0 0 58 16,0 0-40-16,0 0-68 15,0 0 11-15,0 0 36 16,0 0-32-16,0-15-24 16,0 15-17-16,0 0-4 15,0 0 0-15,0 0-10 16,0 0-26-16,0 2-29 15,0 5 25-15,0 4 8 0,0-2 21 16,0 0-16-16,-9-3 8 16,-9-2 14-16,3-4 5 15,-12 0 9-15,8 0-2 16,4-1 8-16,6-10 3 16,3 2 4-16,6 0-16 15,0 5-6-15,0 2-22 16,0-1 5-16,12 3 1 15,3 0-1-15,-2 0-13 16,-4 11-84-16,0 2-195 16</inkml:trace>
  <inkml:trace contextRef="#ctx0" brushRef="#br0" timeOffset="69735.076">10900 6872 948 0,'0'0'17'0,"0"0"-2"16,0 0 66-16,-133-79-49 15,106 60-3-15,0-1 58 16,15 1-44-16,0-1-18 16,2 2-12-16,-5-4 35 15,0 0-23-15,0-10-19 16,-9-5 2-16,-3-5 0 15,6-4-6-15,-12-4-2 0,5-6 1 16,-5-4-2-16,6-1-3 16,-6-2-4-16,-3 0 2 15,-1-1-5-15,10 1 4 16,3 0-14-16,0 2-1 16,3-1-1-16,9 3 15 15,-3-5-10-15,-3-3 7 16,18 6-6-16,-10-3-3 15,10 3 10-15,0 1-35 16,0 2 26-16,0 3 2 16,16-1 2-16,11 0 15 15,0-2 5-15,9 4-4 0,-3 3-1 16,25 8-1 0,-4 8-4-16,3 4 3 0,1 5-1 15,14-1 3-15,-2 2 0 16,8-2 2-16,0 0-2 15,-2 0 0-15,8 1-2 16,10-1 2-16,6 1 3 16,-1-1 0-16,4 4-1 15,5 2 0-15,-2 7-2 16,-9 4 0-16,-7 4 0 16,7 1 1-16,-10 4 4 15,-5-1-4-15,-4-1-2 16,4 3 1-16,8 0 0 0,-2 0 3 15,-1 0-3-15,4 3 0 16,-4 2 0-16,1-2-3 16,3 0 3-16,2 0-5 15,-2-1 0-15,5 2 1 16,-5 1 4-16,-4 6 1 16,-8 0-1-16,-1 1 0 15,4 0 0-15,-4 0 5 16,1 1 1-16,11-2-4 15,-2-2-2-15,-7-3 4 16,10 1-7-16,2-3 5 16,-11 3-2-16,8-1 0 0,-14 2 1 15,-13 2-1 1,-2 2 0-16,-7 2 0 0,0 4 0 16,-2 1 2-16,2 1-2 15,-3 2 3-15,13 3-3 16,-10 0 3-16,0-1 4 15,-12 0-7-15,-5 0 2 16,8 2 1-16,-3 7-3 16,-6 4 4-16,19 4 4 15,-4 6-1-15,-6 3-7 16,10 0 3-16,-10 0-1 16,-6-2-2-16,0 0 0 15,-5 0-6-15,-13 1 0 16,0 4 4-16,0-1 1 15,-12 3 1-15,-9 1 0 0,0 4 6 16,0 3-2-16,0 3 4 16,-18 6-8-16,0 1 4 15,-9-1-5-15,-7 0 5 16,-14-4-3-16,9-5-1 16,-15 1 0-16,-16 1 0 15,-2-4 3-15,-19 1 6 16,-20-6 8-16,-13-3 8 15,-18-7-9-15,-24-7 7 16,-24-4 9-16,-31-8-5 16,-32-7-6-16,-19-8 4 15,-8-10-25-15,14-2 7 0,34 0-4 16,48-25 6-16,39-5-9 16,42-11-47-16,22-12-314 15</inkml:trace>
  <inkml:trace contextRef="#ctx0" brushRef="#br0" timeOffset="71050.729">18475 6527 748 0,'0'0'16'0,"0"0"-8"15,0 0 65-15,0 0-12 16,-151-15-17-16,106 6 45 16,-6 2-68-16,-3-4-12 15,-19 0 14-15,-14-5 14 16,5-5 1-16,-11 0-33 15,-7-5 5-15,12-2-2 16,-2-4 2-16,2-2 15 16,7-7-11-16,2-4-8 15,13-12 4-15,6-9-2 16,11-9-8-16,4-13-1 16,0-14-7-16,21-2-12 15,3-7 2-15,2 5-5 16,10 6 19-16,0 8 0 0,3 8-2 15,3 3 3-15,3 7-1 16,0 7 4-16,27 7-10 16,22 4 9-16,26 2-2 15,25 4 3-15,30-1-5 16,20 9 4-16,19 0 2 16,19 9 18-16,-4 9-2 15,15 8-9-15,-15 15-5 16,-9 1 2-16,-21 18-1 15,-15 22-2-15,-21 13-1 16,-4 9 2-16,-8 8 0 16,-10 10-1-16,-8 12-2 0,-7 9 0 15,-11 12 0-15,-16 20-11 16,-27 8-5-16,-27 2 9 16,0-3-8-16,-51-9 11 15,-12-15 4-15,-22-9-2 16,-8-15 2-16,-25-13-1 15,-3-10 1-15,-12-14 22 16,-2-9-22-16,-4-10-45 16,6-13-236-16</inkml:trace>
  <inkml:trace contextRef="#ctx0" brushRef="#br0" timeOffset="72466.636">21113 6829 870 0,'0'0'34'16,"0"0"-22"-16,0 0 54 16,-157-33-6-16,106 11 15 15,-9-11-5-15,8-8-45 16,-8-16-21-16,-9-9 5 15,-4-8-3-15,-2-7 3 16,8-8-6-16,13 2-1 16,21-3 10-16,24-1-5 15,9 4-7-15,12 7-5 16,39 6 5-16,34 15 8 16,14 12-7-16,22 9-1 0,24 11-6 15,21 8-4 1,9 7 5-16,24 6 5 0,18 6 8 15,10 0-5-15,8 2-3 16,-18 16-1-16,-17 6 1 16,-31 4 3-16,-18 10-3 15,-37 7 2-15,-23 12-5 16,-28 17 1-16,-33 18-5 16,-18 18-6-16,-12 14 13 15,-39 7 7-15,-27 6-3 16,-25-8-3-16,-23-4-2 15,-10-10-8-15,-24-14-14 0,-15-15-46 16,-12-20 62 0,-3-24 7-16,-9-18 6 0,-10-24-6 15,22-16-6-15,6-53-171 16,6-30-360-16</inkml:trace>
  <inkml:trace contextRef="#ctx0" brushRef="#br0" timeOffset="78150.302">10121 6883 717 0,'0'0'38'0,"0"0"-12"16,0 0 118-16,0 0-96 15,0 0-19-15,0 0 23 16,-18-13-19-16,18 13-30 16,0 0 2-16,0 0 8 0,0 0 2 15,0 0-10-15,-6 0 4 16,6 0-8-16,-3 4-1 15,-6 12 8-15,6 1-4 16,0 4-1-16,3-2-3 16,0 1 3-16,0 0 2 15,0 1-1-15,0-2-4 16,6 1 2-16,6-1 2 16,3 1 3-16,3 0 11 15,-3-5-7-15,6 4 0 16,-3 0 10-16,-2 0-16 15,14-4-4-15,-6 4 7 16,-3-11-6-16,3 4 1 0,-6-5-3 16,9-1-4-1,10 2 4-15,-10-3 1 0,6-2 2 16,0 0 1-16,3-2-4 16,4 1 8-16,-1 3-1 15,18-1-3-15,4-1-2 16,5-2 8-16,9-1 0 15,16 0 7-15,3 0-9 16,-4 0-2-16,16 0 1 16,-16-6 0-16,-5-1-6 15,-1 4 1-15,-14-2-1 16,-1-1 0-16,-5-2 2 16,5 2-3-16,3-2 4 0,1-3-1 15,5 8 0 1,-2-8 2-16,5 3-1 0,-11 3-1 15,17 5 0-15,-2 0-2 16,-16 0-1-16,13 0 1 16,-4 0-2-16,-5 0 2 15,5 0 0-15,22 0 3 16,-4 0 1-16,16 0 0 16,-13-1 2-16,7 1-1 15,-3 0-4-15,-13 0 0 16,1 0-2-16,-4 6 0 15,1 0 2-15,2 3-1 16,1 1 0-16,2-5 3 0,16 4-3 16,6-5 0-16,3 2 8 15,5-1-7-15,-20 1 3 16,6 0-2-16,-13 0-3 16,10 3 0-16,-7-3 0 15,-2 0 0-15,-10 1 1 16,10 4-1-16,9 1 0 15,-7-2 1-15,7 3 2 16,-6 0-2-16,2 1 0 16,-2-2-1-16,-13 3 0 15,10-3 0-15,-7 4 1 16,-2 1-1-16,-10-1-1 16,4-2 0-16,-4 1 2 15,-5 0-2-15,-10-1 0 16,7 2 1-16,-7 2 0 0,-3 6 0 15,4-2 0-15,-13 4-1 16,9 1 2-16,-11 2 0 16,2-2-1-16,-9-2 2 15,-3 0-2-15,-5-3 1 16,-1-4 0-16,-6 4 3 16,-9-5-4-16,3-2 3 15,-6-2 1-15,-6-1-2 16,0-4 0-16,-2-3-2 15,-7-3 0-15,12-1 0 16,-12-1 3-16,0 0 0 0,0 0 0 16,0 0 3-16,0 0 0 15,0 0 0-15,0 0 0 16,0 0 2-16,0 0-1 16,0 0 10-16,0-11-10 15,9-5-7-15,-3 1 1 16,-6-1-1-16,18-3 0 15,-9-3-3-15,3 2-5 16,6-1-2-16,0 5-1 16,6 2 5-16,0-1 2 15,4 4 2-15,11-2 1 16,-6 1-2-16,15-2 2 16,1 2 1-16,-7 3 0 0,24-3-4 15,-5 5 2-15,2 4 1 16,0 3-1-16,10-2-3 15,-10 2 4-15,10 0-1 16,-7 0 1-16,0 0 0 16,7 0 0-16,5 0-1 15,-5 0 0-15,14 0 1 16,-5 5 1-16,-4 7 0 16,4 1-1-16,-4 2-1 15,-5 0 2-15,-4 3 0 16,10-4 0-16,-1-2 0 15,-3-3 2-15,7-4-2 16,9 0 1-16,2-4-1 16,13-1 0-16,8 4 3 0,1 0-1 15,-9 2 0-15,-13 1-1 16,-5-1 3-16,-4 2-3 16,-5-2 0-16,-7 1-1 15,7-3 1-15,-4-2 0 16,10-2 0-16,5 0-1 15,4 1 3-15,14-1-3 16,-5 6 0-16,6-1 0 16,-13-1 4-16,-5 2 6 15,2-1-4-15,10-3-2 16,0 0 3-16,-10 0-7 16,1-2 0-16,5 0 0 15,-11 0 0-15,11 0 2 0,-2 0-1 16,6 0 5-16,-10 0 0 15,4 2 3-15,-1 3-1 16,-2-5-3-16,15 4 0 16,-10-4-3-16,-5 2 1 15,-7-2-3-15,4 0 2 16,-10 0-4-16,1 0 5 16,-7 0-1-16,1 0-2 15,-1 0 0-15,-2 0 0 16,5 0 1-16,4 0 0 15,-1 0-1-15,4-6 3 16,-22-5 2-16,9 0 1 0,-8 4 7 16,-4-3-3-16,1 4-6 15,-1 0 3-15,-6 0-3 16,-9 2-1-16,16-3 1 16,-16-3-2-16,9 1 1 15,1-2-2-15,-7 3-1 16,6 0 2-16,-8-1 0 15,-1 1-2-15,9-1 1 16,1 4 0-16,-7-3-1 16,9-1 0-16,-5-2 0 15,11-1 0-15,-3 3 0 16,4-3 2-16,-4 5-2 16,-6 1 0-16,-2 0 0 0,-7-1 0 15,0 1 0-15,-3-1-2 16,4 4 2-16,8-1 0 15,-3 2 0-15,-5-1 0 16,17 1 0-16,-3 2 0 16,-5 0 0-16,-4-1 0 15,3-4 0-15,-2 1 1 16,-4 0-1-16,3-1 0 16,1 3 0-16,-10-3 0 15,12 3 1-15,-6-3-2 16,-5 1 2-16,8 1-1 15,-9-4 0-15,7 1 0 16,-7 1-1-16,3-1 3 16,-9-2 0-16,10 1-2 0,-10 0 0 15,6-1 0-15,0 2 1 16,-6-2 0-16,1 1 0 16,8-1-1-16,-3-1 0 15,0 2 1-15,7-1 0 16,-10-1-1-16,9 0 0 15,-11 2-1-15,-1-1 1 16,-3 1 0-16,12 3-1 16,-9 1 2-16,7-4-2 15,-7 2 1-15,0-1 0 16,6 1 0-16,-2 0 1 16,2 1-1-16,-6-1 0 15,-3-1 0-15,7 3 0 0,-7-2 0 16,9-1 0-16,3 0 0 15,-9 0 0-15,4 2 0 16,-1-5 0-16,-9 0 1 16,12-2 0-16,-5-4-1 15,-4 1 0-15,0 0 0 16,6 2 0-16,-6-3 0 16,-5-4 1-16,2 2 0 15,-9 0 0-15,6-4 0 16,0-2 3-16,0-2 4 15,1 1 2-15,-7-3 2 16,3 1-7-16,-15-4-4 0,15-3-1 16,-12 3-2-1,-6-3 2-15,6 1 2 0,-3 6 0 16,0-1-2-16,-6 2 0 16,3-1-5-16,0 4-13 15,-6 9-11-15,0 0-12 16,0 4-27-16,-12-1-107 15,-12 1-186-15</inkml:trace>
  <inkml:trace contextRef="#ctx0" brushRef="#br0" timeOffset="84959.338">17546 2722 146 0,'0'0'432'15,"0"0"-394"-15,0 0 92 16,0 0 4-16,0 0-66 16,0 0 9-16,0 0-9 15,-9-1-17-15,9 1-20 16,0 0-5-16,0 0-2 16,0 0-15-16,0 0-8 15,-3 0 6-15,3 0-7 0,0 0-3 16,0 0-2-16,0 0 2 15,0 0 3-15,0 0 0 16,0 1 0-16,0 1 0 16,0 2 3-16,0 3 2 15,3-5-4-15,3 3 2 16,0-4 4-16,6-1 0 16,-3 1 0-16,9-1 6 15,0 0 3-15,6 0 1 16,3-7-6-16,1-3 0 15,8-2-2-15,-3-1-8 16,6 5 0-16,7-4-1 0,-7 1 0 16,15 1-1-16,-6-2 1 15,1-1 0-15,-1 0 0 16,-9 1 2-16,9 2-3 16,-8-2 2-16,2-1-1 15,6-1 0-15,7 1 1 16,-7 1-1-16,9-2 0 15,-5 0 1-15,-4-1 0 16,3-2 0-16,-6 4-1 16,-11-2 1-16,14 1-1 15,-12 1 0-15,-3-2 2 16,10 4-2-16,-4 0 0 16,3 1-1-16,3-2 2 15,-2 2-3-15,-10 5 4 16,6-6-1-16,6 1-1 0,-11 1 0 15,11-5 0-15,0 0 0 16,-12 2 1-16,13-1-1 16,-10 0 0-16,-3 1 1 15,3 1-1-15,0 0 0 16,-11-2 0-16,-1 3 2 16,-3-1-2-16,-12-2 2 15,9-2 1-15,-6-2 2 16,-9 3 6-16,3 1 12 15,-6 0 1-15,0 0-13 16,0 0-4-16,0 1-7 16,0 2-6-16,0 4-22 0,0 1-45 15,0 5-62-15,0 0-149 16,0 5-431-16</inkml:trace>
  <inkml:trace contextRef="#ctx0" brushRef="#br0" timeOffset="91967.036">7601 10873 855 0,'0'0'43'15,"0"0"89"-15,0 0 36 16,0 0-133-16,0 0-21 16,0 0-8-16,0 0 1 15,0 0-7-15,0-3-1 16,0 20-6-16,-12 22 7 15,-6 21 5-15,-6 13 12 16,6 7-10-16,-4-3 1 16,22-8-4-16,0-13 0 15,0-13-3-15,19-8 0 16,2-10-2-16,6-12-11 0,6-6-3 16,3-7 12-16,16 0 3 15,-13-20-6-15,-6-5 2 16,-15 2-7-16,-3-3 11 15,-15 1 16-15,0 4-10 16,-27 6-5-16,-6 3-1 16,-9 6-5-16,-4 6 5 15,1 0-34-15,27 0-110 16,3 0-201-16</inkml:trace>
  <inkml:trace contextRef="#ctx0" brushRef="#br0" timeOffset="127669.045">5491 9135 935 0,'0'0'4'0,"0"0"3"16,0 0 68-1,0 0-11-15,0 0-49 0,0 0-15 16,0 0 0-16,-84-19-7 15,60 43-23-15,-19 6 9 16,16 5 16-16,0 2 3 16,9 1 2-16,3-1 0 15,6 4 0-15,6-4 6 16,3 0-6-16,0-2 0 16,15-4-4-16,12 3 4 15,3-6 2-15,3 0 10 16,-5-1-10-16,-1-2-2 15,-21 4 3-15,-6 2 1 16,0 7 13-16,-6 6 31 16,-27 4 12-16,-13 0-24 0,7-2-10 15,6-5 1-15,0-6-5 16,11-5-11-16,7-7-7 16,15 1-4-16,0-4-5 15,0 1-2-15,9 1 6 16,10 0-2-16,-4-2 1 15,3 1 2-15,-9 3 2 16,-6 12-1-16,-3 6 0 16,0 20 7-16,-12 17-2 15,-12 10 3-15,-4 6 3 16,4-2 0-16,6-12-8 16,6-9-3-16,12-15 0 0,0-7 0 15,12-7-1-15,21-11-5 16,10-12-18-16,32-13-24 15,10-7-57-15,5-13-182 16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0" max="32767" units="cm"/>
          <inkml:channel name="Y" type="integer" min="0" max="32767" units="cm"/>
          <inkml:channel name="F" type="integer" min="0" max="2047" units="deg"/>
          <inkml:channel name="T" type="integer" min="0" max="2.14748E+0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8-05T08:59:21.3310000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15436 5054 131 0,'0'0'101'0,"0"0"103"15,0 0-71-15,0 0-30 16,0 0 24-16,0 0-18 16,0 0-10-16,9-6-11 15,-9 6-11-15,0 0-25 16,0 0-5-16,0 0 9 15,0 0-4-15,0 0-12 16,0 0-8-16,0 0-10 16,0 0-10-16,0 0-2 0,0 0-8 15,0 0-2-15,0 2 0 16,0 14 0-16,6 5 4 16,-6 2 0-16,0 2-4 15,12-2 3-15,-12 2-3 16,0 4 1-16,0-1-1 15,0-2 2-15,9-2-2 16,-9-6-1-16,3-6-2 16,9-4 0-16,-12-5-1 15,3 0-1-15,3-3 0 16,-3 0 3-16,3 0 2 16,13 2 1-16,-7-2 0 15,15 0 1-15,6 1-1 16,0-1 0-16,3 0-1 0,10 0 0 15,-7 0 0-15,9 0 0 16,-5 0-1-16,11 0 0 16,-9 0 1-16,9 4-1 15,-2 2 1-15,2 0 0 16,-3-1-1-16,-5 2 1 16,8-1-1-16,-9-2 1 15,7-3 0-15,2 5 0 16,6-5 0-16,-5 3 1 15,8 3-1-15,0-3 0 16,-2-1 1-16,-1 4 1 16,-6-2-2-16,1-3 1 15,-4 2 1-15,0-4-1 0,-5 0 2 16,-1 0-1-16,0 0 0 16,0 0-1-16,-2 0 2 15,2 0-2-15,0 0 3 16,4 0 3-16,-4 0 0 15,-3 0 7-15,6 0-12 16,-5 0 1-16,-13 0-1 16,3 0-1-16,3 0 2 15,-3 0-2-15,-5 0 0 16,8 0-1-16,-9 0 1 16,9 0 4-16,0 0-1 15,-2 0 3-15,11 0 0 16,-3 0 2-16,3 0 0 0,-8 0-6 15,14 0-2-15,-15-4-1 16,0 2 2-16,10-5 0 16,-4 2 3-16,-6-1-4 15,-3 0 5-15,0 0-4 16,-8 3 3-16,-1-4-2 16,-6 3-1-16,-9 2 1 15,6 0 0-15,-3 2-1 16,3 0 1-16,-6 0-2 15,-6 0 2-15,-3 0 1 16,0 0 0-16,6 0-1 0,-6 0 2 16,0 0 3-16,0 0 6 15,0-4 0-15,0 1-1 16,3-2 2-16,3-7 1 16,6-9-4-1,4-9-10-15,5-5-2 0,-9 2-3 16,18 5-5-16,-12-2-11 15,-6 4-17-15,3 4-19 16,-9 2-50-16,-6 2-165 16</inkml:trace>
  <inkml:trace contextRef="#ctx0" brushRef="#br0" timeOffset="2132.644">19924 5083 347 0,'0'0'419'15,"0"0"-384"-15,0 0 125 0,0 0-8 16,0 0-76-16,0 0-18 16,0 0-19-16,-9 0-29 15,9 0-6-15,0 0 13 16,0 0-5-16,0 0-5 15,0 0 14-15,21 4 6 16,12-1-6-16,1-2-7 16,20 0 3-16,0 3-8 15,1-4-4-15,14 3-1 16,0-3-1-16,19 3-2 16,11-2 1-16,7 1 11 0,3 3-7 15,15 3-5 1,-1 3-1-16,1 3 2 0,0 0 0 15,-10 3-2-15,-5-3 0 16,-3 1 3-16,-1-3-3 16,-5-2 0-16,-3-2 1 15,-10 1-1-15,7-4-1 16,-4-1 1-16,10-1 0 16,-4-2 0-16,1 2 2 15,-3 1 2-15,-4 0-2 16,13-1 0-16,-16 1 3 15,-2-4-4-15,-1 2-1 16,-17-2 0-16,-1 0 0 16,-6 0 1-16,1 0 1 15,-10 0-2-15,9 0 0 0,10 0 0 16,-4 0 0 0,4 0 0-16,5 0 2 15,-2 0-2-15,2 0-1 0,-12 0 1 16,13 0 2-16,-1 0 0 15,1 0-2-15,8-2 0 16,7-2 0-16,-1-3 0 16,10-1 0-16,0 1 2 15,-4 2 1-15,1-1 1 16,2-1 2-16,-8 0-2 16,-4 1 1-16,-5 0-3 15,-7-1-1-15,-5 5 1 0,-13-5-2 16,-6 1 3-1,10 1 6-15,-16 1 0 0,6 4-5 16,-14-2 1-16,-7 2 3 16,-6 0 6-16,-6 0 0 15,0 0-1-15,-3 0 0 16,-3 0-3-16,-6 0-1 16,3 0-1-16,-9 0-3 15,0 0 4-15,0 0 0 16,0 0-1-16,0 0-4 15,0 0-4-15,-9 0-21 16,-24 0-69-16,-27-14-223 16</inkml:trace>
  <inkml:trace contextRef="#ctx0" brushRef="#br0" timeOffset="35349.807">12638 8017 98 0,'0'0'121'0,"0"0"14"16,0 0-9-16,0 0-39 15,0 0-14-15,0 0-21 16,0 0 17-16,0 20-19 16,0-20 9-16,0 0 0 15,0 4 0-15,0-3-10 16,0 1-17-16,0 2-6 15,0 1 5-15,0-2-11 16,0 3-5-16,9-1-6 16,-3 2-1-16,-3-1 3 15,-3 1 7-15,3 4-13 16,-3 4 9-16,0 2 0 0,0 0-2 16,0 3 3-16,3-2-5 15,6-3-9-15,-6 1 1 16,-3 0-1-16,7-2 6 15,-4-1-7-15,3-6 2 16,-6-1 0-16,0-5-1 16,9-1 1-16,-6 0 3 15,-3 0 15-15,6 0-2 16,-3 0 2-16,-3 0-2 16,6 0-1-16,6 0-7 15,3 0-5-15,3 0 1 16,9 0-3-16,-3 0-1 0,13-1-1 15,-10-3 0-15,15 4 1 16,-12 0-2-16,12 0 2 16,4 0-1-16,-4 0 0 15,12 0-1-15,-2 0 1 16,-7 0 0-16,0 0-1 16,6 0 0-16,-5 0 0 15,-10 4 1-15,9-2 1 16,3 5-2-16,1-2 2 15,2-3-2-15,0 5 0 16,4-1 1-16,5 0 0 16,-3 1-1-16,4-1 1 15,-7 1 1-15,-12-3-2 0,13-1 1 16,-10 2-1-16,3-4 0 16,1-1 1-16,-7 0 0 15,12 0 0-15,-9 0-1 16,1 0 1-16,-1 0-2 15,-3 0 1-15,-6 0 0 16,-2 0-1-16,11 0 2 16,-15 0-1-16,3 0 0 15,3 0 0-15,7 0-2 16,-4 0 2-16,-6 0 0 16,12 0 4-16,-11 0-2 15,-4 0-1-15,3 0 2 16,-6 0-2-16,6 0 9 15,-2 0-4-15,-7 0-4 0,18 0 1 16,-6 0-2-16,-3 0 3 16,-5-1-1-16,5-4 3 15,-6 5-5-15,3-1 1 16,-9-1 3-16,3-1 1 16,4 2 4-16,5-1-2 15,-6-3-4-15,9 5 0 16,0-2-1-16,-3 0 0 15,-2 2-1-15,-1 0 1 16,-9 0 0-16,12 0 4 16,-12 0 0-16,3 0-1 15,7 0 0-15,-10 0-4 0,6-2 4 16,-9 0 6 0,-3 1 5-16,0-3-9 0,0 4-1 15,12 0 2-15,-8 0-3 16,-10 0-1-16,15 0-2 15,-15 0-1-15,9 0 1 16,-6 0-1-16,12-1 2 16,-6-1-2-16,0-2 1 15,10 2 0-15,-10-1 1 16,-3 1 2-16,3-3-1 16,-3 3 0-16,0-3 1 15,-3-2-3-15,9 5-1 16,-3-5-1-16,-3 2 2 0,-9-1-2 15,7 1 1-15,-4 2 5 16,-9 1 7-16,3-4 7 16,3 0 1-16,6-6-9 15,-3-8-8-15,3-4-5 16,0-7-1-16,3-5-4 16,12-4-12-16,-6-3-23 15,3-1-20-15,-11 3-65 16,-10 1-170-16</inkml:trace>
  <inkml:trace contextRef="#ctx0" brushRef="#br0" timeOffset="40419.653">22293 8216 487 0,'0'0'192'15,"0"0"-183"-15,0 0 64 16,0 0 48-16,0 0-70 15,0 0 23-15,0 0-30 0,9 0-11 16,16 0 11-16,11 0 17 16,6 0-17-16,3 0-19 15,16 0 7 1,-7 0-15-16,6 0 2 0,4 0-4 16,5 0-9-16,-5 0-3 15,17 4 0-15,-12 2-3 16,13 0 5-16,-16 0-4 15,19 0-1-15,-1-2 1 16,10 4 0-16,2-2 4 16,7 4-1-16,-12-8-4 15,-4 5 0-15,-2-1-1 16,-7-5 1-16,7 4 0 16,-13-3 0-16,7 1 1 0,-7-3-1 15,-12 2 1-15,1-2-1 16,-1 1 2-16,-3-1-2 15,4 3 1-15,-4-1 0 16,7-1-1-16,-7 3 2 16,15-4 0-16,-2 1 1 15,-1 1-3-15,-9 0 0 16,13 0 0-16,-7 5 0 16,7-4 2-16,5 2-2 15,7 1 1-15,-13-3 1 16,10 0-2-16,-7 1 0 0,1 0 0 15,-4-2 3-15,6 3 0 16,-5-1 10-16,2-2-5 16,-2-1 1-16,-4-1 0 15,4 0 4-15,-7 0 1 16,10 0 0-16,-1 0-1 16,-12 0-3-16,-2 0-4 15,-7 0 4-15,-24 0 10 16,-3 0 3-16,-12 0 2 15,4 0-8-15,-4 0-2 16,-6 0-7-16,-6 0-5 16,-3 0-3-16,0 0-4 15,0 0-39-15,-24-1-80 16,-22-19-410-16</inkml:trace>
  <inkml:trace contextRef="#ctx0" brushRef="#br0" timeOffset="42766.625">7417 9123 438 0,'0'0'17'16,"0"0"17"-16,0 0 17 0,0 0-6 16,0 0-11-16,0 0-16 15,0 0 49-15,21 23-5 16,-15-14-2-16,-3 0-10 15,15 0-4-15,-12-1-12 16,15 0 9-16,-12-1-1 16,16 0-6-16,-4 3 15 15,-6-3 42-15,15 0-74 16,-6-1-14-16,3-1 3 16,6-1 9-16,-2 2-11 15,2 1 2-15,0 0 4 16,-3-1-7-16,0-3-3 15,10 3 0-15,-16-2 0 0,21 3 1 16,-6 0 2-16,3-3-2 16,10-1 0-16,5 2 0 15,-6-4-2-15,4 4 1 16,-13-4 1-16,3 2-2 16,4-3 6-16,-10 4-3 15,-3-2 4-15,6 3 4 16,-8-4-4-16,5 4 3 15,3-4 2-15,3 1-2 16,1 2-3-16,14 2-1 16,-6-6 4-16,-12 6-2 15,19-5-8-15,-4 1 4 16,-5 0-5-16,-4 2 3 0,3 1 2 16,9-4-2-16,-5-1 1 15,8 2-3-15,-2-2 0 16,8 0 0-16,-6 0 1 15,-2 3-2-15,5-3 0 16,0 0 2-16,-2 2-1 16,14-2 0-16,-5 1 1 15,-4 2-1-15,4-1 1 16,5-1-2-16,-5 3 0 16,-7-3 1-16,-3 0-1 15,13 3 0-15,-7-4 0 16,-2 0 2-16,-1 0-2 15,12 0 0-15,-5 0 0 0,-1 0 0 16,-5 0 0-16,5 0 0 16,-21 0 0-16,22 0 0 15,-10-4 0-15,1 3-1 16,-4-4 1-16,6 2 1 16,-2-1-1-16,2 2 0 15,-5-3 0-15,8 1 0 16,0 1 0-16,13-2 0 15,-13 2 1-15,16 3 0 16,-10 0 1-16,-17 0 0 16,-7 0-2-16,3 0 1 15,-8 0 1-15,-4 0-1 16,0 0 0-16,6-4 0 16,4 2 2-16,8 2 5 0,3 0-8 15,7-4 0-15,2 4 4 16,7 0-1-16,-1 0 0 15,4 0 1-15,-10 0-3 16,7 0-1-16,-10 0 1 16,3-2-1-16,-11-4 2 15,-1-1-2-15,7-2 1 16,-7 0 3-16,18 0 6 16,-5 0-2-16,5-2 4 15,4 4 3-15,-1 1 8 16,1 0-7-16,2 4 5 15,10-1-10-15,-4 1 3 0,19 2-4 16,-12-2-4-16,-4 2 1 16,-2 0-5-16,-19 0 1 15,1 0 7-15,-13 0-8 16,-6 0 3-16,-14-5-2 16,-16 4-2-16,-6-4 1 15,-12 4 0-15,3-2 0 16,-9 0 0-16,0-2 1 15,0-5-3-15,0-1-29 16,-15 2-30-16,-6-3-118 16,-6-3-380-16</inkml:trace>
  <inkml:trace contextRef="#ctx0" brushRef="#br0" timeOffset="43986.718">23443 7286 1090 0,'0'0'39'15,"0"0"-16"-15,0 0 96 16,0 0-13-16,0 0-78 16,0 0 10-16,157-129-13 15,-84 84-16-15,17-3 0 16,13-2 2-16,5 2-6 0,7 0-5 16,-3 4 2-16,6 7-2 15,-31 7-26-15,-15 5-13 16,-26 6-40-16,-13 4-42 15,-21 2-168-15,-12-5-282 16</inkml:trace>
  <inkml:trace contextRef="#ctx0" brushRef="#br0" timeOffset="44301.829">24264 6635 1077 0,'0'0'134'16,"0"0"-114"-16,0 0-14 16,0 0 21-16,0 0-11 15,142-10 7-15,-85 10-18 16,1 0-3-16,-10 0 0 16,-6 0-2-16,-2 0-9 15,-10 0 1-15,-18 0 8 16,-6 3-6-16,-6 4-9 15,0 11 3-15,-18 5 12 16,-16 9 24-16,-2 3 12 16,0-1-15-16,0 2-8 15,0-6-13-15,11 3 0 0,10-6-73 16,15-8-215-16,0-12-468 16</inkml:trace>
  <inkml:trace contextRef="#ctx0" brushRef="#br0" timeOffset="48840.888">25520 6127 982 0,'0'0'0'0,"0"0"-11"16,-103 137 11-16,76-80 29 16,6-4-11-16,6-4-13 15,0-5-5-15,12-11-73 16,-3-9-70-16,3-15-148 15</inkml:trace>
  <inkml:trace contextRef="#ctx0" brushRef="#br0" timeOffset="49035.88">25242 6164 946 0,'0'0'218'0,"0"0"-212"16,0 0 9-16,0 0 9 15,0 0 57-15,124 100-2 16,-73-52-62-16,12-4-17 16,-11-4-5-16,-1-5-33 15,3-3-56-15,-17-14-184 0,5-11-441 16</inkml:trace>
  <inkml:trace contextRef="#ctx0" brushRef="#br0" timeOffset="49650.914">26232 5765 1018 0,'0'0'197'16,"0"0"-189"-16,0 0-11 15,0 0 6-15,0 0 7 16,-33 113 43-16,12-56-26 16,6 0-23-16,3 0 3 15,5-10 10-15,4-7-5 16,-3-10-5-16,6-7-3 16,0-7 3-16,0-4 0 15,0-5-2-15,6-1 9 16,16-4 6-16,11-2 0 15,9 0-4-15,18 0-10 0,4-13-6 16,-7-1-14-16,-3-2-44 16,-2-2-23-16,-10-3-73 15,-12-6-195-15</inkml:trace>
  <inkml:trace contextRef="#ctx0" brushRef="#br0" timeOffset="49856.169">26356 5908 995 0,'0'0'205'15,"0"0"-200"-15,0 0 8 0,0 0 12 16,6 105 97-16,30-31-29 16,-12 10-61-16,0 2-19 15,-6-4-11-15,-12-9-2 16,4-11-25-16,-10-22-93 15,12-27-251-15</inkml:trace>
  <inkml:trace contextRef="#ctx0" brushRef="#br0" timeOffset="51233.468">27140 5950 201 0,'0'0'361'16,"0"0"-265"-16,0 0 85 15,0 0 3-15,0 0-67 16,0 0-46-16,0 0-5 0,-6-5-23 16,6 5-6-16,3-1 19 15,28-2-20-15,17-3-2 16,24-4 2-16,22-4-20 15,21 0-10-15,8-8 1 16,19 5 5-16,-6-2-3 16,-6 2-9-16,-22 5 0 15,-29-1-5-15,-19 5-7 16,-30 1-3-16,-11 2-2 16,-13 2-6-16,-6 2 9 15,0-6-19-15,-18 1-55 16,-1 0-76-16,-14-2-150 15,-6 2-460-15</inkml:trace>
  <inkml:trace contextRef="#ctx0" brushRef="#br0" timeOffset="51586.641">27977 5581 1171 0,'0'0'89'16,"0"0"-57"-16,0 0 80 16,0 0-82-16,0 0-23 15,0 0 11-15,90-14-7 16,-39 26-6-16,13-2-2 0,-10 4-2 16,-9 1-1-16,4 0-1 15,-13 1 1-15,-3-1-6 16,-6 0 6-16,-9-4-2 15,-6-1 0-15,-9-2 0 16,3 2-2-16,-6 1-1 16,0 6 1-16,-6 8 4 15,-27 8 10-15,-15 8 15 16,-21 5-9-16,5-2-7 16,1-1-9-16,8-1 0 15,10-11-50-15,9-11-116 16,12-13-305-16</inkml:trace>
  <inkml:trace contextRef="#ctx0" brushRef="#br0" timeOffset="53131.608">29084 5057 1117 0,'0'0'58'16,"0"0"-32"-16,0 0 47 15,0 0-73-15,0 0 1 16,0 0-1-16,-9 150 42 16,24-76-27-16,3 1-14 15,-9-1 2-15,9-10-1 16,-8-8 1-16,-10-12-1 16,0-20-1-16,0-9-1 0,0-14 0 15,0-1 2-15,0 0 11 16,0-3 4-16,12-22-6 15,6-11-11-15,-3 1-8 16,21 2 4-16,-3 8 3 16,3 9-1-16,-2 9-7 15,11 7-14-15,-15 0 0 16,-3 0 4-16,-3 14-12 16,-15 6 4-16,1 6-11 15,-10 0 27-15,-10-1 5 16,-23-1-4-16,-15 1 2 15,-9-8-61-15,8-9-36 16,4-8 47-16,3 0-41 0,30-17-178 16</inkml:trace>
  <inkml:trace contextRef="#ctx0" brushRef="#br0" timeOffset="53924.989">29667 5258 912 0,'0'0'180'0,"0"0"-140"16,0 0 52-16,0 0-64 15,0 0-21-15,0 0 35 16,0 89 1-16,9-45-26 0,0-2-12 16,-9-5-5-16,0-8-3 15,0-8-31-15,0-9-40 16,0-10-139-16,0-2-132 16</inkml:trace>
  <inkml:trace contextRef="#ctx0" brushRef="#br0" timeOffset="54067.393">29534 5174 227 0,'0'0'919'16,"0"0"-882"-16,0 0 5 15,0 0 29-15,0 0-71 16,0 0-27-16,-15-28-189 0,42 28-82 16,15 0-430-16</inkml:trace>
  <inkml:trace contextRef="#ctx0" brushRef="#br0" timeOffset="54273.786">29778 5054 1175 0,'0'0'92'16,"0"0"-45"-16,0 0 61 16,0 0-87-16,0 0-13 15,0 0 7-15,28 117 8 16,-4-55-17-16,0 3-3 15,-12 4-3-15,3-6-23 16,-6-6-24-16,-3-15-51 0,-6-15-62 16,0-21-174-16,0-6-409 15</inkml:trace>
  <inkml:trace contextRef="#ctx0" brushRef="#br0" timeOffset="54406.415">29784 5328 1004 0,'0'0'118'0,"0"0"-102"16,0 0 36-16,0 0-37 16,0 0-15-16,0 0-35 15,157-55-198-15,-117 44-229 16</inkml:trace>
  <inkml:trace contextRef="#ctx0" brushRef="#br0" timeOffset="54650.316">30101 5258 946 0,'0'0'151'0,"0"0"-41"16,0 0 8-16,0 0-55 16,-54 107-26-16,54-77-6 15,0 2-25-15,12-7 1 16,3-7-7-16,15-7-2 16,0-11 1-16,19 0-3 15,-7-26-4-15,3-8-33 16,-18-7-10-16,-20 2 33 15,-7 0 16-15,-34 7-10 16,-11 13 5-16,-18 13-3 0,-4 6-7 16,13 4-42-1,12 17-230-15</inkml:trace>
  <inkml:trace contextRef="#ctx0" brushRef="#br0" timeOffset="55322.998">29262 6020 1237 0,'0'0'33'16,"0"0"29"-16,0 0 40 16,0 0-100-16,0 0-2 15,0 0 0-15,-9 112 11 16,21-39 1-16,3-1-7 15,-6-6-2-15,-3-6-1 16,7-11 0-16,-7-12-1 16,3-14-1-16,-3-11-1 15,-6-7-5-15,0-5-13 16,12 0 5-16,3 0 14 16,15-11 3-16,12-5 5 0,-6 2-8 15,7 5-11-15,-4 6-2 16,-6 3-8-16,-6 0-13 15,-6 5 17-15,-8 10-4 16,-13-2-2-16,0 2 5 16,-16 3 7-16,-26 2 6 15,-3-7 4-15,-3-6 1 16,-4-7-3-16,16 0 1 16,18-17-38-16,9-13-188 15,9-14-331-15</inkml:trace>
  <inkml:trace contextRef="#ctx0" brushRef="#br0" timeOffset="55493.1">29730 6285 1066 0,'0'0'80'16,"0"0"-59"-16,0 0 70 15,0 0-29-15,0 0-41 16,0 120-21-16,9-108-11 15,-3-4-81-15,-6-8-128 16,18 0-165-16</inkml:trace>
  <inkml:trace contextRef="#ctx0" brushRef="#br0" timeOffset="55635.128">29685 6103 174 0,'0'0'847'15,"0"0"-829"-15,0 0-18 16,0 0-16-16,0 0-189 16,0 0-424-16</inkml:trace>
  <inkml:trace contextRef="#ctx0" brushRef="#br0" timeOffset="55861.469">29857 5892 1191 0,'0'0'140'0,"0"0"-135"0,0 0-5 15,0 0 21-15,0 0 39 16,51 117-12-16,-30-61-34 16,-6 3-10-16,0-5-4 15,-2-4-7-15,-7-9-37 16,-3-10-38-16,-3-10-31 15,0-16-170-15,0-5-247 16</inkml:trace>
  <inkml:trace contextRef="#ctx0" brushRef="#br0" timeOffset="56003.094">29881 6178 1071 0,'0'0'147'15,"0"0"-139"-15,0 0 1 16,0 0 18-16,0 0 8 15,0 0-35-15,157-18-45 16,-121 5-201-16,-3-2-217 16</inkml:trace>
  <inkml:trace contextRef="#ctx0" brushRef="#br0" timeOffset="56367.723">30331 5974 1216 0,'0'0'60'0,"0"0"-11"15,0 0 38-15,0 0-76 16,0 0-4-16,0 0 15 16,27 110 10-16,-18-56-23 15,-6-1-4-15,3-5-5 0,-6-5 0 16,9-10-20-16,-6-9-62 15,3-15-120-15,-3-9-416 16</inkml:trace>
  <inkml:trace contextRef="#ctx0" brushRef="#br0" timeOffset="57151.557">30494 5033 1167 0,'0'0'77'0,"0"0"-74"16,0 0 106-16,0 0-87 15,0 0-17-15,132-90 4 16,-83 90-9-16,8 0-4 16,-12 16-6-16,-11 21-8 15,-10 9-11-15,-15 8 2 16,-9 2 7-16,-18 8 11 15,-25 2 9-15,-8 5 2 16,6-2 3-16,3-6 20 0,11-8 0 16,25-10-9-1,6-5-16-15,0-9 3 0,24-5-6 16,13-3 4-16,8-9-2 16,6-4 1-16,-11-6-17 15,-1 1 17-15,-18-3-7 16,-6-1 6-16,-15 9-2 15,6 4 0-15,-6 7 3 16,12 12 12-16,0 15 5 16,12 10-12-16,3 9-5 15,1 11 1-15,8-5 0 16,0 0 2-16,-12-12-3 0,-6-8 1 16,-12-9-1-1,-6-11-8-15,0-3 5 0,-15-3 3 16,-15-2 3-16,-9-5 6 15,-12-5-3-15,2-6-6 16,4-9-15-16,3 0-12 16,9-24-70-16,14-22-319 15</inkml:trace>
  <inkml:trace contextRef="#ctx0" brushRef="#br0" timeOffset="58117.685">31589 5243 1021 0,'0'0'132'16,"0"0"-98"-16,0 0 52 15,0 0-47-15,0 0-17 16,0 0 9-16,-105 143-21 0,105-81 4 15,0-5-14 1,24-8-1-16,3-16-5 0,9-10-1 16,0-19-26-16,7-4 11 15,-13-13 19-15,-3-27 0 16,-9-12 3-16,-18-8 1 16,0 5 14-16,-12 5 0 15,-15 15 11-15,-9 13-19 16,-7 13-7-16,13 9-7 15,-3 0-80-15,15 20-202 16,9 2-417-16</inkml:trace>
  <inkml:trace contextRef="#ctx0" brushRef="#br0" timeOffset="58620.749">31933 5196 960 0,'0'0'96'16,"0"0"-32"-16,0 0 99 15,0 0-62-15,0 0-53 16,0 0-48-16,-42 20 4 15,42 33-1-15,15 4 23 16,12 4-20-16,7-5-5 16,14-12-1-16,3-16-17 15,-6-20 8-15,-8-8-8 16,8-21 6-16,-18-27 4 0,-12-15-8 16,-15-5-8-16,-6 7 17 15,-33 11 6-15,-22 13 10 16,-2 20-10-16,-6 17-8 15,14 0-97-15,4 36-289 16</inkml:trace>
  <inkml:trace contextRef="#ctx0" brushRef="#br0" timeOffset="68750.916">24213 9004 419 0,'0'0'112'16,"0"0"3"-16,0 0 82 15,0 0-62-15,0 0-13 16,0 0-46-16,0 0-17 0,0-22-12 15,0 22-4 1,0 0-6-16,0 0-9 0,0 0-14 16,0 0-11-16,0 0-3 15,0 14-7-15,0 11 7 16,0 10 9-16,-12 1-2 16,12 1-1-16,0 1-4 15,0-5 0-15,0-4-2 16,0-5 0-16,0-3 0 15,12-5 3-15,-12-4-3 16,9-4 2-16,-9-4-1 16,0 1 0-16,9-1 0 15,-6-2 2-15,9-2 5 16,0 0 9-16,12 0-2 0,13 0-5 16,-4 0-2-16,12 0-4 15,0 0-1-15,1 0-3 16,5 0 3-16,0 0-3 15,10 3 0-15,-4-2 0 16,15-1 1-16,1 0-2 16,-7 0 1-16,-6 0 0 15,-2 0 0-15,-7 0 0 16,-9 0 0-16,4 0 2 16,-7 0-2-16,0-1 0 15,0-4-2-15,4 5 5 0,-16-2-3 16,-9 2 0-1,-6 0 1-15,-6 0 2 0,3 0 8 16,-6 0 9-16,-3 0-1 16,0 0 8-16,0 0-2 15,0 0-3-15,0 0-2 16,0-8 8-16,0-4-2 16,0-9-14-16,0-11-12 15,6-7 0-15,-6-3 0 16,9-5-6-16,-3-1-8 15,21 3-14-15,-15 0-32 16,7 7-96-16,-4 10-173 16</inkml:trace>
  <inkml:trace contextRef="#ctx0" brushRef="#br0" timeOffset="203949.34">17006 7020 1204 0,'0'0'5'15,"0"0"15"-15,-31-126 65 16,31 65-51-16,0-11-24 16,0-10 30-16,0-7-30 15,0-5-6-15,0-6 2 16,0 12 0-16,0 8 2 15,0 14 9-15,0 14 16 16,0 13-13-16,0 5-8 0,0 9 13 16,0 5-11-1,0 2-2-15,0 10-3 0,0 5-1 16,0-1-2-16,0 4-2 16,0 0-4-16,0 0-1 15,0 0 0-15,-6 0-2 16,6 0 3-16,0 0 0 15,0 0 0-15,0 0 0 16,0 0-1-16,0 0 1 16,0 0-3-16,0 0 2 15,0 0-4-15,0 0 4 16,0 0-2-16,0 0-2 16,0 0-5-16,0 0 5 15,-3 0-6-15,3 0 0 16,-6 0 0-16,-12 13 7 0,0 13 4 15,0 2 7 1,-9 5-3-16,-6 0-3 0,-4-2 0 16,19-4 1-16,-9-6-2 15,12-12 0-15,12-3 2 16,3-6-1-16,0 0 3 16,0 0-4-16,0-9 1 15,18-26-1-15,9-14 0 16,12-4-8-16,-5 5 0 15,8 15 2-15,-15 9-3 16,-3 9-4-16,-6 9 7 16,3 6 0-16,4 5 1 0,2 29-7 15,0 16 9 1,-3 6 3-16,3-3 3 0,6-9-3 16,7-17-42-16,5-26-101 15,0-1-478-15</inkml:trace>
  <inkml:trace contextRef="#ctx0" brushRef="#br0" timeOffset="210134.223">16058 3041 943 0,'0'0'80'0,"0"0"-49"16,0 0 59-16,0 0-85 15,0 0-4-15,0 0-1 16,-12 113 5-16,24-43 11 16,-3 0-7-16,-3 2 1 15,-3-5-10-15,-3-8 8 16,0-8-8-16,0-12-5 15,0-15-69-15,0-10-38 16,0-8-56-16,0-6-112 16,0-9 10-16</inkml:trace>
  <inkml:trace contextRef="#ctx0" brushRef="#br0" timeOffset="210335.938">16197 3027 772 0,'0'0'48'0,"0"0"0"16,0 0-8-16,0 0 91 16,0 151 0-16,0-83-78 15,18-1-37-15,-9 1-6 16,-3-4-2-16,6-5-8 16,-12-17-4-16,0-10-31 15,0-14-80-15,0-14-66 0,0-4-225 16</inkml:trace>
  <inkml:trace contextRef="#ctx0" brushRef="#br0" timeOffset="210522.347">15807 3345 813 0,'0'0'95'0,"0"0"-25"15,0 0-4-15,0 0-64 16,0 0 120-16,148-21-32 15,-66 6-57-15,-13-1-17 16,7 2-16-16,-28 1-15 16,-9 6-92-16,-12 0-186 0,-21 7-198 15</inkml:trace>
  <inkml:trace contextRef="#ctx0" brushRef="#br0" timeOffset="210718.532">15807 3558 600 0,'0'0'345'16,"0"0"-265"-16,0 0 14 15,0 0-45-15,0 0 37 16,0 0 4-16,169-33-64 16,-105 21-19-16,-4-1-7 15,0 4-39-15,-5-5-120 16,-13-3-175-16,-3-5-426 0</inkml:trace>
  <inkml:trace contextRef="#ctx0" brushRef="#br0" timeOffset="210950.219">16408 3114 1066 0,'0'0'99'16,"0"0"-38"-16,0 0-38 16,0 0-15-16,0 0-8 0,0 0 24 15,57 67-16 1,-42-34-8-16,-6-3-8 0,-6-4-42 16,-3-2-130-16,0-6-64 15,0-14-387-15</inkml:trace>
  <inkml:trace contextRef="#ctx0" brushRef="#br0" timeOffset="211104.601">16393 2942 759 0,'0'0'378'0,"0"0"-363"15,0 0 9-15,0 0-24 16,0 0-125-16,0 0-108 15,15-20-184-15</inkml:trace>
  <inkml:trace contextRef="#ctx0" brushRef="#br0" timeOffset="211669.766">16586 3034 690 0,'0'0'74'0,"0"0"42"15,0 0-20-15,0 0 31 16,0 0-25-16,0 0-60 15,60 92-24-15,-48-71 1 16,-3 1-15-16,10-4 3 16,-13-5-5-16,3-2-2 15,-9-9-2-15,3-2-18 0,-3 0 20 16,0-2-1-16,0-28-8 16,3-11-56-16,0-6 0 15,15 1-6-15,0 7 4 16,0 13 16-16,-6 13 51 15,3 10 8-15,-9 3-8 16,15 3 0-16,-2 18 0 16,-1 6 7-16,-9-3 12 15,6-7-10-15,-6-4 4 16,3-10 6-16,-3-3-15 16,6-3-1-16,3-28 54 15,6-13-32-15,-3-5-24 16,-5 3 10-16,-10 12-11 0,0 13 22 15,-6 13 23-15,0 8 4 16,0 0-29-16,0 0-15 16,-9 2 6-16,6 19-11 15,3-1-5-15,0 2-9 16,3-3-26-16,24-1-13 16,6-4 37-16,0-2 14 15,-6 1-5-15,0 1 2 16,-21 0-4-16,-6 6-11 15,0 3 15-15,-6 7 5 16,-27-4 7-16,-3-4 11 16,0-3-15-16,18-13-3 15,-6-6-49-15,5-6-101 0,16-32-156 16</inkml:trace>
  <inkml:trace contextRef="#ctx0" brushRef="#br0" timeOffset="211841.424">17030 2516 737 0,'0'0'185'0,"0"0"-5"16,0 0-93-16,0 0-78 15,0 0 17-15,36 127 39 16,-6-54-27-16,-6 6-7 16,0-7-27-16,-3-9-4 15,-11-9-31-15,2-13-70 16,0-19-145-16,-3-17-239 15</inkml:trace>
  <inkml:trace contextRef="#ctx0" brushRef="#br0" timeOffset="212220.076">17120 2853 967 0,'0'0'218'15,"0"0"-168"-15,0 0 4 16,0 0-47-16,0 0-7 15,0 0 0-15,121-77-39 16,-91 55-17-16,-3 1 20 16,-12 9 21-16,-6 6 15 15,-9 1 2-15,9 5 8 0,-9 0 3 16,19 0-2-16,-4 18 19 16,3 5 6-16,9 4-2 15,-9 2-24-15,9-1 2 16,-9 1-4-16,6-4 4 15,-11-7-9-15,-7-4-2 16,3-8-1-16,-9-5 0 16,0-1 0-16,0 0 17 15,0-1 26-15,0-26-19 16,0-12-24-16,-9-13-11 16,9-3-14-16,0 5-26 15,0 13-15-15,0 17-87 16,18 11-89-16,-9 9-200 0</inkml:trace>
  <inkml:trace contextRef="#ctx0" brushRef="#br0" timeOffset="212486.997">17694 2685 1034 0,'0'0'151'16,"0"0"-151"-16,0 0-10 15,0 0-220-15,0 0-134 16</inkml:trace>
  <inkml:trace contextRef="#ctx0" brushRef="#br0" timeOffset="-177877.471">17872 3226 1110 0,'0'0'22'0,"0"0"8"0,0 0 99 16,0 0-91-16,0 0-22 15,0 0-10-15,0 0-6 16,-9 0-16-16,36 0 16 15,18 0 6-15,15 0 18 16,28 0-14-16,27 0 9 16,14-15-5-16,28-12 7 15,21-3 3-15,13 2-9 16,-31 3-5-16,-19 6-4 16,-44 8-5-16,-40 2-2 15,-23 5-5-15,-28 2-5 16,-6-1-27-16,0 0-16 15,0-1-40-15,-15-7-267 0,-13 1-527 16</inkml:trace>
  <inkml:trace contextRef="#ctx0" brushRef="#br0" timeOffset="-177494.197">19043 2838 502 0,'0'0'753'0,"0"0"-746"16,0 0 53-16,0 0-54 15,0 0 11-15,0 0-3 16,111-10-1-16,-56 10-9 15,8 7 5-15,-9 13-3 16,4-1-5-16,-19 2 0 16,-3 5-2-16,-12-5 3 15,4 5-4-15,-16-1-2 16,-9 1 1-16,-3 5 3 16,0 5 7-16,-34 4 29 15,-11 6-18-15,-33-4 0 16,-4 3-18-16,-2-6-16 0,2-10-73 15,22-10-115 1,30-19-377-16</inkml:trace>
  <inkml:trace contextRef="#ctx0" brushRef="#br0" timeOffset="-174677.238">20175 2634 1025 0,'0'0'153'16,"0"0"-127"-16,0 0 66 16,0 0-34-16,0 0-49 15,0 0 28-15,33-95-29 0,3 74-7 16,9 6 0-1,4 2-1-15,-1 9-1 0,-12 4-1 16,6 0-12-16,-15 23-5 16,-5 10-3-16,-13 14 0 15,-9 11 6-15,0 10 16 16,-21 1 0-16,-16 2 8 16,-11-8-2-16,0-12-1 15,12-12 0-15,8-9 1 16,13-12 2-16,3-9 4 15,6-6-1-15,6-3 2 16,0 0-2-16,0 0-11 16,18 0 0-16,18 0 6 15,16-8 24-15,2-9-9 0,6 1-21 16,-8 1-36-16,-4-1-104 16,-6 0-143-16,-11-1-290 15</inkml:trace>
  <inkml:trace contextRef="#ctx0" brushRef="#br0" timeOffset="-174128.136">20440 2037 965 0,'0'0'35'15,"0"0"50"1,0 0 50-16,0 0-93 0,0 0-15 16,0 0-12-16,91-108-14 15,-67 108-1-15,3 0-1 16,-12 0-8-16,-9 22-15 15,-6 13-19-15,0 7 11 16,-3 8 6-16,-24-1 20 16,-6-2 6-16,6-9 14 15,5-10-9-15,7-5 10 16,12-8-5-16,3-8-6 16,0-1-4-16,0-1-8 15,18-5-16-15,13 0-15 0,2 0-28 16,12-18 59-1,-3-11-134-15,-5-7-199 0</inkml:trace>
  <inkml:trace contextRef="#ctx0" brushRef="#br0" timeOffset="-173778.439">20802 1787 1072 0,'0'0'42'16,"0"0"53"-16,0 0-19 15,0 0-58-15,0 0-6 0,0 0-6 16,-9 101 9-16,9-56-7 16,9-6-7-16,6-1 3 15,7-8-4-15,-4 0-14 16,9-8 1-16,-6-8-25 15,6-5-6-15,3-9 16 16,-3 0-20-16,1-21 34 16,-4-12 4-16,-9-2 1 15,-3 1-32-15,-12 7 22 16,0 13 19-16,-15 7 5 16,-21 7 53-16,-19 4-46 15,4 20-9-15,6 9-3 16,9-1-56-16,36-10-175 0</inkml:trace>
  <inkml:trace contextRef="#ctx0" brushRef="#br0" timeOffset="-173209.366">21334 2290 1027 0,'0'0'86'0,"0"0"-74"15,0 0 41-15,0 127-8 16,0-80-10-16,3-1-18 0,3-5-17 16,3-8-16-1,0-9-50-15,-6-15-182 0,3-9-393 16</inkml:trace>
  <inkml:trace contextRef="#ctx0" brushRef="#br0" timeOffset="-173090.032">21219 2223 794 0,'0'0'34'15,"0"0"-34"-15,0 0-245 16</inkml:trace>
  <inkml:trace contextRef="#ctx0" brushRef="#br0" timeOffset="-172459.436">21457 2344 784 0,'0'0'506'0,"0"0"-504"16,0 0 20-16,0 0-22 16,0 0 0-16,0 0 16 15,15 102 0-15,7-69-13 16,-13-2-1-16,0-2-2 15,0-4 1-15,0-7-1 16,-9-5 0-16,0-7 1 16,0-3-1-16,0-3 1 15,0 0 4-15,6-6 5 16,3-27-10-16,-6-9-79 0,12-4 29 16,-3 7 12-16,6 12 26 15,0 13 12-15,-6 8 0 16,0 6 4-16,-3 0 4 15,10 20-3-15,2 12-1 16,-6 0 5-16,0-1 9 16,3-6-1-16,-9-11-1 15,3-8-16-15,-3-6 0 16,3 0-11-16,9-21 11 16,3-23 15-16,4-17-15 15,-10-4-26-15,9 1-14 16,-9 11 7-16,-9 17 33 15,-9 19 17-15,0 11 38 0,0 6-15 16,0 0-39-16,-9 26 6 16,-9 10 2-16,9 7 3 15,3-2-12-15,6-13-5 16,0-3-16-16,15-6-2 16,3-7-17-16,-3-2 24 15,12-3-9-15,-9 0 25 16,-15 1 4-16,-3 3-4 15,0 3-27-15,0 5 27 16,-21 1 7-16,-6 1-7 16,6-7-4-16,0-8-68 15,3-6-113-15,12-6-185 0</inkml:trace>
  <inkml:trace contextRef="#ctx0" brushRef="#br0" timeOffset="-172279.366">21952 1896 1137 0,'0'0'15'16,"0"0"13"-16,0 0 60 15,30 125 4-15,-5-60-39 16,-4-3-13-16,3 0-28 16,0-9-6-16,0-7-6 15,-3-9-8-15,-12-13-60 16,3-11-123-16,-3-13-397 0</inkml:trace>
  <inkml:trace contextRef="#ctx0" brushRef="#br0" timeOffset="-172114.258">21992 2240 1360 0,'0'0'34'15,"0"0"-14"-15,0 0 14 16,0 0-33-16,111-99-2 15,-50 75-51-15,-4 10-111 16,-12 5-84-16,-9 9-28 16,-11 0-99-16</inkml:trace>
  <inkml:trace contextRef="#ctx0" brushRef="#br0" timeOffset="-171876">22342 2173 224 0,'0'0'352'0,"0"0"-94"0,0 0-65 15,0 0-59-15,0 0-46 16,0 0-17-16,63 116-9 15,-42-102-27-15,-3-2-20 16,-3-3-3-16,-9 2-9 16,-6-7 0-16,0 1-2 15,0-5 0-15,0 0 11 16,0 0 1-16,0-7 12 16,0-24-6-16,0-16-19 15,0-5-2-15,0 1-28 0,0 10 2 16,18 14-17-1,-8 11-79-15,17 8-86 0,3 3-166 16,0 5-265-16</inkml:trace>
  <inkml:trace contextRef="#ctx0" brushRef="#br0" timeOffset="-171754.345">22752 2145 1007 0,'0'0'261'0,"0"0"-249"15,0 0-12-15,0 0-28 16,0 0-318-16</inkml:trace>
  <inkml:trace contextRef="#ctx0" brushRef="#br0" timeOffset="-154123.178">20651 3316 999 0,'0'0'1'16,"0"0"33"-16,0 0 51 15,0 0-73-15,0 0-11 16,0 0 22-16,0 0-13 16,16 43 15-16,-1-27 5 15,-3-1 2-15,0 1-13 16,-3-4 6-16,9 2-7 16,-9-8 4-16,0 3-12 15,-3-3 4-15,3-1 4 0,0-1 2 16,-6-2-10-1,0-2-1-15,9 0 0 0,0 0-2 16,0 0 8-16,10 0-5 16,-16 0 3-16,15 0 10 15,3 0-5-15,-9 0-11 16,6 0 2-16,0-6 0 16,12-1-4-16,10 0 0 15,-4-4-2-15,12 1-2 16,1-3 0-16,5 2 1 15,3-4 0-15,4 1-2 16,2 1 1-16,-3 2 0 16,10 2-1-16,-4 3 0 15,-2-1-3-15,-1-1 3 0,-3-1-2 16,1-4 1-16,11-2-2 16,1-2 1-16,-1-1 1 15,-2 0 1-15,-1 1 0 16,-12-1 0-16,1 2 1 15,-7 2 0-15,-12 0 0 16,7 4-1-16,-10-1 1 16,0 0 0-16,-3 2-1 15,-2-2-1-15,-13 2 1 16,12-3 0-16,-18 3 1 16,12 0 0-16,-6 3 4 15,-9-3 1-15,3 3 0 16,-6-2 7-16,10-5-3 0,-4 0 3 15,3-4-2-15,-9 1 0 16,6-5 7-16,-12-1-2 16,3-6 1-16,-6 1-3 15,0-5-6-15,0 1 4 16,-18-2-3-16,3 1-9 16,3 3 0-16,0 7 0 15,3 11-3-15,-3 4 1 16,12 5-1-16,0 2-18 15,0 0-31-15,0 0-57 16,0 2-105-16,12 10-256 16</inkml:trace>
  <inkml:trace contextRef="#ctx0" brushRef="#br0" timeOffset="-153455.281">22230 3200 922 0,'0'0'101'0,"0"0"-52"16,0 0 43-16,0 0-55 16,0 0-10-16,0 0 9 15,15 29 0-15,3-8-9 0,0 1 23 16,9 0-16-16,1 2-3 16,11 0-5-16,3-6-15 15,6 0 13-15,7-8-23 16,5-4 13-16,22-4-7 15,8-2 6-15,13 0-2 16,23-11 9-16,25-14-6 16,15-1 0-16,15-3-6 15,1 1 3-15,-4-1-8 16,-9 5-3-16,-15-2 1 16,-16 3 0-16,-20 6 0 15,-15-1 0-15,-34 4-1 0,-8 2-1 16,-19-1 1-16,-21 3 3 15,-6 5 0-15,-9-1-1 16,-6 2 1-16,0 2-3 16,0 2-15-16,0-3-33 15,-6 0-49-15,-15-3-151 16,12-3-466-16</inkml:trace>
  <inkml:trace contextRef="#ctx0" brushRef="#br0" timeOffset="-153145.065">24439 2955 929 0,'0'0'368'16,"0"0"-347"-16,0 0 66 0,0 0-45 16,0 0-36-16,0 0 14 15,118-9 6-15,-64 9-18 16,7 9-4-16,-7 5-3 15,-18-1 3-15,3-1-1 16,-11-1-3-16,-7-3 2 16,-12 0-2-16,-9 3-1 15,0 0 1-15,0 11-1 16,-33 8 2-16,-19 5 25 16,-2 7-17-16,0-3-9 15,8-4-23-15,10-7-42 0,15-9-106 16,18-14-215-1</inkml:trace>
  <inkml:trace contextRef="#ctx0" brushRef="#br0" timeOffset="-150721.216">25725 2685 715 0,'0'0'69'15,"0"0"95"-15,0 0 59 16,0 0-136-16,0 0-31 15,0 0 3-15,-9-66-25 16,18 51-2-16,3-2-1 16,6-1-8-16,9-6-11 15,7 2-9-15,-1 2 0 16,15 0 3-16,-6 8-6 16,13 11-11-16,-16 1 6 15,0 0-23-15,-12 27 15 0,6 7-11 16,-21 13 5-16,-8 4-23 15,-4 9 17-15,-25 5 20 16,-11-2 5-16,-12-3 14 16,3-9 1-16,-1-10 2 15,7-9 24-15,12-12-15 16,15-7 0-16,9-7-1 16,3-6-7-16,0 0 1 15,0 0-7-15,15 0-12 16,27-6 0-16,19-14 10 15,14 2-9-15,9 2-1 16,4 4-26-16,-10 4-38 16,-5 3-73-16,-10 1-232 15,-17-7-595-15</inkml:trace>
  <inkml:trace contextRef="#ctx0" brushRef="#br0" timeOffset="-149094.905">25985 1932 669 0,'0'0'231'16,"0"0"-120"-16,0 0 76 16,0 0-68-16,0 0-72 15,0 0-9-15,27-71-18 16,-9 62-5-16,-3-2-4 16,0 5 3-16,6 4-9 15,-15 2-5-15,6 0-2 16,9 0-3-16,-9 13-10 15,-3 8 0-15,-6 6-7 16,-3 6-15-16,0 5-1 0,-3-2 9 16,-18 1 29-1,0-3 6-15,-3-7 4 16,3-7-7-16,12-5 5 16,3-10-1-16,0-3 4 0,6-2 8 15,0 0-3-15,0 0-16 16,12 0-1-16,18-7 1 15,3-15 0-15,19 4 0 16,-4-3-72-16,0 3-114 16,-9 1-202-16,-5 0-349 15</inkml:trace>
  <inkml:trace contextRef="#ctx0" brushRef="#br0" timeOffset="-148644.519">26498 1763 788 0,'0'0'114'16,"0"0"-23"-16,0 0 18 15,0 0-50-15,0 0-13 16,0 0-41-16,-46-87 1 15,31 87 5-15,-3 0 18 16,0 0-12-16,0 19-16 16,-3 1-1-16,21 6-8 0,-6 0-8 15,6 0 2 1,0 0 13-16,18-3-12 0,15 1 0 16,3-3 6-16,1-1-23 15,14-3 14-15,-15 1 7 16,-6-3 9-16,-6-6 7 15,-18 0-1-15,-6-3-6 16,0-1-10-16,0-1 5 16,-27 1 5-16,-12-2 28 15,-9-3-18-15,-1 0-4 16,13-6 4-16,15-15 7 16,12-8-17-16,9-6-2 0,12-5-25 15,30-1-49 1,19 2 52-16,11 5-115 15,-18 1-185-15</inkml:trace>
  <inkml:trace contextRef="#ctx0" brushRef="#br0" timeOffset="-147745.084">26878 1936 1159 0,'0'0'70'16,"0"0"14"-16,0 0-39 15,0 0-45-15,0 0 0 16,0 0 6-16,63 141 22 15,-36-62-9-15,-5 8 7 16,-7-6-12-16,0-8-8 16,-3-13-4-16,-6-14 4 15,3-13-6-15,0-15 0 16,-9-10-14-16,0-6-11 16,0-2 25-16,0-2 25 0,0-28-25 15,6-8-17 1,6-7-6-16,6 1 20 0,9 8 0 15,7 4-16-15,-7 13 1 16,15 4-9-16,-12 10 12 16,-3 5-16-16,-3 0 3 15,-8 13 6-15,5 7 16 16,-21 6-24-16,0 0-18 16,-21 5-39-16,-10-1 87 15,-17-1 28-15,-3-5-11 16,2-11-17-16,16-5 13 15,6-8-13-15,21 0-74 16,6-17-145-16,0-16-378 16</inkml:trace>
  <inkml:trace contextRef="#ctx0" brushRef="#br0" timeOffset="-147343.871">27376 2224 448 0,'0'0'508'0,"0"0"-403"16,0 0-7-16,0 0-44 15,0 0-29-15,0 0 34 16,24 58-22-16,-18-36-1 16,9-2-24-16,-6-7-5 15,3-4-7-15,0-7-5 16,0-2-8-16,10-6 5 16,-4-23 7-16,0-13-17 15,0 0 3-15,-6 3 7 0,-9 7 8 16,0 13 2-16,-3 10 29 15,0 6 14-15,0 3-18 16,0 9-27-16,0 32-29 16,18 19 29-16,-9 12 7 15,9 4 5-15,-3 3-12 16,-3 5 2-16,-3-9-4 16,-2-9-9-16,-7-16-8 15,0-17 3-15,-7-16-23 16,-20-13 22-16,-15-4 17 15,-6-9 8-15,-10-31-8 16,1-9-12-16,21-12-22 16,3-11-59-16,12-2-129 0,21-7-216 15</inkml:trace>
  <inkml:trace contextRef="#ctx0" brushRef="#br0" timeOffset="-147138.323">27780 1765 1116 0,'0'0'155'16,"0"0"-66"-16,0 0-10 15,0 0-79-15,0 0-6 16,0 0 6-16,52 123 16 16,-31-45-14-16,-3 5-2 0,-9 0-22 15,-3-5-62 1,-6-14 14-16,6-14-139 0,-6-14-102 15,0-21-293-15</inkml:trace>
  <inkml:trace contextRef="#ctx0" brushRef="#br0" timeOffset="-146997.039">27720 2112 1152 0,'0'0'39'16,"0"0"-29"-16,0 0-7 15,0 0-3-15,124-87-26 16,-70 72-115-16,-3 4-213 0</inkml:trace>
  <inkml:trace contextRef="#ctx0" brushRef="#br0" timeOffset="-146293.715">27961 2219 688 0,'0'0'82'16,"0"0"-26"-16,0 0 87 16,0 0-58-16,0 0-33 15,0 0-11-15,85-53 12 16,-55 21-53-16,-6-2-2 16,3 1-18-16,-8 6-12 15,-10 7 32-15,-9 5 16 16,0 11 35-16,0 2-4 15,-3 2-6-15,-13 0-12 16,-2 8-15-16,-3 22-6 16,9 6-3-16,3 6 4 0,0-3-3 15,9-9-5-15,0-2-2 16,9-8 0-16,9-7-4 16,6-7 5-16,10-6-5 15,2 0-25-15,9-20 30 16,-3-20 0-16,-5-6-4 15,-1-2-16-15,-18 4-4 16,-6 11 24-16,-12 8 7 16,0 11 6-16,-12 8 8 15,3 6 11-15,-9 0-17 16,12 0-15-16,-3 15-3 16,9 5-32-16,0 1-13 0,0-1-9 15,15-5-22 1,12-4-31-16,0 0 46 0,-3 0-3 15,-3 1 55-15,-6 4 12 16,-12-2 8-16,0 1 6 16,-3 6 9-16,-3-5 29 15,-18 4 16-15,-15-1-16 16,21-6-42-16,-3-7-10 16,3-6-74-16,3-2-240 15</inkml:trace>
  <inkml:trace contextRef="#ctx0" brushRef="#br0" timeOffset="-146157.189">28740 1992 1389 0,'0'0'79'15,"0"0"-79"-15,0 0-17 16,0 0-156-16</inkml:trace>
  <inkml:trace contextRef="#ctx0" brushRef="#br0" timeOffset="-116925.191">16227 13307 502 0,'0'0'105'0,"0"0"-63"15,0 0 124-15,0 0-56 16,0 0-42-16,0 0 10 16,0 0-32-16,-9-13-4 15,9 13 1-15,0 0 14 0,0 0-13 16,0 0-16 0,0 0-8-16,0 0-20 0,0 0-2 15,0 4-1-15,0 17 3 16,0 3 6-16,0 6 2 15,0-7-2-15,0 2 1 16,9-5-4-16,-9-1 1 16,15-2 0-16,-15-7 1 15,9-2-4-15,-3-4-1 16,-6-4 2-16,12 0-1 16,-12 0 2-16,9 0 1 15,-3 0 4-15,6 0 5 16,6 0 8-16,0-4-10 15,-2 2-7-15,11-4-2 0,0 3 2 16,6-1-2-16,6-1-2 16,4 1 0-16,-4 2 1 15,0-1-1-15,0 3 1 16,-6-1 0-16,7 1-1 16,-1 0 0-16,-3 0 0 15,6 0 0-15,-8 0 1 16,8 0 1-16,0 0-1 15,3 0-1-15,1 0 1 16,-4 0-1-16,0 0 1 16,-3 0 1-16,-8 0-1 15,17 0 0-15,-12 0 0 16,-3 0 0-16,1 0 1 0,5 0-2 16,-6 0 2-16,-3 0-1 15,-6 0 2-15,12 0-2 16,-2 0-1-16,-7 0 2 15,0 0-1-15,0-5-1 16,9 4 1-16,-8 1-1 16,-7 0 2-16,6 0-2 15,-6 0 3-15,6 0 1 16,6 0-3-16,-5 0 3 16,-1 0-1-16,15 0 0 15,-12 0 2-15,3 0 2 16,4-3-7-16,-1 3 3 0,-9-2-3 15,6 2 5 1,-6 0-5-16,0 0 3 0,10 0-2 16,-1 0-1-16,-3 0 2 15,12 0 2-15,1 0 2 16,-4 0-4-16,3 0 0 16,-9-2-1-16,-2 1 0 15,2-3-1-15,0 4 0 16,-3-2 2-16,-3-2-1 15,4 1 4-15,-1 0 4 16,-6 0-3-16,0 1 1 16,-6-2-6-16,-6 1 1 15,3 1 1-15,7 2-2 0,-7 0 3 16,-6 0 2 0,6 0-6-16,-3 0 3 0,3 0-3 15,-6 0 5-15,3 0-5 16,3 0 3-16,-3 0 0 15,4 0-1-15,-4-2 3 16,0 1-2-16,0-2 1 16,3 1 1-16,-12 1-3 15,6 1-1-15,-3 0 1 16,0 0-1-16,6 0 0 16,-6 0 0-16,-3-4 3 15,-3 3 4-15,9 0 0 0,-3 1-1 16,-2-4-2-1,-7 4-1-15,9-1-2 0,-6 1 0 16,6-2 0-16,0-1 1 16,0 1 0-16,6 1-2 15,-9-1 0-15,6-1 0 16,6 2-1-16,-9-4 0 16,6 3 0-16,-6 1 0 15,3-2 1-15,-3 1 0 16,-3 1 1-16,3-8 2 15,-6-4 7-15,7-7 1 16,-4-4-6-16,0-2-3 16,-6-2-3-16,0 1 0 15,0 1-2-15,0-2-11 16,0-3-31-16,0 0-65 16,0 3-110-16,-6 1-809 0</inkml:trace>
  <inkml:trace contextRef="#ctx0" brushRef="#br0" timeOffset="-115127.754">17700 13537 499 0,'0'0'145'0,"0"0"-115"16,0 0 109-16,0 0 19 15,0 0-55-15,0 0-36 16,0 0-58-16,0 0-9 16,-21-18-1-16,21 57 1 15,0 12 67-15,0 12-24 16,9 10-9-16,9 5-3 15,3-1-3-15,27 5-2 0,-6-8-7 16,19-8-3-16,14-9 0 16,13-7 10-16,8-9-11 15,19-8-7-15,12-7 4 16,12-5-6-16,12-10 1 16,-13-7-3-16,13-4-1 15,9-9-1-15,-6-25 3 16,3-13 3-16,0-10 1 15,0-3 4-15,-12-2-2 16,-9 1-6-16,-28-1 0 16,-11 2-5-16,-22 5 3 15,-14 0-3-15,-10 5 1 16,-12 7-1-16,-3-1 0 16,-11 4-5-16,2 2-7 0,-6 2-12 15,-3 3-2-15,-3 9-3 16,-12 9-48-16,0 1-2 15,-3 10-97-15,0 4-340 16</inkml:trace>
  <inkml:trace contextRef="#ctx0" brushRef="#br0" timeOffset="-114794.973">20184 13541 1149 0,'0'0'48'0,"0"0"-33"15,0 0 50-15,0 0-26 16,120-22 11-16,-47 7-17 16,-10 4-24-16,-12 4-7 15,-5-2 0-15,-10 3 0 16,-12 4-1-16,-15-1 0 15,9 3 0-15,-18 0-1 16,0 0-1-16,3 0 0 16,-3 27 1-16,0 17 10 15,0 16 28-15,0 11-17 0,-12 6-5 16,0-5-11-16,9-9-5 16,3-11-22-16,0-19-138 15,0-25-316-15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0" max="32767" units="cm"/>
          <inkml:channel name="Y" type="integer" min="0" max="32767" units="cm"/>
          <inkml:channel name="F" type="integer" min="0" max="2047" units="deg"/>
          <inkml:channel name="T" type="integer" min="0" max="2.14748E+0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8-05T09:07:26.0680000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18783 4558 828 0,'0'0'120'0,"0"0"-108"15,0 0 120-15,0 0-68 16,0 0-50-16,0 0 12 15,3 0-15-15,-3 0-10 0,0 0-1 16,0 0 3-16,0 3-3 16,0 8 5-16,0 9 16 15,0 3-1 1,0 1-6-16,0 5 8 0,0 2-7 16,0-1-12-16,0-1 3 15,0-1-3-15,0-3-1 16,0-5 0-16,0-2 3 15,0-9 2-15,0-3-2 16,0-4-1-16,0-2-1 16,0 0 7-16,0 0 11 15,0 0 0-15,0 0 4 16,0 0-2-16,0 0-7 0,6 0-7 16,-3 0 0-16,3 0-7 15,0 0 1-15,15 0-1 16,4 0-1-16,2 0-1 15,-9-3 2-15,9 0-2 16,6 3 1-16,-6-2-1 16,7 2 0-16,-7 0 0 15,0 0-1-15,18 0 0 16,-6 0-1-16,1 0 2 16,8 0 1-16,3 2 1 15,-5-2-3-15,14 0 3 16,-12 0-2-16,-6 3 0 0,10-2 0 15,-10 4 0-15,6-2 1 16,7 3-1 0,-1-1 1-16,12-4 0 0,1 2-1 15,5-1 0 1,-5-2-1-16,2 0 2 0,-12 0-1 16,4 0 0-16,-1 0 0 15,-6 0 1-15,-5 0-1 16,-1 0 1-16,-12 0-1 15,6 0 2-15,-5 0-2 16,-1 0 8-16,3 0-4 16,3 0 3-16,4 0-1 15,-4-2-3-15,0-1 0 0,-6 2 4 16,-8-2 0 0,5 1-2-16,-3-1 3 0,-3-1-1 15,0 2 0-15,-3-3-1 16,10 4-1-16,-13 1-3 15,0 0-1-15,3-3 1 16,0 3 3-16,-6 0-2 16,6 0-2-16,-2 0 3 15,-4 0-2-15,-3 0 2 16,6 0 1-16,-9 0 0 16,9 0 1-16,3 0 5 15,-12 0-5-15,6 0 0 0,-9 0 1 16,-3 0 1-1,7 0 2-15,-13 0 3 0,6 0 7 16,-6-2 6-16,0-5-2 16,3 0-7-16,-3-6-9 15,0-6-7-15,6-1-1 16,-6-5 0-16,0-4-6 16,0-1-2-16,0 1-3 15,0 1-13-15,0 1-3 16,9 0-13-16,0 2-53 15,-9 0-134-15,0 6-524 16</inkml:trace>
  <inkml:trace contextRef="#ctx0" brushRef="#br0" timeOffset="1200.763">19634 2436 971 0,'0'0'26'16,"0"0"69"-16,0 0-23 0,0 0-66 15,0 0 9-15,0 0 0 16,0 0-8-16,142-45-2 16,-100 45-1-16,-11 0-4 15,-4 1-7-15,-15 21 5 16,9 4-8-16,-21 7 3 16,0 4-16-16,0 4 17 15,0 6-5-15,0 2 4 16,-21-1 1-16,0 1 4 15,3-3 2-15,-4-5 5 16,16-4 2-16,3-8-7 16,3-4-27-16,0-5-37 15,6-2-6-15,22-9-42 16,2-3-111-16,3-6-386 16</inkml:trace>
  <inkml:trace contextRef="#ctx0" brushRef="#br0" timeOffset="1418.086">20003 3250 1085 0,'0'0'26'0,"0"0"31"16,0 0-46-16,0 0-8 0,0 0-6 16,0 0-70-16,12 0-188 15,-12 0-423-15</inkml:trace>
  <inkml:trace contextRef="#ctx0" brushRef="#br0" timeOffset="9232.567">17024 5744 552 0,'0'0'92'16,"0"0"-69"-16,0 0 85 15,0 0-44-15,0 0-19 16,0 0 25-16,0 0-24 16,0 0-19-16,0 0 28 15,0 0 25-15,0 0-24 0,0 0-19 16,0 0-12-16,0 0-12 15,0 3-6-15,0 6 3 16,0 1 2-16,0 1 1 16,0 1 2-16,0-2-7 15,0 1 0-15,0 1-1 16,-3-1-1-16,3 1-2 16,-6 1 5-16,6-4-2 15,0 2 3-15,0-5-7 16,0 1-2-16,0-4 3 15,0 3-4-15,0-1 1 16,0-2 2-16,0 1 0 0,0-2 0 16,0 1 3-16,0 0-4 15,0 2 5-15,0 1-1 16,0 1-1-16,0-1 0 16,0 2-2-16,0-1 0 15,0-2-1-15,0-1-1 16,0 0-2-16,0-2-2 15,6 2 3-15,-3-1 5 16,3-1-1-16,-3 0 1 16,3 0-1-16,3 0-1 15,0 1 6-15,0-3-1 16,9 6-1-16,-3-6-2 16,6 3 2-16,6-1 0 0,1-2-7 15,5 2 3 1,0-2 0-16,-6 0-1 0,3 0-2 15,3 2 2-15,1-2-2 16,14 0 0-16,3 2 0 16,1 1 0-16,8-3 0 15,0 4 3-15,4 0-2 16,2 0-1-16,-3 3-1 16,7 0 0-16,-7 1 1 15,-11-2-1-15,2 2 1 16,-6 2-2-16,7-2 1 15,-7-1 1-15,-6 0-1 0,12-1 1 16,-2 0 2-16,-7-1-2 16,9-4 1-16,1 3-1 15,-13-1 0-15,9 1-1 16,-3-2 1-16,1 2 2 16,-4 0-2-16,0 3-1 15,10-7 1-15,-1 5 3 16,-6-3-3-16,13-2-1 15,-7 0 1-15,6 0-2 16,-2 0 4-16,-4 0-3 16,-3 0 2-16,-5 0 0 15,5 0-1-15,-9 0 0 16,6 0 1-16,-5 0-1 0,11 0 1 16,-9 0-1-1,16 0-3-15,-10 0 2 0,6 0 2 16,-5 0-2-16,-10 0 1 15,12 0 0-15,-21 0 0 16,7 0 0-16,2 0-1 16,-6 0-1-16,-3 0 2 15,16 0 2-15,-10-7-1 16,9 5-1-16,-12-3 0 16,10 5-1-16,-10-2 2 15,0 0-1-15,12-1 0 16,-2 2 2-16,-10-1-1 15,15-1-1-15,-6 2 0 16,1 1 2-16,5-3-2 0,-6 3 1 16,10-2-1-16,-10 2 0 15,3 0 1-15,-9 0 0 16,13 0-1-16,-7 0 0 16,-9 0 1-16,18 0 0 15,-11 0 0-15,2 0-1 16,0 0 0-16,1 0 1 15,-4 0-1-15,9 0 0 16,-9 0 0-16,7 0 0 16,-7 0 0-16,3 0 2 15,-3 0-2-15,7 0 0 16,-7 0 0-16,3 0 3 16,1-2-6-16,-1 2 3 0,-12-1 0 15,9 1 2 1,-2-3-1-16,-4 1 1 0,6-3-1 15,0 2-1-15,4 0 0 16,-1-3 1-16,0 3 0 16,6-2 4-16,1 4-5 15,-4 1 1-15,3 0-1 16,4 0 3-16,-10 0-3 16,6 0 3-16,0 0 1 15,-5 0-3-15,-1 0 1 16,0 0 0-16,7 0-1 15,-1 0 0-15,-3 1-1 0,4 1 0 16,8 4 0-16,-12-1 1 16,6 2-1-16,-2 0-1 15,-1 1 1-15,12-1 2 16,-2-4-2-16,-1 2 0 16,-5-3 0-16,-1-2-2 15,-3 0 2-15,7 0-1 16,-1 0-1-16,0 0 2 15,1 0 0-15,-1 0 1 16,3 0-1-16,13 0-2 16,-4 1 2-16,4-1-1 15,-4 0 1-15,-9 0-6 16,-5 0 0-16,5 0 0 0,-24 0 4 16,0 0 2-1,7 0 0-15,-16 0 0 0,0 0 0 16,0 0 0-16,0 0 2 15,-2 0-2-15,14 0 1 16,-3 0-1-16,3 0 0 16,16 0-1-16,-10 0 1 15,6 6 1-15,-3-2-1 16,4-1 0-16,-1-1 0 16,-3 1 2-16,10-3-2 15,-13 0 0-15,12 0 0 16,1 0 0-16,-4 0 0 15,6 0 0-15,-11 0-1 16,2 0 1-16,-6 0 1 0,3 0 1 16,1 0-2-16,-4 0 5 15,-3 0-4-15,1 0 3 16,5 0-4-16,3 0 3 16,-6 0-1-16,16-3 1 15,-7 1-3-15,6 0 2 16,-2 1-1-16,2 1 0 15,1-4 0-15,-19 4 0 16,24 0 0-16,-14 0 0 16,2 0 0-16,0 0 0 15,-15 0 0-15,19 0 2 16,-4 0 0-16,-3 0 2 16,-2 0-3-16,2 0 0 0,6 0 0 15,-2 0-1 1,5 4 1-16,-3 1-2 0,4-2 0 15,-13 3 0-15,0-2-1 16,-11 0 0-16,2 3 1 16,-9-7 0-16,9 4 0 15,-6-4 0-15,10 2 0 16,-10-2-1-16,15 1 1 16,-6 1 0-16,4 1-2 15,-10-2 0-15,-3 1 2 16,-6-2-2-16,9 0 2 15,-8 0 0-15,17 0 1 0,-3 0-2 16,-6-3 3 0,10-9-3-16,-4 3 2 0,3-2-1 15,0-2 0-15,-11 4 1 16,11 1-1-16,-15-3 4 16,-6 4-3-16,9 0 3 15,-14-2 1-15,5 3 0 16,0 1-2-16,-6 0-1 15,-3-1 1-15,9 0 1 16,-15-4 5-16,12-5 0 16,-3-7 1-16,-2-9 1 15,2-5-8-15,-6-3-2 16,3 2-1-16,3 2 0 16,-3 5-4-16,-6-1-16 15,0 4-4-15,-9 0-58 0,0 2-53 16,-33-3-309-16</inkml:trace>
  <inkml:trace contextRef="#ctx0" brushRef="#br0" timeOffset="11599.344">7526 6096 386 0,'0'0'0'0,"0"0"15"16,150-53 103-16,-86 34-70 16,8 2-11-16,-2-1-15 15,5 1 24-15,-9 1-7 16,7 1 0-16,-13 0 18 15,4 3 30-15,-4 0-12 16,0 1 16-16,1-2-35 16,-4 2-20-16,6 2-10 15,-2-1 4-15,-1 4-8 16,1 1 3-16,2 2 3 16,-3-1-6-16,16 2-4 15,-16 2-1-15,10-2-3 0,-10 2 3 16,12 0-13-16,-8 0-1 15,5 0-3-15,-11 0 1 16,2 0-1-16,-6 0 1 16,-3 0 0-16,1 2 0 15,2 3-1-15,0 1 4 16,-11 0-3-16,11 1 8 16,-3-1-5-16,-8 2-3 15,-4 1 0-15,-3 7-1 16,-3-2-2-16,-12 5-1 15,1 1 3-15,-1 0 0 16,6 5 5-16,0-1 0 0,0 1-3 16,0 2 3-16,6-2-4 15,-5 2 1-15,-1-2-2 16,-3-1 0-16,-3 3 0 16,-6-1 0-16,-6 1 0 15,0 3 0-15,-3 0 0 16,6 1 0-16,-12 4 7 15,0 0-3-15,0 4 7 16,-12 0-10-16,-3 0 3 16,-3 2 6-16,-9 1 4 15,3-1-9-15,-15-2 2 16,5 2 7-16,7-4-3 16,-9-1-4-16,-6-4 8 15,6-5-2-15,-1-2 2 16,1-1 8-16,-6 0 3 0,-3-2-9 15,-1-2 0-15,-5-3-7 16,0-3 1-16,-7-1-2 16,-2-5 0-16,-9-1 1 15,-1-3 1-15,-11-4-3 16,2 0 2-16,1 0 2 16,-4 0-5-16,1 0 0 15,-7 0-4-15,10-5-2 16,-13-5 2-16,4 1-1 15,5-4 1-15,1 1 0 0,11-4 0 16,-11-1 0-16,5 1-3 16,4-2 2-16,-7-1-2 15,7 1 0-15,3-1 1 16,8 0-1-16,-2-1-1 16,2 1 1-16,-2-1-2 15,9 0 2-15,-1-4 3 16,-14-5-3-16,15 0-2 15,-7-4 1-15,10-6 1 16,3 0-1-16,5-1-5 16,10-1 3-16,9-3-1 15,12 1-2-15,-3 1 3 16,12 6-2-16,3-3 5 16,0-2-8-16,0-2 4 15,9-3-8-15,15-2-2 0,12-4 4 16,16 4 2-16,8 2 2 15,3 4-1-15,10 5 4 16,-10 9-3-16,7 6 5 16,-10 9 0-16,15 8 1 15,-14 5-6-15,8 0-7 16,-14 14 6-16,-1 11-33 16,-6 3-34-16,-9 5-87 15,-17-2-186-15</inkml:trace>
  <inkml:trace contextRef="#ctx0" brushRef="#br0" timeOffset="22517.355">6164 6529 849 0,'0'0'53'15,"0"0"-43"-15,0 0 115 16,0 0 9-16,0 0-97 15,0 0-16-15,0 0-16 16,0 0 3-16,-12-2-7 16,33-1 6-16,7-1 23 15,14-7 1-15,27-1-13 16,4-2 11-16,8 0-18 0,7 0-5 16,8 1-2-1,1 5-2-15,-16 2-2 0,-2 3 0 16,-19 3-27-16,-21 0-24 15,-17 0-37-15,-10 0-107 16,-12 0-92-16,0 0-139 16</inkml:trace>
  <inkml:trace contextRef="#ctx0" brushRef="#br0" timeOffset="22815.315">6765 6261 1007 0,'0'0'27'16,"0"0"42"-1,0 0-28-15,0 0-35 0,0 0 24 16,118-4-1-16,-58 23-22 16,9 2 6-16,-5 6-12 15,-13 0 2-15,-12-2-2 16,-11 2-1-16,-4-2-3 15,-15-1-3-15,-9 5-15 16,0-1 10-16,-46 10 11 16,-32 4 22-16,-22-3-6 15,-14-3-16-15,8-13-106 16,28-22-178-16</inkml:trace>
  <inkml:trace contextRef="#ctx0" brushRef="#br0" timeOffset="38399.177">5606 5028 868 0,'0'0'42'15,"0"0"-42"-15,0 0 108 0,0 0-78 16,0 0 20-16,0 0-5 16,0 0-35-16,0 0-10 15,-109-85-6-15,85 85 6 16,-15 24 9-16,9 12-6 15,0 9 13-15,-13 10-5 16,25 5 3-16,3-1 4 16,12-3-15-16,3-11-3 15,0-1-3-15,18-5-4 16,15-4 5-16,13 0 1 16,-7-2 1-16,3 4 10 15,3 0-5-15,-17 0-3 16,-10 3-2-16,-12 2 0 15,-6 3-2-15,-24 7 2 16,-25 1 3-16,7 3 4 0,-9-5 20 16,5-5-2-16,19-8 11 15,0-8-16-15,18-10-8 16,9-3-12-16,0-3-11 16,3 4-9-16,21 2 13 15,12 1-9-15,-2 2 16 16,2 4 7-16,-18 7-3 15,0 7-2-15,-18 14 0 16,0 13 9-16,-18 15 26 16,-21 6-5-16,6 1 16 15,-10 5-12-15,16-9-9 16,9-4-6-16,15-4-1 0,3-5-5 16,0-1-10-16,30-6-5 15,15-13-3-15,4-9 0 16,8-17-4-16,3-13-27 15,13-10-28-15,-1-4-79 16,-5 0-145-16,-10-18-412 16</inkml:trace>
  <inkml:trace contextRef="#ctx0" brushRef="#br0" timeOffset="44633.289">1088 6607 4 0,'0'0'832'15,"0"0"-798"-15,0 0 147 16,0 0-35-16,0 0-81 15,0 0-30-15,0 0-20 16,-42-50 1-16,42 38 12 16,0-6-8-16,15-6-13 15,12-4 0-15,6-1-7 16,6 5 0-16,-3 5 0 16,-2 8-7-16,2 9-7 15,9 2-15-15,-3 5 9 16,-8 23-14-16,-4 13 13 15,-12 15-1-15,-18 8 8 0,0 12 11 16,-9 5 3 0,-27 0 8-16,-1-5-5 0,-5-15 10 15,15-9 13-15,0-22 2 16,21-11 10-16,6-11-20 16,0-8-18-16,15 0 5 15,39-2-5-15,25-23 42 16,17-11-21-16,7-13-21 15,-1-4-48-15,-2 2-69 16,-6 1-234-16</inkml:trace>
  <inkml:trace contextRef="#ctx0" brushRef="#br0" timeOffset="49399.918">1097 5756 920 0,'0'0'25'0,"0"0"132"0,0 0-29 16,0 0-113-16,0 0-5 16,-9-123-2-16,36 96-1 15,-9 6-2-15,-3 9 2 16,6 6-6-16,3 6-1 15,-12 0-10-15,4 22-19 16,-4 17 18-16,-9 13 2 16,-3 8 6-16,0 1 3 15,0-3 7-15,0-6-2 16,-6-11 4-16,6-12-7 16,0-12 1-16,0-6-3 15,0-7-2-15,0-4-15 16,18 0-10-16,6-1 27 0,15-19 0 15,9-6-10 1,1-2-123-16,-13-5-210 0</inkml:trace>
  <inkml:trace contextRef="#ctx0" brushRef="#br0" timeOffset="49859.289">1326 5380 1041 0,'0'0'10'15,"0"0"135"-15,0 0-102 16,0 0-35-16,0 0-7 16,-15 116 8-16,15-53-4 15,15-4 11-15,12-5-12 16,1-12-4-16,-1-10 0 15,0-10-2-15,-12-10-1 0,12-7-11 16,-9-5 5 0,-3 0-5-16,6-14-11 0,-15-11 25 15,7-2 8-15,-13 4 8 16,0 7 2-16,0 5-4 16,-13 8-14-16,1 3-19 15,-15 0-4-15,0 20-44 16,0 7-152-16,18-5-184 15</inkml:trace>
  <inkml:trace contextRef="#ctx0" brushRef="#br0" timeOffset="51566.294">2364 5880 441 0,'0'0'469'15,"0"0"-438"-15,0 0 91 16,0 0-95-16,0 0-20 15,0 0 1-15,76 125 28 16,-52-85-21-16,-9-7-4 16,3-8-11-16,0-11-17 15,-18-13-98-15,0-1-36 16,0-28-307-16</inkml:trace>
  <inkml:trace contextRef="#ctx0" brushRef="#br0" timeOffset="51697.946">2180 5639 989 0,'0'0'50'0,"0"0"-43"0,0 0-7 16,0 0-81-16,0 0-158 16,0 0-210-16</inkml:trace>
  <inkml:trace contextRef="#ctx0" brushRef="#br0" timeOffset="52282.432">2506 5815 882 0,'0'0'6'16,"0"0"47"-16,0 0 48 0,0 0-37 16,0 0-8-16,106 116-35 15,-88-91-11-15,9-3-7 16,-18-6-3-16,9-7-2 15,-12-7-2-15,-6-2-7 16,0 0 11-16,0-2-3 16,0-20-14-16,0-9-103 15,-6 1 50-15,6 8 62 16,0 10-33-16,0 6 41 16,0 6 9-16,15 0 1 15,7 0-10-15,2 12 0 16,0 4 0-16,-3 1 4 15,-3-3-4-15,-3-8 7 0,-3-1-7 16,-6-5-15-16,6-9-28 16,-9-21-6-16,9-15-13 15,-8-6-45-15,-4 1-56 16,0 6 38-16,0 13 125 16,0 10 133-16,0 12 36 15,0 5-18-15,0 4-45 16,0 0-105-16,0 8-1 15,0 16 0-15,0 6 6 16,0-4-6-16,0-5 0 16,0-7-38-16,15-11-40 15,12-3 23-15,6 0 46 16,-12 0-10-16,3 0 14 16,-9 0-4-16,-3 0 1 0,-12 0 1 15,9 13-13-15,-9 5-1 16,0 2 21-16,0-1 0 15,0 2 5-15,-18-7 2 16,9-4-7-16,-12-10-136 16,6-5-259-16</inkml:trace>
  <inkml:trace contextRef="#ctx0" brushRef="#br0" timeOffset="52461.923">2856 5320 832 0,'0'0'25'0,"0"0"-6"16,0 0 68-16,91 128-13 15,-43-77-24-15,-9 0-39 16,10 2-1-16,-13-9-10 16,-12-9-85-16,-15-12-74 15,-9-16-284-15</inkml:trace>
  <inkml:trace contextRef="#ctx0" brushRef="#br0" timeOffset="52590.581">2920 5595 830 0,'0'0'54'0,"0"0"-1"0,0 0-15 16,0 0-38-16,0 0-57 15,151-118-273-15</inkml:trace>
  <inkml:trace contextRef="#ctx0" brushRef="#br0" timeOffset="52849.895">3158 5499 564 0,'0'0'101'0,"0"0"83"16,0 0-94-16,0 0 8 16,0 0 0-16,0 0-47 15,145 78-11-15,-112-60-19 16,-3-1-14-16,-11-4-2 15,-10-4 0-15,-6-4-4 0,-3-5-1 16,0 0-3-16,0 0 3 16,-3-14 21-16,-25-24-7 15,-2-5-14-15,3-2-28 16,12 3-23-16,15 9-82 16,0 4-64-16,0 9-58 15,27 1-235-15</inkml:trace>
  <inkml:trace contextRef="#ctx0" brushRef="#br0" timeOffset="52957.613">3548 5383 676 0,'0'0'208'0,"0"0"-208"0,0 0-45 15</inkml:trace>
  <inkml:trace contextRef="#ctx0" brushRef="#br0" timeOffset="53520.687">2241 6852 511 0,'0'0'332'16,"0"0"-240"-16,0 0 163 16,0 0-163-16,0 0-46 15,0 0-27-15,0 0-17 16,15 27-2-16,24 14 28 16,-3 11 12-16,-3 9-23 15,10 7-8-15,-13 4 1 16,0-4-6-16,0-6-4 15,-3-13-9-15,-11-10-55 0,-7-14-39 16,-6-10-144 0,-3-15-190-16</inkml:trace>
  <inkml:trace contextRef="#ctx0" brushRef="#br0" timeOffset="53782.962">2310 7381 779 0,'0'0'166'15,"0"0"-83"-15,0 0 87 16,0 0-144-16,0 0 34 16,0 0-27-16,115 81 20 15,-76-61-15-15,3-2-19 0,1-6-7 16,-22 1-2 0,-6-8-1-16,3-4 3 0,-9-1-2 15,-3 0 9-15,6-33 19 16,-12-22-12-16,9-19-16 15,-9-10-10-15,0 1-34 16,0 11-70-16,-9 15-93 16,9 7-286-16</inkml:trace>
  <inkml:trace contextRef="#ctx0" brushRef="#br0" timeOffset="55524.557">1984 9123 853 0,'0'0'131'0,"0"0"-122"15,0 0 209-15,0 0-161 16,0 0-47-16,0-108-4 16,33 84-5-16,-2 5 0 15,11 5-1-15,-6 8-1 16,6 6 0-16,4 4-9 15,-19 28-24-15,6 10 19 16,-18 17-10-16,-3 7 8 0,-12 6 14 16,0 2 3-16,-24-5 10 15,-3-5-3-15,0-15 0 16,5-16 19-16,16-14 8 16,6-13-12-16,0-3-8 15,0-3-14-15,6 0-1 16,34-9 1-16,8-15 18 15,9-9 0-15,13-4-18 16,-16-4-50-16,0-1-140 16,-11 1-213-16</inkml:trace>
  <inkml:trace contextRef="#ctx0" brushRef="#br0" timeOffset="56199.233">2051 8645 892 0,'0'0'105'15,"0"0"15"-15,0 0 58 16,0 0-141-16,0 0-21 16,6-113-14-16,9 88 4 15,12 8 1-15,-21 1-7 16,15 13 0-16,-21 3-5 16,9 0-10-16,-6 8-20 15,-3 26 10-15,0 11 12 16,0 8 13-16,0-5 10 0,0-5-8 15,0-11 1 1,0-11 5-16,0-6-8 0,0-12-1 16,12-3-15-16,3 0-1 15,15-8-2-15,-2-23-17 16,5-6-71-16,12-10-213 16</inkml:trace>
  <inkml:trace contextRef="#ctx0" brushRef="#br0" timeOffset="56631.828">2355 8336 658 0,'0'0'260'16,"0"0"-215"-16,0 0 160 15,0 0-164-15,0 0 0 16,0 0-26-16,-51-30-11 15,36 30-4-15,3 14 4 16,-9 5-3-16,15 3 0 16,-3 1-1-16,9-1-11 15,0 0-15-15,9-3-11 16,15-1-23-16,6-4 24 16,3-2 7-16,4-4 19 15,5 0 10-15,-12-2 5 16,-9 0 0-16,0-1-2 15,-21 1-1-15,0-2-2 0,0 1-7 16,0 1-3 0,0 1 10-16,-24-5 33 0,0 1-20 15,0-3 5-15,0 0 4 16,6-9-10-16,-1-11-12 16,10-4-22-16,9-6-10 15,0-4 3-15,0-1 13 16,18 2-20-16,-8 1-31 15,-4 8-29-15,-6 3-71 16,0 3-144-16</inkml:trace>
  <inkml:trace contextRef="#ctx0" brushRef="#br0" timeOffset="57299.989">2853 8125 574 0,'0'0'531'16,"0"0"-530"-16,0 0 147 16,0 0-134-16,0 0-14 15,0 0 0-15,61 91 9 16,-1-26 13-16,-6 7-13 0,7 7 1 16,-7-5-2-1,-18-8-1-15,1-14-4 0,-10-18-3 16,-21-11 2-16,3-13 0 15,-9-10-1-15,0 0 16 16,0-14 16-16,-24-25-33 16,6-15-1-16,-1-2-46 15,19 7 14-15,0 8-4 16,19 9-25-16,8 12 0 16,6 12 3-16,-6 8 11 15,0 0 29-15,-3 15-7 16,-21 13-6-16,-3 9 15 15,0 6 6-15,-36-1 7 0,0-4 4 16,-3-8 6 0,0-15-6-16,11-15-31 0,1 0-38 15,21-29-305-15</inkml:trace>
  <inkml:trace contextRef="#ctx0" brushRef="#br0" timeOffset="57668.273">3366 8292 724 0,'0'0'176'16,"0"0"-118"-16,0 0 69 16,0 0-110-16,0 0 40 15,0 0-29-15,58 65-17 0,-37-55-11 16,-12-4-8 0,-3-6-6-16,-6 0-16 0,12 0 30 15,-12-22 30-15,0-7-12 16,0 5-11-16,0 7-3 15,0 9 20-15,0 7 43 16,0 1-3-16,0 0-61 16,0 0-3-16,15 20-22 15,12 15 19-15,13 7 3 16,-7 6 6-16,9 8-6 16,-6 1-2-16,-9 7-9 15,-8-2 2-15,-10-5-10 16,-9-10 2-16,0-11 9 15,-28-9 8-15,-17-14 13 16,-15-13 7-16,5 0-20 16,-17-38-21-16,24-20-58 0,-1-16-189 15,7-14-301-15</inkml:trace>
  <inkml:trace contextRef="#ctx0" brushRef="#br0" timeOffset="57872.734">3436 7922 1147 0,'0'0'15'0,"0"0"-2"15,0 0 27 1,90 115 18-16,-47-54-23 0,2-1-15 16,-3-7-19-16,-6-5-1 15,-8-9-33-15,-10-15-37 16,-3-7-133-16,-15-14-48 15,-6-3-242-15</inkml:trace>
  <inkml:trace contextRef="#ctx0" brushRef="#br0" timeOffset="57990.42">3532 8199 757 0,'0'0'58'0,"0"0"92"15,0 0-92-15,0 0-47 16,118-138-11-16,-76 103-103 15,-8 4-264-15</inkml:trace>
  <inkml:trace contextRef="#ctx0" brushRef="#br0" timeOffset="58549.362">3738 8312 623 0,'0'0'402'16,"0"0"-399"-16,0 0 170 15,0 0-165-15,0 0 8 16,0 0-2-16,78-96 31 16,-51 43-45-16,1 5-63 15,-22 7 35-15,12 4 28 16,-18 17 7-16,0 7 8 16,0 11 25-16,-6 2-4 0,-6 0-9 15,-4 0 11-15,4 19-23 16,-3 13-4-16,6 1-2 15,9 1-7-15,0-6-2 16,0-6 0-16,18-5-7 16,0-11 4-16,10-5 1 15,-1-1 1-15,-6-6 1 16,3-27 9-16,0-9 32 16,-6-17-28-16,6-2-13 15,-2 3-18-15,-7 9 17 16,-12 16 1-16,3 15 5 15,-6 12 2-15,0 6 8 16,0 0-15-16,0 0-10 0,0 4 5 16,-6 13 1-16,6 4 1 15,0-4-10-15,0-4-8 16,15-6-2-16,3-2 7 16,9-5 10-16,6 0 6 15,-6 0 6-15,1 2 3 16,-10 5-9-16,-12 6-4 15,6 10-8-15,-12 6 3 16,0 7 3-16,-12 3 6 16,-9 3-3-16,-22-12-78 15,4-17-347-15</inkml:trace>
  <inkml:trace contextRef="#ctx0" brushRef="#br0" timeOffset="65350.053">21635 12043 946 0,'0'0'43'0,"0"0"-26"16,0 0 141-16,0 0-84 15,0 0-37-15,0 0-8 16,0 0-17-16,0 0 39 16,115-2 8-16,-30 13-7 15,32 1-20-15,25-3-3 0,27-2-5 16,18 0-1-16,25 1-2 16,-7 1-4-16,6-4 3 15,0 5-9-15,-18-9 1 16,-2-1-8-16,-13 0 4 15,-21 0 0-15,-16-11 0 16,-17-1 5-16,-33-3 10 16,-28 6 2-16,-27 3-10 15,-21 1-5-15,-15 3-2 16,0 2-3-16,0-2-5 16,0-3-11-16,0-2-51 15,10-7-79-15,-10-10-525 0</inkml:trace>
  <inkml:trace contextRef="#ctx0" brushRef="#br0" timeOffset="67849.498">22580 10064 999 0,'0'0'17'16,"0"0"23"-16,0 0 115 16,0 0-86-16,0 0-39 15,0 0-7-15,0 0-6 16,45-90-16-16,-27 73 11 15,19 3-5-15,-1 2 1 16,-9 4-6-16,15 3-1 16,-12 5-1-16,4 0-2 15,-7 6-8-15,-3 22-8 16,-9 9-8-16,-9 5 2 16,-6 10 8-16,-9 2 0 0,-27-1 10 15,-18-1 6-15,8-5 1 16,-14-6 4-16,15-10 8 15,14-7 1-15,16-11 19 16,3-4-9-16,12-7-13 16,0-2-11-16,0 0-2 15,30 0-3-15,19 0 5 16,11 0 0-16,10-17-10 16,11 1-59-16,-15-4-116 15,-5 5-153-15</inkml:trace>
  <inkml:trace contextRef="#ctx0" brushRef="#br0" timeOffset="68443.409">23051 9612 1071 0,'0'0'67'0,"0"0"-9"0,0 0 62 16,0 0-87-16,0 0-21 16,0 0-1-16,90-51-8 15,-62 51-2-15,-1 0-1 16,-12 0-7-16,-6 21-31 16,-9 4 5-16,0 8 12 15,-15 4 8-15,-12-2 11 16,-10-2 4-16,13-5 1 15,6-10 0-15,9-6 2 16,6-3-4-16,3-9-1 16,0 3-21-16,18-3-25 15,9 0 37-15,19 0-33 0,-1-14-128 16,3-7-146 0,0-1-354-16</inkml:trace>
  <inkml:trace contextRef="#ctx0" brushRef="#br0" timeOffset="68900.405">23495 9522 803 0,'0'0'147'0,"0"0"-141"16,0 0 82-16,0 0-1 16,-121-22-46-16,109 22 0 15,6 4-28-15,6 11-13 16,0 6-5-16,6-1 0 0,21 2 0 15,0 5 1 1,6 0-5-16,3-1 9 0,1 4 3 16,-10-3-3-16,-9-2 1 15,-3-2-2-15,-15-2-17 16,0 1-4-16,-9-8 19 16,-24-4 1-16,-9-5 2 15,-7-5 11-15,-11 0-10 16,15-12 10-16,2-5-10 15,13-5 10-15,30-2-11 16,0-1-23-16,39-3-20 16,25-2 34-16,11 2 3 0,1 2-22 15,-1 4-34 1,-17 2 18-16,-10 1 26 0,-21 0 18 16,-18 4 9-16,-9-4 17 15,-21 2 25-15,-18 1 11 16,-22 5-39-16,4 9 3 15,0 2-10-15,17 0-16 16,16 8-97-16,24 4-394 16</inkml:trace>
  <inkml:trace contextRef="#ctx0" brushRef="#br0" timeOffset="69367.21">23811 10004 118 0,'0'0'1215'16,"0"0"-1213"-16,0 0-2 16,0 0 40-16,0 0-35 15,179-26-5-15,-119 17-48 16,3-3-119-16,-8 5-162 0,-25 0-273 15</inkml:trace>
  <inkml:trace contextRef="#ctx0" brushRef="#br0" timeOffset="69518.442">23920 10058 927 0,'0'0'144'15,"0"0"-143"-15,0 0 88 16,0 0-83-16,0 0 32 15,187-22-38-15,-108 1-97 16,-10 0-175-16,-12-3-340 16</inkml:trace>
  <inkml:trace contextRef="#ctx0" brushRef="#br0" timeOffset="70284.298">24651 9840 1126 0,'0'0'56'0,"0"0"-27"16,0 0 83-16,0 0-69 16,0 0-6-16,162-87-12 15,-104 79-6-15,-1 8-15 16,-18 0 7-16,-5 0-10 15,-16 22-1-15,-9 10-5 16,-9 8-1-16,-9 6-9 0,-28 4 11 16,-5 0 4-16,-21-4 3 15,15-8 0-15,14-8 5 16,1-11-6-16,24-6 1 16,-3-7 0-16,12-6 3 15,0 0-6-15,12 0-6 16,30 0 6-16,4 0 13 15,5 0-13-15,9-8-36 16,-2-7-51-16,2-6-197 16,-6-3-361-16</inkml:trace>
  <inkml:trace contextRef="#ctx0" brushRef="#br0" timeOffset="70559.903">25266 9782 1092 0,'0'0'86'16,"0"0"-66"-16,0 0 79 16,0 0-58-16,0 0-9 15,0 0-17-15,-12 91-4 16,51-65-5-16,10-2-3 16,-1-4-2-16,-12-4 7 15,-3 3-8-15,-5-3-6 16,-16 1-3-16,-12-1-4 15,0 1-6-15,0-1 3 0,-28 5 16 16,-17-3 8-16,-9-3-8 16,3-6-17-16,-4-9-12 15,7 0-21-15,18-13-150 16,0-20-244-16</inkml:trace>
  <inkml:trace contextRef="#ctx0" brushRef="#br0" timeOffset="70716.984">25275 9782 733 0,'0'0'196'16,"0"0"-147"-16,0 0 143 15,142-30-124-15,-88 22-38 16,-5-2-30-16,8 3-3 16,-6-3-95-16,-5-2-142 0,-4 2-345 15</inkml:trace>
  <inkml:trace contextRef="#ctx0" brushRef="#br0" timeOffset="71004.265">25725 9657 896 0,'0'0'131'16,"0"0"-69"-16,0 0 73 16,0 0-90-16,0 0 28 15,0 0 2-15,-33 146-36 16,24-95-12-16,9 2-10 0,0-4-7 15,9-13-10 1,9-6-1-16,3-15-8 0,6-6 5 16,3-9-13-16,-2 0-1 15,-10-7 6-15,6-14 12 16,-21-5-2-16,-3 3-5 16,-3-1-18-16,-33 7 6 15,2 12 9-15,-2 5 2 16,3 0 5-16,6 5-43 15,9 13-41-15,18 0-237 16</inkml:trace>
  <inkml:trace contextRef="#ctx0" brushRef="#br0" timeOffset="71566.419">26163 9788 1479 0,'0'0'33'0,"0"0"-33"15,0 0 23-15,0 0-17 16,0 0-4-16,0 0 7 16,9 138-6-16,6-94-3 15,-6-7 1-15,-6-11 0 16,-3-8-1-16,0-11-6 15,0-5-6-15,0-2 3 16,0-2 9-16,0-25 6 0,-3-19-6 16,-6-11 0-16,9-11-6 15,0 0 4-15,0 9-10 16,0 16 11-16,0 19 1 16,9 11 4-16,-6 13 4 15,3 0-6-15,6 0-2 16,3 24-9-16,3 10 8 15,3 5 1-15,0 2 0 16,-12-5 1-16,13-3 0 16,-16-9-1-16,6-10-2 15,-6-8-4-15,-3-6-6 16,3 0 12-16,0-23 0 16,21-13 0-16,-6-6-6 0,-3 3 6 15,-3 9 1-15,-6 13 0 16,0 8-1-16,-6 9-1 15,6 0-2-15,-2 15-14 16,5 15 11-16,3 8-2 16,-9-2-8-16,-6 2-29 15,18-10-52-15,-12-9-118 16,6-18-274-16</inkml:trace>
  <inkml:trace contextRef="#ctx0" brushRef="#br0" timeOffset="71918.278">26730 9555 1186 0,'0'0'194'0,"0"0"-183"15,0 0 32-15,0 0-12 16,0 0-29-16,0 0 29 16,0 144-10-16,0-91-8 15,0 1-7-15,0-12-1 16,0-6-3-16,0-14-1 15,0-15-1-15,0-3-4 16,0-4 4-16,0 0 4 16,0 0 7-16,15-11-11 15,-3-5-20-15,9-1-1 16,9 4 15-16,1 7 0 0,-1 6-4 16,-9 0 7-16,3 0 1 15,-15 6-3-15,-3 7 1 16,-6 4-10-16,0 4 0 15,-33-4 14-15,-3 5 0 16,-6-8 12-16,-4-7-12 16,25-7-7-16,9 0-70 15,12-19-266-15</inkml:trace>
  <inkml:trace contextRef="#ctx0" brushRef="#br0" timeOffset="73200.109">26836 9633 571 0,'0'0'247'0,"0"0"-151"15,0 0 127-15,0 0-121 16,0 0-56-16,0 0-11 16,6-15-9-16,6 10-20 15,3 1 6-15,3 2 1 16,-3 2-11-16,-3 0-2 15,3 0-4-15,-6 11-4 16,-6 9-12-16,-3 8-9 0,0-2 12 16,-18 5 7-16,-15-4 4 15,-15 0-9-15,11-5-6 16,-5-9-168-16,24-8-269 16</inkml:trace>
  <inkml:trace contextRef="#ctx0" brushRef="#br0" timeOffset="95950.493">10975 16088 699 0,'0'0'285'16,"0"0"-280"-16,0 0 119 15,0 0 22-15,0 0-107 0,0 0-14 16,0 0 1-16,-9 9-16 16,9-7 13-16,0 0 17 15,0-1-5-15,6 4-5 16,0 0-1-16,6-2-10 15,-3 6 1-15,6-1 6 16,13 5-7-16,11-1 0 16,3-1-6-16,19 1-2 15,2-2-2-15,9-7-3 16,7 2 0-16,8-5-2 16,4 0-3-16,14 0 4 15,1-3-2-15,3-7 1 0,2-1 2 16,-11-3-4-1,-12 2-2-15,2-4 5 0,-20 3 0 16,-16 2-4-16,-27 4-1 16,-12 3-1-16,-6-7-6 15,-9-6-18-15,0-3-55 16,0-9-148-16,0-2-487 16</inkml:trace>
  <inkml:trace contextRef="#ctx0" brushRef="#br0" timeOffset="102434.035">23166 17458 602 0,'0'0'373'0,"0"0"-348"0,0 0 52 16,0 0 100-16,0 0-95 16,0 0-45-16,0 0-25 15,0 0 5-15,-34 4-13 16,1-4-2-16,-21 0 0 15,-19 6 0-15,-5 0 2 16,-10 2-4-16,-2-4 5 16,2 1-3-16,-2-5 4 15,2 0-1-15,7 0 0 16,-7-12 6-16,19-10-2 16,-7-3 0-16,10-7-4 15,6-1-1-15,2-6 1 16,-2-4-2-16,9-2-1 15,5-1 0-15,22-3 4 0,12-4 1 16,12-11-3-16,0-9 4 16,9-2-3-16,18-3-5 15,0 6 4-15,7 7 1 16,-4 4-5-16,3 7 1 16,0 4-1-16,7 8 1 15,11 0 0-15,3 4 2 16,16 6 0-16,11 4-3 15,7 1 0-15,17 6 0 16,1 6 0-16,12 7 3 0,2 4-3 16,7 4 1-1,3 0-1-15,-3 0-1 0,5 4 0 16,7 13-17-16,-6-1 10 16,3 2-12-16,-6 2 18 15,-10-2 0-15,1-2 2 16,-3 1 1-16,-7 1 1 15,-14 2-1-15,-15 4 2 16,5 3-2-16,-18-1 6 16,-5 7-3-16,-10 1-2 15,-12 4 3-15,-2 1-1 16,-7 3 2-16,-18-2 3 16,12 4-4-16,-9 2-1 15,-15-2-4-15,-3 6 3 16,0 2-1-16,-9-3 3 0,-30 4 0 15,-9-1 7-15,-16-3 10 16,-8-2-12-16,8 1-2 16,-17-5-6-16,-4 1 0 15,4-3 1-15,-25-2 2 16,4-5 10-16,-25-2 3 16,-6-5 0-16,-15-10-3 15,-6-4-5-15,-6-8-1 16,3-5 5-16,7 0-8 15,14-14 4-15,15-7-10 16,21-9 0-16,22 1-5 16,24-4-22-16,35-4-30 0,19-4-117 15,0-6-672 1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0" max="32767" units="cm"/>
          <inkml:channel name="Y" type="integer" min="0" max="32767" units="cm"/>
          <inkml:channel name="F" type="integer" min="0" max="2047" units="deg"/>
          <inkml:channel name="T" type="integer" min="0" max="2.14748E+0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8-05T09:09:32.4530000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18352 2304 946 0,'0'0'103'0,"0"0"-81"16,0 0 85-16,0 0-60 15,0 0-35-15,0 0 32 16,0 0-22-16,15 49 3 16,3-5 22-16,0 14-3 15,-3 12 3-15,-3 15-17 16,-12 7-10-16,0 7 3 15,0-5-16-15,0-5-6 0,0-11 1 16,-12-12-2-16,-3-13 0 16,-3-10 0-16,-9-15 6 15,3-8-5-15,2-5 13 16,-23-8-8-16,12-7 6 16,-9 0-12-16,-13-11-7 15,13-20-16-15,0-10-11 16,12-7-42-16,12-6-54 15,18-5-69-15,0-5-136 16</inkml:trace>
  <inkml:trace contextRef="#ctx0" brushRef="#br0" timeOffset="226.507">18315 2156 1260 0,'0'0'76'0,"0"0"-58"16,0 0 38-16,0 0-43 16,0 0-9-16,0 0-4 15,6-68-61-15,0 68-71 0,7 0-159 16,-1 9-315-1</inkml:trace>
  <inkml:trace contextRef="#ctx0" brushRef="#br0" timeOffset="1017.556">19459 2662 890 0,'0'0'263'16,"0"0"-229"-16,0 0 108 15,0 0-78-15,0 0-48 0,0 0-12 16,0 0-4-16,88-147-18 16,-64 82 13-16,-12-8-10 15,-12-14-3-15,0-4 14 16,-3 0 4-16,-15 14 10 15,-9 17-2-15,9 16 10 16,-7 22 16-16,16 11 0 16,3 11-18-16,3 0-16 15,-9 33-13-15,6 33 13 16,-3 32 8-16,-3 15-4 16,12 1 1-16,0-10-4 15,3-17 0-15,21-18-1 0,6-13 0 16,1-14 0-1,-1-16-27-15,9-13-35 0,12-13-16 16,4-11-62-16,5-28-172 16</inkml:trace>
  <inkml:trace contextRef="#ctx0" brushRef="#br0" timeOffset="1334.924">19933 2422 822 0,'0'0'76'0,"0"0"53"15,0 0 24-15,0 0-108 16,0 0-3-16,-139 55-24 16,109-26-14-16,24 1-4 0,-9-6 0 15,15-2-6 1,0-6-19-16,0-4-35 0,15-8-82 16,3-4 17-16,18 0 14 15,-2-10 57-15,-13-10-11 16,-6 5 22-16,-9 0 43 15,6 6 18-15,-12 7 109 16,0 2 1-16,0 0-24 16,0 0-90-16,0 0-14 15,0 11-10-15,0 7 10 16,9 0 7-16,9 0-7 16,-3-11-30-16,6-5-49 15,6-2-59-15,-2-2-220 16</inkml:trace>
  <inkml:trace contextRef="#ctx0" brushRef="#br0" timeOffset="1701.305">20120 2031 1128 0,'0'0'42'15,"0"0"37"-15,0 0-16 16,0 0-33-16,0 0 0 15,-36 153-14-15,36-86-8 16,0 0 3-16,0-10-11 16,0-10 2-16,9-12-2 15,-9-13-7-15,9-11-13 16,-6-9-20-16,-3-2 8 16,6 0 18-16,3 0-6 0,-3-2-27 15,9-11-3-15,10 7 30 16,2 5 1-16,9 1-29 15,-3 3 17-15,-6 18 28 16,-12 3-4-16,-3 0-2 16,-3-2 1-16,-9-4-8 15,-21-2-9-15,-12-3 25 16,-9-7 16-16,-3-6-16 16,11 0-44-16,16-6-74 15,18-16-283-15</inkml:trace>
  <inkml:trace contextRef="#ctx0" brushRef="#br0" timeOffset="2033.131">20422 2527 1161 0,'0'0'63'0,"0"0"-48"15,0 0 32-15,0 0-47 16,0 0-5-16,0 0-47 15,100-21-9-15,-58-8 4 16,0-4-83-16,-3-1-59 16,-17 1 34-16,-10 6 110 0,-9 8 55 15,-3 8 88 1,0 9 104-16,-18 2-17 0,-13 0-59 16,4 13-52-16,3 14-31 15,6 4-13-15,9 5-7 16,0 0-12-16,9-3 0 15,0-4-1-15,18-9-3 16,18-7-55-16,-3-13-51 16,22 0-72-16,-4-19-15 15,-9-21-258-15</inkml:trace>
  <inkml:trace contextRef="#ctx0" brushRef="#br0" timeOffset="2234.317">20839 1880 1072 0,'0'0'68'0,"0"0"75"16,0 0-35-16,0 0-63 16,0 0-37-16,0 0-1 15,-28 95-7-15,34-11 0 16,16 13 5-16,-4-2-3 16,9-2-1-16,-6-15-1 15,-6-14-33-15,0-11-10 16,3-11-45-16,-9-15-112 15,0-21-262-15</inkml:trace>
  <inkml:trace contextRef="#ctx0" brushRef="#br0" timeOffset="5833.439">19613 2881 526 0,'0'0'251'0,"0"0"-213"16,0 0 69-16,0 0-58 15,0 0-27-15,0 0 54 16,0 0-58-16,0 0-18 16,0 2 0-16,0 12 2 15,0 5 34-15,0 1 6 0,0 4-20 16,12-4-2 0,-3-1-1-16,0-4-8 0,0 0-10 15,0-4 4-15,4-4-5 16,2-2-8-16,9-5 8 15,0 0 0-15,3 0 13 16,18 0 5-16,-5-12-5 16,-7-1-9-16,18 0 1 15,-15 6 1-15,1-1-6 16,8 3 2-16,-3 4-2 16,-9 1 0-16,7 0-2 15,-4 0-6-15,0 0 1 0,-3 1 2 16,-6 10-2-1,-9 1 1-15,4 0-2 0,-10 2 2 16,0-1 1-16,-6-2 5 16,3-2 0-16,-6 1 0 15,3-5 1-15,-3-1 1 16,0 1-1-16,-3-5 0 16,0 0 2-16,0 0 0 15,0 0 12-15,0 0 18 16,3 0 6-16,6-7-15 15,-6-6-23-15,6-2 6 16,6 0-5-16,-6 0-2 16,18 3-3-16,-3 1 1 15,7-2 0-15,2 2 2 16,3 2 0-16,6-1 0 0,4 4-3 16,2 4 3-16,6 1-2 15,4 1 1-15,8 0 1 16,0 0 0-16,4 0-6 15,-7 0-5-15,-2-9-3 16,-19-2 14-16,6-11-1 16,-12-4 4-16,-6-7 1 15,-5-6 2-15,-7-9-2 16,-12-3 0-16,3-1-4 16,-9 2-17-16,0 7-51 15,-9 12-213-15</inkml:trace>
  <inkml:trace contextRef="#ctx0" brushRef="#br0" timeOffset="7385.535">20298 2988 715 0,'0'0'81'0,"0"0"-11"16,0 0 82-16,0 0-147 0,0 0-3 15,0 0 0 1,40 55 22-16,-16-1 2 0,-6 8 16 16,-3 12-18-16,3 11 4 15,-15 11 1-15,-3 14-24 16,0 7 11-16,0 5-16 15,-21-1-32-15,-6-3 32 16,-3-5 1-16,-19 0-1 16,4-3 1-16,-15-8 15 15,14-3-10-15,-5-17 11 16,15-11-9-16,0-14 1 16,2-12 1-16,13-8-10 15,3-10-2-15,3-7-6 16,-3-7-19-16,9-2 18 15,9-5-13-15,-12-1-42 0,12-5-43 16,-6 0-60-16,6-2-77 16</inkml:trace>
  <inkml:trace contextRef="#ctx0" brushRef="#br0" timeOffset="7738.433">19852 4539 943 0,'0'0'91'0,"0"0"-72"0,0 0 53 16,0 0 7-16,-6 126 2 15,6-73-31-15,0 2-35 16,0 2 10-16,0-4 12 15,-6-10-21-15,6-4 4 16,0-9-12-16,0-10-2 16,0-11-2-16,0-2 0 15,0-7 3-15,0 0 5 16,0 0 3-16,0 0-3 16,0 0-3-16,24-13 6 15,0-9 1-15,30-4-16 0,4-10-1 16,5-3-70-1,0 0-85-15,-5 0-327 0</inkml:trace>
  <inkml:trace contextRef="#ctx0" brushRef="#br0" timeOffset="9003.475">19722 5282 874 0,'0'0'38'16,"0"0"-23"-16,0 0-15 0,124-42 4 16,-88 42-4-16,6 0 0 15,-12 5-29-15,-9 19-51 16,-6 5 17-16,-15 9 12 15,0 8 22-15,-21-1-4 16,-21 0 33-16,-9-2 17 16,-1-8 97-16,13-6 21 15,12-7-15-15,6-9-36 16,18-5-38-16,3-3-18 16,0-4-28-16,3-1 0 0,24 0 14 15,27 0 26-15,1-10-19 16,8-14-21-16,1-3-76 15,-4-5-60-15,-6-7-180 16,-15-3-351-16</inkml:trace>
  <inkml:trace contextRef="#ctx0" brushRef="#br0" timeOffset="9303.158">20214 5149 1198 0,'0'0'42'0,"0"0"-15"0,-61 109 27 16,55-56-15-1,6 5-11-15,0 0-17 0,6-8-11 16,16-7-2-16,11-17-22 16,-3-11-26-16,3-11-31 15,-6-4-27-15,7-4 25 16,-16-23 21-16,-9-6 21 15,-6-2 41-15,-3-1 4 16,-9 10-2-16,-12 4 15 16,-22 13 14-16,16 9-22 15,-9 0-9-15,3 16-20 16,6 8-36-16,14 0-178 16</inkml:trace>
  <inkml:trace contextRef="#ctx0" brushRef="#br0" timeOffset="9725.164">20654 5119 753 0,'0'0'662'15,"0"0"-660"-15,0 0 49 16,0 0-51-16,0 0 10 15,0 0-10-15,-3 145 15 16,3-81-15-16,0-1 3 16,3-10-3-16,4-7-5 0,-7-16 2 15,3-15-7-15,-3-10-3 16,3-5-25-16,3-5 29 16,3-21-14-16,3-7-21 15,9-2-12-15,12 7 31 16,-3 10 12-16,-3 10-15 15,-2 8-16-15,-10 0 17 16,6 8 9-16,-15 12 6 16,-6 0 4-16,0 0 8 15,-6 1 17-15,-21-1 20 16,-10-2-10-16,-8-5-27 16,9-6-3-16,6-7-16 0,6 0-11 15,11-14-65-15,13-18-77 16,0-8-247-16</inkml:trace>
  <inkml:trace contextRef="#ctx0" brushRef="#br0" timeOffset="9864.096">20890 5293 538 0,'0'0'111'0,"0"0"152"16,0 0-67-16,15 113-75 15,-9-84-60-15,0-9-47 16,-3-3-14-16,3-12-27 15,-3-5-125-15,0 0-249 16</inkml:trace>
  <inkml:trace contextRef="#ctx0" brushRef="#br0" timeOffset="9992.774">20899 5138 761 0,'0'0'161'16,"0"0"-161"-16,0 0-10 15,0 0-191-15,0 0-64 16</inkml:trace>
  <inkml:trace contextRef="#ctx0" brushRef="#br0" timeOffset="10164.379">20899 5138 902 0,'136'-70'263'15,"-136"70"-212"-15,6 13 13 0,-3 16-38 16,6 11 73-16,6 7-40 15,-3 3-42-15,-6 1-11 16,12 1-6-16,-18-4-2 16,18-9-51-16,-18-8-66 15,9-17-101-15,-9-14-254 16</inkml:trace>
  <inkml:trace contextRef="#ctx0" brushRef="#br0" timeOffset="10322.343">21023 5334 958 0,'0'0'281'16,"0"0"-273"-16,0 0 46 0,0 0-47 15,0 0 15-15,0 0-22 16,145-50-112-16,-112 35-86 16,-6 1-28-16,-21 4-264 15</inkml:trace>
  <inkml:trace contextRef="#ctx0" brushRef="#br0" timeOffset="10878.88">21352 5236 945 0,'0'0'266'0,"0"0"-253"15,0 0 78-15,0 0-63 16,0 0-27-16,0 0 29 15,-64 39-23-15,55-12-7 16,3-7-3-16,6-1-6 16,0-2-13-16,0 0 13 15,9 2 3-15,3-3 4 16,12 1-1-16,1-3 3 16,-4 2 11-16,-6-3-7 0,-9-1-2 15,-6 0-2-15,0-1-8 16,0 0-6-16,-21 7-13 15,-22-6 1-15,1-5-123 16,-6-7-336-16</inkml:trace>
  <inkml:trace contextRef="#ctx0" brushRef="#br0" timeOffset="14002.543">11516 5043 726 0,'0'0'359'0,"0"0"-313"0,0 0 51 16,0 0-58-16,0 0-33 16,0 0-6-16,-40 118 16 15,22-43-2-15,3 4-6 16,3 4 4-16,6-7 17 15,6-8-12-15,0-15-7 16,6-15-3-16,21-11-6 16,6-15-1-16,7-12 0 15,2 0 0-15,-6-25 0 16,3-21 5-16,-18-7-5 16,1 1-18-16,-22 4 18 0,0 15 4 15,-28 9-4-15,-8 15-12 16,-18 9 12-16,0 0 0 15,14 19-42-15,10 4-115 16,24-8-273-16</inkml:trace>
  <inkml:trace contextRef="#ctx0" brushRef="#br0" timeOffset="19699.921">16993 5550 888 0,'0'0'88'15,"0"0"20"-15,0 0 16 16,0 0-87-16,0 0 4 16,0 0-6-16,0 0-20 15,-114 72-3-15,90-30 4 16,-7 15 10-16,-2 11 17 15,6 12-16-15,-3 7-11 16,18 3-10-16,0 0-1 0,12-9-5 16,9-8 0-16,27-12 0 15,18-9-35-15,34-11-67 16,24-16-54-16,23-13-8 16,16-12-264-16</inkml:trace>
  <inkml:trace contextRef="#ctx0" brushRef="#br0" timeOffset="20634.966">22577 5529 443 0,'0'0'543'15,"0"0"-476"-15,0 0 69 16,0 0-47-16,0 0-43 15,0 0 31-15,166-22-32 16,-94 38-23-16,7 20-12 16,-4 6-2-16,-2 10-1 15,-22 9-7-15,-3 7 0 16,-20 13 0-16,-19 3-4 0,-9 6 3 16,0-9-3-1,-46-6-5-15,1-11 2 0,-18-13-11 16,-16-9 10-16,10-14-18 15,15-10-56-15,8-9-142 16,13-9-334-16</inkml:trace>
  <inkml:trace contextRef="#ctx0" brushRef="#br0" timeOffset="21449.875">23326 5696 269 0,'0'0'481'15,"0"0"-384"-15,0 0 107 16,0 0-26-16,0 0-81 16,0 0-14-16,-37 0-14 15,37 0-35-15,0 0-18 0,0 0-14 16,37-3-1-1,26-6 10-15,52-8 7 0,20-5-7 16,31-11 0-16,31-5-9 16,2 4-1-16,0 3-1 15,-24 7-61-15,-42 0-83 16,-18 4-81-16,-46-6-83 16,-9 2-330-16</inkml:trace>
  <inkml:trace contextRef="#ctx0" brushRef="#br0" timeOffset="21741.116">24539 5111 1027 0,'0'0'167'0,"0"0"-154"16,0 0 20-16,0 0-24 15,0 0 13-15,115 35 49 16,-28-10-39-16,13 1-29 15,-22 8-3-15,-2-1-11 16,-28 5-12-16,-12 2 12 16,-24 1 4-16,-12-2-5 15,-12 2-12-15,-39 1 24 16,-13-1 14-16,-14-4-1 16,-4-2-6-16,13-6-7 0,6-3-3 15,11 0-48-15,34-7-155 16,6-11-174-16</inkml:trace>
  <inkml:trace contextRef="#ctx0" brushRef="#br0" timeOffset="22868.654">25302 5090 1113 0,'0'0'80'0,"0"0"-73"16,0 0 58-16,0 0-61 15,0 0-2-15,124-40-2 16,-79 40-9-16,-8 7-33 0,-4 14-11 16,-24 4 20-16,0 4-12 15,-9 2 17-15,0 0-49 16,-36-4-15-16,12-3 72 16,-4-7 20-16,7-6 46 15,15-6 11-15,6-2-23 16,0-2-11-16,0 4-18 15,6 1-10-15,21 4 10 16,4 1-5-16,5-2 21 16,-3 5-3-16,-6 4-18 15,-9 0 8-15,-9 0-8 0,-9 4 0 16,0-2-5-16,-12 2-5 16,-27-1 10-1,-9-1 7-15,3-2-7 0,8-11-34 16,4-7-48-16,27 0-75 15,6-28-342-15</inkml:trace>
  <inkml:trace contextRef="#ctx0" brushRef="#br0" timeOffset="23263.502">25746 5042 158 0,'0'0'0'16</inkml:trace>
  <inkml:trace contextRef="#ctx0" brushRef="#br0" timeOffset="23536.441">25746 5042 93 0,'15'0'199'0,"-15"0"57"15,0 0-93-15,0 0-29 16,12 0-44-16,3 0-25 15,6-5-28-15,4-3-26 0,17 3 1 16,-15 5 2 0,-6 0-7-16,-6 0-6 0,-3 18-1 15,-6 8-13-15,-6 13 7 16,-6 4 6-16,-21 8 6 16,-15-1-6-16,9 1 5 15,0-6-5-15,5-9 24 16,19-11-6-16,0-12 3 15,9-6-15-15,0-7-6 16,18 0 0-16,16-1 9 16,23-26-9-16,3-11-76 15,1-7-201-15</inkml:trace>
  <inkml:trace contextRef="#ctx0" brushRef="#br0" timeOffset="23904.944">26108 4827 1092 0,'0'0'102'16,"0"0"-92"-16,0 0 39 15,0 0-21-15,0 0 6 16,-27 163-6-16,27-96-1 16,3-2-16-16,12-8-10 15,-6-7 0-15,3-13 1 16,-9-10-2-16,6-12-9 15,-6-9-11-15,-3-6-9 16,6 0 24-16,1-3 5 0,8-18-15 16,0 0-24-16,6 1 18 15,3 11 14-15,-9 5-65 16,18 4 72-16,-12 0 2 16,-3 19 2-16,-8 1 2 15,-10 7-6-15,0-3-5 16,-6 0 2-16,-22-1 3 15,-8-5 2-15,-3-3-2 16,6-8-24-16,15-7-49 16,6-3-7-16,12-27-70 15,12-20-443-15</inkml:trace>
  <inkml:trace contextRef="#ctx0" brushRef="#br0" timeOffset="24070.834">26452 5024 604 0,'0'0'331'0,"0"0"-299"16,0 0 151-16,-9 126-109 16,3-88-31-16,6-4-19 15,0-1-23-15,0-10-1 16,0-8-47-16,0-11-87 16,0-4-130-16,0-19-289 15</inkml:trace>
  <inkml:trace contextRef="#ctx0" brushRef="#br0" timeOffset="24189.684">26443 4839 746 0,'0'0'160'0,"0"0"-146"16,0 0-28-16,0 0-35 16,0 0-272-16</inkml:trace>
  <inkml:trace contextRef="#ctx0" brushRef="#br0" timeOffset="24377.482">26443 4839 1108 0,'163'-47'78'0,"-163"53"-48"0,-6 17 12 16,3 16 32 0,3 9-8-16,0 3-25 15,0 2-29-15,0-2-12 0,0-9-1 16,0-4-51-16,3-7-32 15,3-9-84-15,0-15-68 16,-3-7-275-16</inkml:trace>
  <inkml:trace contextRef="#ctx0" brushRef="#br0" timeOffset="24749.676">26588 5075 724 0,'0'0'336'16,"0"0"-294"-16,0 0 31 0,0 0-57 15,0 0 26-15,0 0-37 16,169-84-5-16,-114 60-67 16,-13 2 36-16,-6 3 31 15,-24 10 0-15,-12 5 12 16,0 4 80-16,0 0-20 16,-12 0-25-16,-9 7-29 15,-9 14 7-15,9 3-12 16,8 1-8-16,4-6-5 15,9 0-7-15,0-4 5 16,28 3-5-16,2-3-34 16,3-1 41-16,-6-1 11 15,-12 0-7-15,3 0-2 16,-15 2-2-16,-3-1-1 16,0 3 1-16,-27-1 13 0,-6 0 8 15,6-7-21 1,-3-4-29-16,9-5-43 0,14 0-147 15,7-24-427-15</inkml:trace>
  <inkml:trace contextRef="#ctx0" brushRef="#br0" timeOffset="26356.982">19375 5401 593 0,'0'0'115'0,"0"0"-62"16,-33-141 25-16,33 89 3 15,6-6-10-15,33-1-21 16,6-3 56-16,15 6-103 0,31 3 19 15,24 4 10 1,24-1 1-16,24 0-17 0,21 8-2 16,12 11 3-16,-3 16-13 15,0 15-4-15,-15 13-5 16,-27 25-31-16,-12 14-4 16,-3 4-35-16,-9-1 4 15,-7 4 9-15,-5 0-31 16,-25 1 13-16,-8 0 48 15,-22 1-7-15,-14 3-5 16,-19 2 39-16,-12 3 3 16,-15 4 2-16,-9-2-14 15,-27-3 9-15,-19-2 5 16,-23 2 28-16,-22 1 16 16,-24 2 14-16,-5 0-22 0,-13-5 7 15,-15-6-25-15,-15-14-6 16,-33-6-9-16,-16-18 7 15,-26-17-4-15,-19-5 22 16,7-46 12-16,17-21 18 16,25-19-5-16,33-20-29 15,45-20-17-15,39-16-7 16,64-4 0-16,36 5-3 16,48 22-25-16,64 23-22 15,30 13 49-15,42 15-38 16,21 14-17-16,10 14-235 15,-22 19-394-15</inkml:trace>
  <inkml:trace contextRef="#ctx0" brushRef="#br0" timeOffset="39468.279">6074 6868 775 0,'0'0'6'0,"0"0"93"16,0 0 41-16,0 0-102 15,0 0 4-15,0 0 13 16,0 0-5-16,51-16-12 16,-12 7-5-16,4 1 6 15,2-1-9-15,15-2-2 16,-5 0-16-16,17 3 2 0,-9 1 0 16,7 5 0-16,-10-3-5 15,13 3-1-15,-4-3-1 16,9 2-5-16,4-6 2 15,5 0-2-15,4-1 0 16,-9-4-1-16,-4-1-1 16,0 1 1-16,-5 4 2 15,-13 1 0-15,4 3 0 16,-16 0-1-16,0 3 3 16,4-2 4-16,-7 1-4 15,0-1 2-15,3 0 1 16,1-1-2-16,-7-1-1 15,6 1 2-15,-15 2-3 0,-5 2-1 16,5 0 0-16,-6 1 2 16,3-2-2-16,3 0 6 15,-6-4-3-15,10 1-1 16,-4 1-2-16,-6-1-1 16,0 2 0-16,6 2 0 15,-5-2 0-15,-7-1 6 16,-6 5-1-16,3-6-5 15,-9 5 1-15,-9-2 4 16,0 3 5-16,9 0 0 16,-9 0 0-16,0 0 0 15,0 0-3-15,0 0-6 16,0 0-1-16,0 0-2 0,0 0-1 16,0 0-1-16,0 0-1 15,9 4 0-15,0 13 3 16,-3 4 0-16,12 3 0 15,-9 7 2-15,3 4 0 16,3 3 0-16,-2 4 0 16,-4 2 0-16,0 0-2 15,-6-2 0-15,-3 2 1 16,12-6-1-16,-12 1 1 16,0-3-1-16,0-3 4 15,0-3 0-15,0 2-1 16,0-4-2-16,0-3 1 0,-12 0-1 15,12-9 0 1,-3-2 1-16,-6-1-1 0,6-5 1 16,-9 1-2-16,8 1 1 15,-5 1 2-15,-3-2-1 16,3 2 0-16,-6-1 0 16,12-5-1-16,-12 2 0 15,6-1 0-15,0-1-1 16,-9 0 1-16,9-2 2 15,-6 1 3-15,-9 0 1 16,9 2-5-16,-19 0 1 16,7 0-1-16,3-1 1 15,-12 1-1-15,0-2 3 16,-10 2-3-16,-8 3 0 0,-6 0-2 16,-1 2 3-16,-2 1-3 15,2 3 4-15,4-4 1 16,-9 5-2-16,8-4-1 15,-11 3-1-15,9-2 1 16,-4 1-2-16,-2-2 1 16,5-3 0-16,-2 4-1 15,-3 0 0-15,5-2 0 16,-11-2 3-16,12 2-2 16,-7-6-1-16,19 1 0 15,-9-2 2-15,5-4-1 16,7 3-1-16,-6 1-2 15,-4-2 2-15,1 3 0 0,3-1 0 16,8 0-1-16,4-3 1 16,-6 2 0-16,21 0 0 15,-12 1 2-15,11 2-2 16,-2-3-2-16,0 3 2 16,9 2 0-16,0-2 0 15,0 0-1-15,0-2 2 16,15-3 0-16,0-1 1 15,0 2-2-15,-3-2 1 16,3 0 0-16,3 0 0 16,0 0 1-16,-10 0 0 15,7 0 0-15,0 0 1 16,-6 0-2-16,-12-19 1 16,15-4-2-16,-15-10 0 0,9-7 5 15,-9-13-5-15,6-13 1 16,3-7 0-16,-6 0-1 15,3 1 0-15,5 6-1 16,10 10 1-16,-9 14 0 16,9 9-3-16,0 9 3 15,0-1 0-15,0 3 0 16,0 0-5-16,0 6-26 16,0 4-15-16,0 2-22 15,9 1-65-15,-9 0-251 16</inkml:trace>
  <inkml:trace contextRef="#ctx0" brushRef="#br0" timeOffset="40997.481">4755 6263 1053 0,'0'0'11'16,"0"0"36"-16,0 0 33 16,0 0-73-16,0 0-7 15,0 0 44-15,90 21 42 16,-29-21-29-16,26 0-25 16,-5 0-23-16,8 0-5 15,-2 0-4-15,-19 0 0 16,-5 0-19-16,-16 0-31 15,0 0-52-15,4-2-120 16,-22-13-65-16</inkml:trace>
  <inkml:trace contextRef="#ctx0" brushRef="#br0" timeOffset="41284.792">5313 6096 1041 0,'0'0'23'16,"0"0"91"-16,0 0-69 16,0 0-45-16,0 0 0 0,0 0 2 15,106 0 28 1,-52 7-1-16,-3 0-23 0,4 6 0 16,-10 2-2-16,-9 5-1 15,-12-1-3-15,-5 3-6 16,-13 3 6-16,-6 6-1 15,-6 7 2-15,-31 10 33 16,-23 1-7-16,0 1-27 16,-13-2-43-16,22-9-113 15,12-17-345-15</inkml:trace>
  <inkml:trace contextRef="#ctx0" brushRef="#br0" timeOffset="43607.714">3632 7820 728 0,'0'0'292'0,"0"0"-256"0,0 0 193 16,0 0-146-16,0 0-69 16,0 0-9-16,0 0-5 15,0 30 0-15,0 10 2 16,0 10 22-16,0 3-7 15,-9-2-11-15,-9 0 9 16,9-12-13-16,9-7 2 16,0-13-3-16,0-11-1 15,0-5-6-15,0 0-15 16,0-3-8-16,27 0 12 16,0 0 17-16,9-12-3 15,-2-12-3-15,17-2-56 16,-12-5-105-16,-6-1-131 0,-5-1-395 15</inkml:trace>
  <inkml:trace contextRef="#ctx0" brushRef="#br0" timeOffset="43796.505">3738 7907 937 0,'0'0'32'16,"0"0"-12"-16,0 108 40 15,0-56-11-15,21 0-12 16,-6 1 4-16,0-2-30 16,3-2-11-16,-9-14 0 15,-9-8-44-15,9-16-104 0,-9-11-141 16</inkml:trace>
  <inkml:trace contextRef="#ctx0" brushRef="#br0" timeOffset="44343.717">3834 7656 1278 0,'0'0'28'0,"0"0"-14"16,0 0-6-16,0 0 9 15,15 112 29-15,13-62-32 0,-1-4-5 16,-9-2-9-16,-6-6 6 15,3-11-6-15,-12-13-4 16,-3-6-10-16,6-8-23 16,-6 0-3-16,0 0 25 15,3 0-13-15,0 0-10 16,9 0 10-16,6 0 13 16,0 0 12-16,16 0 3 15,-7 7-5-15,-12 5-16 16,6 2-1-16,-3-1 4 15,-18-1 6-15,0 0-8 16,0-1 20-16,0 8 5 16,-18 0 60-16,-9 0-39 0,-6-7 4 15,8-5-16 1,4-7-11-16,3 0 6 0,9-15-9 16,-3-14-37-16,12-9-81 15,0 2 56-15,0 1 45 16,30 4-2-16,-3 6 9 15,-2 11 7-15,-4 7 6 16,-3 7 10-16,-3 0 19 16,0 0 18-16,6 13-20 15,3 6-4-15,-9 0-16 16,0-2-4-16,-6-3-1 16,-2-3-5-16,-7-5-12 15,0-6-112-15,0 0-175 16,0-17-342-16</inkml:trace>
  <inkml:trace contextRef="#ctx0" brushRef="#br0" timeOffset="44491.428">4127 7689 1023 0,'0'0'152'0,"0"0"-115"15,0 0 56-15,0 0-93 16,0 0-19-16,0 0-114 15,0-10-91-15,9 2-165 16</inkml:trace>
  <inkml:trace contextRef="#ctx0" brushRef="#br0" timeOffset="44688.764">4199 7479 372 0,'0'0'762'0,"0"0"-755"0,0 0 30 15,0 0 6-15,0 0 35 16,88 151-33-16,-55-103-18 16,-6-2 1-16,1-2-28 15,-13-3-18-15,6-10-62 16,-6-9-145-16,-12-16-209 16</inkml:trace>
  <inkml:trace contextRef="#ctx0" brushRef="#br0" timeOffset="45004.382">4326 7829 991 0,'0'0'99'0,"0"0"41"16,0 0-77-16,0 0-53 15,0 0-10-15,0 0 14 16,100-72-7-16,-73 49-7 16,-3 1-16-16,-9 5 5 15,-9 4-6-15,0 7 17 16,-6 6 9-16,0 0 2 15,0 0 0-15,0 0-11 16,0 13-6-16,0 7 6 16,0 2 5-16,0-4-5 15,12-4-5-15,16-1-11 16,-4-2 3-16,12-6 13 0,-12 4 0 16,-3-1 1-16,-21 3-1 15,0 4-12-15,0 12-9 16,-21 2 11-16,-12 9 4 15,-9-7-162-15,5-12-122 16</inkml:trace>
  <inkml:trace contextRef="#ctx0" brushRef="#br0" timeOffset="45767.319">4341 8512 90 0,'0'0'1168'15,"0"0"-1166"-15,0 0 76 16,0 0-60-16,0 0-14 16,0 0 0-16,61 97 4 15,-46-67-5-15,3-3-2 16,-9-7 0-16,-9-9 0 16,0-6-2-16,0-5-6 15,0 0 7-15,0-5 0 0,-27-22 0 16,0-13-10-16,-7-14-19 15,7 1 6-15,9 1 16 16,3 8 7-16,12 16 0 16,3 7 28-16,0 10-4 15,0 8-19-15,12 3-5 16,12 0-5-16,3 9 4 16,7 17-1-16,11 1 4 15,-15 1-1-15,-3-5 4 16,-3-5-3-16,-15-7-2 15,1-7 0-15,-1-4-20 16,-9-3-8-16,0-30 9 16,9-13 2-16,-9-4-25 15,12 5-30-15,-9 12 42 16,9 16 30-16,-12 11 32 0,6 6 37 16,-3 0-48-16,12 10-20 15,-3 19 2-15,12 6 9 16,-9 4-6-16,6-2 7 15,4-6-13-15,-13-5-29 16,-6-12-91-16,6-14-165 16</inkml:trace>
  <inkml:trace contextRef="#ctx0" brushRef="#br0" timeOffset="46068.119">4818 8196 1149 0,'0'0'30'0,"0"0"12"16,0 0 82-16,0 0-111 15,0 0-12-15,0 0-2 16,-60 27 1-16,60-1-25 16,0 2-3-16,15-4 5 15,12 0-1-15,6-3-11 16,-6 0 10-16,1 0 6 15,-10-3 19-15,0 2 1 16,0-5-1-16,-18 1-2 16,0-5-8-16,0 5 0 15,0-7-5-15,-27-1-5 0,0-5-52 16,-7-3-4 0,7-9-88-16,0-26-258 0</inkml:trace>
  <inkml:trace contextRef="#ctx0" brushRef="#br0" timeOffset="46400.96">4915 7999 1143 0,'0'0'80'15,"0"0"-2"-15,0 0-29 0,0 0-49 16,0 0 0-1,0 0 19-15,54 107 19 0,-30-59-19 16,-3 3-5 0,-2 0 4-16,-7-3-8 0,9-6-5 15,-12-2-4-15,0-12 1 16,0-4 0-16,0-11-1 16,-6-7 0-16,-3-3 2 15,0-3-1-15,0 0 5 16,0 0 1-16,0-6-8 15,0-8-17-15,0-5-40 16,-12-3-29-16,3-5-21 16,0-5-144-16,0-4-439 15</inkml:trace>
  <inkml:trace contextRef="#ctx0" brushRef="#br0" timeOffset="46802.458">4984 8108 1063 0,'0'0'54'16,"0"0"94"-16,0 0-73 15,0 0-62-15,0 0-8 16,0 0-3-16,73-80-2 16,-46 72 0-16,-6 5-1 15,-6 3-7-15,-6 0-26 16,-3 6-1-16,-6 19-3 0,0 10 19 15,0 4 15-15,-27 5 4 16,3-1 5-16,-3-8 0 16,15-6 12-16,6-10-17 15,6-10 4-15,0-3-4 16,18-6-21-16,9 0 21 16,24 0 12-16,-6-3 14 15,-2-8-15-15,5 5-7 16,-15 5 0-16,-15 1-2 15,-9 0 0-15,0 7-2 16,-9 16 0-16,0 7 9 16,-9 10 20-16,-24 0-5 15,3-8-24-15,3-10-47 16,-6-17-191-16,14-5-814 0</inkml:trace>
  <inkml:trace contextRef="#ctx0" brushRef="#br0" timeOffset="49351.636">8162 10374 576 0,'0'0'348'0,"0"0"-337"16,0 0 120-16,0 0-44 16,0 0-87-16,0 0 0 15,0 0 3-15,49 11 45 16,-13-2 2-16,3-3 6 15,21 1-7-15,7 1-5 16,23-1-3-16,13-7-20 16,6 6-1-16,-4-1-3 15,4 1-13-15,-12-2-2 16,-10-1 1-16,1-3-3 0,-1 0-4 16,-14-11-25-1,-1-9-48-15,-24-3-64 0,-18 0-178 16,-30 4-494-16</inkml:trace>
  <inkml:trace contextRef="#ctx0" brushRef="#br0" timeOffset="136405.508">5853 13080 794 0,'0'0'11'16,"0"0"2"-16,0 0 26 16,0 0-36-16,0 0 35 15,0 0 18-15,0 0-39 16,46-13 0-16,-22 7-3 15,6 1 5-15,3 5-6 16,-6 0-10-16,25 0 1 16,-4 0-4-16,12 0 3 0,10 0 2 15,2 0-3 1,7 0 0-16,2 0-2 0,7 0-2 16,2-3 0-16,7-1 2 15,-4-3 0-15,7 3-8 16,6-2-1-16,-19 2-9 15,4-1 15-15,5 3-9 16,-8-4 12-16,2 2 3 16,1 1 1-16,-7 1-4 15,-14-2-4-15,14-1 4 16,-5-3 0-16,-4 1 2 16,7-5-2-16,-7 4 3 15,-5 0-1-15,-1-1 3 16,-9 0-5-16,1 0 11 0,-4 1 1 15,3-1-10-15,-5 0-2 16,14-4 5-16,4-1-3 16,2-3-2-16,1 1 5 15,2-2 0-15,4 0-5 16,-16 7 2-16,-3-2-2 16,-8 4 5-16,-10 3 1 15,0 1 2-15,-3 1 2 16,-5-1-5-16,14-1-2 15,-6 0-1-15,0-3 1 16,7 0-3-16,8-2 0 16,-6 0 3-16,-5 3 0 15,-7 1 1-15,0 5 2 16,-12-2-6-16,4 4 0 16,-7 0 0-16,15 0 0 0,12-1 1 15,1-6 5 1,14 0-6-16,-5-1 0 0,5-2 2 15,3 3 1-15,1 0-3 16,5 1 1-16,-5 3 2 16,2-2-3-16,-2 0-1 15,-1 4-2-15,-3-3 3 16,13 0-2-16,-4-4 2 16,16 3 0-16,6-2 3 15,-1 1-3-15,-2 3 2 16,-1-3-4-16,4 1 4 15,-13 1-2-15,4 2 1 0,-9 2-1 16,-7 0-1-16,-6 0-2 16,4 0 3-16,-4 0 3 15,1 0-3-15,5 0 1 16,1 0-1-16,8 0 0 16,4 0-1-16,-10 0 1 15,1 0-3-15,-7 0 6 16,6 0-3-16,4 0 0 15,-4 0 1-15,10 0-1 16,-7 0-3-16,7 0 3 16,6 0 2-16,-10 0 2 0,7 0-4 15,2 0 0 1,-11 0 0-16,5 0 2 0,-8 0-2 16,2 0 0-16,1 0 1 15,5 0-1-15,4 0 0 16,8 0 0-16,10 0 2 15,-9 0-2-15,5 0-2 16,10 0-1-16,-9 0 3 16,-10 0 0-16,4 0 0 15,-4 0 3-15,-5 0-1 16,-4 0-2-16,-8 0-2 16,5 0 2-16,4 0 2 15,-4 0-2-15,-2 0 0 16,8 0 1-16,4 0-1 0,-4 0 0 15,10 0 0-15,-12 0 0 16,-10-1-1-16,-8-4 1 16,-7 3 0-16,-9-3 0 15,-2-1-2-15,8-2 2 16,-12 2 0-16,13-6 0 16,-7 4 0-16,-3-3 3 15,10 2-3-15,-16-3 2 16,0 6-1-16,-3-2 1 15,-11 2-2-15,-4 0 6 16,-12 3-2-16,3-3-2 16,-9 2 16-16,0 1 2 15,6-1-4-15,12-5-10 0,6 1-6 16,16-3 2 0,11-1-1-16,3 2-1 0,19-1 0 15,-7 2 5-15,10 0-5 16,-10 6 3-16,-2-2-2 15,5 3-1-15,-5 2 0 16,8 0 1-16,4 0-1 16,-10 0 0-16,4 0-1 15,-10 0 0-15,10 0 1 16,-1-5 0-16,7-1 0 16,-1 3 2-16,-2-2 7 15,-10 4-5-15,-6-1-3 0,1-2-1 16,-7 1 8-16,0-1-8 15,-11 0 0-15,11 2 0 16,-9-4 2-16,4 0 0 16,-7-2 0-16,-6-1 2 15,1 0 2-15,-10 2 8 16,0 3-5-16,6 0-4 16,-3-1 12-16,1 1 1 15,-4 2-15-15,6-1-2 16,12 3 1-16,1 0 0 15,11 0-2-15,0 0 1 16,-2 0-2-16,5 0 1 16,-8 0-2-16,-4 5 2 15,0-1 0-15,-15 1 2 16,19-1-2-16,-4 1 0 0,-3-1-2 16,10-2 2-16,2 3 0 15,10-5 2-15,5 2-2 16,4 2 1-16,2 0 1 15,4 3-2-15,11-3 1 16,-2 2 2-16,2 0-2 16,-5 2 1-16,18 1-1 15,-1-1 0-15,4 1 0 16,0-2 6-16,11 1-7 16,-14-4 1-16,6 1 1 15,3-3-1-15,-4-2-1 16,-8 0-1-16,6 0 1 0,-7 0 2 15,4 0 1-15,3 0-2 16,-16 0-1-16,-5 0 1 16,-7 1-1-16,4 5 0 15,-4-1 0-15,-5 1 3 16,-1 1-3-16,-2-4 0 16,8 2 0-16,-14-1-1 15,-1-4 1-15,-11 3 1 16,2-3-1-16,-12 6 1 15,1-3-4-15,-4 3 3 16,-6 5 0-16,9-3 3 16,-2 4-2-16,2 1 1 15,0-4 1-15,4 4-3 16,5-1 1-16,-3 1 5 16,4-1-6-16,-1 1 3 0,0-4-1 15,4 4 1-15,-4-2 8 16,13 1-2-16,-4 0-5 15,-3 0-3-15,1 2 4 16,17 3-4-16,4-1 7 16,5 2-6-16,-2 1 3 15,9-2-5-15,-16 0 0 16,1-3 0-16,-7 3 0 16,-2-1 0-16,5 3-2 15,-12-3 2-15,13 3 1 0,-16-5 0 16,4 1 0-1,-10-3-1-15,0-1-1 0,-8-4 1 16,2 4 2-16,-6-3-1 16,-14-1 0-16,2-1-1 15,-9-5 0-15,-3-1 3 16,3 2 2-16,0 1 5 16,10-2-2-16,-4 4-3 15,-3-5-1-15,-6 2 5 16,12 0 3-16,-2 0-7 15,2 2 2-15,-3 1-5 16,15-4 3-16,-8 2 1 16,-1-1-2-16,6 1-2 15,0 0 3-15,1-2-5 16,2 4 0-16,-3-1 0 0,-6 0 0 16,10 1 0-16,-13-2 1 15,18 3 2-15,-2 7-2 16,-4 1 12-16,3 5 10 15,0 0-15-15,-8 3 0 16,5 3 1-16,3 2 0 16,1 8-1-16,2 2-2 15,3-3-1-15,-14-1-4 16,2-4 0-16,-9-5 0 16,-6 4-1-16,0 1 1 15,-5-5 0-15,-16 0 0 16,9-4-1-16,-15-1 0 0,3 1 0 15,-6 0 0-15,0 3-3 16,0 2 3-16,0-3-2 16,-9 3 1-16,-15 2 0 15,-4-2 2-15,-5 2 2 16,-3-3-1-16,-3-3-1 16,-10 1 2-16,-2-1-3 15,3-1 4-15,-3 4-4 16,-4-4-2-16,-2 1 2 15,-3-3 2-15,8-2-2 16,-14 3-1-16,5-2 1 16,1-2-1-16,-3 0 2 15,-7-2-2-15,-8-1 0 0,-1 1-4 16,7-1 5 0,-1-2-1-16,-5-2 3 0,9 1-3 15,-10-6 1-15,4 0 0 16,-4-1-6-16,-2-2 5 15,2 0 1-15,1 0 1 16,-7 0 1-16,4 1-2 16,-1-1 2-16,4 0 0 15,-1 0-2-15,4 0 2 16,-13 0-3-16,16 0 1 16,-13 0 0-16,4 0-1 15,-10 0 0-15,1-1 1 0,-1-4 0 16,4-1 0-1,-4-2 0-15,10 0 0 0,-10 0 0 16,4-3-1-16,-13-1-3 16,10-1 4-16,-1 1 1 15,0 2 0-15,1-3-1 16,-4 7 0-16,4-1 0 16,-1-2-1-16,4 3-1 15,-1 0 0-15,10 0-2 16,-1 0 2-16,1-1-1 15,-7 1 1-15,-11-1-1 16,5 1-3-16,1 0 1 16,-1 0-4-16,0 0 3 15,-5 0 5-15,-1 2 0 16,-5-2-4-16,5 1 3 0,1-1 0 16,-10-2 1-16,9 4-2 15,-2-5 3-15,-10 1 0 16,16-3 4-16,-13 2-4 15,18-4-3-15,-2 4 3 16,-10 0-1-16,22 3 2 16,-16-1-1-16,4 1 0 15,8 1 1-15,4 1-2 16,-1-3 2-16,-2 0-2 16,2 3-1-16,1 1 2 15,-1-3-1-15,7 4-4 16,-1-2 5-16,10-1-2 15,-6 5 1-15,-4 0 0 0,4 0-12 16,-4-2 1-16,-11 0 11 16,2 2 1-16,-5-2 0 15,-10-1 0-15,-11 0 0 16,-10-1 2-16,6-3-2 16,4 2 0-16,5-2 0 15,0 3-3-15,10 0 3 16,-4 2 0-16,1-1 1 15,5 2 0-15,0 1-1 16,-5 0 0-16,5-2-2 16,1 2 2-16,-4 0 1 15,4-3-1-15,2 3 1 0,-2 0-1 16,-4 0 1-16,10 0 2 16,-4 0-2-16,-6 0-2 15,4 0 3-15,2 0-3 16,-2 3 1-16,14 5 0 15,-2 1-1-15,2 2 1 16,1 0-1-16,-9-1 1 16,14 1 1-16,-11-2-1 15,5 4 1-15,-5 1-1 16,-16 1 0-16,10 2 0 16,-4 1 0-16,3-3 1 15,1 0-1-15,2 0 0 16,16 0 0-16,-12-1 2 15,5-4-2-15,-5 1 1 0,-1-1-3 16,4-2 2-16,-1 5 0 16,-8-4 2-16,14 4-2 15,-14 1 0-15,5-1-2 16,-5 0 2-16,-1-1 1 16,4-5-1-16,-1 0-1 15,-2-3 1-15,8-1 1 16,-8 0 0-16,-13 1 0 15,12 3 3-15,-11-1-1 16,-7 0-3-16,-8-2 1 16,-4-2 0-16,-3 2 1 15,0 0-3-15,4 1 2 16,-1-2-1-16,6 2 0 0,-5 0 0 16,2-4 0-1,0 3 2-15,-3 0 0 0,-2 2 0 16,2 2 2-16,-3 4 1 15,4-3-5-15,-1 0 3 16,6-1-2-16,7-1-1 16,-1-1-1-16,6-1 1 15,22 1 0-15,-1 3 2 16,-2 4-2-16,18-4 0 16,-19 5-1-16,16 2 0 15,2-2 1-15,-5 1 0 16,5-4 0-16,1 0 0 0,-6 0 1 15,11 0 0 1,-8-1 0-16,12 1-1 0,-16-4 0 16,-11 5-1-16,11-4 2 15,-11 0-1-15,-10-1 0 16,13 3 1-16,-22-5-1 16,1 1 0-16,-13 0 1 15,18-1-1-15,-5-4-3 16,-7 4 3-16,0 0 0 15,-8-4 0-15,14 3 1 16,-5 0-2-16,2 1 1 16,0-4 0-16,16 2 3 15,-1-3-3-15,16 2-1 0,2 0 1 16,4 3 0 0,12-3 1-16,-4 2-1 0,7-1 3 15,3-1-3-15,-1 2 0 16,-5-2 0-16,3 3 0 15,-13-3 1-15,7 0-1 16,-9-2 0-16,2 0-1 16,-5 0 0-16,3 2-1 15,-10 1 2-15,1 1 0 16,-1 3 0-16,4-1 0 16,8-1-1-16,13-1 0 15,0-2 1-15,2 0 0 0,16-2 0 16,-3 0 0-1,3 0 0-15,-12 0 2 0,8 0-2 16,-17 0-2-16,6-6 0 16,-1-2-1-16,-11 0 3 15,6-3 0-15,-7 3 0 16,1-3 0-16,-3-2 0 16,2 2 1-16,4-1 1 15,-3-1-1-15,-4 1-1 16,4-2 1-16,-4 1-1 15,-5 1 2-15,9-2-2 16,-7-4 0-16,7 3-1 16,9-2 1-16,5 0 1 15,-8 3-1-15,12-3 0 16,-10 1 0-16,7 1 0 0,0-1-1 16,0-1 2-16,5 0-1 15,1-1 1-15,3 3 1 16,3 0-2-16,3 0 0 15,-16-1 1-15,19-1-2 16,-6 1 3-16,6 2-3 16,0-4 2-16,2 3 0 15,-2-3 0-15,-6-2-1 16,3-1 0-16,-12 1 0 16,8 0 1-16,4-1 0 15,-3 2 0-15,6-1-1 16,0 0 2-16,12 0 3 0,-4 2-2 15,-2-4 1-15,6-2-1 16,-3 0-3-16,0 0 3 16,0-3-3-16,-3 2 0 15,15-2 5-15,-9-1-4 16,3 0 0-16,3-1-1 16,-10 2 0-16,13 4-1 15,3 4 1-15,3 5 0 16,0-3-6-16,0 2 0 15,0-3-1-15,0-1 7 16,28-5 0-16,8-1 5 16,9 3-5-16,3 4 0 15,10 6-5-15,5 4 5 16,6 2 0-16,16 0 0 16,0 4 0-16,-4 2 0 0,-6 0 3 15,-2 0-7-15,2 0 4 16,-8 9-2-16,-4 6-1 15,-15-3-7-15,-8 4-19 16,-7-5-9-16,-6 4-14 16,-9-3-59-16,3-6-198 15</inkml:trace>
  <inkml:trace contextRef="#ctx0" brushRef="#br0" timeOffset="138021.093">25876 11721 908 0,'0'0'72'15,"0"0"-3"-15,0 0 82 16,0 0-118-16,0 0-13 15,0 0-3-15,133-99-3 16,-88 85-8-16,0 2 0 16,-9 6-6-16,-8 2 2 15,-13 4-2-15,-3 0-3 16,-6 0-15-16,-6 4-44 16,0 16-25-16,-9 10 67 15,-18 3 18-15,-10-2 2 0,13-5 0 16,0-1 7-16,12-8 5 15,9-6-12-15,3 0 0 16,0-3-14-16,27 1 14 16,9 2 0-16,13-4 14 15,-4 4 5-15,-3-1-13 16,-15 1-3-16,-12 1-3 16,-6 0 0-16,-9 3-15 15,-9 1 15-15,-21 4 36 16,-18 4-3-16,-6-9-14 15,2 0-14-15,16-11-5 16,9-4-27-16,27-10-182 16,0-32-382-16</inkml:trace>
  <inkml:trace contextRef="#ctx0" brushRef="#br0" timeOffset="138316.709">26323 11575 1300 0,'0'0'53'16,"0"0"-50"-16,0 0 56 16,0 0-48-16,150-72-6 15,-92 72-3-15,-16 0-2 16,-3 0-13-16,-24 18-12 16,7 9-26-16,-22 7 4 0,0 9 23 15,-25 3 14-15,-14-1 10 16,-9-4 1-16,9-5 9 15,5-7 4-15,16-10-4 16,9-1 0-16,9-9-10 16,6 0 0-16,21-5-2 15,16-4 2-15,11 0-3 16,3-14-3-16,4-13-75 16,-7-11-192-16</inkml:trace>
  <inkml:trace contextRef="#ctx0" brushRef="#br0" timeOffset="138744.104">26836 11265 692 0,'0'0'561'16,"0"0"-561"-16,0 0 7 15,0 0 13-15,0 0 38 16,54 151-17-16,-30-94-28 15,0 1-5-15,-12-3-1 16,6-7-5-16,-12-13 0 16,4-13-2-16,-7-11-9 15,-3-9-16-15,0-2 4 16,0 0 21-16,0-22 0 0,0-6-22 16,0-1-23-1,15 2-18-15,15 7 49 16,12 2 14-16,18 3 8 0,-5 1-2 15,8 6 3-15,-18 3-1 16,-11 5-2-16,-16 0-6 16,-15 3-10-16,-3 21-6 15,-21 7 16-15,-31 8 7 16,-14-2 5-16,-10-4 8 16,10-8 2-16,12-7-13 15,24-10-9-15,11-8 0 16,19 0-17-16,0-15-48 15,19-21-312-15,23-6-153 0</inkml:trace>
  <inkml:trace contextRef="#ctx0" brushRef="#br0" timeOffset="138887.184">27276 11450 504 0,'0'0'307'16,"0"0"-77"-16,0 0-67 16,0 0-99-16,0 0-20 15,0 0 17-15,88 23-34 16,-70-4-17-16,0 1-10 15,-9-1-30-15,9-5-58 16,-9-8-106-16,-3-6-147 16</inkml:trace>
  <inkml:trace contextRef="#ctx0" brushRef="#br0" timeOffset="139037.514">27367 11094 1027 0,'0'0'135'15,"0"0"-118"-15,0 0-3 16,0 0-14-16,0 0-90 16,0 0-29-16,0 0-145 15,75-9-399-15</inkml:trace>
  <inkml:trace contextRef="#ctx0" brushRef="#br0" timeOffset="139231.998">27367 11094 1077 0,'139'-35'123'0,"-139"35"-46"16,0 0-10-16,0 8-53 0,3 24-11 16,18 10 38-1,6 7-20-15,3-1-10 0,-3 1-4 16,-3 1-4-16,-2-6-3 16,-7-3-8-16,-3-10-41 15,-6-11-39-15,-6-10-97 16,0-10-105-16,0 0-534 15</inkml:trace>
  <inkml:trace contextRef="#ctx0" brushRef="#br0" timeOffset="139604.702">27506 11348 649 0,'0'0'516'0,"0"0"-499"16,0 0 12-16,0 0 19 15,0 0-32-15,154-63-11 0,-94 41-5 16,3-3-3-16,-8-1-14 15,-7-2 10-15,-18 4-7 16,-15 8 8-16,-12 4 6 16,-3 3 42-16,0 4 25 15,-3 5-4-15,-15 0-16 16,3 0-18-16,-3 5-17 16,9 13-12-16,9 3 0 15,0 1-2-15,0-5-4 16,15 0 1-16,15-1 5 15,3-1 0-15,4-1 4 0,-1-1 1 16,-9 1-5 0,-9-2 0-16,-15 1-5 0,3-2-2 15,-6 2-5-15,0 0 1 16,-9-2 9-16,-9-4-7 16,-3-3-17-16,-3-4-19 15,6 0-44-15,9-30-174 16</inkml:trace>
  <inkml:trace contextRef="#ctx0" brushRef="#br0" timeOffset="139726.419">28366 11097 600 0,'0'0'722'0,"0"0"-714"15,0 0-8-15,0 0-13 16,0 0-142-16</inkml:trace>
  <inkml:trace contextRef="#ctx0" brushRef="#br0" timeOffset="141770.867">27961 13086 67 0,'0'0'114'16,"0"0"-68"-16,0 0 113 15,0 0 33-15,0 0-73 16,0 0 2-16,0 0 4 15,-3 0 21-15,3 0-35 16,0 0-30-16,0 0-21 16,0 0-10-16,0 0-14 15,0 0 1-15,12 0-19 16,28-12 23-16,20-6-14 16,28-6 2-16,14 0-20 0,4-6-2 15,3 4-2-15,-13-1-5 16,-17 3-23-16,-1-6-27 15,-18 0-54-15,-5-1-84 16,-28-3-159-16,-24 1-481 16</inkml:trace>
  <inkml:trace contextRef="#ctx0" brushRef="#br0" timeOffset="142037.039">28595 12593 171 0,'0'0'973'0,"0"0"-897"0,0 0-27 16,0 0 34-16,0 0-60 16,0 0 19-16,106-20-23 15,-52 20-10-15,7 0-2 16,-7 5-6-16,-9 10-1 16,-12 9-4-16,-15 2-2 15,-8 7 4-15,-10 4-5 16,-10 8 7-16,-32 5 7 15,-9-3-7-15,-6 1-11 16,8-6-21-16,19-5-43 16,12-16-132-16,18-16-456 15</inkml:trace>
  <inkml:trace contextRef="#ctx0" brushRef="#br0" timeOffset="142805.263">29404 12790 948 0,'0'0'149'16,"0"0"-138"-16,0 0 64 15,0 0-4-15,0 0-71 16,0 0 8-16,54-40-25 16,-14 5-50-16,-4-4 41 15,-15-2 2-15,-9 2-63 16,-12 6 52-16,0 6 35 15,0 10 15-15,-3 9 74 16,-15 7-12-16,-3 1-35 16,-3 7-24-16,-3 25-12 15,8 6-2-15,1 5-2 16,12-2-2-16,6-5 0 16,0-10 0-16,15-7-10 0,19-13-15 15,5-6 14-15,3 0 11 16,3-27-27-16,1-9-42 15,-7-9-41-15,0-9 1 16,-6-4-10-16,-12-3 60 16,-6-11 56-16,-12 5 3 15,-3-5 16-15,0 6 69 16,-9 8 86-16,-6 16-25 16,3 10-13-16,9 17-39 15,-15 11-37-15,18 4-21 16,0 9-36-16,-6 37-13 15,6 23 12-15,-9 26 1 0,9 18 6 16,0 12-6 0,0 6 3-16,0-4-1 0,0-10-2 15,0-28 0-15,15-21-17 16,12-26-2-16,-9-22-2 16,-6-16-3-16,-5-4-9 15,14-21 33-15,-6-24 22 16,-3-18-22-16,-6-16-10 15,-6 1 9-15,-18 6-4 16,-18 11-1-16,-1 21 3 16,4 13 3-16,6 15-4 15,6 10-5-15,15 2-84 16,6 0-165-16,0 4-154 0</inkml:trace>
  <inkml:trace contextRef="#ctx0" brushRef="#br0" timeOffset="143356.799">29935 12107 1286 0,'0'0'55'16,"0"0"-30"-16,0 0 1 16,0 0-17-16,-12 125-7 15,24-38 21-15,6 10-17 16,1 4-2-16,-10 2-3 0,6-4 3 15,-6-13-4 1,0-17 2-16,-3-20-4 0,6-20-12 16,-12-17-12-16,0-9 0 15,0-3 25-15,6-25-10 16,-6-22-19-16,0-18-73 16,0-8 45-16,0-1-3 15,-9 8-6-15,-15 16 67 16,-3 14 43-16,-7 18 52 15,13 8-20-15,-6 7-42 16,12 3-3-16,0 0-5 16,6 11-18-16,9 9-7 15,0 1-3-15,0-4-5 16,24-4-2-16,24-8 6 16,1-5 4-16,2 0 1 0,-6-9-1 15,-9-17-8-15,1-1-6 16,-16 1 7-16,-6-1 7 15,-15 6 8-15,0 4 9 16,0 10 22-16,0 3 0 16,-9 4-4-16,-3 0-22 15,-3 4-5-15,-1 19-8 16,7 7-6-16,9 6-20 16,0-2-20-16,12-6-17 15,28-7-30-15,2-9-108 16,0-12-123-16,7 0-371 15</inkml:trace>
  <inkml:trace contextRef="#ctx0" brushRef="#br0" timeOffset="143720.462">30385 12396 988 0,'0'0'179'16,"0"0"-57"-16,0 0-13 16,0 0-103-16,0 0-6 15,0 0-1-15,-9 66 1 16,21-40 0-16,9-3-2 15,6-4-3-15,0-10-10 16,1-9-40-16,2 0-26 16,3-15-38-16,0-23-55 15,-6-10-86-15,-5-6 65 16,-16-12 47-16,-6-17 148 16,0-12 28-16,-19 2 183 0,-5 12-24 15,6 18 59-15,6 30-37 16,-3 18-79-16,15 10-49 15,0 5-25-15,0 9-56 16,0 32-18-16,0 27 18 16,6 16 2-16,18 4 0 15,0-6-1-15,-6-6-1 16,1-15-8-16,-1-12-56 16,-6-16-27-16,0-12-59 15,-3-17-153-15,-9-4-184 16</inkml:trace>
  <inkml:trace contextRef="#ctx0" brushRef="#br0" timeOffset="143930.671">30605 12291 834 0,'0'0'129'0,"0"0"-31"15,0 0 38-15,0 0-136 16,0 0-23-16,0 0-20 16,151-37 4-16,-112 37-9 15,-8 1 43-15,-4 20 5 16,-15 7 7-16,-3 1 55 15,-3 8 28-15,-6-8-21 16,0-1-1-16,0-5-32 16,3-9-28-16,0-6-8 15,9-7-34-15,-9-1-91 16,6-7-201-16,-3-25-324 0</inkml:trace>
  <inkml:trace contextRef="#ctx0" brushRef="#br0" timeOffset="144071.819">30853 12089 807 0,'0'0'225'16,"0"0"-168"-16,0 0 29 16,0 0-76-16,0 0-10 15,0 0-26-15,-9 86-133 16,36-57-62-16,-9-2-81 16,9-12-59-16</inkml:trace>
  <inkml:trace contextRef="#ctx0" brushRef="#br0" timeOffset="144704.709">30961 12261 254 0,'0'0'443'15,"0"0"-158"-15,0 0-76 0,0 0-103 16,0 0-29 0,0 0-46-16,43 30 5 0,-16-12-20 15,0 0-13-15,0 3-3 16,-3 1 0-16,-9-7-15 16,1-1-20-16,-7-1 4 15,-3-9-14-15,-6-2-1 16,0-2 29-16,0 0 17 15,0 0 4-15,12-13-4 16,-6-11-12-16,6 3 11 16,-3 6 1-16,6-3-2 15,-9 9 2-15,15 0 0 16,-3 1 0-16,0 1-2 0,0 1 2 16,-2-2 0-1,2-4-1-15,-6-4 2 0,3-7 0 16,-6-4 0-16,9-3 2 15,-9 0-2-15,-9 8 2 16,6 2-3-16,-6 7 13 16,0 5 0-16,0-3-8 15,0 7-4-15,0 0 3 16,0 4 6-16,0 0 10 16,0 0 1-16,-6 0-17 15,3 4-1-15,-6 14 4 16,-6 6 3-16,6-2-5 15,9-2 0-15,0 1-2 16,0-4 11-16,9-1-11 0,15-4-1 16,-3-6 6-16,12-4-4 15,-2-2 5-15,-7 0-4 16,12-8 1-16,-12-14 1 16,-3-5-7-16,-3-2 0 15,-12-1-4-15,-3-2 0 16,-3 7 4-16,0 10 0 15,0 6 21-15,-12 9-5 16,-6 0-8-16,-9 27-2 16,-3 16-5-16,9 7 1 15,6-2-2-15,12-2-4 16,3-9-9-16,9-6-57 0,36-17-58 16,0-14-202-16</inkml:trace>
  <inkml:trace contextRef="#ctx0" brushRef="#br0" timeOffset="145423.32">30358 13312 902 0,'0'0'227'15,"0"0"-180"-15,0 0 87 16,0 0-34-16,0 0-86 15,0 0-14-15,-79 0 0 16,58 34 2-16,6 2-1 0,-3-3-1 16,18-7-1-16,0-5-23 15,0-8-19-15,0-8-24 16,18-5-17-16,3-3 52 16,12-22 32-16,-5-4 0 15,-7 5 3-15,0 7-2 16,-12 8 16-16,-9 2 21 15,0 7-13-15,12 0-25 16,-3 0 0-16,3 3-1 16,0 10-1-16,12-1-37 15,-6-4-81-15,1-4-112 16,-1-4-230-16</inkml:trace>
  <inkml:trace contextRef="#ctx0" brushRef="#br0" timeOffset="145803.926">30605 13335 653 0,'0'0'365'0,"0"0"-246"16,0 0 22-16,0 0-55 16,0 0-56-16,0 0-21 15,-33 16-9-15,21 7 0 16,12-3 0-16,0 1-4 16,0-6-16-16,0-5-5 15,0-3-9-15,18-7-18 16,0 0 12-16,0-6 33 15,4-17 4-15,-4-13-25 0,-3-6 8 16,-12-8-12 0,0-11 8-16,-3-1 5 0,0-10-2 15,-12 9 21-15,-6 9 24 16,5 18 45-16,-5 17 40 16,18 12-29-16,-6 7-24 15,6 0-56-15,0 18-1 16,0 23-8-16,0 12 6 15,0 8-7-15,15 5-20 16,10 0-7-16,2-6-18 16,18-7-65-16,-6-18 1 15,0-11-81-15,7-16-35 16,-10-8-124-16</inkml:trace>
  <inkml:trace contextRef="#ctx0" brushRef="#br0" timeOffset="147155.866">30943 13319 279 0,'0'0'420'16,"0"0"-253"-16,0 0 60 15,0 0-67-15,0 0-81 16,0 0-28-16,-15-52-29 16,3 58-21-16,6 16-1 15,-6 8 0-15,3-4-1 16,9-3-5-16,0-6-11 16,0-9-1-16,0-5-1 15,12-3-14-15,12 0 32 16,-6-20-3-16,13-19 4 15,-1-10-42-15,-12-11 16 16,-3-13-17-16,-15-6-30 0,0-6 50 16,-3 0 18-16,-21 9 5 15,0 19 54-15,-1 20 52 16,13 17-19-16,6 13-19 16,0 7-22-16,6 0-46 15,0 35-10-15,0 20 8 16,6 22 2-16,12 1 0 15,7 3 0-15,-7-9-2 16,3-9 1-16,3-10-14 16,-9-14 1-16,0-9-23 15,0-18 8-15,0-10-16 16,-3-2 27-16,7-7 18 16,-4-23 2-16,6-10-2 0,-3 0-20 15,-3-1 17-15,-12 6 1 16,0 9 2-16,-3 7 10 15,0 8 24-15,0 9-5 16,0 1 3-16,0 1-28 16,-6 0-4-16,-9 9 0 15,6 10-3-15,0 0-1 16,9-4-11-16,0-2-18 16,0 0-4-16,9-7-14 15,9 1 14-15,-6-7 23 16,15 3 10-16,-15 1 4 15,-3-2 5-15,3 4-5 0,0 0 6 16,-3 6 12 0,1 0 3-16,8-1-5 0,-9 1-6 15,3-2-5-15,3-2-2 16,-9-5 1-16,12 0-4 16,-9-3 4-16,-3 0 0 15,15-3 0-15,0-18 5 16,-6-5-9-16,7-5 0 15,-7-6-5-15,0 2-5 16,-12 4 9-16,-3 9 1 16,0 5 9-16,0 9 38 15,0 1-1-15,-3 7 0 0,-3 0-22 16,-3 0-24-16,0 23-2 16,9 6 2-1,0-1 0-15,0-1-10 0,0-6-6 16,24-3-6-16,3-9 7 15,0-7 0-15,3-2 5 16,13 0 8-16,-1-22-19 16,-12-6-18-16,-3 1 9 15,-9 3 14-15,-15 3 16 16,-3 7 25-16,0 1 0 16,0 5-2-16,-6 4 2 15,-9 4-13-15,6 0-12 16,-3 0-5-16,3 10-5 0,0 5-8 15,9 4-1 1,0-3-17-16,0 1-1 0,18-3-1 16,-3 3 27-16,9-5 11 15,-9 5 5-15,6-4-4 16,-8 2-1-16,-4-2-2 16,-9-1-11-16,0 1-2 15,0-1 0-15,0-3 15 16,-25 3 0-16,-5-6 14 15,9-3 8-15,-6 0-10 16,9-3 3-16,9 0 7 16,9-3-5-16,0-14-10 15,9-7-7-15,27-6 0 16,6-5-20-16,22 0-51 0,-4-5-38 16,-9 1 36-16,-2 2 24 15,-16 2 45-15,-9 5 4 16,-21 5 66-16,-3 6 79 15,0 3-31-15,-18 5-50 16,3 5-6-16,3 6-3 16,-3 0-31-16,3 2-24 15,6 21-7-15,6 5 2 16,0 4-13-16,15 2-5 16,15 1-2-16,0-2 16 15,0 3 1-15,-6-6 8 16,-12-1-3-16,-3 0 1 15,-9-3-2-15,0-3 4 0,-21 0 4 16,-24-4 5 0,3-10-9-16,-13-4-11 0,-5-5-242 15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0" max="32767" units="cm"/>
          <inkml:channel name="Y" type="integer" min="0" max="32767" units="cm"/>
          <inkml:channel name="F" type="integer" min="0" max="2047" units="deg"/>
          <inkml:channel name="T" type="integer" min="0" max="2.14748E+0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8-05T12:11:44.0600000"/>
    </inkml:context>
    <inkml:brush xml:id="br0">
      <inkml:brushProperty name="width" value="0.05292" units="cm"/>
      <inkml:brushProperty name="height" value="0.05292" units="cm"/>
      <inkml:brushProperty name="color" value="#C00000"/>
    </inkml:brush>
    <inkml:brush xml:id="br1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8066 3206 93 0,'0'0'101'15,"0"0"-99"-15,0 0 3 16,0 0 23-16,0 0 12 16,0 0-20-16,0 0-20 15,0 0 0-15,6 0 10 16,-6 0 13-16,3 0 9 16,-3 0 3-16,0 0 2 15,0 0 2-15,0 0 2 16,0 0-11-16,0 0-9 15,9 0-9-15,-6 3-5 16,3-1 2-16,3 0 13 16,0-1-3-16,3 2-12 0,6 0-5 15,-3-3 5-15,-9 4 0 16,15-4 9-16,-2 2-9 16,-4 1-3-16,3 1 10 15,0 0-7-15,0-2-3 16,-3 3 3-16,-3-3-7 15,3 2 9-15,12 0-6 16,-8-3-1-16,-4 3 4 16,6-4 1-16,-3 0 0 15,0 6-3-15,0-5 0 16,-3-1-1-16,6 2 1 16,-3 0 3-16,0-2-1 15,1 2 5-15,-7-2-2 16,18 0-5-16,-12 0 9 15,6 0 0-15,-6 0-7 0,9 0-6 16,-9 0 0-16,10 0 2 16,8 0 2-16,-9 0 0 15,6 0 5-15,-6 0-7 16,1 0-2-16,-1 0 4 16,0 0-2-16,-6 0-2 15,0 0 2-15,6 0 0 16,0 0-2-16,-2 0 0 15,-1 0 9-15,3 0 5 16,3 0 2-16,3 0 12 0,4 0-13 16,-7 0-11-1,3 0 1-15,9 0-3 0,-9 0 8 16,7 0-3-16,2-4-1 16,-6 2-4-16,-6 1 3 15,3 1 1-15,-5 0-1 16,5 0-3-16,-3 0 9 15,0 0-1-15,-3 0-1 16,7 0-4-16,-7 0-1 16,3 0 17-16,3 0 11 15,3 0-27-15,-6 0-2 16,4 0 1-16,-7 0 5 16,9 0-4-16,-3 0 3 15,3 0-8-15,-8 0 6 16,11 0-3-16,-9-3 3 0,9 3 4 15,-6-3-10 1,-5 3 5-16,14 0-4 0,-6-4 2 16,-3 3 12-16,13-1-1 15,-7 2-13-15,-6-2 2 16,0 2-2-16,13 0-1 16,-10 0 0-16,-3 0 0 15,15 0 0-15,-6 0 0 16,-8 0 0-16,14 0 2 15,-9 0-1-15,9 0 0 16,-5 0 1-16,14-4-1 0,-6-1 34 16,10 1-21-16,-13 0-13 15,3 0 0-15,-5 1-1 16,-4-3 2-16,-9 3-2 16,6-1 1-16,-5 2-1 15,-7-3 1-15,-3 1 0 16,15 2-1-16,-6-4 0 15,3-1 2-15,1 1-2 16,8 0 2-16,-9 3-2 16,3 0-1-16,1 0 1 15,-4 0 0-15,0 1 1 16,-3 0-1-16,0 2 0 16,-5 0 0-16,-1 0-2 15,-9 0 4-15,6 0-2 0,0 0 0 16,6 0 1-1,-2 0 1-15,-7-1-1 0,-9-3 0 16,18 3 3-16,-3 1-3 16,-3-1 0-16,3 1 2 15,-5 0-2-15,-1 0 0 16,0 0-1-16,6-4 1 16,0 4-1-16,-3-1 2 15,-6-1-2-15,10-1 0 16,-10 3 3-16,3-2 1 15,0 2 2-15,0-1-1 16,-6 1 1-16,12-2-4 0,-9-1 6 16,-3 3-1-16,13-1-4 15,-10-2 2-15,-3 1-1 16,9-1 6-16,-9 0 2 16,-6 1 2-16,0 1-1 15,0 1 1-15,-9 0-1 16,9-4-3-16,-9 4-1 15,9 0-4-15,-6-1-4 16,-3 1-1-16,0 0-1 16,0 0-23-16,-3-5-94 15,-24-3-361-15</inkml:trace>
  <inkml:trace contextRef="#ctx0" brushRef="#br0" timeOffset="18651.518">14030 7264 590 0,'0'0'98'0,"0"0"-75"15,0 0-23-15,0 0 100 16,-118-56-25-16,94 44-32 16,-6-3-9-16,-4-3 5 15,1-5 12-15,-6-2-12 16,-12-2-15-16,2-1-8 16,7-4-4-16,-9-1 14 15,15 4 2-15,-1-4-15 16,-8 0-4-16,30 3-1 15,-9 0 3-15,12-2-2 16,0-2-8-16,9-4 9 16,3-1-9-16,0-2 2 0,0-1-2 15,18-3-2 1,-3 5-5-16,3 0 3 0,-3 3-2 16,6 3 4-16,-3 5-4 15,0-1 5-15,1 6-4 16,-4-1 4-16,12 3 0 15,6 1-6-15,6 3 3 16,3 1 3-16,10 1 0 16,-10 5-1-16,15 1 0 15,-2 6 1-15,-1 4 0 16,12 0-4-16,1 0 3 16,17 0-4-16,-2 2 5 15,17 9-3-15,-5-2 3 0,-13 2 0 16,1 1-7-16,-13 1 3 15,10 1 0 1,-7-1 2-16,-2-1 2 0,8-3 0 16,-11 4-1-16,-7 0 1 15,-6 1 0-15,-14 3 1 16,8 1 2-16,-6 0 0 16,-9 4 1-16,13 0-3 15,-4 0 1-15,-3 3 0 16,-3-1-2-16,-3 0 3 15,-2 0 1-15,-7-2-3 16,3-1 4-16,-9 3 6 0,6-1-6 16,-15 2 0-16,3 2 0 15,-6 2 5 1,-3 1-4-16,-3 3 10 16,0-1-4-16,0-4-1 0,0 1-5 15,-3-2-3-15,-6-2-3 16,-6-5 2-16,12 4 1 15,-12-4 0-15,-3 1 2 16,9-1 2-16,-18 0 7 16,3 0-2-16,-7 0-2 15,-2-1 0-15,-12 1 1 16,3-4-3-16,-13 1 2 16,1-3 2-16,-24-6-7 0,-13-2 3 15,-15-6 1 1,-14 0 2-16,-4 0-2 15,-3-9-1-15,12-12 9 0,16-2 3 16,11 1-7 0,10-5-11-16,18 0-2 0,8 1-12 15,13 1-17-15,3 1-33 16,3 2-64-16,-7-1-231 16</inkml:trace>
  <inkml:trace contextRef="#ctx0" brushRef="#br0" timeOffset="20502.659">6056 3785 389 0,'0'0'218'16,"0"0"-197"-16,0 0 77 15,0 0 56-15,0 0-65 16,0 0-17-16,0 0-47 16,-9 0 14-16,9 0-28 15,12 0-8-15,15 0 15 16,6 6 9-16,21 5 0 16,7-4-6-16,8 2 0 15,13 0-6-15,-4 0-10 0,1 0-4 16,2-1-1-16,-12-4-1 15,-5-1-22-15,-10-1-14 16,-12-2-15-16,-29 3-61 16,-13 3-66-16,0-1-82 15,-37 0-90-15</inkml:trace>
  <inkml:trace contextRef="#ctx0" brushRef="#br0" timeOffset="20850.226">6554 3612 502 0,'0'0'330'15,"0"0"-330"-15,0 0 0 16,0 0 38-16,0 0 27 15,169 78-12-15,-100-57-41 16,1-1-6-16,-4 4-6 16,-6-4-4-16,-20 2 1 15,-13-1 1-15,-15-1-6 16,-12 2-3-16,0 4 11 16,-27 13 47-16,-34 6 65 15,-11 7-42-15,-19 1-32 16,16-2-23-16,-7-9-15 0,22-7-6 15,15-10-84 1,27-17-280-16</inkml:trace>
  <inkml:trace contextRef="#ctx0" brushRef="#br0" timeOffset="24478.103">7378 4406 391 0,'0'0'37'15,"0"0"-34"-15,0 0 60 16,0 0 50-16,0 0-7 0,0 0-35 15,0 0-44 1,-9 0-6-16,9-4 19 0,0 4 10 16,0 0-16-16,0 0-4 15,0 0 0-15,9 0 14 16,15 0 15-16,6 0-16 16,9 4-8-16,19 3 1 15,5 4-4-15,12-1-17 16,-2 1-9-16,20-5-1 15,-2-1 3-15,18-2 0 16,5-3-5-16,-8 0-2 16,-13 0 0-16,-8 0 1 15,-16 0-1-15,-23 0 1 16,-19 0-2-16,-9-3 0 16,-3 1 3-16,-12 1 2 0,-3 1 11 15,0 0 6-15,0 0-12 16,0 0-10-16,0 0-5 15,0 0-38-15,0 0-42 16,0 0-166-16,0 0-319 16</inkml:trace>
  <inkml:trace contextRef="#ctx0" brushRef="#br0" timeOffset="33291.678">10139 3921 695 0,'0'0'0'15,"0"0"-5"-15,0 0 5 16,0 0 41-16,0 0 18 16,0 0-15-16,0 0-31 15,-18-26-5-15,18 26-8 16,0 0 0-16,0 0-4 16,0 0 4-16,9 0 4 15,0 0 7-15,18 1-5 16,1 6 6-16,8-6 6 15,6 2 5-15,3-1-5 0,10-2-5 16,-1 0-9-16,-6 0-4 16,1 0 0-1,-10 0-10-15,-12 0-20 0,3 1-24 16,-12 3-53-16,-9-3-12 16,-9 3-49-16,0 0-100 15</inkml:trace>
  <inkml:trace contextRef="#ctx0" brushRef="#br0" timeOffset="33736.756">10474 3809 569 0,'0'0'14'16,"0"0"-14"-16,0 0 0 15,0 0 5-15,0 0 23 16,0 0-11-16,0 0-6 16,73-13-2-16,-46 13 10 15,-12 0-10-15,15 9 14 16,-3 6-12-16,-3 1-9 15,4 8 1-15,-13-2 8 0,12 0-5 16,3 2 3-16,-12-4 0 16,-3-4-7-16,3-2-2 15,-15-5 0-15,3-5 0 16,-6-2 0-16,0 0 13 16,0 0 72-16,-30 7-5 15,0 0-72-15,-15 4-3 16,-1 6-5-16,4-1-5 15,-6 5-22-15,9 2-99 16,9-10-95-16,11-6-348 16</inkml:trace>
  <inkml:trace contextRef="#ctx0" brushRef="#br0" timeOffset="79752.363">25517 7757 247 0,'0'0'189'16,"0"0"-138"-16,0 0 55 0,0 0 89 15,0 0-52-15,0 0-47 16,0 0-23-16,0 0 3 15,-12-6 2-15,12 4-15 16,-12 1-26-16,9-2-17 16,0 1-3-16,-4 1-2 15,-2-2-6-15,6 1-2 16,-6 2-4-16,9 0 0 16,-9 0 1-16,9 0 0 15,0 0 0-15,0 0 0 16,0 0-1-16,0 0-1 15,0 0-2-15,0 0-9 16,9 0 9-16,25 0 2 0,14 5 21 16,15 1-4-1,16-3 2-15,26 0-10 0,10-3 2 16,9 0-3-16,-3 0 0 16,-10 0-5-16,-23 0-5 15,-16 0 3-15,-18 0-3 16,-20 0-2-16,-10 0-1 15,-18 0-10-15,-6 0-25 16,0 0-7-16,0 0-22 16,0 0-75-16,-24 0-127 15,-9 0-377-15</inkml:trace>
  <inkml:trace contextRef="#ctx0" brushRef="#br0" timeOffset="80335.883">25674 7477 470 0,'0'0'137'16,"0"0"-54"-16,0 0 61 15,0 0 35-15,0 0-70 16,0 0-46-16,0-1-24 16,0 1-4-16,0 0-5 15,-9 10-7-15,-25 13 13 0,-14 5-1 16,6 4-17 0,-9-6-2-16,-7-4 3 0,25 2-6 15,-12-9-2-15,18 0-3 16,-7-2 10-16,22-6-9 15,6-2-4-15,0-1-3 16,6-4 3-16,0 0-1 16,0 3-4-16,0-2-3 15,0 7 0-15,6 8 3 16,21-1 7-16,19 9 8 16,-4-1-6-16,12 3-8 15,-5-4-1-15,2 3-3 16,0-5-36-16,-3 0-65 15,1-5-111-15,-4-9-317 16</inkml:trace>
  <inkml:trace contextRef="#ctx0" brushRef="#br0" timeOffset="80913.977">26796 7684 362 0,'0'0'528'16,"0"0"-468"-16,0 0-17 16,0 0 105-16,0 0-45 15,0 0-78-15,0 40-20 16,-6 8 47-16,-12 9 9 15,3 5-32-15,-3-2 4 16,-3-3-17-16,6-9-9 16,0-4-5-16,12-11-2 15,-6-11-6-15,9-10-57 16,0-7-9-16,0-5-93 16,0 0-279-16,9-20-215 0</inkml:trace>
  <inkml:trace contextRef="#ctx0" brushRef="#br0" timeOffset="81241.916">26778 7717 441 0,'0'0'596'0,"0"0"-580"15,0 0-9-15,0 0 120 16,0 0-47-16,0 0-59 15,0 0-11-15,112-52-2 0,-79 52 0 16,0 0-1-16,-5 2-7 16,-7 20-5-16,-6 4 4 15,-3 7-2-15,-12 3-1 16,0 4 4-16,0 0 7 16,-27-2-4-16,-4-7-3 15,-14-4 0-15,3-7 16 16,-6-5-8-16,8-6-2 15,4-2-8-15,18-4 2 16,9-2-38-16,3-1-27 16,6 0-49-16,6-7-208 15</inkml:trace>
  <inkml:trace contextRef="#ctx0" brushRef="#br0" timeOffset="81601.511">27409 7811 792 0,'0'0'42'0,"0"0"4"0,0 0 132 15,0 0-62-15,0 0-82 16,0 0-3-16,-142-2 10 16,97 33 12-16,3 9-4 15,-1 4-25-15,13 1-4 16,3 1-7-16,18-5 0 16,9-3-13-16,0-5 0 15,27-8-2-15,15-5-1 16,19-11 3-16,14-9-12 15,1 0-67-15,2-18-113 16,-2-11-206-16</inkml:trace>
  <inkml:trace contextRef="#ctx0" brushRef="#br0" timeOffset="86350.636">29250 5169 614 0,'0'0'44'0,"0"0"33"0,0 0 60 15,0 0 25-15,0 0-32 16,0 0-59-16,0 0-14 16,0 0-25-16,0-44 1 15,0 44-10-15,0 0-23 16,0 27-11-16,-9 33 1 15,0 37 10-15,-18 31 22 16,12 24-9-16,-9 19-10 16,-4 4-3-16,7 2 2 15,6-5-4-15,0-14-1 16,3-16-2-16,3-14-6 0,0-19-13 16,0-16-14-16,3-26-7 15,3-17-19-15,-6-23-18 16,9-17 5-16,-6-10-85 15,3 0-2-15,-3-34-47 16</inkml:trace>
  <inkml:trace contextRef="#ctx0" brushRef="#br0" timeOffset="87284.98">29205 5284 42 0,'0'0'56'0,"0"0"-8"16,0 0 55-16,0 0 2 16,0 0-21-16,0 0-6 15,0 0-11-15,0-2-4 16,0 2 22-16,0-1-7 16,0-2 7-16,0-2-3 0,12-6-14 15,9-2-38-15,6-3-23 16,12-1 2-16,13 2-4 15,11-4-3-15,25 1 4 16,11 6 2-16,10 1-5 16,24 5 6-16,6 6 15 15,8 0 15-15,16 0 1 16,-6 1-2-16,3 13-7 16,-9-3-2-16,-15-3-3 15,-27-2-7-15,-25-6-5 16,-23 0-7-16,-28 0-6 15,-12 0 0-15,-15 0 0 0,15 0-1 16,-12 0 1-16,0 0-2 16,-3 0 1-16,3 4 0 15,-3-1 0-15,9 4-1 16,1 1 1-16,5 5-1 16,-9 4-2-16,9 3 0 15,-6 8-3-15,-3 11-4 16,-6 16 8-16,0 11 4 15,6 13 4-15,-12 2-3 16,0 3-3-16,0 8 2 16,0 9-2-16,-18 5 0 15,0 9 1-15,-6 5 0 16,-3-3-2-16,-1 3 2 0,-5-2 3 16,6-11-1-16,3-13-2 15,0-17 1-15,9-20-2 16,-3-7 0-16,0-11-9 15,-1-4 8-15,-5-9 1 16,6 0 0-16,-9-6 0 16,9-7 0-16,-15-4-1 15,-4-3-4-15,-8-1 4 16,-18-3 1-16,-16-2 4 16,-20 0-2-16,-7-2-2 15,-18-15 0-15,-17-7 2 16,-7-9 2-16,6-2-1 15,9-1 1-15,24 4 27 16,4 5-5-16,17 4-25 0,7 6-1 16,11 3-19-16,16 5-14 15,9-1-34-15,5 2-45 16,13-2-129-16,-3-5-165 16</inkml:trace>
  <inkml:trace contextRef="#ctx0" brushRef="#br0" timeOffset="88170.551">31149 5501 377 0,'0'0'78'16,"0"0"15"-16,0 0 70 15,0 0-25-15,0 0 4 16,0 0-51-16,0-60-23 16,0 60-18-16,0-2-12 15,0 2-19-15,0 0-14 16,0 0-4-16,0 0-1 16,6 0 0-16,-6 0-4 15,9 0 4-15,-6 0-2 16,6 10-7-16,-3 2-15 0,-3 3-4 15,-3 2-9-15,0-5-3 16,0-3 18-16,0-3 2 16,0-5 9-16,-3-1 11 15,-12 0 19-15,-3 0 15 16,6 0-18-16,-1-12-1 16,10-1 17-16,3 2-10 15,-3 0-19-15,3 5-3 16,0 1-6-16,0 5-15 15,0 0 2-15,6 0-20 16,10 0 15-16,-1 0 7 16,-15 7-18-16,9 4-2 15,-9-4 10-15,0 1 1 0,0-2-12 16,-9 1-20 0,3-2-12-16,-6-5-158 0,-1 0-287 15</inkml:trace>
  <inkml:trace contextRef="#ctx0" brushRef="#br0" timeOffset="89024.998">30457 5598 414 0,'0'0'216'0,"0"0"-163"15,0 0 6-15,0 0-5 16,0 0-49-16,0 0 108 15,-9 148-52-15,-3-87-54 16,-3-1 17-16,3-2-5 16,0-9-16-16,3-5-3 15,-3-10-10-15,12-10-58 16,-9-8-73-16,9-15-118 16</inkml:trace>
  <inkml:trace contextRef="#ctx0" brushRef="#br0" timeOffset="89519.466">30448 5669 690 0,'0'0'43'0,"0"0"-15"15,0 0-12-15,0 0 31 16,0 0-45-16,136-9 4 15,-78 9-6-15,-4 1-4 16,-3 7 0-16,-6 3-5 16,-2-3-5-16,-7 0-3 15,-18-2-1-15,3-1 11 16,-15-4 7-16,3-1 0 0,-9 0 2 16,0 0 16-16,0 0 46 15,0 0 13-15,0 0-41 16,0 4-21-16,0 2-15 15,0 5-6-15,0 11 6 16,0 6 2-16,0 6 2 16,0 5 1-16,0 3-1 15,0-1 2-15,0 1-6 16,-9-10 0-16,9-3 0 16,-15-7-6-16,3-4-1 15,3-6 1-15,-18-6 6 16,-15-3 8-16,-4-3 21 0,1 0-27 15,-15 0 8 1,8 0-10-16,-2-9 5 0,21 0-5 16,3 4-3-16,5-1-46 15,7 1-117-15,6-1-206 16</inkml:trace>
  <inkml:trace contextRef="#ctx0" brushRef="#br0" timeOffset="90052.339">30623 5746 344 0,'0'0'94'16,"0"0"-94"-16,0 0 0 15,0 0 32-15,0 0 29 16,0 0-4-16,0 69 4 16,0-39-38-16,0-2-5 15,-9 1 14-15,9-5-26 0,0-3 1 16,0-9 0-1,-6-3-5-15,6-7 2 0,0-2 5 16,0 0 35-16,-3 0 10 16,-3-2 13-16,6-21-28 15,-3-5-33-15,-6-8-6 16,9 2-13-16,0-3 9 16,9 6 4-16,9 6-13 15,4 4 3-15,11 7-29 16,0 7-61-16,-3 3 7 15,3 4-38-15,-15 0 42 16,-9 6 35-16,-9 13-65 16,0 0 1-16,0-3 92 15,-27 1 26-15,-6-5 8 16,6-2 58-16,-6-2 24 16,9-1-70-16,12-3-20 0,8-2-48 15</inkml:trace>
  <inkml:trace contextRef="#ctx0" brushRef="#br0" timeOffset="90285.408">30898 5747 379 0,'0'0'86'16,"0"0"-45"-16,0 0 106 0,0 0-8 15,0 0-97 1,0 0-4-16,-124 81-26 0,115-55-10 16,9 0 0-16,0-4-4 15,12-4-4-15,16-5 2 16,11-5-4-16,15-8-34 16,-9 0-201-16</inkml:trace>
  <inkml:trace contextRef="#ctx0" brushRef="#br0" timeOffset="92117.319">30738 5852 312 0,'0'0'102'15,"0"0"-63"-15,0 0 44 16,0 0-15-16,0 0-39 0,0 0-11 15,0 0 0-15,0 2 17 16,0-2 16-16,0 0 1 16,0 0 1-16,0 0-1 15,0 0 3-15,0 0-13 16,0 0-7-16,0 0-18 16,0 0 3-16,0 0-8 15,0 0 1-15,0 0-3 16,0 0-4-16,0 0 0 15,0 0 10-15,0 0-4 16,0 0 2-16,-6 0-8 16,3 0-4-16,-6-2-2 15,-3-3 0-15,0-2 0 16,-9 1 0-16,15 2 0 16,-18-2-2-16,2 1 2 0,-2-1 4 15,3-1-4-15,-12 2-2 16,-3-3 2-16,-7 1 0 15,-2-2-2-15,-6-2 4 16,-3-1-1-16,-10-1 0 16,1 1 1-16,-4 1-2 15,10 1 0-15,6 4 4 16,-4 3 1-16,19-2-5 16,-6 5 6-16,9 0-1 15,-6 0-3-15,5 0 1 16,-2 0-2-16,3 0 4 15,-6 0 3-15,-1 0-5 0,1 5 11 16,-3 1 11-16,3 1-7 16,6-5-8-16,5 5 7 15,10 1-4-15,-6 1-10 16,6 5 2-16,0 0-1 16,0 6 1-16,-6 6-3 15,2 1 0-15,-2 6 0 16,3 0-2-16,0 0 0 15,0 1 2-15,-6-1-2 16,12 0 0-16,-3 2-1 16,-1-2 1-16,-2-1 0 15,6 5 1-15,-3-6-1 16,-9 6 1-16,9-3-1 0,-9 4 0 16,0 1 1-16,-7-3-1 15,7 2-2-15,0-3 2 16,0-2 0-16,3-7 2 15,6-6-2-15,0-2 0 16,-4-3 1-16,16 0-1 16,-15 2 0-16,9-4 0 15,0 1 0-15,-6-2 0 16,0 2 0-16,0 1 1 16,-6-2-1-16,6 5 1 15,-1-4-1-15,-5 5 0 16,3-1 1-16,6 0-1 0,-12 0 1 15,9-4 0 1,3 0-1-16,0-2 2 0,3 1-2 16,-4-1 0-16,1 2 0 15,-3 2 0-15,-9-1 1 16,12 2 1-16,-9 2-2 16,-3 1-1-16,-4 1 1 15,4-1 4-15,-6-1-4 16,6 0 0-16,0-2-1 15,-9 8 1-15,-4-3 0 16,4-3 1-16,9-1 0 16,6-5 0-16,0 2-1 15,0-1 1-15,-7 3 0 16,10-4-1-16,-3 1 0 16,0-2 3-16,0-2-3 0,-12 1 0 15,15-4-1-15,-16 2 2 16,-2-3 2-16,-12 0-2 15,15-1 1-15,-10-2 0 16,-2 1 2-16,3-2-4 16,3 3 0-16,-4-3 3 15,7 0-1-15,9 2-1 16,3 2 2-16,6-4 0 16,6 2-3-16,3 1 0 15,-9-4 0-15,18 1-2 16,0 1-11-16,-6-3-3 15,6 2-20-15,0-2-30 0,0 0-24 16,0 0-155-16,0 0-80 16,6-8-275-16</inkml:trace>
  <inkml:trace contextRef="#ctx0" brushRef="#br0" timeOffset="92527.05">27554 7028 344 0,'0'0'471'0,"0"0"-443"0,0 0-24 16,0 0 9-16,0 0 62 15,0 0-35-15,-57 34-9 16,26-5 17-16,-5 6 42 16,-12 4-27-16,12 0-7 15,-7-2-9-15,7-4-25 16,9-4-7-16,-6-1-1 16,15-6 0-16,-6-3 3 15,12-4-7-15,6-6-3 16,6-1-2-16,0-1-5 0,0 2-1 15,0 2 1-15,21-2 1 16,9 4-1-16,12-1 1 16,-3-1-2-16,13-3-18 15,-4-4-65-15,3-4-71 16,-2 0-171-16,-10 0-255 16</inkml:trace>
  <inkml:trace contextRef="#ctx0" brushRef="#br0" timeOffset="95072.852">25432 6744 364 0,'0'0'57'0,"0"0"-30"15,0 0 108-15,0 0 68 16,0 0-58-16,0 0-141 16,-21-18 11-16,42 9-15 15,34-5 23-15,-7-2-20 16,9 4 16-16,-6-1-19 0,-2 7 9 15,-16 4-9 1,-6 2-5-16,-18 0-18 0,3 0-29 16,-12 21-50-16,0 7 46 15,-21 12 56-15,-15 4 13 16,-12-4-8-16,11-6-5 16,7-7 4-16,12-12-2 15,12-9 13-15,6-6 4 16,0 0-19-16,15 0-13 15,30-9 13-15,16-15-12 16,29-9 12-16,1 3-79 16,2-1-51-16,7-1-54 15,-9 3 145-15,5 3 39 16,-8 4 17-16,-16 5 74 16,-21 9-21-16,-29 8-67 0,-16 0-3 15,-6 0-17-15,-18 20 17 16,-25 12 45-16,-11 4-17 15,-6 0 12-15,-4-4-10 16,22-9 20-16,21-9-24 16,3-8-4-16,18-6-6 15,0 0-16-15,39-12-40 16,9-19-11-16,10-10-51 16,8-2 11-16,-9 2-61 15,-5 8-117-15,-13 8 269 16,-3 11 10-16,-3 10 58 15,-18 4-10-15,-12 0-18 0,-3 25-25 16,0 5 97-16,0 9-55 16,-18 3-23-16,0-6 0 15,-3-10-19-15,15-12-8 16,6-10-7-16,0-4-7 16,12-4-27-16,30-23 17 15,4-11-22-15,11 0-58 16,-12 1 95-16,10 8-118 15,-13 6 89-15,-6 10 31 16,-9 10 113-16,-3 3-16 16,-21 0-55-16,3 0-39 15,-6 10-3-15,0 8 17 16,-6 0-7-16,-6-1 9 0,-3-1-4 16,6-11-15-1,9-5-10-15,0 0 5 0,9 0-68 16,18 0 36-16,-3-5 22 15,4 0 15-15,-13 5 5 16,-3 0 12-16,-12 0 13 16,0 5-6-16,0 6 37 15,-9 4 18-15,0-1-20 16,0-4-1-16,-3-3-20 16,9-6-25-16,3-1 18 15,0 0 20-15,0 0 19 16,6 0-52-16,18-12-14 0,6-3-4 15,3 4 0 1,-6 5-4-16,-6 3-12 0,-12 1 12 16,-6 2-2-16,-3 0-22 15,0 0-33-15,-21 22 61 16,-9 8 17-16,-21 5 10 16,-10 4-12-16,7-5 5 15,0-2-12-15,24-10 8 16,15-11-6-16,9-8 17 15,6-3-3-15,0 0-24 16,24-18 15-16,24-15-34 16,9-6 12-16,-2 0-8 15,-1 5-36-15,-3 2-34 0,-11 7 52 16,-19 8 18 0,9 7-1-16,-27 9 16 0,-3 1 0 15,0 0-2-15,-21 7-61 16,-12 26 63-16,-16 6 5 15,-11 9 1-15,-1-3-6 16,13-5 0-16,15-15 0 16,27-10 0-16,6-14-2 15,6-1-46-15,45-10 34 16,13-18 14-16,14-1 0 16,-5 1-26-16,-10 5-82 15,-12 7-35-15,-24 9 46 16,-11 3 24-16</inkml:trace>
  <inkml:trace contextRef="#ctx0" brushRef="#br0" timeOffset="97650.792">29848 6271 123 0,'0'0'298'0,"0"0"-155"16,0 0 10-16,0 0 50 15,0 0-54-15,0 0-57 16,0-27-28-16,0 27-13 16,0 0-10-16,0 0-14 15,0 0-12-15,0 0-15 16,0 0 0-16,0 17-19 0,0 18 19 16,-12 14 11-16,-3 9 6 15,0 2-13-15,2-1 0 16,4-4-3-1,0-7 0-15,-3-9-1 0,-6-8-2 16,18-11 1-16,0-5-34 16,-6-6-46-16,6-7-85 15,0-2-101-15,0 0-89 16,0-17-52-16</inkml:trace>
  <inkml:trace contextRef="#ctx0" brushRef="#br0" timeOffset="98702.925">29836 6153 342 0,'0'0'74'16,"0"0"-20"-16,0 0 52 15,0 0-24-15,0 0-39 16,0 0-7-16,45-87 4 15,-30 86 36-15,-15 0 32 16,0-3-20-16,0 4-26 16,0-1 5-16,0 1-15 15,0-2-20-15,0 2-17 16,0 0-3-16,0 0-4 16,9 0-6-16,-9 0 0 15,3 0-2-15,-3-3 2 0,0 3 1 16,6 0 4-16,-6 0 6 15,0 0-3-15,3 0-6 16,3 0-4-16,12 16-6 16,0 4 6-16,10 4 2 15,-1 7-2-15,6-1 0 16,-6 0 0-16,0-3 2 16,0-1-2-16,-8-2 2 15,2-6 0-15,0-1-2 16,-15-10 1-16,-3-2 0 15,6-4 1-15,-9-1 3 0,0 0 0 16,0 0 4-16,0 0 9 16,0 0-3-16,0 0-2 15,0 0-5-15,0 0-3 16,0 0-1-16,0 0 1 16,0 0-2-16,0 0-3 15,0 0-1-15,0 0-4 16,0 0 0-16,0 0 4 15,0 0-6-15,0 3 3 16,0 1 1-16,0 2 1 16,0 8 1-16,0 5 1 15,0 1 3-15,0 2 3 16,0 2-6-16,-9-2 0 0,6 2 0 16,0-3 0-1,0 0-1-15,3-4-1 0,-6-2 4 16,6-2-2-1,0-2 1-15,0-2 0 0,0-1-1 16,-3-3 0-16,3 7 0 16,0-4 0-16,-6 1 0 15,6 2 1-15,0-1-1 16,-6 0 0-16,6 3 0 16,0-1 0-16,-3 1 0 15,3-2 0-15,-3 0 0 16,-3 0 0-16,-3-3 0 0,9-1-1 15,0-1-6 1,0-3 6-16,0 2 0 0,-13-4-1 16,13 4 2-16,0-2 0 15,0 2 1-15,-3-4 0 16,0 4 0-16,3-5 0 16,0 1 1-16,-6-1-1 15,6 0 1-15,-3 0 5 16,-9 0 3-16,6 0 13 15,-9 0-15-15,-6 0-2 16,-6 0-3-16,-6 0-1 16,-13-2-1-16,10-5 0 15,-6 2-1-15,9 4 0 16,12 1 0-16,3 0-1 16,11 0 1-16,7 0-5 0,0 0-18 15,-3 0-49 1,-3 1-73-16,3 7-189 0,-3-4-238 15</inkml:trace>
  <inkml:trace contextRef="#ctx0" brushRef="#br0" timeOffset="99457.626">30279 6556 492 0,'0'0'390'16,"0"0"-372"-16,0 0-18 0,127 0 84 15,-67 1-61-15,-2 7-23 16,2-2-62-16,1-2-172 15,-19-4-432-15</inkml:trace>
  <inkml:trace contextRef="#ctx0" brushRef="#br0" timeOffset="99906.941">29624 6290 482 0,'0'0'146'0,"0"0"-57"15,0 0 33-15,0 0-13 16,0 0-6-16,0 0-29 16,121 10-67-16,-76 2-7 15,-8 0-13-15,-7-1-117 16,-6-1-117-16,-15-1-273 16</inkml:trace>
  <inkml:trace contextRef="#ctx0" brushRef="#br0" timeOffset="100103.471">29464 6675 711 0,'0'0'31'16,"0"0"-25"-16,0 0 53 15,118 0-19-15,-60 0-40 16,-7 0-77-16,-3 0-406 16</inkml:trace>
  <inkml:trace contextRef="#ctx0" brushRef="#br0" timeOffset="110491.215">30539 5666 24 0,'0'0'71'15,"0"0"-68"-15,0 0 12 16,0 0-5-16,0 0-7 16,0 0 22-16,0 0 10 15,-15-17-15-15,15 17-12 16,0 0-3-16,0 0 0 15,0 0 33-15,0 0 32 16,-3 0 24-16,3 0-1 16,0-2-12-16,0 0-5 15,0-1-17-15,0 1-19 0,0 1-10 16,0-2-5-16,-3 1 7 16,3 1-6-1,-6 1 0-15,6 0-11 0,0 0 14 16,-3 0-1-1,3 0 0-15,0 0-1 0,-9 0-14 16,9 0-9-16,-6 9-4 16,-12 18 0-16,5 9 5 15,-5 6 6-15,-6 4-9 16,12 1 3-16,0-1 1 16,3-2-3-16,-3-10 4 15,12-4-6-15,-6-8 1 16,3-7 1-16,-3-6-3 15,6-4 0-15,0-1-31 0,0-4-44 16,0 0-75-16,6-3-126 16,3-22-228-16</inkml:trace>
  <inkml:trace contextRef="#ctx0" brushRef="#br0" timeOffset="111167.597">30470 5639 460 0,'0'0'104'16,"0"0"-87"-16,0 0 46 0,0 0 26 16,0 0-56-16,0 0-5 15,48 0 25-15,-21 0-8 16,6 0-35-16,3 0 2 15,4 0-8-15,2 0-4 16,12 1 0-16,1 6 2 16,-7 1 0-16,-12-2 0 15,0-3-2-15,-12-1-2 16,13-1 2-16,-13-1 2 16,3 0-1-16,-6 0-1 15,-15 0 2-15,-3 0 2 16,-3 0 4-16,0 0 73 15,0 0 13-15,0 0-37 0,0 0-30 16,0 0-1-16,0 0-13 16,0 2-13-16,0 9-3 15,0 5-3-15,0 7 6 16,-3 5 3-16,-3 2 5 16,-3 0-5-16,3 2-2 15,-3-2 5-15,0 3 3 16,6-2-8-16,-9-5 3 15,6 2-2-15,6-6 2 16,-6-4-2-16,-3-2 3 16,9-8-5-16,0-2 2 15,0-4 0-15,0-2 1 0,0 0 2 16,-3 0 11-16,3 0-2 16,0 0-2-16,-9 0-4 15,6 1-2-15,-10 3-3 16,-5-3 16-16,-9-1-10 15,-15 0-3-15,-21 0 8 16,-1 0-2-16,-14-13 3 16,5-1-3-16,13 2 4 15,15 4-14-15,8 3-2 16,4 5-23-16,15 0-118 16,3 0-317-16</inkml:trace>
  <inkml:trace contextRef="#ctx0" brushRef="#br0" timeOffset="112124.398">30702 5686 357 0,'0'0'103'0,"0"0"13"15,0 0 34-15,0 0-23 16,0 0-20-16,0 0-23 16,-57-112-31-16,48 77-10 15,-1-10 22-15,-2-12-7 16,6-11-23-16,-3-6 0 15,9-9-10-15,0 0-21 16,0-3 14-16,27-1-7 0,16 9-11 16,2 11 35-16,6 18-35 15,-5 18 0-15,-1 5-2 16,-3 11 2-16,-6 0-9 16,-9 5 2-16,-2 4-11 15,-13-1 12-15,-6 6 1 16,-6 1 1-16,0 0-9 15,0 0-6-15,0 0-13 16,0 0-12-16,0 0-29 16,0 0-107-16,0 0-42 15,-15 0-88-15</inkml:trace>
  <inkml:trace contextRef="#ctx0" brushRef="#br0" timeOffset="112468.509">30723 4586 428 0,'0'0'59'16,"0"0"-42"-16,0 0 95 16,0 0 14-16,0 0-96 15,0 0 11-15,42-34-15 16,-15 25-10-16,1 1 15 15,8 4-11-15,-6 1 15 0,9 3-9 16,-3 0-26-16,-8 0 2 16,5 0 2-16,-12 0-4 15,-6 0-2-15,-9 13-6 16,-3 5-3-16,-3 8 11 16,0 4 0-16,0 6 17 15,0 0-8-15,0-3-7 16,-6-2-2-16,-6 1-49 15,-3-9-98-15,3-2-218 16</inkml:trace>
  <inkml:trace contextRef="#ctx0" brushRef="#br0" timeOffset="113504.365">31475 4335 377 0,'0'0'112'0,"0"0"-6"15,0 0 95-15,0 0-54 16,0 0-62-16,0 0-39 0,-6-40-9 16,12 35-13-1,3 1 19-15,15-2-6 0,3 1-24 16,3 5 1-16,6 0-12 16,-2 0-2-16,-4 0-4 15,0 12-24-15,-12 11-14 16,-6 5-14-16,-9 2-5 15,-3 4 1-15,-3 3 27 16,-27-3-3-16,-12-3-2 16,5-4 26-16,-8-6 2 15,12-6 10-15,6-3 4 16,9-6 4-16,9-3 8 16,3 0-4-16,6-3 8 15,0 0-1-15,0 0-19 16,6 0 0-16,21 1 22 0,6-1 33 15,0 0-50 1,9 0 0-16,4 0-5 0,-7 0-99 16,-3 0-71-16,-9 0-119 15</inkml:trace>
  <inkml:trace contextRef="#ctx0" brushRef="#br0" timeOffset="113904.347">31960 4215 436 0,'0'0'100'0,"0"0"-55"16,0 0 27-16,0 0-26 16,0 0-41-16,0 0 46 15,-42 95-7-15,15-56-32 16,0-1 7-16,6-5-19 16,9-6 11-16,0-7-11 15,6-6 4-15,6-6-2 0,0-1-2 16,0-4-6-1,0 2 6-15,18-3 21 0,15 2 25 16,3-1-21-16,9-3-15 16,1 0-10-16,-4 0-2 15,3 0-33-15,-9 0-47 16,-5 0-79-16,-10 0-145 16</inkml:trace>
  <inkml:trace contextRef="#ctx0" brushRef="#br0" timeOffset="114151.91">32024 4352 272 0,'0'0'227'15,"0"0"-203"-15,0 0-2 16,0 0 40-16,0 0 64 15,0 0-39-15,0 117-35 16,0-76 1-16,-6 1-30 16,-3-3-10-16,6-3-13 15,-6-6-22-15,3-6-64 16,3-7-77-16,-3-11-148 16</inkml:trace>
  <inkml:trace contextRef="#ctx0" brushRef="#br0" timeOffset="118101.356">31601 6143 597 0,'0'0'45'0,"0"0"-22"0,0 0 27 16,0 0 29 0,0 0-30-16,0 0-22 0,0 0-17 15,0-7 8-15,0 7 38 16,0 0-4-16,0 0 6 16,0 0 1-16,0 0-7 15,0 0-14-15,0 0-8 16,0 0-9-16,0 0-9 15,0 0-7-15,0 0 0 16,0 0-2-16,0 0-1 16,0 0-1-16,0 0 2 15,0 0 0-15,0 0 3 16,0 0 2-16,0 0-2 16,0 0-6-16,0 0-5 0,0 6-7 15,0 19 11-15,0 13 1 16,0 9 3-16,0 7-3 15,0 2 0-15,-9 5-2 16,-6-1 2-16,3-2-3 16,-9-7-7-16,3-8-1 15,-15-8 3-15,5-8-8 16,-14-7 7-16,12-7 7 16,-12-7 0-16,6-6 4 15,-7 0-2-15,7 0 0 16,3-15-44-16,6-11-14 15,6-7-80-15,21-12-40 16,0-7-174-16</inkml:trace>
  <inkml:trace contextRef="#ctx0" brushRef="#br0" timeOffset="118289.911">31526 5998 704 0,'0'0'103'0,"0"0"-8"15,0 0 35-15,0 0-45 16,0 0-70-16,0 0-15 0,3 9-163 16,12 10-225-16</inkml:trace>
  <inkml:trace contextRef="#ctx0" brushRef="#br0" timeOffset="125951.736">23715 8100 748 0,'0'0'80'16,"0"0"-61"-16,0 0 154 16,0 0 35-16,0 0-104 15,0 0-61-15,0 0-28 16,0 0-11-16,0-26 10 16,36 21 12-16,9-2-9 15,25 6-11-15,-1-1-4 16,31 2-2-16,-1 0 0 15,1 0 0-15,-3 0 1 16,-4 0-1-16,-20 6 0 16,-7 3-16-16,-9-2 5 0,4-2-10 15,-22-4-13-15,-6 1-10 16,-12-2-13-16,-9 0-20 16,-9 0 0-16,-3 0 20 15,-3 0-59-15,-30 0-165 16,-12 0-376-16</inkml:trace>
  <inkml:trace contextRef="#ctx0" brushRef="#br0" timeOffset="126235.528">23781 8158 796 0,'0'0'100'15,"0"0"-92"-15,0 0 106 16,0 0 24-16,0 0-68 16,0 0-67-16,-12 0 3 15,39 3 19-15,28 2 48 16,14-1-25-16,19 0-36 16,8-2-2-16,1 0-8 15,21 2-1-15,-4 1 2 16,-8 1 5-16,-16 1-8 15,-20 0-23-15,-16 0-58 0,-21-5-54 16,-21 3-163 0,-12-5-248-16</inkml:trace>
  <inkml:trace contextRef="#ctx0" brushRef="#br0" timeOffset="132672.32">9315 6775 943 0,'0'0'18'0,"0"0"-18"16,0 0 0-16,0 0 67 16,0 0 7-16,0 0-33 15,0 0-20-15,0 5-5 16,15-2 4-16,16 2 10 15,23 1 10-15,9 2-13 16,16-2-16-16,8 2-6 16,13-2-2-16,-1 4 1 0,4-7-2 15,-15 3-2-15,-13 0-32 16,-18-1-60-16,-11-2-62 16,-19-3-58-16,-21 0-160 15</inkml:trace>
  <inkml:trace contextRef="#ctx0" brushRef="#br0" timeOffset="133018.593">9901 6589 945 0,'0'0'152'15,"0"0"-152"-15,0 0-16 16,0 0-2-16,0 0 18 16,0 0 19-16,99 67 2 15,-47-36-13-15,5-3 0 16,0 0-7-16,4-2 2 16,-13-2 2-16,-15-4-5 15,-6-4-3-15,-2-4 0 16,-22-1 1-16,-3 5-10 15,-13 4 12-15,-29 15 21 16,-18 11 28-16,-28 5-30 16,-11 8-19-16,11-4-11 0,16-4-94 15,30-16-133-15,32-27-388 16</inkml:trace>
  <inkml:trace contextRef="#ctx0" brushRef="#br0" timeOffset="143701.717">10227 1149 477 0,'0'0'311'0,"0"0"-305"16,0 0 39-16,0 0 62 15,0 0-28-15,0 0-74 16,0 0-5-16,0 0 0 15,0 27 7-15,3 12 28 16,-3 13 37-16,0 9-29 16,0 5-26-16,0 1-6 15,-3 1 3-15,-3-7-10 16,-3-10-2-16,9-5-2 16,-12-16 0-16,12-11-1 15,0-7-17-15,0-10-52 16,0-2-96-16,0-9-86 0,12-26-52 15</inkml:trace>
  <inkml:trace contextRef="#ctx0" brushRef="#br0" timeOffset="145058.506">10263 1157 441 0,'0'0'114'0,"0"0"-98"15,0 0 13-15,0 0 24 16,0 0-53-16,0 0 0 16,0 0 0-16,0 0 5 15,21 8 4-15,3-2 16 16,12 4 16-16,16-9 1 15,11 3-14-15,25-4-16 16,14 0-7-16,22 0 1 16,27 0 23-16,33 0 79 15,36 0-37-15,28 0-47 16,14 0-10-16,-2 0-7 0,-3 2-7 16,-25 8 0-16,-21-2 0 15,-27 1 0-15,-15-3 0 16,-9 1 2-16,-3-4-2 15,-12 2 4-15,-6-4 8 16,-21 1 26-16,-22 2 24 16,-5-4-33-16,-19 0-15 15,-14 0 0-15,-4 2-1 16,-3 2-5-16,-21-4 10 16,-2 0 11-16,-13 0-2 15,-9 0 2-15,6 0 10 16,-12 0-3-16,0 0-7 15,0 0-3-15,0 0 1 16,0 3-9-16,0-3-8 16,0 2-1-16,0 0-4 0,0-2-4 15,0 2-1-15,0 4-5 16,0 7 1-16,0 7 1 16,0 11 1-16,0 9 1 15,0 5 1-15,0 3 3 16,-12 3 1-16,6-4-2 15,6-2-2-15,0 0 0 16,0-1 0-16,0-5 0 16,0-2 1-16,0-8 0 15,0-7 0-15,-9-7-1 16,9-9-2-16,-6-5-6 16,6-1-5-16,0 0 7 0,-3 0 4 15,-7 0-2 1,-5 0 4-16,-12 0 5 0,-3 0-5 15,-21 0 4-15,8 0-4 16,-11 0 0-16,3 0-3 16,-13 0 3-16,-17 0 1 15,2 0-1-15,-11 0 0 16,-16 0 0-16,1-5-1 16,-1-6-2-16,-18 1 2 15,-2 2 1-15,-10 2-2 16,6 2 5-16,-12-1-3 15,3 5 1-15,12 0 0 16,4 0 0-16,17 0 1 0,3 0-2 16,13 0 0-1,-1 0 0-15,1 0 1 0,2 2-1 16,10 3 2-16,-1 2-1 16,10-1-1-16,6-3 2 15,20 1-1-15,7-2-1 16,0 2-1-16,-9 1 1 15,11-1 1-15,-5-2-1 16,-6 0-2-16,3-2 1 16,-1 0 0-16,-11 0-6 15,9 0 6-15,-10 0-1 16,16-2 1-16,-6-2 1 0,0-4-1 16,-10 2 2-16,10 0-3 15,-6 0 2-15,6 1-1 16,-1 3-2-16,4 2 3 15,6 0 0-15,12 0 0 16,3 0 0-16,-4 0 0 16,4 0 0-16,-3 0 0 15,6 0 1-15,-3 0-1 16,0 0 0-16,0 0 0 16,-13 0 0-16,7 0-1 15,-9-2-1-15,3-3 0 16,6 1 2-16,9 4 0 15,-4-2 2-15,22 2 0 0,-6 0 1 16,6 0-1 0,0 0-2-16,0 0-5 0,0 0 1 15,0 0-3-15,0 0-10 16,0 0-6-16,0 0-20 16,0 0-41-16,6-1-74 15,6-7-107-15,4-7-162 16</inkml:trace>
  <inkml:trace contextRef="#ctx0" brushRef="#br0" timeOffset="145635.712">11129 1151 446 0,'0'0'203'0,"0"0"-113"15,0 0 51-15,0 0-8 16,0 0-48-16,0 0-46 16,0 0-20-16,0 13-10 15,0 21 38-15,0 17 33 16,-6 5-13-16,-15 8-23 0,0 4-11 16,0 1-12-1,0-4-7-15,-4-2 8 0,10-9-15 16,-6-6-3-16,18-9-3 15,-6-12 0-15,6-9-1 16,3-10-5-16,0-8-32 16,0 0-41-16,0-15-39 15,0-29-260-15</inkml:trace>
  <inkml:trace contextRef="#ctx0" brushRef="#br0" timeOffset="146569.285">10492 1431 581 0,'0'0'205'0,"0"0"-105"16,0 0 77-16,0 0-68 16,0 0-72-16,0 0-34 15,-24 25-2-15,15 3 7 16,0 3 15-16,9-4-3 16,0-3-8-16,0-7 3 15,0-3-11-15,0-4-4 16,18-4-11-16,0-6 3 15,9 0 8-15,1-3 0 0,5-17-18 16,-18-8-7 0,15-1 0-16,-24-7-15 0,3 6-8 15,-9-2 30-15,-9 10-18 16,-15 3 9-16,-3 8 9 16,0 5-8-16,3 6-69 15,2 0-63-15,16 0-129 16</inkml:trace>
  <inkml:trace contextRef="#ctx0" brushRef="#br0" timeOffset="146985.79">10725 1371 186 0,'0'0'536'15,"0"0"-512"-15,0 0-6 16,0 0 25-16,0 0 32 15,0 0 4-15,-12 135-31 16,12-90-29-16,-6 1 2 16,-3-3 22-16,3-4-35 15,-7-10 3-15,7-10-6 16,3-5 1-16,-3-8-3 16,6-6-3-16,0 0 10 15,-3-2 17-15,-6-30-18 16,9-13-9-16,0-19-55 15,0-11 21-15,12-4 34 16,3 5-8-16,13 13 8 0,-10 13 0 16,9 17-2-1,-9 11 2-15,0 14-8 0,-6 6-2 16,3 5-7-16,-6 23-36 16,-3 14 36-16,-6 5 17 15,0 4 2-15,-15-6 2 16,-12-3-1-16,-9-11-3 15,-3-9-1-15,5-7-39 16,-11-11-48-16,-6-4-145 16,18-9-334-16</inkml:trace>
  <inkml:trace contextRef="#ctx0" brushRef="#br0" timeOffset="147452.37">10646 778 540 0,'0'0'259'16,"0"0"-243"-16,0 0 77 0,0 0-10 15,0 0-51-15,0 0-30 16,-45 85 36-16,27-34 16 16,18 4-27-16,-9-2 5 15,9-6-14-15,0-7-11 16,0-6-1-16,0-12-6 15,9-6-5-15,9-9-4 16,6-7-12-16,3 0-2 16,0-17-1-16,7-11-19 15,-13-3 3-15,-15 7 11 0,-6 9 29 16,0 5 36 0,-15 4-32-16,-18 6-1 0,-7 0-3 15,7 3 0-15,3 18-95 16,24 1-162-16,6-2-347 15</inkml:trace>
  <inkml:trace contextRef="#ctx0" brushRef="#br0" timeOffset="148780.041">11983 1249 347 0,'0'0'336'15,"0"0"-306"-15,0 0 81 16,0 0 6-16,0 0-69 16,0 0-42-16,0 0 29 15,-27 116 46-15,15-64-22 16,6-5-13-16,-3-2-10 15,9-3-15-15,0-7-13 0,0-8-3 16,0-5-3 0,0-5-2-16,9-9-5 0,-3-1-25 15,15-7-56-15,3 0-37 16,7-13-19-16,2-16-165 16</inkml:trace>
  <inkml:trace contextRef="#ctx0" brushRef="#br0" timeOffset="148937.683">11881 1450 724 0,'0'0'35'16,"0"0"-35"0,0 0-15-16,0 0-5 0,0 0-3 15,117 0-95-15,-71 0-254 16</inkml:trace>
  <inkml:trace contextRef="#ctx0" brushRef="#br0" timeOffset="149218.927">12204 1461 489 0,'0'0'42'0,"0"0"41"16,0 0 84-16,0 0-74 15,0 0-67-15,0 0-22 16,-46 14-4-16,37-2 2 0,-6 4-2 16,0 1 0-1,9-1 0-15,0-4-2 0,6-5-12 16,0-3-23-16,0-4-17 16,0 0-46-16,0 0-25 15,9 0 110-15,6-12-6 16,3-1-84-16,-9 2-24 15,-9 10-17-15,0 1 2 16</inkml:trace>
  <inkml:trace contextRef="#ctx0" brushRef="#br0" timeOffset="150136.438">12134 1534 83 0,'0'0'50'0,"0"0"-32"15,0 0 63-15,0 0 21 0,0 0-8 16,0 0-30 0,-36 43-16-16,36-34-24 0,0 0-17 15,0-3-7-15,0-3-2 16,0 0-8-16,0-3-9 15,18 0 19-15,0 0 19 16,6-15-19-16,-3-9-21 16,-5 0-101-16,-1 2-65 15,-3 6 68-15,-12 5 109 16,0 6 10-16,0 5 159 16,0 0-4-16,0 0-114 15,0 7-9-15,0 11 14 16,0 3-1-16,0 0-33 15,0-7-5-15,0-4-7 16,0-5-2-16,0-3-5 0,21-2 7 16,3 0 21-16,3-20-21 15,0-6-5-15,-3 4-40 16,-8 2 2-16,5 4 2 16,-15 8 41-16,-6 2 24 15,0 6 60-15,0-2-4 16,0 2-6-16,0 0-30 15,-9 0-22-15,-9 0-16 16,12 0 0-16,-16 8-6 16,22 3 0-16,0 2-8 15,0-1-20-15,0-1-23 16,0 0-17-16,0-1 5 0,12-1-6 16,-2-3-33-1,14 3-5-15,-15-4 75 0,3 3 9 16,-6-1 23-16,3-3 0 15,-3-1 0-15,9-3 8 16,0 0 9-16,12 0 33 16,6-20-50-16,7-2-15 15,-7-4-47-15,-6-4-19 16</inkml:trace>
  <inkml:trace contextRef="#ctx0" brushRef="#br0" timeOffset="150653.989">12647 1433 237 0,'0'0'257'0,"0"0"-116"16,0 0-41-16,0 0 27 15,0 0-60-15,0 0-46 0,-123 67-6 16,107-47-15 0,16-4-4-16,0-4-9 0,0-1-43 15,3-2-6-15,19 0 13 16,5 4 49-16,0 4 9 16,-15 6-7-16,9 14-2 15,-12 9 0-15,0 6 15 16,6 3 14-16,-15 1-12 15,0-6-2-15,0-5-3 16,-15-9 4-16,6-9-14 16,-9-12 6-16,-6-9 8 15,-6-6 61-15,-3-6-42 0,-4-23-25 16,1-12-10 0,27-9-33-16,0-3-26 0,9 2-3 15,3 6 56-15,21 4 6 16,21 3-24-16,7 5-23 15,-10 2-38-15,15 2-15 16,-14 4 12-16,-7 4-1 16,-9 3 7-16,-6 3 30 15,-6 8 47-15,-9 2 5 16,-6 3 22-16,0 2 95 16,0 0-1-16,0 0-34 15,-6 0 11-15,-15 8-9 16,6 11-30-16,-3 5-24 15,9-2 5-15,9-2-19 16,0-1-14-16,0-6-2 0,0-4-3 16,9-4-16-16,9-5-65 15,15 0 47-15,3-24-68 16,1-5-147-16,8-10-85 16</inkml:trace>
  <inkml:trace contextRef="#ctx0" brushRef="#br0" timeOffset="150820.544">13046 1321 487 0,'0'0'277'16,"0"0"-271"-16,0 0 52 15,0 0 68-15,0 0-45 16,-58 146-32-16,55-96-41 0,0 1 5 16,-6-5-12-16,3-6-1 15,0-12-69-15,6-11-113 16,0-15-116-16</inkml:trace>
  <inkml:trace contextRef="#ctx0" brushRef="#br0" timeOffset="150954.916">12961 1490 777 0,'0'0'11'15,"0"0"8"-15,0 0 19 16,0 0-38-16,145 5-4 15,-91-5-297-15</inkml:trace>
  <inkml:trace contextRef="#ctx0" brushRef="#br0" timeOffset="151562.31">12158 840 619 0,'0'0'87'0,"0"0"20"16,0 0 15-16,0 0-46 15,0 0-23-15,0 0-45 0,46-27-4 16,-28 27-4-16,0 0-10 16,-3 0-38-16,-6 11-16 15,-6 8-16-15,-3 5 34 16,0 5 19-16,-12 4 16 15,-12-3 2-15,-3 0 7 16,6-8 2-16,8-6 28 16,1-3 29-16,3-2-33 15,9-5-10-15,0 0-14 16,0 0-2-16,27-2 2 0,1-4 16 16,11 0-16-16,3-3-63 15,-6-12-197-15,-2-9-333 16</inkml:trace>
  <inkml:trace contextRef="#ctx0" brushRef="#br0" timeOffset="151885.024">12511 649 585 0,'0'0'412'0,"0"0"-409"15,0 0-1-15,0 0 12 0,0 0 75 16,-33 140-41 0,33-84-29-16,0-8-8 0,0-4-9 15,0-9-2-15,9-13-11 16,12-5-2-16,4-10-7 16,-7-7-26-16,3 0 27 15,6-7 12-15,-6-13 4 16,-12 1 3-16,-9 3 0 15,0 5-12-15,-9 7 12 16,-12 2 0-16,-9 2 0 16,9 2-8-16,-3 18-118 15,11 4-161-15</inkml:trace>
  <inkml:trace contextRef="#ctx0" brushRef="#br0" timeOffset="153182.735">13357 1555 22 0,'0'0'446'0,"0"0"-408"15,0 0 146-15,0 0-25 16,0 0-58-16,0 0-54 16,-6-28-33-16,-10 28 5 15,-8 6-15-15,3 9-4 16,-6 5-2-16,12 0 0 0,-3-4-3 16,12-6-6-1,3-1-12-15,3-7-29 0,0-2-21 16,0 0-9-16,21 0 62 15,12-9 17-15,-6-6-21 16,-3 4-18-16,-2 2 21 16,-7 5 21-16,-12 4 0 15,3 0-9-15,-3 0-3 16,-3 3-18-16,3 7 11 16,9-3 0-16,-3 0-60 15,0-3-128-15,18-4-65 16</inkml:trace>
  <inkml:trace contextRef="#ctx0" brushRef="#br0" timeOffset="153237.084">13357 1555 191 0</inkml:trace>
  <inkml:trace contextRef="#ctx0" brushRef="#br0" timeOffset="153552.697">13357 1555 191 0,'157'16'255'0,"-170"-19"-192"0,-2 3 77 0,-3 0-12 0,-9 0-79 16,12 7-28-16,-3 8-13 15,3 2-3-15,12-1-5 16,-6-2 0-16,6-2-11 15,3-3-10-15,0-4 15 16,0-5-41-16,24 0-11 16,0-3 47-16,12-23 2 15,0-7-93-15,-8-6 9 0,-4-3-70 16,-6-3 81 0,-9-2 57-16,-9 2 25 0,0 0 0 15,0 12 50-15,0 13 89 16,0 12 11-16,0 8-38 15,0 0-110-15,-9 20 5 16,0 19-7-16,-9 10 12 16,3 8-1-16,6-2 7 15,6-5-9-15,-4-9-9 16,7-10-9-16,0-9-34 16,10-9-62-16,14-9-25 15,-6-4-119-15</inkml:trace>
  <inkml:trace contextRef="#ctx0" brushRef="#br0" timeOffset="153775.566">13619 1604 229 0,'0'0'110'0,"0"0"82"16,0 0-54-16,0 0-59 16,0 0-37-16,0 0-14 15,-78 59-26-15,78-43-2 16,0-2-7-16,0-5-1 15,0-2-3-15,9-4-15 16,18-3-50-16,-3 0 74 16,3-11-7-16,-3-16-63 15,4-6-62-15,-1-7-9 16,-6 1-5-16,-9-6-36 0</inkml:trace>
  <inkml:trace contextRef="#ctx0" brushRef="#br0" timeOffset="153952.808">13743 1349 126 0,'0'0'208'16,"0"0"-6"-16,0 0-43 15,0 0-73-15,0 0-62 16,0 0-24-16,-36 12 19 16,30 31 8-16,6 8-21 15,-9 2 7-15,9 1-11 16,0-3 6-16,0-9-8 16,0-4-4-16,0-11 2 15,0-6-42-15,9-12-69 16,-3-5-83-16,12-4-232 15</inkml:trace>
  <inkml:trace contextRef="#ctx0" brushRef="#br0" timeOffset="154240.881">13809 1568 761 0,'0'0'59'0,"0"0"-28"16,0 0 45-16,0 0-53 15,0 0-13-15,0 0 1 16,61 39-2-16,-46-17-9 16,-9-4 2-16,0 2-2 15,0-8 2-15,-6-4-4 0,0-4 0 16,0-2 2 0,0-2 6-16,0 0 10 0,0-6 14 15,0-21-30-15,0-4-35 16,9-1-35-16,0 8-8 15,3 8 36-15,3 6-30 16,-6 5-12-16,0 5-46 16,0 0-122-16</inkml:trace>
  <inkml:trace contextRef="#ctx0" brushRef="#br0" timeOffset="154381.656">14042 1693 750 0,'0'0'179'16,"0"0"-179"-16,0 0-25 15,0 0-385-15</inkml:trace>
  <inkml:trace contextRef="#ctx0" brushRef="#br0" timeOffset="158643.118">14350 6900 414 0,'0'0'652'15,"0"0"-615"-15,0 0-18 16,0 0 56-16,0 0 2 15,0 0-52-15,0 0-16 16,-3-10-9-16,-7 25-7 16,-8 24 7-16,-9 23 21 15,-6 16 5-15,-6 9-13 16,6 6 6-16,-1 3-1 0,-2 2-6 16,15-1 0-1,6-2-1-15,0-8-4 0,6-6-5 16,0-8-1-16,0-9 1 15,0-11-2-15,6-11 0 16,-6-12-8-16,9-12-13 16,-10-8-29-16,10-9-32 15,0-1-44-15,-6 0-162 16,-15-22-355-16</inkml:trace>
  <inkml:trace contextRef="#ctx0" brushRef="#br0" timeOffset="158988.478">13815 7751 458 0,'0'0'569'15,"0"0"-550"-15,0 0-9 16,0 0 11-16,0 0-8 15,0 0-13-15,15 74 42 16,13-31-21-16,-16-1 9 16,6 2 18-16,0-3-16 15,-3-4-13-15,6-4 5 16,-6-6-5-16,3-10 1 16,0-4 6-16,-3-7-16 0,-5-6 10 15,2 0 20-15,15-13-2 16,6-19-19-16,9-7-19 15,13-6 0-15,-10 0-29 16,0-1-72-16,-12 6-191 16,-6-3-557-16</inkml:trace>
  <inkml:trace contextRef="#ctx0" brushRef="#br0" timeOffset="165154.135">10773 4367 642 0,'0'0'106'0,"0"0"-97"16,0 0 89-16,0 0 49 15,0 0-59-15,0 0-58 16,0 0-19-16,0 0 7 15,0 0 18-15,0 0-19 16,0 0 33-16,0 0-28 16,0 0-22-16,0 0-1 15,0 0 1-15,24 1 25 16,0 7 4-16,13 1 4 16,5-3-22-16,6 2-7 15,12 0 2-15,7-2-3 16,8 1 1-16,-5-3-4 15,8-2 1-15,-5-2-2 0,-1 0-3 16,1 0 3-16,5 0-2 16,-9 0 1-16,13 0-1 15,-13-2 2-15,-5-1 2 16,-4 3-1-16,-6 0 0 16,-8 0 0-16,-4 0 0 15,-3 0 0-15,0 0 3 16,-2 3-1-16,8-3-1 15,-3 0 1-15,3 0 3 16,1 0-4-16,-1 0 0 16,-3 2 0-16,-6-1 0 15,1 2 0-15,-10-3-1 0,-3 2 2 16,3 0 0 0,0-2 0-16,16 0 2 0,-4 0-1 15,3 0-1-15,3 0 1 16,1 0 0-16,-4 0 0 15,12 0-1-15,-15 0 0 16,1 0 1-16,2-2-3 16,-6-3 1-16,-9 2-1 15,9 0 1-15,-2 0 0 16,5 0 0-16,-6 3-1 16,9 0 1-16,-2 0 0 15,-4 0 2-15,6 0 0 16,-9 0-3-16,0 0 0 15,-5 0 0-15,2 0 3 0,3 0-3 16,3 0 3-16,3 0-2 16,1 0 0-16,5 0 6 15,0 0 0-15,0 0-4 16,-2 0-1-16,2 0 3 16,-18 0-5-16,18 0 1 15,-11 0-1-15,-1 0 0 16,6 0 0-16,3 0 0 15,4 0 0-15,-10 0 0 16,24 0 0-16,-15 0 1 16,10 0-1-16,-4 0 2 15,-6 0-2-15,-11 0-1 16,14 0 0-16,-12 0 1 0,-6 0 0 16,10 3 1-1,2-3 0-15,-6 0 0 0,24 0-1 16,-5 0 1-16,-1 0 0 15,9 0-1-15,-11 0 1 16,-4 0-1-16,0 0 0 16,-12 0 1-16,16 0-1 15,-7 0 1-15,0 0-1 16,1 0 0-16,5 0 0 16,3 0 1-16,1 0-1 15,5 0 2-15,0 0-1 16,-8-3 0-16,2 1 0 15,-18 2 0-15,9 0 2 0,-8 0-1 16,-4 0-2-16,-3 0-1 16,12 0 1-16,-6 0 3 15,16 0-3-15,-1 0 0 16,3 0 0-16,1 2-1 16,-1 3 1-16,6-4 0 15,-8 2-1-15,11-3 1 16,-15 0 0-16,13 0-1 15,-1 0 1-15,-6 0 0 16,16 0 0-16,-10 0 0 16,22 0 0-16,-19 0-2 15,10 0 5-15,-4 0-3 16,0 0 0-16,-8 2-1 16,11 2 1-16,-20 0 1 0,5 1-1 15,-12-3 1-15,12-2 1 16,-11 4 0-16,-1-4 4 15,-9 2 2-15,-3-2 7 16,-11 0 4-16,-1 0-5 16,0 0 4-16,-3 0-2 15,-9 0-1-15,9 0-1 16,-9 0-1-16,9 0-5 16,-9 0 4-16,0 0-4 15,-6 0-1-15,-3 0 2 16,0 0 0-16,3 0-6 15,-3 0 0-15,0 0-2 0,0 0-1 16,0 0 1-16,0 0-1 16,0 0-3-16,0 0-15 15,0-2-37-15,-30-11-78 16,-18-7-357-16</inkml:trace>
  <inkml:trace contextRef="#ctx0" brushRef="#br0" timeOffset="170835.813">21195 4364 47 0,'0'0'84'0,"0"0"22"16,0 0 31-16,0 0 0 15,0 0-13-15,0 0-22 16,-3 5 0-16,3-5-12 16,0 0-12-16,0 0-11 15,0 0-7-15,0 0-4 16,0 0-9-16,3 0-11 15,9 0 1-15,9 0-7 0,6 4 4 16,0-3-11-16,9 4-14 16,-2 1 2-16,17 2-4 15,-3 0 4-15,4 0 1 16,17 1 3-16,-6-3-1 16,10 2-7-16,-7-1-3 15,1-5 1-15,-7 2 0 16,0-2-4-16,-8-2 1 15,5 0-2-15,3 0 0 16,-5 0 5-16,5 0-1 16,-12 0-4-16,10 0 0 15,-7 0 0-15,6 0 0 16,-2 0 0-16,-4 0 0 0,-3 0 1 16,1 1-1-16,-7 2 0 15,6-1 0-15,-9-2-2 16,4 0 2-16,-1 1 4 15,-3-1-4-15,3 0 1 16,1 0-1-16,-10 0 1 16,12 0-2-16,-6 0 2 15,-3 0 0-15,4 0-1 16,-4-1-2-16,0-1 2 16,0-2 4-16,7 2-4 15,-4-3 0-15,0 4 0 16,9-3 0-16,-5 3 0 15,8-3-1-15,-15 0 1 0,9 2 1 16,-8-4 1-16,-1 1-2 16,6 1 0-16,-12 1 1 15,10-2 3-15,-13 0 3 16,9 4-3-16,-6-1-2 16,3-3 2-16,1 4-1 15,-1-4 0-15,6 3-1 16,-12-2 1-16,9 2 3 15,-2-3-4-15,-13 4 1 16,0 0-3-16,0 1 2 16,3-3 0-16,-9 3 4 15,0-2-1-15,-3 2-3 0,3 0 3 16,1-2 0-16,-10 2 0 16,6-2 2-16,-3 2 4 15,-9-3 2-15,6 3 2 16,-6 0-1-16,12-2-2 15,-6 2-2-15,-3 0-2 16,3-1 2-16,6-2-2 16,3 1-2-16,-3 1-1 15,6 1-2-15,-3-3 1 16,-3 3 2-16,3-3 0 16,10 3-1-16,-4-2 3 15,3-2-1-15,-3 1 1 16,-6-1 0-16,3 0-1 0,0 1-2 15,0-1 0-15,-9 2-2 16,-5 0 2-16,-4 2-2 16,0 0 1-16,0 0-3 15,0 0-1-15,0-2 0 16,0 2 0-16,0 0-1 16,0 0 1-16,0 0-5 15,0 0-18-15,0 0-39 16,-22 0-83-16,-14 0-232 15</inkml:trace>
  <inkml:trace contextRef="#ctx0" brushRef="#br0" timeOffset="-205791.343">16381 10291 499 0,'0'0'136'16,"0"0"-118"-16,0 0 12 15,0 0 107-15,0 0-49 16,0 0-44-16,0 0 17 15,0 0 16-15,75-16-5 16,-51 11-18-16,-6 4-23 16,10-3 3-16,2 2 5 15,0 2-9-15,9 0-2 16,3-3-7-16,10 3 2 16,-1 0-9-16,3 0-6 15,1 0 0-15,-1 0-2 0,0 0 0 16,7 0-2-1,-1 4 3-15,-3 1 7 0,10-2-5 16,-10 0 5-16,-8 0 1 16,11 0-6-16,-9 0-6 15,0 1 4-15,-5-3 0 16,-4-1 0-16,-6 2 2 16,0-2 2-16,-2 0-3 15,-7 2 1-15,6-2 1 16,0 0-3-16,-3 2 0 15,7 0 3-15,-1 0-3 16,0 1-3-16,-3-3 2 0,3 1 3 16,-8-1-3-16,2 0-3 15,0 2 3-15,-3-2-2 16,-9 3 1-16,9-1-1 16,1-2 2-16,-7 0 0 15,9 0-3-15,-3 0 0 16,6 0 1-16,-3 0 0 15,-2 0 0-15,-4 0 2 16,-3 0 0-16,0-2-2 16,15-1 4-16,-12 1-2 15,4 1 2-15,-1-2-5 16,3-1-2-16,-3 0 5 16,6 1-3-16,-3-3 3 0,1 5 3 15,-1-3-1 1,-6 2 0-16,-6-1-1 0,-6 3-1 15,3 0 2-15,-3-2-1 16,0 2-3-16,0 0-1 16,-3 0-1-16,7 0 1 15,-13 0-1-15,3 0 0 16,-6 0-1-16,0 0-1 16,0 0 3-16,0 0-3 15,0 0 0-15,0 0-11 16,0-1-31-16,0-4-73 15,-9-8-195-15</inkml:trace>
  <inkml:trace contextRef="#ctx0" brushRef="#br0" timeOffset="-200873.949">16556 8978 757 0,'0'0'238'16,"0"0"-233"-16,0 0 30 15,0 0 65-15,0 0-48 16,0 0-34-16,0 0-16 16,0 0 2-16,0-11 0 15,0 26 6-15,0 8 25 16,0 13 0-16,0 6 18 16,0 4-34-16,-12 6 0 0,3 2-13 15,0-1 1-15,0-6-6 16,-10-6 0-16,19-5-1 15,-3-14-10-15,3-6-27 16,0-7-52-16,0-9-62 16,0 0-131-16,3-12-241 15</inkml:trace>
  <inkml:trace contextRef="#ctx0" brushRef="#br0" timeOffset="-200354.315">16942 9002 2 0,'0'0'1004'0,"0"0"-1003"16,0 0 24-16,0 0 101 15,0 0-75-15,0 0-39 16,0-19 0-16,0 19-12 16,0 2 2-16,0 18-2 15,0 11 46-15,-9 7-5 16,0 4-18-16,0 4-3 16,9 0-2-16,-9-1-3 15,3-3-8-15,3-5-2 16,-9-8 3-16,9-8-4 15,0-3-3-15,3-10 1 16,0-7-2-16,0-1-7 16,0 0-31-16,0 0-35 15,0-12-52-15,0-15-448 0</inkml:trace>
  <inkml:trace contextRef="#ctx0" brushRef="#br0" timeOffset="-199740.034">17313 9068 708 0,'0'0'73'0,"0"0"-15"16,0 0 83-16,0 0-73 15,0 0-53-15,0 0-6 16,106-29-4-16,-85 35-5 15,-6 14-11-15,3 11 11 16,-9 7 3-16,-9 3-3 16,0 4 2-16,0-3 11 15,-18-5-13-15,-9-4 6 16,0-11 14-16,-6-3 28 16,-6-6-30-16,5-12-3 15,-2-1 2-15,9-8-5 0,-6-24-2 16,12-11-10-16,21-6 0 15,0 2-18-15,0 3 14 16,0 9-14-16,27 8-22 16,9 8-64-16,9 5-85 15,-9 7-181-15</inkml:trace>
  <inkml:trace contextRef="#ctx0" brushRef="#br0" timeOffset="-199276.045">17663 9168 489 0,'0'0'484'0,"0"0"-477"16,0 0 13-16,0 0 72 15,0 0-44-15,0 0-38 16,112 2-5-16,-85 17-5 16,-12 5-9-16,7 4 9 15,-7 5-5-15,-6 1-10 0,-9 1-5 16,0-2 7-16,0-1 5 15,0-6 7-15,-24-3 1 16,-1-6 5-16,-5-10 3 16,0-5 12-16,3-2-8 15,0-5 8-15,15-25-7 16,-10-9-13-16,16-8-7 16,6-7-28-16,0-1-6 15,0 7-13-15,19 7-21 16,2 14-47-16,6 13-92 15,0 7-131-15</inkml:trace>
  <inkml:trace contextRef="#ctx0" brushRef="#br0" timeOffset="-198808.052">18192 9164 724 0,'0'0'327'0,"0"0"-325"16,0 0 62-16,0 0-9 16,0 0-36-16,0 0-17 15,123-6-2-15,-98 24-4 16,-10 7-3-16,-3 3-8 16,-9 5 10-16,-3 1-10 15,0 2 15-15,0-4 9 16,-18 1 25-16,-13-4-30 15,-2-7 31-15,-9-5 11 16,0-10-13-16,9-7 5 16,-10-3 11-16,19-30 0 0,3-11-19 15,12-13-7 1,9-7-19-16,0 6-4 0,21 7 0 16,12 18-17-16,22 13-59 15,5 13-141-15,-9 7-370 16</inkml:trace>
  <inkml:trace contextRef="#ctx0" brushRef="#br0" timeOffset="-196758.878">8778 8971 571 0,'0'0'217'0,"0"0"-209"16,0 0-8-16,0 0 19 15,0 0 17-15,-27 127-19 16,33-90-9-16,15-4-4 15,6-4 28-15,6-6-26 16,4-7 0-16,-1-11 5 16,6-5-5-16,-6-5 16 15,7-23-9-15,-13-10-11 16,-6-4-2-16,-18-6 8 16,-6-2 3-16,0 3 20 15,-12 7 1-15,-24 10 24 16,-10 12-20-16,1 13-29 0,6 5-7 15,6 0-33-15,-1 29-139 16,7 8-119-16,18 3-206 16</inkml:trace>
  <inkml:trace contextRef="#ctx0" brushRef="#br0" timeOffset="-196393.089">9433 9072 1032 0,'0'0'130'16,"0"0"-121"-16,0 0 9 16,0 0 16-16,0 0-28 15,0 0-2-15,0 0-4 16,-39 111-4-16,75-85-23 15,3-6 0-15,3-13-26 16,10-7 21-16,-16 0-7 16,-3-18-12-16,-12-15 40 15,-15-8 4-15,-6-2 7 16,0-4 9-16,-27-2 28 16,-3 7 38-16,-6 7-32 15,-10 12-24-15,7 15-13 0,9 8-6 16,0 7-45-16,3 26-133 15,27 6-48-15,0 0-239 16</inkml:trace>
  <inkml:trace contextRef="#ctx0" brushRef="#br0" timeOffset="-196025.748">9837 8991 1190 0,'0'0'75'0,"0"0"-59"16,0 0 100-16,0 0-67 16,0 0-38-16,0 0-11 15,-60 66 4-15,60-14-4 16,0-3-1-16,18-2 1 15,15-5-8-15,4-14-9 16,8-15-22-16,15-13 2 16,-8-2-15-16,5-37 41 15,-6-8-21-15,-15-7 1 16,-18-3 31-16,-18 1 10 16,0 5-5-16,-12 6 36 15,-21 13-16-15,-12 16-25 0,-6 11-3 16,2 5 2-1,7 6-54-15,9 23-116 0,15 7-253 16</inkml:trace>
  <inkml:trace contextRef="#ctx0" brushRef="#br0" timeOffset="-195208.962">10426 8930 717 0,'0'0'320'0,"0"0"-318"15,0 0 64-15,0 0-13 16,0 0-32-16,0 0 7 16,-103 144-6-16,103-90-2 15,0-1 8-15,12-5-7 16,16-8-21-16,8-8-2 16,15-12 2-16,9-13 1 15,-5-7-1-15,14-9-30 0,-14-24-26 16,-19-12 25-16,-9-8-5 15,-9-7-3-15,-18-5 39 16,-18 10 1-16,-27 5 58 16,-13 15-23-16,-8 16-7 15,12 16-29-15,11 3-2 16,7 27-43-16,21 17-205 16,15 8-179-16</inkml:trace>
  <inkml:trace contextRef="#ctx0" brushRef="#br0" timeOffset="-194940.828">11443 9151 916 0,'0'0'121'16,"0"0"-121"-16,0 0-12 15,0 0-123-15,0 0-203 16</inkml:trace>
  <inkml:trace contextRef="#ctx0" brushRef="#br0" timeOffset="-194774.63">11820 9158 642 0,'0'0'0'15,"0"0"-16"-15,0 0-169 16,0 0-237-16</inkml:trace>
  <inkml:trace contextRef="#ctx0" brushRef="#br0" timeOffset="-194633.172">12195 9222 344 0,'0'0'192'0,"0"0"-192"16,0 0-287-16</inkml:trace>
  <inkml:trace contextRef="#ctx0" brushRef="#br0" timeOffset="-194475.987">12750 9236 832 0,'0'0'270'16,"0"0"-269"-16,0 0-2 15,0 0 1-15,0 0-159 16,127 0-338-16</inkml:trace>
  <inkml:trace contextRef="#ctx0" brushRef="#br0" timeOffset="-194333.406">13203 9292 860 0,'0'0'65'0,"0"0"-40"16,0 0-50-16,0 0 25 16,123 4-356-16</inkml:trace>
  <inkml:trace contextRef="#ctx0" brushRef="#br0" timeOffset="-194159.041">13725 9328 1257 0,'0'0'1'16,"0"0"-1"-16,0 0-19 0,0 0-160 15,117 0-353-15</inkml:trace>
  <inkml:trace contextRef="#ctx0" brushRef="#br0" timeOffset="-193994.698">14292 9459 1125 0,'0'0'4'0,"0"0"5"16,0 0-9-16,0 0-54 15,0 0-324-15</inkml:trace>
  <inkml:trace contextRef="#ctx0" brushRef="#br0" timeOffset="-193845.834">14718 9469 640 0,'0'0'306'15,"0"0"-302"-15,0 0-8 16,0 0-82-16,0 0-234 16</inkml:trace>
  <inkml:trace contextRef="#ctx0" brushRef="#br0" timeOffset="-193694.355">15143 9454 635 0,'0'0'390'0,"0"0"-390"16,0 0-16-16,0 0-161 15,118 0-461-15</inkml:trace>
  <inkml:trace contextRef="#ctx0" brushRef="#br0" timeOffset="-193543.288">15596 9442 961 0,'0'0'345'0,"0"0"-337"15,0 0-8-15,0 0-56 16,0 0-218-16,115 0-371 15</inkml:trace>
  <inkml:trace contextRef="#ctx0" brushRef="#br0" timeOffset="-193401.899">15976 9441 57 0,'0'0'1068'16,"0"0"-1050"-16,0 0-18 0,0 0-20 15,0 0-140-15,0 0-328 16</inkml:trace>
  <inkml:trace contextRef="#ctx0" brushRef="#br0" timeOffset="-193291.029">16188 9434 989 0,'0'0'193'0,"0"0"-193"15,0 0-258-15</inkml:trace>
  <inkml:trace contextRef="#ctx0" brushRef="#br0" timeOffset="-189123.095">19571 11780 409 0,'0'0'288'16,"0"0"-243"-16,0 0 137 16,0 0-22-16,0 0-79 15,0 0-46-15,0 0-23 16,36-92 4-16,-36 84 0 16,0 1-2-16,0-1-14 15,0-1 1-15,-15 3 3 16,-12-1-4-16,-3 4-4 15,-6 3 3-15,-1 0-10 16,10 0 6-16,6 0 5 0,3 3-2 16,-3 10 2-16,6 4 0 15,15 5-1-15,-12 5-1 16,12 1-4 0,0 5-9-16,12 4 0 0,12-1 5 15,-6 3 6-15,9 0 4 16,-6 1 0-16,-6-6 0 15,3-2-1-15,-9-8-3 16,-9-8 0-16,0-3-9 16,0-5 7-16,0-3-4 15,-9-4 10-15,-18-1 27 16,-9 0 25-16,-9-6-27 0,12-15 8 16,5-6 24-16,13-9-13 15,15-6 0-15,0-3-30 16,34-2-9-16,20 5-5 15,6 8 0-15,10 9-49 16,-7 11-62-16,-9 8-118 16,-11 6-261-16</inkml:trace>
  <inkml:trace contextRef="#ctx0" brushRef="#br0" timeOffset="-185607.378">19420 9582 409 0,'0'0'73'15,"0"0"-7"-15,0 0 78 16,0 0-55-16,0 0-29 15,0 0-27-15,0 0 1 16,0-23 4-16,0 13 9 0,0 7 6 16,0-6-9-1,0-2-6-15,0 4-8 0,9-4-18 16,0 1-11-16,12 5 4 16,3-1-3-16,-8 2-4 15,20 4 2-15,-18 0-2 16,9 0-2-16,-15 10-4 15,3 10-20-15,-9 0-1 16,-6 6-7-16,0 0 4 16,0 2 18-16,-27 5 9 15,-6 0 5-15,-3-1 7 16,-7-9-2-16,7-1 39 16,18-7 7-16,0-8-14 15,18-3-10-15,0 0-11 0,0-2-12 16,0 2 0-16,18 1 16 15,12-1-3-15,12-4 0 16,10 0-17-16,5 0 0 16,10-2-88-16,-10-9-154 15,-18-4-267-15</inkml:trace>
  <inkml:trace contextRef="#ctx0" brushRef="#br0" timeOffset="-185194.419">19927 9393 1013 0,'0'0'101'0,"0"0"-69"15,0 0 57-15,0 0-76 16,0 0-12-16,0 0-1 0,-27 76 4 16,15-41-3-1,6 1 0-15,-3-8-1 0,0-3 2 16,-3-5-1-16,12-4 6 15,0-3 3-15,0-2 1 16,0-3-2-16,0-3-8 16,3 1 0-16,24 1 1 15,15 0 4-15,3-6-5 16,1-1-1-16,14 0-63 16,-15 0-55-16,-12 0-145 15,7 0-71-15</inkml:trace>
  <inkml:trace contextRef="#ctx0" brushRef="#br0" timeOffset="-184975.976">20060 9526 933 0,'0'0'71'0,"0"0"-29"16,0 0 37-16,0 0-42 15,0 0 48-15,0 120-37 16,0-72-43-16,0-1 2 16,0-2-6-16,-9-4-1 15,-9-5-40-15,9-8-53 16,-9-12-246-16</inkml:trace>
  <inkml:trace contextRef="#ctx0" brushRef="#br0" timeOffset="-182262.747">4993 9745 720 0,'0'0'89'0,"0"0"-89"16,0 0 13-16,-18 118 31 16,18-70-10-16,0 0-16 15,0 2-9-15,-6-7-3 0,6-5 4 16,-3-10 7-16,-6-8-10 15,3-3-7-15,6-7-55 16,-9-7-153-16,0-3-494 16</inkml:trace>
  <inkml:trace contextRef="#ctx0" brushRef="#br0" timeOffset="-181791.922">4737 9436 1114 0,'0'0'17'0,"0"0"16"16,0 0-33-16,0 0 27 16,145-101-17-16,-76 98-10 15,19 3 0-15,-7 3-3 16,7 29 3-16,-1 13-4 15,-8 15-7-15,-19 12-29 16,-12 13-8-16,-12 14 14 16,-11 5-49-16,-22 1 9 15,-3-3 30-15,-22-3 39 16,-20-3 5-16,-12-8 0 16,-16-6 17-16,-17-11 21 0,5-17 13 15,-5-21 48-15,-1-16-49 16,7-17-5-16,-7-5-3 15,1-43-18-15,-4-24-8 16,1-23-16-16,-10-15-14 16,13-15-15-16,17-2 17 15,28 1-14-15,24 7 17 16,18 13 9-16,27 15 27 16,33 17-27-16,19 13-10 15,-1 20-75-15,22 16-141 16,-19 18-87-16,-11 7-147 15</inkml:trace>
  <inkml:trace contextRef="#ctx0" brushRef="#br0" timeOffset="-181585.293">5286 9913 1076 0,'0'0'0'16,"0"0"-51"-16,0 0-66 16,0 0-557-16</inkml:trace>
  <inkml:trace contextRef="#ctx0" brushRef="#br0" timeOffset="-179341.858">4444 11826 739 0,'0'0'234'0,"0"0"-207"16,0 0 89-16,0 0-2 15,0 0-58-15,0 0-36 16,0 0-12-16,39-57-7 16,-18 51-1-16,10-2 1 15,-13 7-1-15,15 1-3 16,-15 0 1-16,3 0-29 15,-6 0-9-15,0 11-18 16,-3 13-18-16,-3 2 39 16,-9 5-18-16,0 8 19 0,0 6 27 15,-27 2 9 1,0 3 0-16,0-4 7 0,-3-7 26 16,9-9-1-1,2-9-2-15,10-9-20 0,9-3-7 16,0-6 2-16,0 3-5 15,0 1-10-15,0-1-6 16,28 1 13-16,5-1 3 16,6-6 4-16,12 0-4 15,-5 0-15-15,5-2-61 16,-9-15-136-16,3-5-330 16</inkml:trace>
  <inkml:trace contextRef="#ctx0" brushRef="#br0" timeOffset="-179179.288">4933 11901 755 0,'0'0'412'0,"0"0"-412"16,0 0 0-16,0 0-6 15,0 0-23-15,0 0-281 16,9-22-366-16</inkml:trace>
  <inkml:trace contextRef="#ctx0" brushRef="#br0" timeOffset="-178725.798">4755 11557 1079 0,'0'0'64'15,"0"0"-60"-15,0 0 13 16,0 0 32-16,0 0-25 16,0 0-24-16,160-28-2 15,-91 63-13-15,4 20-7 16,-10 17 0-16,-9 15-17 16,-33 12-1-16,-8 10 1 15,-13 0-15-15,-19-4 8 16,-35-14 12-16,-15-19 16 15,-1-17 18-15,-11-15 52 0,-1-15 83 16,4-17-53-16,-10-8-31 16,-2-27-12-16,-4-36-16 15,1-26-14-15,14-30-7 16,7-14-2-16,20-11-8 16,10 6-5-16,33 14-1 15,9 18 9-15,18 16 6 16,34 21-18-16,20 17-18 15,15 19 35-15,10 23 7 16,3 10-7-16,-13 24-8 16,-5 36-89-16,-22 19-84 15,-12 12-72-15,-24-1-149 16</inkml:trace>
  <inkml:trace contextRef="#ctx0" brushRef="#br0" timeOffset="-163392.594">14516 1522 779 0,'0'0'47'0,"0"0"98"16,0 0 39-16,0 0-92 15,0 0-55-15,0 0-37 16,0 0 2-16,0 0 3 16,45-8 18-16,3 8 25 15,28 0-6-15,20-6-15 16,19-2-9-16,27-3-9 0,9 1 6 16,9-1-12-1,-19 4-3-15,-26 2 0 0,-33 4-13 16,-40-3-22-16,-15 4-28 15,-27-1-106-15,0-3-69 16,-39 0-99-16</inkml:trace>
  <inkml:trace contextRef="#ctx0" brushRef="#br0" timeOffset="-162708.1">14826 1195 533 0,'0'0'162'15,"0"0"-56"-15,0 0 60 16,0 0-23-16,0 0-56 16,0 0-49-16,-6-19-35 15,3 19-3-15,-6 1-5 0,-18 17 5 16,6 0 12 0,-3 3 8-16,0-3-8 0,3-1 7 15,-4-1 0-15,7-4-4 16,6 2-3-16,6-3-4 15,-3-1-1-15,-3-4-3 16,9 0 2-16,0-1 0 16,-3-4-4-16,6-1-2 15,0 0 0-15,0 4-1 16,0-3 1-16,0 3 3 16,0-2 1-16,0 0-4 15,0 0 2-15,0 1 0 16,0-3 0-16,0 1 2 15,-3 4-2-15,3-2-2 16,-6 3 0-16,-6 0 5 0,6 3 5 16,3-3-3-1,-6-1 2-15,0 1-2 0,6-3 1 16,0 1-1-16,3-4 0 16,-3 0-3-16,3 0 1 15,0 3 1-15,0-3-2 16,0 0-2-16,0 0 2 15,0 3-4-15,0 2-4 16,9 10 4-16,24 7 4 16,15 11 26-16,22 2-8 15,11 4-16-15,16 0-6 16,2 0-43-16,-14-6-117 0,-10-12-414 16</inkml:trace>
  <inkml:trace contextRef="#ctx0" brushRef="#br0" timeOffset="-137572.964">11039 11234 531 0,'0'0'5'0,"0"0"11"16,0 0-16-16,0 0 33 0,0 0-30 16,0 0-3-16,0 0-3 15,-49-6 3-15,49 6 3 16,-12 0-1-16,6 0 19 15,-15 0 19-15,9 0 15 16,-9 0-22-16,3 0-2 16,-6 0 8-16,6 0-7 15,-1 0 17-15,1 4 2 16,-3 1 10-16,9 1-17 16,-3 0-8-16,9 1 1 15,-9-2-13-15,3 1-3 16,6 0-9-16,-3-1 1 15,9 2-6-15,-12-5 2 16,12 5 7-16,0-1-6 16,-6 3 2-16,6-1 2 0,-6 1 3 15,-3 2 0-15,6 2 14 16,-7 0-11-16,4-2-4 16,6 7-7-16,-3 6 6 15,3 2 0-15,0 5 5 16,0 5-5-16,0 3-8 15,0-1 16-15,0 4-12 16,0 1 7-16,0 1-9 16,0-2 8-16,0-3-8 15,9 0 0-15,-9-1-2 0,10-5-2 16,-7 0-1 0,-3-4 0-16,6 4 0 0,-6-2 0 15,0-1-1-15,0-1 6 16,0-5-1-16,0 1-4 15,0-5 1-15,0 1-2 16,0-4-1-16,0-4 1 16,0-4-2-16,0 2-1 15,0-3 1-15,0 0 0 16,0 0 2-16,3 2-1 16,3-3 2-16,0 4 0 15,-6-1 4-15,21 2 0 16,-15 1-3-16,21 0 2 15,-9-2 1-15,-3-1-4 16,0 4-2-16,0-5 0 0,3 0-1 16,-8-1-1-16,8-4-1 15,-3-1-2-15,12-3-3 16,9 0-10-16,24 0-38 16,28-24-65-16,0-6-285 15</inkml:trace>
  <inkml:trace contextRef="#ctx0" brushRef="#br0" timeOffset="-133374.682">17473 11204 349 0,'0'0'191'0,"0"0"-108"16,0 0 118-16,0 0-21 16,0 0-97-16,0 0-47 15,0 0 2-15,15-6 12 16,7 3-26-16,5 1 1 16,0 2-2-16,6 0 6 15,0 0-1-15,-3 0-8 16,4 2-2-16,-7 4-3 15,-9 0 3-15,-3 0-12 16,6 0-5-16,-9 1 0 16,0-3 2-16,-9 3-3 15,3-1-1-15,-3 2-3 16,0 4 3-16,-3 3 1 16,3 1 1-16,-3 2 0 0,0 0 0 15,0 4 1-15,0-2-2 16,0 4 0-16,0-1 0 15,0 0 1-15,0 3 1 16,0-2-2-16,-3-4 0 16,-3 4 2-16,0-4-2 15,3 2 2-15,-9 1-2 16,9-2-1-16,-6 0 1 16,6-3 0-16,-15-2 0 15,18 1 0-15,-6-1 0 16,6-4 5-16,-9 2-5 15,9-1 0-15,0 1-2 16,-12 1 2-16,12 1 1 0,-6 3 2 16,0-1-4-16,3 3 1 15,-9-3 0-15,6 4 3 16,6-2-3-16,-6 1 0 16,3-3 1-16,-3 0-1 15,3-1 0-15,-7-1 0 16,7-1 0-16,0 0 0 15,0-1 0-15,-6 0 0 16,9-1 2-16,-9 1-2 16,9-1 0-16,-3-1 0 15,3 2 1-15,-3-4-1 16,0 5 2-16,-3-1-2 0,-3 1-3 16,9 1 3-16,-9 1 1 15,0-4-1-15,9 2-1 16,-9-4-2-16,9-2 3 15,-9-2 0-15,9-1 0 16,-3-1 0-16,3-1 0 16,-3 1 0-16,0-2 3 15,3-1 2-15,-6-1-3 16,3 3 6-16,-3-1 3 16,0 3 8-16,0 0-5 15,-3-1-7-15,0 1-4 16,0-3 3-16,0 2-3 15,2 0 4-15,4-4 0 0,3-1 6 16,0 0-6 0,0 0 0-16,0 0-2 0,0 0-2 15,-9 0 3-15,9 0-5 16,0 0 2-16,-6 0 2 16,6 0-1-16,-18 0 10 15,-9 0-6-15,-12 0-1 16,-9 0-7-16,-16 0 1 15,-14-1-1-15,-4-9-7 16,4 2-43-16,5 1-76 16,31-7-166-16,24-5-793 15</inkml:trace>
  <inkml:trace contextRef="#ctx0" brushRef="#br0" timeOffset="-127022.278">8401 12724 597 0,'0'0'86'0,"0"0"-34"16,0 0 95-16,0 0-22 15,0 0-61-15,0 0-42 16,-3 6-15-16,3-3 1 16,0 4 16-16,0 3-3 0,0 4 1 15,0 5 5 1,0 3 10-16,0 2-3 0,0-2-29 16,0 1 9-16,0-5-11 15,6-1 8-15,3-5-9 16,0-2-2-16,0-1 0 15,0 0 6-15,9 0 0 16,9 0-2-16,0-1 6 16,7-1 1-16,-7 0 0 15,9 1-10-15,-3-3 3 16,12-4-4-16,16 2 4 16,-4-1-3-16,13-2 7 15,-1 0-7-15,0 0 1 16,-5 0 2-16,-10 0-4 15,-3 0 1-15,4 0 0 0,11 0-1 16,1 0-1-16,5-2 1 16,-3-7-1-16,13 1-3 15,-16 1 4-15,25 1 0 16,-13 5 2-16,-5-1-2 16,5 2 0-16,-5 0 0 15,-1 0 1-15,-12 0-1 16,10 0 0-16,-16 0-1 15,10 0 1-15,-10 0 3 16,6 0-2-16,1 2-1 16,2 1 1-16,6 1-1 15,-8-2 0-15,11 1 0 16,-8-1 0-16,5-2 0 16,-6 0 0-16,10 0 1 0,-13 0-1 15,13 0 1-15,-13 0-1 16,0 0 0-16,-5 0 2 15,-13 0-1-15,6 0 1 16,-8 0-1-16,-1 0 5 16,12-2 8-16,3-3-6 15,10 5 2-15,-4-4-1 16,13 4-3-16,-13 0-3 16,9 0-2-16,-11 0-1 15,-7 0 0-15,-9 0 0 16,1 4 2-16,5-2 0 15,-9 1-1-15,18-3-1 16,-5 0 1-16,5 0-1 0,3 0 1 16,4 0 0-16,-4 0 6 15,-9 0-6-15,-11 0 2 16,-7 2-3-16,-6-2 2 16,9 2 0-16,-9-2 4 15,7 2 6-15,-7-2 0 16,6 2 5-16,0 0-4 15,-3 0-7-15,7 2-2 16,-13-1-1-16,3 0-2 16,-9-1 2-16,-3-2 0 15,6 3 2-15,-15-2-1 16,15 1 2-16,-12 2 2 0,16-3-4 16,-16 4 2-16,12-4 1 15,-6 3 1-15,-3-1-7 16,-6 0-1-16,0 0 1 15,6-2-1-15,-12 1 2 16,9 1-1-16,-3 0 1 16,-6 0-1-16,12 0 0 15,-3 4 0-15,-3-1-1 16,3 0 1-16,0 1-1 16,0 0-2-16,-2 2 2 15,5 1 0-15,-9-2 1 16,6 0 0-16,-6-1-1 0,0-1 1 15,6 0-1-15,-9 3 0 16,3 0-1-16,6 6 1 16,-3-1 1-16,3 2 0 15,0-7 0-15,0 2 0 16,-9-4 0-16,6 0-1 16,-6 0 0-16,12-1 3 15,-6 0 0-15,3 2 0 16,-9-2 0-16,9 2 1 15,0 1-1-15,-6-4-2 16,3 1 1-16,-3-2-2 16,0-2 1-16,-3-2 0 15,0 0 1-15,0 0 2 16,0 0 11-16,0 0 3 16,0 0-1-16,0 0-1 0,0 0-1 15,0 0-2-15,0 0-7 16,6 0-1-16,-6 0-3 15,0 0-1-15,7-6 1 16,-4-9-2-16,3 1-2 16,-3-5-3-16,3 1 5 15,3 3-2-15,0-5-1 16,0 1 0-16,0-1-3 16,0-2-2-16,3 5 3 15,3 2-3-15,0 2 5 16,3 1 0-16,-9 1 1 15,12 1 0-15,-8 2 1 0,8-3 0 16,12 5 0-16,-6-2-1 16,0 2 1-16,9 1 0 15,-2-1-1-15,5 4 1 16,3-1-2-16,-6 0-1 16,7 3 3-16,-4-1-3 15,0-4 4-15,21 3 0 16,-2 0 0-16,2 2 0 15,3 0 0-15,-2 0 0 16,-1 0-1-16,-2 0 0 16,2 0 0-16,-6 0 1 15,1 4 0-15,-1 1 0 16,-6 1 0-16,16-3 0 0,-10 3 0 16,12-1 0-1,1 1 0-15,-4 1-2 0,-3 0 2 16,10 1 0-16,-13 2 2 15,4-3-2-15,2 1 0 16,-3 0 0-16,4 2 0 16,-4-3 1-16,0 3-1 15,1-1 0-15,2 0 0 16,-2 0 0-16,11 0 1 16,-9-3 0-16,1-1-1 15,-1-1 0-15,0 3 0 16,1-3-1-16,-4-2 0 0,-2 3 1 15,-4-2-2-15,6 4-1 16,-5-2 1-16,-1 1 1 16,6 0-1-16,1-1 2 15,-4 1 0-15,3 3-3 16,-5-1 3-16,-4-2 2 16,-6 2-2-16,1-2-2 15,-13-1 1-15,12 1 1 16,-9 1 0-16,3-2-4 15,1-1 3-15,5 1-6 16,6-1 2-16,-8 0-2 16,11-3-2-16,0 5 2 15,0-6 4-15,7 6 1 16,-7-6 2-16,-3 0 0 16,4 0 1-16,-10 0-2 0,0 0 3 15,1 0-2-15,2 0 0 16,-3 0 0-16,0 0 1 15,-2 0-2-15,2-6 1 16,-12 0 0-16,6 1-1 16,7-2 1-16,-13-1 0 15,0 1 0-15,6 1 0 16,-5 0 1-16,5 0-1 16,0-2 0-16,9-5 2 15,-5 1-1-15,2 1-1 16,-3-5 1-16,-3 0 0 15,-5 3-1-15,-7-2 5 0,6-3 3 16,-6 5 10-16,-9-4-12 16,9 2 0-16,-9 1 0 15,7 1-1-15,-7 1 2 16,-6 3-5-16,-3 1 0 16,-3 2 1-16,-3-1-3 15,-3 1 0-15,3 1-4 16,-3-1-12-16,0 0-24 15,0-3-36-15,0 0-84 16,-3-6-234-16</inkml:trace>
  <inkml:trace contextRef="#ctx0" brushRef="#br0" timeOffset="-105846.352">17817 11848 252 0,'0'0'65'0,"0"0"37"16,0 0 46-16,0 0-27 16,0 0-21-16,0 0-26 15,0 0 20-15,22-22 4 16,-16 18-18-16,12 4-27 16,-3 0-9-16,21 0-7 15,9-2-1-15,1 2 2 16,14 0-7-16,-9 0-17 15,7 0-5-15,-7 0-7 16,-9 0-1-16,6 0-1 16,-23 0-7-16,-7 0-38 0,-9 0-35 15,-9 0-76-15,0 2-198 16,-9 7-151-16</inkml:trace>
  <inkml:trace contextRef="#ctx0" brushRef="#br0" timeOffset="-105507.017">17787 12034 759 0,'0'0'133'16,"0"0"-92"-16,0 0 146 15,0 0-67-15,0 0-78 16,0 0-27-16,0 0 6 16,15 0 14-16,9 0 24 15,13 0-8-15,14 0-21 16,12 0-7-16,10 0-3 16,5 0-10-16,-2 0-7 15,-1 0 1-15,-14 0-2 16,-16 0-2-16,-12 0-21 15,-12 0-38-15,-15 0-27 16,-6 1-92-16,0 2-151 16,-33-1-339-16</inkml:trace>
  <inkml:trace contextRef="#ctx0" brushRef="#br0" timeOffset="-104228.805">17950 11933 562 0,'0'0'73'16,"0"0"-18"-16,0 0 102 0,0 0-67 15,0 0-38-15,0 0-14 16,133-17-2-16,-79 17-9 16,-8 0 15-16,-1 0-21 15,-6 0 0-15,18 0-15 16,-11 0-3-16,2 5-1 15,0-3-2-15,-11-2 0 16,-13 4-5-16,-18-3-25 16,-6-1-12-16,0 0 18 15,0 0-30-15,-6-1-76 0,-21-12 73 16,-16 0 50-16,-2 1-3 16,0 4 10-1,-1 0 4-15,-8 5-4 0,12 1 4 16,-9 1 3-16,-4-2 3 15,19-2-6-15,0 1 7 16,12-1 19-16,6-1-2 16,8 3-11-16,4-3 18 15,6-1 53-15,0-1-21 16,0-1-64-16,6-1 1 16,13-1-4-16,17-1 5 15,-3 2 4-15,0 2-9 16,-6 3-3-16,7-1-18 15,-10 1-33-15,-18 4 10 16,3-1 27-16,-9 0 6 0,0-2-30 16,-18-3-8-16,-9 3 23 15,-7 1 26-15,7-2 0 16,0 5 0-16,21 0 6 16,-3 0 12-16,9 0 1 15,0 0 2-15,0 0 4 16,0 0-11-16,0 0-14 15,9 0 0-15,15 6 25 16,3 5 25-16,22 0-6 16,2 0-44-16,0-1-10 15,4 1-106-15,-4-5-199 16,-18 1-345-16</inkml:trace>
  <inkml:trace contextRef="#ctx0" brushRef="#br0" timeOffset="-102434.988">8935 11846 302 0,'0'0'431'0,"0"0"-396"0,0 0 121 15,0 0 30-15,0 0-122 16,0 0-22-16,0 0-5 16,3 0 18-16,3 0 12 15,21 0-9-15,0 0-15 16,19 0-17-16,2 0-7 15,12 0-5-15,10 0-4 16,8 0-8-16,10 0 2 16,5 0-2-16,-2-5 3 15,-4-2-3-15,-2-1 0 0,-7-3-2 16,-14 3 1 0,-4-3 1-16,-12 4-2 0,-8 1 1 15,-4 1 2-15,-3 3-3 16,-6 2 3-16,0-2-2 15,0 0 4-15,-11-1-5 16,17 2 0-16,-12 1 2 16,0-3 0-16,-6 3-1 15,-3-2 5-15,-6 1 4 16,3 1 3-16,-3-2-3 16,6 2-4-16,-3 0-1 15,-3 0-2-15,-6-3-1 16,0 3 2-16,0 0 0 15,0 0 1-15,0 0-2 0,0 0-1 16,0 0-1-16,10 0-2 16,-7 0 1-16,6-2 0 15,0 1 1-15,0-3 0 16,0 3 0-16,3 1 0 16,0-1 0-16,-3-3-1 15,0 3 0-15,9-1 0 16,-9 0 0-16,15-2 0 15,-15 2 0-15,3 2 0 16,-2-3 0-16,-4 3 0 16,-6-2 0-16,0 2 0 15,0 0 0-15,0 0 0 16,0 0-2-16,0 0-9 0,0 0-23 16,0-4-17-1,0-2-57-15,0-2-338 0</inkml:trace>
  <inkml:trace contextRef="#ctx0" brushRef="#br0" timeOffset="-101689.09">9155 11895 42 0,'0'0'342'15,"0"0"-275"-15,0 0 51 16,0 0 3-16,0 0-98 15,0 0-23-15,0 0 0 16,-33 8 4-16,15-4 1 16,6 3-5-16,-3 0 0 15,0-5 4-15,-3 5 14 16,6-1 34-16,-4-3-16 16,4 5-2-16,6-4 4 15,-3 0-15-15,9 2-9 0,0-6 3 16,0 0 18-1,0 0-1-15,0 1 0 16,0 5 2-16,15-2-1 0,13 4 85 16,20-4-28-16,3 0-37 15,28-4-27-15,11 0-3 16,22 0 5-16,6-4-11 16,5-6 1-16,7-2-7 15,-18 7-7-15,-19-4-3 16,-11 3-3-16,-19 0 2 15,-2-2-1-15,-10 2-1 16,-15-4-1-16,0 1 0 16,-9 0 1-16,7-2 0 15,-13 2-4-15,-6 3-12 16,3 5-11-16,-15-2-21 0,-3 3-54 16,0 0-41-1,0 0-107-15,-9 0-119 0</inkml:trace>
  <inkml:trace contextRef="#ctx0" brushRef="#br0" timeOffset="-101324.924">9080 11961 653 0,'0'0'445'0,"0"0"-441"16,0 0 22 0,0 0 72-16,0 0-91 0,0 0 34 15,112 0 5-15,-40 0 13 16,6 8-27-16,13 3 14 16,15-3-22-16,8 0-2 15,10-5 16-15,9-3-19 16,0 0-1-16,-19-3-4 15,-23-7-7-15,-31 4-7 16,-24 1-7-16,-8 2 5 16,-16-1-3-16,-6 2-8 15,-6-2-5-15,0 4-10 16,0-1-59-16,-21-3-154 16,-13-5-670-16</inkml:trace>
  <inkml:trace contextRef="#ctx0" brushRef="#br0" timeOffset="-97774.232">14241 11748 690 0,'0'0'58'16,"0"0"-31"-16,0 0-27 15,0 0 113-15,124 41-38 16,-82-19-29-16,-3 7 14 16,-6 1-12-16,4 7-1 15,5 7 31-15,-6 4-43 16,6 5 5-16,4 2-5 15,-1 3-4-15,0 3-2 16,9 6-18-16,-2 6 3 16,-7 2 2-16,-3 5-2 15,-6 3-5-15,1-3 6 16,-19 0 13-16,9 0-13 0,-9 1-3 16,6 2 2-16,-6-2 6 15,0 2-11-15,-9-2-2 16,10 0-3-16,-10 0 3 15,-9 3-2-15,0 3-4 16,0-2 3-16,0-10 0 16,0-3-2-16,0-4 3 15,0-5 3-15,0 0-3 16,0-3-2-16,0 3 4 16,0-1-5-16,-9-3 0 15,-3-5 0-15,5-2 0 16,-8-3-1-16,9-5 4 0,0-5-2 15,0 1 0-15,-6-1-3 16,3 2 2-16,-6-4 3 16,12-2-3-16,-9-3-2 15,9-3 1-15,-6 1 0 16,6-6 0-16,-12-1 0 16,15-5 0-16,-9-1 2 15,0-1 1-15,9 1-2 16,-12-1 3-16,12-1-1 15,-3-1-1-15,0-1 0 16,-6 1-1-16,-1 1 3 16,4 0 1-16,-3 4 6 15,6-1 1-15,-9-1-6 16,6 0-3-16,6-1 0 16,-6 6 0-16,3-2-1 0,-3-1-1 15,6 1 0-15,-12-2-2 16,12 2 1-16,-15 4 3 15,15-3-1-15,-12 5 0 16,6-1 1-16,-3 0 0 16,3-3 0-16,3-2-1 15,-6-4 0-15,3-5-1 16,3-5 0-16,3-1-1 16,0-5 0-16,0 0 0 15,0 0 1-15,0 0 1 16,0 0-1-16,0 0 1 15,-6 0-2-15,3-17-1 0,-6-4 0 16,0-10-6 0,-1-1-3-16,-2-4 0 0,6-3 1 15,-9 5-3-15,3-1-2 16,6-1 10-16,-3 1-2 16,-3 2-8-16,6 2 7 15,0 8 4-15,3 10 1 16,-3 4 1-16,6 7 1 15,0 0-1-15,0 2-2 16,0 0-4-16,0 0-3 16,0 4 1-16,0 12 8 0,0 8 1 15,0 6 6 1,0 5 0-16,0 4 3 0,0 5-3 16,0 3-5-16,0 0 5 15,0 3 2-15,0-7-5 16,0-5 0-16,0-10 1 15,0-3-3-15,0-6-2 16,0-4 1-16,0 0 1 16,6-4-2-16,-3-5 3 15,-3-2-3-15,6-2 2 16,0-2-2-16,6 0 0 16,15 0 3-16,9-9 2 15,7-17-5-15,17-11-2 16,-3-10-12-16,4-5-30 0,-10-3-8 15,-12-5-55-15,-24 3-158 16</inkml:trace>
  <inkml:trace contextRef="#ctx0" brushRef="#br0" timeOffset="-92634.813">11159 11721 704 0,'0'0'158'16,"0"0"-144"-16,0 0-14 15,0 0 0-15,0 0 24 16,0 0-12-16,-105 135-8 15,105-88-2-15,6-3-2 16,21-10 0-16,9-8 0 16,9-13 4-16,1-10-4 15,5-3 3-15,-6-10 17 0,-2-22-15 16,-16-3-5-16,-3-14-15 16,-24 0 2-16,0-1-21 15,0 6-24-15,-33 6 33 16,-10 16-1-16,-11 10 11 15,12 12-25-15,0 0-68 16,14 15-75-16,16 15-216 16</inkml:trace>
  <inkml:trace contextRef="#ctx0" brushRef="#br0" timeOffset="-92291.725">11787 11790 1122 0,'0'0'60'15,"0"0"-60"-15,0 0 18 16,0 0 10-16,0 0-18 16,0 0-9-16,-54 113-1 15,66-77-23-15,15-9 11 16,-6-9 1-16,18-8-24 15,-2-8 24-15,-1-2-14 16,-12 0-20-16,-9-27 22 16,9-8 18-16,-24-5 5 0,0-6-5 15,-3 3 3 1,-24 7 2-16,-9 10 0 0,0 11-1 16,-10 14-8-16,13 1-63 15,6 12-64-15,0 14-167 16,21 5-218-16</inkml:trace>
  <inkml:trace contextRef="#ctx0" brushRef="#br0" timeOffset="-91955.832">12243 11815 1093 0,'0'0'97'0,"0"0"-85"0,0 0-1 16,0 0 9-16,0 0-16 16,0 0-8-16,-12 97-22 15,39-63-17-15,9-8 2 16,3-12 8-16,10-8-15 16,-4-6 1-16,-3-2-7 15,-3-26 17-15,-8-6 21 16,-13-5 16-16,-18-4 0 15,0 4 34-15,-24 6 50 16,-22 3-11-16,-5 13-30 16,-3 8-39-16,-1 9-4 15,10 0-6-15,18 4-98 0,12 22-57 16,6 0-185-16,9-4-163 16</inkml:trace>
  <inkml:trace contextRef="#ctx0" brushRef="#br0" timeOffset="-91698.852">12810 11794 995 0,'0'0'188'0,"0"0"-175"15,0 0-5-15,0 0 32 16,-126 34-17-16,123-6-23 0,3 5-7 15,0-1-9-15,18-6-16 16,18-7 10-16,0-10-18 16,6-7-7-16,13-2 0 15,-22 0-91-15,6-3 21 16,-18-16-24-16,-6-3-3 16,-9-8 2-16,-6 0-51 15</inkml:trace>
  <inkml:trace contextRef="#ctx0" brushRef="#br0" timeOffset="-90914.132">12795 11730 679 0,'0'0'139'16,"0"0"-127"-16,0 0-12 0,0 0 4 15,0 0 1-15,127 0-5 16,-100 13-3-16,0-1-3 16,-3 2 6-16,-5-1 0 15,-10-2-21-15,-9 1 11 16,0 0-12-16,-9 5 6 16,-22-3 16-16,-8 2 14 15,-9-3-12-15,15-5-4 16,-1-1-51-16,13-7-146 15,18 0-224-15</inkml:trace>
  <inkml:trace contextRef="#ctx0" brushRef="#br0" timeOffset="-90666.369">13664 11856 1051 0,'0'0'177'15,"0"0"-177"-15,0 0-48 0,0 0 38 16,0 0-116-1,0 0-230-15</inkml:trace>
  <inkml:trace contextRef="#ctx0" brushRef="#br0" timeOffset="-90507.193">14081 11895 438 0,'0'0'452'16,"0"0"-452"-16,0 0-276 0,0 0-132 16</inkml:trace>
  <inkml:trace contextRef="#ctx0" brushRef="#br0" timeOffset="-90355.716">14522 11928 890 0,'0'0'24'0,"0"0"-24"15,0 0-179-15,0 0-219 16</inkml:trace>
  <inkml:trace contextRef="#ctx0" brushRef="#br0" timeOffset="-90210.948">14971 11900 834 0,'0'0'42'0,"0"0"-42"16,0 0-58-16,0 0-227 16</inkml:trace>
  <inkml:trace contextRef="#ctx0" brushRef="#br0" timeOffset="-90055.042">15445 11848 841 0,'0'0'240'0,"0"0"-240"0,0 0-12 16,0 0-8-16,0 0-20 15,0 0-109-15,91-2-202 16</inkml:trace>
  <inkml:trace contextRef="#ctx0" brushRef="#br0" timeOffset="-89945.665">15717 11885 711 0,'0'0'81'0,"0"0"-81"15,0 0-178-15</inkml:trace>
  <inkml:trace contextRef="#ctx0" brushRef="#br0" timeOffset="-86053.717">11362 17433 194 0,'0'0'200'16,"0"0"-200"-16,0 0 0 16,0 0-8-16,0 0 21 15,0 0-35-15,0 0 4 16,9-6-4-16,-9 6 19 16,0 0 3-16,0 0 0 15,0 0 5-15,0 0 57 16,0 0 9-16,0 0 26 0,0 0 26 15,0 0-12-15,0 0-22 16,0 0-3-16,0 0-30 16,0 0-19-16,0 0-21 15,0 0-13-15,0 0-1 16,0 14 1-16,0 5 24 16,0 6 25-16,-6 3-32 15,3 4 6-15,-3 4 9 16,6 2-9-16,0-4-4 15,0-2-10-15,0-4-3 16,0-8 9-16,0-2-12 16,0-6 0-16,0-5 1 15,0-4 1-15,0 1 0 0,0-4 4 16,0 0 0-16,0 0 0 16,0 0 6-16,0 0 0 15,0 0-5-15,0 0-5 16,0 0 0-16,0 0-8 15,0 2 2-15,0-2 2 16,0 0-3-16,0 2 1 16,0-2-1-16,0 3 3 15,0-2-4-15,0 2 5 16,0-1 2-16,0-2 0 16,0 0-1-16,0 0 3 15,0 0-3-15,0 0-1 0,0 0-2 16,0 0-2-16,0 0 4 15,0 0-1-15,0 3 0 16,9 0 7-16,6 4-7 16,9-6-4-16,-3 5 5 15,12-1-1-15,0-2-1 16,7 2-1-16,2-2-1 16,3 3 2-16,6 4-3 15,10-4 8-15,2 2-6 16,13-2 1-16,-7 0-3 15,0 3 2-15,-17-2-1 16,11 1-1-16,-9-1 0 16,-8 0 0-16,-1-3 1 0,0 2-1 15,-2-6 0 1,11 0 0-16,-3 0 0 0,0 0 0 16,10 0 0-16,-4 0 0 15,13 0 0-15,-19 3 0 16,3-1-1-16,1 2 1 15,-13-1 0-15,18-1 1 16,-2-2-1-16,2 0 0 16,-6 0-1-16,16 0 1 15,-10 0 0-15,3 0 0 16,-11 0 0-16,-4 0 0 16,-6 0 0-16,4 0 1 15,-10 0-1-15,15 0 1 16,-6 0 0-16,10 0 0 0,5 0-1 15,3 0 0-15,1 0 0 16,-4 0 0-16,0 0 1 16,-5 0 0-16,-10 0-1 15,6 0 0-15,-2 0 1 16,2 0 0-16,-3 0 0 16,10 0 2-16,2 0 0 15,3 0 0-15,-2-2 2 16,11-1-3-16,7-1-2 15,2 2 4-15,-11 2-4 16,2 0 0-16,3 0 0 16,-17 0 0-16,14 0 0 15,-11 0 0-15,11 0 2 0,-12 0-2 16,7 0 0-16,-4 0 0 16,4 0 0-16,2 0 0 15,0 0 2-15,-8 0-2 16,2 2 0-16,-2-2 3 15,11 4-2-15,-9-4 0 16,7 3-1-16,2 0 0 16,7-3 0-16,-19 3-1 15,15-3 1-15,-14 0 0 16,2 0 0-16,-2 4-1 16,8-3 1-16,3 3 1 15,1-3-1-15,-7-1 0 16,25 1 0-16,-4 3 0 0,-5 3 0 15,-1-2 0-15,-11 1 0 16,-4-4 0-16,-2 1 0 16,-4-3 0-16,-3 3 1 15,4-3-1-15,-4 0 1 16,0 0-1-16,-2 0 0 16,-1 0 1-16,15 0-1 15,-5 0 0-15,2 0-1 16,1 3 1-16,2 1 0 15,-6-3 0-15,-2 1 0 16,-4 1 0-16,0-2 0 16,7 1 0-16,5 3 0 0,-5-4-1 15,17 2 2 1,-2-1-1-16,-4 1 0 0,0 0 0 16,-2 0-1-16,-7 3 2 15,7-2-1-15,-10-3 0 16,7 3 2-16,-10-4-2 15,12 0 0-15,-8 0 0 16,11 0-1-16,7 0 1 16,-1 0 2-16,10 0-2 15,-4 0 0-15,10 0-1 16,-28-2 1-16,-5 0 0 16,-10 1 0-16,-9-3 2 0,-3-2-2 15,4 5 0-15,5-1 0 16,3-1 0-16,1 3 0 15,5 0 0-15,3 0 0 16,4 0-4-16,-7 0 4 16,4 5-2-16,-16 2-2 15,6-3 4-15,-12 1 0 16,-8-2 0-16,5 0 1 16,-3 1-1-16,6-1 1 15,10-3 1-15,2 2-1 16,0-2 0-16,10 0-1 15,-4 0 0-15,3 0 2 16,-2 0 1-16,11 0 1 0,-2 0 1 16,11 0 0-1,4 0-3-15,-13 0 4 0,0 0 4 16,-11 0-6-16,-1 0 0 16,-11 0-1-16,2 0-2 15,0 0 0-15,3 0-1 16,10 0-4-16,-4 0 4 15,4 0-7-15,-1 0-1 16,-3 4 0-16,1-2 5 16,-1-2 3-16,12 0 0 15,-8 0 1-15,-1 0-1 16,1 0 2-16,2-4-1 0,-9-3-1 16,4 1 0-1,-7 2 0-15,-3 0 1 0,1-1-1 16,8 3 2-16,0-3-2 15,-2-2 0-15,2 1 0 16,0 0 1-16,-11-2-1 16,2 0 1-16,-15 2-1 15,-6 0 0-15,-5 1 1 16,-4 3 0-16,-6 1 0 16,-6 1-1-16,6 0 0 15,3 0-1-15,0 0-1 16,-3 0 2-16,6 0 0 15,7 0 2-15,-1 6-2 16,-3 0 1-16,3-2 0 16,-3 2-1-16,12-1 1 0,-8-2 1 15,-7 1-2 1,3-4 1-16,-15 2 1 0,0-2 1 16,0 0 1-16,0 0 4 15,-9 0 1-15,9 0 3 16,-9 0-5-16,0 0-3 15,0 0-1-15,0 0-2 16,0 0 1-16,0 0 0 16,9 0-1-16,-3 0 1 15,-3 0-2-15,-3 0 0 16,6-3 2-16,3 0-1 16,-6 0 2-16,6-4-2 15,-3 3-1-15,3-4 2 16,4 0-1-16,-1-4-1 0,0-1 2 15,0-4 1-15,-9 1 0 16,18-8-1-16,3-1 2 16,-12-8-2-16,3-5-2 15,-3 3 0-15,-6 4 0 16,3 6 0-16,0 9-5 16,-9 5-15-16,3 5-28 15,-3 0-42-15,0 0-49 16,0 1-353-16</inkml:trace>
  <inkml:trace contextRef="#ctx0" brushRef="#br0" timeOffset="-82474.289">16393 11464 548 0,'0'0'198'0,"0"0"-137"16,0 0 114-16,0 0-35 15,0 0-60-15,0 0-34 16,0 0-16-16,0-7 10 16,0 0 7-16,0 1-4 15,0-3-28-15,0-2-2 16,0-3-4-16,0 1-7 0,0-1 4 15,0 0-6-15,9 1-1 16,-9 2 1-16,6 3-6 16,15 1 2-16,-3 1-2 15,0 2 5-15,6 4-8 16,4 0 2-16,8 0 3 16,-3 0 1-16,6 0 1 15,-6 0-4-15,1 0-7 16,-4 0 4-16,-6 4 6 15,0-4 1-15,-3 0 0 16,-3 0 2-16,3 0-2 16,1 0 2-16,-10-6 1 15,3-1 4-15,-6-4 0 0,0 1 0 16,-6-1 0-16,3 2-3 16,-6 0-2-16,0 0-2 15,0 2 2-15,0 0 2 16,0 1 2-16,0 2-2 15,0-1-2-15,0 0 2 16,0 0 0-16,0 4 0 16,0 1 1-16,0 0 2 15,0 0 0-15,0 0-1 16,0 0-1-16,0 0-1 16,0 0-2-16,0 0 0 15,0 0 0-15,0 0-1 0,0 0 1 16,0 0 1-16,0 0 0 15,0 0-1-15,0 0 0 16,0 0-1-16,0 0 1 16,0 4 3-16,0 6 5 15,3 2-1-15,3 1 0 16,3 1-3-16,-9-1-1 16,9-1-2-16,6-2 3 15,3 1-3-15,0-4-1 16,4 1 6-16,5-4-6 15,6 1 5-15,-3-3 2 16,0-2-4-16,0 0-1 16,-5 0-1-16,2 0-1 0,6 0-6 15,-12-4 6-15,6 1-2 16,-12-1 0-16,3 4-3 16,-2 0 4-16,11 0 0 15,-9 4-4-15,-3 7 4 16,9 4 0-16,-9-1-2 15,3 5 0-15,-9-1-3 16,-9 0 3-16,0 3-5 16,0-3 2-16,0 1-16 15,-9-3-46-15,-21-6-51 16,3-10-243-16</inkml:trace>
  <inkml:trace contextRef="#ctx0" brushRef="#br0" timeOffset="-79358.394">24992 17733 737 0,'0'0'319'16,"0"0"-306"-16,0 0 44 16,0 0 35-16,0 0-68 15,0 0-19-15,0 0-5 16,-13 13 13-16,10 4 31 0,3-1 4 16,0 1-25-16,0-3 0 15,0-1-8-15,0-4-8 16,0 4-1-16,6-2-3 15,13-3 1-15,-1-1-2 16,0-1-1-16,6-1-1 16,3-3 9-16,0-2-5 15,0 0-2-15,16 0 3 16,-7 0-5-16,9-7 1 16,-9-2-1-16,-8 3 0 15,-1 1 1-15,-3 1 1 16,-6 0-1-16,9 3-1 15,-3-2-1-15,6 3-1 0,-2 0 2 16,5 0-1-16,-6 0 2 16,0 0-2-16,6 3 0 15,-5 6 1-15,-10-1 0 16,6 4 0-16,-3-3-3 16,-12 2 2-16,6-2-2 15,-12 1 2-15,3 2 1 16,-6-2-1-16,0-3 1 15,0 3 3-15,3-4-2 16,-3-4 0-16,0-2-1 16,0 0 2-16,0 0 1 15,0 0 2-15,0 0 6 16,0 0 15-16,0 0-6 16,3-11-14-16,0-2-6 0,9-1-2 15,-3 2 2-15,6 0 0 16,10-3 0-16,2 0-2 15,12 4 2-15,3-1-2 16,-6 2-3-16,10 7-1 16,-4 3 2-16,3 0 1 15,-3 0 2-15,7 2-1 16,-1 10 1-16,12 3 1 16,-2-6-1-16,2-5 1 15,-3-4 0-15,-5 0-2 16,-10-15 2-16,3-15 10 15,-18-9 2-15,-5-8 7 16,-1-8-19-16,-15-11-1 0,-6-5-48 16,0 2-91-16,-6 3-309 15</inkml:trace>
  <inkml:trace contextRef="#ctx0" brushRef="#br0" timeOffset="-73591.665">14307 14601 796 0,'0'0'264'0,"0"0"-264"16,0 0 6-16,0 0 77 0,0 0-46 16,0 0 6-16,136 33 12 15,-63-28-10-15,14-5-5 16,4 0-12-16,-13 0-13 15,1 0-12-15,-19 0-2 16,-6-8-2-16,-21 0-1 16,-8 3-36-16,-10 1-46 15,-15-1-31-15,0 5-68 16,0 0-53-16,-15 0-267 16</inkml:trace>
  <inkml:trace contextRef="#ctx0" brushRef="#br0" timeOffset="-73341.736">14214 14723 289 0,'0'0'684'16,"0"0"-641"-16,0 0-13 16,0 0 125-16,0 0-75 15,0 0-73-15,0 23 51 16,66-17 24-16,19-2-30 15,5-2-17-15,4-2-13 16,5 0-20-16,7 0-1 16,-9-5-2-16,-10-4-49 0,-24-6-71 15,-26-1-186-15,-37-3-676 16</inkml:trace>
  <inkml:trace contextRef="#ctx0" brushRef="#br0" timeOffset="-70239.028">7951 14508 888 0,'0'0'90'16,"0"0"-79"-16,0 0 7 15,0 0 110-15,0 0-23 16,0 0-54-16,0-36-36 16,0 36 0-16,0 0 10 0,0 2-25 15,-9 31-10 1,-9 19 10-16,3 20 26 0,-3 10 2 16,0 2-23-16,2 5 0 15,-8-3-4-15,12-4 6 16,-3-7-7-16,3-9 0 15,3-11-3-15,-3-12-12 16,12-12-55-16,0-10-65 16,0-16-126-16,0-5-118 15</inkml:trace>
  <inkml:trace contextRef="#ctx0" brushRef="#br0" timeOffset="-69924.812">7652 14925 1039 0,'0'0'43'0,"0"0"-43"15,0 0 0-15,0 0 37 16,0 0 9-16,43 151-24 16,-16-98-12-16,-3 4-3 15,-3 1 17-15,6-6-10 16,-15-3-8-16,3-9 13 15,-9-14-15-15,0-12 3 16,-6-10 5-16,0-4 10 16,12 0 44-16,-9 0 13 15,10-31-22-15,23-16-13 16,12-16-39-16,6-3-5 0,-2 10-3 16,8 8-29-16,-9 14-66 15,-2 9-152-15,-16 11-399 16</inkml:trace>
  <inkml:trace contextRef="#ctx0" brushRef="#br0" timeOffset="-62224.236">21919 15514 728 0,'0'0'113'0,"0"0"35"0,0 0 25 16,0 0-78-16,0 0-63 16,0 0-22-16,63-27-8 15,-29 25 1-15,2 2-3 16,0 0-3-16,-12 2 3 15,-12 16-4-15,-6 9-19 16,-6 6-6-16,0 4-15 16,-9 7 19-16,-24-3-1 15,-3-2 5-15,-6-4 20 16,2-8 1-16,-5-7 3 16,21-6 18-16,6-3 51 15,0-5-23-15,18 1-24 16,0-7-11-16,0 2 0 0,9-1-4 15,21 4 12 1,18-2-1-16,13-3-10 0,11 0-11 16,-9 0-33-16,-8-2-57 15,-4-14-140-15,-12-7-210 16</inkml:trace>
  <inkml:trace contextRef="#ctx0" brushRef="#br0" timeOffset="-61614.649">22565 15354 394 0,'0'0'426'15,"0"0"-364"-15,0 0 95 16,0 0 17-16,0 0-129 16,0 0-36-16,-51-11-7 15,23 46 7-15,-8 9 1 16,0 4-2-16,-3 6 2 15,6 4 11-15,5-3-15 16,7 3 2-16,9-9 5 16,12-4-11-16,0-7 1 15,0-13-3-15,27-7-3 0,7-6 3 16,5-12 11-16,3 0-5 16,-15 0-6-16,6-22 0 15,-23-3 1-15,-1-3-1 16,-9 1-3-16,-9 0 3 15,-19 4-1-15,-5 4-4 16,0 7-6-16,6 8-10 16,-3 4-68-16,15 0-175 15,-4 0-193-15</inkml:trace>
  <inkml:trace contextRef="#ctx0" brushRef="#br0" timeOffset="-60632.081">23069 15304 796 0,'0'0'66'0,"0"0"-8"16,0 0 15-16,0 0-46 15,0 0 24-15,-24 105 19 16,6-51-20-16,-3 3-16 16,-1 5-1-16,1-2-6 15,-6-3-16-15,6-9-6 16,9-9 9-16,3-12-12 16,6-13 5-16,3-8-4 15,0-4 0-15,0-2 16 16,0 0 31-16,21-25-3 0,9-8-43 15,19-2-2 1,-10 7-2-16,3 2-3 0,0 13-15 16,-6 5-5-16,-5 8-7 15,-7 0 8-15,-9 3-6 16,-12 15-17-16,-3 5 7 16,0 2 14-16,-12 0 8 15,-18-5 9-15,-10-1-4 16,4-6 9-16,-9-5-11 15,12-2-24-15,6-6-45 16,18 0-57-16,9 0-87 16,0-14-125-16</inkml:trace>
  <inkml:trace contextRef="#ctx0" brushRef="#br0" timeOffset="-60467.645">23271 15643 482 0,'0'0'240'0,"0"0"-231"15,0 0 46-15,0 0 104 16,0 0-53-16,-6 120-57 16,-3-83-33-16,9-9-10 15,0-4-6-15,-6-11-59 16,6-12-138-16,0-1-158 16</inkml:trace>
  <inkml:trace contextRef="#ctx0" brushRef="#br0" timeOffset="-60348.353">23362 15503 322 0,'0'0'245'0,"0"0"-243"15,0 0-2-15,0 0 0 16,0 0-104-16</inkml:trace>
  <inkml:trace contextRef="#ctx0" brushRef="#br0" timeOffset="-60093.541">23621 15267 1009 0,'0'0'35'0,"0"0"108"15,0 0-139-15,0 0 7 16,-39 116 13-16,6-42 4 15,9 7-17-15,-3 1 5 16,-1-11-12-16,7-8-3 16,3-13-2-16,9-17-3 15,3-13-43-15,6-11-71 16,0-9-78-16,33-6-55 16</inkml:trace>
  <inkml:trace contextRef="#ctx0" brushRef="#br0" timeOffset="-59689.889">23485 15592 958 0,'0'0'30'0,"0"0"-12"16,0 0 99-16,0 0-65 16,0 0-37-16,0 0-7 15,145 3-8-15,-93-3-36 16,-1-12-33-16,-12 0 34 15,-15 3 2-15,-9 0 33 16,-15 5 23-16,0 4 43 16,0 0-19-16,0 0-22 0,-15 0-7 15,-12 6 4 1,0 13-10-16,3 2-8 0,15-3-1 16,9 0-3-16,0 4-1 15,0-2 1-15,24 4 15 16,3 3-11-16,-3-1 6 15,-3-1-8-15,-15-1 0 16,7-4 1-16,-13-4-3 16,0 1 0-16,-19-3 0 15,-14-1 35-15,-6-5-9 16,-3-7-26-16,6-1-63 16,8 0-99-16,19-22-223 15</inkml:trace>
  <inkml:trace contextRef="#ctx0" brushRef="#br0" timeOffset="-59568">24261 15715 1422 0,'0'0'71'0,"0"0"-59"16,0 0-12-16,0 0-30 15,0 0-611-15</inkml:trace>
  <inkml:trace contextRef="#ctx0" brushRef="#br0" timeOffset="-51216.944">5168 16622 98 0,'0'0'98'0,"0"0"50"15,0 0 34-15,0 0-66 16,0 0-8-16,0 0 6 0,0 0 28 16,0 0-7-16,21-21-27 15,-21 21-33-15,0 0-23 16,0 0-28 0,0 0-11-16,0 0-4 0,-9 0-5 15,-9 0 10-15,-24 3-2 16,-3 15-2-16,-13 6-4 15,10 7-4-15,-15 8 0 16,17 12-2-16,-8 10 2 16,12 19-2-16,-3 20 1 15,11 7 2-15,16 11-3 16,0-2-2-16,18-7 2 16,0-6-1-16,6-11 1 15,24-8-1-15,1-18-2 16,17-13-5-16,6-12 2 0,16-10-1 15,-7-10 7-15,9-3 0 16,-11-8 0-16,-10-4-47 16,-21-1 13-16,-6-5-22 15,-18 0-53-15,7 0-65 16,-13 0-47-16,0 0-89 16</inkml:trace>
  <inkml:trace contextRef="#ctx0" brushRef="#br0" timeOffset="-50741.143">4595 18156 805 0,'0'0'23'16,"0"0"-2"-16,0 0 157 15,0 0-70-15,0 0-38 16,0 0-17-16,99 17-23 15,-62-7 3-15,5 1-3 16,3-5-9-16,4-6-7 0,8 0 11 16,-6 0 7-16,3-17-4 15,-8-9-15-15,-4 3 0 16,-3-7 7-16,-6 0 1 16,-14 1 1-16,-10-5 6 15,-3 0 0-15,-6 0-15 16,0-4-12-16,0 4-1 15,-6 0-3-15,-3 2-7 16,-4 4-24-16,-2-1-28 16,0 3-90-16,-3-4-315 15</inkml:trace>
  <inkml:trace contextRef="#ctx0" brushRef="#br0" timeOffset="-49921.962">3285 16416 880 0,'0'0'120'16,"0"0"-57"-16,0 0-4 16,0 0-52-16,0 0 8 15,0 0-1-15,51 164 25 0,-11-83-20 16,-16 0-10-16,0-3-9 16,6-9 0-16,-12-7-50 15,-6-12-79-15,-9-15-97 16,-3-23-151-16</inkml:trace>
  <inkml:trace contextRef="#ctx0" brushRef="#br0" timeOffset="-49565.1">3197 16820 982 0,'0'0'0'0,"0"0"-7"15,0 0 7-15,133-53 5 16,-72 40-5-16,-7 1-4 0,-12 0-27 15,-3 5 2 1,-17 0 21-16,-10 6 8 0,-3 1-2 16,-9 0 2-16,0 0 19 15,0 0 32-15,0 14-6 16,0 5 31-16,0 5 13 16,0 4-66-16,0-6-19 15,6-2-4-15,24-4-2 16,0-6-1-16,9-8-14 15,-2-2-7-15,8 0 13 16,-12-21-34-16,-6-6 3 16,-9-3 10-16,-18 5 11 0,0-3 5 15,-33 7-8-15,-9 9 4 16,-6 10-14-16,-4 2-22 16,7 0-9-16,18 19-108 15,9-7-228-15</inkml:trace>
  <inkml:trace contextRef="#ctx0" brushRef="#br0" timeOffset="-49303.755">4012 16134 1013 0,'0'0'271'16,"0"0"-271"-16,0 0-2 16,0 0-7-16,0 0 9 15,0 0 10-15,76 158-3 16,-49-98-7-16,3-2 0 16,-6-8-7-16,-15-1-80 15,9-10-96-15,-8-16-138 16,2-19-268-16</inkml:trace>
  <inkml:trace contextRef="#ctx0" brushRef="#br0" timeOffset="-49122.741">4233 16184 1178 0,'0'0'76'0,"0"0"-76"15,0 0-5-15,0 0 5 16,45 143 28-16,-12-83-22 15,-6-3-6-15,-9-3-2 16,1-7-25-16,-4-9-117 16,-15-11-196-16,0-20-337 15</inkml:trace>
  <inkml:trace contextRef="#ctx0" brushRef="#br0" timeOffset="-48988">4085 16498 945 0,'0'0'252'15,"0"0"-252"1,0 0-32-16,0 0 32 0,0 0 32 16,154-54-32-16,-82 35-163 15,-18-2-252-15</inkml:trace>
  <inkml:trace contextRef="#ctx0" brushRef="#br0" timeOffset="-48658.399">4483 16470 1223 0,'0'0'57'0,"0"0"-46"15,0 0 11 1,0 0-22-16,0 0-14 0,0 0-95 16,142-152-30-16,-112 99-24 15,-9 7 1-15,-12 7 26 16,-9 11 136-16,0 11 12 15,-9 9 136-15,-18 8-66 16,0 0 21-16,-6 21-17 16,9 16-46-16,3 4-25 15,12 5-4-15,9-4-6 16,0-6-5-16,18-8-7 16,6-8-1-16,6-13 2 15,12-7 6-15,-6 0-2 0,16-24-25 16,-10-11-158-1,6-5-313-15</inkml:trace>
  <inkml:trace contextRef="#ctx0" brushRef="#br0" timeOffset="-48477.581">4924 16127 690 0,'0'0'352'0,"0"0"-346"16,0 0 22-16,0 0 21 15,0 0-15-15,0 0-18 16,-45 125-11-16,36-105-3 0,2 0-2 16,-5-3-26-1,-6-6-89-15,3-11-151 0,-3 0-220 16</inkml:trace>
  <inkml:trace contextRef="#ctx0" brushRef="#br0" timeOffset="-48340.848">4746 16157 465 0,'0'0'399'15,"0"0"-357"-15,0 0-15 16,0 0 89-16,0 0-27 16,0 0-40-16,148 104-40 15,-100-79-9-15,-6-6-35 16,3-11-105-16,-8-8-307 16</inkml:trace>
  <inkml:trace contextRef="#ctx0" brushRef="#br0" timeOffset="-46675.625">24276 16082 742 0,'0'0'109'15,"0"0"13"-15,0 0-18 16,0 0-65-16,0 0-36 16,0 0 18-16,0 0 67 15,-12 117-34-15,3-58-7 16,-24 8 2-16,6 12-3 15,-9 9-13-15,-10 8-13 16,4 5-6-16,9 10-6 0,6-3-4 16,-1-5-1-16,7-10-1 15,6-14-2-15,3-10 0 16,6-12 0-16,6-9-7 16,0-17-25-16,0-13-41 15,0-10-65-15,0-8-83 16,0-2-85-16</inkml:trace>
  <inkml:trace contextRef="#ctx0" brushRef="#br0" timeOffset="-45273.179">21952 16195 206 0,'0'0'131'0,"0"0"19"16,0 0 107-16,0 0-25 0,0 0-95 15,0 0-12 1,0 0-48-16,0-38-34 0,0 38-35 15,0 28-5-15,0 18 12 16,0 23 31-16,-27 20-16 16,6 22-7-16,-21 19-8 15,-10 21 2-15,-8 4-2 16,-6-2-7-16,5-15-3 16,19-26-5-16,9-26 0 15,15-19 0-15,0-20-1 16,18-23 0-16,-9-11-32 15,9-13-41-15,0-4-40 16,0-38-207-16</inkml:trace>
  <inkml:trace contextRef="#ctx0" brushRef="#br0" timeOffset="-34233.841">11108 8003 828 0,'0'0'244'0,"0"0"-239"16,0 0 65-16,0 0 43 16,0 0-9-16,0 0-39 15,0 0-38-15,15-10-6 16,21-23 11-16,10-14-19 16,2-8-4-16,9-7-5 15,-2-3-3-15,-16-5-1 16,9 4-2-16,-15 13-10 15,-12 17 6-15,-11 18-8 16,-10 14-4-16,0 4-16 16,0 0-87-16,-10 19-64 15,-5 15-13-15,-6 6-74 16</inkml:trace>
  <inkml:trace contextRef="#ctx0" brushRef="#br0" timeOffset="-33840.913">11108 7622 975 0,'0'0'159'0,"0"0"-158"16,0 0 14-16,0 0 28 0,0 0-40 15,0 0 3-15,66-9 8 16,-20 0 35-16,8-6 1 16,6-2-31-16,-14-4-18 15,-1 3 6-15,-6-3-6 16,-12 7 4-16,1 2-2 16,-16 5 2-16,-3 4 14 15,0 3 9-15,-9 0-7 16,9 0-16-16,-9 6-5 15,15 22-1-15,-9 20 1 16,-3 5 24-16,9 3-17 16,-6-6-1-16,3-6-6 15,0-9-25-15,0-7-120 16,6-17-202-16</inkml:trace>
  <inkml:trace contextRef="#ctx0" brushRef="#br1" timeOffset="121476.288">28296 16864 925 0,'0'0'312'0,"0"0"-300"16,0 0-4-16,0 0 97 15,130-9-44-15,-57 9-16 16,5 0-24-16,4 6-9 16,20 8 9-16,25 2 11 15,6 3-3-15,-3 6 7 16,-13 0-23-16,-11-7-12 16,-34-3-1-16,-20-5-4 15,-22-9-14-15,-21 3-27 16,-9-4-8-16,0 0-25 0,-30-9-56 15,-13-10-204-15,7 1-148 16</inkml:trace>
  <inkml:trace contextRef="#ctx0" brushRef="#br1" timeOffset="122060.209">28625 16571 851 0,'0'0'61'0,"0"0"-4"0,0 0 67 16,0 0-59-16,0 0-22 16,0 0 10-1,-99 73 3-15,57-45-6 0,-7 4 7 16,-2-2-11-16,0-1-14 16,-1-2-8-16,13-4 5 15,6-1 1-15,6-4-11 16,3-3-2-16,18-6-3 15,0-3-4-15,6-4-6 16,0 7 0-16,15 5 5 16,24 7 28-16,9-1-20 15,28 2-10-15,-7 2-4 16,-3-2-3-16,1 3-10 0,-7-2-38 16,-12-6-71-16,-14-4-148 15,-7-11-434-15</inkml:trace>
  <inkml:trace contextRef="#ctx0" brushRef="#br1" timeOffset="130225.508">24312 2169 1072 0,'0'0'30'0,"0"0"39"15,0 0 61-15,0 0-72 0,0 0-51 16,0 0-7-1,0 0-17-15,-9 44 12 0,9 10 5 16,0 12 15-16,-12 12 1 16,6 9-12-16,-6 5 3 15,-3 1 0-15,-3 0 0 16,0-10-3-16,-3-9 0 16,18-13-4-16,-6-9 0 15,0-12-11-15,3-12-17 16,0-5-44-16,0-8-85 15,-7-13-138-15,4-2-313 16</inkml:trace>
  <inkml:trace contextRef="#ctx0" brushRef="#br1" timeOffset="130561.209">23947 2864 839 0,'0'0'210'0,"0"0"-208"16,0 0 19-16,0 0-1 15,0 0-14-15,0 0 1 16,55 46 23-16,-28-9 24 16,-3 9-18-16,3 2-2 15,-9 2-4-15,-3 1-12 16,3-7 8-16,-9-6-12 0,0-12 2 15,4-11 2-15,-7-8 5 16,-3-5 5-16,0-2 8 16,18 0 20-16,15-35 0 15,18-13-32-15,13-10-24 16,8-4-9-16,-5 5-28 16,-10 6-59-16,-6 6-138 15,-14 8-712-15</inkml:trace>
  <inkml:trace contextRef="#ctx0" brushRef="#br1" timeOffset="136291.829">27702 14105 528 0,'0'0'238'0,"0"0"-216"16,0 0 110-16,0 0 1 16,0 0-102-16,0 0-20 15,0 0-8-15,0 0 12 16,6-9 18-16,-6 9 17 16,0 0-15-16,0 0-7 15,0 0 2-15,0 0-28 16,-3 0-2-16,-9 0 0 15,-6 0-13-15,-9 0 15 16,-4 0-6-16,1 2 5 0,3 10-1 16,9-3 3-16,0 3-1 15,0-1-1-15,0 2 4 16,12-4-4-16,-7 2-1 16,13-1 0-16,0 5 3 15,0-1-2-15,0 8 12 16,0-1 3-16,10 0 4 15,-1 2-10-15,-6 1 0 16,3 4-5-16,-6 1 1 16,9 4 3-16,-9 4-4 15,0 1 7-15,0 4-6 16,0-1-3-16,0 0 6 0,0-4-1 16,-9-4-8-1,9-3 2-15,0-4 0 0,0-4 5 16,0-5 2-16,0-5-4 15,0-4-4-15,0-1 0 16,0 0-1-16,21-1-4 16,6 3 2-16,15-3 1 15,19 2-57-15,-1 1-91 16,0-8-141-16,-8-1-394 16</inkml:trace>
  <inkml:trace contextRef="#ctx0" brushRef="#br1" timeOffset="137107.22">27967 14334 564 0,'0'0'50'0,"0"0"82"15,0 0 80-15,0 0-96 16,0 0-82-16,0 0-19 0,-36 8-13 16,21 21 16-1,-3 6 19-15,6-2-15 0,12 0 1 16,0-4-5-16,0-4-9 15,12-5-9-15,12-5-2 16,12-8 0-16,-8-7 1 16,17 0-2-16,-9 0-10 15,-3-24-53-15,-6-5-15 16,-18-9 1-16,-2 0 56 16,-7 1 24-16,-16 2 4 15,-11 10 18-15,-6 11 4 16,-3 6-21-16,0 8-5 15,-1 0-33-15,10 2-40 16,9 16-108-16,9 0-200 0</inkml:trace>
  <inkml:trace contextRef="#ctx0" brushRef="#br1" timeOffset="137459.142">28333 14322 161 0,'0'0'733'0,"0"0"-731"16,0 0 8-16,0 0 29 16,-73 117-17-16,73-82-9 0,0-2-4 15,15-6-9 1,15-7 4-16,-2-7-4 0,5-10-4 15,12-3-5-15,-3 0-15 16,-5-20-26-16,-1-9-30 16,-3-5 33-16,-21-4 47 15,-6 0 9-15,-6 9 16 16,0 1 50-16,-42 10-38 16,6 10-35-16,-16 8-2 15,-2 0 0-15,12 6-47 16,0 14-141-16,26 1-250 15</inkml:trace>
  <inkml:trace contextRef="#ctx0" brushRef="#br1" timeOffset="137790.056">28761 14320 973 0,'0'0'271'0,"0"0"-268"16,0 0 28-16,0 0-4 16,0 0-24-16,0 0-3 15,-6 77 0-15,6-52-8 16,6-3 3-16,21-5 0 16,1-4-5-16,5-7-26 15,6-6-12-15,-3 0-38 0,-9-6-27 16,-2-16 57-16,-7-6 48 15,-18-2 8-15,0 1 25 16,0 4 30-16,-28 2-41 16,-14 9-14-16,-6 6 7 15,-12 8-23-15,-7 0-3 16,13 0-72-16,9 15-21 16,11 4-132-16</inkml:trace>
  <inkml:trace contextRef="#ctx0" brushRef="#br1" timeOffset="138126.827">29178 14304 1105 0,'0'0'155'0,"0"0"-153"16,0 0 39-16,0 0-6 15,0 0-29-15,-67 111-6 16,67-78-1-16,24-7-1 16,13-6-31-16,8-9-13 15,0-9 2-15,7-2-28 16,-1-8-63-16,-15-22-31 16,-18-2 34-16,-9-8 132 0,-9-1 13 15,-18 2 74 1,-27 4 61-16,-12 10-46 0,2 10-81 15,-8 15-18-15,18 0-3 16,8 12-83-16,13 15-233 16,15 0-372-16</inkml:trace>
  <inkml:trace contextRef="#ctx0" brushRef="#br1" timeOffset="138311.862">29606 14354 644 0,'0'0'0'0,"0"0"-235"15,0 0 65-15</inkml:trace>
  <inkml:trace contextRef="#ctx0" brushRef="#br1" timeOffset="138491.948">29968 14343 294 0,'0'0'410'0,"0"0"-410"0,0 0 0 15,0 0-3-15,142-15-127 16,-105 15-434-16</inkml:trace>
  <inkml:trace contextRef="#ctx0" brushRef="#br1" timeOffset="138607.931">30258 14328 803 0,'0'0'19'15,"0"0"-19"-15,0 0-30 16,0 0-214-16,0 0-304 0</inkml:trace>
  <inkml:trace contextRef="#ctx0" brushRef="#br1" timeOffset="138727.444">30476 14325 583 0,'0'0'176'15,"0"0"-176"-15,0 0-108 16,0 0-244-16</inkml:trace>
  <inkml:trace contextRef="#ctx0" brushRef="#br1" timeOffset="138870.968">30708 14304 287 0,'0'0'503'0,"0"0"-503"16,0 0 0-16,0 0-107 16,0 0-128-16</inkml:trace>
  <inkml:trace contextRef="#ctx0" brushRef="#br1" timeOffset="139288.96">30961 14054 841 0,'0'0'163'16,"0"0"-64"-16,0 0 55 15,0 0-107-15,0 0-47 0,0 0 0 16,0 49 17-16,0-11 12 15,0 3 0-15,0-1-12 16,0 2-12-16,0-5-4 16,0-7-1-16,0-5-3 15,0-8-21-15,0-8-27 16,0-2-57-16,0-7-145 16,0 0-108-16</inkml:trace>
  <inkml:trace contextRef="#ctx0" brushRef="#br1" timeOffset="139759.195">31155 14117 516 0,'0'0'396'16,"0"0"-294"-16,0 0-2 0,0 0-32 15,0 0-32 1,0 0 15-16,-43 123-6 0,43-85 18 15,0-1-13-15,0-5-17 16,9-6-25-16,16-4-8 16,2-7-3-16,9-6-13 15,3-9 12-15,12 0-5 16,1-13-25-16,-10-13-18 16,-12-11 15-16,-3-5 20 15,-24-3 3-15,-3-4 14 16,-3 5 4-16,-36 11 14 15,-21 13-9-15,-1 13-4 0,-2 7-5 16,0 4-25-16,11 24-67 16,16 0-185-16,18-3-537 15</inkml:trace>
  <inkml:trace contextRef="#ctx0" brushRef="#br1" timeOffset="141062.949">31625 13765 904 0,'0'0'107'16,"0"0"-76"-16,0 0 27 15,0 0-15-15,130-5-39 16,-91 5-2-16,-2 10-1 16,-10-1 1-16,-6 0-1 15,-9 0 2-15,-3-3-1 16,-3-3-2-16,3 2 4 15,-6 0 8-15,-3 2 7 16,6 6 6-16,-3 5 0 0,-3 8 1 16,0 10-5-16,0 6 20 15,0 6-20-15,0 9-7 16,0 2 5-16,0 1-6 16,-3 0-3-16,-3 1-2 15,-6-6-2-15,12-5-3 16,0-6 1-16,-6-9-3 15,6-11 0-15,-9-6-1 16,3-7-1-16,-15-3-1 16,-12-2 2-16,-4-6-5 15,-17 0 5-15,3 0-38 16,12 0-19-16,-10-10-84 16,22-2-228-16,9 0-427 0</inkml:trace>
  <inkml:trace contextRef="#ctx0" brushRef="#br1" timeOffset="142262.415">29286 14892 626 0,'0'0'254'0,"0"0"-234"15,0 0 151-15,0 0-19 16,0 0-116-16,0 0-30 16,40-40 2-16,-16 36-8 15,0 1 4-15,-3 3 1 16,-3 0-5-16,-3 0 0 15,-6 6-14-15,-9 15-25 16,0 0-11-16,0 11 15 16,-18 2 34-16,-12-5 2 15,-3 4 2-15,0-3 0 16,-1-8-1-16,10-4 7 0,12-4 0 16,0-7 12-1,12-3-5-15,0-4-11 0,0 0 7 16,12 0 8-16,12 0 3 15,13 0-2-15,-1 0-21 16,9 0-19-16,-9-6-83 16,7-5-181-16,-1-3-349 15</inkml:trace>
  <inkml:trace contextRef="#ctx0" brushRef="#br1" timeOffset="142561.032">29706 14747 918 0,'0'0'43'15,"0"0"-39"-15,0 0 54 16,0 0-12 0,-48 131-2-16,42-79-17 0,6-3-24 15,0-9 0-15,0-5-3 16,6-8-26-16,15-9-10 15,-3-8-18-15,9-10-11 16,-6 0-14-16,9-13 23 16,-12-10-43-16,-9 1 26 15,-9-2 31-15,0 6 42 16,-9 7 12-16,-21 4-7 16,-18 7-5-16,3 0-5 15,2 0-26-15,10 3-172 16</inkml:trace>
  <inkml:trace contextRef="#ctx0" brushRef="#br1" timeOffset="143094.947">30065 14733 669 0,'0'0'88'0,"0"0"-57"15,0 0 61-15,0 0-62 16,0 0 53-16,0 0 3 15,-27 125-39-15,21-81 9 16,-6 1 0-16,6 0-34 16,-3-6-2-16,3-10-9 15,3-4-10-15,3-11 2 16,0-8-3-16,0-2-6 16,0-4-2-16,0 0 8 15,9-19 1-15,15-6-1 0,3 3-19 16,-9 3 5-16,3 8-10 15,3 10-3-15,-9 1-7 16,-2 0-7-16,8 6 21 16,-15 9-2-16,-6 6-18 15,0-4 13-15,0 0 2 16,-6-2 24-16,-28-4 1 16,7 0 12-16,-6-7 4 15,0-4-16-15,6 0-34 16,9 0-5-16,9-11-44 15,9-9-119-15,0-5-255 16</inkml:trace>
  <inkml:trace contextRef="#ctx0" brushRef="#br1" timeOffset="143266.033">30279 14945 463 0,'0'0'238'15,"0"0"-233"-15,0 0 144 16,0 0 7-16,0 0-93 15,0 0-15-15,0 121-26 16,0-102-13-16,0-5-9 16,0-4-24-16,0-9-92 15,0-1-177-15,0 0-284 16</inkml:trace>
  <inkml:trace contextRef="#ctx0" brushRef="#br1" timeOffset="143394.308">30343 14795 416 0,'0'0'167'0,"0"0"-167"15,0 0-21-15,0 0-172 16</inkml:trace>
  <inkml:trace contextRef="#ctx0" brushRef="#br1" timeOffset="143596.839">30343 14795 90 0,'66'-37'630'16,"-66"37"-541"0,0 0-62-16,12 16 1 0,-12 17 121 15,0 8-51-15,0 4-24 16,0 1-16-16,0 2-20 16,0-3-4-16,0-4-29 15,0-2-5-15,-12-9-10 16,12-8-40-16,0-9-69 15,0-13-106-15,0 0-223 16</inkml:trace>
  <inkml:trace contextRef="#ctx0" brushRef="#br1" timeOffset="143975.641">30367 15045 609 0,'0'0'263'0,"0"0"-215"0,0 0 92 16,0 0-59-16,0 0-40 15,0 0 11-15,90-7-38 16,-56 1-8-16,-4-5-6 16,-6 2-21-16,9-2-14 15,-15 1-7-15,-6-1-4 16,-12 5 44-16,0 2 2 16,0 2 11-16,0 2 10 15,0 0-9-15,-9 0 7 16,-6 0-3-16,0 11-6 15,0 2-10-15,6 2 0 16,9-1 0-16,0 2-3 0,9-1-1 16,9 4 4-1,9 0 1-15,-3 1-1 0,-2 1-2 16,-7-3-7-16,-6-3-6 16,-6-2-3-16,-3-4 0 15,0 2 6-15,-36-3 8 16,-4-2-45-16,-17-6-176 15,3 0-493-15</inkml:trace>
  <inkml:trace contextRef="#ctx0" brushRef="#br1" timeOffset="150225.65">32308 14059 737 0,'0'0'72'0,"0"0"-55"15,0 0 128-15,0 0-65 16,0 0-33-16,0 0-11 16,0 0-29-16,123-61 14 15,-89 61-4-15,-4 0-5 16,3 0-2-16,-3 2-9 16,0 16-1-16,-9 9-4 0,4 9-5 15,-13 5-10 1,0 5-2-16,-12-2 7 0,0 1-5 15,-6-6 14-15,-28-6 5 16,-11-6 0-16,-6-10 0 16,3-8 15-16,-13-9-10 15,7 0-5-15,18-2 4 16,2-25 19-16,13-6-6 16,15-5 1-16,6-2-14 15,0 1-3-15,18-1-1 16,10 7-52-16,8 8-45 15,0 11-92-15,-3 4-90 16</inkml:trace>
  <inkml:trace contextRef="#ctx0" brushRef="#br1" timeOffset="150759.004">32742 14070 933 0,'0'0'78'0,"0"0"-76"16,0 0 38-16,0 0-14 16,0 0-20-16,139-14-1 15,-100 14-5-15,-6 16-1 16,1 4-3-16,-7 7-12 15,-6 6-33-15,-12 4-6 16,0 1 33-16,-9 3 16 0,0-6 0 16,0-2-3-16,-21-7 3 15,-12-6 0-15,-13-11 6 16,-5-5 48-16,-3-4-24 16,-1-4 8-16,7-20 30 15,15-9 29-15,18-6-50 16,15-9-41-16,0-8-1 15,3 1-15-15,27 8-3 16,-3 12-56-16,3 14-1 16,4 12-25-16,8 9-23 15,-9 0-173-15</inkml:trace>
  <inkml:trace contextRef="#ctx0" brushRef="#br1" timeOffset="155148.862">10350 10568 72 0,'0'0'26'0,"0"0"50"16,0 0 49-16,0 0-10 16,0 0-47-16,0 0 7 15,-129-6-18-15,102 6 5 16,5 0-3-16,1 0 5 15,0 0-12-15,-3 0-17 16,-3 0 3-16,0 0 3 16,-3 0-15-16,-1 0-6 15,1 0-4-15,-3 6 10 0,6 1-18 16,-6-1-3-16,2 5-2 16,-11-1 4-16,9-2-7 15,-9 1 5 1,2-1-2-16,-8-1-3 0,0 0 0 15,-6-1 1-15,5 5 1 16,-2-6 0-16,-9 1 4 16,14-1-6-16,-8-4 0 15,6-1 3-15,8 4 1 16,-2-1-1-16,6 2 3 16,3-2 2-16,6 4-5 15,-1-2-3-15,1 1 10 16,0-2-2-16,9-2-4 15,0-1 8-15,3-1 3 16,-3 2-4-16,6 0-2 0,-3 0 0 16,2-2-2-16,13 0-5 15,-6 2 1-15,-15-2 1 16,15 3 4-16,0-3-6 16,-6 1 1-16,0-1-1 15,9 0 2-15,0 0-1 16,-3 0 7-16,6 0 6 15,-3 0 0-15,3 0-1 16,-9 0 6-16,6 0-8 16,0 0 1-16,0 0 5 15,3 0 0-15,-6-1 8 16,-3-11-7-16,0-5-5 0,0-5-5 16,0-4-9-1,-3-1-1-15,6-3 0 0,6-3-1 16,0-6 0-16,-10 0 1 15,10 1 5-15,0-3 8 16,0 0-11-16,0 1 1 16,0-6-3-16,-6 2 2 15,0 8 0-15,0 0-2 16,0 6 4-16,3-2-3 16,-3 4-1-16,6-2 0 15,-3 4 1-15,3 5 0 16,0 7-1-16,-9 6 0 15,9 3 1-15,0 5-1 0,0-1-2 16,0 1-1-16,0-3-5 16,0 1 2-16,0-1 3 15,0-1 3-15,0-3 7 16,0 1-1-16,9-1-6 16,0-1 2-16,-6-3 0 15,6 0-2-15,0-1-1 16,-3 1 1-16,4 1-3 15,-4 1-4-15,6 3 7 16,-3 3-1-16,0 0-1 16,0 0-2-16,6-2-3 15,-6 1-4-15,15-2 11 0,6 0 3 16,-3-1 5 0,19 0 1-16,-1-2-9 0,6 0 3 15,4-1-1-15,-7 1-1 16,12 0 0-16,-2 1-1 15,2-4 3-15,3-1-1 16,-2 2-2-16,11-1 0 16,-18 4-1-16,7 2 1 15,-10-1 2-15,10 6-2 16,-10-1 1-16,0 2-1 16,-3-3-1-16,1 3 1 15,-7 0 2-15,12-4 1 16,1 2-3-16,8-1 0 0,-12-3 1 15,-8 1 1 1,-10 5-1-16,-6 0-2 0,3 0 2 16,-12 0 0-1,-3 0-1-15,6 0 0 16,4 0 0-16,-4 0 0 0,0 0 1 16,9-4 2-16,-12 2-3 15,-3 2 0-15,12-2 0 16,-8 2 1-16,-10 0 0 15,3 0-1-15,-3 0 0 16,0 0 0-16,6 0 1 16,-6 0 0-16,18 0 1 15,-3 0-1-15,-9 0-1 16,9 0 0-16,1 0 1 0,-10 0-1 16,12 0 0-1,-6 2 0-15,3 0 0 0,-9 2 0 16,6 1 1-16,-12-5-1 15,9 6 0-15,-8-6 0 16,-10 5 0-16,6-1-1 16,-6 1 1-16,12-1 0 15,-12 5 0-15,9 4 0 16,-3 6 0-16,12 3 3 16,-9 10-3-16,-3 0 0 15,6 9 0-15,-12 3 1 16,3-1 3-16,-3 3-3 15,0-6 0-15,0 1-1 0,0-3 0 16,0-4 1 0,0 2 1-16,0-7 0 0,0-1-1 15,0-1 1-15,0-7-1 16,0 4 1-16,0-4 1 16,0-4 3-16,0 3-3 15,0-2-2-15,0-2 1 16,-3 3 0-16,3-3 2 15,-6-4-3-15,0-1 0 16,6-2 2-16,-3 2-3 16,0-2 3-16,-3 1-2 15,3 2 2-15,-6-1 3 16,0-1 4-16,3-1-10 16,-3-4 0-16,-3 3-1 0,6-2 1 15,-10-1 3 1,-2 4-1-16,6-1 4 0,-15-2-1 15,-6-3 1-15,6 2 6 16,-9-1-8-16,-4-3-3 16,1 3 0-16,-6-2 4 15,9-1-4-15,-7 0 1 16,-2 0-1-16,3 0 0 16,-13 0 0-16,10 0-1 15,-9 0 0-15,-7 0 0 16,-2 2 0-16,3 2 1 15,8-2 0-15,4 5 0 16,-3-3-1-16,24-1-1 0,0 1-3 16,11-3-46-16,13-1-43 15,3 0-118-15,0 0-426 16</inkml:trace>
  <inkml:trace contextRef="#ctx0" brushRef="#br1" timeOffset="161681.395">8826 10291 67 0,'0'0'61'16,"0"0"20"-16,0 0-16 15,0 0-5-15,0 0 10 16,0 0-6-16,0 0-11 15,12-3-5-15,-12 3-1 16,0 0-5-16,0 0 1 0,0 0 6 16,0 0-3-16,0 0-8 15,0 0-2-15,0 0-4 16,0 0 3-16,0 0-12 16,0 0 5-16,0 0 2 15,0 0 1-15,0 0 10 16,0 0-20-16,-12 0-4 15,12 0 4-15,0 0-6 16,0 0-5-16,0 0 1 16,0 0-6-16,0 0 1 15,0 0-4-15,0 0 8 16,0 0 8-16,0 0 3 0,0 0-5 16,0 0-1-16,0 0-1 15,0 0 0-15,0 0-3 16,0 0-2-16,0 0-3 15,0 0-2-15,0 0 0 16,0 0-2-16,0 0-1 16,0 0 1-16,0 0-2 15,0 0 4-15,0 0-1 16,0 0-1-16,0 0 0 16,0 0 0-16,0 0 1 15,0 0 0-15,0 0 0 16,0 0 2-16,0 0-3 15,0 0-1-15,0 0 0 0,0 0 0 16,0 0 2 0,0 0-3-16,0 0 2 0,0 0-2 15,-6 0 5-15,-12 0 16 16,0 0-19-16,-9 0-1 16,-6 0 1-16,6 0-2 15,-10 0 4-15,-8 0-1 16,3 0 2-16,-6 0-5 15,5 0 2-15,-8 0 4 16,6 0 6-16,-16 0-12 16,10 0 7-16,0 0 6 15,2 0-12-15,16 0 9 16,3-4 3-16,12 1 6 16,9 0-10-16,-3 3 6 0,6-1-1 15,0 1-5 1,-3-2 1-16,9-1-5 0,-9 1 0 15,9-4 2-15,-9 2-4 16,-1-5 3-16,-5 0 5 16,3-2-5-16,-3-4-3 15,3 0 5-15,-6-4 1 16,3-1-7-16,-3-5 4 16,-3-3-4-16,6-6 0 15,-6-5-2-15,5-6-1 16,1-3 1-16,3-5 1 15,0-3 1-15,6-1-4 16,-9-1 4-16,15 1-8 0,0 4 10 16,0 5-4-16,0 3 0 15,0 4-17-15,0 2 17 16,0 3-5-16,0-3 3 16,0-1 2-16,15 3 5 15,-15 1 8-15,3 2-9 16,0 1-2-16,-3 3 0 15,0 2-2-15,0 6 2 16,0-1 0-16,0 2-2 16,0 0 0-16,0 1 0 0,0 0-2 15,0 2 2 1,0 1 1-16,0-1 0 0,6-2-1 16,-6 2 0-16,0 2 0 15,6 2-2-15,-6 7 2 16,3 1 0-16,-3 1 0 15,0 1-2-15,6 2-5 16,-6-1-2-16,0 0-16 16,3 0 17-16,0-7 8 15,9 4 3-15,-3-2 1 16,1 0-4-16,8 1 0 16,-3-3-1-16,6 2-1 15,12 2 2-15,0-3 0 16,16-1 0-16,2-1-1 15,6-4 1-15,13 3 0 0,-1-3 0 16,13 0 4-16,-13 4-4 16,3 0 0-16,-11 4 0 15,-10 0 0-15,9 1-3 16,1 1 3-16,5-1 0 16,-2-7 0-16,11 1 0 15,0-2 0-15,-5-2 0 16,8 4 0-16,-5-2 0 15,8 2 0-15,-5 0 0 16,8-4 0-16,1 4 0 16,-16 1 0-16,16 1 0 15,-7 4 0-15,-2 0 3 0,5 1-3 16,1 3-1 0,-7 1 1-16,0-2 1 0,-11 1-1 15,-4 0 0-15,10 1 1 16,-7-4 0-16,9 4-1 15,4-5 0-15,8 5 0 16,4-5 0-16,-1 0-1 16,1 0 1-16,9-3-1 15,-7 0 1-15,16 0 0 16,-7-4 1-16,-2 2-1 16,-3 3 1-16,-4 1-1 15,4-2 0-15,-4-2-1 16,19 5 1-16,-4-3 1 15,7-2-1-15,0-2 0 16,12-1 1-16,-1 0-1 0,-2 0 0 16,-12 1 0-1,-13 0-1-15,-14 6 1 0,-7-3 0 16,13 3 0-16,-4 0-1 16,22 1 1-16,-7 0 0 15,4-2 1-15,15 2-3 16,-10-3 3-16,7 3-1 15,-6 0 2-15,8 3-1 16,-8-4-1-16,6 3 1 16,18-3 0-16,-10 1-1 15,10-3 0-15,0-4-2 16,9 1 2-16,0 1 0 0,-10 3 0 16,-2 0-1-16,6 3 1 15,-12 2 6-15,0-2-3 16,-1 4 4-16,10-4-3 15,3 4-3-15,3-2 2 16,-9 0-3-16,-7 3 0 16,4-4-1-16,-15 4 1 15,5 0 1-15,1 0 2 16,-3 0 3-16,0 0-6 16,-13 0 4-16,7 0-4 15,-10 4 1-15,7-1 0 16,-6 3 1-16,-1 0 0 15,-8-1-1-15,8-1 0 0,-8 0-1 16,-16 2-1-16,16 2 1 16,-10 1-1-16,1-1 1 15,5 0 0-15,-2-1 1 16,8 3-1-16,-11-2 0 16,-7 0 1-16,4-1-1 15,2 3 0-15,-2-1 2 16,-7 5-2-16,-5-7 0 15,5 4 0-15,-5-1 1 16,-1-3-1-16,-3 6 0 16,7 0 0-16,-13-2 0 15,-6-2 0-15,-17-3 2 16,2-1-2-16,-15-1 0 0,-6-2 0 16,-6 0 0-16,-3-2 1 15,-6 0-2-15,0 0 2 16,12 0-2-16,-12 2 2 15,9-2-1-15,9 5 0 16,0 0 0-16,7 2 0 16,-7-1 0-16,0-1 0 15,-12-2 0-15,15 1 0 16,-15 0-1-16,6 2 1 16,-3 0 0-16,-3-4-2 15,-6 2 2-15,6 1 0 16,6 1 0-16,-3 0 0 15,-3 4 0-15,9 1 0 16,10 4 0-16,-7-3 1 0,6 0 0 16,-6 3-1-16,0-3 0 15,0 1 0-15,-6-2 0 16,-3-2 0-16,0-1 0 16,-3-3-1-16,-3 0 1 15,0-1-2-15,-3 1 0 16,0-2 1-16,0 3 0 15,0 4-1-15,0-1 2 16,0 5 0-16,0 3 1 16,13 4-1-16,-13 6 1 0,0 1 0 15,0 7 0 1,0 2 0-16,0 3-1 0,0 2-2 16,0 1 1-16,0 1 1 15,0 1 2-15,0 1-2 16,0-2 1-16,0-2-1 15,9 2 0-15,-9-1 1 16,9-2-1-16,-9-2 1 16,0-1-1-16,0-4 0 15,0 2 1-15,0 0-1 16,0 4 1-16,-9 0-1 16,9 1 1-16,-22 5 5 15,19-1-5-15,-9-1-1 16,0-2 0-16,6 3 2 15,-9-6-2-15,3 2 2 0,3-2 3 16,-9 0 0-16,12 3-3 16,-12-3-1-16,9 2 1 15,-9 1 0-15,6 0-1 16,-1 7 0-16,-5 3 1 16,-6 6 1-16,9 1 0 15,-3-2-1-15,3 0-2 16,3-3 2-16,6-1-1 15,-9-5-1-15,0 4 0 16,9 0 0-16,-13 3 0 16,10 4-1-16,0 0 1 15,-6 1 0-15,6 1 0 16,0-1 1-16,-3-1-1 16,6 1 0-16,-3 0 1 0,3-2-1 15,-3 3 0-15,6-1 0 16,-12 4 0-16,3-3 0 15,3 4 0-15,-9-5 0 16,9 0 0-16,-1-4-1 16,-5 5 2-16,6 4-1 15,0 7 1-15,-3 3-1 16,6-1 1-16,-9 0-1 16,6-7 0-16,0 5 0 15,-3-5 0-15,-3 3 1 16,6-1-1-16,-3-1 1 15,9-5 1-15,0-4-1 16,0-1 1-16,3-6 3 0,-6-3-1 16,-6-1 0-16,12-7-2 15,-7-2-1-15,7-3 2 16,-9 2-2-16,3-5 1 16,3-3-1-16,-6-2-1 15,6-4 0-15,3-5 2 16,-3 0 0-16,0-5-2 15,3-3 1-15,0 0 1 16,-6 0 5-16,6-5 2 16,-3 0-1-16,3-4 4 15,0 0 1-15,0-2 0 16,0 0-4-16,0 0 0 0,0 2-1 16,0-2-2-16,0 2 3 15,0 0 3-15,0 5-11 16,0-3-1-16,0 3 0 15,0-3 1-15,0-2-1 16,0-2 2-16,3 3-2 16,-3-1 1-16,0 2 0 15,6-1-1-15,-6-2 0 16,0 1 0-16,0-2-1 16,0 3 1-16,0-1-2 15,0 0 1-15,0-2 1 16,0 0 0-16,0 0 0 15,0 0 1-15,0 0 0 0,0 0-1 16,0 0-1 0,0 2 1-16,0-2-1 0,0 0 1 15,0 3-3-15,0-1-1 16,0 5 2-16,0 3 0 16,0 1 1-16,0-1-2 15,0 4 0-15,0 10 1 16,0 4 1-16,0 9 1 15,6 11 0-15,9 1 0 16,0 3 0-16,13 0 0 16,-1 1 1-16,0-8-2 15,9-4 1-15,-3-7-1 16,19-2 1-16,-10-4 0 16,12-2 1-16,4 0 0 0,2-1-1 15,3-3 0 1,-2 3 0-16,11 3 0 0,7-2 0 15,8-2 0-15,7 4 0 16,8-5 0-16,4 4 0 16,12 3 0-16,8-2 2 15,4-2-2-15,3 3 0 16,0-2 0-16,6 3 0 16,-4-2 1-16,4-2-2 15,6 3 1-15,-6 1-2 16,-12-3 0-16,0 4 1 0,-1-4 0 15,-2-1 0 1,0-4 1-16,-6-1-4 0,-10-2 2 16,4-3 2-16,-16 2-1 15,4 0 1-15,-12-3 0 16,-7 0 1-16,-3 0-1 16,-8-1-1-16,8-4-1 15,-14 1-4-15,-10-4 3 16,-6-2 1-16,-8-1 0 15,-4 0 1-15,-12-2 1 16,6-2 0-16,-9 0-1 16,6 0 1-16,13 0 0 15,-4 0 1-15,12 0-1 16,7 0 0-16,-1 0 0 0,9 0 0 16,1 0 0-16,-4 0 0 15,-6 0 0-15,-2 0 0 16,-10 3 1-16,3-1-1 15,-9 2 0-15,-8-1 0 16,8 3-1-16,-12-1 1 16,-3 1 0-16,-3 0 0 15,-3-2 0-15,12 1 0 16,-9-2 0-16,7 1 0 16,-4 2 0-16,6-3 0 15,6 1 0-15,3 0 0 16,4 2 1-16,2-2-1 15,-9-2 0-15,0 3 0 16,-12-5 0-16,3 5 0 16,13-4 2-16,-13 0-2 0,12-1 0 15,-6 0 1-15,3 0-1 16,1 0 0-16,-7 0 0 16,-12 0 0-16,9 0-1 15,-12 4 1-15,3-4 0 16,-9 1 0-16,-3-1-1 15,0 0 1-15,-3 0 0 16,12 0 0-16,-12 0-1 16,0 0-1-16,0 0-15 15,0 0-15-15,0 0-10 0,0 0-27 16,0 0-51 0,-12-17-145-16,6-3-618 0</inkml:trace>
  <inkml:trace contextRef="#ctx0" brushRef="#br1" timeOffset="162059.782">25185 14669 628 0,'0'0'213'16,"0"0"-213"-16,0 0 12 15,0 0 100-15,0 0-54 16,0 0 0-16,117 0-2 0,-92 15-32 16,-13 3-3-16,3 3 18 15,0 2-12-15,0 5-15 16,-9 2-4-16,3 0-1 16,0 3-1-16,-6 2-3 15,-3 0 10-15,0-2-5 16,0 1 4-16,0-5-4 15,0 1-4-15,-18 0-1 16,-12-3 17-16,-12 2-5 16,-19-5 0-16,-5 0 6 15,-4-4-12-15,1 1-8 16,-4-1 0-16,19-3-1 0,3-1-50 16,27-5-112-16,24-9-231 15</inkml:trace>
  <inkml:trace contextRef="#ctx0" brushRef="#br1" timeOffset="162862.862">26039 14628 386 0,'0'0'504'16,"0"0"-486"-16,0 0-8 15,0 0 43-15,0 0-17 16,0 0-27-16,148 11-7 16,-124 11-2-16,-3 5-4 15,-15 4 1-15,-6 2-8 16,0 4 2-16,0-2-13 15,-21-7 16-15,-9-2 12 16,-9-12-6-16,-1-4 33 16,4-8 49-16,-6-2-20 15,6 0-14-15,8-11 3 16,10-15-20-16,9-7 15 0,9-4-2 16,0-4-29-16,9 4-9 15,9 6-6-15,16 4-2 16,5 11-8-16,3 5-35 15,9 10-42-15,-5 1-87 16,-1 0-80-16,0 0-274 16</inkml:trace>
  <inkml:trace contextRef="#ctx0" brushRef="#br1" timeOffset="163358.986">26389 14640 381 0,'0'0'439'16,"0"0"-393"-16,0 0 83 16,0 0 1-16,0 0-91 15,124-37-31-15,-88 37-6 0,-6 0 2 16,-3 11-4 0,-6 8-3-16,1 4 2 0,-13 5-14 15,-6 1-3-15,-3 4-13 16,0-6 8-16,-12 1 5 15,-13-8 18-15,-2-2 2 16,-3-9 9-16,-3-5 27 16,-3-2 16-16,8-2-13 15,4 0-9-15,6-6-12 16,9-16 3-16,9-7 1 16,0-6-24-16,9-4-8 15,15 2-9-15,4 6-18 16,-1 9-8-16,6 9-19 0,0 9-67 15,0 4-99 1,0 0-195-16</inkml:trace>
  <inkml:trace contextRef="#ctx0" brushRef="#br1" timeOffset="163786.887">26869 14634 739 0,'0'0'123'16,"0"0"66"-16,0 0-31 15,0 0-98-15,0 0-40 16,0 0-5-16,124-22-7 15,-97 22-7-15,0 11-1 16,-3 8-2-16,-18 0-2 16,6 4-10-16,-12 1-12 15,0 1-3-15,-12-2 6 16,-18 1 23-16,12-5 6 16,-18-3-6-16,5-3 3 15,-2-8-1-15,0-5 15 16,0 0 3-16,9 0-13 15,9-14 14-15,-1-10 5 0,13-5 0 16,3-4-16-16,0 0-10 16,28 0-20-16,2 5-12 15,-3 9-30-15,6 6-60 16,0 12-103-16,-2 1-163 16</inkml:trace>
  <inkml:trace contextRef="#ctx0" brushRef="#br1" timeOffset="164176.092">27180 14627 409 0,'0'0'317'0,"0"0"-240"15,0 0 36-15,0 0 19 16,0 0-90-16,123-13-29 16,-89 19-6-16,-7 8-6 15,-9 3 1-15,0 4-2 16,-9 1-3-16,-9 4-2 16,0 1-7-16,0 0-7 15,-6 0 19-15,-21-2 0 16,-9-3 3-16,-1-6 10 15,-8-7-8-15,9-7 40 16,-6-2 11-16,9 0-27 0,5-10-10 16,7-13 5-16,21-7 8 15,0-9-32-15,3-1-2 16,33-1-37-16,7 5-76 16,-1 14-41-16,-6 8-99 15</inkml:trace>
  <inkml:trace contextRef="#ctx0" brushRef="#br1" timeOffset="166876.853">26428 13827 715 0,'0'0'181'0,"0"0"-159"15,0 0 124-15,0 0-30 16,0 0-78-16,0 0-23 15,0 0-15-15,0-15-8 0,0 19-4 16,0 13 12-16,-18 10 7 16,-3 4 7-16,-6 2-9 15,21-1 9-15,-9 0-9 16,12-3 0-16,-6-3 5 16,9-3-9-16,0-8-1 15,0-4 0-15,12 0 0 16,9-3 6-16,27-3 6 15,-6-4-1-15,13-1-10 16,-1 0-1-16,0 0-52 16,-8 0-103-16,-7-4-185 15</inkml:trace>
  <inkml:trace contextRef="#ctx0" brushRef="#br1" timeOffset="167092.62">26537 13905 595 0,'0'0'199'15,"0"0"-199"-15,0 0 0 16,0 0 9-16,0 0 58 16,0 0-29-16,24 145-5 15,-24-92-11-15,0 0-9 16,0-1-13-16,-3-4-24 15,-3-11-92-15,3-10-146 16</inkml:trace>
  <inkml:trace contextRef="#ctx0" brushRef="#br1" timeOffset="168309.141">29135 13368 552 0,'0'0'83'15,"0"0"-74"-15,0 0-7 16,0 0 3-16,133-10-5 16,-106 21-40-16,-8 8-69 15,-10 5-39-15,-9-3 36 16,0 6 51-16,-15 0 56 16,-25 0 5-16,4-2 8 15,-6-5 80-15,9-1 76 16,11-5-17-16,4-3-24 15,12-3-43-15,6-4-55 0,0 1 11 16,0 2 11-16,6-3 35 16,22 3-4-16,2-6-9 15,-6-1-31-15,18 0-27 16,3 0-11-16,-8 0-4 16,-4-1-127-16,6-13-180 15,-6-5-330-15</inkml:trace>
  <inkml:trace contextRef="#ctx0" brushRef="#br1" timeOffset="168658.467">29615 13194 309 0,'0'0'749'0,"0"0"-717"16,0 0-27-16,0 0 22 15,0 0 41-15,0 0 1 16,-36 135-51-16,21-82-13 16,6 3-2-16,0-3 1 15,9-5-3-15,0-7-1 16,0-10-7-16,9-11-26 16,15-7-19-16,3-9 25 15,7-4 14-15,-7 0-29 16,-9-21-75-16,9-9 51 15,-24-6 17-15,-3 3-26 16,0 7 52-16,-36 8 7 0,-16 14 12 16,-5 4-1-16,6 9-3 15,6 16-124-15,26 0-265 16</inkml:trace>
  <inkml:trace contextRef="#ctx0" brushRef="#br1" timeOffset="169680.782">32422 13343 545 0,'0'0'317'0,"0"0"-229"16,0 0 93-16,0 0-44 15,0 0-81-15,0 0-18 16,36-48-20-16,-8 48-10 15,5 0-3-15,-6 0 1 16,0 0-1-16,-3 0-5 16,-3 12-3-16,-2 3 3 15,-10 6-7-15,0 4-4 16,-9 3 1-16,0 8-2 0,-9 1 2 16,-19 0 2-16,-8-4 6 15,3-5-1-15,3-7 3 16,3-4 5-16,9-3 3 15,2-3 4-15,4-3-12 16,6-4 5-16,6-1-5 16,0 0-8-16,25 1 8 15,32 1 8-15,27-5-8 16,16 0-44-16,9-7-101 16,-7-16-404-16</inkml:trace>
  <inkml:trace contextRef="#ctx0" brushRef="#br1" timeOffset="173536.159">25876 15138 834 0,'0'0'86'0,"0"0"-86"16,0 0 0-16,0 0 34 15,0 0-27-15,0 0 29 16,0 46 38-16,0-19-25 15,0 6-2-15,0-2-6 0,0 0-11 16,0-5-18-16,0-4-3 16,12-5 0-16,3 1-2 15,3-6 6-15,-6-1-5 16,12-1 0-16,-9-7-5 16,13 0 0-16,-1-3 2 15,6 0 8-15,6 0 3 16,-3 0-4-16,1 0-10 15,2-3 0-15,0 1 1 16,-3 2-3-16,1 0 1 16,2 0-1-16,15 0 0 15,0 0 0-15,1 0 0 16,-7 0 3-16,6 0-2 16,10 0-1-16,-10 0 0 0,0 2 0 15,-2 2 0-15,-1 1 0 16,3-3 0-16,1-1-1 15,-4 4 1-15,3-4 2 16,-2 4-1-16,2-1-2 16,0-4-1-16,1 3 2 15,5-3 0-15,-9 0 0 16,16 1-1-16,-7-1-1 16,-12 1 0-16,4 3-7 15,-13-1 2-15,6 0 3 16,-15-3 0-16,-2 0 4 15,-7 0 2-15,0 0-1 16,-3 0-1-16,3 0 0 0,6 0 1 16,0 0 6-16,13 0 14 15,-4 0-19-15,6 0-2 16,-6 0 1-16,10 2-1 16,-4 1 1-16,-9 0 0 15,6-2-1-15,-6 2 0 16,4-1 0-16,-7-2 1 15,3 2 3-15,9-2-3 16,-6 0-1-16,1 0 3 16,-10 2 1-16,15 0 0 15,-12 0-1-15,0 0-3 16,1 3 0-16,11-4 0 0,-6 5 1 16,3-1-1-16,4 1 0 15,-1-2 1-15,-6 0 0 16,-9 1 4-16,16-2 0 15,-7-1 8-15,-9 1-6 16,-9-2-4-16,0-1 1 16,6 0-3-16,-6 2 3 15,0-2 1-15,-2 3 3 16,5-2 1-16,-3-1-2 16,-3 2-3-16,6 1-2 15,-12-1-1-15,-6-2-1 16,0 2 0-16,-3 0 0 15,0-2 2-15,0 0-2 0,0 0 4 16,0 0 0 0,0 0-3-16,0 0-1 0,0 0 0 15,0 0-30-15,0 0-63 16,0 0-64-16,0 0-269 16</inkml:trace>
  <inkml:trace contextRef="#ctx0" brushRef="#br1" timeOffset="175209.932">29959 15568 206 0,'0'0'296'16,"0"0"-267"-16,0 0 49 16,0 0 55-16,0 0-83 15,0 0-8-15,133 0-16 16,-106 0-6-16,1 0 18 15,14 0 24-15,3 0-12 16,0 0-11-16,1 0 5 16,-1 0-7-16,-6 0-7 15,9 0 1-15,-11 0-7 0,5 0-10 16,0 0-1-16,3 0-7 16,-5 0 0-16,5 0-3 15,6 0-2-15,-5 0 3 16,2 0 7-16,0 0 1 15,-6 0-2-15,4 0 3 16,-10 0 0-16,0 0-10 16,-3 0-2-16,0 0-1 15,-5 0 0-15,11 0 1 16,3 0 0-16,-3 0-1 16,10 0 1-16,-7 0-1 15,12 0 1-15,-5 0 0 16,-1 0 0-16,6 0 0 15,-6 0-1-15,-2 0 1 16,2-3-1-16,-6 1 1 0,13 1-1 16,-10-3 0-16,0 4 0 15,6-1 0-15,-5-1 2 16,8 0-2-16,-9 0 3 16,1 0-3-16,-4 0 0 15,0-1 1-15,0 3-1 16,-2-2 0-16,-4 2 0 15,0 0 0-15,-3 0 0 16,-6-1 1-16,7 1 2 16,-4 0 9-16,-3-3 2 15,0 3-5-15,6 0-4 16,-6 0 0-16,7 0-4 0,-7 0-1 16,0 0 0-16,-3 0 0 15,-9 0 1-15,0-2 0 16,-3 2-1-16,3-4 4 15,-6 4 0-15,-2-2 3 16,5 1 2-16,3-1 0 16,-9 2-2-16,6-3 1 15,3 1-2-15,3 2-4 16,-3-2-2-16,6 2 0 16,0-2 0-16,-6 2 0 15,13-2 1-15,-10 0 1 16,6 0 2-16,-3 2-1 15,3-3 0-15,-3 2 2 0,3-2 4 16,-5 1 1-16,5-1 1 16,-6-6-4-16,0 5 0 15,0-4-6-15,-3-2 2 16,6-2 0-16,-3 1-2 16,-3-4 3-16,4-4-1 15,-7 2-1-15,3-8 0 16,-3 0 1-16,3-5 2 15,-6-7-4-15,6 2 10 16,6-3-2-16,-6 4-3 16,-6 5 5-16,6 1 6 15,-3 5-13-15,-9 3-1 0,6 1-3 16,-9 4 0 0,0 2-4-16,0 2-7 0,0 5-27 15,0 3-45-15,0-3-114 16,-3 2-347-16</inkml:trace>
  <inkml:trace contextRef="#ctx0" brushRef="#br1" timeOffset="176258.985">29410 15597 550 0,'0'0'129'0,"0"0"-107"15,0 0 111-15,0 0 2 16,127-20-55-16,-100 20-48 16,-9 0-28-16,-6 0 1 15,0 0-5-15,-12 0-13 16,0 6-22-16,0 12-7 16,-15 1 42-16,-15 3 16 15,-6 0 2-15,0-2-10 16,-7 4 3-16,16-6-4 0,12-3 5 15,6-3 0 1,9-4-3-16,0 0-7 0,0 0 1 16,6 3-3-16,9 0 13 15,15 0-4-15,-2 4 0 16,5-3-7-16,-12 3-1 16,-9-2-1-16,-6-2-12 15,-6 1-15-15,0 0 0 16,0 2 21-16,-27-5 6 15,-3 1 12-15,-4-4-5 16,-2-5-7-16,12-1-16 16,3 0-74-16,12-12-119 15,9-16-351-15</inkml:trace>
  <inkml:trace contextRef="#ctx0" brushRef="#br1" timeOffset="176624.309">29745 15667 116 0,'0'0'886'0,"0"0"-884"15,0 0 21-15,0 0 52 16,0 0-66-16,0 0-9 15,91-19 0-15,-82 20-5 0,-6 10-19 16,-3 5-26-16,0 3 2 16,-3 3 10-16,-24 5 31 15,-7-2 3-15,-11 1 4 16,9 0 6-16,0-4-4 16,9-5 20-16,11-5 8 15,7-5-14-15,9-4-9 16,0 2-7-16,6-5 0 15,22 1 26-15,8 1-6 16,9-2-20-16,0 0-84 16,1 0-154-16,-10-2-330 15</inkml:trace>
  <inkml:trace contextRef="#ctx0" brushRef="#br1" timeOffset="177025.429">30080 15538 922 0,'0'0'160'16,"0"0"-158"-16,0 0 49 15,0 0 5-15,0 0 0 16,-66 150-22-16,57-88-23 16,-9-2-7-16,9-3-3 15,-1-10-1-15,-5-14 0 16,15-15-5-16,0-11-6 15,0-6 5-15,0-1 6 16,0 0 2-16,0-11-2 0,15-4-8 16,4 1 8-16,-1 3 7 15,6 4-7-15,-12 6-5 16,3 1-2-16,-6 0 3 16,-6 0-17-16,3 12-22 15,-6 1 29-15,0 1 4 16,0 0 5-16,-6 0-9 15,-15-2-1-15,3-4 2 16,-12-2-2-16,3-2-26 16,-1-4 4-16,7 0-19 15,12 0 0-15,9-16-89 16,0-4-298-16</inkml:trace>
  <inkml:trace contextRef="#ctx0" brushRef="#br1" timeOffset="177202.167">30279 15841 194 0,'0'0'446'0,"0"0"-412"15,0 0 166-15,0 0-16 16,-21 106-93-16,18-81-33 16,0-5-42-16,-3 0-16 15,3-4-16-15,-6-4-93 16,0-5-176-16,9-7-380 15</inkml:trace>
  <inkml:trace contextRef="#ctx0" brushRef="#br1" timeOffset="177352.043">30346 15648 945 0,'0'0'28'16,"0"0"-28"-16,0 0-12 15,0 0-65-15,0 0-81 16,0 0-289-16</inkml:trace>
  <inkml:trace contextRef="#ctx0" brushRef="#br1" timeOffset="177531.608">30346 15648 965 0,'117'0'143'0,"-117"12"-129"15,0 23 22-15,0 14 59 16,-6 7-49-16,3-1-22 16,-3-1-20-16,-6-7 1 15,-3-5-5-15,3-9-44 16,6-13-104-16,-9-11-206 16</inkml:trace>
  <inkml:trace contextRef="#ctx0" brushRef="#br1" timeOffset="177929.964">30367 15860 1023 0,'0'0'31'16,"0"0"-1"-16,0 0-30 16,0 0 1-16,133-3-1 15,-88 3-57-15,6 0-77 16,-11 0 51-16,-7 0 58 15,-6 0 20-15,-9 0 5 16,-9 0 24-16,-9-2 98 16,0 1 51-16,0 1-52 15,0 0-56-15,-3 0-48 16,-21 1-7-16,0 16-1 0,6 1 4 16,6 3-7-16,6 1-4 15,6-4-1-15,0 3 3 16,9-4 13-16,9 5-7 15,-6-2 10-15,15-2-6 16,-6 2-6-16,-12 2-7 16,6-5-1-16,-12 1-1 15,-3-4 1-15,0-3-35 16,-27-10-46-16,-27-1-133 16,-10-12-656-16</inkml:trace>
  <inkml:trace contextRef="#ctx0" brushRef="#br1" timeOffset="181158.605">31589 15679 590 0,'0'0'373'15,"0"0"-320"-15,0 0 18 16,0 0 71-16,0 0-116 16,0 0-26-16,0 0 0 15,0 115 21-15,0-33 8 16,-12 7-8-16,0 8 3 15,-9 1-8-15,-6 1-8 16,3-6-7-16,9-7-1 16,-10-14-8-16,13-10-43 15,0-17-65-15,3-16-119 16,0-17-270-16</inkml:trace>
  <inkml:trace contextRef="#ctx0" brushRef="#br1" timeOffset="181428.06">31306 16407 935 0,'0'0'281'16,"0"0"-267"-16,0 0-1 15,0 0 11-15,0 0-17 16,0 0 52-16,0 144-32 16,0-91-10-16,0-8-3 15,0-3 7-15,9-9-4 16,3-7-7-16,-3-13 0 0,0-8-4 15,6-5 9 1,18-6 22-16,3-27 4 0,13-14-35 16,2-9-4-16,-9-1-2 15,-6 0-15-15,-8 9-29 16,-1 10-27-16,-12 10-97 16,-12 8-346-16</inkml:trace>
  <inkml:trace contextRef="#ctx0" brushRef="#br1" timeOffset="184028.014">31592 17205 372 0,'0'0'343'16,"0"0"-312"-16,0 0 83 15,0 0 74-15,0 0-102 16,0 0-34-16,0 0-20 15,27-71-1-15,-27 65 6 16,0-1-22-16,-12 0-12 16,-6-1-3-16,-15 3 3 0,-9 5-3 15,6 0 0 1,5 0 0-16,-2 11 0 0,12 7-4 16,15 4-1-16,3 4-2 15,3 9-14-15,3 1 13 16,30 9 8-16,0 3 1 15,16 5 0-15,-7 4 4 16,3-5-3-16,-15-5 0 16,-14-5-1-16,-1-9-1 15,-15-3-6-15,0-8-4 16,-15-6 10-16,-28-3 2 16,-5-9 7-16,-3-4 2 15,-1 0-6-15,4-20 6 16,30-13 6-16,3-11 14 15,15-5-31-15,0-4 5 0,33-1 8 16,21 7-13-16,1 5-16 16,5 13-41-16,3 13-41 15,-2 12-86-15,-19 4-126 16,-15 0-387-16</inkml:trace>
  <inkml:trace contextRef="#ctx0" brushRef="#br1" timeOffset="184694.809">31022 18083 1056 0,'0'0'215'0,"0"0"-205"15,0 0 80-15,0 0-9 16,0 0-59-16,133-15-10 16,-61 10-1-16,16-1-7 15,-10-1 0-15,22-2-2 16,-16 0-2-16,-2 1-7 16,-19 1-36-16,-18 0-84 0,-11 0-87 15,-16 4-97 1,-9-1-262-16</inkml:trace>
  <inkml:trace contextRef="#ctx0" brushRef="#br1" timeOffset="184912.235">31109 18140 967 0,'0'0'146'16,"0"0"-142"-16,0 0 97 15,0 0-41-15,0 0-17 16,0 0 14-16,181 3-22 16,-93-3-27-16,3 0-5 15,5-8-3-15,-8-4-49 0,-13 0-43 16,-9-3-98 0,-23 2-273-16</inkml:trace>
  <inkml:trace contextRef="#ctx0" brushRef="#br1" timeOffset="188476.095">23772 1503 744 0,'0'0'46'15,"0"0"-44"-15,0 0 32 16,0 0-3-16,0 0-8 16,0 0-19-16,0 0 0 0,-12-9-4 15,12 9 6-15,0 0 12 16,0 0 9-16,0 0 3 15,0 0 7-15,0 0-8 16,0 0-3-16,0 0-3 16,0 0-5-16,0 0-3 15,0 0 0-15,0 0-4 16,0-4 2-16,0 4 7 16,0 0 2-16,0 0 6 15,0 0-2-15,0 0-5 16,0 0-9-16,0-1-6 15,0 1-4-15,0-2-2 0,0 2 6 16,0 0 7-16,0 0 0 16,0 0-2-16,0 0 1 15,0-3 5-15,0 3-9 16,0 0-8-16,0 0 3 16,0 0-3-16,0 0 0 15,0 0-6-15,0 0-4 16,0 0 0-16,-9 0 2 15,-9 0 7-15,0 0 0 16,-6 10-6-16,-6 4 2 16,8 1 5-16,-5 4-3 15,9-2 2-15,-3-3 1 16,15-1 0-16,6-3-1 0,-3-2 0 16,3 2-3-16,0 3-2 15,0 6 6-15,0 4 3 16,0 7-2-16,0 3 4 15,0 2-4-15,0 2-1 16,0 0 1-16,3 1 1 16,-3-4-1-16,6 4-1 15,6-6 1-15,-3-3-2 16,-3-1-2-16,12-2 1 16,-6-8 2-16,3-3-4 15,1-8 0-15,5-7-9 16,12 0-9-16,-6 0-14 0,3-9-74 15,3-21-171-15,-8-4-323 16</inkml:trace>
  <inkml:trace contextRef="#ctx0" brushRef="#br1" timeOffset="188650.676">23594 1893 9 0,'0'0'937'0,"0"0"-937"16,0 0-28-16,0 0 28 16,0 0 19-16,127-12-19 15,-76-2-31-15,1 0-217 0,-4-6-206 16</inkml:trace>
  <inkml:trace contextRef="#ctx0" brushRef="#br1" timeOffset="188893.997">24062 1520 499 0,'0'0'159'0,"0"0"-141"16,0 0 76-16,0 0-19 16,0 0-60-16,0 0-13 15,-27 126 6-15,42-55 6 16,15 4 4-16,3 3-6 15,3-2 3-15,-5-6-11 0,-10-7-4 16,9-8-6-16,-15-18-89 16,-6-15-22-16,-9-16-31 15,0-6-157-15</inkml:trace>
  <inkml:trace contextRef="#ctx0" brushRef="#br1" timeOffset="189229.887">24379 1557 438 0,'0'0'171'0,"0"0"-3"0,0 0-2 15,0 0-53-15,0 0-43 16,0 0-41-16,0-4-29 16,0 8-3-16,-6 22-9 15,3 18 12-15,-3 11 6 16,6 11 3-16,0 5 8 16,0 3 7-16,15-2 3 15,-3-3-21-15,3-9-6 16,3-13-21-16,-9-14-62 15,-3-14-43-15,-3-17-123 0,-3-2-132 16</inkml:trace>
  <inkml:trace contextRef="#ctx0" brushRef="#br1" timeOffset="189398.929">24089 1874 595 0,'0'0'197'0,"0"0"-190"15,0 0-7-15,0 0 89 16,0 0 53-16,112 7-80 16,-37-7-48-16,-5-9-14 15,2-8-97-15,-12-1-166 0,-8 3-289 16</inkml:trace>
  <inkml:trace contextRef="#ctx0" brushRef="#br1" timeOffset="189681.918">24548 1822 485 0,'0'0'63'0,"0"0"17"16,0 0 36-16,0 0-9 16,0 0-38-16,0 0-39 15,42-3 43-15,-12-14-38 16,-3-5-29-16,-2-4-6 16,-16 6-48-16,-9 1 8 15,0 6 29-15,0 8-9 16,-18 5 8-16,-16 0 12 15,7 0 2-15,-6 24 2 0,6 5 20 16,6 8-11-16,12-2-5 16,9 1-8-16,0-7-2 15,9-11-19-15,21-8-42 16,9-10 1-16,18 0-70 16,-2-11-15-16,-16-19-267 15</inkml:trace>
  <inkml:trace contextRef="#ctx0" brushRef="#br1" timeOffset="189839.614">24859 1748 222 0,'0'0'452'0,"0"0"-338"16,0 0-70-16,0 0-19 15,0 0 8-15,0 0 10 16,0 94-11-16,9-71-6 0,9-9-15 16,0-8 7-16,6-6 1 15,0 0-19 1,6-20-28-16,7-19-140 15,-13-9-113-15,-3-5-82 0</inkml:trace>
  <inkml:trace contextRef="#ctx0" brushRef="#br1" timeOffset="189998.3">25028 1456 327 0,'0'0'326'0,"0"0"-109"16,0 0-31-16,0 0-136 16,0 0-50-16,0 0 0 15,-9 92 32-15,9-17 9 16,0 1-29-16,9-1-5 0,3-14-7 15,0-16-42-15,-3-16-96 16,0-14-75-16,-9-15-81 16</inkml:trace>
  <inkml:trace contextRef="#ctx0" brushRef="#br1" timeOffset="190201.65">24937 1736 713 0,'0'0'9'16,"0"0"-7"-16,0 0 11 15,0 0-11-15,151-11 5 16,-109 11-7-16,-2 0-29 16,-16 0 13-16,-3 2 12 15,-6 12 4-15,-12-1 9 0,-3 7 64 16,0-5 16 0,6 3-1-16,-3-3-38 0,3 0-50 15,12-6 0 1,-3-9-126-16,6 0-161 0</inkml:trace>
  <inkml:trace contextRef="#ctx0" brushRef="#br1" timeOffset="190742.233">25248 1571 531 0,'0'0'57'15,"0"0"-57"-15,0 0-96 0,0 0 50 16,0 0-43-1,0 0-74-15,115 78 72 0,-88-67 88 16,-9 2 3-16,-9-4 94 16,0 0 61-16,-3 1 19 15,-6-2-5-15,12 0-29 16,-3 2-16-16,-3 4-52 16,6 4-29-16,7-2-16 15,-1 1-14-15,-6-5-5 16,9-2-5-16,-12-5-3 15,0-4-5-15,-9-1 5 16,9 0 3-16,-9 0 12 16,0-4 24-16,9-8-33 15,-6 6-1-15,-3 1 4 16,0 5-2-16,3 0-7 16,6-1-4-16,6 1-4 0,6-3 5 15,1-3 2 1,2-2 1-16,12-4-23 0,-9-6-25 15,-3-7-43-15,-6-7 11 16,-9-1 31-16,-9 1-21 16,0 5 42-16,0 11 28 15,0 7 11-15,-9 6 48 16,-9 3-13-16,12 7-17 16,-12 22-9-16,9 10-3 15,6 5 2-15,3-4 9 16,0-7-28-16,18-7-2 0,18-12-3 15,7-7-33-15,5-7-141 16,-12 0-610-16</inkml:trace>
  <inkml:trace contextRef="#ctx0" brushRef="#br1" timeOffset="191182.895">25354 2397 1077 0,'0'0'5'16,"0"0"3"-16,0 0 30 15,0 0 35 1,0 0-1-16,0 0-44 0,0-77-16 15,-18 77 3-15,0 4-10 16,-19 22 9-16,22 5-14 16,-9 2-6-16,21-3-32 15,3-4-22-15,0-10-31 16,0-4 26-16,3-7 3 16,15-5 15-16,3 0 47 15,6-5 2-15,1-11 4 16,-1 2-6-16,-6-1 3 15,-6 5 3-15,3 2-6 0,-9 3 4 16,9 4-3-16,-3 1 3 16,-3 0-8-16,16 0 4 15,5 0-7-15,-6-5-61 16,6-2-126-16,-3-3-33 16,-2 2-45-16,-10-5 47 15</inkml:trace>
  <inkml:trace contextRef="#ctx0" brushRef="#br1" timeOffset="191541.805">25692 2350 141 0,'0'0'295'15,"0"0"-50"-15,0 0-40 16,0 0-50-16,0 0-80 16,0 0-33-16,-24-65 5 15,15 65-23-15,0 0-15 16,2 0 1-16,1 18-10 0,6 3 0 16,0 1-6-16,0-5-16 15,0-3-11-15,0-6 4 16,6-7-6-16,16-1 35 15,-13 0 9-15,15-20 18 16,3-19-27-16,-6-9-9 16,-9-8-13-16,3-13 19 15,-15-1-2-15,0-2 4 16,0 4 1-16,-12 15 21 16,3 15 28-16,-6 20 10 15,6 11 13-15,9 7-48 16,0 0-24-16,-3 30-29 15,-3 19 24-15,6 21 5 0,0 12 1 16,0 0-1-16,9-5-19 16,18-16-62-16,6-20-24 15,1-15-28-15,20-20-76 16,-9-6-49-16</inkml:trace>
  <inkml:trace contextRef="#ctx0" brushRef="#br1" timeOffset="192843.154">26075 2158 523 0,'0'0'365'16,"0"0"-305"-16,0 0 55 16,0 0-26-16,0 0-58 15,0 0-7-15,-118 109-16 0,100-73-8 16,18-6 0 0,0-6-2-16,0-9 0 0,0-9-18 15,0-3-19-15,18-3 31 16,10-11 8-16,5-24 0 15,3-15-60-15,-6-12 6 16,-6-16-76-16,-9-9 22 16,-6-6 29-16,-9 7 74 15,0 11 5-15,0 21 80 16,-12 21 127-16,0 18-61 16,12 12-35-16,0 3-60 15,0 0-51-15,-9 31-7 16,-3 20 7-16,12 20 2 15,-3 9 5-15,3 8-6 0,0-2 1 16,3-14-2-16,18-12-5 16,12-19 5-16,-5-11 0 15,2-15-3-15,3-15-28 16,0 0 27-16,0-24-8 16,7-19-26-16,-16-7-3 15,15-1-5-15,-21 7 35 16,-9 11 11-16,-9 15 18 15,0 10 30-15,0 8-38 16,-9 0-7-16,-3 6-2 16,-12 21-1-16,3 2-1 0,6 1-6 15,9-2-23 1,6-6-34-16,0-5 8 0,15-6-10 16,12-5 32-16,-3-3 7 15,-12 2 27 1,3 1 0-16,-6 0 0 0,-3 2 0 15,-3 2 0-15,15 1 2 16,-8 1 11-16,-1 2-3 16,0-5-6-16,0-2 1 15,9-7-3-15,-3 0-2 16,12 0 12-16,3-22-1 16,0-13-11-16,16-9-6 15,-16-6-22-15,-15-7 5 16,6 4-5-16,-15 8 28 0,-6 10 45 15,0 13 54-15,0 11-21 16,0 9-21-16,-15 2-39 16,-3 15-12-16,-9 19-6 15,9 13-2-15,0 5 1 16,8-3 0-16,10-6-1 16,0-10-7-16,10-12 2 15,14-8 7-15,6-12 3 16,6-1 7-16,3-14 10 15,16-20-20-15,-10-16-13 16,0-5 0-16,0 0-14 16,-11 6 23-16,-19 19 4 15,-3 13 9-15,-12 11 35 0,0 6-15 16,-9 0-28 0,-9 0 4-16,-10 24-5 15,4 9 2-15,3 5-2 0,15-2-13 16,6-3-24-16,0-1-8 15,6-10 15-15,21-4 19 16,-6-1 11-16,7-5 0 16,-4 0 3-16,-15 1-1 15,9 0-2-15,-12-6-10 16,-6 2-19-16,0 0-2 16,-15-3 20-16,-3 3 11 15,-9-9 16-15,-1 4-14 16,10-4 5-16,9 0 19 15,3 0-1-15,6-4-5 0,0-20-20 16,9-11-32-16,28-11 18 16,5-4-18-16,3-3-27 15,0 2-3-15,-2 6 20 16,-4 10 28-16,-12 7 14 16,-12 4 12-16,-6 11 16 15,-9 8 15-15,0 1 32 16,0 4-49-16,0 0-18 15,-3 0-8-15,-6 21-1 16,-3 4-25-16,12 3-58 16,0-2-18-16,0 3 18 15,21 3 38-15,-3-6 14 16,3 3 18-16,-6-2 14 0,-5-3 2 16,-10 2 3-16,0-4-1 15,0-2-4 1,0-1 3-16,-16-2-6 0,-5-8-10 15,-6-5-117-15</inkml:trace>
  <inkml:trace contextRef="#ctx0" brushRef="#br1" timeOffset="193042.114">27602 2141 1053 0,'0'0'132'16,"0"0"-132"-16,0 0-174 16,0 0-391-16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0" max="32767" units="cm"/>
          <inkml:channel name="Y" type="integer" min="0" max="32767" units="cm"/>
          <inkml:channel name="F" type="integer" min="0" max="2047" units="deg"/>
          <inkml:channel name="T" type="integer" min="0" max="2.14748E+0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8-05T12:23:31.1900000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7945 3233 158 0,'0'0'191'0,"0"0"-166"16,0 0 56 0,0 0-30-16,0 0 12 0,0 0-6 15,0 0-41-15,0 0 0 16,0 0 16-16,0 0 9 16,0 0 12-16,0 0-3 15,0 0-8-15,0 0 19 16,0 0-18-16,0 2-14 15,0 0-10-15,0 2-8 16,0 3-8-16,0 0 8 16,0 6 17-16,0-1-7 15,0 1-4-15,0 1 13 16,0-1-14-16,6-2-9 16,0 0 0-16,6-1-3 15,-3 2 2-15,-3-5 2 0,9 1-8 16,-3 1 7-16,0-1-3 15,7-1-4-15,-1-2 0 16,-3-3 8-16,6 0-8 16,-3-2 7-16,9 0-4 15,-6 0-1-15,25 0 0 16,-7 0-1-16,-6 0 1 16,12 0-1-16,1 0-1 15,-4 0 0-15,3 0 0 16,15 0 0-16,-5 0 0 15,-1 0 0-15,0 0 3 16,13 0-3-16,-4 0 0 0,7 0 0 16,2 0-2-16,1 0 2 15,5 0-1-15,10 0 1 16,-4 0-1-16,10-2 1 16,2 2 0-1,-5 0-3-15,-4 0-3 0,1 0 3 16,-1 0-5-16,-5 0-5 15,5 0 6-15,-5 0 4 16,5 0 2-16,-5 0-5 16,2 0 6-16,1 2-4 15,2 3 3-15,1 3-9 16,2-1-5-16,-11-1 3 16,11 0-4-16,-11 0-1 15,-1 0-1-15,-2-4 9 16,8 0 2-16,-2-2-3 0,-4 0 6 15,1 0 2-15,8 0 2 16,-14 0 2-16,5 0-2 16,1 0 0-16,-7 0 0 15,1 0 0-15,-4 0 1 16,0 0-1-16,-8 0 3 16,20 0-1-16,-11 0-2 15,2 0 0-15,7 0-5 16,5 0 5-16,10-4 0 15,-4-5 2-15,-8 0-4 0,-4 3 2 16,-8-1-1-16,-7 3-1 16,0 0-5-16,-11 1 4 15,8-1-1-15,-6 2 2 16,7 0 1-16,-4 1-1 16,12-1 2-16,1-2 0 15,8 4 0-15,-5 0 0 16,8 0 0-16,-14 0 3 15,5 0-3-15,-9 0 2 16,7 0-2-16,-16 0-2 16,16 0 2-16,-10 7 0 15,3-1 0-15,10-1 0 16,-1 1-1-16,-5-2 2 16,5 1-2-16,-9-4 1 15,7 2 0-15,-16-3 0 0,10 0 1 16,-4 0-1-16,6 0 0 15,4 0 0-15,5 2 0 16,-14 1 2-16,14 3-2 16,-6 0 7-16,1 3 0 15,2 0-5-15,-2-2 1 16,-1 1 0-16,16 3 7 16,2-2-7-16,1 3-1 15,8-5 1-15,-2 2 2 16,-1 2-5-16,7-4 1 0,-6 2-1 15,-13-1 0 1,-2 1-1-16,-7-2 1 0,-3 1 0 16,-2-1 0-16,-4-3-2 15,10-2 2-15,-7-2 2 16,6 2-1-16,7-2-1 16,-1 0 2-16,10 0-2 15,9 3 1-15,-1-3 1 16,-5 4-2-16,-10 1 16 15,4 4 1-15,-22 1 1 16,9-1-8-16,-11 0-5 16,5-3 4-16,1-1 10 15,-4-1-3-15,6 0 9 16,-2-2 4-16,-4-1-14 16,4 3-5-16,-4-4-5 0,-15 0 2 15,13 1-2-15,-13 1 0 16,-6-2 0-16,6 0-3 15,-8 0 3-15,14 0-1 16,-18 0-3-16,3 0 0 16,-5-2 2-16,-1-3-1 15,-6 0 1-15,-9 1 3 16,9-1 2-16,-9 2 8 16,-9-3-3-16,-2 0 10 15,2 0 5-15,0 1-9 16,-6 1-4-16,3 4-3 15,-6-5 0-15,3 5 2 0,-3-1-4 16,3-4-2-16,-3 1-5 16,6 1 0-16,0-6-1 15,-3-2-1-15,3-2 1 16,-3-10-1-16,3-4 1 16,6-7 8-16,-3-2-4 15,-3-3-2-15,-6-5 11 16,9 3-12-16,-6 5 10 15,-3 0-11-15,0 9-4 16,0 6 0-16,6 10-12 16,-6 4-39-16,0-1-139 15,15-5-561-15</inkml:trace>
  <inkml:trace contextRef="#ctx0" brushRef="#br0" timeOffset="3985.545">10912 6549 342 0,'0'0'162'15,"0"0"-155"-15,0 0 20 0,0 0 23 16,0 0 45-16,0 0-6 16,0 0-60-16,6-25-6 15,-6 25 39-15,0 0 17 16,0 0-24-16,0 0-15 16,0 0-3-16,6 0-9 15,15 0-9-15,9 0 13 16,22 0 4-16,11 0-6 15,15-2-12-15,7 0-13 16,24-2 4-16,5-3-7 16,19 0 6-16,9 1-3 15,3-1-4-15,-9 1 0 0,-19 4 1 16,-17 2-2-16,-22 0 2 16,-23 0-2-16,-16 0 0 15,-12 0-2-15,-15 0 2 16,-12 0 0-16,0 0 0 15,0 0 0-15,0 0-19 16,0 0-34-16,-9 0-110 16,-15-5-262-16</inkml:trace>
  <inkml:trace contextRef="#ctx0" brushRef="#br0" timeOffset="4378.328">11027 6529 708 0,'0'0'58'0,"0"0"-52"15,0 0 46-15,0 0 67 16,0 0-8-16,0 0-104 15,-49 0-7-15,49 0-17 16,0 0 17-16,0 0 16 16,12 6 38-16,12 1 12 15,16 4-16-15,14-1 9 0,22-2-20 16,14-2 5-16,25-1-26 16,15-3 7-16,14-2-1 15,13 0-12-15,-6 0-3 16,-6-7-2-16,-21-1-6 15,-31 1-1-15,-26 1 0 16,-25 1-14-16,-33 3-4 16,0-6-23-16,-9-3-49 15,-15-5-146-15</inkml:trace>
  <inkml:trace contextRef="#ctx0" brushRef="#br0" timeOffset="11034.533">20078 6514 409 0,'0'0'143'0,"0"0"-140"16,0 0 4-16,0 0-2 15,0 0 30-15,0 0-2 16,0 0-17-16,-136 19 34 16,103-19 24-16,-12 0-4 15,-7 0 10-15,-11 0-17 16,3 0-30-16,-4-4-1 16,4-3-4-16,12-1 2 15,-7 2 0-15,13-5-9 16,-9-1-7-16,8-3 0 15,-2-5-3-15,-12-5 4 16,15-2-5-16,-10-3-5 0,7-3 7 16,3 0 8-1,12-2-5-15,-4-4-1 0,-2 2-6 16,9-3 4-16,-6 1-2 16,6 3-1-16,-1-2 8 15,7 3-9-15,15 2-2 16,6 1 5-16,0-6-7 15,0 1-2-15,6-2 0 16,31-3 0-16,-7 0-2 16,12 1-3-16,-6 3-2 15,6-1 2-15,-5 4 3 16,2 1-11-16,9-4 11 0,-2-3 0 16,8-3-9-16,9 1 5 15,-8 4 2-15,5 8-4 16,-6 9 2-16,-5 2 4 15,5 9 0-15,-6 1 4 16,3 3-4-16,1 3 1 16,8 4 0-16,13 0-1 15,-1 0 1-15,0 15-1 16,7 8 0-16,-13 7 1 16,10 6 0-16,-7 4-1 15,-8 3-1-15,2 1 1 16,-3-3 0-16,-5-2 0 15,-10-4-1-15,3 1 0 16,-6-5 1-16,-8 6-1 16,2-4 4-16,-9 3-2 0,0 6 0 15,-3-1 3-15,-6 0 3 16,1 3 3-16,-10-2-4 16,-9 2-5-16,0 0 4 15,-9 2 0-15,-10-1-4 16,-11-1 3-16,-3-3 0 15,-9-5 0-15,9 0-2 16,-7-5 1-16,7-5 0 16,-3-1 6-16,0-4 0 15,-10-4 1-15,4-5 1 0,-6-2-5 16,-6-4 6-16,-1-1-8 16,1-2 1-16,0-3 2 15,5 0-2 1,1 0-2-16,3 0 1 0,-13 0 0 15,10 0 0 1,-6 0-1-16,-1-3-1 0,1-2 0 16,6 1-2-16,6 0 1 15,2 2-1-15,7 0 1 16,3 2 0-16,3 0 0 16,0 0 1-16,-7 0-2 15,13 0 1-15,6 0-2 16,0 0 2-16,3 0-1 15,6 0 4-15,-6 0 2 16,12 0 3-16,0 0 2 0,0 0-9 16,0 0-2-16,0 0-1 15,0 0-19-15,0 0-30 16,0 0-65-16,0 0-138 16,0-8-568-16</inkml:trace>
  <inkml:trace contextRef="#ctx0" brushRef="#br0" timeOffset="11942.635">19224 6595 448 0,'0'0'175'15,"0"0"-85"-15,0 0 79 16,0 0-12-16,0 0-37 15,0 0-64-15,0 0-40 16,12-9 11-16,21-6-15 16,6 0-2-16,1-5-8 15,14 2-1-15,3 2 1 16,1-3-1-16,-4 3-1 0,-12-1 0 16,6 3 0-16,-14 3-24 15,-25 9-52-15,-9 2-137 16,-6 0-329-16</inkml:trace>
  <inkml:trace contextRef="#ctx0" brushRef="#br0" timeOffset="18328.055">23694 8978 788 0,'0'0'84'15,"0"0"-74"-15,0 0 150 16,0 0-11-16,0 0-72 16,0 0-47-16,0 0-23 15,-12-20 8-15,39 20-3 0,9 0 13 16,15-2-7-1,22 2-7-15,17 0-1 16,22 0 7-16,18 0-6 16,21 0 1-16,12 8 0 0,-6 5-8 15,-12 1 1-15,-25-1-5 16,-29-1-3-16,-22-4-14 16,-24-3-2-16,-2-5-17 15,-13 0-33-15,-3 0-33 16,-9 0-55-16,-9-8-58 15,-9-5-161-15</inkml:trace>
  <inkml:trace contextRef="#ctx0" brushRef="#br0" timeOffset="18859.357">23633 9011 807 0,'0'0'202'0,"0"0"-195"15,0 0 51-15,0 0 68 16,0 0-41-16,0 0-50 16,-6-3-26-16,40 0 18 15,23 2 13-15,21-1-12 0,25 2-11 16,15 0-7 0,14 0-4-16,22 0-4 0,6 2 9 15,6 9-6-15,-15 1-2 16,-39 0-3-1,-25-1-2-15,-47-5-22 16,-19-5-35-16,-21-1-45 0,0 0-32 16,-21 0-145-16</inkml:trace>
  <inkml:trace contextRef="#ctx0" brushRef="#br0" timeOffset="19526.716">24488 9041 713 0,'0'0'193'0,"0"0"-123"16,0 0 64-16,0 0-32 15,0 0-69-15,0 0-21 16,0 0-12-16,0 33-8 0,0 10 8 15,0 10 19 1,-10 4-7-16,1-3-9 0,9 0 0 16,0-2 21-16,0-5-4 15,0-1-17-15,9-5 8 16,25-2-1-16,2-5 2 16,6-1 6-16,19 1 3 15,26-5-7-15,16-5 4 16,14 1-3-16,28 0-3 15,6 2-1-15,3-1-6 16,-18-2-5-16,-15-5-2 16,-25-1-7-16,-8-6-8 15,-25-6-33-15,-9-4-39 0,-20-2-49 16,-13 0-190 0,-12-14-280-16</inkml:trace>
  <inkml:trace contextRef="#ctx0" brushRef="#br0" timeOffset="19858.306">25637 9638 969 0,'0'0'207'0,"0"0"-207"0,0 0 0 16,0 0 36-16,0 0-30 15,0 0 21-15,91 43-12 16,-58-19-11-16,15-2-1 16,-8 1-2-16,-7-2 1 15,-3 0-1-15,-3 2-1 16,0 1 2-16,-21 0 0 16,13 0 5-16,-19 2-4 15,0 4 8-15,-19-2 0 16,-14 1 6-16,-24 1 7 15,-6-3-16-15,-13-7-8 16,-8-4-42-16,5-6-96 16,7-8-254-16</inkml:trace>
  <inkml:trace contextRef="#ctx0" brushRef="#br0" timeOffset="21560.584">26745 9687 766 0,'0'0'75'16,"0"0"38"-16,0 0 43 16,0 0-92-16,0 0-23 15,0 0-30-15,45-47-8 16,-11 43-2-16,-4 1-1 15,3 3 5-15,-6 0-5 16,0 0 0-16,-12 15-5 16,6 6-2-16,-8 5-5 15,-1 10-6-15,-12 6-5 0,0 4-7 16,-18 4 3-16,-16-2 12 16,-20-4-14-16,0-5 29 15,-10-3 0-15,16-8 13 16,3-7 8-16,-1-9 19 15,19-4-5-15,9-3-12 16,12-5 2-16,6 0-8 16,0 0-1-16,0 0-7 15,6 0-1-15,24 0-3 16,19 0 11-16,14 0-1 16,6 0-15-16,7 0-9 15,-1 0-60-15,7 0-142 16,-13-5-267-16</inkml:trace>
  <inkml:trace contextRef="#ctx0" brushRef="#br0" timeOffset="22905.347">27074 9076 552 0,'0'0'90'16,"0"0"-53"-16,0 0 110 15,0 0-36-15,0 0-51 16,0 0-41-16,0 0-12 16,0-8-2-16,0 8 8 15,0 0 10-15,0 0 0 16,0 0 7-16,0 0-1 16,0 0-3-16,0 0-4 15,0-3-5-15,0 3-5 0,0 0-5 16,0 0-4-1,0 0-1-15,0 0 2 0,0 0-3 16,0 0 1-16,0 0 0 16,0 0-1-16,0 0 3 15,0 0-1-15,0 0-1 16,0 0 2-16,0 0-3 16,0 0-1-16,0 0-1 15,0 0-7-15,0 13 1 16,0 16 3-16,0 14 4 15,0 7 3-15,0-2-2 16,0 0 0-16,0-4-1 16,-3-9 0-16,3-9 1 15,0-2-1-15,0-13-15 0,0-2-45 16,0-9-171-16,3 0-223 16</inkml:trace>
  <inkml:trace contextRef="#ctx0" brushRef="#br0" timeOffset="23265.875">27285 9090 621 0,'0'0'44'0,"0"0"-35"0,0 0-9 15,0 0 27-15,0 0 7 16,0 0-32-16,-27 118 5 16,27-96-3-16,0 1 5 15,21-1 13-15,3 2-9 16,4-2-2-16,-1-2-7 16,-3 1-4-16,3-4 6 15,0-3-6-15,-21 1-4 16,15-8-4-16,-18 3-14 15,0-5-9-15,-3 1 5 16,0 0 12-16,-3 0 14 16,-21-1 12-16,0-1-12 15,-3-4-14-15,0 0-76 0,0-9-145 16</inkml:trace>
  <inkml:trace contextRef="#ctx0" brushRef="#br0" timeOffset="23409.466">27409 9125 468 0,'0'0'113'0,"0"0"-113"16,0 0-3-16,136-41-1 16,-94 31-129-16</inkml:trace>
  <inkml:trace contextRef="#ctx0" brushRef="#br0" timeOffset="23998.664">27738 9657 781 0,'0'0'76'0,"0"0"28"16,0 0 28-16,0 0-61 16,0 0-41-16,0 0-23 15,-9 38 42-15,0-10-19 16,9 1-19-16,-12-3-5 15,12-3-6-15,-6-5-1 16,6-5-22-16,0-5-53 16,0-8-141-16,0 0-147 15,0-15-252-15</inkml:trace>
  <inkml:trace contextRef="#ctx0" brushRef="#br0" timeOffset="24134.257">27789 9425 839 0,'0'0'31'16,"0"0"-21"-16,0 0-10 15,0 0-86-15,0 0-245 16</inkml:trace>
  <inkml:trace contextRef="#ctx0" brushRef="#br0" timeOffset="24740.51">27871 9576 896 0,'0'0'227'0,"0"0"-212"15,0 0 3-15,0 0 8 16,0 0-10-16,0 0 30 16,21 101-32-16,-15-73-13 15,0-5 2-15,-3-4-2 16,-3-5-2-16,0-4-6 15,0-8-6-15,0-2-17 16,0 0 14-16,0 0 16 16,0 0 9-16,6-20-9 15,0-5-70-15,15-2 27 0,0 7 20 16,4 5-2-16,-4 8 16 16,-9 7 8-16,0 0-1 15,-6 0-10-15,3 16 8 16,-6 4 4-16,6 2 7 15,-9-5 0-15,6-1 2 16,-3-7 12-16,0-2-17 16,3-6 1-16,3-1-2 15,3 0 2-15,9-9-5 16,-3-18-17-16,7-4-11 16,2 0-5-16,-15 2-41 15,-3 9 57-15,-3 5 17 16,-6 8 21-16,0 3 13 0,-6 4-34 15,-15 0 0-15,-6 11 0 16,9 11 0-16,2-1 0 16,7 3-5-16,9-6-7 15,0 0 7-15,28-3 3 16,5-4-2-16,3 2-11 16,-6-4-31-16,-15 1-34 15,0 1 23-15,-15-2 40 16,0 6-2-16,-15-4 1 15,-12 1 7-15,-6-2 11 16,3-8-5-16,6-2 3 16,5 0-96-16,10-11-232 15</inkml:trace>
  <inkml:trace contextRef="#ctx0" brushRef="#br0" timeOffset="24937.188">28411 9281 523 0,'0'0'295'16,"0"0"-287"-16,-45 139 101 15,36-72-40-15,0 0 17 16,-3-1-29-16,9-7-36 16,3-10-21-16,0-11-9 15,0-13-45-15,0-17-120 0,0-8-155 16</inkml:trace>
  <inkml:trace contextRef="#ctx0" brushRef="#br0" timeOffset="25108.622">28248 9566 777 0,'0'0'313'0,"0"0"-313"15,0 0 0-15,0 0 3 16,0 0 10-16,0 0-13 15,136 0-58-15,-94 0-137 16,-12 2-49-16,-5 4-73 16,-7 0 25-16</inkml:trace>
  <inkml:trace contextRef="#ctx0" brushRef="#br0" timeOffset="25332.501">28511 9636 37 0,'0'0'272'16,"0"0"-70"-16,0 0-50 15,0 0-45-15,24 114 5 16,-9-86-27-16,-3 0-36 15,-3-4-21-15,-3-2-3 16,-6-7-10-16,0-4-6 16,0-8-2-16,0-3-4 15,0 0 16-15,0 0 41 16,0-14 15-16,0-13-75 16,0-14-5-16,21-2 0 0,6-5-26 15,7 9-27 1,5 10-39-16,0 10-44 0,-9 11-119 15,-9 4-381-15</inkml:trace>
  <inkml:trace contextRef="#ctx0" brushRef="#br0" timeOffset="25490.381">28864 9764 1129 0,'0'0'0'16,"0"0"-108"-16,0 0-98 0</inkml:trace>
  <inkml:trace contextRef="#ctx0" brushRef="#br0" timeOffset="27173.808">29024 9657 509 0,'0'0'165'15,"0"0"-93"-15,0 0 23 16,0 0-1-16,0 0-36 15,0 0-23-15,0 0-9 16,0-6 18-16,0 3-13 16,-3 1 10-16,-12 2-22 15,-6 0-15-15,-7 0-4 16,-5 0 3-16,6 11-3 16,6 4 0-16,9 3-6 15,3-3-5-15,9 3 3 16,0-2 8-16,0 1 0 15,6 0 3-15,9 5 1 0,9-2-3 16,0-1 2-16,0-2-3 16,-12-5 0-16,-6-6 0 15,-6-2-3-15,0-4 3 16,0 0-24-16,-27 0-70 16,-6-10 56-16,-18-8-109 15,12-8-225-15</inkml:trace>
  <inkml:trace contextRef="#ctx0" brushRef="#br0" timeOffset="28306.668">26190 10417 1165 0,'0'0'13'0,"0"0"-12"16,124-4 53-16,-1-9 46 15,37 2-43-15,48-4-21 0,34 2-16 16,30 1 7-16,41 4 8 16,1-1-24-1,-15 7-11-15,-45-2 1 0,-58 0-1 16,-75-2-25-16,-61 0-56 16,-36-7 3-16,-24 0 32 15,-45-1-266-15,-25 0-322 16</inkml:trace>
  <inkml:trace contextRef="#ctx0" brushRef="#br0" timeOffset="28838.07">26507 11070 824 0,'0'0'175'16,"0"0"-140"-16,0 0 151 16,0 0-117-16,0 0-26 15,0 0-26-15,132-30-2 16,-71 30-6-16,-16 0-3 16,6 0-6-16,-20 11-2 15,-7 13-3-15,-12 7-15 16,-12 8-15-16,0 6 6 15,-27-1-1-15,-31 7 17 16,-2-10 13-16,-9 2-21 16,5-9 9-16,10-9 12 15,12-4 17-15,17-9 7 0,13-5 0 16,12-5-8-16,0 3-12 16,37-1 3-16,23-4 25 15,6 0-5-15,19 0-27 16,-13 0-7-16,7-6-60 15,-28-6-84-15,3-3-228 16</inkml:trace>
  <inkml:trace contextRef="#ctx0" brushRef="#br0" timeOffset="29155.184">27077 10651 1150 0,'0'0'18'0,"0"0"-18"15,0 0-3-15,0 0 3 16,0 0 43-16,-3 109-23 16,3-69-15-16,0-3 2 15,0-4-7-15,0-7-31 16,0-5-67-16,3-9-119 0,9-12-241 16</inkml:trace>
  <inkml:trace contextRef="#ctx0" brushRef="#br0" timeOffset="29484.237">27267 10619 965 0,'0'0'221'0,"0"0"-200"15,0 0-20-15,0 0 22 16,0 0-17-16,115-38-6 0,-67 34-11 15,-12 1-36 1,-5 0-1-16,-13 0 27 0,-9 3 17 16,-9 0 4-16,0 0 10 15,0 0 24-15,-6 3-19 16,-15 18 5-16,6 12 19 16,-4 5 1-16,-2 7-31 15,15 3 6-15,-9 4-10 16,3-1-2-16,9-8-3 15,0-3-12-15,3-8-43 16,0-7-90-16,0-12-143 16,0-13-508-16</inkml:trace>
  <inkml:trace contextRef="#ctx0" brushRef="#br0" timeOffset="30031.286">27961 10673 986 0,'0'0'214'16,"0"0"-214"-16,0 0 0 15,-30 110 5-15,18-47 40 16,9 6 13-16,0 3-51 16,-6-4 0-16,3-9-1 15,0-7 2-15,0-14-3 16,6-16-3-16,0-10-2 15,0-10 0-15,0-2 0 16,0 0 16-16,0-10 14 16,21-15-8-16,3-6-22 15,12 2-5-15,1 7 2 16,-4 7 0-16,-3 7-21 0,-3 8 12 16,-3 0-9-16,-6 0-8 15,-2 11-11-15,-13 5 0 16,-3 2 3-16,0 2 7 15,-19-1 7-15,-20-2 17 16,-3-5 2-16,-6-2 4 16,8-9-11-16,4-1-2 15,18 0-13-15,3-12-23 16,15-9-100-16,0 1-180 16,21-4-37-16</inkml:trace>
  <inkml:trace contextRef="#ctx0" brushRef="#br0" timeOffset="30407.466">28218 11034 569 0,'0'0'82'15,"0"0"6"-15,0 0 91 16,0 0-74-16,0 0-38 16,0 0-29-16,-21 110-28 15,21-109-8-15,3-1-2 16,12 0-6-16,6-7 4 15,3-19-5-15,-9 2-23 16,-3 3 25-16,-3 9 5 16,-9 3 42-16,0 9 19 15,0 0-21-15,6 15-40 0,-3 29 0 16,-3 13 4-16,4 9 19 16,-4 3-13-16,0 3-10 15,0-5 1-15,-16-5-2 16,-8-12 1-16,-9-16-49 15,3-18 49-15,-15-16 37 16,2 0-12-16,-5-30-9 16,9-17 1-16,3-13-17 15,18-4-3-15,18-7-48 16,0 2-37-16,30 5-117 16,21 7-197-16</inkml:trace>
  <inkml:trace contextRef="#ctx0" brushRef="#br0" timeOffset="30608.784">28547 10742 1081 0,'0'0'112'0,"0"0"-72"16,0 0 18-16,0 0-42 16,0 0 2-16,15 119 41 15,-15-53-32-15,0 5-14 16,0-10-11-16,0-3-2 15,0-15-27-15,0-10-57 16,0-13-44-16,0-17-187 16,-3-3-371-16</inkml:trace>
  <inkml:trace contextRef="#ctx0" brushRef="#br0" timeOffset="30728.772">28502 10960 492 0,'0'0'400'0,"0"0"-400"15,0 0-8-15,0 0 6 16,132-1-141-16,-89 1-412 16</inkml:trace>
  <inkml:trace contextRef="#ctx0" brushRef="#br0" timeOffset="31257.316">28511 11184 918 0,'0'0'43'0,"0"0"24"0,0 0 57 16,0 0-106-16,0 0 20 16,0 0-6-16,78 23 1 15,-33-23-22-15,4-17-11 16,-4-13-1-16,-6-1-8 16,-6-4-8-16,-17 5 0 15,-7 5 17-15,-9 8 0 16,0 7 2-16,-9 8 30 15,-19 2-18-15,7 6-10 16,0 22 11-16,-3 6 25 16,3 5-21-16,15-6-17 15,6-3-2-15,0-5-1 0,0-6-1 16,18-11 2 0,18-6-9-16,3-2 5 0,28-8-2 15,2-23-32-15,4-6-25 16,-13-4-15-16,-9 6 8 15,-24 6 70-15,-17 9 16 16,-10 7 67-16,0 7-3 16,-16 6-30-16,-5 0-32 15,-12 6-13-15,9 18 9 16,12-2-13-16,3 0-1 16,9-2-10-16,9-3-3 15,18-1 1-15,15-1 10 16,-5-5-2-16,-10-2-13 15,-18-2 0-15,0 0 9 0,-9 7-5 16,-24 1 12-16,-25 5 1 16,-11 1 0-16,-9-9-42 15,-1-9-256-15</inkml:trace>
  <inkml:trace contextRef="#ctx0" brushRef="#br0" timeOffset="37405.935">27530 9080 57 0,'0'0'114'0,"0"0"-26"15,0 0 62-15,0 0-48 16,0 0-56-16,0 0-10 16,0 0-1-16,-3 0 9 15,3 0 1-15,0 0 2 0,0 0-10 16,0 0 1-16,0 0-7 15,0 0-3 1,0 0-1-16,0 0 0 0,0 0-4 16,-3 0-7-16,-6 0 0 15,0 0-10-15,-6 0 4 16,-7 0-8-16,7 0 7 16,-3 0-1-16,3-2-1 15,-3-2-7-15,-9 2 15 16,9-2-2-16,0 1-5 15,-3 1 4-15,5-2-7 16,1 2-1-16,12 1 0 16,-6-1-1-16,3 2 7 0,3 0-4 15,3 0 8 1,0 0-8-16,0 0 3 0,0 0 3 16,0 0-8-16,0 0 1 15,0 0 1-15,0 0 10 16,0 0-12-16,0 0 3 15,0 0 2-15,0 0-4 16,0 0 0-16,0 0-5 16,0 0 2-16,0 0-1 15,0 0 2-15,-9 3 3 16,3 8-6-16,3 1 0 16,-6 3 0-16,9 1 5 15,-9 2 0-15,6-1-3 16,0 1 1-16,0-1 1 0,-3 2-2 15,6-5-2-15,0 2 5 16,0 0 2-16,0 0-3 16,0-3-1-16,0 2 2 15,0-1-2-15,0-1-1 16,0-1 2-16,0-6-1 16,0 0 1-16,0 0-3 15,0-6 4-15,0 2-4 16,0 2 2-16,0-4 0 15,0 0 1-15,0 0-2 16,0 0-1-16,0 0 5 16,0 0-4-16,0 0 12 15,0 0 6-15,0 0-2 0,0 0 0 16,0 0-3-16,0 0-4 16,0 0 3-16,0 0-11 15,6 0-3-15,0-10 0 16,9 2 0-16,0 2 2 15,-6 0-3-15,3 2 2 16,-3-1-1-16,0 4 0 16,-3-2-1-16,4 1 1 15,-4 2-1-15,-6-1 0 16,18 1-1-16,-9 0 1 16,3 0-6-16,3 0 3 15,-6 0 1-15,12 0 2 0,-6 6-2 16,-3 2-2-1,0 3 0-15,0 0 0 0,0 2-3 16,1 4 2-16,-4-3-2 16,-6-1 1-16,3-1-1 15,-6-4 1-15,9 4-1 16,-9-2 3-16,0 2 1 16,0 1-2-16,-9 0 6 15,-6 0 2-15,-13-2 2 16,10 1-1-16,-9-2 1 15,9-1 4-15,-6-3-7 16,-12-1 7-16,-4-5-4 16,7 0-4-16,-3 0-1 15,12 0-20-15,6 0-14 16,18 0-46-16,0 0-174 0,21 0-538 16</inkml:trace>
  <inkml:trace contextRef="#ctx0" brushRef="#br0" timeOffset="42704.561">14208 10719 790 0,'0'0'51'0,"0"0"86"16,0 0 13-16,0 0-77 16,0 0-27-16,0 0-38 0,0 0-6 15,-3 83 9 1,6-15 25-16,-3 10-11 0,0 5-8 15,0-3-5-15,0-7-2 16,-12-8-3-16,-3-10-4 16,5-14-1-16,-2-12 1 15,9-12-2-15,3-10-1 16,0-7 4-16,0 0 2 16,0 0 7-16,15-26-13 15,13-11 0-15,5 2-6 16,12 5-4-16,-3 11-3 15,-5 8-21-15,5 11-11 16,-9 0 15-16,-3 16 1 0,-3 13-4 16,-9 3-12-1,-8-1 17-15,-10-2 19 0,0-4 4 16,-10-2 1-16,-38 1 4 16,-12-9 13-16,-7-6-13 15,1-7-3-15,6-2 2 16,11 0-26-16,19-17-153 15,0-6-171-15</inkml:trace>
  <inkml:trace contextRef="#ctx0" brushRef="#br0" timeOffset="43222.993">14630 11105 324 0,'0'0'457'16,"0"0"-454"-16,0 0 1 16,0 0 23-16,0 0 103 0,-18 129-55 15,18-85-46-15,0-4 3 16,0-8 3-16,0-5-19 16,0-13-1-16,0-3-10 15,0-10 2-15,0-1 1 16,0 0 14-16,0-11 4 15,0-17-26-15,0-6-2 16,18-5-10-16,0 4 1 16,3 5-3-16,4 9 14 15,-7 14-6-15,-3 7 6 16,3 0-3-16,-3 12-9 16,6 16-3-16,-3 5 13 0,-3 0-4 15,-9 0 6-15,0-4-4 16,-6-6-14-16,0-2-58 15,0-9-10-15,0-6-127 16,0-6-180-16</inkml:trace>
  <inkml:trace contextRef="#ctx0" brushRef="#br0" timeOffset="43699.397">14956 11256 85 0,'0'0'676'16,"0"0"-651"-16,0 0-8 15,0 0 37-15,0 0 30 16,0 0-14-16,30 1-23 0,4-18-3 16,-7-4-36-1,9-3-8-15,-18-2-29 0,-3 1-20 16,-6 4-10-16,-9 6 40 15,0 7 19-15,-27 5 19 16,-15 3-4-16,0 3 11 16,-7 29-5-16,-5 10 5 15,15 8-16-15,15-1-5 16,18-2-5-16,6-9-12 16,27-10-11-16,15-12 17 15,33-15-2-15,-5-1-35 16,11-11-75-16,-20-15-215 15</inkml:trace>
  <inkml:trace contextRef="#ctx0" brushRef="#br0" timeOffset="44564.552">12804 10959 892 0,'0'0'24'0,"0"0"-24"0,0 0 0 16,0 0 25-16,-6 116 57 15,6-55-21-15,0 2-20 16,0 3 6-16,0-5 7 15,-3-4-21-15,-3-10-12 16,6-13 12-16,-6-13-16 16,6-8-5-16,0-8-4 15,0-5 1-15,0 0 23 16,0-4 13-16,21-25-15 16,6-10-30-16,10 4-1 15,14 2-7-15,-9 14-5 16,6 8-7-16,4 11-12 15,-13 0 6-15,-6 4-4 16,-6 17-1-16,-18 4-21 16,-9-1 12-16,0 0 17 0,-36 3 19 15,-18-2 4-15,-16-5 8 16,7-2-2-16,-6-12-4 16,23-6 4-16,13 0-10 15,6-3 4-15,27-12-106 16,0-6-272-16</inkml:trace>
  <inkml:trace contextRef="#ctx0" brushRef="#br0" timeOffset="44909.838">13197 11430 564 0,'0'0'534'0,"0"0"-512"15,0 0 30-15,0 0 26 16,0 0-30-16,0 0-17 16,78-19-27-16,-36 0-4 15,-8-1-25-15,-7-2 0 16,-6 2-3-16,-12 1-2 16,-9 5 13-16,0 7 14 15,0 4-12-15,-9 3 8 16,-24 0 7-16,-7 24 2 15,-2 9-1-15,6 6 4 16,9-3-5-16,6 0-4 16,18-8 3-16,3-8-18 0,6-2 8 15,33-8 2-15,3-9-6 16,18-1 9-16,-2 0-185 16,-1-23-284-16</inkml:trace>
  <inkml:trace contextRef="#ctx0" brushRef="#br0" timeOffset="45429.99">13589 11419 516 0,'0'0'212'0,"0"0"-203"15,0 0 86-15,0 0-7 0,0 0-4 16,0 0-56-16,-3-71-18 15,3 64 9-15,0 1 22 16,0 1-18-16,0-1-13 16,-9 2-4-16,-9 2-3 15,0 2 0-15,0 0 2 16,-10 17 4-16,1 12-6 16,0 4 11-16,3 5-12 15,15-9 0-15,9-3-2 16,0-13-18-16,0-4-5 15,0-9 22-15,27 0 1 16,6-13 9-16,13-16-9 16,-19-1-2-16,9 3-7 0,-21 10 5 15,-6 7 4-15,-9 8 31 16,0 2 25-16,0 0-28 16,0 2-28-16,0 25 0 15,-24 15 9-15,15 12 16 16,-18 7-15-16,9 7 14 15,-7 4-11-15,-5-4-5 16,15-5-4-16,3-10-3 16,6-17-1-16,6-18 0 15,0-9-1-15,0-9-6 16,6 0 7-16,39-34 0 16,-2-8-21-16,14-13-106 0,-6-2-135 15,-8 3-396 1</inkml:trace>
  <inkml:trace contextRef="#ctx0" brushRef="#br0" timeOffset="45831.56">13815 10697 845 0,'0'0'63'0,"0"0"66"16,0 0-46-16,0 0-62 15,0 0-21-15,0 0 12 16,15 98 24-16,-3-21 8 16,-12 22-1-16,0 18 10 15,-12 14-4-15,6 14-4 16,-12 0-16-16,0-5-12 0,-3-13-13 16,15-14-4-1,-3-21-3-15,-3-17-20 0,9-24-34 16,0-19-49-1,3-23-125-15,0-9-237 0</inkml:trace>
  <inkml:trace contextRef="#ctx0" brushRef="#br0" timeOffset="46612.538">16197 10905 988 0,'0'0'132'0,"0"0"-120"16,0 0-6-16,0 0-4 15,-6 123 65-15,12-46-30 0,6 2-23 16,-6-7-8-16,-3-10-6 15,6-10-4-15,-6-11-55 16,3-12-79-16,0-19-131 16,-6-10-168-16</inkml:trace>
  <inkml:trace contextRef="#ctx0" brushRef="#br0" timeOffset="46792.364">16019 11213 845 0,'0'0'247'0,"0"0"-229"16,0 0 95-16,0 0-18 16,0 0-37-16,0 0-12 0,141-14-23 15,-59 6-16-15,8-3-7 16,4 5-28-16,-12 3-85 16,-4 1-129-16,-21-1-338 15</inkml:trace>
  <inkml:trace contextRef="#ctx0" brushRef="#br0" timeOffset="47790.311">17338 10808 176 0,'0'0'509'16,"0"0"-417"-16,0 0 168 15,0 0-95-15,0 0-99 16,0 0-44-16,0 0-21 15,21 40 14-15,-3 25 38 16,0 15-12-16,-3 15-13 16,-6 8-12-16,-9 6-6 15,0 1-2-15,0-11-6 16,0-10-2-16,-9-14 0 16,-6-18-2-16,-6-9 2 15,-3-15 0-15,5-15-2 16,-8-12 2-16,0-6 2 0,-9-4 19 15,-6-25-16-15,-1-10 0 16,-2-9-5-16,0-9-9 16,12 0-7-16,3-1-28 15,2 9 11-15,1 4-2 16,12 1-48-16,15 2-32 16,0-4-194-16,9-8-404 15</inkml:trace>
  <inkml:trace contextRef="#ctx0" brushRef="#br0" timeOffset="48121.141">17365 10478 832 0,'0'0'118'0,"0"0"37"16,0 0-15-16,0 0-92 16,0 0-33-16,0 0-15 15,27-17 0-15,-15 17-15 16,-3 2 4-16,-3 8-11 16,-3-2 4-16,-3-2 9 15,0 0 5-15,0-3 1 0,0 2 2 16,0-3 1-16,0 0-1 15,-3-2-14-15,-3 0-9 16,3 0-5-16,3 0-90 16,-12 0-65-16,12 2-138 15</inkml:trace>
  <inkml:trace contextRef="#ctx0" brushRef="#br0" timeOffset="58610.873">13000 10231 781 0,'0'0'51'0,"0"0"-11"15,0 0 106-15,0 0-69 0,0 0-38 16,0 0-32-16,-81-58-4 15,48 56 6-15,9 2-4 16,-7 0 15-16,-2 0-4 16,-3 2 6-16,-6 11 2 15,3 2-10-15,-4-1-10 16,16 1-2-16,0-2 2 16,3 2 5-16,15-1-4 15,-3 3 1-15,6 5-5 16,3 5 0-16,-3 6 9 15,3 5-5-15,-7 1 0 16,10 8 5-16,-3 5-5 0,0 8-2 16,-6 20 11-1,-9 8-3-15,0 15 6 0,3 11-9 16,-9 0 2-16,3-1-5 16,9-6-3-16,-3-5-1 15,3-7 0-15,-4-3 2 16,4-7-3-16,0-9 1 15,-9-11-1-15,12-9 1 16,3-11 1-16,3-12 1 16,3-7 8-16,0-7 7 15,0 1-9-15,0-7 1 16,0-2 7-16,9-2-4 16,-3-2-9-16,6 0 0 15,0-1-2-15,0 2-2 0,10 0-9 16,2 2-10-16,-3-3-23 15,0 0-32-15,3-6-38 16,9-1-38-16,0 0-115 16,25-19-541-16</inkml:trace>
  <inkml:trace contextRef="#ctx0" brushRef="#br0" timeOffset="59721.577">17700 10120 621 0,'0'0'165'15,"0"0"-144"-15,0 0 70 16,0 0-7-16,0 0-52 16,0 0-9-16,117-11-16 15,-62 11 26-15,-1 7-17 16,0 6 4-16,-11-2 8 16,2 0-13-16,-9-3-6 15,-12-2 6-15,-9 0 14 16,-3-1 2-16,-12-4-12 15,0 2 4-15,0-3 3 16,0 6-9-16,0 6-13 16,0 13-3-16,9 12 13 0,-9 11 4 15,0 9 8-15,0 9-18 16,0 12 4-16,0 10 3 16,0 12-2-16,-9 7-3 15,-9 6 0-15,0-2-8 16,9-3 2-16,-6-1-4 15,3-2 5-15,12-3 4 16,-6-3-5-16,3-5-1 16,-6-2-2-16,-9-10 1 15,-15-5-2-15,14-14 0 16,-8-13-1-16,3-14 1 16,-6-8-1-16,-6-8 1 0,3-7 15 15,-1-5-6-15,4-5-1 16,-3-3-8-16,6 0-26 15,0 0-64-15,9-20-102 16,5-7-177-16</inkml:trace>
  <inkml:trace contextRef="#ctx0" brushRef="#br0" timeOffset="66445.879">27572 15748 477 0,'0'0'174'0,"0"0"-94"15,0 0-25-15,0 0 115 16,0 0-1-16,0 0-59 15,0 0-40-15,0 0-22 16,-18 0-9-16,51 0-13 16,21-16-1-16,25-8-11 15,33-8-12-15,14 4 0 16,-2 0-2-16,0-2-4 16,-18-3-29-16,-7 0-55 15,-23-2-41-15,-28 2-36 16,-21 0-176-16,-27 2-275 15</inkml:trace>
  <inkml:trace contextRef="#ctx0" brushRef="#br0" timeOffset="66924.149">27859 15346 644 0,'0'0'113'15,"0"0"-102"-15,0 0 13 16,0 0 46-16,0 0-20 15,0 0-37-15,-61 39 46 16,28-6 21-16,-3 5-49 16,-12 3-4-16,8 0 1 15,-5 4 1-15,3-1-11 16,12-3 1-16,-6-6-9 16,11-6 1-16,4-7 2 0,9-7 6 15,3-4-8 1,6-5 9-16,3-4-7 15,0-1 8-15,0 4 7 0,0-5-9 16,0 1 0-16,0 3-10 16,0 4-9-16,3 7 5 15,18 11-3-15,34 11 3 16,8 6-5-16,25 2-2 16,11-2-57-16,7-10-127 15,-10-20-393-15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0" max="32767" units="cm"/>
          <inkml:channel name="Y" type="integer" min="0" max="32767" units="cm"/>
          <inkml:channel name="F" type="integer" min="0" max="4095" units="deg"/>
          <inkml:channel name="T" type="integer" min="0" max="2.14748E+0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7-11T03:08:34.0750000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19962 3225 2764 0,'-9'0'160'0,"9"0"-132"0,0 0 2 15,0 0-1-15,0 0 190 16,0 0-113-16,0 0-72 16,0 0-14-16,0 0 3 15,0 0-6-15,0 0 3 16,0 0 2-16,0 0 8 15,23 0 1-15,-5 0-5 16,8 4-4-16,12-2-4 16,5 2-4-16,7-3-2 15,5 3-3-15,15-4-3 16,-1 0-3-16,7 0-2 16,-1 0-1-16,7 0 4 15,-1 0-4-15,0 0 1 0,7 0 1 16,5 0-2-16,2 0 0 15,-4 0 1-15,10 0-1 16,-5 0 2-16,-6 0-1 16,-3 0-1-16,-2 0 0 15,-10 0 1-15,-2 0 0 16,5 0-1-16,4 0 0 16,-7-4 0-16,1 4 1 15,5 0-1-15,-5 0 0 16,-4 0 0-16,4 0 0 15,-4 0 1-15,7 0 0 16,-12 0 2-16,11-1-3 16,-14-3 0-16,14-2 1 15,-2 0-1-15,0-2 1 16,-1 2 1-16,-8-1-1 0,3 0 1 16,-1 2-2-16,-8-3 3 15,6-2-1-15,6 6-2 16,-12-5 0-16,6 1 3 15,0-1-1-15,-6 3-2 16,-3 3 5-16,-3-3-3 16,0 4 4-16,-6-1-2 15,7 0 1-15,-4 1 0 16,0-1 3-16,3 0 1 16,-8 3 0-16,5 0-1 0,1 0-2 15,2 0-1-15,-6 0 3 16,1 0-3-16,2 0 1 15,-3 0 1-15,1-3 2 16,-1 1 2-16,3-2-5 16,-2 2 0-16,-10-1-2 15,1 0 3-15,-3 0-2 16,-6 0 0-16,-9-3 1 16,-3 4 0-16,-8-1 1 15,-6 3 0-15,0-3 1 16,2 3 1-16,-8 0-2 15,0 0-3-15,0 0-4 16,0 0 0-16,0 0-10 16,0-8-14-16,0-1-27 15,0-1-151-15</inkml:trace>
  <inkml:trace contextRef="#ctx0" brushRef="#br0" timeOffset="10027.374">26720 9895 2540 0,'0'0'245'0,"0"0"-171"16,0 0-40-16,0 0 308 15,0 0-230-15,0 0-83 16,0 0-16-16,0 0-6 16,0 0-7-16,0 0 5 15,0 0 6-15,0 0 15 16,0 0 11-16,0 0-1 15,0 0-4-15,0 0-6 0,0 0-7 16,0 0-9 0,0 0-1-16,9 0-1 15,8 0-8-15,-2-4 4 0,11 2-4 16,3-1 0-16,-6 3 1 16,9 0-1-16,0 0 0 15,-3 0 0-15,0 0-1 16,0 0-2-16,-3 9-1 15,-8 7-2-15,-4 1 6 16,-2 8 1-16,-1 6-1 16,-11 3 5-16,0 9-2 15,0 5-2-15,0 0 2 16,-5 3-3-16,-10 5 1 16,12-5 2-16,-11-4-3 15,8-2 0-15,6-5 0 0,0-5 0 16,0-4 0-1,0-1 0-15,0-5-1 0,6-2 1 16,8-3-3-16,-11-1 3 16,12-6 0-16,-1 0-3 15,4-5 3-15,-1-2 0 16,3-1 1-16,4 3-1 16,-4-3 1-16,-6 0-1 15,13-3 1-15,-7-2-1 16,0 4 2-16,-2-4-2 15,-4 0-1-15,-2 0 1 16,-9 2-1-16,3-2 1 16,2 0 0-16,-8 0 0 15,0 0-1-15,0 2 1 16,0-2-2-16,0 0 2 0,0 0 6 16,0 0 0-16,0 0 0 15,0 3-4-15,0 6 2 16,0 0-2-16,-14 5 2 15,5 7 0-15,-11 9 0 16,8 3 10-16,-8 1-2 16,-1 11-2-16,7 0-4 15,-6 3 0-15,8 0-2 16,-3 8 3-16,4-1-2 16,11 1-3-16,-6 0-1 15,-3 3 2-15,6 3 2 16,3-2-2-16,0 1-3 15,0 2 4-15,0-1-2 0,0-1 1 16,-5 0-1-16,-10-1-1 16,3 1 4-1,1 0-2-15,-4-5 1 0,4-2-1 16,-4-4 3-16,3-7-4 16,1-4 1-16,-1-2 4 15,-11-5 0-15,8-5 0 16,-11 2 3-16,-6-7 0 15,-8 1 1-15,5-3-1 16,0-6-3-16,-3-6-3 16,-2-3-1-16,10-5-3 15,1 0-7-15,9-8-12 16,11-40-19-16,9 1-67 0,0 2-536 16</inkml:trace>
  <inkml:trace contextRef="#ctx0" brushRef="#br0" timeOffset="11091.769">29274 5915 3063 0,'-9'-8'510'15,"9"-3"-456"-15,-9 8-19 16,4 0 4-16,5 3-17 16,0 0-22-16,0 31-2 15,14 20 2-15,4 25 0 16,8 18 2-16,3 10 0 15,-6-2-2-15,3-12 0 0,6-17 0 16,-9-14 0 0,6-19-1-16,-17-13 1 0,5-15-2 15,-2-12 2-15,-9 0 15 16,0-37 13-16,5-22-17 16,4-19-9-16,-9-19-2 15,-6-7-2-15,0 2-1 16,0 15-3-16,0 25-6 15,0 34-13-15,0 22-35 16,2 6-230-16</inkml:trace>
  <inkml:trace contextRef="#ctx0" brushRef="#br0" timeOffset="11437.033">29875 6350 2861 0,'-17'-14'784'0,"-1"0"-725"16,-8 2-47-16,6 4 5 15,2 8-5-15,4 0-12 16,5 20-1-16,3 11-1 16,-8 2-2-16,8 1-10 15,6 1-9-15,0-10-7 16,0-15-4-16,0-4 2 0,0-6 10 15,6 0 8 1,8-16 14-16,1-13 0 0,-1 8 0 16,-5-1 4-1,0 13 19-15,-9 5 3 0,9 4-26 16,2 0-7-16,4 18 7 16,5 0 0-16,6 2-11 15,27-8-8-15,-19-6-55 16,-2-6-480-16</inkml:trace>
  <inkml:trace contextRef="#ctx0" brushRef="#br0" timeOffset="11684">30058 6175 2630 0,'-8'0'887'0,"8"0"-784"16,0 0-77-16,0 13-23 15,0 2-2-15,23 11-1 16,0 2 5-16,3 0-3 0,0-3-1 15,-8-2 2-15,2-6-2 16,-11-9-1-16,-9 2 0 16,9-9 1-16,-9-1 4 15,0 0 1-15,0 0 8 16,0-1-5-16,-9-19-4 16,9-10-5-16,0-3-20 15,32-14-37-15,8 12-75 16,-10 4-776-16</inkml:trace>
  <inkml:trace contextRef="#ctx0" brushRef="#br0" timeOffset="11864.932">30503 6399 2509 0,'0'0'787'0,"0"-6"-787"16,0 2-173-16,9 1-479 0</inkml:trace>
  <inkml:trace contextRef="#ctx0" brushRef="#br0" timeOffset="12381.635">30785 6118 3592 0,'0'0'98'16,"0"0"-84"-16,0 20-9 16,14 14 6-16,9 8-3 15,4 7-2-15,-10-4-4 16,3-5-2-16,-8-13 0 15,-6-9-8-15,2-7-3 16,-8-11 7-16,0 0 4 16,-14-31 0-16,2-20-10 15,-8-20 3-15,3-8 7 16,5 0-2-16,3 3 2 0,9 19 9 16,0 21-8-1,0 14 8-15,9 16-3 0,8 6-6 16,4 8-5-16,8 26 0 15,3 12 0-15,0 1 3 16,0 3 0-16,-15-1-3 16,1-16 0-16,-4-9-2 15,-5-18-12-15,-3-6-1 16,5-12 18-16,1-27-12 16,-9-12-15-16,11 2 22 15,-2 4 7-15,-6 12 12 0,8 15 13 16,-8 16-11-1,9 2-14-15,2 11-14 16,9 23 7-16,-3 12 0 0,9-1-15 16,3 0-18-16,17-13-47 15,-17-8-296-15,6-17-766 16</inkml:trace>
  <inkml:trace contextRef="#ctx0" brushRef="#br0" timeOffset="12989.987">31491 6105 2598 0,'0'-6'774'16,"0"0"-654"-16,0 4-13 15,-3-2-32-15,-3 4-34 16,0 0-27-16,6 0-14 0,-11 6 0 16,8 12-2-1,-9 7 0-15,12-4-9 0,-6 0-19 16,6-6-23-16,0-11-13 16,0-4 10-16,6 0 13 15,6-2 32-15,2-12 2 16,-2 5 9-16,-9 0 25 15,-3 9 29-15,0 0-27 16,0 0-22-16,5 9-4 16,4 6 10-16,9 1-4 15,2-7-7-15,0-7-3 16,4-2-1-16,-1-8-29 16,3-20-7-16,-6-8 1 15,1-1 39-15,-10 5 4 16,-5 9 48-16,-6 14 14 0,0 4 6 15,0 5-33 1,0 9-30-16,0 31-9 0,0 17 0 16,0 9 0-16,12 13 2 15,-4 2-2-15,1-5 0 16,0-9-2 0,-3-11-8-16,-1-17-1 0,-5-8 5 15,0-19 6-15,0-12 0 16,0 0 13-16,0-28 6 15,0-17-10-15,0-20-1 16,0-16-8-16,0-7 0 16,0-3 0-16,12 12 1 15,8 14-1-15,7 20-6 16,-10 18-8-16,6 9 2 16,-8 18 2-16,-4 0-2 0,-11 0-13 15,0 14-23-15,0 15 27 16,-11 2 17-16,-15 0 4 15,2 0 4-15,-2-6-4 16,15-8 0-16,11-15-27 16,0-2-131-16,5 0-575 15</inkml:trace>
  <inkml:trace contextRef="#ctx0" brushRef="#br0" timeOffset="13367.857">32019 5955 3407 0,'0'0'197'15,"0"14"-160"-15,0 26-25 16,0 13 10-16,0 11-11 16,0 11-4-16,0-8-2 15,0-2-4-15,0-12 2 16,0-13-3-16,0-15-1 16,0-11 1-16,0-10 1 15,0-4 4-15,-11-20 5 16,-1-21-6-16,-2-19-4 15,8-23-8-15,6-10 0 16,0 1-2-16,0 9-3 16,20 15 9-16,9 23-2 15,-3 18-2-15,6 9-1 16,-8 18 3-16,-4 0-6 0,-8 9-9 16,-1 22 3-16,-11 9 12 15,0-4 6-15,-6 4 6 16,-17-4-1-16,0-7 7 15,8-9-2-15,1-9-10 16,14-11-18-16,0 0-60 16,0-15-336-16</inkml:trace>
  <inkml:trace contextRef="#ctx0" brushRef="#br0" timeOffset="13635.333">32217 5946 2773 0,'0'-5'401'0,"0"-1"-401"16,0-5-70-16,9 6-160 16,-9-4-79-16,6 3-69 0,-6 4 378 15,0 2 131 1,0 0 207-16,0 0-47 0,0 0-89 16,0 0-82-16,0 0-44 15,0 0-35-15,0 19-11 16,0 10 25-16,0 5-14 15,0 13-16-15,8 2-6 16,-5-7-9-16,-3-7-5 16,9-5-3-16,-3-14-2 15,0-16-24-15,-1-8-57 16,1-20-458-16</inkml:trace>
  <inkml:trace contextRef="#ctx0" brushRef="#br0" timeOffset="13763.884">32182 5546 2015 0,'0'0'1503'16,"-6"0"-1432"-16,6 0-71 15,0 15-7-15,6 15-105 16,15 5-577-16</inkml:trace>
  <inkml:trace contextRef="#ctx0" brushRef="#br0" timeOffset="14409.709">32418 5862 3437 0,'0'0'191'0,"0"3"-150"15,0 2-18-15,8 7-10 16,-2 2-9-16,3 5-3 16,-6 1-1-16,5 4 1 15,-2-5-1-15,0-6-12 16,-6 0-5-16,0-6-5 15,0-7 10-15,0 0 12 16,6-2 2-16,0-21-2 16,2-4-24-16,4-5-4 15,-3 4 18-15,8 8 10 16,-8 6 2-16,0 14-2 16,2 0-6-16,1 0-5 0,2 14-5 15,-2 0 11-15,8 6 2 16,-2-9 3-16,2-8-5 15,3-3-2-15,9 0-14 16,0-6-24-16,-6-19 21 16,-8-1 24-16,-4 4 12 15,4 4 36-15,-18 2 23 16,0 7-7-16,0 3-18 16,0 1-18-16,-18 3-18 15,15 2-10-15,-8 0-2 16,-4 0 2-16,4 0-11 15,5 7-2-15,6 6-7 16,0 0-18-16,0-1 1 0,6-1 7 16,20 3 16-1,6 6 10-15,0 11 4 0,-3 11-3 16,6 14 3-16,-6 13 16 16,-12 8 3-16,3 8 5 15,-14 0 6-15,-6-8-7 16,0-10-11-16,-14-13-6 15,-12-12 7-15,-9-22 14 16,-3-11 5-16,-9-9-3 16,7-20-7-16,8-26-8 15,9-15-8-15,23-15-6 16,0-4-22-16,66-27-10 16,4 23-52-16,-15 16-575 0</inkml:trace>
  <inkml:trace contextRef="#ctx0" brushRef="#br0" timeOffset="15489.577">29657 7709 1125 0,'0'-3'1648'0,"0"0"-1217"16,0 1-109-16,0 2-252 15,0 0-21-15,0 0-10 16,0 0-10-16,0 0-17 15,15 0-9-15,2 2 7 16,15 16-3-16,0 7-7 16,3 5 0-16,-6 11 0 15,3-2 0-15,3 4 1 16,-15-4-1-16,-8-5-1 16,0-7-2-16,-12-7-1 0,0-9-4 15,0-7 3-15,-12-4 5 16,-14-15-4-16,3-21-4 15,2-13 2-15,4-7-8 16,5-1-7-16,12-10-11 16,29 19-72-16,-3 9-307 0</inkml:trace>
  <inkml:trace contextRef="#ctx0" brushRef="#br0" timeOffset="17046.104">30250 7876 2656 0,'0'-8'742'16,"0"2"-684"-16,0-4-2 15,17 5 2-15,-5 0-35 16,6 0-13-16,-7-1-4 16,4 6-4-16,-1 0-2 15,4 0 0-15,-13 6-2 0,4 7 2 16,-9 6 4-1,0-1 0-15,0 2 0 0,0 5 0 16,-14-5-3-16,-7-3 2 16,-5-12-3-16,9-5-4 15,-7 0-3-15,7-2-13 16,3-24-12-16,5 0-9 16,9-5-13-16,0 6-185 15,14 8-1103-15</inkml:trace>
  <inkml:trace contextRef="#ctx0" brushRef="#br0" timeOffset="17526.412">30674 7717 1290 0,'0'-2'2178'0,"0"-1"-2074"16,0 0-62-16,0 3 15 15,0-3-26-15,9 3-27 16,23-5 3-16,9-1 0 15,14-3 1-15,15-7-1 16,11-4-4-16,12-3-1 16,0-3-2-16,-6 5-1 15,-9 6-7-15,-17 1-35 16,-17 2-50-16,-18 8-185 0,-20 4-1869 16</inkml:trace>
  <inkml:trace contextRef="#ctx0" brushRef="#br0" timeOffset="17838.608">31081 7433 3419 0,'0'-3'145'0,"0"3"-130"15,9 0-5-15,17 0-5 16,15 0-4-16,-4 8-1 16,1 7 0-16,-6 7-3 15,3 1-5-15,-12 3-5 16,-3-5 5-16,-5 4 8 16,-15 1 0-16,0-3 0 15,-9-1 4-15,-17 4 0 16,-6-1-4-16,-3 4-2 15,-8-7-38-15,-1-4-100 16,18-11-1548-16</inkml:trace>
  <inkml:trace contextRef="#ctx0" brushRef="#br0" timeOffset="18853.434">31964 7365 2739 0,'0'-6'626'0,"0"6"-539"16,0-2 10-16,0 2-25 16,0 0-36-16,0 0-21 15,0 0-10-15,0 8-2 16,0 15-1-16,0 5 8 16,0 9 3-16,0 3-1 15,0-2-2-15,0-6-5 16,6-4 0-16,6-12-3 15,8-1-2-15,3-10-15 16,21-7-15-16,-1-23-49 0,-5-10-282 16</inkml:trace>
  <inkml:trace contextRef="#ctx0" brushRef="#br0" timeOffset="19010.827">31921 7097 3574 0,'0'-2'94'16,"0"-2"-73"-16,0 4-21 15,0 0-6-15,3 0-112 16,11 0-383-16</inkml:trace>
  <inkml:trace contextRef="#ctx0" brushRef="#br0" timeOffset="20085.048">29916 8841 3335 0,'0'-10'135'0,"0"2"-81"15,0-4 16-15,6 4-22 16,8-3-32-16,12 0-8 16,6 8-2-16,3 0 0 15,3 3-6-15,-3 0 0 16,-3 8-8-16,-6 18 1 15,0-1 6-15,-17 7-1 16,0-1 2-16,-9-4 0 16,0 2 2-16,-9-7-2 15,0-3 2-15,0-10-1 16,-2-5 2-16,11-4 1 0,0-7 4 16,0-24-8-16,0-6-6 15,0-9-15-15,20 1-19 16,3 5-31-16,9 3-28 15,-6 14-210-15,-2 7-1914 0</inkml:trace>
  <inkml:trace contextRef="#ctx0" brushRef="#br0" timeOffset="20294.26">30395 8963 3196 0,'0'0'277'0,"0"0"-221"16,0 4-26-16,9 4-4 15,3 6-17-15,-7 4-5 16,10 4-1-16,-9 6-3 16,5 12-12-16,-8-7-66 15,-3-8-493-15</inkml:trace>
  <inkml:trace contextRef="#ctx0" brushRef="#br0" timeOffset="20853.52">30974 8730 2382 0,'-6'0'1101'0,"6"0"-1023"16,-6 0-53-16,6 0 17 16,0 0-13-16,0 0-19 15,23 0 3-15,15 0 18 16,20 0 1-16,9 0-11 0,20 0-10 16,9 0-4-16,8-14-3 15,4 0-4-15,-15 2 0 16,-6 3-3-16,-14 2-10 15,-18 1-26-15,-11-2-61 16,-15 2-160-16,-9 1-1694 0</inkml:trace>
  <inkml:trace contextRef="#ctx0" brushRef="#br0" timeOffset="21129.948">31619 8560 133 0,'0'-1'3341'0,"0"1"-3238"16,0 0-77-16,0 0 1 0,17 0-17 15,12 0 0-15,12 1 7 16,-4 17-10-16,4-2 0 16,0 7-6-16,-9-4-1 15,-6 5-1-15,-12 1 1 16,1-5-3-16,-15 2 3 15,0 1-4-15,-6 2 3 16,-17 1-1-16,-18 1-4 16,1 1-18-16,-7 2-39 15,6-12-76-15,9-5-2342 0</inkml:trace>
  <inkml:trace contextRef="#ctx0" brushRef="#br0" timeOffset="21745.479">32232 8513 2600 0,'0'-3'973'0,"0"1"-915"15,0 2-41-15,11 0-2 16,15 5-12-16,6 15-2 16,6 7-1-16,-6 4 1 15,-12 3-1-15,4-3 0 16,-13-2 0-16,-5-7 0 16,-6-4 0-16,0-7 0 15,-6-3 0-15,-5-8 0 16,-13 0 5-16,16-6 2 15,-4-19-2-15,12-8-3 16,0-11-2-16,0 2-19 16,38-9-36-16,5 12-45 15,-11 8-365-15</inkml:trace>
  <inkml:trace contextRef="#ctx0" brushRef="#br0" timeOffset="22087.957">32589 8716 3187 0,'0'0'187'16,"0"0"-155"-16,14 0 19 15,10-17-28-15,-1-1-23 16,3-7-9-16,0 0-8 0,-14 3 9 15,2 3 8-15,-14-3 5 16,0 13 46-16,0-4 5 16,-5 8-11-16,-13 5-14 15,4 0-15-15,-1 5-9 16,-2 17-7-16,5 14 4 16,-2-4-4-16,8 6 0 15,6-5 0-15,0-4-3 16,20-13-4-16,9-4-20 15,32-12-8-15,-6-17-71 16,1-14-777-16</inkml:trace>
  <inkml:trace contextRef="#ctx0" brushRef="#br0" timeOffset="22479.064">32938 8543 3141 0,'0'-5'227'0,"0"-4"-177"16,8 8-1-16,-2-9-24 16,3 5-14-16,-6 0 2 15,-3 1 18-15,0 2 11 0,0 2-5 16,0-4-4-1,0 4-8-15,0 0-16 0,-12 0-6 16,-5 0-3-16,-4 0 0 16,4 17 0-16,11 1 0 15,0 4 0-15,6-3-3 16,0 1-4-16,21 1 1 16,19-5 6-16,-2 2-5 15,0-5-2-15,-9 5-4 16,-9-8 0-16,-8 5-4 15,-12-1 6-15,0 5 2 16,-50 7-5-16,-5-4-31 16,0-2-82-16</inkml:trace>
  <inkml:trace contextRef="#ctx0" brushRef="#br0" timeOffset="24207.471">29672 6847 2998 0,'0'0'171'0,"0"0"40"15,3 0-33 1,26 0-109-16,20 0-40 0,15-7-1 16,26-6-7-16,44-1-8 15,20-10 0-15,-12 7-2 16,-5 3-6-16,-41 0-5 16,-24 9-6-16,-2-3-12 15,-3 4-11-15,-18 3-4 16,-20 1-23-16,-5 0-30 15,-19 0-47-15,-5 0-365 0</inkml:trace>
  <inkml:trace contextRef="#ctx0" brushRef="#br0" timeOffset="24462.573">29971 6984 3346 0,'-12'0'271'0,"1"0"-242"16,-4 0 12-16,10 0 7 15,5 0-24-15,0 0-14 16,8 0-10-16,27-2 0 16,23-1 3-16,15-6 6 15,40-7-4-15,38-1-5 16,32-3 0-16,-17 6-13 15,-15 5-31-15,-61 7-78 0,-46-5-719 16</inkml:trace>
  <inkml:trace contextRef="#ctx0" brushRef="#br0" timeOffset="30909.68">26046 8222 1906 0,'0'-2'918'0,"6"2"-782"16,-1-10 102-16,13 2-11 15,2 1-156-15,3-3-50 16,4 2-15-16,5 0-3 16,0 4 1-16,2 4-4 15,-5 0 0-15,12 0 0 16,-15 6 0-16,0 12-7 16,-8 7 4-16,-7 2 3 15,-5 4 6-15,-6 7-3 16,0 5 4-16,-6-2-2 15,-5 2 11-15,-1 3 0 16,-5-6 3-16,8-3-4 16,-5-3-1-16,11-3-5 15,3-2-4-15,0-3-2 0,0-10-3 16,0-1 0-16,0-10-3 16,17-2-8-16,3-3 11 15,1 0 0-15,5-3 0 16,0-11-9-16,-6-3 1 15,-8 0 8-15,-9 9 1 16,-3 2 16-16,0 6 9 16,0 0 0-16,0 0-16 15,0 2-10-15,-9 23 1 16,-11 7-1-16,8 5 0 16,-2 10 0-16,8-2 1 15,6 0-1-15,0 0 0 0,0-2-1 16,0 0-1-16,6-4 2 15,2-5-2-15,-2-3 1 16,0-3 1-16,-6-9 0 16,0-2 0-16,0 3 4 15,-12-6 3-15,-14 9-3 16,-3-3-1-16,-35 3-3 16,15-3-28-16,2-6-99 0</inkml:trace>
  <inkml:trace contextRef="#ctx0" brushRef="#br0" timeOffset="52479.02">8532 11229 2382 0,'0'5'20'0,"-9"-2"-17"16,9-3 849-16,0 2-740 0,0-2-78 15,0 0 10-15,0 0 5 16,0 0-19-16,0 0-8 16,0 0-4-16,0 0 3 15,0 0 2-15,0 4-1 16,20-4-4-16,6 2-2 15,12-2-5-15,17 0-3 16,6 0-6-16,24 0 1 16,16 0-3-16,1 0 1 15,14-11-1-15,0 2 2 16,-2 1-2-16,-7 0-4 16,-11 4-1-16,-14-1-1 15,-19 3-1-15,-7 2 3 0,-21 0 4 16,-4 0-4-1,-16 0 2-15,-9 0-5 0,-6 0-6 16,0 0-8-16,0 2-57 16,-12 10-83-16</inkml:trace>
  <inkml:trace contextRef="#ctx0" brushRef="#br0" timeOffset="53522.08">8569 12234 2213 0,'0'0'195'0,"0"0"776"16,0 0-843-16,0 0-79 15,0 0 9-15,0 0-9 16,0 0-30-16,0 0-10 16,6 0 0-16,26 0 6 15,6 0-2-15,14 0-2 16,21 0-4-16,8 0 0 0,12 0-4 16,6 0-1-16,-3 0-2 15,6 0 1-15,-15 0-1 16,0 0 3-16,-17 0-3 15,-15 0 0-15,-12 0 0 16,-16 0 0-16,-10 0 2 16,-8 0-1-16,-9 0 1 15,0-1-2-15,0 1-4 16,0-4-21-16,0 4-44 16,0-5-160-16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0" max="32767" units="cm"/>
          <inkml:channel name="Y" type="integer" min="0" max="32767" units="cm"/>
          <inkml:channel name="F" type="integer" min="0" max="2047" units="deg"/>
          <inkml:channel name="T" type="integer" min="0" max="2.14748E+0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8-05T13:07:34.8070000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6877 3122 651 0,'0'0'53'16,"0"0"18"-16,0 0-22 16,0 0-5-16,0 0 46 15,0 0-25-15,0 0-22 16,0 0-17-16,-3-8 8 16,3 8 10-16,0 0-10 0,0 0 0 15,0 0-4-15,0 0-7 16,0 0-11-16,0 0-8 15,-3 0-1-15,3 0-3 16,0 0 0-16,0 6-6 16,0 11 6-16,0 9 0 15,0-2 3-15,0 2 2 16,0-2-2-16,0-2-2 16,0-2 3-16,0 0-3 15,0-3-1-15,0-6 4 16,0 0-2-16,3-4-1 15,-3-3-1-15,3-2 0 16,-3-1 1-16,6-1-1 16,-6 0 0-16,0 0 1 0,0 0 1 15,6 0 0-15,-6 0 5 16,0 0-4-16,9 0-1 16,0 2 3-16,12 3-3 15,3 0-1-15,3-3 2 16,6 2-2-16,-5 1-1 15,8-1 2-15,9 5-1 16,6-1 1-16,4 1-2 16,5-2 3-16,3-1-3 15,-2-1 1 1,11-5-1-16,1 0 0 0,-13 0-3 16,6 0 3-16,-14-2-1 0,-1-1 1 15,-3-1-1-15,1 0 2 16,2 2-1-16,0 0 1 15,7 1 0-15,2 1-1 16,0-2 1-16,13 2-2 16,-10 0 2-16,7 0-2 15,-7-4 3-15,6 4-1 16,-5-3-1-16,8-1 0 16,7-3-1-16,-4 1 1 15,1-2 0-15,-1 3 1 16,0-4 0-16,-5 3-1 15,-10 0 0-15,-2 1 0 16,2 2 0-16,0 0 2 16,-5 1-2-16,8 1 0 0,-3-3 0 15,10 3 1-15,2-4 0 16,4 2-1-16,-1-2 0 16,4 1 2-16,2 0-2 15,-2 3 3-15,-4-5-3 16,0 1 4-16,-2 0-6 15,-13 0 4-15,7 1-2 16,-1-1 0-16,4 3-1 16,-1 0 1-16,12 0 0 15,-11 0 0-15,11-2 2 16,-2 1-2-16,-7-2-1 0,-2 1 0 16,2 2 1-1,1-2 1-15,-7 1-1 0,0-1 0 16,-5 4 0-16,2-2 0 15,-12 2 0-15,4 0 0 16,5 0 0-16,-15 0 0 16,16 0 0-16,-16 0 0 15,9 0 1 1,-2 0-1-16,-7 0 1 0,12 0 0 16,-5 0-1-16,-1 0 0 15,0 0 0-15,10 0 1 16,-1 0 0-16,6 0-1 15,7 0-1-15,-10 0 1 16,16 0 1-16,-10 0 1 16,-3 2 0-16,4-2-1 0,-4 0 1 15,-2 0 1-15,-1 0 0 16,3 0 0-16,7 0-1 16,-7 0 2-16,1 0 1 15,-4 0-2-15,15 0 0 16,-5-2 1-16,5 2-2 15,4 0-2-15,2 0 0 16,4 0 0-16,-4 0 3 16,-5 0-2-16,-1 0 4 15,4 0-5-15,-4 0 1 16,1 2-1-16,11 5 0 16,7-1 3-16,-7-1 3 0,-5 2-6 15,2-3 0-15,-2 2 1 16,3 2 0-16,-7-1 4 15,7-1-4-15,-13 2 0 16,0-2-1-16,-5 0 5 16,-1 1-2-16,4-1-3 15,-10 0 2-15,6-1 1 16,-11-2-2-16,2-3-1 16,4 0 1-16,-4 2 1 15,0-2 2-15,1 3-3 16,2-2 17-16,0-1-16 15,-2 0-2-15,-10 0 0 0,6 0 1 16,4 0-1-16,-1 0 4 16,-5 0-4-16,-13 0 3 15,12 0 5 1,-6-4 1-16,13-1-3 0,-1-5 1 16,-6 4-1-16,16 3 1 15,-7-6 1-15,1 5-5 16,-4-3-1-16,0 1-2 15,4 1 3-15,-7 1-3 16,3 1 0-16,-8 2 0 16,-10 1 0-16,-3 0-1 15,-6 0 1-15,10 0 0 16,-13 0 0-16,3 0 0 0,3 0 2 16,0 0 0-16,-2 0 1 15,-7 0 2-15,0 0 6 16,-9 0-7-16,6 0-1 15,-3 0-2-15,-9 0 0 16,4 0 1-16,-1 0 2 16,-9 0-1-16,9 0 1 15,-9 0 2 1,0 0 4-16,6 0-1 0,-12 0-3 16,0 0 0-16,0 0-1 15,9 0-2-15,-9 0 3 16,0 0 2-16,0 0 5 15,6 0 0-15,-6-2 1 16,0-1-1-16,12-1-4 16,-12 0 2-16,6-3-1 0,-3 0 0 15,3-6-2-15,0-6 3 16,9-3-3-16,-6-4-4 16,6-4-2-16,-5 2-2 15,-1-6 0-15,0 0-5 16,0-5-19-16,-9-5-15 15,0 2-32-15,0-5-163 16,0 7-488-16</inkml:trace>
  <inkml:trace contextRef="#ctx0" brushRef="#br0" timeOffset="12158.399">5156 4255 334 0,'0'0'114'0,"0"0"-60"16,0 0 3-16,0 0 83 16,0 0 61-16,0 0-55 15,0 0-39-15,0 0-30 16,6-52-24-16,-6 50 9 15,0 2-12-15,0 0-21 16,0 0-12-16,0 0-11 16,0 0-6-16,3 8-10 15,0 24 9-15,9 11 1 16,-3 19 19-16,-9 1-7 0,6 6-8 16,7-6-2-16,-4-1-2 15,-3-5 1-15,12-5 1 16,-9-6-2-16,-6-7-2 15,0-9-11-15,9-7-22 16,-9-9-48-16,3-7-51 16,-3-7-140-16,0-7-111 15</inkml:trace>
  <inkml:trace contextRef="#ctx0" brushRef="#br0" timeOffset="12764.989">4863 3882 941 0,'0'0'20'15,"0"0"67"-15,0 0-72 16,0-134 39-16,34 99 41 15,26-4-42-15,22-2-27 16,14 1-11-16,19 10-5 16,-7 13-8-16,7 17 4 15,-3 0-6-15,-13 36 2 16,-20 15 2-16,5 23-3 0,-23 24 1 16,-7 28 0-1,-12 15-2-15,-14 5 0 0,-22-6-3 16,-6-9 3-16,0-7 0 15,-25-5 1-15,-20-7 7 16,-15-7 9-16,-10-6-2 16,-11-6 1-16,-7-12-3 15,-2-10 1-15,-16-16-5 16,7-20-3-16,-16-20-2 16,-9-15 2-16,-9-25 1 15,-9-45-7-15,-8-32-15 16,2-36-9-16,3-26-2 15,24-17 23-15,21-2 3 16,40 8 36-16,33 9-29 0,27 16 3 16,27 15-1-16,43 9-7 15,44 19-1 1,19 21 0-16,9 26 2 0,9 34-2 16,-15 26-1-16,-13 17-6 15,-20 38-11-15,-16 14 1 16,-26 11-12-16,-19 9-30 15,-18 7-14-15,-24 0-88 16,0-19-147-16,-9-23-434 16</inkml:trace>
  <inkml:trace contextRef="#ctx0" brushRef="#br0" timeOffset="16333.245">20332 5290 247 0,'0'0'60'0,"0"0"24"16,0 0 19-16,0 0-14 15,0 0 4-15,0 0-10 16,0 0-12-16,60-24 3 16,-57 22 17-16,6 2-4 0,-9 0-14 15,0 0-12-15,0 0 0 16,0 0 3-16,0 0-20 15,0 0-20-15,0 0-6 16,0 0-12-16,-15 0-3 16,-9 0 4-16,-3 9-2 15,-7 5-1-15,1 1-2 16,0 0-2-16,-3 2 1 16,0-3-1-16,-10 3 2 15,1 0-1-15,-15-1 0 16,8 1 2-16,-11 3-3 15,-10-1 1-15,4-3 0 0,0 1-2 16,-7-5 2-16,16-2-1 16,-1-3 4-16,-2 3-4 15,-6-4 0-15,8 1 0 16,-2-4 0-16,-9 1 0 16,2-2 10-16,7 0-4 15,-16 2-5-15,10 1 0 16,-7-3-1-16,10-1 1 15,-6 2-1-15,-1-3 1 16,4 0-1-16,-1 0 1 16,10 2-1-16,3-2 2 15,-4 1-2-15,7 5 1 16,0-1 0-16,-13 1-1 0,10 1 0 16,-4-4 1-1,10 0 0-15,-6-1 2 0,24-2-3 16,-10 0 1-16,-5 0 1 15,15 0 0-15,-3 0 0 16,-1 0-1-16,-5 0 0 16,9-5 2-16,-6 2 0 15,-13-2-3-15,10-1 6 16,-3-1 6-16,-12 0-4 16,14-4-4-16,-11 3-1 15,0-1 9-15,2-4-4 16,-8 1 1-16,-9-3-1 15,5 1-7-15,4 1 7 16,8 2 14-16,-2-1-13 0,6 0 0 16,6-1-8-16,2 4 3 15,19 0 15-15,12 3-12 16,6 1 0-16,3 4 2 16,0-4-7-16,0 2-2 15,0 0 0-15,0 2 4 16,0 1-2-16,0-2 1 15,0-3-3-15,0 1-2 16,0-2-4-16,0 2 2 16,0-1 1-16,0 4-1 15,0 1-2-15,0 0-9 16,0 0-12-16,0 0-22 16,0 0-31-16,3 7-66 0,27 18-73 15,16 3-131-15</inkml:trace>
  <inkml:trace contextRef="#ctx0" brushRef="#br0" timeOffset="18632.088">18880 4379 699 0,'0'0'106'16,"0"0"30"-16,0 0-97 15,0 0 70-15,0 0 11 16,-27-137-34-16,54 102-68 16,9-6 3-16,6 2 1 15,13-5-11-15,5 0-3 16,15-2 4-16,1-4-3 16,23-3-7-16,1-2 5 0,12-1-4 15,14 5-3-15,16 2 0 16,9 9 0-16,9 3 0 15,9 4 0-15,-3 2 0 16,18 4 0-16,-12 2 0 16,3 6 0-16,0 5 0 15,-15 5 0-15,-3 3 0 16,-9 6 0-16,0 0 0 16,-24 0 0-16,0 0 0 15,-10 0-1-15,1 12 0 16,0 2 1-16,-10 2 0 15,10 4 0-15,-3 8 2 0,-13 5-2 16,-8 2 0 0,-19 6 2-16,-20 6-2 0,-4 0-1 15,-12 7 1-15,-6-1 0 16,0 1 1-16,-2-1 1 16,-1 2 0-16,-3-6-1 15,-3 2-1-15,0 4 1 16,0-3 0-16,-3 2 4 15,-2-7 0-15,-10-9-2 16,6-5-3-16,-9-6 0 16,6-6 0-16,-3 0 2 15,-6-9 1-15,0-1-3 16,0-7 1-16,9-1 2 0,-9-3 0 16,0 0 3-16,0 0 3 15,0 0-2-15,0 0 0 16,0 0-2-16,0 0-3 15,0 0 5-15,0 0 1 16,0 0 7-16,0 0-1 16,-15-18-6-16,-6-2-8 15,2-2-1-15,-8-5 1 16,3 0 0-16,-3-2 1 16,-6-1-1-16,3-2 0 15,-4 1 0-15,1 4 1 16,6 2 0-16,6 5 1 15,6 5 2-15,0 8 5 0,12 0 2 16,3 6 3-16,0 1-7 16,0 0-2-16,0 0-2 15,0 0-3-15,0 0-5 16,0 0-1-16,6 21 1 16,21 8 5-16,3 4 1 15,0 5-1-15,10-5 0 16,-4 0 0-16,6-5 0 15,-9-3 0-15,6-6-2 16,-5-9 1-16,-7-4-2 16,-9-6 3-16,0 0 0 15,9 0 5-15,6-13 4 16,-2-15-3-16,2-11 5 16,3-6 8-16,-3 2-5 0,-6-3-12 15,-15 6 3 1,4 7-2-16,-10 5-3 0,-6 5-14 15,0 3-76-15,0 2-175 16</inkml:trace>
  <inkml:trace contextRef="#ctx0" brushRef="#br0" timeOffset="21666.825">26513 4639 103 0,'0'0'146'0,"0"0"31"16,0 0 18-16,0 0 12 15,24-107-79-15,-24 95 30 16,0 2-49-16,0 4-33 16,0 4 0-16,0 2-24 15,0 0-12-15,0 0-23 16,-3 15-17-16,-24 34-2 16,-16 33 2-16,-5 34 13 0,-6 22 1 15,15 10-11-15,8 5 1 16,10-3-4-16,18-16-1 15,3-23 0-15,24-29-12 16,22-22-52-16,14-27 36 16,6-21-53-16,19-12-63 15,-7-25-356-15</inkml:trace>
  <inkml:trace contextRef="#ctx0" brushRef="#br0" timeOffset="22084.996">27168 4866 898 0,'0'0'26'0,"0"0"-9"16,0 0 83-16,0 0-27 15,0 0-20-15,0 0-48 16,-61-24-5-16,43 32-1 16,-9 13 1-16,3 5 1 15,3 5-1-15,9 0-1 16,12 0-3-16,0 2 2 0,6 1-2 16,21-1 2-16,12-1 2 15,3-4 0-15,1 1-3 16,-7-5 3-16,-9-6-7 15,-12-3-2-15,-12-6-2 16,-3-3-10-16,0 1 6 16,-18-1 15-16,-27-1 7 15,-16-5-7-15,7 0-8 16,6 0 5-16,18-20-2 16,11-2-84-16,19-9-164 15,0-8-290-15</inkml:trace>
  <inkml:trace contextRef="#ctx0" brushRef="#br0" timeOffset="22491.105">27379 4588 836 0,'0'0'135'16,"0"0"-34"-16,0 0 31 15,0 0-91-15,0 0-41 16,0 0 3-16,-12 110 3 16,18-25 13-16,-6 7-6 15,0 4 6-15,0-10-14 16,0-13-5-16,0-15 2 16,0-21-2-16,0-17 0 0,0-10 0 15,0-10 0-15,0 0 0 16,0-4 3-16,0-26-3 15,3-14-14-15,24-4-18 16,0 0 6-16,-3 15 8 16,-9 13 11-16,4 13 0 15,-10 7 7-15,9 3-17 16,-6 27 17-16,3 8 6 16,-3 5 9-16,3-4-4 15,-6-10-6-15,9-5-2 16,0-11-3-16,6-13-21 15,4 0-92-15,-1-22-221 0</inkml:trace>
  <inkml:trace contextRef="#ctx0" brushRef="#br0" timeOffset="24006.459">27907 4899 695 0,'0'0'82'0,"0"0"-41"0,0 0 66 16,0 0-48-16,0 0-30 15,-127 18-22-15,103 16-2 16,6-3 0-16,0-3-5 16,6-5-9-16,12-6 8 15,0-10-10-15,0-1-40 16,0-6-35-16,21 0 86 15,3 0 0-15,6-17 2 16,-2 2-2-16,-7 2-10 16,-9 5 10-16,3 4 4 15,-3 4 8-15,-6 0-4 16,3 0-8-16,-3 0 2 16,9 0-2-16,-3 4 0 0,0-2-4 15,3-2-33-15,6 0-81 16,-2-9 3-16,2-12 8 15,-6 1 58-15,0-1 49 16,-6 6 25-16,-6 6 54 16,-3 5 38-16,0 4 5 15,0 0-53-15,9 0-65 16,-3 4 4-16,-3 11 0 16,6 4 4-16,6-3-4 15,-12-4-4-15,0-2-4 16,0-4 2-16,-3-6 4 15,0 0-5-15,12 0 1 0,-6 0 12 16,3 0-1-16,0-4-2 16,1-3-1-16,-1 2-9 15,-6 3 1-15,-3 2 0 16,3 0-2-16,6 0-2 16,0 0-7-16,-6 0 7 15,3 2 0-15,-6 4-2 16,9-1-3-16,-6 0 5 15,3-5-7-15,3 0-10 16,3 0-11-16,6-5 4 16,6-9-3-16,3 0 3 15,-2 1 18-15,-10 7 4 16,6 6 4-16,-12 0-7 16,9 0 7-16,-3 2-2 0,-3 9 2 15,-3 0 2 1,-3-1-2-16,6-3 0 0,-6-7 2 15,3 0 5 1,-3 0-1-16,10 0 28 0,-4-14-32 16,3 0-2-16,0 3-11 15,-6 7 7-15,0 1 4 16,-9 3-12-16,9 0-12 16,-3 5 14-16,6 9 5 15,-3-4 3-15,-3 0 0 16,3-8 2-16,3-2 0 15,0 0-5-15,9 0-10 0,-2-20-190 16</inkml:trace>
  <inkml:trace contextRef="#ctx0" brushRef="#br0" timeOffset="24230.58">28740 4493 443 0,'0'0'657'0,"0"0"-601"16,0 0-7-16,0 0-10 16,0 0-34-16,0 0-1 15,-12 133 46-15,24-58-21 16,3 2-15-16,-9-1 3 0,0-6-17 16,3-10-3-1,-9-13-51-15,6-15-51 0,-6-10-92 16,0-16-39-16,0-6-104 15</inkml:trace>
  <inkml:trace contextRef="#ctx0" brushRef="#br0" timeOffset="24380.888">28659 4786 950 0,'0'0'265'0,"0"0"-240"15,0 0-1-15,0 0 3 16,0 0-25-16,0 0 17 15,151-3-19-15,-82-1-47 16,3-10-195-16,-11-6-212 0</inkml:trace>
  <inkml:trace contextRef="#ctx0" brushRef="#br0" timeOffset="24631.852">28966 4223 960 0,'0'0'175'0,"0"0"-102"16,0 0 22-16,0 0-11 16,0 0-76-16,0 0-2 15,118 43 3-15,-27 20 3 16,2 17-10-16,4 19 4 16,-22 17-4-16,-14 11 2 0,-34 5-4 15,-27-3-61-15,-39-9 11 16,-49-9-7-16,-24-12-24 15,-20-14-163-15,-1-24-256 16</inkml:trace>
  <inkml:trace contextRef="#ctx0" brushRef="#br0" timeOffset="26617.13">9777 6409 933 0,'0'0'8'16,"0"0"33"-16,45-116-14 16,7 75-4-16,8 2 83 15,28 3-58-15,-1 1-32 16,16 7-5-16,2 10 1 15,10 15-2-15,0 6-8 16,-10 46-2-16,-5 30-7 16,-13 30-2-16,-23 22 9 15,-31 20-16-15,-24 3-6 16,-9 4 19-16,-45-16 1 16,-25-13-1-16,-20-20 3 15,-7-31 7-15,-17-23-6 0,8-25 23 16,-9-23 7-16,-9-7-5 15,1-39-16-15,-4-36 4 16,21-35-6-16,10-25 2 16,17-24 2-16,28-12 6 15,21 6-18-15,30 11 2 16,0 22-4-16,48 25 2 16,22 22-5-16,8 25-13 15,25 20 0-15,14 16-10 16,4 23-4-16,0 1-57 15,-7 40-73-15,-23 23-137 0</inkml:trace>
  <inkml:trace contextRef="#ctx0" brushRef="#br0" timeOffset="27301.01">11353 6158 766 0,'0'0'43'0,"0"0"-3"16,0 0-36-16,153-115 37 0,-65 96 62 16,9 13-47-16,17 6-12 15,10 27-35-15,-6 27 1 16,-16 27-10-16,-2 16-2 16,-28 16-2-16,-20 11-14 15,-25 4-3-15,-27 2 1 16,-12-8-3-16,-31-11 22 15,-32-17 2-15,-6-19-1 16,-19-18 57-16,-9-23 20 16,-11-23 25-16,-7-11-45 15,12-50-2-15,3-35-11 16,22-22-9-16,27-24-6 16,20-18-7-16,13-15-17 15,30-14-5-15,27 4 0 0,28 15-5 16,14 33 4-16,19 42-5 15,14 34-9-15,7 28-24 16,8 22 14-16,-8 43 13 16,-6 55-8-16,-13 42-64 15,-50 28-67-15,-40 20-136 16,-22-8-365-16</inkml:trace>
  <inkml:trace contextRef="#ctx0" brushRef="#br0" timeOffset="32534.177">4390 10668 971 0,'0'0'36'16,"0"0"-1"-1,0 0 26-15,0 0-32 0,0 0 21 16,135-109-17-16,-92 100-27 16,2 6-6-16,-9 3-3 15,-9 0-7-15,1 10-5 16,-13 14-13-16,-3 9-18 15,-12 13-4-15,0 8 27 16,-21 8 23-16,-22 3 3 16,1 0 25-16,3-5 9 15,6-8-1-15,5-12-11 16,19-13-15-16,-3-6-6 16,12-6 7-16,0-4-11 15,0-4 0-15,21-5 1 0,16-2 35 16,8 0-3-16,3 0-15 15,16-14-13-15,-10-1-5 16,-9 2-16-16,4-1-27 16,-10 2-69-16,-3 0-106 15,-21 0-255-15</inkml:trace>
  <inkml:trace contextRef="#ctx0" brushRef="#br0" timeOffset="33035.89">4411 10215 1009 0,'0'0'9'0,"0"0"0"15,0 0 25-15,184-75 40 16,-94 73-39-16,4 2-19 16,21 21-8-16,-7 24-4 15,-8 21-4-15,-22 27-8 16,-23 25-17-16,-31 14-20 16,-15 5 33-16,-9 0-83 0,-51-12 79 15,-19-8-3-15,-20-12 19 16,2-15 70-16,-14-16 10 15,2-17-10-15,0-18-14 16,-14-24-2-16,-1-15-34 16,-3-12-4-16,-3-41-3 15,4-22-5-15,-1-24 16 16,31-27-9-16,26-20-11 16,19-15 5-16,33-10-9 15,15 12-2-15,57 26-13 16,28 29 14-16,30 35 1 15,5 27 5-15,13 23-5 16,-6 19-7-16,0 9-37 0,-25 43-47 16,-35 19-117-1,-40 24-291-15</inkml:trace>
  <inkml:trace contextRef="#ctx0" brushRef="#br0" timeOffset="36800.332">18056 11224 416 0,'0'0'110'0,"0"0"-6"16,0 0 32-16,0 0 29 16,0 0-32-16,0 0-35 15,0 0-40-15,0 0-19 16,-3-12-5-16,3 12-7 15,0 0-14-15,0 0-4 0,0 0-4 16,-3 4-4 0,3 14-1-16,-3 9 6 0,-3 2 12 15,6-4-6-15,0-3-4 16,0-3-4-16,0-3 3 16,6-2-3-16,3-2-1 15,12-3-2-15,-9 0 1 16,12-6 1-16,0 2-2 15,13-4 8-15,5-1 1 16,-3 0-3-16,0 0-3 16,16 0-3-16,-10 0 3 15,6 0-4-15,10 0 0 16,2 0 0-16,9 0 0 16,-2 0 0-16,2 0 0 15,1 0 0-15,-4 0 0 0,4 0 0 16,-13 0 1-16,-6 3-1 15,-2-1-1-15,2 3 1 16,-3-4-1-16,-6-1 1 16,10 0 0-16,-1 0-1 15,0 0 1-15,4 0 0 16,-7 0 0-16,-3 2 0 16,4 0 3-16,-7 2-3 15,0-2 0-15,6 2 0 16,4-1 1-16,-1-1-2 0,-3 0 1 15,-5-1 0 1,-1 5 0-16,3-6-1 0,1 0 1 16,2 4 0-16,-6-4 0 15,9 0 0-15,1 2 0 16,-4-2 1-16,0 0-1 16,-2 0 0-16,2 0 0 15,0 0 1-15,-5 0-3 16,2 0 2-16,0-6 0 15,-12 0 0-15,10 3 0 16,-4-2 1-16,-9 1 0 16,6 2-1-16,-2-2 1 15,-1 2 0-15,3 0 0 16,0 1-1-16,7-3 1 16,-13 3 1-16,0-1 2 0,6-1-4 15,-6 3 0-15,-5 0 0 16,-1 0 0-16,-3 0 6 15,3 0-1-15,12-1-2 16,-6 1-1-16,4 0 7 16,-4-2 3-16,-12-1-10 15,0 0 0-15,0-2 2 16,-3-1 14-16,-3-1 10 16,-2-2 4-16,5-2-7 15,-12-3-3-15,3 2-7 16,-6-3-2-16,3 2 0 15,-6-2-3-15,0-3-9 0,0 6 1 16,0 0-2 0,0 2-13-16,0-1-19 0,0-1-35 15,0 2-41-15,0-4-113 16,0-3-539-16</inkml:trace>
  <inkml:trace contextRef="#ctx0" brushRef="#br0" timeOffset="38200.039">20455 10398 506 0,'0'0'337'16,"0"0"-243"-16,-33-107-42 16,33 65 49-16,0-3-45 15,9 3 19-15,15-4-48 0,3 2-13 16,7 3 1 0,5-1 3-16,9-2-8 0,13-2 1 15,2 1 0-15,21-3-3 16,10 1 1-16,18 5 28 15,8 4-35-15,4 10 7 16,18 6 4-16,3 5-3 16,3 4 3-16,-3 5-9 15,-1-1-4-15,-5 7 1 16,0 2-2-16,-6 0 0 16,-3 0-1-16,-4 5 0 15,-2 9 1-15,0 0 1 16,-18 2 0-16,20-1 0 15,-14 2 0-15,6 1-1 0,-1 4 1 16,-5 4 1 0,-12-1-1-16,-10 3 0 0,-2 2 0 15,2-1 0-15,-2-1-1 16,-10-2 1-16,-8-2 0 16,-10-4 0-16,-24-4 0 15,10 2 1-15,-4 2-1 16,-15 0 0-16,3 5 1 15,-6 3-1-15,-6 4 3 16,7 4 4-16,-4 3-2 16,6 5-2-16,-3 1-1 15,-9 3 3-15,15-6 0 16,-12-3 2-16,-2-6 1 16,2-7 1-16,-9-4-2 0,0-3-2 15,-6-7 5-15,-3-4-1 16,6-2 5-16,-6-3-6 15,0-1-1-15,0 0-2 16,3-2-2-16,-3 0-3 16,0 0 5-16,0 0 0 15,0 0 1-15,0 0-2 16,0 0-1-16,0 0-1 16,0 0 7-16,-3-13-7 15,-15-6-2-15,3-1 0 16,-13-7-2-16,1-1 2 15,0-5 0-15,-6-2 0 16,6-1 1-16,0 6 0 0,-1 5 1 16,10 3 1-16,-6 3 0 15,9 5-1-15,3 5 3 16,3 5 2-16,6 2 0 16,3 2-5-16,0 0-1 15,0 0 0-15,0 0-1 16,0 0 0-16,0 0-3 15,9 17 3-15,6 10 1 16,9 7 4-16,3 5-3 16,10-1 1-16,-7 1-3 15,15-4 2-15,-9-2-2 16,4-5 0-16,-10-4 0 16,-3-9 0-16,-9-7 0 0,-9-2-2 15,-6-6 2-15,-3 0 1 16,3 0 4-16,-3 0 6 15,12-9 13-15,3-18-4 16,12-12-15-16,-9-11-2 16,1-7 0-16,2-13-3 15,-3-1 0-15,3 9-14 16,0 11-15-16,-6 15-41 16,-12 9-86-16,-3 6-520 15</inkml:trace>
  <inkml:trace contextRef="#ctx0" brushRef="#br0" timeOffset="39443.671">14570 13366 692 0,'0'0'184'0,"0"0"-51"16,0 0 33-16,0 0-55 16,0 0-21-16,0 0-64 15,0 0-17-15,-3-2 3 16,6 39 14-16,3 9 0 15,-6 9-7-15,0 4-8 16,0 7 1-16,0-1-5 16,0-8-7-16,0-8-6 15,0-11-15-15,0-12-24 16,0-10-61-16,6-10-54 16,9-6-134-16,0-6-79 15</inkml:trace>
  <inkml:trace contextRef="#ctx0" brushRef="#br0" timeOffset="39767.708">14878 13265 809 0,'0'0'132'0,"0"0"37"16,0 0-97-16,0 0-15 15,0 0 52-15,-43 165-54 16,43-87-32-16,0-1-2 15,0-5-20-15,25-11-1 16,2-14 0-16,-3-15-18 16,21-17-21-16,-15-10-8 0,7-5-20 15,-4-23-5-15,-9-18-31 16,-15-11-11-16,-9 3 18 16,-3 6 70-16,-36 8 26 15,-10 14 46-15,1 15-8 16,3 6-17-16,3 1-21 15,21 25-17-15,5 3-103 16,16-1-121-16</inkml:trace>
  <inkml:trace contextRef="#ctx0" brushRef="#br0" timeOffset="39917.412">15267 13681 1105 0,'0'0'158'0,"0"0"-116"16,0 0 21-16,0 0-63 16,0 0-36-16,0 0-54 15,169-115-148-15,-106 95-113 16</inkml:trace>
  <inkml:trace contextRef="#ctx0" brushRef="#br0" timeOffset="40332.098">15668 13190 853 0,'0'0'216'15,"0"0"-111"-15,0 0 45 0,0 0-71 16,0 0-37-16,0 0-42 16,-18 49 11-16,18 13 12 15,6 6 2-15,-6 4-16 16,0-3-3-16,0-7-6 15,0-14 2-15,0-11-2 16,0-22-5-16,0-9-4 16,0-6-5-16,0 0 14 15,0-26-2-15,0-11-7 16,9-8-28-16,10 8 17 16,-1 6 6-16,-3 15 1 15,18 10-10-15,6 6 7 16,-12 0-13-16,-2 11 10 15,-4 15-16-15,-15 3 27 0,6-1 2 16,-12 4-1-16,0-3 7 16,-27-1 4-16,-19-6-1 15,10-6-1-15,-18-7-2 16,27-9-33-16,2 0-24 16,16-12-124-16,9-27-219 15</inkml:trace>
  <inkml:trace contextRef="#ctx0" brushRef="#br0" timeOffset="40517.514">15976 13294 888 0,'0'0'209'16,"0"0"-145"-16,0 0-2 16,0 0-12-16,0 0 40 15,0 0-27-15,37 151-42 16,-31-103-6-16,6 0-15 15,-6-3-20-15,-3-7-49 16,-3-10-66-16,0-14-145 16,0-14-277-16</inkml:trace>
  <inkml:trace contextRef="#ctx0" brushRef="#br0" timeOffset="40689.203">15976 13161 1020 0,'0'0'77'15,"0"0"-18"-15,0 0-59 16,0 0-27-16,0 0-184 16,0 0-124-16</inkml:trace>
  <inkml:trace contextRef="#ctx0" brushRef="#br0" timeOffset="40916.398">16188 13088 1042 0,'0'0'43'0,"0"0"-30"15,0 0 90-15,-6 152-4 16,21-85-24-16,3 6-40 15,-6-6-22-15,3-1-13 16,-6-13-25-16,-9-6-60 16,0-16-32-16,0-12-142 15,0-19-145-15</inkml:trace>
  <inkml:trace contextRef="#ctx0" brushRef="#br0" timeOffset="41251.482">16179 13459 480 0,'0'0'295'15,"0"0"-194"-15,0 0 22 16,0 0-19-16,0 0-33 16,123-32-60-16,-77 20-11 15,-1-1-13-15,-3-2 2 16,-9-4 2-16,-9 4 1 16,-8 8 8-16,-16 1 15 15,0 6 46-15,0 0-27 16,-10 0 1-16,-14 0-25 15,-6 24-6-15,-6 0 3 16,21 3-1-16,15-2-6 16,0-5 0-16,9 0 5 0,33-1 2 15,9-1-2-15,7-4-2 16,-7 2-3-16,-12-2-7 16,-24 0-5-16,-6 5-1 15,-9 2-1-15,-33 3 14 16,-24 5 8-16,-28 1-8 15,-14-8-34-15,-4-10-228 16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0" max="32767" units="cm"/>
          <inkml:channel name="Y" type="integer" min="0" max="32767" units="cm"/>
          <inkml:channel name="F" type="integer" min="0" max="2047" units="deg"/>
          <inkml:channel name="T" type="integer" min="0" max="2.14748E+0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8-05T13:08:31.1060000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5135 4290 704 0,'0'0'122'16,"0"0"-2"-16,0 0-12 16,0 0 10-16,0 0-33 15,0 0-39-15,0 0-7 16,-6-118-20-16,33 94 4 15,-3 2-6-15,4 3-7 16,-13 6-3-16,15 2-7 16,-3 8-1-16,6 0-1 15,-6 3-7-15,7 0-14 16,-4 6-6-16,-6 13 2 16,-18 7 1-16,6 7 1 0,-12 0-9 15,0 9 23-15,-15-3 11 16,-3-6 3-16,6-3-2 15,12-10-1-15,-6-4 0 16,6 1-1-16,0-2-13 16,6-3-8-16,12 0 10 15,0-1 5-15,18 2 6 16,-3-2 1-16,-2 2 0 16,-10 2 0-16,0 2 0 15,-15 1-7-15,-6 4-5 16,0 2-1-16,-15 5 13 15,-21 0 9-15,-7-2-2 16,7-7-2-16,0-7-5 16,0-4-30-16,-7-6-98 0,16-3-153 15,0-8-195-15</inkml:trace>
  <inkml:trace contextRef="#ctx0" brushRef="#br0" timeOffset="450.57">5241 3851 961 0,'0'0'23'16,"0"0"85"-16,0 0-72 16,57-126-6-16,13 99 2 15,17 8-18-15,28 16 7 0,-1 3-21 16,4 16 0-16,-12 34-1 15,-19 24-16-15,-5 19 0 16,-34 15-14-16,-21 10-14 16,-27 3-3-16,0-1 9 15,-33-12-74-15,-36-7 113 16,-10-18 11-16,-20-8 27 16,-16-12 31-16,0-18-35 15,-9-18 14-15,1-22-10 16,-4-5-22-16,-6-44-2 15,3-25-6-15,13-29 17 16,20-31-5-16,34-32 4 0,20-27 15 16,25-13-37-16,18 13 16 15,46 33 20-15,20 41-38 16,25 36-2-16,23 26 1 16,22 25-3-16,3 27 2 15,3 31-22-15,-28 48-49 16,-23 34-77-16,-37 25-105 15,-30 3-313-15</inkml:trace>
  <inkml:trace contextRef="#ctx0" brushRef="#br0" timeOffset="3359.12">15373 5326 312 0,'0'0'74'0,"0"0"-9"15,0 0 36-15,0 0 32 16,0 0-32-16,0 0-55 16,0 0-23-16,-6 0 6 15,6 0 16-15,0 0-16 16,0 0-1-16,0 0 13 15,0 0 6-15,0 0-4 16,0 0-13-16,9-3-10 16,3 0-5-16,12-2 7 15,0 1-13-15,12 1 1 16,4-2-9-16,2 0 4 16,9 2-4-16,-6-2 0 15,1 4-1-15,-4-4 0 0,-3 2 6 16,0 0-6-16,-2 0 0 15,-10 1-2-15,6 2 5 16,-6 0-3-16,0 0 0 16,0 0 0-16,7 0 0 15,2-3 0-15,0-1 0 16,15 2 9-16,-5 0-2 16,8 0-4-16,-3 0-3 15,-5 2 0-15,-1-3 0 16,-3 2 0-16,-9-2 0 15,-3-1 0-15,-2-1 1 16,-1-1-1-16,0 1 0 16,0-1 2-16,6-1 6 0,-6-1-6 15,10 1-1-15,-4 5 10 16,6-3-11-16,3 3 0 16,-2 2 0-16,8 0 0 15,-6 0 4-15,13 0-4 16,-10 0-3-16,6 0 2 15,-3 0 0-15,-8 0 0 16,-1 0 1-16,-3 0 0 16,0 0 0-16,-3 0 0 15,10 0 1-15,-7 0-1 16,-6 0-1-16,3 0 1 16,10 0 0-16,-4 0-2 0,-6 2 2 15,12-2 3-15,-12 1-2 16,1-1-2-16,-7 0 2 15,0 4-1-15,3-4 0 16,-3 0 0-16,7 0 2 16,-7 0 9-16,6 0-10 15,-3 0-1-15,-3 0 2 16,6 0-1-16,1 0 0 16,5 0 13-16,-6-4-6 15,-6-2-5-15,9 4-3 16,-2-1 0-16,-4 0 0 15,3-1 0-15,0 2 2 16,7 0-2-16,2 1 1 16,-6 1-1-16,15-3 0 0,-8 3 0 15,5-2-2-15,-6 1 2 16,6-4 4-16,4 3-2 16,-7-1-2-16,-3 3 0 15,-6 0 0-15,7 0 0 16,-7 0-1-16,9 0 1 15,6 0 3-15,-2 0-2 16,-7 0-1-16,9 3 6 16,-2 4-6-16,2-1 0 15,-6-1-3-15,-3-1 5 16,-5 1-4-16,5-2 2 0,3 2 0 16,0 0 0-1,1-5 2-15,2 2-2 0,9-2 4 16,-2 0-3-16,-4 0-1 15,-3 4-2-15,4-4 2 16,-13 0 0-16,6 0 1 16,-15 0-1-16,4 0 0 15,-7 0 0-15,12 0 1 16,0 0-3-16,-3 0 4 16,10 0-2-16,-4 0 6 15,3 0-6-15,0 0 0 16,1 0 0-16,5 0 1 15,-9 0 0-15,16 0 3 16,-7 0 0-16,0 0 1 16,-2 0 3-16,2 0-6 0,0 0-2 15,-6 0 1-15,10 0 1 16,-4 0 2-16,-6 0-3 16,10 0 5-16,-4 0 2 15,-6 0-6-15,10 1-1 16,-10 1 0-16,3 0 1 15,-3-2-2-15,-5 0 1 16,-7 0-1-16,9 0 1 16,-12 0 0-16,3 0 0 15,-5 0 0-15,-10 3 1 16,6-2 3-16,-6 1 3 16,0-2 1-16,-6 3 6 0,-3-3-7 15,0 1 1-15,-6 2 5 16,0-3-3-16,-3 0 1 15,0 0-3-15,0 0-2 16,0 0-7-16,0 0-29 16,-9 0-85-16,-18 0-292 15</inkml:trace>
  <inkml:trace contextRef="#ctx0" brushRef="#br0" timeOffset="6975.213">13680 8796 446 0,'0'0'173'15,"0"0"-104"-15,0 0 100 16,0 0-1-16,0 0-52 16,0 0-39-16,0 0-42 15,21-69-6-15,3 64 6 0,12-1 4 16,0 1-9-16,19 4-9 16,11 1-7-16,9 0-2 15,4 0-2-15,8 0-9 16,1 0 0-16,-7 0-1 15,-26 0-17-15,-13 0-24 16,-21 1-34-16,-15 1-57 16,-6 1-156-16,-27-3-144 15</inkml:trace>
  <inkml:trace contextRef="#ctx0" brushRef="#br0" timeOffset="7837.798">16091 8803 244 0,'0'0'668'16,"0"0"-562"-16,0 0 2 16,0 0-41-16,0 0 23 15,0 0-44-15,72-5-31 16,-8 3-1-16,11 2-5 16,4 0 0-16,2 0-4 15,-8 0 6-15,5 0-2 0,-14 0-9 16,-10-4-9-16,-15-3-25 15,-12 3-18-15,-15-4-60 16,-12-5-188-16,-18-3-552 16</inkml:trace>
  <inkml:trace contextRef="#ctx0" brushRef="#br0" timeOffset="10022.041">16166 10025 692 0,'0'0'115'15,"0"0"-28"-15,0 0-10 16,0 0-25-16,0 0 28 15,0 0-60-15,-111 176 46 16,96-89-47-16,6 2 16 16,9-5-25-16,0-16-9 15,6-14 3-15,24-12-4 16,6-12-11-16,15-11-42 16,4-14-90-16,5-5-216 15</inkml:trace>
  <inkml:trace contextRef="#ctx0" brushRef="#br0" timeOffset="13274.342">16495 10316 171 0,'0'0'123'16,"0"0"26"-16,0 0-33 15,0 0 38-15,0 0-3 16,0 0-50-16,0 0-86 16,-33-32-15-16,27 56-7 15,6 3 7-15,-3 3 11 0,3-6-11 16,0 0 7 0,0-6-7-16,12-3 0 0,6-10-2 15,7 0 1-15,2-5 2 16,6 0 14-16,-3-8-15 15,-12-18-15-15,0-7-11 16,-18-4-45-16,0 1 47 16,-15 4-18-16,-18 8-14 15,0 9 56-15,-3 13-9 16,2 2 7-16,13 0-37 16,6 15-88-16,15-3-172 15</inkml:trace>
  <inkml:trace contextRef="#ctx0" brushRef="#br0" timeOffset="13533.939">16843 10036 799 0,'0'0'58'15,"0"0"61"-15,0 0-6 16,0 0-32-16,0 0-47 15,0 0-34-15,-79 3-21 16,73 60 18-16,3 12 3 16,3 11-10-16,0-2-14 15,0-3 13-15,3-13-1 16,3-9-16-16,6-12-21 0,-6-13-19 16,3-9-50-16,-3-17-47 15,15-8-173-15</inkml:trace>
  <inkml:trace contextRef="#ctx0" brushRef="#br0" timeOffset="13759.595">16924 10018 533 0,'0'0'146'0,"0"0"14"15,0 0-77-15,0 0-83 16,0 0 5-16,0 106 39 15,9-32 38-15,0 10-64 0,6-1-7 16,-6-5-4-16,-6-12-1 16,-3-13-6-16,6-14-10 15,-6-11-50-15,0-11-67 16,0-12-122-16,-18-5-204 16</inkml:trace>
  <inkml:trace contextRef="#ctx0" brushRef="#br0" timeOffset="13931.458">16704 10322 540 0,'0'0'168'0,"0"0"-77"15,0 0-26-15,0 0-29 0,0 0-9 16,0 0-15-16,166-38-10 16,-103 35-4-16,-3-1-49 15,-5 4-95-15,5-2-37 16,-15-3-82-16,-11-1 26 15</inkml:trace>
  <inkml:trace contextRef="#ctx0" brushRef="#br0" timeOffset="14667.439">17214 10225 123 0,'0'0'244'0,"0"0"-66"15,0 0-22-15,0 0-44 16,0 0-15-16,0 0-25 16,-76-39-6-16,64 39-48 15,3 0-12-15,0 6-6 16,-3 6-8-16,12 0 7 15,0 3-13-15,0-3-10 16,0 5 5-16,24 1 10 0,3 1 9 16,1-2-2-16,-4 4 2 15,9 0 0-15,-18 3-26 16,0-2-6-16,-6-6 11 16,-9 1-9-16,0-3 4 15,0-2 9-15,-12-5 17 16,-15 0 4-16,-18-6 2 15,23-1-4-15,1 0 7 16,3 0 3-16,12 0 8 16,6-8-8-16,0-4-12 15,0-5-16-15,18-4 4 16,16-2 8-16,2 2 2 0,6-3-6 16,3 4-11-16,-9-2 4 15,-2-2 9-15,-1 3-9 16,-9 0 15-16,-9 6 0 15,-12 4 2-15,-3 7 36 16,0 2 40-16,0 2-21 16,-15 0-4-16,3 0-29 15,-9 0-6-15,3 15-17 16,9 5-1-16,3 4 0 16,6 0-3-16,0-1 1 15,0-4-11-15,6-4 0 16,12-9 3-16,18-6-8 15,0 0 18-15,19-15-7 0,-4-18-44 16,-6-6-61 0,-12-5-4-16,-6-4-7 0,1 2 13 15,-22-13 66-15,-6 2 44 16,0-6 92-16,-6 2 14 16,-9 11 41-16,-4 19 8 15,10 12-31-15,6 13-26 16,-6 6-43-16,9 0-53 15,-3 1-2-15,0 32-14 16,3 19 14-16,-3 12 1 16,3 5 2-16,0-1-2 15,0 0-1-15,6-2 3 0,15-7-3 16,1-3-8 0,5-12-13-16,6-15-83 0,0-14-12 15,-3-15-61-15,7-7-197 16</inkml:trace>
  <inkml:trace contextRef="#ctx0" brushRef="#br0" timeOffset="14843.111">17455 10096 699 0,'0'0'173'0,"0"0"-153"15,0 0-20-15,0 0-16 16,0 0 16-16,0 0 74 0,181 0-53 15,-102 0-21-15,-7-5-162 16,-5-7-92-16,-7-4-301 16</inkml:trace>
  <inkml:trace contextRef="#ctx0" brushRef="#br0" timeOffset="15067.429">17754 9684 764 0,'0'0'54'0,"0"0"52"16,0 0-74-16,0 0-13 15,145 24 31-15,-58 24-12 16,4 17-11-16,-13 13-14 0,-8 8 1 16,-34 14-14-16,-30 10-15 15,-6-3 3-15,-63 0-141 16,-31-13 147-16,-36-20-175 15,-5-22-277-15</inkml:trace>
  <inkml:trace contextRef="#ctx0" brushRef="#br0" timeOffset="18611.615">12886 12181 720 0,'0'0'127'16,"0"0"4"-16,0 0-9 15,0 0-94-15,0 0-28 16,0 0-3-16,0 0 3 16,0 117 33-16,0-49 11 15,0 0-31-15,-9 1-3 0,0-9-5 16,9-6 0 0,0-14-1-16,0-12 0 0,0-10-4 15,0-8 1-15,0-8 2 16,0-2 4-16,0 0-2 15,0-8 4-15,18-16-2 16,18-8-1-16,3 1-6 16,0 10-18-16,10 6-11 15,-1 9-34-15,-12 6 9 16,0 0-7-16,-11 13-15 16,-16 9 29-16,0 2 0 15,-9-4 4-15,0 2 13 16,-24-3 18-16,-31-2 12 15,10-7 10-15,-24-4-1 16,23-6-5-16,1 0 4 0,12 0-8 16,24-14 0-16,9-5-110 15,0-1-231-15</inkml:trace>
  <inkml:trace contextRef="#ctx0" brushRef="#br0" timeOffset="19467.968">13435 12500 279 0,'0'0'581'15,"0"0"-517"-15,0 0 65 16,0 0-27-16,0 0-71 0,0 0-20 16,-133 5-11-16,106 18 1 15,9 1-1-15,3-3-7 16,3-1-16-16,9-5-35 15,3-5 1-15,0-4-63 16,12-4 30-16,6-2 11 16,15 0 57-16,6-3-39 15,-5-12-82-15,-7 4 109 16,-18 4 19-16,0 4 15 16,-9 3 8-16,0 0 26 15,0 0-10-15,0 0-15 16,0 10 36-16,9 1-21 15,0-2 1-15,6-6-25 0,12-3 9 16,3 0-9-16,4 0-2 16,2-14-92-16,0-10-81 15,-3-4-4-15,-18 2 83 16,6 3 88-16,-14 4 8 16,-7 10 98-16,0 3 95 15,0 1-16-15,-7 5-59 16,-8 0-78-16,-3 0-13 15,-3 6-5-15,3 8 1 16,-6 5-12-16,24 0-11 16,0 0-4-16,0-2-3 15,15 1-18-15,12-5 18 16,0 0-15-16,0 0-7 16,-8-1 21-16,-4-2-11 0,-15-3 6 15,0 0 8-15,0-3-2 16,0 3 7-16,0-3 3 15,-6-1 79-15,-15 0-15 16,8-3-29-16,-2 2-14 16,3-2-6-16,12 0-1 15,0 0 3-15,0 0 15 16,0 0-6-16,6 0-29 16,21-11 21-16,1-4-14 15,8-3 0-15,-6-2-7 16,12-2-14-16,-9-4-16 0,10 0-22 15,-22 1 22 1,-9 9 24-16,-9 2 6 0,-3 8 19 16,0 2 34-16,0 4 4 15,-9 0-24-15,-15 0-9 16,-6 15 3-16,2 10 0 16,7 5-23-16,9 0-4 15,12-4 0-15,0-1-7 16,0-4-8-16,18-7 1 15,25-3 4-15,2-10-21 16,0-1-98-16,6 0-179 16</inkml:trace>
  <inkml:trace contextRef="#ctx0" brushRef="#br0" timeOffset="20545.553">14636 12458 359 0,'0'0'531'15,"0"0"-441"-15,0 0 23 16,0 0-39-16,0 0-45 16,0 0-25-16,-114 1-3 15,80 28 0-15,4-1 1 16,15-1-4-16,-3-7 2 16,12-8-2-16,6-3-8 15,0-3-46-15,0-5-32 16,0-1 5-16,24 0 34 15,6 0 23-15,3-13-34 0,1-2-11 16,-7 1 42 0,-12 3 23-16,-3 4 6 0,-9 7 6 15,3 0-6-15,-3 0 0 16,0 3 0-16,9 12-2 16,3-1 2-16,6-2-2 15,4-5-25-15,11-5-115 16,0-2-111-16</inkml:trace>
  <inkml:trace contextRef="#ctx0" brushRef="#br0" timeOffset="20933.937">14938 12464 123 0,'0'0'383'16,"0"0"-266"-16,0 0 75 16,0 0-70-16,0 0-60 0,0 0-33 15,-93-26-15-15,80 35-14 16,1 8-1-16,6 4 1 15,0-3 0-15,6-2-9 16,0-5 2-16,6-7-18 16,15-4-4-16,13 0 3 15,-7-13 16-15,15-20-65 16,-15-10-37-16,6-3 43 16,-11-2-101-16,-16-4 47 15,-6 0 66-15,0-2 57 16,0 6 20-16,0 7 82 0,0 11-5 15,-6 16 68 1,0 12-37-16,-7 2-109 0,4 15-13 16,-12 19-6-16,9 18 20 15,0 8-20-15,3 0 2 16,3-1-2-16,6-7 0 16,0-9-35-16,24-9-24 15,6-9-27-15,7-12-46 16,11-12-82-16</inkml:trace>
  <inkml:trace contextRef="#ctx0" brushRef="#br0" timeOffset="25000.582">15252 12392 433 0,'0'0'200'15,"0"0"-134"-15,0 0 50 16,0 0-27-16,0 0-52 15,0 0-37-15,-82-46-4 16,61 46 4-16,6 0 0 16,-9 14 2-16,3 7 0 15,12 3 2-15,0 2-4 16,0-4 0-16,9-2 0 16,0-1 0-16,0-6 0 15,18-5 0-15,3-8 1 16,12 0 18-16,3-3 9 0,-8-22-17 15,5-9-4-15,-3-5-5 16,-6-7-2-16,-9-2-31 16,-3-9 5-16,-3 0 16 15,-9-2 10-15,0 5 4 16,0 12 30-16,0 16 17 16,0 10 48-16,-9 10-33 15,9 4-42-15,0 2-24 16,-18 11-6-16,9 25 4 15,0 11 1-15,0 5 1 16,9-1 0-16,0-3 0 16,0-5-3-16,0-6-1 15,18-7 4-15,-9-5-17 16,-3-5 6-16,15-7-4 0,-2-5-4 16,-4-8 19-16,6 0 3 15,-6 0 13-15,6-21-9 16,-6-6-7-16,3 1-8 15,-12-2 3-15,-6 1-13 16,0 6-1-16,0 10 11 16,0 2 2-16,0 6 4 15,0 3-7-15,-15 0-4 16,-3 0-8-16,9 12 7 16,3 5 0-16,3 0 0 15,3 2-16-15,0-4 12 16,0 4-20-16,12 1 11 15,3-5 3-15,3 3-17 0,-12-5 1 16,15 0 25 0,-6 0 2-16,-12-1-1 0,6-3 14 15,-3-2-8-15,-6 0 3 16,0-2 5-16,0 0 0 16,0-2 2-16,7-1 1 15,-7-2-3-15,6 0 8 16,-6 0-5-16,9 0 3 15,3 0 12-15,9-10 14 16,6-15-30-16,-9-5 0 16,6-3 2-16,-3-5-4 15,-15 2 0-15,6 7 0 0,-5 7 11 16,-7 7 16 0,0 6 50-16,0 5-9 0,0 4-33 15,-10 0-30-15,-5 17 5 16,-9 12 14-16,9 4-3 15,0-1-13-15,15-3-6 16,0-1-2-16,0-8-8 16,9-4 8-16,9-6 2 15,9-8-2-15,13-2 6 16,-1-3-6-16,3-22-37 16,-6-10-35-16,-9-3 34 15,1 5 14-15,-22 2 24 16,6 11 0-16,-12 6 22 15,0 4 43-15,0 5-34 16,-18 5-30-16,-3 0 1 0,5 2 6 16,-2 16-3-16,9-1-5 15,3 5 0-15,6 1-18 16,0-2-8-16,9 3 18 16,9-5-5-16,4 1 5 15,-1-5 8-15,-3-1 0 16,-3-1-18-16,-15-2 5 15,0-3 3-15,0 3-9 16,0-3 10-16,0 1 9 16,-27 2 9-16,12-5 33 15,3 0-26-15,5-4 7 16,7 0-9-16,0-2-2 0,0 0 16 16,0-8-28-16,7-17-20 15,20-5 0-15,12-1-7 16,-3-4-5-16,-3 0-17 15,7 2 2-15,-10 7 25 16,-3 4 20-16,-15 7 4 16,-12 8-2-16,0 5 0 15,0 2-4-15,-9 0-7 16,-12 2 11-16,6 16 15 16,-6 3-7-16,18 4 2 15,3-1-10-15,0 4-8 16,3-4 8-16,18 0 8 15,6-1-8-15,-3 0 8 0,-12-4-8 16,-9-3 0-16,-3 1-6 16,-3 1-16-16,-33-2 3 15,-18 3-4-15,-4-6-176 16</inkml:trace>
  <inkml:trace contextRef="#ctx0" brushRef="#br0" timeOffset="26100.266">16586 10640 344 0,'0'0'167'0,"0"0"30"15,0 0 19-15,0 0-53 16,0 0-59-16,0 0-42 16,0 3-26-16,12 0-7 15,15-2 21-15,15 1 7 16,22 0-12-16,2-2-18 16,22 0-8-16,14 0 0 15,4 0 2-15,0 0-11 16,-7-5-8-16,-32 2-2 0,-10 3-13 15,-24 0-34 1,-24 0-21-16,-9 0-82 0,-36 0-154 16,-15 0-460-16</inkml:trace>
  <inkml:trace contextRef="#ctx0" brushRef="#br0" timeOffset="29600.164">20504 12345 583 0,'0'0'196'15,"0"0"-99"-15,0 0 15 0,0 0-66 16,0 0-32-16,0 0 44 16,-13 168 8-16,4-77-4 15,-6 14-28-15,-3 5 3 16,-9 7-13-16,-6-3-15 16,-6-3-1-16,-7-13-8 15,7-10-2-15,3-16 0 16,9-11-17-16,0-16 3 15,5-12-21-15,10-16-50 16,3-7-140-16,3-10-125 16,6-11-252-16</inkml:trace>
  <inkml:trace contextRef="#ctx0" brushRef="#br0" timeOffset="29868.607">20166 13152 717 0,'0'0'195'16,"0"0"-108"-16,0 0 1 16,0 0-22-16,0 0-32 15,0 0-31-15,-25 83 9 16,22-24 15-16,-3-2-8 16,0 0-7-16,3-5 3 15,0-8-14-15,3-15 4 16,0-10-4-16,0-12 12 0,0-5-3 15,0-2 7 1,21 0 10-16,22-27 5 0,17-12-32 16,21-9-14-16,1-8-185 15,-7 0-290-15</inkml:trace>
  <inkml:trace contextRef="#ctx0" brushRef="#br0" timeOffset="30717.414">20015 14168 433 0,'0'0'107'15,"0"0"-7"-15,0 0 48 16,0 0-14-16,0 0 2 16,0 0-39-16,-34-125-43 15,25 105-35-15,-9 1 0 16,0 5-9-16,-9 1-8 15,0 9-2-15,-3 4-2 16,-1 0 2-16,4 25-4 0,-3 14 3 16,15 16-3-16,9 17 4 15,6 11 0-15,0 1 0 16,6 0 0-16,3-11 0 16,9-6 0-16,-9-6 0 15,-3-8-4-15,-6-9-1 16,0-10-21-16,0-8-13 15,-15-13-115-15,3-6 14 16,-9-7-140-16,3-11-253 16</inkml:trace>
  <inkml:trace contextRef="#ctx0" brushRef="#br0" timeOffset="30858.024">19634 14499 665 0,'0'0'59'0,"0"0"-57"15,0 0 7-15,130-23 2 16,-82 15-11-16,7 0 0 16,-7-3-104-16,-3 1-186 15,-15-1 61-15</inkml:trace>
  <inkml:trace contextRef="#ctx0" brushRef="#br0" timeOffset="30970.696">20024 14415 70 0,'0'0'136'15,"0"0"-88"-15,0 0 122 16,0 0 10-16,0 0-78 15,-9 122-58-15,9-98-22 0,0-6-22 16,0-8 0 0,0-5-68-16,0-5-154 0</inkml:trace>
  <inkml:trace contextRef="#ctx0" brushRef="#br0" timeOffset="31092.652">20024 14415 272 0,'9'-131'0'0</inkml:trace>
  <inkml:trace contextRef="#ctx0" brushRef="#br0" timeOffset="31421.569">20147 14373 299 0,'0'0'166'0,"0"0"-91"16,0 0 59-16,0 0-40 15,-6 109-11-15,6-89-48 16,6-6-13-16,-3-4-16 16,-3-4-2-16,0-6-4 15,0 0 0-15,3 0 6 0,-3-5 7 16,13-17-13-16,5-6-88 15,0 0 18 1,6 3 68-16,3 7-16 0,-3 6-13 16,3 12 25-16,1 0 6 15,-1 0-5-15,-18 17-1 16,9 7 3-16,-9-2-1 16,9-3-19-16,0-5-65 15,-9-10-116-15,18-4-130 16</inkml:trace>
  <inkml:trace contextRef="#ctx0" brushRef="#br0" timeOffset="31900.058">20582 14347 272 0,'0'0'309'16,"0"0"-184"-16,0 0-9 0,0 0-36 16,0 0-19-16,0 0-42 15,-109 33-10-15,100-18-9 16,9-2-3-16,0-2-24 15,0-8-44-15,3-3-64 16,12 0 22-16,7 0 52 16,-4-7 1-16,0-2-23 15,-12 0 83-15,3 7 25 16,-9 2 11-16,0 0 5 16,0 0-22-16,9 0-16 0,0 0 20 15,0 0 1 1,6 2-5-16,3-2 6 15,0 0-2-15,10-10 7 0,-1-15-14 16,-9-8-16-16,9-3 0 16,-12-3-14-16,-6-5 10 15,0-2-15-15,-9-2 13 16,0-5 6-16,0 8 4 16,0 9 50-16,-15 11 58 15,6 12 15-15,0 12-54 16,-3 1-73-16,6 0 0 15,-15 22 0-15,9 30 7 16,-3 23 6-16,2 15 10 16,13 3-18-16,0-7-5 15,7-14 0-15,20-17-4 0,6-9 1 16,3-15-46 0,9-15-147-16,-17-16-263 0</inkml:trace>
  <inkml:trace contextRef="#ctx0" brushRef="#br0" timeOffset="32785.302">20024 15203 772 0,'0'0'173'16,"0"0"-164"-16,0 0 19 15,0 0-28-15,0 0-6 16,0 0 6-16,69-20 0 16,-30 1-3-16,-5-1-70 0,-16-10-18 15,0 6-53 1,-12 4 102-16,-6 2 42 0,0 11 14 16,0 2 60-16,-9 5-8 15,-15 0-49-15,-1 23 13 16,1 10 10-16,12 5-10 15,3 0-16-15,6-4 0 16,3-9-14-16,0-7-2 16,12-12-8-16,21-6 10 15,4-11 8-15,17-27-8 16,6-9-14-16,-5-7-70 16,-13 0 6-16,-6-5 35 15,-12 2 20-15,-6 1 23 16,-15 10 25-16,-3 8 75 15,0 16 28-15,0 11 24 0,0 7-47 16,0 4-65 0,0 0-40-16,-3 6-10 0,-15 37 6 15,3 22 4-15,-3 22 4 16,0 13 0-16,-6 13-1 16,3 0-2-16,0 0-1 15,8-11-1-15,4-16-2 16,9-5-2-16,0-18 3 15,0-13-52-15,0-17 44 16,0-19 5-16,0-6 1 16,0-8 2-16,16-3 2 15,2-30 27-15,12-16-27 0,3-6-3 16,-15-9-36-16,0-5 14 16,-18-2-4-16,0 9-24 15,-9 16 53-15,-15 14 44 16,0 16-12-16,-3 9-27 15,6 7-5-15,-7 0 0 16,10 2-2-16,9 7-3 16,3-3-9-16,6-6-32 15,0 0-6-15,21-2-4 16,28-26 56-16,11-12 0 16,3-11-141-16,1-6-73 15,-7-5-99-15,-21-3 59 16</inkml:trace>
  <inkml:trace contextRef="#ctx0" brushRef="#br0" timeOffset="33284.116">20694 14892 227 0,'0'0'347'0,"0"0"-99"16,0 0-88-16,0 0-32 16,0 0-71-16,0 0-56 15,-12 19 1-15,-3 42 13 16,2 19 18-16,4 17-13 16,-3 9-1-16,12-2-14 15,-6-6 1-15,3-17-6 16,3-18 0-16,0-24-8 15,0-15-3-15,3-13-13 16,3-11-22-16,12 0 26 16,-5-26 20-16,11-21-4 0,-6-17-41 15,-9-13-14 1,-9-10 1-16,0 2 36 0,-24 15 22 16,-3 22 5-16,-4 21 70 15,13 15-20-15,-6 11-38 16,6 1-14-16,0 0 3 15,18 18-6-15,0 4-4 16,0-5-13-16,0 0 1 16,36-11 3-16,6-6 10 15,7 0-13-15,8-6-6 16,-12-19-44-16,1-2-19 16,-19-1 61-16,0 1 24 15,-12 5 2-15,-12 5 12 16,-3 4 64-16,0 7-6 15,0 3-19-15,-12 3-12 0,-6 0-36 16,3 0 2-16,3 3-4 16,6 17-3-16,-3 4-3 15,9-3-10-15,0 1-7 16,0-5-13-16,15-10-28 16,30-5-50-16,-9-2-99 15,0-4-339-15</inkml:trace>
  <inkml:trace contextRef="#ctx0" brushRef="#br0" timeOffset="33453.394">21062 15045 786 0,'0'0'98'0,"0"0"-53"0,0 0 42 16,0 0-27 0,0 0-25-16,-54 106-35 0,54-86-3 15,6-8-10-15,15-7 3 16,12-5-17-16,3-8-32 15,6-25-110-15,7-10-106 16,-13-7-248-16</inkml:trace>
  <inkml:trace contextRef="#ctx0" brushRef="#br0" timeOffset="33617.041">21282 14747 262 0,'0'0'354'16,"0"0"-90"-16,0 0-75 15,0 0-118-15,0 0-71 16,0 0 15-16,-36 74-11 15,36-2 12-15,0 3-6 0,0 2-4 16,0-10-6-16,0-8-26 16,9-17-105-16,-3-16-90 15,0-21-198-15</inkml:trace>
  <inkml:trace contextRef="#ctx0" brushRef="#br0" timeOffset="33843.922">21155 15004 374 0,'0'0'584'16,"0"0"-584"-16,0 0-23 16,0 0 23-16,0 0 15 15,0 0-15-15,139 0-26 16,-112 0-53-16,-2 0 56 0,-10 0 21 16,-6 12 2-16,-9 4 0 15,0 4 46-15,0 7 13 16,0-1-2-16,0 0-23 15,0-4-23-15,0-4-11 16,9-12-77-16,-3-6-145 16,12-11-459-16</inkml:trace>
  <inkml:trace contextRef="#ctx0" brushRef="#br0" timeOffset="33962.425">21421 14861 416 0,'0'0'0'0,"0"0"-20"16,0 0-37 0,0 0-103-16</inkml:trace>
  <inkml:trace contextRef="#ctx0" brushRef="#br0" timeOffset="34500.67">21421 14861 436 0,'30'109'261'15,"-30"-105"-138"-15,0 7-31 16,6 5 12-16,3 9 17 15,-3 1-68-15,6 6-35 16,1-6-8-16,2-4-7 16,3-5-3-16,-3-7 0 15,-6-5-30-15,0-5-3 0,3 0 33 16,-3-17 0-16,3-10 7 16,3-2-7-16,-9 3-4 15,0 7 4-15,6 6 3 16,-12 7-3-16,9 3-2 15,-9 3-16-15,6 0-23 16,7 0-13-16,5 0 16 16,-3 0 9-16,0 0-3 15,6 0 19-15,-12 0-18 16,18 0-30-16,-9-8-20 16,-3-3 16-16,6-2 3 15,-8 6 1-15,2 1 25 0,-6-1 29 16,-3 0 7-16,3 3 3 15,-9-1 37 1,0-4 56-16,0-1-29 0,0-1-22 16,0-3-18-16,0 6-16 15,-12 2-5-15,6 5 9 16,-9 1-13-16,3 0 6 16,-16 14-6-16,13 14 33 15,0 7 10-15,3 3-5 16,6 1-24-16,6-2-14 15,0-5-2-15,15-5 0 16,12-10 6-16,13-4-1 16,8-13-3-16,-6 0-2 15,15-10-71-15,-5-19-179 16</inkml:trace>
  <inkml:trace contextRef="#ctx0" brushRef="#br0" timeOffset="42600.931">1293 16099 922 0,'0'0'101'15,"0"0"-92"-15,0 0 56 16,0 0-36-16,88-116 12 16,-52 69-19-16,15-7-15 15,-9-3-2-15,-15-8-5 16,4-14-7-16,-13-7 4 15,-9-12-9-15,-9 4 1 0,-9 8 4 16,-9 24 7-16,-13 20 21 16,10 20 31-16,3 11-24 15,9 11-17-15,-3 4-10 16,-15 42 1-16,3 30-2 16,6 30 5-16,18 14-1 15,0-3 7-15,18-10-4 16,24-22-7-16,-6-17 0 15,10-18-8-15,2-20 6 16,9-21-6-16,4-9-62 16,11-37-87-16,-9-24-332 15</inkml:trace>
  <inkml:trace contextRef="#ctx0" brushRef="#br0" timeOffset="43267.633">1779 15615 576 0,'0'0'506'0,"0"0"-457"15,0 0 6 1,0 0-37-16,0 0-15 0,0 0 15 16,-3 100 14-16,18-52-21 15,0-9-4-15,3-4-1 16,-3-11-5-16,-3-6-1 15,3-9-5-15,-2-7 4 16,2-2-21-16,-3 0 22 16,6-24 5-16,-3-5 4 15,3 0-9-15,0 9 0 16,-18 9 12-16,9 8 20 16,-9 3-13-16,6 0-19 15,21 6-10-15,1 14 10 16,-1 1 5-16,0-7-3 15,0-8-2-15,-3-6-10 0,-9 0 6 16,6-31 4-16,-12-14 12 16,-3-9-8-16,-6-2-2 15,0 3 2-15,0 4-8 16,0 12-6-16,13 8-57 16,-4 17-255-16</inkml:trace>
  <inkml:trace contextRef="#ctx0" brushRef="#br0" timeOffset="45316.704">3137 15191 807 0,'0'0'27'16,"0"0"7"-16,0 0 46 16,0 0-7-16,0 0-34 15,0 0-39-15,-103-3-11 16,103 21 1-16,0 4 1 16,0-1 4-16,0 1 1 15,0 4-6-15,22 3 10 16,5 7 0-16,6-2 5 15,-6 1 7-15,0-2-8 16,-12-1-4-16,7-10 0 16,-13-8-2-16,-9-4-3 15,0-5-9-15,0-3-11 16,-9 0 6-16,-19-2 12 0,-8 0-26 16,0-4 16-16,0-16 9 15,12-10-30-15,11-3-127 16,7-3-98-16,6-8-154 15</inkml:trace>
  <inkml:trace contextRef="#ctx0" brushRef="#br0" timeOffset="45540.841">3231 15009 811 0,'0'0'111'0,"0"0"-109"15,0 0-1-15,0 0 78 0,-6 125 39 16,6-48-60 0,0 16-22-16,0 7 6 0,0 5-12 15,0-7-20-15,-9-14-3 16,0-19-7-16,-1-13-9 16,10-19-42-16,0-14-42 15,0-19-195-15,0 0-397 16</inkml:trace>
  <inkml:trace contextRef="#ctx0" brushRef="#br0" timeOffset="45809.685">3548 14793 1185 0,'0'0'48'0,"0"0"-48"16,0 0 1-16,0 0 69 15,6 166 3-15,9-93-49 16,-9 0-11-16,6-1-6 16,-3-6-3-16,0-12-4 15,0-10-8-15,-3-15-64 16,-3-9-40-16,-3-12-197 0,0-8-278 15</inkml:trace>
  <inkml:trace contextRef="#ctx0" brushRef="#br0" timeOffset="46185.338">3514 15233 960 0,'0'0'103'0,"0"0"-103"16,0 0 51-16,0 0-43 15,0 0-8-15,151-47-68 16,-96 38-80-16,-16 5 8 16,0 3 16-16,-21 1 27 0,-9 0 73 15,0 0 24 1,-9 0 41-16,0 0 101 0,0 0-20 16,0 5-19-16,0 17-12 15,0 10 56-15,0 4-76 16,0 3-20-16,0-6-25 15,9-4-11-15,-3-8-15 16,22-9 1-16,-1-9-2 16,-6-3-9-16,6-8-5 15,-3-20-15-15,-6-8-29 16,-18-5-34-16,0 2 2 16,-9 4 24-16,-27 6 12 15,-9 12 17-15,2 5 11 16,7 11-22-16,12 1-195 15</inkml:trace>
  <inkml:trace contextRef="#ctx0" brushRef="#br0" timeOffset="46432.28">4329 15300 1265 0,'0'0'107'16,"0"0"-107"-16,0 0-5 0,0 0-2 15,0 0-1-15,-6 118-55 16,-18-72-205-16,-9-13-247 15</inkml:trace>
  <inkml:trace contextRef="#ctx0" brushRef="#br0" timeOffset="47550.612">5105 14707 857 0,'0'0'106'16,"0"0"-56"-16,0 0 6 15,0 0-33-15,145-46-15 0,-109 46-8 16,0 0-10-16,-12 12-38 16,-2 9 3-16,-16 8 23 15,-6 4-22-15,-16 8 37 16,-29 2 7-16,-9 1 17 15,3-5 13-15,-1-3 48 16,13-8-7-16,6-6-15 16,24-7-25-16,9-6-15 15,0 1-16-15,0-5-15 16,42-1 15-16,3-4 26 16,10 0-13-16,11-6-13 15,-3-14-80-15,-2-5-141 16,-4-4-24-16,-3-2-75 15,-14 1 24-15,-13 3 220 16,-15 7 76-16,-3 3 248 0,-9 6 109 16,0 3-67-16,0 6-50 15,0 0-113-15,0 2-44 16,0 0-62-16,0 18-12 16,-9 15 9-16,9 4 4 15,0 1-20-15,0-9 0 16,18-4-4-16,12-11 2 15,0-8-1-15,10-6-16 16,2-5 2-16,-6-26-20 16,-9-7-30-16,-12-10 20 0,-15 0 13 15,0 4 16 1,-24 2 2-16,-12 9 13 0,-9 11 1 16,2 11-6-16,1 11 2 15,3 0-183-15,3 16-194 16</inkml:trace>
  <inkml:trace contextRef="#ctx0" brushRef="#br0" timeOffset="47916.785">6312 14096 1085 0,'0'0'127'0,"0"0"-113"15,0 0 7-15,0 0-4 16,-69 164 51-16,51-51 6 16,9 10-48-16,9 8-5 15,0-5-5-15,0-6-8 0,18-17-8 16,18-25-11-16,9-23-27 16,7-20-27-16,20-26-109 15,-9-9-210-15</inkml:trace>
  <inkml:trace contextRef="#ctx0" brushRef="#br0" timeOffset="48275.69">6774 14158 735 0,'0'0'221'16,"0"0"-150"-16,0 0 87 16,0 0-73-16,0 0-31 15,0 0-54-15,-18 49-3 16,18 14 3-16,0 17 44 15,0 9-12-15,0-1-10 16,0-6-8-16,0-10-11 16,21-12-3-16,-6-19-1 0,3-10-9 15,0-11-8-15,9-13-32 16,7-7-37-16,5 0-34 16,0-30-227-16</inkml:trace>
  <inkml:trace contextRef="#ctx0" brushRef="#br0" timeOffset="48843.957">6572 14397 744 0,'0'0'105'0,"0"0"-9"0,0 0 22 16,0 0-79-16,0 0-22 15,0 0-14-15,-79 18 1 16,61 6 7-16,9 3-4 15,-3 1-7 1,12 4-6-16,0 1-3 0,9 0 0 16,12 2 9-16,6-2-7 15,4-5 7-15,-10 2-13 16,6-8 6-16,-18-9-1 16,-6-2 2-16,-3-7-1 15,0-1-1-15,-3-3 8 16,-24 0-3-16,-19 0 3 0,7-13-43 15,6-10 20 1,6-7-43-16,12-9-117 0,6-9-211 16</inkml:trace>
  <inkml:trace contextRef="#ctx0" brushRef="#br0" timeOffset="49034.384">6526 14309 766 0,'0'0'194'15,"0"0"-67"-15,0 0-47 16,0 0-45-16,0 0 26 16,0 134 10-16,0-72-26 15,0 0-15-15,0-6-22 0,10 0-8 16,-10-6-12-16,0-5-67 16,6-9-61-16,-6-13-201 15,12-16-335-15</inkml:trace>
  <inkml:trace contextRef="#ctx0" brushRef="#br0" timeOffset="49320.632">6632 14573 1054 0,'0'0'216'16,"0"0"-168"-16,0 0 22 16,0 0-52-16,0 0-17 15,0 0-2-15,142-21-40 16,-100 10-51-16,19 4-59 15,-13-1-130-15,-21 2-236 16</inkml:trace>
  <inkml:trace contextRef="#ctx0" brushRef="#br0" timeOffset="49600.196">7082 14565 960 0,'0'0'238'0,"0"0"-211"16,0 0 33-16,0 0-17 15,0 0 53-15,30 116-68 16,-15-74-22-16,-6-1-6 0,-9-4-7 15,0-5-62 1,0-6-60-16,0-10-161 0,0-13-309 16</inkml:trace>
  <inkml:trace contextRef="#ctx0" brushRef="#br0" timeOffset="49860.747">7157 13893 888 0,'0'0'267'16,"0"0"-261"-16,0 0 7 16,0 0 67-16,136 119 25 15,-51-35-59-15,5 9-24 16,-11 8 4-16,-19 3-10 15,-33 3-16-15,-27-5-3 16,-18 0-45-16,-45-8-10 16,-43-7-43-16,-9-14-144 15,-11-27-422-15</inkml:trace>
  <inkml:trace contextRef="#ctx0" brushRef="#br0" timeOffset="51108.819">6952 15114 379 0,'0'0'279'0,"0"0"-204"15,0 0-29-15,0 0 69 16,0 0-12-16,0 0-51 16,0 0-43-16,0-2-1 15,9 32 21-15,-3 16 54 16,6 15-41-16,12 13 3 16,-12 6-19-16,7-2-6 15,2-1-8-15,6 0-6 0,-6-6-5 16,6-8 0-1,-12-7-1-15,3-11-1 0,-9-8-22 16,-9-11-27-16,0-8-45 16,0-4-102-16,0-7-71 15,-9-7-162-15</inkml:trace>
  <inkml:trace contextRef="#ctx0" brushRef="#br0" timeOffset="51384.511">6877 15867 824 0,'0'0'103'16,"0"0"-101"-16,0 0 2 15,0 0 26-15,0 0 61 16,0 0-34 0,102 108-34-16,-69-69-13 0,4 0 2 15,-4-6-6-15,-3-7 4 16,-6-4 3-16,-3-15 14 15,-12-2 15-15,-3-5 15 16,12-8 31-16,-8-29-32 16,8-20-56-16,-3-12-15 15,6-1-46-15,-12 4-76 16,9 16-168-16,-6 17-300 16</inkml:trace>
  <inkml:trace contextRef="#ctx0" brushRef="#br0" timeOffset="55950.702">6934 16342 487 0,'0'0'347'15,"0"0"-324"-15,0 0-18 16,0 0 39-16,0 0 32 15,9 144 44-15,9-72-84 16,0 2-7-16,9-2 5 0,-12-4-7 16,4-11-18-16,-10-12-1 15,0-16 4-15,0-11-11 16,0-15 5-16,-9 0-5 16,0-3 7-16,0 0 2 15,6-30 13-15,6-9-19 16,6-6-4-16,0 0-20 15,6 11-25-15,-6 4 34 16,10 8-70-16,-1 11 47 16,6 11-14-16,-6 0 7 15,-9 0-20-15,-6 17-6 16,-6 1 47-16,-6 6 8 16,0 3 8-16,-18 3-5 15,-15-1 18-15,-6-3-18 16,6-5 1-16,14-14-75 0,4-7-152 15,12 0-198-15</inkml:trace>
  <inkml:trace contextRef="#ctx0" brushRef="#br0" timeOffset="56818.674">7492 16656 731 0,'0'0'72'0,"0"0"-68"0,0 0 132 15,0 0-63-15,0 0-59 16,0 0-12-16,-69 44-2 16,57-23 0-16,12-5 0 15,-6-5-5-15,6-5-9 16,0-4-43-16,0-2-31 15,0 0-14-15,18 0 21 16,0-13 79-16,0-1-9 16,-6 1-19-16,0 6 28 15,-3 2 2-15,-9 5 11 16,9 0 21-16,-9 0-18 16,6 0-14-16,-6 8 25 15,19 3 17-15,-16-5-18 0,3-1-22 16,6-5 9-1,3 0-11-15,-3 0 0 0,9-10-7 16,0-16-1-16,-3-7-6 16,9-4-3-16,-6-3 1 15,1 2 16-15,-13 6 5 16,-9 12 26-16,0 10 35 16,0 4 24-16,0 6-7 15,0 0-69-15,-9 0-8 16,-13 4-1-16,10 16-3 15,3 4-2-15,0-3-28 16,9-1-14-16,0-3-11 16,9-6-12-16,9-5 0 15,7 0 19-15,-7-4-38 0,-6 2 59 16,0 2 13-16,-12 3 12 16,0 2-17-16,0 4 17 15,0 4 0-15,0 2 33 16,-12-3 36-16,0 0-3 15,-6-7-6-15,12-2-12 16,-7-4 3-16,10-2-24 16,3-3-9-16,0 0 3 15,0 0 12-15,0 0-10 16,13-6-23-16,-1-13 0 16,12-3 7-16,-9-4-6 0,12-2-1 15,0-3-27 1,0 0-18-16,-6-2-3 0,-5 3 29 15,2 3-17-15,-3 4 24 16,-15 8 12-16,0 8 6 16,0 3 4-16,0 4 8 15,0 0-18-15,-6 5 2 16,-12 18 8-16,2 7 24 16,4 2-10-16,0-5-2 15,12-5-22-15,0-4-5 16,15-3-10-16,10-10-53 15,-1-5-129-15,3-5-332 16</inkml:trace>
  <inkml:trace contextRef="#ctx0" brushRef="#br0" timeOffset="57365.675">8386 16333 633 0,'0'0'394'0,"0"0"-379"15,0 0 77-15,0 0-56 16,0 0-9-16,0 0-9 15,-100 38-10-15,88-13-5 16,0-3-3-16,3-3 0 0,3-5 0 16,6-6-22-16,0-7-14 15,0-1-35-15,15 0 4 16,3-1 43-16,9-18 6 16,6-3-14-16,-5 3-12 15,-10 5 28-15,-6 5 16 16,-6 4 0-16,3 5 6 15,0 0-6-15,0 0-10 16,9 0 6-16,6 6 4 16,-6-2-37-16,12-4-108 15,1 0-64-15,-1-9-122 16</inkml:trace>
  <inkml:trace contextRef="#ctx0" brushRef="#br0" timeOffset="57956.249">8675 16267 219 0,'0'0'343'0,"0"0"-197"0,0 0-9 15,0 0-37-15,0 0-38 16,0 0-32-16,-48 25-13 16,33-8 1-16,12-1-6 15,0-2-11-15,3-3-1 16,0-3-8-16,0-2-9 16,0-6-23-16,6 0 2 15,15 0-3-15,0-20 4 16,0-13-60-16,1-8-87 15,-16-5 60-15,6-4 53 16,-12 0-95-16,0-6 148 16,-18-1 18-16,-7-3 78 0,-5 5 14 15,3 11 51-15,3 14 28 16,15 18-31-16,0 12-43 16,9 0-97-16,0 29-19 15,0 22 18-15,0 18 1 16,9 6 1-16,9 6-1 15,9-9-28-15,0-11-87 16,0-15-28-16,7-16 21 16,-1-16 66-16,3-13-27 15,-6-1-62-15,-6-9 75 16,-9-18 52-16,-2-2-10 16,2-2 28-16,-6 1 73 15,-9 4 115-15,0 7-25 0,0 10 10 16,0 4-4-1,0 5-64-15,-9 0-40 0,-6 3-54 16,2 20 6-16,-2 10-3 16,3 2-5-16,6-2-8 15,6-5-1-15,0-7 0 16,0-7-41-16,0-12 0 16,0-2-17-16,18 0 9 15,10-19 28-15,-1-17-27 16,0-10-121-16,-6-6 48 15,0-6 6-15,-12-4-129 16</inkml:trace>
  <inkml:trace contextRef="#ctx0" brushRef="#br0" timeOffset="59067.475">8881 15721 337 0,'0'0'362'16,"0"0"-218"-16,0 0-125 16,0 0-19-16,0 0 10 15,-55 116 12-15,55-42 2 16,0 2-18-16,0-3-1 15,21-14-1-15,7-10-8 16,-4-15-11-16,3-13 13 16,-9-13-4-16,9-8-14 15,-9 0 2-15,6-8 18 16,-5-20 6-16,-7-2 6 16,6-5-12-16,-9-1 0 15,0 8-4-15,-9 7-16 16,0 9 9-16,0 6-10 0,0 6 9 15,-18 0 9-15,-3 9-5 16,3 19 16-16,-7 1-3 16,16-3 5-16,0 0-8 15,9-6-2-15,0-1-14 16,18-8-36-16,0-2-19 16,7-3-26-16,-7-3-32 15,-6 3-43-15,-3 1 162 16,-3 1 8-16,-6 1 8 15,0 0-3-15,0-2 55 16,0-1 1-16,6-1 12 16,-6-3-10-16,12-2-25 0,-3 0-26 15,0 0 9-15,15-7 45 16,-6-15-46-16,0-9-20 16,10-2-20-16,-10-6-17 15,9-4-44-15,-12 1 14 16,-3 3 65-16,-6 10 2 15,-6 9 88-15,0 9 108 16,-6 8-79-16,-6 3-23 16,-3 0-13-16,-3 0-47 15,9 22-22-15,-9 9-9 16,18 3 5-16,-6-1-8 16,6-7-5-16,0-4-1 15,6-8-7-15,12-8-30 0,9-6-8 16,9 0-5-16,3-23-8 15,1-16-9-15,-4-4-64 16,-3-6 49-16,-6 4 24 16,-12 3 48-16,-3 14 16 15,-3 8 26-15,-9 11 100 16,0 7-11-16,0 2-84 16,-9 0-3-16,-9 5-8 15,-6 15-4-15,6 4-4 16,6 4-4-16,12-4-6 15,0-1-2-15,0-9-18 16,27-4-16-16,3-4 26 0,3-3-1 16,-5-3 5-1,-4 0-21-15,-15 2 25 0,3-1 10 16,-12 4-10-16,0 1 0 16,0 2 2-16,0 5 19 15,0 1 20-15,0-1 9 16,-3-4-14-16,-6-1 0 15,9-6-15-15,0-2 0 16,0 0-12-16,0 0 7 16,0 0 7-16,0-15-23 15,0-15-21-15,0-9-60 16,0-8 44-16,0-5-8 16,18 2-89-16,-9 4 27 0,-3 11 87 15,0 14 6 1,0 13 14-16,-6 7 77 0,0 1 0 15,0 0-65 1,0 0-1-16,0 15-9 0,0 9 15 16,9 2 8-16,-3-1-9 15,15-2-6-15,12-4-8 16,-5 1 14-16,-1-2 15 16,-9 3-1-16,-9 0-10 15,-9 5-16-15,0 7 3 16,-45 6 3-16,-19 2-10 15,-11-8-118-15,-7-17-604 16</inkml:trace>
  <inkml:trace contextRef="#ctx0" brushRef="#br0" timeOffset="60459.323">5374 15310 1007 0,'0'0'69'0,"0"0"22"0,0 0-25 16,0 0-35-16,0 0-31 15,0 0-9-15,0 0 9 16,-6 147 5-16,-16-69 9 16,7 2 3-16,-9 2-4 15,-6-2 8-15,6-8-14 16,-6-7-6-16,15-17-1 15,-4-12-51-15,10-12-37 16,9-12-216-16,0-12-242 16</inkml:trace>
  <inkml:trace contextRef="#ctx0" brushRef="#br0" timeOffset="60688.759">5117 15816 327 0,'0'0'636'16,"0"0"-583"-16,0 0-51 15,0 0 1-15,0 0 52 16,0 0-6-16,18 149-24 16,9-103-11-16,-9-8-8 15,-3-5 15-15,-2-13 1 16,-4-7 3-16,-3-9-4 16,15-4-10-16,-6 0 8 15,21-18 30-15,0-21-42 16,25-9-7-16,-19 1-133 0,-3 3-222 15,-21 15-495-15</inkml:trace>
  <inkml:trace contextRef="#ctx0" brushRef="#br0" timeOffset="61650.234">4471 16473 559 0,'0'0'202'0,"0"0"-106"0,0 0 124 15,0 0-127-15,0 0-66 16,0 0-22-16,-42-13 0 16,30 30-3-16,6 12 1 15,-3 4 1-15,9 6-4 16,0 0 4-16,0 0-4 16,24-6-2-16,3-1-4 15,-3-11 3-15,3-7-10 16,4-8 3-16,-4-6-29 15,-9 0 23-15,-3-17 8 16,-6-10 4-16,-9-6-71 16,0-6 0-16,-9 4 56 0,-21 1-9 15,0 8-10-15,-7 11 14 16,13 9 7-16,-6 6-40 16,21 0-158-16,0 0-155 15</inkml:trace>
  <inkml:trace contextRef="#ctx0" brushRef="#br0" timeOffset="61900.769">4634 16270 815 0,'0'0'283'15,"0"0"-275"-15,0 0 76 0,0 0-84 16,0 0 11-1,0 0-11-15,6 164 19 0,3-92-13 16,9 6-3-16,-9 1 2 16,-9-5-2-16,9-9-3 15,-9-11-4-15,9-16-28 16,1-16-55-16,2-16-98 16,3-6-142-16</inkml:trace>
  <inkml:trace contextRef="#ctx0" brushRef="#br0" timeOffset="62125.307">4764 16342 989 0,'0'0'134'16,"0"0"-125"-16,0 0 21 15,-18 104 16-15,18-41 1 16,18 0-35-16,-3-5-3 15,6-6-5-15,-3-6-2 16,-3-15-2-16,-9-6-9 16,-6-7-25-16,0-7-56 15,0-7-103-15,-6-4-68 16,-21 0-293-16</inkml:trace>
  <inkml:trace contextRef="#ctx0" brushRef="#br0" timeOffset="62273.898">4613 16667 571 0,'0'0'377'0,"0"0"-358"16,0 0 11-16,0 0 39 15,0 0 11-15,160-54-80 16,-115 42-41-16,4 6-118 16,-10 1-72-16,-12 3-278 15</inkml:trace>
  <inkml:trace contextRef="#ctx0" brushRef="#br0" timeOffset="63100.269">4906 16715 583 0,'0'0'362'15,"0"0"-355"-15,0 0-14 16,0 0-30-16,78-116-3 15,-45 75-154-15,-5 4-106 16,-7 9 210-16,-21 11 90 16,0 6 191-16,0 10-47 15,-21 1-48-15,9 0-47 16,-10 6-27-16,4 16-3 16,9 3-11-16,3 0 3 15,6-1-11-15,0-1-17 0,15-7-18 16,9 1 7-1,4-5 8-15,11-3 16 0,-6-2-12 16,-15 1 16-16,-6 1-5 16,-3 0 3-16,-9-1-12 15,0-1 14-15,-9 4 9 16,-9 2 27-16,-9-5-14 16,0-2-6-16,-3-1 2 15,24-4-3-15,-4 1-11 16,4-2 19-16,6 0 6 15,0 0 2-15,0 0-31 16,16 0-20-16,2-8 11 0,18-11-5 16,6-6 14-1,-3-4-23-15,4-10-51 0,-7 0 7 16,-9-3-115-16,-3 4 37 16,-15 7 145-16,0 13 27 15,-9 7 184-15,0 11 27 16,0 0-90-16,0 0-48 15,-15 6-41-15,6 21-32 16,-9 5-3-16,9 1-10 16,9-5 6-16,0-3-15 15,0-9-5-15,12-4-1 16,9-6-7-16,6-6 1 16,0 0 7-16,16-15 12 0,-10-16-12 15,6-9-21 1,-6-4 3-16,-15-5-12 0,4 3-19 15,-10-6 30-15,-12 3-1 16,0-1 20-16,0 9 26 16,-3 8 55-16,-6 14-2 15,6 11 30-15,-3 8-56 16,6 0-40-16,-3 0-9 16,3 13-4-16,0 21-10 15,0 18 10-15,0 8 1 16,0-1 5-16,9-5-6 15,3-12-16-15,3-5-10 16,0-16-33-16,6-7-6 16,-3-10-79-16,3-4-161 0</inkml:trace>
  <inkml:trace contextRef="#ctx0" brushRef="#br0" timeOffset="63248.563">5506 16399 1205 0,'0'0'64'16,"0"0"-47"-16,0 0-10 16,0 0 10-16,0 0-34 15,187-46-17-15,-117 12-195 16,-13 1-324-16</inkml:trace>
  <inkml:trace contextRef="#ctx0" brushRef="#br0" timeOffset="67066.565">18587 9561 492 0,'0'0'230'16,"0"0"-191"-16,0 0 139 16,0 0-27-16,0 0-66 15,0 0-63-15,0 0-22 16,0 0 0-16,6 57 11 16,15-6 24-16,-3 13-7 15,0 6-17-15,-6 1-4 16,4-2-3-16,-10-9-2 0,6-11 3 15,-3-11-5-15,-3-17 1 16,-3-7-1-16,-3-8 2 16,0-6-1-16,0 0 1 15,0 0 8-15,0-21-3 16,0-14-7-16,0-7-17 16,0-2 7-16,0 0-3 15,9 6-8-15,6 9 3 16,3 8-40-16,9 9-30 15,-3 12-10-15,13 0 14 16,-13 6 36-16,0 21 8 16,-6 6-22-16,-9 1 35 15,-3-1 25-15,-6-2 0 16,0-4-7-16,-18-6 5 16,-9-1 4-16,-9-6 11 0,-7-3-5 15,16-8-6-15,0-3-15 16,18 0-60-16,9-9-72 15,0-17-245-15</inkml:trace>
  <inkml:trace contextRef="#ctx0" brushRef="#br0" timeOffset="67752.43">18985 9812 342 0,'0'0'210'16,"0"0"-169"-16,0 0 127 15,0 0-47-15,0 0-10 16,0 0-58-16,0-6-23 16,0 6 0-16,0 0-20 15,0 0-4-15,0 0-5 16,0 0 1-16,0 0 4 15,0 0-2-15,0 0 8 16,0 0 2-16,0 0 5 16,-3 0-12-16,3 0-5 15,0 0-2-15,-3 19-9 16,3 13 9-16,0 7 3 16,-9 2-1-16,9 0-1 0,0-6-1 15,0-4 0-15,0-11-1 16,15-5-1-16,4-9-13 15,-4-6 0-15,6 0 15 16,-3-2-12-16,-3-21 9 16,-3-7 2-16,6-8-14 15,-18-1 3-15,0-1 8 16,0 6-4-16,0 6 8 16,0 7 13-16,0 3 4 15,0 12-1-15,0 3-5 16,0 3-4-16,0 0-7 15,0 0-6-15,0 0-6 16,0 14-3-16,0 10 15 16,0 14 8-16,0 6-2 0,0 7 3 15,0 6-2-15,0 5-5 16,15 0-1-16,-6-1 4 16,-6 1-1-16,0-5-1 15,-3-10-2-15,0-11 3 16,0-11-3-16,-15-7 5 15,-18-11 9-15,-6-5 21 16,-9-2-33-16,2-7-3 16,4-23-17-16,15-9-53 15,6-12-101-15,15-10-78 16,6-5-245-16</inkml:trace>
  <inkml:trace contextRef="#ctx0" brushRef="#br0" timeOffset="67965.905">19197 9591 908 0,'0'0'211'0,"0"0"-199"16,0 0-3-16,0 0 6 16,0 0 72-16,54 156-59 15,-33-93-10-15,-9-6-15 16,0-4-1-16,-3-4-4 15,-6-14-12-15,-3-3-40 16,0-15-49-16,0-7-121 0,0-10-156 16</inkml:trace>
  <inkml:trace contextRef="#ctx0" brushRef="#br0" timeOffset="68108.064">19218 9881 588 0,'0'0'377'15,"0"0"-358"-15,0 0 25 16,0 0-9-16,0 0-35 16,118-54-70-16,-79 48-181 15,-12 4-202-15</inkml:trace>
  <inkml:trace contextRef="#ctx0" brushRef="#br0" timeOffset="68669.11">19342 9978 364 0,'0'0'133'16,"0"0"19"-16,0 0-46 16,0 0-35-16,0 0-54 15,0 0-17-15,33 31 19 16,6-55-19-16,3-4-36 16,-15-9-98-16,10-4-107 15,-13-4-69-15,-15 2 183 16,0 11 127-16,-9 11 51 15,0 10 285-15,-9 9-49 16,-9 2-128-16,0 0-79 16,-7 22-8-16,-2 9-18 0,21 6-10 15,3 0-28-15,3-2-16 16,0-4-2-16,6-8 1 16,15-8-16-16,-5-10 11 15,23-5 6-15,-3-5 26 16,0-25-26-16,6-6-28 15,1-6-41-15,-13 0-8 16,3 0 32-16,-15 9-36 16,-9 7 79-16,-9 13 2 15,0 7 36-15,-9 6-15 16,-9 0-21-16,-6 0 0 16,6 9 32-16,6 10-5 0,3 5-11 15,9-3-3 1,0 5-13-16,0-5 0 0,21 3-10 15,6-6 10-15,-6 1 0 16,9-5 0-16,-12-2-19 16,-9-1 16-16,-9-2 1 15,0 4-10-15,-3 0 12 16,-39 4 4-16,-3-2 6 16,-18-1-10-16,-7-2-34 15,-2-11-64-15,8-1-236 16</inkml:trace>
  <inkml:trace contextRef="#ctx0" brushRef="#br0" timeOffset="69069.887">18835 9041 494 0,'0'0'239'15,"0"0"-237"-15,0 0-2 16,0 0 101-16,9 120-10 16,3-65-29-16,-3 0-23 15,-6-5-25-15,3-4-8 16,0-7-6-16,-6-6-72 15,3-13-53-15,-3-10-143 0</inkml:trace>
  <inkml:trace contextRef="#ctx0" brushRef="#br0" timeOffset="69278.141">19025 9065 820 0,'0'0'54'0,"0"0"-44"16,0 0-8-16,0 0 75 16,21 138 11-16,-6-73-54 15,-3-5-9-15,0-7-24 16,-12-6-1-16,0-10-16 16,0-6-108-16,0-12-27 0,-12-13-150 15</inkml:trace>
  <inkml:trace contextRef="#ctx0" brushRef="#br0" timeOffset="69472.12">18756 9260 649 0,'0'0'297'16,"0"0"-246"-16,0 0 47 15,0 0-49-15,0 0-49 16,0 0 3-16,72-3 3 15,-8 3 27-15,2 0-33 16,16 0-7-16,-4-2-118 0,-5-6-207 16,-13-3-390-16</inkml:trace>
  <inkml:trace contextRef="#ctx0" brushRef="#br0" timeOffset="69870.843">18684 9414 252 0,'0'0'315'16,"0"0"-266"-16,0 0 90 15,0 0-12-15,0 0 7 16,135-28-50-16,-86 24-32 0,8 4-18 16,3 0-27-16,1 0-7 15,5 0-77 1,-14 0-213-16</inkml:trace>
  <inkml:trace contextRef="#ctx0" brushRef="#br0" timeOffset="78000.599">8051 17169 538 0,'0'0'309'0,"0"0"-296"16,0 0 1-16,0 0 72 16,0 0-23-16,0 0-25 15,0 0-25-15,0-87-5 16,0 86 45-16,0 1-23 15,-18 0-30-15,-10 0 3 16,-5 0 1-16,3 19 0 16,-3 2-1-16,15 1 0 15,9-4-3-15,9 2-2 16,0 4-8-16,0 0 4 16,27 6-9-16,6-2 15 0,3 1 6 15,-3-3-6-15,7-2-8 16,-7-2-19-16,-15-4 4 15,-9 1 0-15,-9-5-5 16,0 0-5-16,-9 1-5 16,-18-1 38-16,-6 1-15 15,-4-11-23-15,4-4 10 16,12 0 28-16,6-16-2 16,15-11 2-16,0-8-37 15,6-4 37-15,30 0 2 16,-3 0-2-16,16 4-6 15,2 4-13-15,-6 0-6 0,1 9 6 16,-13 1 12-16,-6 4 3 16,-9 7 4-16,-18 4 7 15,6 3-3-15,-6 3 32 16,0 0 26-16,0 0-32 16,0 0-17-16,0 0-3 15,-6 4-4-15,0 16 3 16,3 0-2-16,-3 5-1 15,6-1 3-15,0-1 8 16,0-1-4-16,0-5-8 16,15-4-3-16,3-8 6 15,9-5-6-15,0 0 2 16,-2-3-3-16,2-20 22 0,0-5-23 16,-18 0 0-1,0 0-12-15,-9 1-4 0,0 0 11 16,0 7-6-16,-18 5 11 15,-9 6-5-15,0 9 5 16,-4 0-13-16,-2 0-33 16,18 13-27-16,3 5-89 15,6-3-76-15,6-2-129 16</inkml:trace>
  <inkml:trace contextRef="#ctx0" brushRef="#br0" timeOffset="78304.921">8573 17008 443 0,'0'0'391'0,"0"0"-363"0,0 0 41 16,0 0 60-16,0 0-48 16,-9 129-51-16,9-99-23 15,0-7-7-15,18-8-8 16,0-9-7-16,9-6 10 15,0 0-7-15,0-18 2 16,-5-18-37-16,-1-7 22 16,-12 2-13-16,-9-3 22 15,0 10-13-15,-18 5 27 0,-16 10 0 16,-5 13-21 0,3 6-3-16,3 0-26 0,0 16-9 15,14 9-111 1,7 1-72-16,6-5-147 0</inkml:trace>
  <inkml:trace contextRef="#ctx0" brushRef="#br0" timeOffset="78620.328">8847 16891 941 0,'0'0'214'0,"0"0"-205"0,0 0 53 16,0 0-12 0,0 0-9-16,0 0-33 0,-27 126-8 15,54-107 0-15,7-8 0 16,-4-8 0-16,3-3 1 16,3-8 1-16,-3-20 3 15,-5-11-9-15,-10-3 4 16,-15 0 0-16,-3 1 0 15,0 7 3-15,-30 7-3 16,-4 8-5-16,-20 12-7 16,-9 7-18-16,-4 4-43 15,4 21-130-15,9 3-297 16</inkml:trace>
  <inkml:trace contextRef="#ctx0" brushRef="#br0" timeOffset="83417.812">14923 14645 224 0,'0'0'461'0,"0"0"-422"16,0 0 25-16,0 0 24 15,0 0-21-15,0 0-35 16,0 0-32-16,-106-60 1 16,70 62 1-16,9 14 0 15,0 8 6-15,9-4-8 16,3 2 0-16,6-1-8 15,9 0-3-15,0 0-23 0,15 0 21 16,21 5 11-16,0-1 4 16,6 1 0-16,-8-2-2 15,-4 0-14-15,-12-4-14 16,-9-4-15-16,-9-4 9 16,0-1 6-16,-9-3 15 15,-24-1 13-15,-10-3 15 16,4-4 5-16,12 0-8 15,0 0 26-15,12-17 17 16,3-3-20-16,12-1-26 16,0-4-1-16,18 0 3 15,18 3-11-15,9-3-22 16,4 4-13-16,8 3-60 0,-3 0-21 16,-12 1 19-16,4 4 4 15,-13 1-7-15,-15 2 68 16,-15 4 32-16,3 4 12 15,-6-1 62-15,0 2 46 16,-6 1-52-16,-9 0-24 16,3 0 20-16,-6 1-10 15,0 13-3-15,18 10-21 16,-12 1-8-16,12 2 1 16,0-3-16-16,0-4-7 15,0-2-5-15,21-6 5 16,3-9-4-16,-6-3 4 0,9 0 17 15,3-14-17 1,-6-7-4-16,-17-6 0 0,5 3-30 16,-12-5 24-16,0 3-8 15,-19 3-23-15,-8 5 26 16,0 8-6-16,-6 9 0 16,6 1-34-16,9 0-117 15,3 6-181-15</inkml:trace>
  <inkml:trace contextRef="#ctx0" brushRef="#br0" timeOffset="83753.289">15321 14660 801 0,'0'0'250'16,"0"0"-250"-16,0 0 33 15,0 0 8-15,0 0 2 16,0 0-17-16,-54 108-12 16,54-75-14-16,0-4 1 15,0-5-2-15,18-6-5 16,-3-9-3-16,6-6-9 16,4-3-10-16,5 0 7 15,-6-19-8-15,3-10-47 0,-18-1-33 16,0-2 42-1,-9 4 40-15,0 5 24 0,-30 7 3 16,-3 8 9-16,-22 8-9 16,22 0-11-16,0 12 9 15,9 12-94-15,12 1-130 16,12-5-263-16</inkml:trace>
  <inkml:trace contextRef="#ctx0" brushRef="#br0" timeOffset="84038.413">15578 14707 578 0,'0'0'635'16,"0"0"-620"-16,0 0 32 0,0 0-7 16,0 0-2-1,-115 12-37-15,103 15-1 0,12 4-13 16,0-2-4-16,21-7-15 15,6-8-25-15,1-9 18 16,-1-5 7-16,6 0 15 16,-6-14 1-16,-12-13 8 15,3-2-2-15,-18-2 14 16,0-2-8-16,-18 1-12 16,-15 7-2-16,-27 9-77 15,-4 9-36-15,4 2-151 16</inkml:trace>
  <inkml:trace contextRef="#ctx0" brushRef="#br0" timeOffset="86684.92">17914 10828 475 0,'0'0'271'0,"0"0"-245"15,0 0 98-15,0 0-31 16,0 0-41-16,0 0-27 15,0 0-4-15,81-28-5 16,-53 21-6-16,-1 3-4 0,0 2-2 16,-9 2-4-16,0 0-1 15,-3 0-1-15,-6 0-13 16,-9 15-18-16,0 9-12 16,0 8 7-16,-18 6-1 15,-6-1 37-15,-15-2-7 16,-3-2-5-16,17-8 3 15,-2-6 11-15,15-9 0 16,6-4 4-16,0-1-2 16,6-5-2-16,0 0-2 15,0 0-16-15,24 0-14 16,9 0 32-16,10 0 20 16,2-8-20-16,-9-4-18 15,9 3-9-15,-11 0-99 16,-13 6-55-16,-6 0-174 0</inkml:trace>
  <inkml:trace contextRef="#ctx0" brushRef="#br0" timeOffset="87081.36">18267 10854 332 0,'0'0'305'0,"0"0"-302"0,0 0 26 16,0 0 19-16,0 0 12 16,0 0-45-16,88-35-8 15,-64 35-7-15,0 7 4 16,-9 13-4-16,6 6-4 15,-15 2-3-15,3 5 5 16,-9-1-2-16,0-4-1 16,-9-3-6-16,-6-6 11 15,-12-7 5-15,0-3-5 16,-6-9 21-16,2 0-21 16,-2-12-2-16,21-16-11 15,6-7 7-15,6-2-5 0,0 0-7 16,0 8 11-16,27 10-21 15,6 13-48-15,1 6-123 16,8 0-139-16</inkml:trace>
  <inkml:trace contextRef="#ctx0" brushRef="#br0" timeOffset="90417.944">20513 11682 494 0,'0'0'122'0,"0"0"-115"15,0 0 37-15,0 0-7 16,0 0-2-16,0 0-24 16,-82-60-6-16,55 60-1 15,0 0 1-15,0 3 17 16,2 12-5-16,4-1-13 15,21 3 0-15,0 0-4 16,0-1-8-16,0 4-9 0,34 0 17 16,-4 8 15-16,15-2-13 15,-9 5 6-15,6-1-8 16,-5-4 2-16,-10-2 0 16,-9-3-2-16,-9-5 0 15,-9-5-6-15,0-2 4 16,0-3-9-16,-18-3 11 15,-9-3 13-15,-6 0-4 16,2 0-5-16,7 0-2 16,6-13 15-16,18-10-17 15,0-9 0-15,0-5-38 16,9 1 19-16,18-2-4 16,10 7-14-16,-1 5-54 15,-3 5-101-15,9 7-60 16</inkml:trace>
  <inkml:trace contextRef="#ctx0" brushRef="#br0" timeOffset="91085.345">20775 11643 649 0,'0'0'34'16,"0"0"40"-16,0 0 10 15,0 0 8-15,0 0-36 16,-60 140-4-16,60-95-22 15,0-5-3-15,6-8-27 16,15-9 0-16,3-7-6 0,3-14 1 16,-3-2 5-16,-2-8 5 15,11-24 23-15,-12-5-28 16,-9-5-51-16,-6 2 16 16,-6 1 12-16,0 6-19 15,-21 5 42-15,-12 11-6 16,6 6-12-16,2 11-27 15,1 0-27-15,12 0-91 16,0 13-123-16</inkml:trace>
  <inkml:trace contextRef="#ctx0" brushRef="#br0" timeOffset="91430.411">21005 11610 999 0,'0'0'31'16,"0"0"70"-16,0 0-58 15,0 0-26-15,0 0 3 16,0 0-16-16,141-40-4 16,-116 40-28-16,-1 19-24 15,-12 0-1-15,-6 2 10 16,-6 2 34-16,0 2-3 15,-12 0 8-15,-18 1 4 16,-1 0 44-16,4-6-5 16,9-4-11-16,3-5-9 0,12-4-10 15,3 0-4-15,0-5-5 16,0-2-11-16,6 0 7 16,15 0 4-16,15 0 24 15,-2-9-24-15,11-6-50 16,-9-4-143-16,3-5-249 15</inkml:trace>
  <inkml:trace contextRef="#ctx0" brushRef="#br0" timeOffset="91770.489">21385 11557 820 0,'0'0'48'15,"0"0"-30"-15,0 0 27 16,0 0-30-16,0 0 12 16,0 0-7-16,0 62-13 15,21-47-7-15,-15-6 11 16,12 2-11-16,-9-4-12 16,3-1 4-16,3-4-3 15,-6-2-9-15,13 0 20 16,-7 0 13-16,3-17-8 15,-12-3-5-15,3-4-20 16,-9-3-16-16,0 2 20 0,-15 6 16 16,-12 5-4-1,-4 9 4-15,-2 5-4 0,-21 5-4 16,21 21-50-16,-4 6-89 16,4-3-256-16</inkml:trace>
  <inkml:trace contextRef="#ctx0" brushRef="#br0" timeOffset="-200426.376">14066 9018 1004 0,'0'0'109'0,"0"0"-94"16,0 0 19-16,0 0 6 15,0 0-7-15,0 0-19 16,0 0 0-16,-12 110 21 16,6-44 8-16,0 6-9 15,0-1-24-15,0 0-1 16,3-4-4-16,-16-7-5 16,13-8 0-16,-15-3-17 0,15-8-22 15,-12-4-34-15,3-7-68 16,-6-13-162-16,15-11-176 15</inkml:trace>
  <inkml:trace contextRef="#ctx0" brushRef="#br0" timeOffset="-200158.889">13815 9529 148 0,'0'0'830'16,"0"0"-759"-16,0 0-66 15,0 0 18-15,0 0 0 0,0 0 59 16,43 109-38-16,-13-66-37 16,-12-4-2-16,-3-6 5 15,6-4 9-15,-6-8-16 16,3-7 7 0,-12-10-1-16,12-4-1 0,4-6 39 15,5-27 8-15,15-11-46 16,0-8-9-16,4 2-5 15,-10 8-51-15,-18 8-75 16,-18 7-514-16</inkml:trace>
  <inkml:trace contextRef="#ctx0" brushRef="#br0" timeOffset="-198583.971">18828 10422 726 0,'0'0'166'15,"0"0"-51"-15,0 0 7 16,0 0-35-16,0 0-23 15,0 0-44-15,0 0-8 16,124-61 6-16,-57 49 8 16,17-5-15-16,10 1-7 15,14-5-4-15,-11 1 0 16,12 1-28-16,-19 2-34 0,-14 8-85 16,-10 2-83-1,-24 3-81-15,-24 1-118 0</inkml:trace>
  <inkml:trace contextRef="#ctx0" brushRef="#br0" timeOffset="-198335.285">18925 10559 920 0,'0'0'134'0,"0"0"-66"0,0 0 15 16,0 0-20-16,0 0-11 16,133-4-13-16,-37-11-7 15,19-10-22-15,12-8-4 16,12-7-6-16,3-4-30 16,-7 5-48-16,-23 3-72 15,-39 8-334-15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0" max="32767" units="cm"/>
          <inkml:channel name="Y" type="integer" min="0" max="32767" units="cm"/>
          <inkml:channel name="F" type="integer" min="0" max="2047" units="deg"/>
          <inkml:channel name="T" type="integer" min="0" max="2.14748E+0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8-05T13:11:35.2130000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5244 4228 902 0,'0'0'151'0,"0"0"-75"0,0 0-29 15,0 0-7-15,0 0-3 16,0 0-37-16,0 0-5 15,-36 8-12-15,17 33 17 16,-8 11 8-16,-6 7-4 16,6-2 5-16,0-4-8 0,-3-5 3 15,24-6 6 1,-4-3-10-16,-2-6 1 0,12-6 1 16,0-9-2-16,0-7-3 15,12-1-12-15,4-5 8 16,32-4 7-16,3-1 0 15,0 0 0-15,7-3-25 16,-7-12-42-16,-15 0-12 16,16-3-133-16,-16 0-178 15</inkml:trace>
  <inkml:trace contextRef="#ctx0" brushRef="#br0" timeOffset="231.039">5268 4456 937 0,'0'0'121'0,"0"0"-121"16,0 0 2-16,0 110 25 16,0-50 24-16,0 4-10 15,0 5-18-15,0-5-17 16,3-7-5-16,-3-5-1 15,0-13-13-15,6-6-130 16,-6-16-95-16,3-17-295 16</inkml:trace>
  <inkml:trace contextRef="#ctx0" brushRef="#br0" timeOffset="680.048">5464 4459 1161 0,'0'0'74'15,"0"0"-55"1,0 0-11-16,0 0-8 16,0 0 0-16,0 0-55 15,0 4-207-15,0-4-299 0</inkml:trace>
  <inkml:trace contextRef="#ctx0" brushRef="#br0" timeOffset="1129.775">4993 3892 1079 0,'0'0'145'0,"0"0"-135"15,0 0 6-15,-15-126-6 0,51 104 22 16,16 6 17-16,29 12-34 16,22 4-15-16,5 26-2 15,7 38 1-15,-9 25-1 16,-16 25-20-16,-29 24-21 16,-28 19 7-16,-21 11 9 15,-12-4 9-15,-54-11-11 16,-19-24 11-16,-17-20 18 15,-22-22 0-15,-21-20 62 16,-24-20 15-16,-15-23-2 16,-6-24-10-16,21-18-29 15,24-50 6-15,28-30-8 0,23-29-24 16,40-31-10 0,21-22-10-16,21-16-12 0,39-1 8 15,31 15-21-15,32 32-7 16,16 34 19-16,6 38-25 15,20 37-25-15,-5 31-10 16,-12 19-6-16,-33 65-117 16,-34 40-78-16,-39 23-218 15</inkml:trace>
  <inkml:trace contextRef="#ctx0" brushRef="#br0" timeOffset="9627.625">1070 6160 506 0,'0'0'218'0,"0"0"-150"0,0 0 16 16,0 0-58-16,0 0-1 16,0 0 4-16,0 0 21 15,0 0 16-15,0 33-19 16,9-7 24-16,-9 7-7 16,9 5-10-16,-9 1-13 15,9 0-7-15,-6-2-22 16,-3-2-9-16,6-1-1 15,-6-6-2-15,0-3 0 16,0-7-2-16,3-6-35 0,-3-6-49 16,9-6-99-16,6 0-279 15</inkml:trace>
  <inkml:trace contextRef="#ctx0" brushRef="#br0" timeOffset="9785.326">1468 6330 1150 0,'0'0'70'15,"0"0"-70"-15,0 0-59 16,0 0-236-16,0 0-478 16</inkml:trace>
  <inkml:trace contextRef="#ctx0" brushRef="#br0" timeOffset="11347.732">2017 5649 1167 0,'0'0'71'16,"0"0"12"-16,0 0-30 16,0 0-22-16,0 0-31 15,0 0-3-15,-33-16-24 16,66 63 27-16,-5 24 8 15,-7 12-3-15,3 9-1 16,-15 3-4-16,-3-6-4 16,-6-10-7-16,0-13 9 0,0-17 1 15,0-14-3-15,0-17 2 16,0-7 1-16,0-9 1 16,0-2 5-1,0 0 5-15,0-16-10 0,0-20-18 16,12-5 16-16,6 0 2 15,0 4 0-15,6 9-12 16,0 8-24-16,-2 11 14 16,5 9 0-16,0 0-30 15,-9 8-22-15,0 13 12 16,-12 5 21-16,3 2 20 16,-9 2 1-16,0 3 4 0,-12-4 5 15,-15-3-1 1,-12-4-1-16,3-8-45 0,8-6-36 15,4-8-62 1,3 0-167-16</inkml:trace>
  <inkml:trace contextRef="#ctx0" brushRef="#br0" timeOffset="12199.996">2470 6096 289 0,'0'0'663'0,"0"0"-564"16,0 0-37-16,0 0 14 0,0 0-27 15,0 0-49-15,-115 42-7 16,106-16-12-16,0-1-2 16,3-8-11-16,6 1-24 15,0-9-31-15,0-3-15 16,0-2-57-16,9-4-1 15,15 0 88-15,-8 0 46 16,20-4-62-16,-15-5 38 16,3 1-67-16,-18 3 84 15,6 4 33-15,-3 1 18 16,-9 0 14-16,9 0 28 16,-9 0-7-16,9 6-21 15,0 2 5-15,6-6 7 0,4-2-20 16,-1 0 17-16,0-15 13 15,9-11-18-15,0-7-27 16,0-4 0-16,-3 1 9 16,-12 3 23-16,-8 7 53 15,-4 9 51-15,0 6-3 16,0 7-32-16,0 4-45 16,0 0-62-16,0 0-2 15,-4 0-2-15,-5 11-1 16,0 5-18-16,3 3-6 15,6-5-11-15,0-3-8 16,6 2 5-16,12-4 5 16,1 3 30-16,5 1-8 0,-6 2 8 15,9 1-1 1,-21 3-2-16,6-1-10 0,-3 1-31 16,-9 1 23-16,0-1 22 15,-3-2 4-15,-21-1 23 16,-3-3 35-16,9-7 0 15,0-3-21-15,9-3 6 16,-3 0-14-16,12 0 7 16,0 0-5-16,0-2-29 15,15-17-1-15,9-3 9 16,12-6-10-16,6-5-7 16,3-3-13-16,1 0-7 15,-4-2-6-15,-6 4 19 16,-21 2-21-16,-3 11 23 0,-12 10 12 15,0 4 48-15,0 5 31 16,-15 2-32-16,-9 0 9 16,0 13-21-16,-12 14-22 15,21 6-13-15,6 1 0 16,9-3-14-16,0-3 8 16,18-6-16-16,24-7-43 15,9-7 26-15,13-8-96 16,2 0-209-16</inkml:trace>
  <inkml:trace contextRef="#ctx0" brushRef="#br0" timeOffset="12912.864">3542 5887 888 0,'0'0'68'0,"0"0"-1"16,0 0-34-16,0 0 37 16,-130 21-53-16,109 6-17 15,12 1-8-15,3-6 5 16,6-6-18-16,0-5-36 16,0-3-11-16,15-4-20 0,3-4-31 15,9 0 93 1,-9-4-42-16,15-15-27 0,-6 3 24 15,-9 5 54-15,-5 5 17 16,-4 6 12-16,-3 0 10 16,-6 2 13-16,9 20-32 15,-3-2 13-15,15-5-16 16,6-2-14-16,0-8-126 16,9-5-264-16</inkml:trace>
  <inkml:trace contextRef="#ctx0" brushRef="#br0" timeOffset="13299.493">3877 5867 465 0,'0'0'415'15,"0"0"-339"-15,0 0-21 16,0 0 42-16,-118 58-46 16,97-30-46-1,9 4-5-15,12-5-9 0,0-8-3 16,0-1 9-16,12-13-32 15,15-5-45-15,-3 0 48 16,12-17 28-16,0-22-37 16,1-12-43-16,-10-4 4 15,-12-4 4-15,-6-8 56 16,-9-3 20-16,0-6 40 16,-15 4 52-16,-9 12 17 15,9 16 54-15,-9 24-35 0,24 11-45 16,-10 9-45-16,10 0-38 15,0 33-5-15,-12 26-4 16,12 21 9-16,0 5 0 16,12-3-14-16,4-14-34 15,23-12-16-15,3-14-21 16,3-12-53-16,7-16-120 16,2-12-78-16</inkml:trace>
  <inkml:trace contextRef="#ctx0" brushRef="#br0" timeOffset="14763.207">4278 5766 761 0,'0'0'185'16,"0"0"-60"-1,0 0 1-15,0 0-32 0,0 0-60 16,-115 5-33-16,97 28-1 16,0 3-1-16,0 4 0 15,18-6-6-15,0-4-6 16,0-10-18-16,0-6-24 15,6-7-38-15,15-7 29 16,3 0 16-16,-6-13 48 16,10-15 0-16,-7-10-11 15,-9-2-2-15,0-4 0 16,-3-4-15-16,-9-5 21 16,0-7 7-16,0 0 5 0,0 7 12 15,-9 10 27 1,-3 12 21-16,6 11-12 0,6 5-25 15,-6 4-14-15,3 5-2 16,-3 5 3-16,6-1 2 16,-3 2-10-16,3 0-7 15,-9 0-9-15,9 0 1 16,0 16 7-16,0 10 1 16,-7 15 23-16,7 10-1 15,0 3-12-15,0 6 3 16,7 2 0-16,5-6-10 15,3-7 8-15,3-10-10 0,-3-7-1 16,-3-12-10 0,6-7 6-16,-9-7-9 0,-3-5 7 15,3-1-7-15,0 0 13 16,9-19 3-16,0-10-2 16,1-9-1-16,-13 3-7 15,-6 4-1-15,0 12 8 16,0 7 5-16,0 8 9 15,0 4-14-15,0 0-11 16,0 0 6-16,-15 21-12 16,-4 7 13-16,4 4-2 15,3-4-19-15,12-4-48 16,0-9 14-16,0-2 0 16,24-7-30-16,-2 0 69 15,-7 1 14-15,12-4 6 0,-9 1-4 16,-9 4 4-1,3 2-6-15,-3 1-2 0,-3 0-5 16,-3-2 13-16,6 0 15 16,0-5 27-16,-3 1-13 15,0-4-3-15,15-1-11 16,-2 0 28-16,14-21 0 16,-3-8-35-16,3-14-8 15,-6-2-16-15,-9-4 12 16,1 0 4-16,-10 10 7 15,-6 9 66-15,-3 15 53 16,0 6-46-16,0 7-41 16,-6 2-5-16,-19 0-34 15,16 23-1-15,-12 12 1 0,6 4-3 16,3 1 1-16,9-11-9 16,3-4-2-16,0-6-20 15,9-11-14-15,12-6 18 16,18-2 12-16,4-4-1 15,-1-22-9-15,6-12-17 16,-8-7-5-16,-1-3 15 16,-12 6 34-16,-9 7 2 15,-3 11 58-15,-15 12 37 16,0 4-14-16,0 6-25 16,-9 2-20-16,-6 0-31 15,-3 2-4-15,0 17-3 16,9 2-3-16,3 1-4 0,6-2-21 15,0-3 1-15,0-1-10 16,15 0-10-16,12-5 40 16,6 0-10-16,-6-2 15 15,-3 0-6-15,-2-1 8 16,-16 3-3-16,-6 1-4 16,0-1-4-16,0 1-7 15,0 2 18-15,0-4 13 16,-12 1 8-16,-4-4-3 15,4-2 1-15,0-3-9 16,3-2 3-16,9 0-1 16,0 0-2-16,0 0 1 0,0 0-1 15,0 0-6-15,0 0-4 16,18-19-23-16,9-8 10 16,10-8-20-16,5-7-8 15,3-8-5-15,-9-2-6 16,-2-1 30-16,-4 10 22 15,-12 10 3-15,-12 9 0 16,-6 17 34-16,0 5 18 16,0 2-6-16,0 0-36 15,0 0 4-15,-9 7-16 16,-3 13-1-16,12 8 0 16,0 4-1-16,0-1-8 15,21-3-3-15,15 1 12 0,-3-3 7 16,13-5-1-1,-19-3-4-15,-15 1-2 0,-9 1 0 16,-3 6-15-16,-27 2 11 16,-34 10-1-16,-8-4-53 15,-19-5-259-15</inkml:trace>
  <inkml:trace contextRef="#ctx0" brushRef="#br0" timeOffset="15431.039">2941 6623 151 0,'0'0'978'0,"0"0"-932"16,0 0 10-16,0 0-48 16,0 0-8-16,0 0-5 15,-21 109 5-15,21-45 14 16,0-2 2-16,0-8 19 16,0-5-9-16,0-10 10 15,0-8-8-15,0-7-14 16,12-6 3-16,3 0 11 15,-3-8-8-15,15 1 3 16,6-11-2-16,19 0 2 16,23 0-9-16,10-10-9 15,5-10-5-15,-11 0-14 16,2-1-34-16,-14 0-66 16,-19 2-55-16,-9 2-146 15,-9-5-215-15</inkml:trace>
  <inkml:trace contextRef="#ctx0" brushRef="#br0" timeOffset="15716.035">3382 6754 497 0,'0'0'656'0,"0"0"-591"16,0 0-5-16,0 0-18 15,0 0-42-15,0 0 0 16,30 20 0-16,12 8 16 15,-9 2 27-15,16-1-31 16,-16 4 5-16,3-4-14 16,-9 1-2-16,-9-2 0 15,-3 2-2-15,-6-1 1 0,-9-1-3 16,0 5 3-16,-15 1 8 16,-15 2-7-16,-3 1 10 15,-3-6-11-15,2-5-25 16,13-6-44-16,-3-13-48 15,3-7-151-15,21 0-385 16</inkml:trace>
  <inkml:trace contextRef="#ctx0" brushRef="#br0" timeOffset="16062.932">4082 6575 538 0,'0'0'705'16,"0"0"-679"-16,0 0 21 15,0 0-47-15,0 0 0 0,0 0 9 16,18 145 35 0,-3-77-34-16,-3-1 0 0,-3-7 9 15,-9-8-14-15,9-11-4 16,-9-15-1-16,0-7-12 16,0-12-52-16,9-7-66 15,-9 0-178-15,0-33-7 16</inkml:trace>
  <inkml:trace contextRef="#ctx0" brushRef="#br0" timeOffset="16297.935">4115 6658 540 0,'0'0'280'0,"0"0"-116"15,0 0 10-15,0-122-94 16,12 104-28-16,21 2-29 16,-3 3-19-16,13 7 4 15,-10 6-8-15,6 0-1 0,-6 6-7 16,-15 17-13-16,1 6-6 15,-10 1-10-15,-9 7 15 16,0 1 22-16,-19 2 2 16,-17-2-1-16,-6 1 11 15,-6-3-12-15,8-8-12 16,10-9-51-16,6-7-126 16,15-12-160-16,9 0-262 15</inkml:trace>
  <inkml:trace contextRef="#ctx0" brushRef="#br0" timeOffset="16614.314">4676 6541 289 0,'0'0'878'0,"0"0"-841"16,0 0 90-16,0 0-21 15,0 0-31-15,0 0-54 16,-27-45-7-16,3 45-10 16,-6 26 8-16,-12 15-9 15,-7 6-1-15,19 5-1 16,12-2-1-16,15-5-7 16,3-1 5-16,9-8 0 15,27-7 4-15,10-10-5 16,23-10 2-16,-6-9-9 0,25 0-39 15,-19-24-87-15,4-11-171 16,-28 1-583-16</inkml:trace>
  <inkml:trace contextRef="#ctx0" brushRef="#br0" timeOffset="18997.824">1079 8301 359 0,'0'0'172'16,"0"0"-82"-16,0 0 39 0,0 0-5 15,0 0 9-15,0 0-35 16,0 0-35-16,0 0-10 16,0 0 0-16,0 0-2 15,0 0-12-15,0 0-11 16,0 0-17-16,0 0 3 15,0 0-5-15,0 0-1 16,9-3-6-16,3-2 5 16,6 0-7-16,-3 5-7 15,0 0-12-15,15 0-20 16,-3 4-11-16,1 15 2 16,-1 3-7-16,-15 5-18 0,9 3-13 15,-21 7 48 1,0 7 23-16,0 0-7 0,-27 2 22 15,-3-2 2-15,-1-10 9 16,-5-4 64-16,15-13-4 16,15-1-10-16,-3-8-10 15,3-2-22-15,-3 3-7 16,6-7-3-16,3 2-3 16,0-4-5-16,0 0-11 15,0 0 0-15,0 0-7 16,12 3 7-16,9 0 26 15,24-3-9-15,-2 0-7 16,5 0-10-16,15 0-43 16,-2 0-98-16,-7-12-223 15</inkml:trace>
  <inkml:trace contextRef="#ctx0" brushRef="#br0" timeOffset="19153.416">1610 8540 1398 0,'0'0'20'15,"0"0"-14"-15,0 0-6 16,0 0-57-16,0 0-315 16</inkml:trace>
  <inkml:trace contextRef="#ctx0" brushRef="#br0" timeOffset="22733.666">2452 8301 746 0,'0'0'65'16,"0"0"12"-16,0 0 32 15,0 0 4-15,0 0-98 16,0 0-14-16,0 0-1 16,-121 26-3-16,103 16 2 15,6 3-8-15,6-2 7 16,6-9-7-16,0-10-11 16,0-7 9-16,9-10-19 15,6-7 7-15,12-5 23 16,1-34 14-16,14-15-14 0,-12-12-26 15,-6-5-53 1,3-4-1-16,-18 4 12 0,-9-1 59 16,0 7 9-16,0 13 39 15,0 18 93-15,-9 15-19 16,9 11-12 0,-9 8-31-16,9 0-52 0,0 22-18 15,-9 32-6-15,9 23 6 16,0 14 3-16,0-3-3 15,0-10 0-15,0-18-2 16,27-17-7-16,-9-17-7 16,7-11-23-16,-4-12-27 15,0-3-38-15,6-13 39 16,-6-16 8-16,-3-1-20 16,-9 6-15-16,3 6 92 0,-6 7 4 15,-6 10 51-15,0 1 7 16,0 0-43-16,0 0-19 15,0 0-50-15,6 0-25 16,-3 3-18-16,3-3-295 16</inkml:trace>
  <inkml:trace contextRef="#ctx0" brushRef="#br0" timeOffset="22868.657">2666 8087 857 0,'0'0'49'0,"0"0"-49"16,0 0-142-16,0 0-46 16,0 0-388-16</inkml:trace>
  <inkml:trace contextRef="#ctx0" brushRef="#br0" timeOffset="23248.835">2754 8402 1168 0,'0'0'37'0,"0"0"-21"15,0 0-9-15,0 0 12 16,27-137-19-16,0 92-61 16,0 3-35-16,-9 11 36 15,-15 11 60-15,0 8 4 0,-3 11 13 16,0 1-17-16,0 0-23 15,-3 11-19-15,0 11 32 16,0 5 3-16,3-2-16 16,0-3-25-16,18-5-18 15,10-6-2-15,-4-1 50 16,15-7 18-16,-18 3 0 16,-6-1-2-16,-9-1 2 15,-6 5-2-15,0 3-12 16,-6 6 14-16,-15 2 25 0,-6-1 1 15,0-5-13 1,12-5-13-16,-3-9 0 0,18 0-33 16,0-12-82-16,0-26-396 15</inkml:trace>
  <inkml:trace contextRef="#ctx0" brushRef="#br0" timeOffset="23651.36">3034 7975 757 0,'0'0'105'16,"0"0"-103"-16,0 0 6 16,0 0 78-16,49 158 22 15,-22-75-15-15,-12 19-59 0,6 6 7 16,-9-8-22 0,-12-12-17-16,12-21 2 0,-3-26-4 15,-9-19 6-15,0-14-6 16,0-8 2-16,0-10 6 15,0-30-8-15,-21-24-13 16,0-22-51-16,0-9 19 16,3-5 44-16,12 15-1 15,3 13 2-15,3 26 17 16,0 14-17-16,18 12-3 16,9 13-2-16,9 7 1 15,-9 0 1-15,10 13-3 16,-4 18-56-16,-24 6 13 15,-9 3 7-15,0 3 18 0,-9-2 18 16,-24-7 6-16,-16-2 0 16,16-10-15-16,6-10-105 15,0-12-265-15</inkml:trace>
  <inkml:trace contextRef="#ctx0" brushRef="#br0" timeOffset="23926.273">3303 7671 1106 0,'0'0'58'16,"0"0"-17"-16,0 0-22 15,0 0-15-15,0 0-3 16,-9 178 39-16,18-87-4 16,9-3-29-16,9-7 2 15,-5-8-9-15,5-20-28 16,0-14-54-16,3-18-83 16,15-18-61-16,-8-3-32 15,-4-32-234-15</inkml:trace>
  <inkml:trace contextRef="#ctx0" brushRef="#br0" timeOffset="24188.84">3629 8087 623 0,'0'0'306'0,"0"0"-172"16,0 0-32-16,0 0-23 15,0 0-50-15,0 0-21 16,-124 38-8-16,106-16-1 16,12-3-17-16,-3-7-15 15,9-5-26-15,0-5-70 16,0-2-59-16,24 0 39 15,-6-2 124-15,13-7-3 16,-16 3 17-16,0 6 11 16,-3 0 6-16,6 4 15 15,-9 16 0-15,0 1-12 0,0-4 27 16,-3-5-8 0,12-3-23-16,-9-9-5 0,9 0-13 15,-3-13-57-15,13-22-104 16</inkml:trace>
  <inkml:trace contextRef="#ctx0" brushRef="#br0" timeOffset="24810.066">3825 8008 214 0,'0'0'288'0,"0"0"-144"16,0 0 4-16,0 0-5 15,0 0-45-15,0 0-38 16,-18 45-14-16,12-18-5 15,3-1-11-15,3-2-7 0,0 1-14 16,0-4-9 0,0-4-7-16,3-3-1 0,6-5 8 15,-3-2-25-15,3-7-30 16,0 0 43-16,6 0 7 16,7 0 5-16,11-18-15 15,-12-6-12-15,3-3-2 16,-9 0 12-16,-3-2-4 15,6 5 18-15,-18 3 3 16,0 5 24-16,0 7 32 16,0 4 5-16,0 3 1 15,0 2-12-15,0 0-15 16,0 0-8-16,0 0-6 16,0 0-14-16,0 5-7 15,-9 17 1-15,0 5 1 0,9 4 2 16,0-7-3-16,0 0-2 15,0-8 0-15,0-5-4 16,9-4-5-16,0-2 3 16,0-5 7-16,12 0-3 15,1 0-8-15,-1 0 6 16,-3-15 1-16,-3 3-4 16,0-2 2-16,-3 1-1 15,-3 2 0-15,-9 2 4 16,9-1 3-16,-9 3 2 15,0-3-2-15,9-2 0 16,-9-1 1-16,0 2-1 0,0 3 0 16,6 4-3-16,-6 2 3 15,0 2 0-15,0 0-2 16,0 0-7-16,0 0-29 16,0 0-84-16,0 0-114 15,0 0-114-15,0 2-186 16</inkml:trace>
  <inkml:trace contextRef="#ctx0" brushRef="#br0" timeOffset="25797.911">4199 7924 920 0,'0'0'284'0,"0"0"-228"16,0 0-41-16,0 0-1 15,0 0-11-15,0 0 50 0,16 90-22 16,-7-62-14-16,0-5-9 16,-3-7-4-16,-6-5-3 15,0-5-1-15,12-6-20 16,-12 0 4-16,0 0 16 16,0-3-1-16,9-22-33 15,-9-8-58-15,6-1 35 16,15 0-15-16,-9 11 63 15,0 7-12-15,-9 10 21 16,3 6 1-16,0 0-1 16,6 0-13-16,-3 17 7 15,-3 0 4-15,6 0 2 16,-2 1 8-16,-1-8-6 0,-9-5-2 16,6-5-10-16,6 0-22 15,-3 0-31-15,9-20 57 16,6-8-12-16,-3-2-76 15,-3 10 48-15,-12 11 40 16,0 5 6-16,6 4 16 16,-12 0 1-16,19 11-8 15,-10 5 1-15,9 0 9 16,-12-5-17-16,12-4 2 16,-9-7-4-16,12 0 28 15,3-4 28-15,-9-23-56 16,15-6-8-16,-5 1-48 15,-16 3 24-15,0 5 32 16,-9 11 22-16,0 7 101 0,0 6-16 16,0 0-56-16,-9 0-42 15,3 17 0-15,-3 5-7 16,-1 6 1-16,1-8-3 16,9-3-3-16,0-8-4 15,0-9-32-15,16 0-5 16,2 0 44-16,9-17 6 15,-6-6 1-15,3 0-7 16,-9 7 0-16,12 3 1 16,-21 11 4-16,6 2 8 15,-3 0-11-15,-2 7-2 16,8 10 1-16,-6-1-1 16,-3-3 9-16,3-7-6 0,-9 1 2 15,9-7-5 1,-9 0-6-16,0 0 6 0,9-1 13 15,-9-16 11-15,0-5-24 16,0 5-4-16,9 4 4 16,0 9 0-16,0 3-1 15,15 1-6-15,3 0 1 16,-6 0-7-16,1 0-51 16,8 1-94-16,-21 3-233 15</inkml:trace>
  <inkml:trace contextRef="#ctx0" brushRef="#br0" timeOffset="26933.241">2558 8994 628 0,'0'0'105'16,"0"0"-99"-16,0 0 30 16,0 0 38-16,0 0-47 15,-34 135-7-15,34-102 0 16,0-1 1-16,16-10 24 16,-1-5-4-16,0-9-37 15,0-8 4-15,6 0 46 0,3-6-2 16,-9-21-6-16,18-11-31 15,-12-3-15-15,-14 2-15 16,-7 3-2-16,0 3 14 16,-4 6 1-16,-20 10 2 15,-9 4 6-15,18 13 3 16,-12 0-7-16,-6 3-2 16,12 19-59-16,-4 0-99 15,16 2-74-15,9-9-197 16</inkml:trace>
  <inkml:trace contextRef="#ctx0" brushRef="#br0" timeOffset="27318.879">2730 8850 623 0,'0'0'333'0,"0"0"-318"15,0 0 78-15,0 0-17 16,0 0-48-16,0 0-11 15,-9-27-17-15,9 27-5 16,0 0 4-16,0 0 0 16,0 0-3-16,0 0-8 15,9 0-1-15,6 1 13 0,3 7 6 16,9 3-6 0,-3 6 1-16,-3 3-1 0,-3 5 0 15,-3 0-10-15,-5 1 10 16,-1 0 0-16,0-4 0 15,-9-4 1 1,0-5 7-16,0-7-1 0,0-6 10 16,0 0 11-16,0 0 10 15,0-11 14-15,0-23-52 16,0-18-6-16,0-6-30 16,9 1-40-16,6 9-89 15,12 16-36-15,3 10-265 16</inkml:trace>
  <inkml:trace contextRef="#ctx0" brushRef="#br0" timeOffset="27758.087">2790 9644 609 0,'0'0'544'16,"0"0"-493"-16,0 0 38 15,0 0-51-15,0 0-28 16,0 0-10-16,-21 42-8 15,21-3 8-15,0 2 0 16,12-4-1-16,-3-6-1 16,9-7 3-16,-3-9-3 15,-3-9-3-15,-3-4-7 16,0-2-7-16,-6 0 19 16,9-8 0-16,-8-14 4 15,-4-8-4-15,0-3-4 16,-4 3-19-16,-20 3-21 0,-3 8-2 15,0 8 46 1,6 10-4-16,6 1 0 0,-3 0-27 16,18 8-128-16,0 7-66 15,0-4-215-15</inkml:trace>
  <inkml:trace contextRef="#ctx0" brushRef="#br0" timeOffset="28015.004">3028 9340 635 0,'0'0'654'0,"0"0"-610"15,0 0 49-15,0 0-51 0,0 0-42 16,0 0-4 0,-33 134 4-16,42-42 7 0,6 8-3 15,0-5-1-15,7 7 0 16,-13-8-3-16,6-14-8 15,0-18-48-15,0-26 1 16,-6-23 7-16,-3-13-41 16,3-13-64-16,3-37 108 15,0-20-258-15,-12-13-199 16</inkml:trace>
  <inkml:trace contextRef="#ctx0" brushRef="#br0" timeOffset="28264.24">3110 9605 259 0,'0'0'336'16,"0"0"-211"-16,0 0-53 15,0 0 16-15,0 0-22 0,0 0-34 16,-54-90-13 0,54 90 2-16,0 0 15 0,0 0 20 15,0 6-14-15,0 17 17 16,0 12 18-16,0 6-22 16,15 8-17-16,9 7-13 15,0 1-10-15,0 0-5 16,-9-3-4-16,6-6-6 15,-3-9-6-15,-18-10-25 16,10-13-28-16,-10-11-51 16,0-5-143-16,-10-8-76 15,-17-29-318-15</inkml:trace>
  <inkml:trace contextRef="#ctx0" brushRef="#br0" timeOffset="28403.821">2920 9795 660 0,'0'0'365'0,"0"0"-306"16,0 0 3-16,0 0-11 16,0 0-23-16,0 0-28 15,172-36-16-15,-112 16-175 16,-5 1-72-16,-4 7-301 16</inkml:trace>
  <inkml:trace contextRef="#ctx0" brushRef="#br0" timeOffset="29198.269">3276 9773 327 0,'0'0'273'16,"0"0"-125"-16,0 0-8 16,0 0 49-16,0 0-119 15,0 0-45-15,33-53 11 16,-6 8-36-16,3-3-17 16,-5 1 5-16,-16 11 12 15,3 11 7-15,-12 10 37 16,0 9 17-16,0 4-12 15,0 2-35-15,-15 0-14 16,3 19-4-16,-7 10-12 16,1 1-2-16,6-1 3 15,12-5-13-15,0-7-8 16,12-2-26-16,16-5-62 16,5-4 62-16,-6-2 38 0,-3-2-2 15,0 1-7-15,-21 0 23 16,9 4 8-16,-12-1-4 15,0 5 6-15,0 1 0 16,0-1 6-16,-12 5 12 16,-3-5 3-16,-12-1-11 15,18-4-3-15,-6-3 3 16,12-3-3-16,3 0 4 16,0 0 4-16,0 0-15 15,3-9 0-15,12-12 0 0,21-9-7 16,-3-3 5-1,-2-3-39-15,2-2-6 0,-15 1 0 16,0 5 28 0,0 9 19-16,-12 6 30 0,-6 6 55 15,0 11 55-15,0 0-32 16,0 0-70-16,0 0-10 16,-6 18-25-16,-3 15 2 15,0 10-2-15,9 3 0 16,0-7-3-16,0-6 0 15,24-11-9-15,3-11-34 16,3-11 29-16,10 0 5 16,5-33 7-16,-9-15 0 15,-9-11-16-15,0-6 1 16,-17-3 8-16,-4-4-25 16,-6 0-3-16,-6 4 34 15,-16 4 3-15,-2 12 19 0,6 17 54 16,0 17 2-16,15 12-19 15,0 6-26-15,0 0-30 16,-3 12 0-16,6 27-9 16,-3 15 9-16,3 14 6 15,0 4-3-15,9 2 10 16,12-8-11-16,3-10-2 16,12-15-6-16,1-14-9 15,-1-15-39-15,6-12-24 16,-6-17-100-16,-2-30-355 15</inkml:trace>
  <inkml:trace contextRef="#ctx0" brushRef="#br0" timeOffset="29349.782">3825 9386 1081 0,'0'0'187'0,"0"0"-171"15,0 0-16-15,0 0-3 16,0 0 0-16,151 2 3 15,-72-29-85-15,-19-9-246 16,-6 1-451-16</inkml:trace>
  <inkml:trace contextRef="#ctx0" brushRef="#br0" timeOffset="30470.42">4411 8908 1117 0,'0'0'91'16,"0"0"2"-16,0 0-27 16,0 0-11-16,0 0-48 15,0 0-2-15,0 0 10 16,105-30 4-16,-44 12 7 16,-4-5-16-16,10 1-7 15,-4-1-2-15,-9 4-1 0,-2 3-40 16,2-1-55-16,-21 2-76 15,6-8-155-15,-21-2-356 16</inkml:trace>
  <inkml:trace contextRef="#ctx0" brushRef="#br0" timeOffset="30747.599">4791 8548 1020 0,'0'0'105'15,"0"0"-59"-15,0 0-46 16,0 0 9-16,0 0 18 16,0 0-1-16,115 9-17 15,-70 1-3-15,0 1-2 16,-8 2-2-16,-4 5-2 0,-6-2 0 16,-3 0 0-16,-21 2-4 15,-3 4 4-15,0 8 0 16,-3 8 8-16,-30 5 7 15,-12 2-8-15,2-4-7 16,-2-3-28-16,18-11-140 16,9-18-183-16</inkml:trace>
  <inkml:trace contextRef="#ctx0" brushRef="#br0" timeOffset="31250.49">5253 8223 847 0,'0'0'299'0,"0"0"-256"16,0 0 6-16,0 0-49 16,0 0-15-16,0 0 15 15,33 105 35-15,-12-45-26 0,-6 3 6 16,-6-2 0-1,-9 0-9-15,0-8-6 0,0-5-12 16,0-9-39-16,0-12-63 16,9-12-118-16,-9-15-185 15</inkml:trace>
  <inkml:trace contextRef="#ctx0" brushRef="#br0" timeOffset="31452.014">5428 8233 813 0,'0'0'171'0,"0"0"-169"15,0 0 61 1,0 120 41-16,3-71-64 0,12 0-33 16,-6-10-3-16,0-6-4 15,0-10-30-15,-9-8-95 16,0-7-88-16,0-8-202 15</inkml:trace>
  <inkml:trace contextRef="#ctx0" brushRef="#br0" timeOffset="31632.595">5180 8438 853 0,'0'0'127'0,"0"0"-2"15,0 0-58 1,0 0-16-16,0 0-44 0,0 0 10 15,79-24 4-15,-31 15-7 16,19-6-14-16,-7 3-15 16,12 0-152-16,-20 1-202 15,-4 2-362-15</inkml:trace>
  <inkml:trace contextRef="#ctx0" brushRef="#br0" timeOffset="31834.435">5208 8552 640 0,'0'0'397'0,"0"0"-381"0,0 0-11 16,0 0 29 0,0 0 65-16,0 0-60 0,166-7-21 15,-109-8-18-15,3-3-19 16,-5-3-94-16,-4-4-192 15,-15 3-267-15</inkml:trace>
  <inkml:trace contextRef="#ctx0" brushRef="#br0" timeOffset="32065.002">5715 8185 482 0,'0'0'493'16,"0"0"-493"-16,0 0 0 15,0 0 89-15,0 0 11 16,33 113-67-16,-18-83-32 16,-3-5-1-16,-3-5-45 15,-9-7-130-15,6-13-182 16</inkml:trace>
  <inkml:trace contextRef="#ctx0" brushRef="#br0" timeOffset="32193.87">5639 8037 880 0,'0'0'120'0,"0"0"-120"15,0 0-80-15,0 0-145 16,0 0-191-16</inkml:trace>
  <inkml:trace contextRef="#ctx0" brushRef="#br0" timeOffset="32765.396">5820 8178 545 0,'0'0'386'0,"0"0"-359"0,0 0-7 15,0 0 58 1,0 0 1-16,0 0-46 0,52 122-26 15,-43-102-3-15,-3-6 0 16,-6-3 0-16,0-5-2 16,0-4 0-16,0-2 1 15,0 0 11-15,0 0 6 16,0-19-10-16,12-11-10 16,-3-2-45-16,6 0 4 15,-3 8 20-15,-3 13 10 16,0 5 11-16,0 6 9 15,0 0 2-15,6 0-7 16,-6 15 8-16,9 0 0 16,1 2-1-16,-13-7-4 15,12-6 0-15,-9-2-7 0,0-2 7 16,9 0-7 0,0-20 11-16,-9-13-11 0,9-2-9 15,-3 0 7-15,-15 10 2 16,0 9 9-16,0 7 30 15,0 9 24-15,0 0-42 16,0 0-21-16,0 0-3 16,0 5-20-16,0 14 3 15,0-4 10-15,0 2-21 16,12-2-5-16,9-3 14 16,4 1 18-16,-7-5 4 15,-3-1 0-15,-6-2 4 0,-9 4-4 16,0-2-12-16,0 4 5 15,-15 3-8-15,-9-1 5 16,-4-6-40-16,7-7-70 16,3 0-33-16,9-13-151 15</inkml:trace>
  <inkml:trace contextRef="#ctx0" brushRef="#br0" timeOffset="32930.017">6207 7853 567 0,'0'0'329'0,"0"0"-195"16,0 0-95-16,0 0-24 16,0 0 84-16,45 122-28 0,-21-67-37 15,-3-4-5 1,-6-2-8-16,-6-1-21 0,0-10-4 16,-9-8-106-16,0-14-141 15,0-16-220-15</inkml:trace>
  <inkml:trace contextRef="#ctx0" brushRef="#br0" timeOffset="33065.552">6216 8028 847 0,'0'0'129'16,"0"0"-87"-16,0 0-16 15,0 0-26-15,0 0-107 16,132-31-273-16</inkml:trace>
  <inkml:trace contextRef="#ctx0" brushRef="#br0" timeOffset="33347.939">6427 7993 611 0,'0'0'170'16,"0"0"-8"-16,0 0-39 16,0 0-31-16,0 0-24 15,0 0-24-15,84 51-28 16,-59-36-5-16,-7 1-9 15,0-2-1-15,-3 1 3 16,-6-4-4-16,-9-1-4 16,0-7 3-16,0-3-10 15,0 0 1-15,0 0 10 0,0 0 10 16,-6-1 18-16,3-24-15 16,-12-7-13-16,15-2-16 15,0 0-37-15,0 5 36 16,15 7-19-16,-3 7-92 15,6 6-115-15,-3 4-356 16</inkml:trace>
  <inkml:trace contextRef="#ctx0" brushRef="#br0" timeOffset="33461.581">6738 8069 550 0,'0'0'730'0,"0"0"-705"16,0 0-16-1,0 0-9-15,0 0-233 0</inkml:trace>
  <inkml:trace contextRef="#ctx0" brushRef="#br0" timeOffset="34680.495">13459 6508 630 0,'0'0'74'0,"0"0"52"15,0 0 13-15,0 0-18 16,0 0-73-16,0 0-39 15,0 0-3-15,-42 67 0 0,24 6 36 16,9 14-20-16,-3 11-17 16,12 5-2-16,0 1-3 15,30-14 0-15,3-14-20 16,27-15-41-16,7-14-45 16,11-15-106-16,19-20-221 15</inkml:trace>
  <inkml:trace contextRef="#ctx0" brushRef="#br0" timeOffset="35466.025">16474 6436 699 0,'0'0'150'15,"0"0"-51"-15,0 0 37 0,0 0-91 16,0 0-18 0,0 0 10-16,97 84 1 0,-61-24-22 15,0 8-6-15,-12 4-9 16,1 1 0-16,-16-1-2 16,-9-4-2-16,0 0-12 15,-15-7-1-15,-25-11 12 16,7-5-37-16,-21-17-45 15,12-5-103-15,5-14-221 16</inkml:trace>
  <inkml:trace contextRef="#ctx0" brushRef="#br0" timeOffset="36432.078">16818 6769 492 0,'0'0'278'15,"0"0"-142"-15,0 0 42 16,0 0-53-16,0 0-61 15,0 0-64-15,-9 0 3 16,46 0 34-16,2 0 25 16,18 0-14-16,22 0-28 15,-1 0-18-15,10 0-2 16,-4 0-6-16,-17-6-46 16,-7 0-88-16,-18-4-205 15,-18-5-270-15</inkml:trace>
  <inkml:trace contextRef="#ctx0" brushRef="#br0" timeOffset="36698.152">17208 6568 93 0,'0'0'918'16,"0"0"-871"-16,0 0-44 15,0 0 20-15,0 0 42 16,0 0-36-16,90 3-20 15,-50 10 0-15,-1 6-7 16,-6 3-2-16,-6 2-1 16,-9 3-7-16,-18-2-14 15,0-2 8-15,0 1 14 16,-6 2 2-16,-24 2-1 16,-12-3 17-16,-4 2-18 0,10-5-6 15,3 2-42-15,3-4-126 16,6-11-126-16</inkml:trace>
  <inkml:trace contextRef="#ctx0" brushRef="#br0" timeOffset="36982.085">17793 6547 1194 0,'0'0'49'0,"0"0"-49"16,0 0 0-16,0 0 14 16,0 109 10-16,0-62-14 15,0 0-10-15,-6-8 0 16,0-2-1-16,0-9-22 15,-3-6-37-15,-3-4-89 16,6-12-98-16,6-6-315 0</inkml:trace>
  <inkml:trace contextRef="#ctx0" brushRef="#br0" timeOffset="37198.279">17980 6577 706 0,'0'0'357'16,"0"0"-343"-16,0 0-10 16,0 0 76-16,0 0 26 15,0 140-84-15,0-88-11 16,0-2-11-16,-3-4 1 16,-9-8-1-16,6-8-32 15,-3-7-43-15,-6-10-103 16,3-13-123-16,3 0-263 0</inkml:trace>
  <inkml:trace contextRef="#ctx0" brushRef="#br0" timeOffset="37401.218">17727 6691 523 0,'0'0'379'0,"0"0"-316"15,0 0 125-15,0 0-64 16,0 0-54-16,0 0-70 15,-6-12-14-15,33 12 14 16,12 0 19-16,13 0-4 16,-1 0-15-16,12 0-60 15,-2 0-51-15,-19 0-107 16,3 0-158-16,-18 0-226 16</inkml:trace>
  <inkml:trace contextRef="#ctx0" brushRef="#br0" timeOffset="37615.026">17688 6769 571 0,'0'0'354'0,"0"0"-297"16,0 0 45-16,0 0-22 15,0 0-66-15,0 0 38 16,66 35 4-16,-6-31-35 15,-2-2-21-15,5 1-26 0,-3-3-90 16,-2 0-159-16,-10 0-281 16</inkml:trace>
  <inkml:trace contextRef="#ctx0" brushRef="#br0" timeOffset="38420.493">18279 6621 886 0,'0'0'68'0,"0"0"-66"16,0 0 49-16,0 0 117 16,0 0-93-16,0 133-45 15,0-100-27-15,0-5-3 16,0-6-2-16,0-4-71 16,0-8-166-16,-12-10-190 15</inkml:trace>
  <inkml:trace contextRef="#ctx0" brushRef="#br0" timeOffset="38586.066">18228 6437 989 0,'0'0'77'0,"0"0"-51"15,0 0-26-15,0 0-36 16,0 0-93-16,0 0-30 15,33 72-335-15</inkml:trace>
  <inkml:trace contextRef="#ctx0" brushRef="#br0" timeOffset="39231.243">18376 6646 492 0,'0'0'402'16,"0"0"-353"-16,0 0 35 15,0 0 6-15,0 0 4 16,0 0-40-16,0 111-38 0,3-72-14 16,3 0 6-16,-6-2-6 15,0-6 1-15,0-7-3 16,0-11 1-16,0-6 0 16,0-7 0-16,0 0 0 15,0 0 4-15,12-20-5 16,3-13-38-16,12-7-9 15,6 2-30-15,-2 4-36 16,-7 12 12-16,-6 6 32 16,-9 13 58-16,0 3 11 15,-9 0 0-15,6 3 23 16,3 18 11-16,-9 3 8 16,3 2-6-16,3-6-9 0,0 0-15 15,6-5 23-15,-3-6-27 16,0-5-3-16,0-4 24 15,3 0 17-15,6-2 4 16,-2-19-50-16,11-7-2 16,-9-5-22-16,0-1-15 15,-12 1 10-15,6 4-2 16,-6 7 31-16,-6 5 11 16,0 9 17-16,0 5 9 15,0 3-19-15,0 0-18 16,0 0-1-16,0 3-14 15,0 16 13-15,0-1-2 0,0 4-14 16,9-2-1-16,12-1 0 16,3 1 3-16,10 0-6 15,-19-1-13-15,0 0 5 16,-9-8 24-16,-6 4-3 16,0-3 5-16,0-3-1 15,-21 0 5-15,-12-3 26 16,-1-6-26-16,1 0-17 15,6 0-76-15,0-15-120 16,18-12-151-16</inkml:trace>
  <inkml:trace contextRef="#ctx0" brushRef="#br0" timeOffset="39418.164">18943 6403 272 0,'0'0'851'0,"0"0"-821"15,0 0-27-15,0 0 64 16,0 124 50-16,9-61-56 16,9 0-32-16,-9-4-5 15,-3-6-18-15,3-10-6 16,-5-5-6-16,-4-14-80 16,0-11-70-16,0-13-243 15</inkml:trace>
  <inkml:trace contextRef="#ctx0" brushRef="#br0" timeOffset="39560.417">18898 6686 399 0,'0'0'769'0,"0"0"-758"16,0 0 34-16,0 0-25 16,0 0-20-16,133-5-5 15,-91 3-200-15,-12-4-213 16</inkml:trace>
  <inkml:trace contextRef="#ctx0" brushRef="#br0" timeOffset="39880.463">19103 6721 834 0,'0'0'62'16,"0"0"3"-16,0 0 66 15,0 0-43-15,0 0-68 16,133 73-19-16,-106-48 5 16,-9 2-12-16,-3-7 2 15,-12-3-21-15,-3-6 9 16,0-7 3-16,0-4-13 16,0 0 26-16,0 0 5 15,-12-17 41-15,9-9-32 16,3-7-3-16,0-1-11 15,15 0-19-15,12 6-11 0,-5 8-14 16,14 5-36 0,-18 6-32-16,12 6-163 0</inkml:trace>
  <inkml:trace contextRef="#ctx0" brushRef="#br0" timeOffset="40034.093">19565 6780 1087 0,'0'0'103'15,"0"0"-77"-15,0 0 20 16,0 0-46-16,0 0-84 16,0 0-459-16</inkml:trace>
  <inkml:trace contextRef="#ctx0" brushRef="#br0" timeOffset="125199.64">17159 7088 249 0,'0'0'231'0,"0"0"-202"15,0 0 17-15,0 0 34 16,0 0-14-16,0 0-47 16,0-9-8-16,0 9 0 15,0 0 33-15,0 0 0 16,-3 0-21-16,3 0-6 0,-3 0 11 16,-3-2-10-16,-3 2-3 15,-3 0-7-15,-3 0-6 16,-3 0 2-16,0 0 18 15,-9 0 18-15,12 0 1 16,-9 0-5-16,2 2-17 16,10 3 4-16,-15-1 6 15,12 5-2-15,-3 0-7 16,9-3-7-16,-9 3 2 16,9-3-8-16,3-1-2 15,-3-2-2-15,9 1-3 16,0-3 2-16,-6 4 0 15,6 1-2-15,0 0 0 16,-3 0 3-16,3 2-1 16,-3-1-1-16,3 0 1 0,-6 1-2 15,6 1 0-15,-3 0-2 16,-3-3 2-16,6 2-1 16,0-1 4-16,-7 2-5 15,7 0 2-15,0-3 0 16,0-1 0-16,0 4 0 15,-6-3 2-15,6-2-2 16,0 2 2-16,0-1 1 16,0-4-3-16,0-1 1 15,0 0-1-15,0 0 1 0,0 0 2 16,0 0-3 0,0 0 8-16,0 0-1 0,0 0 2 15,0 0 8-15,0 0-5 16,0 0-4-16,0 0-5 15,0 0 1-15,0 0-4 16,13 0 0-16,5 0 11 16,6 0-7-16,3-4-3 15,-9 2-1-15,18 1 1 16,-12 1-3-16,-2 0 0 16,2 0 2-16,-6 0-3 15,0 6-6-15,-9 8 6 16,9 5 0-16,-12-1 0 15,3 3-2-15,-9 1 4 16,0-2-3-16,0 4 3 0,0-2 2 16,-24-2 6-16,-3 1 5 15,-9-4 8-15,-19-3-1 16,-2-4-18-16,-6-10-1 16,8 0-19-16,10 0-38 15,9-21-100-15,30-7-340 16</inkml:trace>
  <inkml:trace contextRef="#ctx0" brushRef="#br0" timeOffset="129266.497">2035 11145 872 0,'0'0'321'16,"0"0"-259"-16,0 0 27 0,0 0 17 15,0 0-23-15,0 0-47 16,0 0-30-16,0 0-6 16,-18-34-5-16,18 40-1 15,0 24-9-15,0 21 9 16,9 12 6-16,0 6 3 15,1-2-1-15,-4-6-2 16,6-5-7-16,-9-8-25 16,3-14-27-16,0-11-42 15,6-10-52-15,-3-13-217 16</inkml:trace>
  <inkml:trace contextRef="#ctx0" brushRef="#br0" timeOffset="129549.817">1966 11097 1155 0,'0'0'21'0,"0"0"-17"16,0 0 14-16,0 0 14 16,0 0-31-16,0 0-1 15,151-104-7-15,-106 104-23 16,-12 5-9-16,1 19-37 15,-7 9-3-15,-6 4-15 16,-15 0 39-16,-6 5 40 16,-15-1 15-16,-24-1 5 15,-4-1 34-15,-8-4-19 0,6-9-6 16,6-9-14 0,17-14-12-16,4-3-118 0,18-13-390 15</inkml:trace>
  <inkml:trace contextRef="#ctx0" brushRef="#br0" timeOffset="129915.352">2543 10876 973 0,'0'0'188'16,"0"0"-159"-16,0 0 50 16,0 0 20-16,0 0-58 15,0 0-41-15,-91 59-1 16,85-2 1-16,6 0-1 15,0-1 1-15,0-7-9 16,18-8 5-16,6-8-3 16,3-5-2-16,1-8-9 0,-1-9-22 15,15-7 3 1,-9-4-13-16,21-6-54 0,-8-23-145 16,-1-11-307-16</inkml:trace>
  <inkml:trace contextRef="#ctx0" brushRef="#br0" timeOffset="130372.866">3134 10726 935 0,'0'0'280'16,"0"0"-257"-16,0 0-16 16,0 0-7-16,0 0 3 15,0 0 2-15,24 96 7 16,-3-51-1-16,-3 1-7 15,10-5-3-15,-13-7-1 16,-6-4-24-16,9-8-114 16,-9-7-140-16,-9-12-254 15</inkml:trace>
  <inkml:trace contextRef="#ctx0" brushRef="#br0" timeOffset="130552.303">3034 10939 1054 0,'0'0'190'16,"0"0"-165"-16,0 0-19 16,0 0 32-16,0 0 17 15,0 0-21-15,163-43-19 16,-90 25-15-16,-13 1-42 16,1 3-98-16,-16 0-248 15</inkml:trace>
  <inkml:trace contextRef="#ctx0" brushRef="#br0" timeOffset="131594.784">3683 10484 892 0,'0'0'54'16,"0"0"-31"-16,0 0-19 15,0 0-8-15,0 0 2 16,0 0 2-16,9 42 0 16,-3-18 6-16,7 0 10 0,-4-4-3 15,9-7-8 1,-9-1-1-16,3-6-4 0,0-6 0 16,0 0 5-16,6 0 40 15,6 0 13-15,0-4-22 16,16-4-16-16,-7-1-16 15,-3 7-3-15,-6 1-1 16,-6 1-9-16,0 0-18 16,-6 0 5-16,4 9-3 15,-7 8-6-15,-3-1 19 16,-6 4 2-16,0 1 1 16,0-3 9-16,0 1 9 0,0-4 5 15,-18-1-9 1,-7-4-4-16,7-1-1 0,-15-3-27 15,-6-6-180-15,-6 0-364 16</inkml:trace>
  <inkml:trace contextRef="#ctx0" brushRef="#br0" timeOffset="131849.693">3774 10374 1144 0,'0'0'39'16,"0"0"1"-16,0 0-11 0,0 0 16 15,0 0-29-15,136-85-16 16,-70 54-29-16,-5 0-27 15,-10 5-101-15,-12 7-201 16</inkml:trace>
  <inkml:trace contextRef="#ctx0" brushRef="#br0" timeOffset="134344.895">4535 10153 820 0,'0'0'113'0,"0"0"-30"16,0 0-27-16,0 0-3 16,0 0-47-16,0 0-6 15,0 2-11-15,0 23-11 16,0 10 22-16,0 10 21 16,-10 6 1-16,-11 1-8 15,15-5-10-15,-9-6-4 16,6-5-42-16,0-8-104 15,-3-9-55-15,3-11-342 16</inkml:trace>
  <inkml:trace contextRef="#ctx0" brushRef="#br0" timeOffset="134543.114">4323 10277 528 0,'0'0'463'0,"0"0"-412"15,0 0-37-15,0 0 6 16,0 0 7-16,0 0 23 16,79 20-20-16,-46 0-19 15,-3-1-4-15,3 1-7 16,4-2 0-16,-7-3-42 16,0-6-142-16,-9-9-149 0</inkml:trace>
  <inkml:trace contextRef="#ctx0" brushRef="#br0" timeOffset="135084.727">4767 9953 611 0,'0'0'283'0,"0"0"-201"16,0 0-10-16,0 0-31 15,0 0-41-15,0 0 0 16,0 21 0-16,0 9 0 16,0 8 45-16,0 1-5 15,6-4-7-15,-6-3-15 0,6-9-9 16,-6 1-3-1,12-9 3-15,-3 0-1 0,-9-4-6 16,6-4-2-16,6-1 0 16,-12-6-1-16,15 2-4 15,-9-2 1-15,15 0 8 16,7 0 5-16,8 0 12 16,9-12-14-16,0-2-7 15,-2 1-10-15,5 2-59 16,-9-2-126-16,-9-2-106 15,-15 1-256-15</inkml:trace>
  <inkml:trace contextRef="#ctx0" brushRef="#br0" timeOffset="135339.226">4915 10027 965 0,'0'0'149'0,"0"0"-78"16,0 0-17-16,0 0-3 16,0 0-51-16,0 0 0 15,18 45 30-15,0-7 46 16,6 1-37-16,-6 2-11 16,0 3-15-16,-6-3-9 0,4-2-4 15,-10-3-1-15,6-3-32 16,-12 1-46-16,0-9-54 15,0-6-241-15</inkml:trace>
  <inkml:trace contextRef="#ctx0" brushRef="#br0" timeOffset="141136.541">3985 11230 1009 0,'0'0'55'0,"0"0"-13"16,0 0 14-16,0 0 50 15,0 0-23-15,0 0-38 16,175-83-17-16,-84 39-1 16,23-15 7-16,19-14-11 15,24-7 0-15,6-3-2 16,12 2-6-16,-21 9 7 15,-24 13-7-15,-33 20-12 16,-40 15-3-16,-42 17-7 16,-15 7-27-16,0 0-52 15,-39 18-192-15,-37 9-525 0</inkml:trace>
  <inkml:trace contextRef="#ctx0" brushRef="#br0" timeOffset="141915.435">4390 11374 699 0,'0'0'545'0,"0"0"-545"15,0 0 0-15,66-109 9 0,-24 87 20 16,4 7-23 0,-4 5-6-16,-12 5-10 0,-6 5-4 15,-9 0-7-15,-3 17-51 16,-12 11-4-16,0 14 25 16,-18 8 51-16,-15 5 16 15,-6 1-7-15,-3-8 3 16,11-9 2-16,10-12 10 15,12-12 7-15,9-9-14 16,0-6-9-16,0 0-5 16,15 0 6-16,12-1 41 15,22-23 8-15,11-2-37 16,0-10-21-16,10-3-5 16,-7-6-47-16,-11 3-27 15,-7 3-41-15,-9 4-15 0,-21 8 82 16,-6 6 53-1,-9 6 20-15,0 7 115 0,-18 4 0 16,3 2-62-16,-3 2 6 16,0 0-32-16,6 2-22 15,9 16-13-15,0 3-12 16,3 2-2-16,0-4-2 16,3-8-4-16,12 0 8 15,21-9 0-15,-3-2 5 16,3 0-10-16,-8-15 3 15,-1-5-16-15,-9-5-18 16,-18-2 3-16,0 5 19 0,-27 2-33 16,-16 5-7-16,-5 10-9 15,-12 5-10-15,17 0-49 16,7 3-67-16,9 5-287 16</inkml:trace>
  <inkml:trace contextRef="#ctx0" brushRef="#br0" timeOffset="142343.489">5084 10905 1389 0,'0'0'11'0,"0"0"22"15,0 0-25 1,0 0-8-16,0 0-13 0,0 0 13 15,111 121 5-15,-71-72-5 16,-16-1-2-16,0-5 2 16,-3-10 4-16,-12-13-4 15,0-7-1-15,-9-7-6 16,0-6 6-16,0 0 1 16,0 0 7-16,0-6-7 15,9-21-6-15,0-4-10 16,9 1-2-16,-2 7 6 15,2 7-13-15,-3 8-5 0,9 3-11 16,-9 5 14 0,3 0 2-16,0 0-19 0,-9 5-19 15,-9 4 19-15,0 3-17 16,0 6 3-16,-18 2 58 16,-18 1 8-16,3-5 7 15,3-5-13-15,-4-10-2 16,16-1-21-16,3-1-32 15,15-25-130-15,0-8-261 16</inkml:trace>
  <inkml:trace contextRef="#ctx0" brushRef="#br0" timeOffset="142733.769">5431 10981 472 0,'0'0'195'16,"0"0"-103"-16,0 0-19 15,0 0 49-15,0 0-27 0,0 0-30 16,60 77-35-1,-45-60-6-15,-6-4-13 0,0-7-11 16,-9-6-14-16,10 0-49 16,-1-16 14-16,0-22 26 15,-6-4-64-15,0 1 4 16,9 8 83-16,-12 9 2 16,3 11 111-16,-3 8 20 15,0 5-36-15,0 0-76 16,6 0-21-16,12 11-35 15,-9 13 31-15,18 5 4 16,-12 6 6-16,6 2-3 0,-6 3-3 16,4-4 1-16,-13-1 7 15,0 1 0-15,-6-8 14 16,0 2 2-16,0-7-3 16,-6 1-10-16,-16-3-3 15,-17 3 4-15,6-6-7 16,-9-6-5-16,3-5-6 15,2-7-30-15,13-2-48 16,-3-33-171-16,15-19-264 16</inkml:trace>
  <inkml:trace contextRef="#ctx0" brushRef="#br0" timeOffset="142936.843">5606 10675 1187 0,'0'0'73'0,"0"0"-73"16,0 0-5-16,0 0 5 16,0 0 38-16,103 127-21 15,-76-88-14-15,0 0-3 16,-6-6 0-16,-9-4-42 16,-6-9-40-16,0-5-107 15,-6-11-100-15,0-4-185 16</inkml:trace>
  <inkml:trace contextRef="#ctx0" brushRef="#br0" timeOffset="143066.254">5615 10809 214 0,'0'0'723'16,"0"0"-669"-16,0 0-34 16,0 0-3-16,0 0-17 15,121-62-28-15,-76 42-266 16</inkml:trace>
  <inkml:trace contextRef="#ctx0" brushRef="#br0" timeOffset="143565.193">5763 10900 217 0,'0'0'390'0,"0"0"-296"15,0 0-7-15,0 0-13 0,0 0 5 16,0 0-44-16,45 13 35 15,-15-46-18-15,4-10-52 16,-7-8-17-16,0 1-91 16,-18 7 25-16,-9 13 83 15,0 16 39-15,0 8 155 16,0 6-59-16,0 0-63 16,0 0-42-16,-9 25-30 15,-3 6-11-15,12 6 6 16,0 1 3-16,0-12 0 15,0-6-18-15,18-12-8 16,3-8-17-16,-3 0 24 0,15-20 21 16,-5-21 3-16,5-7-3 15,-6-5-18-15,-9 1 5 16,-9 12 13-16,-3 10 6 16,-6 15 39-16,0 12 16 15,0 3-11-15,0 0-36 16,0 0-13-16,0 9-1 15,0 13-6-15,0 0 1 16,0-4-10-16,12 1-10 16,3-5 2-16,15-3 7 15,-11-1 16-15,5-1 3 16,-15 0 1-16,0 4-4 16,-9 7-11-16,0 14-15 0,-15 6 6 15,-31 9-13-15,-17-4-247 16</inkml:trace>
  <inkml:trace contextRef="#ctx0" brushRef="#br0" timeOffset="147159.55">19936 7987 1171 0,'0'0'68'0,"0"0"-68"15,0 0-2-15,0 0 2 16,0 0 12-16,-3 156 32 15,3-79-25-15,0 1-11 16,0-7 1-16,0-5 3 16,0-10-7-16,0-8-5 15,0-9-24-15,-9-15-43 0,-6-2-48 16,-6-15-218 0,15-7-474-16</inkml:trace>
  <inkml:trace contextRef="#ctx0" brushRef="#br0" timeOffset="147453.798">19731 8399 1159 0,'0'0'43'16,"0"0"-34"-16,0 0 8 15,0 0-2-15,0 0 39 16,0 0-16-16,66 144-28 0,-42-109-4 15,1-4 5 1,-4-9 1-16,0-8-11 0,0-7 1 16,-6-6 6-16,3-1 17 15,0 0 10-15,3-17-5 16,13-14-4-16,2-11-22 16,0-9-1-16,3-10-3 15,1-8-53-15,2-2-103 16,-6 0-195-16,-9 13-542 15</inkml:trace>
  <inkml:trace contextRef="#ctx0" brushRef="#br0" timeOffset="152767.063">11404 8810 52 0,'0'0'782'0,"0"0"-724"16,0 0 68-16,0 0-10 16,0 0-27-16,0 0-16 15,0 0-45-15,0 0-23 16,-15-97-5-16,6 97-2 16,-6 36-4-16,-22 21 6 15,-11 21 8-15,9 10-5 16,9 8 5-16,3-2-8 15,20-5-4-15,7-5 0 16,7-10-5-16,23-8-19 16,9-9-12-16,18-15-48 0,13-11-75 15,14-16-104-15,1-15-291 16</inkml:trace>
  <inkml:trace contextRef="#ctx0" brushRef="#br0" timeOffset="153181.995">12451 8594 1032 0,'0'0'61'0,"0"0"-61"16,0 0 9-16,0 0 12 0,0 0 63 15,187 155-39 1,-117-73-20-16,-16 6-17 0,-6 8 5 16,-21 5-11-16,-24 3-2 15,-6 4 0-15,-51-6-17 16,-39-6-12-16,-28-15-21 16,-21-16-131-16,9-18-252 15</inkml:trace>
  <inkml:trace contextRef="#ctx0" brushRef="#br0" timeOffset="155316.618">11398 9644 108 0,'0'0'774'0,"0"0"-696"15,0 0 54-15,0 0-59 16,0 0-29-16,0 0-24 15,-27 13-19-15,9 25 3 16,-16 23 25-16,-5 10-9 16,6 15-4-16,-9 8-5 15,-1 2-6-15,4-2-4 16,6-10-1-16,12-13-2 16,6-13-30-16,3-17-13 15,9-10-94-15,0-18-187 16</inkml:trace>
  <inkml:trace contextRef="#ctx0" brushRef="#br0" timeOffset="155571.783">10975 10110 904 0,'0'0'78'15,"0"0"-74"-15,0 0-4 16,0 0 0-16,0 0 88 15,15 121-12-15,3-61-54 16,-12-4-3-16,16-9-13 16,-7-10-2-16,-3-12 2 15,-6-11-5-15,6-9-1 16,3-5-6-16,3 0 6 0,9-32 55 16,16-13-52-16,-7-6-3 15,9 1-70-15,-12 11-144 16,-12 15-148-16</inkml:trace>
  <inkml:trace contextRef="#ctx0" brushRef="#br0" timeOffset="155939.085">10550 10946 799 0,'0'0'280'15,"0"0"-280"-15,0 0-2 16,0 0 2-16,0 0 0 16,0 112 58-16,0-58-19 15,9 3-31-15,-6-3-3 0,-3-12-1 16,3-3-4 0,-3-13-16-16,0-8-67 0,9-8-80 15,-9-10-85-15,0-2-249 16</inkml:trace>
  <inkml:trace contextRef="#ctx0" brushRef="#br0" timeOffset="156187.391">10574 10852 649 0,'0'0'41'0,"0"0"-30"15,0 0-8-15,0 0 4 16,139-19-7-16,-85 19-3 15,-18 1-4-15,9 19-48 16,-17 6 16-16,-13 5-62 0,-6 4-86 16,-9 2 87-16,-15 0 100 15,-22-2 5-15,-8 0 3 16,-6-7 54-16,6-2 13 16,-1-8-18-16,4-3-50 15,12-6-7-15,24-9-191 16</inkml:trace>
  <inkml:trace contextRef="#ctx0" brushRef="#br0" timeOffset="156451.487">10963 10942 946 0,'0'0'93'0,"0"0"-81"0,0 0 19 16,0 0 0-16,0 0-13 16,-51 117-11-16,51-65-1 15,0-5-6-15,6-4-10 16,12-12-4-16,0-6 13 16,6-11-23-16,6-6-11 15,1-8-18-15,-1 0-44 16,15-12-121-16,-9-17-263 15</inkml:trace>
  <inkml:trace contextRef="#ctx0" brushRef="#br0" timeOffset="156658.919">11328 10915 264 0,'0'0'740'0,"0"0"-695"16,0 0-41-16,0 0 12 15,0 0 100-15,-9 113-78 16,18-63-18-16,0-5-15 16,7-3-3-16,-7-6-2 15,-6-7-3-15,3-7-66 0,-6-7-89 16,0-11-61 0,0-4-134-16</inkml:trace>
  <inkml:trace contextRef="#ctx0" brushRef="#br0" timeOffset="156835.325">11214 11090 933 0,'0'0'85'0,"0"0"-37"16,0 0-4-16,0 0 16 16,0 0-10-16,126-31-36 15,-68 17-14-15,-7 0-18 16,-9 1-116-16,-2 0-200 15,-13 0-253-15</inkml:trace>
  <inkml:trace contextRef="#ctx0" brushRef="#br0" timeOffset="157125.099">11663 10798 327 0,'0'0'526'16,"0"0"-473"-16,0 0 17 15,0 0-40-15,0 0 15 16,0 0-33-16,0 74 83 16,0-31-55-16,0 1-20 15,0-5-14-15,0-4 4 16,0-7-6-16,-9-7 3 0,9-9 6 16,0-1 2-16,0-5-6 15,0 0 0-15,9-2-8 16,9-2 5-16,16-2 1 15,2 0 2-15,6 0-9 16,6-12-34-16,-8-2-78 16,-1-4-140-16,-15 3-216 15</inkml:trace>
  <inkml:trace contextRef="#ctx0" brushRef="#br0" timeOffset="157350.349">11814 10887 504 0,'0'0'330'15,"0"0"-325"-15,0 0 44 16,-9 118 63-16,24-72-9 16,12-3-80-16,-8-1-18 15,-7-4 5-15,-9 0-10 16,9-12-28-16,-12-1-76 15,0-10-109-15,0-14-184 16</inkml:trace>
  <inkml:trace contextRef="#ctx0" brushRef="#br0" timeOffset="157648.804">11881 10540 1071 0,'0'0'57'0,"0"0"-51"16,0 0-3-16,0 0 50 16,166 54-8-16,-106-7-23 15,-18 11-10-15,4 5-5 16,-19 12-3-16,-9 3-4 15,-18 6 0-15,0-1-3 16,-18-9 3-16,-28-4-3 0,-14-6-16 16,-9-9-31-1,-13-8-123-15,-5-15-113 0,-4-20-390 16</inkml:trace>
  <inkml:trace contextRef="#ctx0" brushRef="#br0" timeOffset="158098.787">9988 10627 307 0,'0'0'426'16,"0"0"-398"-16,-69 111 50 0,51-36 33 15,9 12 23-15,3 17-50 16,6 9-34-16,0 0-13 16,15-13-9-16,18-6-13 15,21-19-13-15,10-14-2 16,8-13-17-16,16-18-83 15,2-25-138-15,4-5-403 16</inkml:trace>
  <inkml:trace contextRef="#ctx0" brushRef="#br0" timeOffset="161126.068">21068 5535 637 0,'0'0'229'16,"0"0"-152"-16,0 0 36 15,0 0-16-15,0 0-12 16,0 0-22-16,178 0-29 16,-90 0-5-16,8 0-2 15,22 0 6-15,15 0-5 16,5 0-20-16,-14 0-6 15,-24 0-2-15,-13 0-12 0,-32 0-42 16,-19 0-29-16,-27 0-58 16,-9 0-207-16,-12 0-373 15</inkml:trace>
  <inkml:trace contextRef="#ctx0" brushRef="#br0" timeOffset="161665.782">21439 5249 552 0,'0'0'99'0,"0"0"-83"16,0 0 9-16,0 0 25 15,0 0-17-15,0 0-31 16,-9-13-2-16,9 13 4 16,0 0 5-16,0 0 12 15,0 0-6-15,-9 0-5 16,-9 0 18-16,-6 0-16 16,-3 0 2-16,-1 18 2 15,4 6-10-15,-9 2 19 16,0 6-8-16,0-7-8 15,-3 0 12-15,2-5 4 0,7-2 19 16,6-3 8-16,6-6-7 16,0-3-10-1,3 0-5-15,3-3 13 0,0 4-15 16,9-3-14-16,0-2 0 16,0 4-3-16,0 5-6 15,0 3 5-15,9 5 7 16,3 1 0-16,12 2-10 15,-6 4 7-15,18-2-5 16,-3 5-1-16,4 4-4 16,5 0-3-16,12 5 1 15,4-3-2-15,-1 3-10 16,-3-3-95-16,-8-7-151 0,-13-4-237 16</inkml:trace>
  <inkml:trace contextRef="#ctx0" brushRef="#br0" timeOffset="171612.461">2346 11518 623 0,'0'0'178'0,"0"0"-16"16,0 0-59-16,0 0-43 15,0 0-7-15,0 0-41 16,0 0-9-16,0 0 1 16,28 46 10-16,-10-15 21 15,-3 3-18-15,3 4-16 16,-9-3-1-16,3-4-1 15,-6-2-35-15,3-8-55 16,-6-6-105-16,0-6-96 0,-3-9-320 16</inkml:trace>
  <inkml:trace contextRef="#ctx0" brushRef="#br0" timeOffset="171802.124">2310 11728 768 0,'0'0'152'0,"0"0"-124"16,0 0-9-16,0 0 80 15,0 0 0-15,0 0-48 16,145-39-46-16,-103 15-5 16,10 2-25-16,-16 1-139 15,-9 7-194-15</inkml:trace>
  <inkml:trace contextRef="#ctx0" brushRef="#br0" timeOffset="172241.233">2570 11822 1014 0,'0'0'67'16,"0"0"-55"-16,0 0 0 15,0 0 8-15,-15 108 25 16,9-54-35-16,0 0-5 16,6-6 0-16,0-13-2 15,0-5-2-15,0-14-1 16,0-8 3-16,0-3-2 16,0-4 5-16,0-1-2 0,0 0 1 15,15 0-3-15,12-18 17 16,6-5 15-16,15-5-34 15,-5 3-45-15,-7 5-52 16,0 0-105-16,-21 5-101 16,6 0-213-16</inkml:trace>
  <inkml:trace contextRef="#ctx0" brushRef="#br0" timeOffset="172438.3">2666 11955 519 0,'0'0'301'16,"0"0"-257"-16,0 0-24 16,0 0 112-16,0 0-16 15,70 121-57-15,-43-77-46 16,0-1-5-16,-9-2-8 16,0 1 0-16,-3-9-63 15,-15-11-159-15,0-11-199 16</inkml:trace>
  <inkml:trace contextRef="#ctx0" brushRef="#br0" timeOffset="172967.61">2618 10674 805 0,'0'0'91'0,"0"0"10"16,0 0-84-16,0 0 4 16,0 0 20-16,0 0-7 15,145 139 21-15,-94-50-29 16,-6 21 4-16,1 16-20 16,-10 6-10-16,-9-4 0 0,-15-3-48 15,-6-14-43-15,-6-12-25 16,0-17-5-16,-18-9-42 15,-9-19-88-15</inkml:trace>
  <inkml:trace contextRef="#ctx0" brushRef="#br0" timeOffset="173333.292">1833 10965 772 0,'0'0'116'0,"0"0"-52"16,0 0-58-16,-36 117 45 15,18-19 42-15,12 28-28 16,6 17-30-16,0 9 3 0,15-3-8 16,30-2-12-16,16-15-18 15,11-19-2-15,19-23-19 16,-7-21-133-16,-2-33-249 15</inkml:trace>
  <inkml:trace contextRef="#ctx0" brushRef="#br0" timeOffset="194266.159">4685 12844 839 0,'0'0'186'16,"0"0"-150"-16,0 0 41 15,0 0-17-15,0 0-33 16,0 0-27-16,0 0-1 16,-18 30 1-16,18 0 2 15,0 8 2-15,0-4 9 16,0-2-4-16,0-8-3 16,0-3-1-16,0-5-4 0,0-5 0 15,9-5-1 1,9-3-2-16,1 1 2 0,5-4 17 15,12 0-7-15,-3 0 10 16,15 0-10-16,-8 0-4 16,-1 0-6-16,-15 1-4 15,-3 12-7-15,-3-1-2 16,-9 2-3-16,-3 3 3 16,-6 1 2-16,0 1-2 15,0 5 12-15,-18 4 0 16,-9-2 1-16,-15 1 6 15,12-7-5-15,-1-3-1 0,1-6-16 16,3-11-31 0,0 0-122-16,3-9-94 0,0-30-480 15</inkml:trace>
  <inkml:trace contextRef="#ctx0" brushRef="#br0" timeOffset="194470.942">4731 12871 472 0,'0'0'656'0,"0"0"-650"16,0 0 1-16,0 0 37 16,0 0 8-16,0 0-19 15,166-81-22-15,-97 57-11 0,-6 4 0 16,-8 2-24-16,-4-3-107 15,-6 5-218-15,-8-4-244 16</inkml:trace>
  <inkml:trace contextRef="#ctx0" brushRef="#br0" timeOffset="194634.944">5195 12868 960 0,'0'0'171'0,"0"0"-153"0,0 0-11 16,0 0-7-1,0 0-110-15,0 0-410 0</inkml:trace>
  <inkml:trace contextRef="#ctx0" brushRef="#br0" timeOffset="195101.381">4942 12348 742 0,'0'0'358'16,"0"0"-350"-16,0 0 12 0,0 0 5 15,142-55 4 1,-52 66-18-16,7 30-8 0,6 19-3 15,-13 20-2-15,-20 19-3 16,-19 21-31-16,-30 17-33 16,-21 6 22-16,-21 1-19 15,-40-10 34-15,-8-14 20 16,-28-15 24-16,-11-12 55 16,-22-7 74-16,-12-12-92 15,-3-24-33-15,6-29-2 16,7-23-5-16,5-56 5 15,15-34-9-15,22-39 6 16,32-24-11-16,28-22-42 16,21-10 15-16,9 3 10 0,51 16 16 15,13 14-9-15,38 17 10 16,28 23-1-16,15 21 6 16,18 34-5-16,12 38 2 15,-24 21-2-15,-15 57-3 16,-43 33-46-16,-20 15-55 15,-37 5-30-15,-36 3-92 16,0-5-153-16</inkml:trace>
  <inkml:trace contextRef="#ctx0" brushRef="#br0" timeOffset="198167.499">20603 13413 818 0,'0'0'106'15,"0"0"-55"-15,0 0 109 16,0 0-62-16,0 0-43 16,0 0-25-16,0 0 9 15,0 0 16-15,88 0-9 16,-52 0-26-16,15 0-12 15,1 0-4-15,8 0-2 16,-3 0 1-16,10 0-3 16,-10 0-2-16,3 2-24 15,-8 1-24-15,-13 0-51 16,-6-3-19-16,-6 2-72 16,-15-2-20-16,-6 0-78 15</inkml:trace>
  <inkml:trace contextRef="#ctx0" brushRef="#br0" timeOffset="198536.34">20546 13555 83 0,'0'0'460'0,"0"0"-413"15,0 0 42-15,0 0 87 16,0 0-58-16,0 0-84 16,0 0-18-16,18 0 22 15,0 3 56-15,27 3-6 16,1-3-33-16,14 0-20 15,3 1 0-15,13-3-18 16,-1 4-8-16,1 1-7 16,-4 0-2-16,1-1-18 15,-10-5-69-15,-12 0-146 16,-18-3-314-16</inkml:trace>
  <inkml:trace contextRef="#ctx0" brushRef="#br0" timeOffset="202373.214">6644 12326 621 0,'0'0'46'15,"0"0"-32"-15,0 0 64 16,0 0 12-16,0 0-39 16,0 0-33-16,0 0-3 15,0 0 15-15,0 0 25 0,0 0-19 16,6 0-13-16,3 0 11 15,9 0 5-15,10 0 0 16,-7-2-12-16,6-1 2 16,3 3-6-16,-12-2-14 15,9 2-4-15,-3 0 4 16,1 0 11-16,-1 0-15 16,3 0 2-16,-3 0 3 15,12-1 5-15,-3-4-5 16,-5 4-5-16,-1 1-3 15,0 0 0-15,6 0 0 16,-6 0 1-16,-6 0-3 16,13 0 3-16,-19 0-2 15,15 0 1-15,-3 0-1 16,6 0 2-16,0-5 2 0,7-1-1 16,-4-1-1-16,-3 1 0 15,-6 1-3-15,7 1 1 16,-7-3-1-16,3 3 0 15,-6 1 1-15,12-3 0 16,-3 1-1-16,4-2 0 16,-4 4 0-16,6 0 1 15,3 3 0-15,4 0-1 16,-1 0 0-16,6 0 0 16,-9 0 0-16,7 0 0 0,-7 0 0 15,3 3 0 1,1-1 0-16,-13-1 2 0,3 2-1 15,-12-3-1-15,3 0 1 16,0 0 1-16,-8 0-2 16,-4 0 0-16,6 0 0 15,-3 0 0-15,18 0 4 16,0 0 10-16,10 2-5 16,-4 1-8-16,12 1-1 15,0-2 0-15,1 2 1 16,-1-3-1-16,-6 1 0 15,4-2 2-15,-7 0-1 16,-9 0-1-16,-9 0 1 0,16 0 1 16,-13 0-2-1,-9 0 1-15,9 0-1 0,-3 0 0 16,-3 0 0-16,4 0 0 16,-7 0 0-16,0-2 0 15,18 2 0-15,-6 0 1 16,7 0-1-16,-1 0 0 15,9 0 1-15,3 0 1 16,1 0-2-16,2 0 1 16,-9 0-1-16,7 4 0 15,-7-2 2-15,-3 0-2 16,3 3 0-16,-8-4 1 16,-1 4-1-16,9-3 0 15,-9 2 0-15,0-2 1 16,-2-1-2-16,8 3 1 0,-12-1 0 15,3 1 0 1,4 3 3-16,-4-1-2 0,3-3 2 16,3 2-1-16,3-4-1 15,13 3 2-15,-4-2-1 16,9 3-2-16,-8-3 0 16,5 0 0-16,-3 1 0 15,-2-3 2-15,-4 0-2 16,0 0 2-16,-5 0-1 15,5 0 5-15,3 0-1 16,-6 0 1-16,10-8-1 16,-10-2 3-16,6 2 0 0,-5 2-5 15,-4 0-2 1,-9 3 2-16,0-2-1 0,7 0 4 16,-4 2 1-16,0-1 1 15,9 0 0-15,-3 0-2 16,-5-1 6-16,-4 3-3 15,3 0-4-15,-15-2 0 16,3 3 10-16,-6-3 1 16,4 2-4-16,2 2 0 15,-6-4 2-15,-3 3-6 16,6-1-3-16,-9 0 1 16,9 2-4-16,-3-3 1 15,-3 3-1-15,-8 0 1 16,5 0-2-16,-9 0 1 0,6 0-1 15,-6 0 0-15,-3 0-1 16,0 0 1-16,3-1-1 16,6 1 1-16,-9 0-1 15,3 0 1-15,-3 0 0 16,6 0 2-16,-3 0 3 16,-3 0-1-16,3 0 0 15,0-2-3-15,6 2-1 16,0-3-1-16,0 3 1 15,-3 0 0-15,-6-2 0 16,12 2-1-16,-12-2 0 16,9 2 1-16,-6 0-1 15,-3 0 1-15,0 0 0 0,0 0 0 16,0-2-1-16,0 2 2 16,0 0-4-16,0 0 2 15,0 0 0-15,0 0-3 16,0 0-5-16,0 0-3 15,0 0 0-15,0 0-1 16,0 0-10-16,0 0-28 16,0 0-67-16,-12 0-232 15</inkml:trace>
  <inkml:trace contextRef="#ctx0" brushRef="#br0" timeOffset="204933.777">14666 14103 161 0,'0'0'827'0,"0"0"-795"16,0 0 19-16,0 0 74 16,0 0-41-16,0 0-50 15,0 0-30-15,82-101-1 16,-49 90-1-16,18 5 0 15,-11 3-2-15,-7 3-3 16,-6 0-8-16,-9 8-16 16,-3 14-4-16,-15 9-2 0,0 10 15 15,-15 3 1-15,-24 5 8 16,6 1 1-16,-10-7 8 16,-5-4 4-16,15-6 0 15,6-8 3-15,12-6-5 16,3-5 13-16,9-6-7 15,3-5 7-15,0 1-1 16,0 0-4-16,0-2 3 16,24-2 26-16,15 0 9 15,9 0-21-15,13-6-25 0,-7-9-2 16,6 4-25 0,-17 2-28-16,5 2-51 0,-12-1-121 15,-9-1-185-15</inkml:trace>
  <inkml:trace contextRef="#ctx0" brushRef="#br0" timeOffset="205307.901">15237 13891 567 0,'0'0'510'0,"0"0"-473"16,0 0-5-16,0 0 19 0,0 0-28 16,0 0 10-16,-60 121 36 15,44-57-48-15,10 4-6 16,0-5-10-16,6-13-5 16,0-11-2-16,12-10-5 15,4-11-12-15,17-5-6 16,-3-11-2-16,6-2-14 15,-12 0-34-15,3-21-50 16,-5-7 72-16,-13 0-26 16,-9-2 45-16,0 6 34 15,-31 5 34-15,-8 7-34 16,0 5 0-16,-3 7-4 0,5 0 4 16,16 0-42-16,15 11-137 15,6-8-325-15</inkml:trace>
  <inkml:trace contextRef="#ctx0" brushRef="#br0" timeOffset="205735.866">15656 13850 1162 0,'0'0'56'0,"0"0"-31"15,0 0-1-15,0 0-13 0,0 0-5 16,0 126 31 0,0-60-14-16,0-3-19 0,0 0-2 15,-6-10 1-15,6-10-2 16,-3-14-1-16,3-13 0 16,0-10-4-16,0-6-5 15,0 0 9-15,0-5 4 16,0-23-4-16,18-9-19 15,13 0-16-15,-10 4 22 16,24 13-21-16,-18 9 5 16,0 9-3-16,-2 2 23 15,-4 8-19-15,-15 16-15 16,6-1 21-16,-12 2-3 16,0 0 8-16,0-4 5 0,-18-5-6 15,-10-2 18-15,-14-4-3 16,12-9 1-16,-3-1-5 15,6 0-10-15,15-14-41 16,12-11-65-16,0-9-290 16</inkml:trace>
  <inkml:trace contextRef="#ctx0" brushRef="#br0" timeOffset="205900.15">15931 14113 252 0,'0'0'240'15,"0"0"-28"-15,0 0-6 16,0 123-29-16,0-97-81 0,9-6-63 16,-9-4-23-16,3-5-10 15,-3-6-33-15,0-5-163 16,6 0-148-16</inkml:trace>
  <inkml:trace contextRef="#ctx0" brushRef="#br0" timeOffset="206048.568">15949 13905 870 0,'0'0'10'16,"0"0"-4"-16,0 0-6 0,0 0-20 16,0 0-246-1,0 0-334-15</inkml:trace>
  <inkml:trace contextRef="#ctx0" brushRef="#br0" timeOffset="206237.304">16106 13817 1071 0,'0'0'69'0,"0"0"-13"16,0 0 3-16,0 0-32 15,0 0-23-15,0 0 9 16,0 139 17-16,0-85-30 15,0 2-3-15,0-5-52 0,0-4-51 16,0-8-189 0,0-20-203-16</inkml:trace>
  <inkml:trace contextRef="#ctx0" brushRef="#br0" timeOffset="206632.29">16079 14092 722 0,'0'0'450'16,"0"0"-429"-16,0 0 29 16,0 0-12-16,0 0-34 15,0 0-4-15,130-47-32 16,-88 30-30-16,-3-1-24 16,-12-1 9-16,-5 5 20 0,-19 7 38 15,-3 2 19-15,0 3 71 16,0 2 14-16,0 0-21 15,-10 0-31-15,-5 0-10 16,0 10-18-16,3 2 0 16,12 1-5-16,0-1-12 15,0 1-21-15,15 3 15 16,12 1-7-16,1 1 15 16,-7 4 8-16,6-2-1 15,-6 2-1-15,-15 1 2 16,-6-2 2-16,0 0-1 15,-6-6-1-15,-30 3 2 16,0-9 0-16,-10 0-7 0,-8-9-143 16,6 0-127-16</inkml:trace>
  <inkml:trace contextRef="#ctx0" brushRef="#br0" timeOffset="209169.618">12611 13223 679 0,'0'0'178'0,"0"0"-155"16,0 0 15-16,0 0 95 16,0 0-22-16,0 0-84 15,-18-14-26-15,12 14-1 16,6 0 0-16,-3 12 0 16,-12 17 3-16,3 16 19 0,-12 9 6 15,2 9-7-15,7 5-4 16,-3 5 12-16,0 1-15 15,3-3-10-15,12-10 2 16,-6-11-4-16,9-15 0 16,0-8-4-16,0-14-33 15,0-6-14-15,0-7-57 16,0 0-225-16,9-22-285 16</inkml:trace>
  <inkml:trace contextRef="#ctx0" brushRef="#br0" timeOffset="209465.565">12270 13578 309 0,'0'0'716'16,"0"0"-662"-16,0 0-54 16,0 0 10-16,0 0 29 15,0 0 15-15,39 90-11 16,-21-51-26-16,16 0 11 15,-7-1-6-15,-6-5-11 16,3-6-7-16,-9-7-3 16,-3-7 5-16,-3-7 2 15,0-5 11-15,-9-1 4 0,9 0 17 16,12-7 9 0,4-25 0-16,11-8-42 0,-6-10-7 15,0-1-39-15,0 4-84 16,-5 5-114-16,-7 12-561 15</inkml:trace>
  <inkml:trace contextRef="#ctx0" brushRef="#br0" timeOffset="213598.831">10610 13710 954 0,'0'0'50'0,"0"0"-29"15,0 0 30-15,0 0 44 16,0 0-86-16,0 0-9 16,-136 93 0-16,103-10 9 15,6 26 18-15,12 12-9 16,0 8-7-16,12 1 7 16,3-12-13-16,9-19-5 15,27-18 0-15,12-16-3 16,25-17-14-16,14-15-33 15,13-18-72-15,14-15-179 0,4-4-419 16</inkml:trace>
  <inkml:trace contextRef="#ctx0" brushRef="#br0" timeOffset="-214663.414">16447 13575 772 0,'0'0'132'0,"0"0"-124"16,0 0-8-16,0 0 46 15,0 0-15-15,160 82 7 16,-100-29-23-16,-5 13-1 0,-7 8 33 15,-9 13-16 1,-11 6-24-16,-19 7 5 0,-9-1-4 16,0-6-7-16,-28-11-1 15,-20-12 2-15,-3-15 6 16,-10-10-8-16,-2-10 11 16,3-8-7-16,14-12-4 15,4-10-40-15,3-5-176 16,24 0-277-16</inkml:trace>
  <inkml:trace contextRef="#ctx0" brushRef="#br0" timeOffset="-211014.865">17890 14170 309 0,'0'0'190'0,"0"0"-106"15,0 0 75-15,0 0-21 16,0 0-14-16,0 0-52 15,-12-59-16-15,12 55 14 16,0 2 3-16,0 0-18 0,0 2-26 16,-6 0-29-1,-9 4-5-15,-3 25 5 0,-7 17 12 16,-2 12-7-16,6 3-3 16,9-1-1-16,6-6-1 15,6-8 0-15,0-8-6 16,18-11 3-16,15-9-3 15,7-10-9-15,11-8 5 16,9 0-7-16,-5-20-11 16,5-11-11-16,-21-7 31 15,-15-3-11-15,-9-6-11 16,-15-3 16-16,0 0-7 16,-6 6-11-16,-27 9 26 15,-6 9-4-15,-12 14-11 16,14 12-5-16,-2 0-46 0,15 10-17 15,0 13-85 1,6 4-123-16</inkml:trace>
  <inkml:trace contextRef="#ctx0" brushRef="#br0" timeOffset="-210530.68">18358 14144 839 0,'0'0'67'16,"0"0"0"-16,0 0 57 15,0 0-86-15,0 0-32 16,0 0 11-16,-70 105-3 16,61-61 12-16,9-6-8 15,0-1-6-15,9-3-12 0,18-12-2 16,-2-3 2-1,11-10 0-15,0-9 4 0,15 0-11 16,-8-15 14-16,5-16-13 16,-12-8 6-16,-9-6-4 15,-21-6 0-15,-6 2 8 16,-9 4 1-16,-36 6 5 16,3 11 18-16,-10 14-28 15,-5 14-4-15,6 0-7 16,-1 28-75-16,4 11-184 15,33-2-320-15</inkml:trace>
  <inkml:trace contextRef="#ctx0" brushRef="#br0" timeOffset="-207839.424">9333 15857 660 0,'0'0'124'15,"0"0"-88"-15,0 0 87 16,0 0-10-16,0 0-61 15,0 0-37-15,0 0 5 16,0-14 9-16,0 14 11 16,0 0-27-16,0 12-13 15,0 15 0-15,0 14 39 16,-3 11 7-16,-3 7-27 16,0 6 16-16,-6 2-8 15,6 6-1-15,-3 2-6 16,-6 7 2-16,3 1-3 0,3 0-5 15,-3-2-9-15,6-8 1 16,-3-5 6-16,3-2 0 16,0 2 1-16,0 4 14 15,-3-3-14-15,0-3 6 16,-1-8-10-16,10-9-5 16,-6-13 6-16,3-10-9 15,3-4 2-15,0-10 1 16,0-6-4-16,0-1 3 15,0-5-2-15,0 0 0 16,0 0 1-16,0 0-1 16,0 0 3-16,0 0-4 15,0 0-8-15,0-6-46 16,-6-24-83-16,3-11-375 0</inkml:trace>
  <inkml:trace contextRef="#ctx0" brushRef="#br0" timeOffset="-207139.023">7794 16339 722 0,'0'0'166'0,"0"0"-152"15,0 0 38-15,0 0-13 16,0 0-37-16,0 0 12 0,-99 81-12 15,80-57 12-15,-5-1 38 16,15 0-6-16,0-4-14 16,-3-7-17-16,12-2-3 15,0 1-3-15,0-5-3 16,0 2-6-16,12 0 1 16,6-3 9-16,12-2 3 15,13-3-13-15,-1 0 4 16,9 0-11-16,-8-1-76 15,-7-8-41-15,-9 2-76 16,0-6-54-16,-6-2-198 16</inkml:trace>
  <inkml:trace contextRef="#ctx0" brushRef="#br0" timeOffset="-206945.297">7897 16378 571 0,'0'0'259'0,"0"0"-257"16,0 0 28-16,0 0 108 16,-6 143-59-16,6-92-41 15,-9 0-15-15,9-2-8 16,0-6-12-16,0-13-3 16,0-8-44-16,0-17-150 15,0-5-190-15</inkml:trace>
  <inkml:trace contextRef="#ctx0" brushRef="#br0" timeOffset="-206539.423">8147 16044 287 0,'0'0'669'0,"0"0"-662"15,-12 130 127-15,12-70-53 16,0-2-30-16,0-6-26 0,0-9-19 16,12-12-1-1,-12-12 0-15,0-12-4 0,9-5-1 16,-9-2-1-16,0 0 1 16,6-2 0-16,6-16 3 15,10-3-3-15,-1 3-11 16,0 3 4-16,6 7-35 15,-6 8 33-15,0 0-9 16,6 5-27-16,-9 15 14 16,-8 1 5-16,-1 0 11 15,-9-1 2-15,0-4 5 16,0 1 8-16,-25-3 5 16,-14-2 13-16,6-5-10 15,-3-7 3-15,6 0-22 16,5-1-34-16,16-25-101 0,-3-4-199 15</inkml:trace>
  <inkml:trace contextRef="#ctx0" brushRef="#br0" timeOffset="-206358.606">8413 16291 621 0,'0'0'67'16,"0"0"137"-16,0 0-24 15,0 0-77-15,0 0-48 16,18 123-41-16,-18-106-14 16,9-4-7-16,-9-4-77 15,0-7-181-15,0-2-197 16</inkml:trace>
  <inkml:trace contextRef="#ctx0" brushRef="#br0" timeOffset="-206225.102">8386 16106 681 0,'0'0'80'15,"0"0"-80"-15,0 0-173 16,0 0-108-16</inkml:trace>
  <inkml:trace contextRef="#ctx0" brushRef="#br0" timeOffset="-205849.181">8552 15947 728 0,'0'0'311'0,"0"0"-309"15,0 0 26-15,0 0 85 16,-3 161-33-16,18-101-25 15,-6-2-26-15,9-4-3 16,-9-9-14-16,-3-4-12 16,0-9-2-16,-6-10-58 15,3-8-25-15,-3-10-170 16,0-4-144-16</inkml:trace>
  <inkml:trace contextRef="#ctx0" brushRef="#br0" timeOffset="-205481.773">8521 16278 451 0,'0'0'501'0,"0"0"-440"16,0 0 24-16,0 0-54 15,0 0-28-15,0 0 35 16,91-26 8-16,-43 11-46 16,-5-5-11-16,2-4-11 15,-15 2-11-15,-6 3 2 16,-12 7 31-16,-12 7 7 15,0 4 74-15,0 1 4 16,0 0-17-16,-9 0-37 16,-6 12-25-16,0 13 6 0,-3 3-10 15,9 1-2 1,9-2-3-16,0-4-8 0,18-3 8 16,18-4 0-16,0 1 4 15,7-2-1-15,-16-3 12 16,-9-1-11-16,-9-2-2 15,-9 2-5-15,0 4-23 16,-24 3-5-16,-12 4 2 16,-19 1-60-16,-5-6-213 15,3-9-339-15</inkml:trace>
  <inkml:trace contextRef="#ctx0" brushRef="#br0" timeOffset="-201562.319">8340 17417 4 0,'0'0'0'0,"0"0"-2"15,0 0 2-15,0 0 0 16,0 0 17-16,0 0 39 16,0 0 15-16,0 0-11 15,0 0 1-15,0 0 6 16,0 0 47-16,0 0-24 16,0 0 2-16,0 0-16 15,0 0-3-15,0-3-7 16,0 3-11-16,0 0 10 15,0 0-3-15,0 0-18 0,0 0-7 16,0 0-14-16,0 0-4 16,0 0-8-16,0 0-11 15,0 11 1-15,0 11 4 16,0 10 7-16,0 2 7 16,0 7 7-16,22 3 4 15,2-1-14-15,3-1-1 16,9-6 4-16,0-3-7 15,4-4 1-15,8-6-1 16,-6-4-7-16,12-10 3 16,-8-6 10-16,5-3 1 15,3 0-2-15,-8-15-1 0,-1-6-5 16,-3-2-9-16,-6-7 1 16,1 0 3-16,-1-3-3 15,-12-6 1-15,12-3-2 16,-6-2-1-16,0-1-1 15,-2-4 0-15,5-1 1 16,-12 2-1-16,12-5 1 16,-15 0 1-16,-3-7 2 15,6-1 1-15,-11-5-1 16,8 1 8-16,-9-1-8 16,-3 1 1-16,6 1-2 15,-3-4 1-15,-3 0 0 16,-6-1 1-16,12-3-3 0,-6 1-2 15,-6 2 0-15,3 0 3 16,-3 6-3-16,0 5 0 16,0 6 0-16,0 6 1 15,-9 7-1-15,-3 3 0 16,12 1 2-16,-9-1-2 16,-9 2 1-16,12 0-1 15,-3-5 0-15,0 5 1 16,0-1-1-16,9-1 0 15,-10 3 2-15,4 0-2 16,6-3 0-16,-3-2 0 16,3-3-2-16,0-1 1 0,0-2 1 15,0-2 0 1,0 4 0-16,3 3 0 0,3 4 0 16,4 2 0-16,-10 0 1 15,9-5 2-15,-9 4-6 16,9-5 5-16,-9 4-2 15,9-1 0-15,-9 1 2 16,6 2-3-16,6 7 1 16,-3 0-1-16,-3 8-1 15,3 2 1-15,0-1 2 16,0 2 2-16,3 0-3 16,3 1 0-16,3-2 0 15,0 2 0-15,10-1 0 16,5 3 1-16,12-3 1 0,-3 3-2 15,13 0 1-15,-7 2-1 16,0-1 0-16,-2 3 0 16,-10 2 0-16,-9-1-15 15,-18 1-8-15,9 3-13 16,-12-1-13-16,3-4-19 16,-9-5-33-16,0 0-159 15,0-4-255-15</inkml:trace>
  <inkml:trace contextRef="#ctx0" brushRef="#br0" timeOffset="-201229.545">9693 14537 658 0,'0'0'153'0,"0"0"-66"16,0 0 61-16,0 0-47 15,0 0-101-15,0 0 14 16,15-5-5-16,12 5 49 16,6 5-6-16,3 4-16 15,3 4-19-15,10-2-8 16,-7 0-7-16,3 3 0 16,-2-3 0-16,-4-1-1 15,-15 1-1-15,-3-4 0 16,-18 4-6-16,-3 10-12 0,0 12 5 15,-24 14 13-15,-18 17 6 16,-19 5-1-16,-2 2-5 16,12-2-42-16,5-4-45 15,19-7-161-15,15-17-213 16</inkml:trace>
  <inkml:trace contextRef="#ctx0" brushRef="#br0" timeOffset="-194600.451">19827 15317 695 0,'0'0'160'0,"0"0"-97"16,0 0 40-16,0 0-45 16,0 0-50-16,0 0-2 15,0 0 9-15,13 140 38 16,-4-70-6-16,-6-1-3 15,-3 2-20-15,0-3-18 16,3-8-2-16,-3-1-4 16,0-13-10-16,0-13-32 15,0-5-66-15,0-14-104 16,-3-8-138-16</inkml:trace>
  <inkml:trace contextRef="#ctx0" brushRef="#br0" timeOffset="-194325.919">19634 15735 786 0,'0'0'157'16,"0"0"-39"-16,0 0-23 15,0 0-60-15,0 0-32 16,0 0 43-16,70 90-1 16,-37-43-2-16,-6-1-11 15,12-8-16-15,-15-5-3 16,-2-10-8-16,-7-8 2 15,-6-9 1-15,-6-5 0 16,3-1 27-16,0-6 17 16,15-29-13-16,12-19-32 0,-3-11-7 15,1-2-23-15,8-1-42 16,3 2-122-16,-3 3-414 16</inkml:trace>
  <inkml:trace contextRef="#ctx0" brushRef="#br0" timeOffset="-190823.581">14636 14699 247 0,'0'0'152'0,"0"0"-40"15,0 0 72-15,0 0-7 16,0 0-35-16,0 0-34 16,0 0-39-16,0 0 2 15,0 0-2 1,12 0-20-16,9-4-23 0,31-3-6 15,8 0-10-15,31 5-3 16,8-4-5-16,19 2-2 16,9 1-1-16,-3 0-7 15,-19 3-18-15,-14 0-76 0,-22 0-39 16,-18 0-68-16,-5 0-105 16,-31 0-204-1</inkml:trace>
  <inkml:trace contextRef="#ctx0" brushRef="#br0" timeOffset="-190571.923">14648 14872 860 0,'0'0'111'16,"0"0"-109"-16,0 0 57 15,0 0-1-15,0 0 53 16,184 0-58-16,-93 0-38 16,24-3 0-16,-4-2-6 15,1-5-9-15,-12 3-22 16,-16 0-81-16,-5 0-216 16,-37-5-420-16</inkml:trace>
  <inkml:trace contextRef="#ctx0" brushRef="#br0" timeOffset="-165364.392">11108 16121 548 0,'0'0'163'16,"0"0"-128"0,0 0-11-16,0 0 92 0,0 0-29 15,0 0-67-15,-130 59-7 16,100 9 16-16,6 17 13 16,3 13-16-16,9 7 21 15,12-3-41-15,0-10-4 16,27-9-2-16,9-11 0 15,24-6 0-15,16-9 0 16,18-15-32-16,-4-19-95 16,7-21-133-16,-10-2-270 15</inkml:trace>
  <inkml:trace contextRef="#ctx0" brushRef="#br0" timeOffset="-164981.101">12243 15920 1071 0,'0'0'55'16,"0"0"-50"-16,0 0-5 15,0 0 59-15,157 127 15 16,-79-53-52-16,1 15 3 16,-7 6-19-16,1 4 3 15,-13 1-6-15,-27-5-3 16,-21-5-2-16,-12-3 2 15,-12-2 0-15,-48-4-1 16,-22-6-32-16,-32-10 14 16,-19-13-77-16,-6-17-186 15,12-21-468-15</inkml:trace>
  <inkml:trace contextRef="#ctx0" brushRef="#br0" timeOffset="-164135.464">11307 16757 623 0,'0'0'381'0,"0"0"-374"16,0 0-5-16,0 0 48 16,0 0-5-16,0 0-12 15,-157 132-3-15,103-52 1 16,-3 10 32-16,-4 5-11 16,7-1-22-16,6-6-11 0,2-7-11 15,13-13-7-15,6-10 3 16,9-10-4-16,0-16-21 15,18-8-44-15,-9-10-49 16,9-6-104-16,-12-8-200 16</inkml:trace>
  <inkml:trace contextRef="#ctx0" brushRef="#br0" timeOffset="-163843.15">10625 17464 581 0,'0'0'344'0,"0"0"-324"16,0 0 2 0,0 0 41-16,0 0-27 0,0 0 77 15,-6 115-68-15,12-71-14 16,12 2 2-16,-15-8-4 16,-3-1-11-16,0-8-1 15,0-9 0-15,0-3-9 16,0-7 16-16,0-4 1 15,0-3-11-15,0-1-4 16,3-2-5-16,0 0 2 16,24 0-7-16,7 0 0 15,26-14 0-15,6-10-48 0,-5 1-113 16,-16-5-375 0</inkml:trace>
  <inkml:trace contextRef="#ctx0" brushRef="#br0" timeOffset="-163147.335">10034 18107 781 0,'0'0'377'16,"0"0"-377"-16,0 0-2 0,0 0 2 16,0 0 38-16,0 107 1 15,0-62-20-15,0-2-13 16,0-5-2-16,0-10 20 15,0-8-21-15,0-5-2 16,-9-9 1-16,9-1 1 16,0-5-1-16,0 0 6 15,0 0 9-15,0-21-7 16,0-18-10-16,0-14-14 16,0-10-1-16,9 0 0 15,0 10 4-15,9 9 5 16,-9 13 4-16,15 10-4 15,-9 10-14-15,9 6-11 16,0 5 13-16,-9 0-2 16,7 16 7-16,-4 14-5 0,-9 3 0 15,-3 1 9-15,-6 4 4 16,0-3 5-16,-15-4 0 16,-3-5 2-16,-10-4-1 15,1-5-2-15,-6-5-31 16,6-6-120-16,0-6-135 15,18 0-219-15</inkml:trace>
  <inkml:trace contextRef="#ctx0" brushRef="#br0" timeOffset="-162828.352">10474 18183 644 0,'0'0'28'16,"0"0"81"-16,0 0 47 16,0 0-93-16,0 0-19 15,0 0 1-15,-111 11 21 16,83 13-14-16,10 2-22 15,0 5-5-15,9 2-9 16,9-4-9-16,0 2-7 0,0-2-5 16,18-6 1-16,9-4-2 15,7-8-19-15,-4-2-16 16,12-9-76-16,3 0-94 16,-8-6-246-16</inkml:trace>
  <inkml:trace contextRef="#ctx0" brushRef="#br0" timeOffset="-162576.482">10839 18146 781 0,'0'0'309'0,"0"0"-307"0,0 0 3 15,0 0 38-15,0 0 59 16,9 107-61-16,-9-64-29 16,10 1 0-16,-10-8-3 15,0-3-9-15,0-6-23 16,0-10-30-16,0-5-92 16,0-12-103-16,-16 0-227 15</inkml:trace>
  <inkml:trace contextRef="#ctx0" brushRef="#br0" timeOffset="-162396.691">10707 18292 438 0,'0'0'495'0,"0"0"-463"16,0 0 24-16,0 0 16 16,0 0 25-16,0 0-34 15,105 18-42-15,-59-15-15 16,-1-3-6-16,-3 0-31 15,-9-3-137-15,3-12-193 16,1-5-297-16</inkml:trace>
  <inkml:trace contextRef="#ctx0" brushRef="#br0" timeOffset="-162080.262">11214 18080 409 0,'0'0'619'16,"0"0"-584"-16,0 0 27 16,0 0 11-16,0 0 13 15,0 0-20-15,-30 117-31 16,8-76-12-16,1-2-7 16,3-6-4-16,9-6-6 15,3-6 1-15,6-10 1 16,0-1-6-16,0-5-1 15,0 3 1-15,15-7 0 16,12-1 1-16,16 0 7 0,11 0-9 16,0-5-1-16,-12-7-28 15,-5 0-43-15,-13 1-18 16,3-2-106-16,-15 0-152 16</inkml:trace>
  <inkml:trace contextRef="#ctx0" brushRef="#br0" timeOffset="-161869.474">11337 18197 369 0,'0'0'558'0,"0"0"-542"16,0 0 29-16,0 0 101 15,0 0-38-15,0 126-47 16,6-91-32-16,4 4 0 0,-10-6-22 15,0-3-7-15,0-4-16 16,0-8-51-16,0-6-21 16,-10-7-197-16,4-5-423 15</inkml:trace>
  <inkml:trace contextRef="#ctx0" brushRef="#br0" timeOffset="-161579.167">11458 17906 715 0,'0'0'411'15,"0"0"-396"-15,0 0 33 16,0 0 51-16,151 91-47 15,-112-38-18-15,-6 6-26 16,-11 5-2-16,-10 4 2 16,-12-1-8-16,-6 6-1 15,-40-1-68-15,-17 1 38 16,-21 4-74-16,-16-8-131 16,-6-13-287-16</inkml:trace>
  <inkml:trace contextRef="#ctx0" brushRef="#br0" timeOffset="-160932.037">9810 17888 433 0,'0'0'380'0,"0"0"-357"16,0 0 49-16,-117 133 73 16,95-56-27-16,10 19-36 0,12 5-30 15,0 1-4-15,21-6-26 16,19-10-9-16,8-11-13 16,21-15-12-16,4-19-59 15,11-29-102-15,1-12-381 16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0" max="32767" units="cm"/>
          <inkml:channel name="Y" type="integer" min="0" max="32767" units="cm"/>
          <inkml:channel name="F" type="integer" min="0" max="2047" units="deg"/>
          <inkml:channel name="T" type="integer" min="0" max="2.14748E+0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8-05T13:17:02.0340000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6705 4878 419 0,'0'0'61'0,"0"0"-5"0,0 0 1 15,0 0 67-15,0 0-26 16,0 0-70-16,0 0-18 15,0-12 7-15,0 12 38 16,0 0-4-16,0 0-9 16,0 0 1-16,0 0 1 15,0 0-17-15,0 0-6 16,0 0 1-16,0 0-7 16,0 0-1-16,0 0-2 15,9 0 3-15,3 0-2 16,12 0 0-16,-6 0-6 15,6-2 2-15,0 1-8 0,22 1 0 16,-4-3 1-16,-3 3 1 16,12 0-3-16,-5 0 0 15,-4 0-2-15,3 0 2 16,-9 0 0-16,1 0 0 16,-4 0 2-16,6 0-2 15,6 0 3-15,-6 0-2 16,16 0 3-16,-7 0-4 15,0 0 1-15,7 0 1 16,-1 0 0-16,0 0 1 16,-2 0 1-16,-7 0-1 15,0 0-3-15,4 0 4 16,-13 0 0-16,18 0-2 0,-9 0-1 16,-8 0 1-16,2 0-2 15,3 0 0-15,0 3 2 16,-2-2-2-16,-1 1 2 15,-3 1-1-15,0-1 0 16,-3-1 0-16,-5 2 0 16,2-3-1-16,-6 3 0 15,12-3 0-15,-3 2 1 16,-3-2-1-16,1 3 1 16,8-2 3-16,6 2-2 15,0-1 0-15,-2 0 0 16,-1 0 2-16,3 0-3 0,-9 2 1 15,10 1-1-15,-10-3-1 16,6 0 0-16,0-2 1 16,-2 0 1-16,-1 0-1 15,0 0 0-15,12 0 1 16,-11 0-1-16,2 0 0 16,9 0 0-16,-5 0 2 15,-1 0 1-15,0 0-1 16,-3 0-2-16,10 0 1 15,5 0 2-15,-6 0-4 16,10 0 3-16,-13 0-3 16,9 0 0-16,-11 0 0 15,-1 0 0-15,6 0 0 16,-3 0 0-16,13 0 1 0,8 0-1 16,4 0 2-16,5 0-1 15,4 0-1-15,5 0-1 16,1 0 1-16,-1 0 1 15,-8 0-1-15,2 2-2 16,-11-2 2-16,11 0 0 16,-12 0 0-16,16 0 0 15,0 0 1-15,-4 0-1 16,7 0 0-16,-10 0 1 16,7 0-1-16,-7 0 0 15,-3 0 0-15,7 0 0 16,-13-2 6-16,16 2 0 15,-10-2-2-15,1 2 5 0,2-2-3 16,-8-3 2-16,17 1-7 16,-5 2 0-16,5-4 0 15,10 2 4-15,-16-1-4 16,16-1-1-16,-25 3 0 16,-11 3 0-16,-1-3-2 15,-15 3 2-15,-18 0 1 16,10 0-1-16,-13 0 0 15,-12 0 0-15,-6 0 1 16,3 0-1-16,-6 0 1 16,-3 0 8-16,0 0 6 15,0 0 0-15,0 0 2 16,0 0-3-16,0 0-7 0,0 0-6 16,0 0-1-16,0 0-21 15,0-6-19-15,0-4-64 16,0-9-301-16</inkml:trace>
  <inkml:trace contextRef="#ctx0" brushRef="#br0" timeOffset="1944.917">6514 4943 414 0,'0'0'190'0,"0"0"-81"16,0 0-34-16,0 0-39 15,0 0 79-15,0 0-68 16,0 0-36-16,58-46-2 16,-31 40 12-16,6-1 5 15,-6 3 0-15,19 2 3 16,14-1-3-16,-9-1-8 16,31 2-8-16,-1-3 6 15,7 1-3-15,8 2-2 16,-5-5-5-16,5 5-6 0,-2-5 0 15,9 1 1 1,-16 0 1-16,13-3-1 0,-7 4 2 16,-2-2-3-16,-4 3-3 15,1 2 3-15,-19-3 6 16,16 1-4-16,-19 2-2 16,7 1 0-16,-19-2 1 15,-3 3 1-15,-5-2 0 16,-10 2 4-16,-3 0-2 15,-3 0 1-15,3 0 10 16,-5 0 7-16,8 0-8 16,-9 0 0-16,0 0-6 15,-3 0-1-15,-9 0-2 16,6 5 2-16,-2-2 2 0,14 6-4 16,-12-1-1-16,3 0 3 15,3 0-3-15,-9 1-3 16,9-1-1-16,-11-1 1 15,-4 5-1-15,3-4 1 16,-3 4 1-16,-3 2 1 16,3 2 1-16,0 8-2 15,-3-2 4-15,9 3-3 16,-9 6 1-16,3 0 4 16,0 1 4-16,0 0-7 15,-6-4-1-15,4 2-3 16,-1-1-1-16,-6 7 2 15,3-3 4-15,-6 4-4 0,6-3 2 16,-6 5-3-16,0 0 5 16,0 1-3-16,0-2 0 15,0-2 8-15,-6 0-8 16,-9-1 9-16,2-4-1 16,-5-2-9-16,0-3-2 15,-6 0 7-15,6 0 5 16,-6-2-8-16,3-1-1 15,-6-2 0-15,8-5-3 16,-5 1 1-16,-3-4-2 16,0 2 2-16,-9-1 3 15,-10 2 2-15,13-2 0 16,-3-1-2-16,-6-2-1 0,-3 1-2 16,-10 0 0-16,4-1 3 15,-3-3-3-15,-7-1 1 16,-2-3 2-16,-10-1 4 15,4-3-6-15,-9 0 3 16,-4 0 4-16,4 0-3 16,-4-3-4-16,4-5 3 15,-1-1-2-15,-2 3-1 16,2-1-2-16,7 0 0 16,-7 0 3-16,13 1-3 15,-1 0 2-15,-2-1-2 16,6 1 0-16,2 0 3 0,-2 0-3 15,9-2 1 1,-19 0-1-16,25 0 1 0,-6 2-2 16,5 0 1-16,16 0-1 15,-3-2 1-15,3-5 0 16,-4-2 0-16,4-2 2 16,6-1-4-16,0-3 4 15,0-2-2-15,0-7 1 16,8-9-2-16,10-9-7 15,-6-9 2-15,9-11 5 16,6-2 1-16,0-2-8 16,0 7 5-16,0-1 2 15,15 1-2-15,9 5 0 16,-8 6 0-16,14 1 2 16,-3 11-1-16,6 0 2 0,0 5 0 15,22 4-1-15,-7 8 0 16,0 5-5-16,13 7-6 15,-10 9-4-15,0 4-10 16,-2 0-9-16,-10 15-6 16,-3 12-42-16,-12 6-94 15,-15-3-240-15</inkml:trace>
  <inkml:trace contextRef="#ctx0" brushRef="#br0" timeOffset="9699.437">5017 6103 1108 0,'0'0'29'16,"0"0"-1"-16,0 0-13 15,0 0-2-15,0 0 43 16,0 0-51-16,0 0-5 15,-3 6-9-15,0-6-1 16,-12 1 4-16,3 1-8 16,-21 0-3-16,6 2-6 15,0 2 18-15,-3 6 5 0,-4 2 0 16,1 3 0 0,0 9 0-16,3 3-2 0,-3 1 1 15,5 6-2-15,7 2 3 16,15 6-9-16,6 4 4 15,0 8 4-15,0 3-10 16,18 3 11-16,9-3 5 16,7-1-5-16,2-5 0 15,-9-3-3-15,9-4 3 16,-3-2 1-16,-5-1-1 16,-10-4 3-16,0 1-6 15,-18-3 2-15,0 0 1 0,0-3 1 16,0 5 1-1,-27-2 8-15,-7-5-4 0,-11-1 9 16,6-8-13-16,0-6 12 16,3-6-3-16,-1-5 11 15,19-4-6-15,-3-2-2 16,9 0-2-16,9 0 3 16,3 0 3-16,0 0 14 15,0 0-3-15,0 0-27 16,0 0-2-16,0 0-3 15,0 5 2-15,9 9 1 16,3 11 2-16,3 7 1 16,-9 3-3-16,6 13 3 15,-12 5-1-15,9 12 0 16,-9 9-2-16,0 3 6 0,0 4 4 16,-21 4-8-16,0 2 7 15,-6-1 0-15,0-1-3 16,-9 2 6-16,8-6 17 15,-11-1-16-15,6 0 10 16,6-6-5-16,0 2-2 16,21-2-6-16,-3-2-5 15,-1-3-2-15,10-3 0 16,0 0-2-16,0 0 0 16,10 2 6-16,-1 1-3 15,-3 2-3-15,6-2-1 16,-3-7 0-16,9-3-2 0,-3-14-1 15,12-5-1-15,-9-8-6 16,-3-3-23-16,6-9-41 16,7-5-35-16,-1-15-115 15,0 0-315-15</inkml:trace>
  <inkml:trace contextRef="#ctx0" brushRef="#br0" timeOffset="30141.209">11211 6310 511 0,'0'0'407'16,"114"-86"-407"-16,-35 48-6 16,8 3 6-16,4 11 4 15,-4 7 25-15,16 10-22 0,3 7-5 16,-1 1 0 0,-8 33 3-16,12 6 1 15,-13 15-6-15,1 8-2 0,-10 4-7 16,-8 6-1-16,-28 0 9 15,3 2-7 1,-23-1 6-16,-16-6-2 0,-12-6-3 16,-3-3-19-16,-12-3 0 15,-40-4 26 1,7-2 28-16,-24-11 13 0,-13-6 9 16,-15-11 0-16,-17-11 7 15,-10-11-12-15,-27-11-24 16,-12-33-5-16,0-16-5 15,9-7 19-15,15-12 34 16,34-7 1-16,32-13-10 16,28-14-52-16,45-7-3 15,0 6-11-15,70 13-11 0,20 21 10 16,16 17-31-16,33 21 12 16,5 23-13-16,13 19 14 15,3 4-23-15,-21 44-63 16,-27 6-175-16,-43 11-366 15</inkml:trace>
  <inkml:trace contextRef="#ctx0" brushRef="#br0" timeOffset="31213.683">11485 7366 480 0,'0'0'129'15,"0"0"-62"-15,0 0 41 16,136-94 8-16,-66 75 14 16,26 7-50-16,25 6-28 15,24 6-24-15,12 6-3 16,6 29-9-16,-6 16-14 16,-25 12-2-16,-5 6-13 0,-30 8-21 15,-22 3-14 1,-17 2-14-16,-28 1-15 0,-18 0 26 15,-12 2 11-15,-42-4 24 16,-16-7 16-16,-17-4 35 16,-16-6 56-16,-20-7-22 15,-13-10 6-15,-15-11-13 16,3-20-5-16,-15-16-17 16,-12-25-18-16,-3-38-9 15,-9-29-3-15,9-20-5 16,21-15 22-16,19-6-5 15,47 3-15-15,40 11-8 16,39 12 1-16,27 12 0 16,58 9 0-16,38 6-14 0,25 7-25 15,36 12-28-15,21 14-18 16,-14 14-145-16,-19 14-152 16</inkml:trace>
  <inkml:trace contextRef="#ctx0" brushRef="#br0" timeOffset="32061.594">14301 6312 494 0,'0'0'345'0,"0"0"-337"0,130-119 0 15,-55 84 23-15,13 4 85 16,18 7-20-16,29 8-44 15,13 13-2 1,24 3-11-16,0 0-1 0,13 15 1 16,-19 22-7-16,-37 7-28 15,-14 14-4-15,-43 6-12 16,-11 8-16-16,-37 6-11 16,-24 5-9-16,-3-1-9 15,-42-2 12-15,-31-5 25 16,-11-7 20-16,-10-8 5 15,-33-4 21-15,-12-7 20 16,-17-20 0-16,-26-14-9 16,1-15-9-16,0-8 1 0,27-38-11 15,9-13 7-15,31-11-4 16,38-16-13-16,25-12 1 16,42-9-9-16,24-13-1 15,42 2 1-15,25 14 0 16,17 18-12-16,19 17-9 15,21 12-19-15,3 14-10 16,11 18-14-16,-5 24-36 16,-30 1-89-16,-30 37-168 15</inkml:trace>
  <inkml:trace contextRef="#ctx0" brushRef="#br0" timeOffset="32812.519">14781 7542 799 0,'0'0'63'16,"0"0"6"-16,0 0 51 15,6-107-30-15,42 83-38 16,7 3 2-16,14 7-36 16,10 7-6-16,26 7 3 15,-8 0-2-15,12 29-5 0,-7 11-6 16,1 10-2-16,-10 11-1 15,-23 3-2 1,5 8-4-16,-26 6-8 0,-4 6-1 16,-30-1-4-16,-9-2-39 15,-6-5-10-15,-12-9 31 16,-30-6 9-16,-10-4-1 16,-20-7 30-16,-1-5 9 15,-17-4 23-15,-13-9 4 16,-14-7 9-16,-13-13 7 15,-24-10-6-15,-3-2 10 16,-3-22 11-16,9-23-2 16,15-12 0-16,28-12-12 0,32-17-31 15,22-12-15-15,42-16-7 16,12-6-3-16,33 0 1 16,48 4-2-16,16 15-16 15,24 17-9-15,8 20-1 16,19 19-8-16,18 25 9 15,-6 20 9-15,-9 9-18 16,-18 47-19-16,-33 25-25 16,-49 18-110-16,-33 3-81 15,-18-4-166-15</inkml:trace>
  <inkml:trace contextRef="#ctx0" brushRef="#br0" timeOffset="57648.244">7507 11092 14 0,'0'0'41'0,"0"0"30"15,0 0-8-15,0 0-28 16,0 0 3-16,0 0 9 0,0 0 48 16,0-17 20-1,0 15-44-15,0 2-10 0,0 0-13 16,0 0-19-16,0 0-13 15,0 0-10-15,0 0-6 16,0 0 7-16,19 0-3 16,-1 0 29-16,12 0 22 15,3 0-14-15,27 0-2 16,-14 0-8-16,14 0 2 16,12 0-10-16,1 0 3 15,5 0-4-15,10 0-1 16,11 0 2-16,16 0 1 15,9 0 2-15,6 0-8 16,21-6 3-16,-1 0-9 16,-14 3-8-16,-12 0-4 0,-27 3 0 15,-10 0 0-15,-14 0-1 16,-10 0 1-16,-3 0 3 16,4 0-3-16,-4 0 1 15,-6-2 4-15,-2-5 0 16,2 6 16-16,0-4 9 15,-2 5-2-15,-7 0-5 16,-3 0-10-16,-3 0-4 16,4 0-6-16,8 0 3 15,-9 0 0-15,7 0-3 0,-13 0-1 16,-3 0-1 0,-6 0 1-16,-9 0-1 0,-9 0-1 15,-3 0 0 1,-6 0 0-16,0 0-1 0,0 0-29 15,0 0-79-15,0 0-299 16</inkml:trace>
  <inkml:trace contextRef="#ctx0" brushRef="#br0" timeOffset="58561.618">12895 11144 781 0,'0'0'15'0,"0"0"-12"15,0 0 7-15,142 0 49 0,-61 1 27 16,22 1-67 0,11 2 15-16,4 1 7 0,15 1 14 15,15 3-17-15,-6-2-1 16,3 1-19-16,2 1 11 15,4-3-14-15,-12-2 18 16,9-2-17-16,-6-2 12 16,-3 0-5-16,-3 0-11 15,-4 0-7-15,-2 0 1 16,-3-2-4-16,-12-4 5 16,-4 0 4-16,-20 3 24 15,-19-7-32-15,-11 7 0 16,-28-3-3-16,-6 1-3 15,-18 4 2-15,0-2-5 16,-9-1 1-16,0-3-15 0,0 1-52 16,-27-3-99-16,-6-2-233 15</inkml:trace>
  <inkml:trace contextRef="#ctx0" brushRef="#br0" timeOffset="64331.015">9243 10473 424 0,'0'0'530'16,"0"0"-473"-16,0 0 4 0,0 0-38 15,0 0 7-15,0 0-2 16,0 0-26-16,21 67 13 16,12-13 0-16,0 7 15 15,16 16 35-15,2 10-38 16,0 7-16-16,13 3 0 15,8-2-4-15,1-5 11 16,5-3-3-16,13-5-8 16,-4-2 1-16,10-3-4 15,-7-5 2-15,4-7-6 16,-13-5 0-16,7-9 1 16,-16-3 0-16,10-6-1 15,-7-6 0-15,-2-3 0 0,-1-6-1 16,0-5 1-16,7-7 3 15,8-2 11-15,4-5-1 16,3-4 15-16,11-1-20 16,-14 2-2-16,5 2-5 15,-5-1-1-15,-4 2 3 16,1 2 0-16,-7-4-3 16,-2 0 1-16,8-1-1 15,4-2 0-15,9 0 5 16,-4-2 7-16,1 1-4 15,-1 3-2-15,-8-5-4 16,-16 0 1-16,7 0-1 16,-19 0-2-16,3 0 0 15,-2-5 10-15,-1-6-2 0,7-2 1 16,-7-2 3-16,-9 1-1 16,4 2-4-16,-10 3-1 15,-9 3-2-15,0 3 0 16,4-2-3-16,-10 1 1 15,-3 2 0-15,6-2-2 16,3 1 0-16,-6-1 0 16,-5 1 1-16,2-2 0 15,0 2 0-15,-3-2-1 16,-3 4-2-16,-6-2 2 16,3-1 0-16,-9 4 0 15,-2-5 0-15,5 5 1 16,-3 0-1-16,-3 0 0 15,12 0 1-15,-3-2-1 16,0 2 0-16,0-5 0 0,12 0 3 16,0 2-3-16,-9-2 0 15,16 0 7-15,-13 3-7 16,-3-5 3-16,0 5 3 16,-3-1 1-16,-6 0 2 15,9 0-3-15,-12 0 3 16,12 0-4-16,-9 3-3 15,-9-2-2-15,10 2-3 16,-10-1 1-16,0 1-10 16,0-2-23-16,0-9-29 15,0-3-77-15,-16-9-252 16,-5-4-382-16</inkml:trace>
  <inkml:trace contextRef="#ctx0" brushRef="#br0" timeOffset="64678.981">13788 11625 874 0,'0'0'207'15,"0"0"-188"-15,0 0 67 16,0 0-10-16,0 0 16 16,0 0-71-16,9-11-19 0,9 11 21 15,9 8 22 1,10 6-16-16,-1 0-18 0,-3 1-8 15,-6 2-2-15,6-2-1 16,-5 3 0-16,-7-5 1 16,-6 2-1-16,3-3 0 15,-12-2-1-15,-6 1 1 16,0 2-4-16,0 0-2 16,0 11 6-16,-30 6 15 15,-6 3 14-15,-13 5-1 16,7 1-16-16,-12-3-10 15,-1 2-2-15,7 1-19 16,6-3-64-16,9-4-104 16,27-14-244-16</inkml:trace>
  <inkml:trace contextRef="#ctx0" brushRef="#br0" timeOffset="67863.183">15056 10999 317 0,'0'0'121'16,"0"0"-118"-16,0 0 7 16,0 0 16-16,0 0 40 15,0 0-40-15,-9 26-14 16,0-18 18-16,9 4 35 16,0 1 7-16,-12 2 0 15,9 4-32-15,0 0 0 16,-16 6 25-16,10 4 4 15,-6 5-22-15,3 7 9 16,-6 4-21-16,-6 3-16 16,12 5 20-16,6 3-15 15,-3 1-8-15,0 8 4 0,0-6 6 16,3 3 4-16,6 1-15 16,0-3-1-16,0 2 10 15,0 2-15-15,0-2 0 16,0-6-6-16,0-2 5 15,0-6 3-15,0-4 4 16,0-3 0-16,0-6-13 16,-3-4 3-16,-3-4 0 15,-6-5-3-15,9-1-1 16,0 0 0-16,0-3 3 16,-4-3-4-16,4 0 0 15,-9-6 1-15,9 2 1 16,0-4-1-16,3-6 0 0,0 0 1 15,0-1-2-15,0 0 3 16,-6 0-1-16,6 0 2 16,-3 0 7-16,-3-1-3 15,-12-18-4-15,9-5-1 16,-9-9-3-16,3-4-1 16,-3-3-12-16,6 0 12 15,-3 5 1-15,6 5 0 16,0 9 0-16,-1 9 3 15,10 6 8-15,0 4 1 16,0 1 1-16,0 1-5 16,0 0-4-16,0 0-4 15,0 0-3-15,0 0-1 0,0 0-3 16,0 20 3-16,0 14 4 16,0 1 5-16,0 9 3 15,0-1-4-15,0 3-1 16,19-6 2-1,-10-2 2-15,6-7-7 0,-6-6 1 16,0-8-1-16,3-8-3 16,-3-5 0-16,3-4-1 15,9 0 4-15,30-8 7 16,-5-23 6-16,8-11-13 16,0-6-43-16,-2 0-46 15,-10 0-109-15,-12 6-374 0</inkml:trace>
  <inkml:trace contextRef="#ctx0" brushRef="#br0" timeOffset="68861.813">13000 12909 465 0,'0'0'214'0,"0"0"-167"15,0 0 40-15,0 0 31 16,0 0 9-16,0 0-65 15,-15 0-39-15,15 0-10 16,0 0 13-16,0 6-7 0,6 4 1 16,12 2 32-1,10 3-10-15,8 2-9 0,9 1-4 16,6-3-8-16,19 0 6 16,8 0-4-16,13 0-2 15,18-1 6-15,-7 0-5 16,4 4-13-16,-16-3-6 15,1 4-3-15,-4-3 2 16,1 2-1-16,2 2 0 16,13-1-1-16,6-4 2 15,-4-1-1-15,10-3-1 16,0-1 10-16,2 1 10 16,4 0 0-16,3-2-7 15,-15 2-7-15,-13-2-5 0,1-3 1 16,-16 1-2-16,7-1 2 15,-10 1-2-15,4 0 2 16,-13-1 1-16,13 0 4 16,-1-3 4-16,13 1-1 15,5-2-3-15,7 1-3 16,0-3 0-16,-1 0-2 16,-14 0-2-16,-19 0 0 15,4 0 0-15,-22 0 0 16,-3 0 0-16,-2 0 1 15,-13 0 0-15,-3 0-1 16,0-3 1-16,-6 1 1 16,1-4-1-16,-10 2-1 0,-6 1 3 15,-9-1-3 1,0-1 0-16,-3-4-12 0,0-6-31 16,-3-6-94-16,-30-9-209 15</inkml:trace>
  <inkml:trace contextRef="#ctx0" brushRef="#br0" timeOffset="78862.356">7676 14315 597 0,'0'0'72'16,"0"0"-60"-16,0 0 31 16,0 0 38-16,0 0-16 15,0 0-47-15,0 0-8 16,-6 0-4-16,6 0 36 0,0 0 12 16,0 0-19-16,0 0 6 15,0 0-6-15,0 0-8 16,0 5-13-16,12 0 21 15,19 4 26-15,14-1-12 16,18-2-3-16,13 0-13 16,11-2-18-16,31-1 11 15,3-2-10-15,24 2 3 16,-1 0 7-16,13 2-12 16,-15 4-10-16,-15 0-4 15,-15-3-1-15,-31 1 1 0,4-3 0 16,-13-2 1-1,-15-1-1-15,-8-1 1 0,-10 0 1 16,-6 0 3-16,-15 0 8 16,0-1 6-16,-9-3-6 15,-9 2-2-15,0 0-5 16,0 0-6-16,0-1-13 16,9 0-43-16,1-5-115 15,5-3-337-15</inkml:trace>
  <inkml:trace contextRef="#ctx0" brushRef="#br0" timeOffset="81431.289">7827 15437 409 0,'0'0'193'0,"0"0"-155"0,0 0 17 16,0 0 80-16,0 0-7 15,0 0-51-15,0-8-30 16,0 8 0-16,0 0 22 15,0 0-9-15,0 0-28 16,0 0-10 0,0 0-1-16,0 0-3 0,9 0-4 15,37 0 9-15,35 5 21 16,16 1-5-16,36 0-7 16,14-2-14-16,25-4 2 15,13 2-2-15,-7 1-5 16,-12-3 0-16,-31 0-13 0,-47 0 0 15,-28 0-4 1,-33 0-4-16,-23 0-9 0,-4 0-27 16,-31-9-51-16,-17-9-217 15</inkml:trace>
  <inkml:trace contextRef="#ctx0" brushRef="#br0" timeOffset="90366.26">8132 17477 50 0,'0'0'727'0,"0"0"-678"16,0 0-15-16,0 0 124 15,0 0 9-15,0 0-72 16,0 0-48-16,0 0-39 16,-45-19 11-16,45 19 4 15,0 0-23-15,9 0-8 16,18 0 8-16,33 0 29 15,19 8-9-15,27-1 9 16,17 0-13-16,37 3-5 16,9-8 4-16,24 3-7 0,-11-5-6 15,-22 0-2-15,-34 0-17 16,-26 0-40-16,-49 0-12 16,-24 0-76-16,-27-6-144 15,0-8-59-15</inkml:trace>
  <inkml:trace contextRef="#ctx0" brushRef="#br0" timeOffset="90983.75">10761 17569 882 0,'0'0'286'16,"0"0"-258"-16,0 0-17 15,0 0 31-15,0 0 20 16,0 0 4-16,163 16-18 16,-73-10-19-16,25 0-18 15,21-5-4-15,-12-1-4 16,3 0-3-16,-22 0-36 16,-35 0-150-16,-31 0-375 15</inkml:trace>
  <inkml:trace contextRef="#ctx0" brushRef="#br0" timeOffset="94078.445">16127 17641 181 0,'0'0'103'15,"0"0"61"-15,0 0 25 16,0 0-19-16,0 0-44 16,0 0-27-16,0 0-11 15,0 0-25-15,0-16-8 16,0 16-20-16,0 0-9 16,0 0 1-16,0 0-18 15,0 0-6-15,0 0-3 0,0 0-4 16,0 0 2-16,0 0-1 15,0 5 1-15,0 4 2 16,0 4 2-16,0 0 2 16,9 5-2-16,0-4 1 15,0 0 3-15,0 0-3 16,-6-2 3-16,0-5-6 16,7 0 3-16,-7-3-1 15,-3 0-1-15,0-4 3 16,0 0 0-16,0 0 1 15,0 0 7-15,6 0 9 16,-6 0 1-16,0 0 1 16,9 0-8-16,0 0-6 0,12 1 2 15,3 4 3-15,15 0-8 16,10 1-4-16,-7-1-1 16,24 2 1-16,4 3-2 15,-1-3 1-15,12 5 0 16,7-3-1-16,0 2 0 15,-7 0 0 1,4-3 0-16,2-2 3 0,-2-3-2 16,8 0-1-16,-2 0 3 15,8-1 4-15,-2 2-1 16,-10 1-4-16,-8-1 5 16,5-2-7-16,-17 0 1 15,14-2 0-15,-17 0-1 16,-4 0 0-16,0 0 2 0,1 0-1 15,2 0 0 1,4 0 1-16,2 0-2 0,6 0 3 16,1 0 0-16,2 0 2 15,-14 0-5-15,5 0 0 16,-15 0 2-16,7 0-1 16,-16 0-1-16,0 0 3 15,-2 0 1-15,2 0-2 16,-9 0 1-16,6 0 2 15,-2-4-2-15,-7 2 1 16,3-2 10-16,-3 1 6 16,-3-3-2-16,-5 0-1 0,-10 1-2 15,6 1-2-15,3-1 1 16,-15-1-7-16,12-2 1 16,-6-5-4-16,12-2 2 15,0-6 0-15,7-8-4 16,2-6 1-16,-6-3 1 15,-9-3-3 1,9 4 0-16,-5-2-1 0,-4 0-8 16,-6 0-15-16,-3 0-36 15,-3 6-74-15,-3 2-141 16</inkml:trace>
  <inkml:trace contextRef="#ctx0" brushRef="#br0" timeOffset="97745.798">29546 12545 880 0,'0'0'186'0,"0"0"-186"16,0 0 0-16,0 0 39 16,124-45 9-16,-70 45-18 15,12 0-22-15,-2 5-8 16,-1 15 5-16,-2 4 1 15,-10 2-6-15,-15 3-5 16,-6-3 2-16,-15 6-4 16,-6 1 5-16,-9 2-1 15,-9 7 3-15,-27 4 7 16,-9 4 27-16,-12-2 10 16,-1 0 0-16,7-4 1 15,9-5-20-15,11-4-1 16,16-1-8-16,6-2-10 0,9-1-4 15,0-4-2-15,9-5 0 16,18-2 0-16,7-3 0 16,-1-7 0-16,12-4-2 15,-9-1 1-15,-5-5-1 16,-7 0 1-16,-15 0 2 16,-3 0 5-16,-6 0 5 15,0 0 11-15,0 0-6 16,0 0-16-16,0 0 0 15,0 15-9-15,-6 19 2 16,-9 19 7-16,-12 15 5 16,-1 15 0-16,1 4-2 0,0 3-2 15,6 5 0-15,15-2 2 16,-3 7 5-16,3 3-4 16,3 4-4-1,-6 2 2-15,0 1-2 0,-9-8 2 16,2-4 1-16,-2-8-3 15,-12-12 0-15,9-10-2 16,-12-14 2-16,-3-12 4 16,2-6-3-16,-20-11 30 15,6-5 4-15,3-6-5 16,-10-4-17-16,19-10-12 16,-6 0-1-16,9 0-57 15,2-11-71-15,4-11-151 16</inkml:trace>
  <inkml:trace contextRef="#ctx0" brushRef="#br0" timeOffset="101031.171">22281 13605 704 0,'0'0'141'0,"0"0"-122"16,0 0 48-16,0 0 79 15,0 0-58-15,0 0-68 16,0 0-3-16,0-14 9 16,0 14 17-16,0 0-2 15,0 0-24-15,0 0-2 16,9 0 11-16,3 0 0 16,0 0-7-16,16 0 1 15,2 0-8-15,-3 8 0 16,6-4-3-16,0 4 1 15,7-4-3-15,-4 0 1 16,-3 1-4-16,3-3 2 16,-9 3 0-16,1-1-2 15,-1 0-1-15,-3-1 0 0,3-1 4 16,6-1 1-16,-6 2-5 16,-8-1 3-16,8 2 3 15,0-1-6-15,-3-1 2 16,-3 4-2-16,0-3-3 15,0 1 0-15,0-2 1 16,1 2 1-16,2-1-2 16,6-1 1-16,-3 0 1 15,-6-2 0-15,3 0-1 16,-3 2 0-16,4-2 0 16,-1 0 0-16,-3 0-1 0,0 0 0 15,0 2 2 1,12-2 0-16,-2 0 4 0,2 0 1 15,0 0 1-15,6 0-1 16,-3 0-3-16,1 0-3 16,-13 0 1-16,12 0 0 15,-9-2 0-15,0 2 0 16,10 0 0-16,-1-2 2 16,3 2 2-16,6-4-1 15,1 0 2-15,-4-2 3 16,6 0-2-16,-3 0-2 15,4-3 4-15,-4 1-3 16,6-4-2-16,-6 2 0 16,-5 1 0-16,-7 3-2 15,-9 0 0-15,-9-1 1 0,-3 6 0 16,-9-2 0-16,-3 1-3 16,0 2-1-16,0-1 0 15,0 1-4-15,0 0-12 16,0 0-15-16,0 0-30 15,0 0-48-15,0 0-145 16,-21 1-379-16</inkml:trace>
  <inkml:trace contextRef="#ctx0" brushRef="#br0" timeOffset="106281.115">28891 12241 757 0,'0'0'180'15,"0"0"-124"-15,0 0-19 16,0 0 46-16,0 0-49 15,0 0-14-15,-27 64 7 16,12-10 17-16,-6 10 13 16,3 5-12-16,-7 3-22 0,-5 1 1 15,12-1-9-15,-9-5-7 16,3-7-2-16,6-8-4 16,0-6 0-16,-1-10-2 15,-2-4-3-15,9-12-39 16,9-6-36-16,-6-3-23 15,0-11-143-15,-6 0-59 16,12-9-177-16</inkml:trace>
  <inkml:trace contextRef="#ctx0" brushRef="#br0" timeOffset="106582.606">28559 12736 788 0,'0'0'106'16,"0"0"-11"-16,0 0 47 15,0 0-88-15,0 0-21 16,0 0 16-16,0 94-9 16,0-54-11-16,0-1 12 15,0 0-18-15,0-5-11 16,0-7-6-16,0-6 5 16,3-4-3-16,-3-8-1 15,9 0-2-15,-9-7 0 16,6 0-4-16,-6-2 6 15,12 0 8-15,6 0 14 16,12-13 10-16,10-13-26 16,5-7-13-16,-6-6-11 0,10-3-35 15,-10 3-88-15,-9 3-157 16,-3 5-352 0</inkml:trace>
  <inkml:trace contextRef="#ctx0" brushRef="#br0" timeOffset="111961.459">26187 13526 414 0,'0'0'260'0,"0"0"-239"15,0 0 45-15,0 0 77 16,0 0-38-16,0 0-73 16,0 0-20-16,21 0 84 15,3 5-29-15,12 3-1 16,6-1-28-16,4-5-15 16,8 8 9-16,9-2-9 15,1 0-13-15,14 4-7 0,-8-1 0 16,-7-3-1-16,-6 2-2 15,-8-6-2-15,-16 1 2 16,-6-2-5-16,-15 1-18 16,0-2-13-16,-9 0-26 15,-3 1-29-15,0-3-78 16,0 0-65-16,-12 0-331 16</inkml:trace>
  <inkml:trace contextRef="#ctx0" brushRef="#br0" timeOffset="112298.16">26223 13685 465 0,'0'0'319'0,"0"0"-311"16,0 0 82-16,0 0 89 16,0 0-97-16,0 0-45 15,60-4 40-15,-14 12-13 16,14 2-17-16,0 1-20 16,4 0 3-16,17 0-21 0,1 0 4 15,-10-1-6-15,-2-3-4 16,-10 3 0-16,-15-7-3 15,-18 0 0-15,-9-3-30 16,-12 0-53-16,-6 0-118 16,-12-5-348-16</inkml:trace>
  <inkml:trace contextRef="#ctx0" brushRef="#br0" timeOffset="114701.625">22088 15054 244 0,'0'0'423'16,"0"0"-364"-16,0 0 37 16,0 0 81-16,0 0-41 15,0 0-66-15,-3 0-26 16,21 0 13-16,9 0 3 16,19 0-14-16,2 0-22 15,9 0-9-15,4 0-6 16,14-2-1-16,-2 2-5 15,5-1-3-15,-9 1 0 16,-14 0-2-16,-16 0-22 16,-6 0-25-16,-12 0-32 15,-15 0-51-15,-6-3-171 0,0-2-146 16</inkml:trace>
  <inkml:trace contextRef="#ctx0" brushRef="#br0" timeOffset="114996.213">22043 15109 939 0,'0'0'226'16,"0"0"-211"-16,0 0 69 15,0 0 22-15,0 0-64 16,0 0-5-16,115 0-26 16,-37 0 19-16,0 0-11 15,31 0-10-15,-6 0-9 16,-1 0-3-16,-20 0-31 16,-13 0-80-16,-17 0-62 15,-28-13-193-15</inkml:trace>
  <inkml:trace contextRef="#ctx0" brushRef="#br0" timeOffset="117580.069">25354 14911 347 0,'0'0'220'0,"0"0"-192"15,0 0 90-15,0 0 45 16,0 0-28-16,0 0-43 15,-27-19-40-15,27 19 0 16,0 0 4-16,0 0-11 16,0 0-25-16,3 0 5 15,21 0 2-15,21 0 28 16,15 0-20-16,16 1-17 16,20 6-1-16,19-1-4 0,21 2 0 15,3 1-7-15,0 0 6 16,-31 3-9-16,-20-4-2 15,-25-1-1-15,-9-7-2 16,-20 2-12-16,-10-2-8 16,-18 0-17-16,-6 0-9 15,0 0-45-15,-30-2-142 16</inkml:trace>
  <inkml:trace contextRef="#ctx0" brushRef="#br0" timeOffset="118246.35">25867 13967 744 0,'0'0'181'0,"0"0"-74"15,0 0 41-15,0 0-68 16,0 0-36-16,0 0-34 0,-6-16-10 16,3 16-1-1,-6 0-8-15,-6 11-4 0,-13 12 13 16,1 7 2-16,0 0 3 16,3 1-2-16,6-4 0 15,0-2-1-15,9-3-1 16,-3 2-1-16,9-7 3 15,0-1-3-15,3-2-2 16,0-4 0-16,0-1-4 16,0-4-2-16,9-1 8 15,36 1 22-15,-3-5 5 16,13 0-24-16,-4 0-3 16,-6 0-21-16,-6 0-53 0,1 0-41 15,-10 0-119 1,-6 0-97-16</inkml:trace>
  <inkml:trace contextRef="#ctx0" brushRef="#br0" timeOffset="118479.321">25951 14089 607 0,'0'0'315'0,"0"0"-294"15,0 0 20-15,0 0-5 0,0 0-24 16,0 0 27 0,-39 105 12-16,24-63-33 0,0-3-2 15,3-4-13-15,0-3-3 16,3-7-34-16,-6-6-111 16,0-11-93-16,5-8-416 15</inkml:trace>
  <inkml:trace contextRef="#ctx0" brushRef="#br0" timeOffset="119451.837">26286 13854 826 0,'0'0'90'15,"0"0"-81"-15,0 0 16 16,0 0 38-16,0 0-2 15,0 0-18-15,-3 148-31 16,-3-102 20-16,-3 2 3 0,0-8-11 16,0-2-15-16,-3-9-5 15,6-10 1-15,6-5-3 16,0-5 0-16,0-7-1 16,0 2 0-16,0-4 3 15,0 3 5-15,0-3 1 16,0 0 3-16,0 0 3 15,0 2-4-15,0-2-5 16,0 0 0-16,0 0-3 16,0 0-2-16,0 0-1 15,0 0-1-15,0 0 0 16,0 0-2-16,0 0 2 16,0 0-2-16,0 0 0 0,0 0-1 15,0 0 1 1,0 0 2-16,0 0 2 0,0 0-2 15,0 0 3-15,0 0-2 16,0 0 1-16,0 0 3 16,0-5-5-16,0-10 0 15,0-7-1-15,0-3 0 16,0-6-3-16,0 1 1 16,6-6-5-16,-6 1 6 15,12 6-4-15,-3 1-4 16,0 7 6-16,0 5 1 15,-3 4-1-15,3 4 3 0,-6 3-5 16,0 4-7 0,-3 1 5-16,3 0 5 0,-3 12-1 15,9 15 4-15,-9 6-1 16,0 6 4-16,0-3-3 16,4-1 3-16,-4-4 0 15,6-7-2-15,-6-10-1 16,3-6 0-16,3-7-1 15,-6-1 0-15,12 0-6 16,3-14-10-16,18-13 8 16,-6-7 9-16,0-1-8 15,-9 2-1-15,1 7-9 16,-10 8 12-16,0 8 5 16,-9 6-1-16,9 4 2 15,-9 0-5-15,6 8 1 0,-6 17 4 16,0 12 0-16,0 7 5 15,0-2-5-15,0 0 11 16,-6-7-9-16,6-7-2 16,-9-4-3-16,9-10-22 15,0-6-88-15,0-7-33 16,0-1-187-16</inkml:trace>
  <inkml:trace contextRef="#ctx0" brushRef="#br0" timeOffset="119798.013">26745 14029 669 0,'0'0'138'16,"0"0"-100"-16,0 0 67 16,0 0-46-16,0 0-40 15,0 0-13-15,0 0-6 16,-121 62 3-16,112-37-3 15,0-3 0-15,3 3-2 16,6 0 1-16,0-1-8 16,0 0 9-16,21 2-2 15,-3-4 2-15,1-2 0 16,5-1 5-16,-6-5-3 16,-9-1-2-16,0-5 0 0,-9-4-9 15,0-1-8 1,0-1-9-16,0-1-32 0,-27-1 52 15,-3 0-10-15,-4 0-43 16,13 0 12-16,3 0-62 16,3-10-158-16</inkml:trace>
  <inkml:trace contextRef="#ctx0" brushRef="#br0" timeOffset="120729.415">26923 14024 297 0,'0'0'416'0,"0"0"-368"16,0 0-6-16,0 0-2 16,0 0 5-16,0 0 40 15,-27 72-19-15,18-51-15 0,3 3 12 16,3-4-20-16,3-2-18 15,-9-3-3-15,9-6-16 16,0 0 2-16,-6-3-7 16,6-2-1-16,0 1 2 15,0-1 3-15,0 1-3 16,0 4-1-16,-3-3 1 16,-3 3-1-16,6 1-1 15,0-2 2-15,-3 4-2 16,3-1 1-16,-9-3-1 15,9-2 2-15,0 1-2 16,-3-6 1-16,3 1-1 0,0-2 1 16,0 0 1-16,0 0-1 15,0 0 7-15,0 0 10 16,0 0 11-16,0-3-1 16,0-16-26-16,0-6 0 15,0-6-2-15,0-2-3 16,0-6-1-16,0 5 0 15,3 0-5-15,9 5-8 16,-3 10 12-16,6 3-5 16,-3 6-11-16,12 5-10 15,-12 1 24-15,9 4-16 16,-12 0 17-16,3 0 6 16,-3 0-3-16,1 13-10 0,-7 6 5 15,0 1-2 1,-3 0 1-16,0 3-1 0,0-1 5 15,-9-2 3-15,-13-2 2 16,1-1 0-16,-6-3 3 16,9-3-2-16,12-1 2 15,-3-5 1-15,9 4-4 16,0-3-3-16,0 3-5 16,0 1-1-16,0 2-4 15,6 1 13-15,3 1 0 16,18 0 4-16,-9 3-4 15,3-4 5-15,-9 1-4 16,1-1-1-16,-10-6 0 16,-3 1 2-16,0 1-2 0,-6-3 3 15,-28-1 1-15,-2 1 14 16,-15-6-7-16,12 0-11 16,-7 0-44-16,31-6-230 15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0" max="32767" units="cm"/>
          <inkml:channel name="Y" type="integer" min="0" max="32767" units="cm"/>
          <inkml:channel name="F" type="integer" min="0" max="2047" units="deg"/>
          <inkml:channel name="T" type="integer" min="0" max="2.14748E+0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2-08-05T13:19:16.9800000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3916 2859 1071 0,'0'0'3'16,"0"0"57"-16,0 0-47 15,0 0-13-15,0 0 0 16,0 0 18-16,0 0 10 16,96 59-10-16,-35-23 0 15,2 6 3-15,0 3 7 16,4 7 1-16,8 2-4 16,-5-3-6-16,-4-3-13 15,-8-7-4-15,-13-4-2 16,-9-9 0-16,-12-5-3 15,-9-4-1-15,-3-8-13 16,-12-6-7-16,0-3-13 16,0-2-40-16,0 0-66 0,0 0-77 15,0-13-228-15</inkml:trace>
  <inkml:trace contextRef="#ctx0" brushRef="#br0" timeOffset="382.722">4667 2993 950 0,'0'0'98'16,"0"0"19"-16,0 0-67 16,0 0-11-16,0 0-12 15,0 0-27-15,0 41 0 0,27 7 29 16,-2 10-8-16,11 7-4 15,0-2-2-15,0 3-5 16,-3-4-6-16,-5-2-3 16,-10-10 1-16,0-4 0 15,-18-8-1-15,0-10-1 16,0-7 2-16,0-3 4 16,-18-7 2-16,-9-5 14 15,-19-6 9-15,-14 0-7 16,-9-2-7-16,-7-19-5 15,1 3 9-15,20 0-10 16,1 5 1-16,12 4-12 0,15 6-3 16,5 3-35-16,19 0-40 15,3 0-105-15,25 0-474 16</inkml:trace>
  <inkml:trace contextRef="#ctx0" brushRef="#br0" timeOffset="7233.111">24524 2311 805 0,'0'0'181'16,"0"0"-170"-16,0 0-4 16,0 0-7-16,0 0 23 15,-46 119 55-15,37-48-31 16,-6 15-12-16,0 10 6 16,3 10-14-16,-6 2-8 15,0 2-2-15,0-3-10 16,-3-8-6-16,6-8-1 15,-3-16-1-15,2-10-14 16,-2-12-25-16,6-12-59 0,-6-16-93 16,3-19-175-1</inkml:trace>
  <inkml:trace contextRef="#ctx0" brushRef="#br0" timeOffset="7548.848">24053 3093 1032 0,'0'0'76'0,"0"0"-41"15,0 0-19-15,0 0 18 16,0 0-22-16,0 0 21 16,0 148 27-16,9-69-30 15,0 0-14-15,0 0-8 16,0-5-3-16,-9-8-4 0,9-14 0 15,0-18 1-15,-9-14-2 16,6-14-3-16,3-6 3 16,0 0 42-16,19-17 5 15,26-26-12-15,24-16-26 16,28-7-9-16,-3-1-2 16,-1 10-36-16,-2 0-92 15,-13-3-269-15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0" max="32767" units="cm"/>
          <inkml:channel name="Y" type="integer" min="0" max="32767" units="cm"/>
          <inkml:channel name="F" type="integer" min="0" max="4095" units="deg"/>
          <inkml:channel name="T" type="integer" min="0" max="2.14748E+0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7-11T03:09:49.9850000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20139 3168 2422 0,'-6'0'0'16,"-5"0"3"-16,11 0 816 15,-3 0-699-15,3 0-74 16,0 0-13-16,0 0 0 15,0 0-13-15,0 0-12 0,0 0 1 16,0 0 0-16,0 0 1 16,0 0 3-16,0 0-1 15,0 5 4-15,3-4 2 16,26 3 5-16,-3 2 3 16,9-4-8-16,11 3-6 15,4-2-8-15,13-3 2 16,-2 4 0-16,6-3-2 15,12 4-4-15,-4-4 5 16,-2-1-5-16,8 4 1 16,1-2-1-16,-1-2 0 0,9 0 0 15,-3 0 0 1,-5 0 0-16,-4 2-1 0,6-2 1 16,-14 4 0-1,-3 2-5-15,-3-4 5 0,-9 2 0 16,3 2 0-16,3-1 0 15,0-2 0-15,3-3 0 16,0 1 1-16,-3-1-2 16,3 0 2-16,-3 0-2 15,0 0-1-15,-9 0 2 16,6 0 0-16,-2 5 0 16,2-5 3-16,3 0-3 15,0 0-1-15,0 0-1 16,11 0 1-16,-5 0 1 0,-6 0 0 15,12 0 1-15,-9 0-1 16,0 0 2-16,2 0-1 16,-5 0-1-16,9 0 1 15,0 1-1-15,-3 5 0 16,0-6 2-16,11 6-2 16,-2-2 0-16,-1-2 0 15,-5-2 1-15,-3 2 1 16,-1-2 2-16,7 0-2 15,0 0-2-15,-4 0 4 16,1 0-2-16,-3 0 4 16,-3 0-1-16,0-2 0 15,-3-6 1-15,-9 4-1 0,-5-3 3 16,-7 1 0 0,-8 3 2-16,-17-2-1 0,5 1 3 15,-14 2-1-15,9 2-2 16,-10-4-2-16,1 4 1 15,9 0-1-15,-10 0-1 16,4 0-2-16,-9 0-2 16,6 0 0-16,3 0-2 15,-9 0-2-15,0 0 0 16,0 0-2-16,0 0-6 16,-9 0-12-16,-6 0-27 15,-22 0-85-15</inkml:trace>
  <inkml:trace contextRef="#ctx0" brushRef="#br0" timeOffset="3060.871">24892 11431 2213 0,'-8'4'117'0,"8"-4"829"16,0 0-838-16,0 0-77 0,-3 0 15 15,3 0 5-15,-9 0-18 16,9 0-11-16,-6 1-1 15,-5-1-5-15,-18 0-5 16,8 5-4-16,-14-5 2 16,0 0 4-16,-2 0 6 15,-4 0-2-15,6 0-7 16,-8-6-3-16,-1-6-1 16,0 0 0-16,1-2-2 15,-1-3 0-15,4 1 0 16,11-2-2-16,-3-4 2 15,5 2-2-15,1-2-1 16,12-3-1-16,-7-7 4 0,1-1-1 16,8-5-3-1,1-3 2-15,2 1 1 0,6-1-3 16,3-3 1-16,0 6-1 16,0-5 0-16,0 3 2 15,12 1-2-15,5 2 2 16,4 1-2-16,5 5 0 15,-3 2 0-15,0 2 1 16,18 2 0-16,-9 1 0 16,3 2-1-16,11 2 0 15,-2 1 3-15,-1 4-3 16,-5 1-1-16,6 2 1 0,-7 8 0 16,4-1 1-16,6 5-1 15,-10 0-1-15,7 0-1 16,0 0-1-16,-1 5 3 15,1 3-3-15,-6 3 3 16,-1 3 0-16,1 6 1 16,-9-3-1-16,12 5 0 15,-12-2 1-15,3 2-1 16,0 1 0-16,-6 6 0 16,-12-2 1-16,10 2-1 15,-16 1-1-15,1 1 1 16,-3 3 0-16,-6 3 0 15,0-6 0-15,0 6 0 16,0-4 0-16,-15 5 0 16,-2-3 1-16,-6 0-1 0,-9 2 5 15,-9-3-2-15,6-3-3 16,-17 1 6-16,11-3-2 16,-5-4-1-16,5-7-1 15,-5-5-2-15,2-4 3 16,-2-6-3-16,5-3-2 15,-6 0 0-15,18 0-8 16,12-6-8-16,5-2-31 16,12-9-166-16</inkml:trace>
  <inkml:trace contextRef="#ctx0" brushRef="#br0" timeOffset="11670.637">6980 6279 2236 0,'12'4'920'15,"5"-2"-851"-15,9 0-43 0,6 4 74 16,9-3-13-16,5 0-29 16,10 3-21-16,-4-3-16 15,9 2-6-15,3-1-5 16,3-4 1-16,14 0-2 15,9 0 1-15,21 0 16 16,43-4-8-16,37-13-9 16,16 4-4-16,-13 1-5 15,1 4 5-15,-29-1-5 16,2 3 0-16,3 0 0 16,-25 4 1-16,-39 2-1 15,-20-2 0-15,-20 2 3 16,20-4 1-16,15 2 2 15,6-1 5-15,-10-6-1 0,-2 3 0 16,-11 0 1-16,2 1 0 16,-9 5 0-16,-17-6 0 15,-3 2-3-15,-14-6 3 16,-6 5 0-16,-15-1-1 16,-6 1 3-16,-2 0-3 15,-9 0 0-15,-1 5-4 16,-5-1-2-16,0 1-4 15,0-6-12-15,0 0-29 16,-17 0-165-16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0" max="32767" units="cm"/>
          <inkml:channel name="Y" type="integer" min="0" max="32767" units="cm"/>
          <inkml:channel name="F" type="integer" min="0" max="4095" units="deg"/>
          <inkml:channel name="T" type="integer" min="0" max="2.14748E+0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7-11T03:12:32.3650000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20769 8538 2647 0,'15'8'277'0,"14"-1"-230"15,18-5 161-15,8-2-156 16,14 0-32-16,7 0-13 0,5 0 4 16,-5 0-6-16,-3 0-5 15,-4 0-17-15,1 0-59 16,-21 0-173-16,-20 0-258 0</inkml:trace>
  <inkml:trace contextRef="#ctx0" brushRef="#br0" timeOffset="494.114">21194 8353 2898 0,'0'0'568'15,"0"0"-511"-15,0 0-46 16,23 0 6-16,6 4 11 15,6 2-10-15,17 0-8 16,-5-1-2-16,2 4-2 16,0 6-5-16,-5-5 3 15,-12 7-4-15,-18-3 1 16,4 3-1-16,-12 4 0 16,-6 0 1-16,0 9 7 15,-12 1 0-15,-46 14-8 16,3-9-23-16,5-10-91 0</inkml:trace>
  <inkml:trace contextRef="#ctx0" brushRef="#br0" timeOffset="4961.091">14389 6254 2213 0,'-26'9'172'0,"3"-4"-111"16,-3 4 259-16,-6-3-30 15,0-2-212-15,3 0-47 16,-12-2 40-16,0 1-5 16,-8 0-19-16,2 3-14 15,-17-1-7-15,3 2-2 0,-14-6 5 16,5-1 2-16,-3 4-9 15,-2-4-1-15,-12 0 0 16,-3 0-3-16,3 0 1 16,-6 0-7-16,-9-4-1 15,9-6 1-15,0-2 7 16,6-1-10-16,-3-5-4 16,8-1 7-16,1 2-10 15,-6-6-1-15,0 0 0 16,-6 2 4-16,-6-5-5 15,3-3 0-15,0 2 2 16,9 1 11-16,17 1 4 16,9 0-1-16,18 1-1 15,8-1-7-15,14 3-6 0,1 2 1 16,8 0 0 0,4 2-3-16,2 2 4 0,6-4-4 15,0 1 0-15,0-3 0 16,0-8 0-16,14 5-1 15,-2-2-2-15,8-5 1 16,1 1-1-16,2 4 1 16,0-5 0-16,3 1 2 15,-2 0 0-15,2 3 0 16,6 3 0-16,0 0 0 16,-9-1 0-16,21 1 0 15,-1 1 0-15,7 4 0 16,2-1 0-16,9 3 0 15,0 1 0-15,17-3 0 0,-8 7 0 16,6-4 1-16,-4 6-1 16,4-3 0-16,5 2 0 15,0 3 0-15,-5-1 1 16,11 1-1-16,-8 4 0 16,5-1 0-16,3 6 0 15,-3-3 0-15,-11 3 0 16,2 0 0-16,1 0 0 15,-9 0 0-15,5 0 0 16,-5 0 0-16,9 0 0 16,-1 0 0-16,1 0 0 15,-3 0-1-15,-1 3 1 0,-2 11 0 16,-3 0 0 0,-12 3-1-16,9-1 1 0,-9 4 0 15,-6 0 0-15,4 3-1 16,-4-5 1-16,-8 1 0 15,5 1 0-15,-5-3 0 16,-6 3-2-16,-12-1 2 16,12 1 0-16,-15 2 0 15,4 1 0-15,-7-1-1 16,9 3-1-16,-14 4 2 16,5-1 0-16,-2 3 0 15,-4-3 0-15,-5 3 0 16,0-2 1-16,3-2-1 15,-6-2 1-15,-3 5-1 0,0-5 1 16,0 0-1-16,0 3 2 16,-3-6-2-16,-18 4 4 15,4-3-4-15,-9 3 4 16,-6 1-4 0,-15 4 4-16,7-3-2 0,-10 7-1 15,-2-8 0-15,-9 8 1 16,-3-5-2-16,-3-1 0 15,-14-4 3-15,0-3-1 16,2-2-2-16,1-3 2 16,2-6-2-16,12 1 0 15,3-3 0-15,18-8 0 16,5-1-5-16,17 0-16 0,10-8-73 16,11-9-709-16</inkml:trace>
  <inkml:trace contextRef="#ctx0" brushRef="#br0" timeOffset="8307.927">16975 6172 2246 0,'0'0'182'16,"0"0"-147"-16,0 0 457 15,0 0-168-15,0 0-197 16,0 0-61-16,0 0-20 15,0 0 0-15,0 0-14 16,3 0-12-16,6 0-7 16,5 0 1-16,-5 0-3 15,17-2 7-15,3 2-5 16,20-3 1-16,7-1-2 0,10-2-1 16,19 2 1-1,2 1-4-15,0-3-2 0,0 4-4 16,0 2 0-1,1 0 0-15,-1 0-2 0,0 0 0 16,9 0 0-16,0 0 1 16,-3 0-1-16,5 0 0 15,-2 0 0-15,-9 0 1 16,1 0-1-16,-7 5 0 16,-8 4 0-16,5-3 3 15,-11-1-3-15,3-2 0 16,2-3 0-16,1 0 0 15,-1 0 0-15,7 0 1 16,2 0 1 0,-8 0 1-16,2-7-3 0,1 6 1 15,-6-4-1-15,-6 5 0 0,-6-1 0 16,14 1 1-16,-11 0-1 16,3-3 0-16,3 3 0 15,-3-3 0-15,6 3 1 16,-9 0-1-16,0 0 1 15,-3-3-1-15,-3 3 3 16,-3 0-2-16,4 0 2 16,-10 0 0-16,4 0-1 15,-1 0 3-15,-8 0 0 16,11-3-2-16,-17 1 1 16,5-4 0-16,-8 2 0 0,0-2-1 15,-14 2-1 1,-4 0 0-16,-5 4 1 0,-9-1-1 15,9 1 0-15,-9 0-2 16,0 0 0-16,0 0-3 16,0 0-12-16,0 0-18 15,0 0-76-15,0 1-725 0</inkml:trace>
  <inkml:trace contextRef="#ctx0" brushRef="#br0" timeOffset="20926.095">21348 11425 463 0,'0'0'1527'0,"0"0"-1245"15,0 0-207-15,0 0-55 16,0 0-14-16,0 0-3 15,0 0 275-15,0 0 57 16,0 4-203-16,0-4-63 16,0 2 17-16,0-2-2 0,0 0-19 15,0 4-9 1,0-4-14-16,0 0-14 16,0 0-8-16,0 0-9 0,0 0-2 15,0 0 3-15,0 0 3 16,0 0-1-16,0 0 2 15,0 0-1-15,0 0 3 16,0 0-2-16,0 0-2 16,5 0-8-16,-5-12-2 15,0 4-4-15,6-10 1 16,-6 5 1-16,0-5 1 16,3 2-1-16,-3-7-1 15,0 6 1-15,9-3-2 16,-9-5 3-16,0 5-3 0,0-5 0 15,9-1 2-15,-9-1-2 16,0 1 0-16,0 1 2 16,0 1-2-16,0-1 1 15,0 0 0-15,0 3-1 16,0-4 0-16,0 1 0 16,0-1 1-16,5 1-1 15,-5-6 0-15,6 6 0 16,-6-1 0-16,0 4 1 15,0-1-1-15,0 1 0 16,0 3 0-16,0-3 0 0,0 0 0 16,0 4 0-1,0-6 0-15,0-3 2 16,0 3-2-16,0 2 0 0,0-1 0 16,0 1 1-16,0 2-1 15,0 1 2-15,0-1-1 16,0 0-1-16,0 0 0 15,0-2 1-15,0-2-1 16,0 3 0-16,0-3 0 16,0-3 0-16,0 4 1 15,0 1 1-15,0-1-1 16,0 1-1-16,0 5 0 16,0-1 0-16,0-1 1 15,0 2 0-15,0-6 0 16,0 1-1-16,0-3 0 0,0 1 0 15,0-1 0 1,0 0 0-16,0 5 0 0,0 0 0 16,0 2 1-16,0 4-1 15,0-4 2-15,-6 5-2 16,1-5 0-16,5 4 1 16,0 0-1-16,-9 2 2 15,9 10-2-15,0-4 2 16,0 1-2-16,0 1 5 15,0 2-5-15,0-1 2 16,0-2-2-16,0 1 0 16,-9-1 0-16,9-4 1 15,0 1-1-15,0-1 0 0,0 1 0 16,-3-3 1-16,3-1-1 16,0 3 1-16,-6-1-1 15,6 1 0-15,-5 7 0 16,5-4 0-16,0 2 2 15,0 3-2-15,0-3 1 16,0 4-1-16,0 0 0 16,0 0 1-16,0 0-1 15,0 0 1-15,0 0 0 16,0 0-1-16,0 0-2 16,0 0 2-16,0-2-1 15,11-1 1-15,1-1 0 16,11 3 0-16,3-3 0 0,0 2 1 15,6-2-1-15,6 2 3 16,0-1-3-16,0 0 0 16,-3 1 0-16,5-2 1 15,-2 2-1-15,-3-2-1 16,-6 3 1-16,12 1 0 16,-4-5 1-16,-5 5-1 15,3-1 0-15,6 1 0 16,-9 0 0-16,6 0 0 15,5-3 0-15,1-1 1 16,-1-1-1-16,-5 3 0 16,6-4 1-16,-6 1-1 15,-1 0 0-15,-2 3 0 16,-6 2 0-16,6-2 0 0,3-3 0 16,-6 1 0-16,3 2 0 15,5-2 1-15,-8 4-1 16,6-3 0-16,-9 3 0 15,6 0 1-15,-6-3-1 16,9 3 0-16,-6-2 0 16,-3 0 0-16,3 2 0 15,0-4 1-15,0 4-1 16,0 0 2-16,0 0-2 16,0 0 0-16,8 0 0 15,-2 0 1-15,-3 0-1 16,6 0 0-16,2 0 0 15,-8 0 0-15,12 0 1 0,-7 0-1 16,7 0 0-16,-7-2 0 16,7 2 1-16,-12-4-1 15,11 3 0-15,-8-4 0 16,-3 3 0-16,6-1 1 16,-10 0-1-16,7-2 0 15,-6 3 0-15,6-2 0 16,-9 4 1-16,3 0-1 15,0-2 1-15,0-2-1 16,-9 4 0-16,9 0 1 16,-6 0-1-16,6 0 0 15,-3 0 0-15,3-2 0 16,0 2 0-16,3 0 0 16,-3 0 0-16,-3 0 0 15,-3 0 0-15,6 0 0 0,-9 0 0 16,7 0 0-16,-4 0 1 15,-3 0-1-15,-3 0 0 16,1 0 0-16,2 0 0 16,-6 0 0-16,9 0 0 15,-8 0 1-15,8 0-1 16,0 0 0-16,-3 2 0 16,4-2 2-16,4 4-2 15,-7-2 0-15,2-2 0 16,6 4 0-16,-18-2 0 15,18 1 0-15,-11-1 0 16,5 1 0-16,-6 0 0 0,-2-3 0 16,-7 2 0-16,7 3-1 15,-4-4 1-15,4-1 0 16,-4 4 0-16,1-4 1 16,2 2-1-16,-8-2 0 15,11 4 0-15,-8-2 0 16,-4 0 0-16,4 1 0 15,3 0 1-15,-4 1-1 16,-5-2 2-16,6-2-1 16,2 4 1-16,-11-3 0 15,12 3-2-15,-4-2 2 16,4-2 1-16,2 2-1 16,-5 3 2-16,2-4-2 0,-5 3 1 15,6-2-2 1,-4-2 0-16,-2 4-1 0,-3-4 2 15,5 2 0-15,-8-2 0 16,9 4 1-16,0-4 0 16,-1 1 0-16,4 3-3 15,-7-1 4-15,13-3 2 16,-7 6-4-16,-2-5-1 16,-3 3-1-16,-9-2 0 15,8 2 0-15,-8-2 0 16,0 1 0-16,9 0 0 15,-9 3-1-15,0 0 1 16,6 8 0-16,-6-1 0 16,6 6 0-16,-6 5-1 15,0 7 1-15,0 3 0 0,0 2 0 16,0 4 0-16,0 5 1 16,0 2-1-16,-6 2 1 15,0 2 0-15,-11 5 2 16,14 0-3-16,-9-2 2 15,-2-3-2-15,8 0 1 16,0-10 1-16,-9 2-2 16,13 0 0-16,2-7 1 15,-6 3-1-15,-3 1 0 16,3-4 0-16,-3 1 1 16,7 0-1-16,-10-4 0 15,12 1 3-15,-12-3-3 0,9-5 0 16,3-1 1-16,0 0-1 15,-5-5 0-15,5-2 2 16,-6 1-2-16,6-5 0 16,0 4 0-16,0-5 0 15,-6 5 1-15,-3-3-1 16,9 2 0-16,-3-3 0 16,3 0 2-16,-8-2-2 15,8 0 2-15,-6-1-2 16,6 1 2-16,-9-2 0 15,9 4-2-15,-6-3 0 16,6 4 2-16,-3-1-1 16,-2 0 1-16,5-2 0 0,-9-2-2 15,9 2 0-15,-9-4 1 16,9 7 0-16,-3-5 0 16,3-1 1-16,0 2 0 15,0-2-2-15,-6-1 2 16,6 0-1-16,0-2 0 15,-5 3-1-15,5-7 1 16,0 4 0-16,0-6 0 16,0 0-1-16,0 0 0 15,0 3 0-15,0-3 0 16,0 0 2-16,0 0-2 16,-6 0 0-16,6 4 0 15,0-4 0-15,-9 1 1 0,9-1 0 16,-6 4-1-1,0-2 3-15,1 1-3 0,-4-3 1 16,0 0 1-16,-5 3-1 16,-4-3-1-16,7 0 0 15,-10 0 0-15,-5 2 0 16,6-2 0-16,-6 0 0 16,5 0-2-16,-5 0 2 15,0 0 0-15,3 0 0 16,-9-2 0-16,6-1 0 15,2 0 0-15,-5 3 0 16,6-2-1-16,-9-2 1 16,0 4 0-16,6 0-1 15,-3 0 0-15,0 0-1 0,-3 0 1 16,0 0 1-16,0 0 0 16,-3 0-1-16,3 0 1 15,0 0 0-15,-3 4-1 16,3 1 1-16,3 0-1 15,0 1 1-15,-8 0 0 16,10-2 0-16,-2 1 0 16,-3-3 0-16,6 1 0 15,-6 0 0-15,-5-1 0 16,7 2 0-16,-4-2 0 16,2 2 0-16,-3-4 0 15,-3 2 0-15,-3 2 0 16,6-2 0-16,-2 0 0 0,2 2-2 15,0 2 2 1,3-5 0-16,3 4-1 0,-3-4 1 16,3 3 0-16,-3-2 0 15,0 0-1-15,-6 2 1 16,-2 2 0-16,-1-4 0 16,-3 2 0-16,1-3 0 15,-1 4 0-15,-5-4 0 16,-4-1 0-16,4 3 0 15,3-3 0-15,-1 4 0 16,1-3 0-16,5 3 0 16,0-2 0-16,1 2 0 15,2-2 0-15,-3 2 0 16,6-2 1-16,-3 1-1 16,-2 0 0-16,5-3 0 0,-3 0 1 15,-3 0-1-15,7 0 0 16,2 0 0-16,-6 0 0 15,-3 0 1-15,9 0-1 16,-6 0 0-16,7 0 0 16,-7 0 0-16,0 0 0 15,0 0 0-15,-8 0 0 16,14 0 0-16,3 0 1 16,0 0-1-16,3-6 0 15,-4 4 0-15,10-4 0 16,-15 2 0-16,12 2 1 0,0-3-1 15,-3 1 0 1,-1 1 0-16,4 2 0 0,0-5 0 16,3 0 0-16,-7 0 0 15,4 0 0-15,-3 4 0 16,0-3 0-16,6 0 0 16,-4 4 0-16,7-3 0 15,-9 2 0-15,5 2 0 16,4-4 0-16,2 2 0 15,13 2 1-15,-13-2-1 16,6 2 0-16,1 0 0 16,2 0 0-16,-12-4 0 15,15 4 0-15,-8-2 0 16,5 2 0-16,-3 0 0 0,6 0 0 16,3 0 1-1,-8-4-1-15,2 4 2 0,6-2-1 16,-9 2-1-16,6-4 0 15,-8 2 0-15,-7-4 0 16,15 4 0-16,-8-3 0 16,-4 1 0-16,4 2 1 15,5 2-1-15,-3 0 0 16,6 0 0-16,-3 0 0 16,-2 0 0-16,8 0 0 15,-9 0 0-15,3 0 0 16,3 0-1-16,3 0 1 15,0 0 0-15,0 0 0 16,0 0 0-16,0 0-4 16,0 0-11-16,0 0-25 0,9 0-39 15,14 2-167-15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0" max="32767" units="cm"/>
          <inkml:channel name="Y" type="integer" min="0" max="32767" units="cm"/>
          <inkml:channel name="F" type="integer" min="0" max="4095" units="deg"/>
          <inkml:channel name="T" type="integer" min="0" max="2.14748E+0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7-11T03:13:03.0030000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14340 3006 3099 0,'0'0'184'0,"0"0"-130"16,0 0-14-16,0 0 11 16,0-4-22-16,0 4-11 15,0 0-6-15,0 0 1 16,0 0 6-16,0 0 0 16,0 0 32-16,0 0-17 0,0 0-12 15,0 0-1-15,6 0-3 16,2 0-6-16,13 0-3 15,5 0-1-15,9 0-2 16,5 6 0-16,4 0-1 16,5-1-1-16,9-1 0 15,3-4-1-15,3 0-3 16,6 0 4-16,-9 0-4 16,9-6 4-16,-9-3-3 15,0 3 1-15,-6 2-2 16,3-1 3-16,0 4-3 15,3 1 0-15,-6-3 0 0,1 3 0 16,2 0 1 0,0-3 2-16,0 0-1 0,-3 3 1 15,6 0-2-15,-6 0 1 16,3 0-2-16,1 0 0 16,-10 0 0-16,6 0 1 15,-3 0-1-15,4 0 0 16,2 6 0-16,-6-2 3 15,15 1-3-15,-6-5 0 16,3 2 0-16,-3-2 2 16,0 2-2-16,-6-2 0 15,3 4 0-15,0-4 0 16,-8 2 1-16,14-2-1 0,-9 3 0 16,9-3 0-1,-6 0 0-15,9 0 0 0,-6 0 1 16,8 0-1-16,-8 0 1 15,0 0-1-15,6 0 0 16,-12-3 0-16,4 1 0 16,-13-2 0-16,1 4 1 15,-7 0-1-15,7 0 0 16,-7 0 0-16,7 0 0 16,2 0 0-16,-2 0 1 15,2 0-1-15,1 4 0 16,5-2 0-16,-6-2 1 15,3 0-1-15,4 0 2 16,2 0 1-16,-3 0-3 16,9 0 2-16,-3 0 0 0,0 0-2 15,12 0 0 1,-12 0 0-16,-3 0 0 0,3 0 1 16,-6 0-1-16,9 0 0 15,-9 0 2-15,-3 0-2 16,-2 0 1-16,-4 0-1 15,7 0 0-15,-1 0 0 16,-12 0 0-16,7-2 0 16,2-2 0-16,-5 0 0 15,0-1 0-15,-1 1 0 16,-8 1 2-16,6 0-2 16,-9 0 1-16,0 0 3 0,0 3 1 15,-9-3 0 1,3 1-2-16,6 2 1 0,-9-4 0 15,-5 4 0-15,8-2-4 16,-12 2 3-16,1-3 0 16,-1 3-1-16,-5 0 1 15,0 0-1-15,5 0 0 16,-14 0-2-16,12-2 3 16,-3 2-3-16,-9 0 0 15,11 0-1-15,-11-4-1 16,6 4-3-16,-3 0-6 15,-3-2-7-15,0 0-23 16,0-4-132-16</inkml:trace>
  <inkml:trace contextRef="#ctx0" brushRef="#br0" timeOffset="8926.337">22248 12258 2545 0,'0'-4'342'16,"-5"2"-262"-16,5 2-22 15,0 0 38-15,0 0-38 16,0 0-33-16,0 0-7 15,0 0 2-15,0 0 1 16,0 0 82-16,-6 0-50 16,6 0-23-16,0 0 3 15,0 0 3-15,0 0-11 16,0 0-6-16,0 0 0 16,0 0 0-16,0 0-3 15,0 0 1-15,0 0-5 16,0 0-4-16,0 0-1 0,0 0-4 15,0 0 0-15,0 0-1 16,0 0 1-16,0 0-3 16,0 0 4-16,0 0-1 15,0 0 1-15,0 0-2 16,0 0 2-16,0 0 0 16,6 0 1-16,11 0 3 15,3 0-4-15,6 0 2 16,4 0 2-16,2 0-2 15,-6 0-6-15,6 0 3 16,-3 0-2-16,3 0 2 16,-6 0-3-16,6 0 0 0,-9 0 0 15,3 0 0-15,-3 0 0 16,4 0 0-16,-10 0 0 16,9 0 0-16,-6 0 0 15,-5 0 0-15,11 0 0 16,-6 0 0-16,7 0 0 15,5 0 0-15,-9-3 0 16,3 3 0-16,-6-2 0 16,4 2 1-16,2 0-1 15,-18 0 0-15,13-4 0 16,-1 4 0-16,-5 0 0 16,8-3 0-16,-6 1 1 15,1 2-1-15,2 0 0 16,0 0 0-16,-5 0 0 0,-1 0 0 15,4 0 0-15,-4 0 1 16,7 0-1-16,-10 0 0 16,7 0 0-16,2 0 0 15,-8 0 1-15,-1 0 1 16,10 0-1-16,-10 0-1 16,10 0 2-16,-10 0-1 15,7 0-1-15,8 0 1 16,-9 0 1-16,4 0-1 15,-4 0-1-15,1 0 1 16,2 2-1-16,0-2 2 16,-8 0 0-16,2 3 1 0,-2-3 0 15,-3 0 0 1,14 0-1-16,-11 0 0 0,5 0 0 16,3 0 2-1,4 0-4-15,2 0-1 0,-6 0 1 16,3 0 0-16,3 0 0 15,-8 0 0-15,5 0 0 16,-3 0 0-16,1 0 0 16,2 0 1-16,-6 0-1 15,4 0 2-15,-1 0 0 16,-2 0 2-16,2 0 0 16,-3 0-2-16,-2 0 2 15,-9 0 1-15,-3 0 1 16,11-3-1-16,-14 1 1 0,12-2 0 15,-4 3 1-15,4-3-1 16,-3 2-2-16,0-1-2 16,-1 3 2-16,4-3-2 15,-9 3 1-15,5 0 0 16,-2 0 0-16,3-2-1 16,-6 2 1-16,-3 0 0 15,9-4-1-15,2 4-1 16,-5-2 3-16,-3 2-3 15,-3 0 1-15,12 0 0 16,-12 0-2-16,0 0 0 16,0 0-2-16,0 0-6 15,0 0-8-15,0 0-21 0,-12 0-28 16,3 0-237-16</inkml:trace>
  <inkml:trace contextRef="#ctx0" brushRef="#br0" timeOffset="16388.014">25964 10210 2085 0,'-11'0'602'15,"11"0"-440"-15,0 0-71 16,0 0-8-16,0 0-9 15,0 0-21-15,0 0-10 0,0 0 2 16,0 0-8 0,0 0 121-16,11 0-75 0,4 0-43 15,17-6 1-15,9-2-11 16,5-3-12-16,27 0-5 16,-6-6 0-16,14 3 0 15,-6 0-6-15,1-1-3 16,-18 7-4-16,-20 0-2 15,-9 2-13-15,-15 3-11 16,-14 1-27-16,0-2-34 16,-8 1-256-16</inkml:trace>
  <inkml:trace contextRef="#ctx0" brushRef="#br0" timeOffset="17203.969">26011 10069 2625 0,'0'0'342'0,"0"-2"-266"0,0-2 54 15,0 4-1 1,0 0-54-16,0 0-33 0,0 0-4 15,0 0 7-15,0 0-15 16,0 0-15-16,0 0-7 16,0 0-1-16,0 0-2 15,0 0 2-15,0 0-4 16,0 0 0-16,0 0-2 16,-3 0 2-16,3 0 3 15,-9 0 7-15,9 6 0 16,-5 3-1-16,-4 0 0 15,3 4-2-15,-3 1 3 16,3 1 4-16,-8-1-5 16,2-3-5-16,-2 3-1 0,2-3 0 15,6 0-3-15,-2-2 1 16,5-4 2-16,-3 1-2 16,0 3 1-16,6-6-2 15,-9 2 0-15,9-2 1 16,-8 0-4-16,8-1 2 15,0-2-2-15,0 0 3 16,0 0-3-16,0 4 4 16,0 1-1-16,8 4-1 15,13 2 1-15,2 5 0 16,9 2-2-16,3 1-1 0,5-1 0 16,1 2-30-1,0-13-71-15,-15-1-598 0</inkml:trace>
  <inkml:trace contextRef="#ctx0" brushRef="#br0" timeOffset="19142.837">20819 12726 3192 0,'-6'0'202'0,"6"0"-149"16,0 0 35-16,0 0-16 16,0-6-25-16,0 4-18 15,6-4-13-15,17-6 3 16,24 1-2-16,11-1-4 16,11 2-6-16,4-2-2 15,17 7-4-15,-8-2 2 16,-4 2-3-16,3 3 0 15,-11-1-2-15,-12 0-11 16,-14-3-13-16,-12 4-24 0,-15-4-70 16,-8-3-336-16</inkml:trace>
  <inkml:trace contextRef="#ctx0" brushRef="#br0" timeOffset="19450.214">21385 12440 3329 0,'-5'0'229'15,"5"0"-180"-15,0 0-35 16,0 0-3-16,11 0-3 16,15 0 2-16,6 9 3 0,18 6-4 15,-1-2-4 1,-2 7-5-16,-1-6 0 0,-5 3 1 15,-9-3-1-15,-12-3 1 16,-5 1-1-16,-15 0 1 16,0-2 4-16,0 8 2 15,-27 4 5-15,-13 15 1 16,-15 5-10-16,-6 6-3 16,-15 14-21-16,15-9-74 15,12-18-422-15</inkml:trace>
  <inkml:trace contextRef="#ctx0" brushRef="#br0" timeOffset="101818.707">11257 6480 2486 0,'-12'3'155'0,"12"3"539"15,-11-6-592-15,8 1-74 0,3-1-1 16,-6 0 25-16,6 0-8 16,0 0-21-16,0 0-6 15,0 0-2-15,0 0-4 16,0 0-5-16,0 0 1 15,0 0 1-15,0 0 4 16,0 0-2-16,0 0-1 16,0 0-2-16,0 0-2 15,20 4 1-15,18 2 3 16,12 2 3-16,19-2-3 16,36 5-4-16,46 0 0 15,35 6 2-15,29 2 0 16,-9-1-3-16,-43-2 0 15,-50-7 2-15,-34-3-3 16,-7-4-3-16,-5-2 0 0,-6 0 2 16,0 0-1-16,-20 0 1 15,-24 0-1-15,-2 0 3 16,-9 0-2-16,-6 0-2 16,-21-2-20-16,-11-4-45 15,-3-3-557-15</inkml:trace>
  <inkml:trace contextRef="#ctx0" brushRef="#br0" timeOffset="103745.59">18524 6463 2545 0,'0'2'507'15,"0"2"1"-15,0-2-453 16,0-2-39-16,0 4 0 16,0-4 25-16,0 0-8 15,0 0-16-15,5 0-5 16,24 0-1-16,30 0 3 15,31 0-5-15,64-4 3 16,58-8-2-16,29 2-2 16,15-1 4-16,-12 4-1 15,-32 6-4-15,-18 1-1 16,-43 0-2-16,-49 0 0 0,-35 0-2 16,-23 0-2-16,-7 0 0 15,-5 0 0-15,-3 0 1 16,-23 0-1-16,3 0 0 15,-9 0-5-15,0-17-17 16,0-7-30-16,0-2-304 0</inkml:trace>
  <inkml:trace contextRef="#ctx0" brushRef="#br0" timeOffset="112100.55">20075 11860 2942 0,'0'0'516'0,"0"0"-443"15,0 0-51-15,6 0 2 16,26 3-4-16,17 3-1 16,21 0-2-16,37-1 4 0,27-2 8 15,46 3-11-15,-20-4-8 16,-32-2-4-16,-41 0-3 16,-26 0-3-16,3 0 0 15,0 0-9-15,-9 0-24 16,-23 0-27-16,-20 0-92 15,-12-11-585-15</inkml:trace>
  <inkml:trace contextRef="#ctx0" brushRef="#br0" timeOffset="112385.67">20889 11654 3503 0,'0'0'143'0,"0"0"-122"0,0 0-13 16,8 0 12-16,16 0-13 16,8 11-1-16,11 9 0 15,7 3 2-15,2 2-2 16,-9 3-2-16,-14-3-4 16,-5 3 0-16,-10-3 0 15,-5 2 0-15,-9 1 0 16,-23 5 4-16,-18 7 5 15,-5 3-3-15,-13 4-6 16,-2 4-1-16,0 11-26 16,9-11-77-16,20-18-586 0</inkml:trace>
  <inkml:trace contextRef="#ctx0" brushRef="#br0" timeOffset="119928.036">7683 11683 2575 0,'0'2'247'0,"-3"0"-177"16,-2 4-41-16,-10-2-6 16,3 4 6-16,-8 0 229 15,3 2-154-15,-7-9-62 16,-2 8 3-16,0-6-2 15,-3 3-23-15,-3-6 5 16,-6 0 8-16,-2 0-5 16,5 0-3-16,-9 0 4 15,-5-15-7-15,2 5-3 16,-5-8-1-16,6 2-5 16,-4-7 1-16,-2 1-4 15,11-7-2-15,-5-2-1 16,11-5 1-16,3 1-6 0,11-10 2 15,4-2 3-15,17-8-2 16,0-6 0-16,0-4-4 16,17-2-1-16,13-2 1 15,10 3-1-15,4 0 0 16,5 7-1-16,9 6-1 16,-2-5 1-16,2 13-3 15,3-3 4-15,3 13-2 16,-9 4 2-16,0 1-1 15,-3 17-1-15,3 7 2 16,-8 6-4-16,11 0 4 16,-3 11-3-16,3 18 3 15,3 11-6-15,-3 7-2 16,-5 13 0-16,-4 6 7 16,-11 9 1-16,-9-3 0 0,-3 1 0 15,-11 1-2-15,-10-6 2 16,-5 3 0-16,0-6 4 15,-14-1-1-15,-12-1 0 16,-9-7-3-16,-17-8 3 16,11-6 1-16,-17-8-2 15,3-12-2-15,-3-5-4 16,-3-17-14-16,2 0-46 16,13 0-104-16</inkml:trace>
  <inkml:trace contextRef="#ctx0" brushRef="#br0" timeOffset="125467.983">20206 10298 2200 0,'0'0'188'0,"0"0"765"15,0 0-798-15,0 0-112 16,6 0-7-16,8 0 0 15,1 0-20-15,25-4-3 16,13-10 3-16,13 0-3 16,7 1 2-16,17-5-6 15,0 10-2-15,-11-3-5 16,2 3-2-16,-11 4 0 16,-6 2-12-16,-15-1-17 15,-5 0-24-15,-12 1-30 0,-6-2-65 16,-17 2-516-16</inkml:trace>
  <inkml:trace contextRef="#ctx0" brushRef="#br0" timeOffset="125812.632">20801 9971 2161 0,'0'0'1289'16,"0"0"-1179"-16,0 0-83 16,0 0-16-16,0 0-3 15,27 2-8-15,5 12 4 16,8 1 5-16,18 1 3 0,-8 9-7 16,8 1-5-16,-3-1 0 15,-6 0-3-15,-2-1 1 16,-18 4 2-16,0-3-3 15,-6-2 2-15,-5-3-2 16,-18 5 3-16,0 0 6 16,0 3 13-16,-35 6 2 15,-12 2-1-15,-17 4-11 16,-8 6-9-16,-39-4-21 16,30-11-95-16,17-15-1317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0" max="32767" units="cm"/>
          <inkml:channel name="Y" type="integer" min="0" max="32767" units="cm"/>
          <inkml:channel name="F" type="integer" min="0" max="4095" units="deg"/>
          <inkml:channel name="T" type="integer" min="0" max="2.14748E+0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7-11T03:15:19.6620000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20508 10376 1878 0,'0'0'1494'0,"0"0"-1383"16,12 0-96-16,14 0 1 15,12 0 19-15,11 0-11 16,6 0-12-16,9 0-5 15,3 0 2-15,3 0-6 0,2 0-3 16,-5 0 0-16,-12 0-28 16,15 0-30-16,-21 0-73 15,-5 0-558-15</inkml:trace>
  <inkml:trace contextRef="#ctx0" brushRef="#br0" timeOffset="309.936">21019 10202 2048 0,'0'0'1261'0,"0"2"-1087"0,0-2-125 16,0 0-27-16,0 0 3 15,0 4-13-15,9 1-9 16,11 4 3-16,15 4-2 15,-3 1 0-15,6 3-1 16,0 1-3-16,-9-2 1 16,-3 7-1-16,0-5 0 15,-17 2 0-15,0-5 1 16,-9 5 8-16,0 6 9 16,-18 4 0-16,-20 1-7 15,-11 7-11-15,-47 15 0 16,15-14-104-16,5-9-2608 0</inkml:trace>
  <inkml:trace contextRef="#ctx0" brushRef="#br0" timeOffset="11949.531">25764 9838 2118 0,'-12'6'122'0,"12"0"-93"15,0-4 711-15,0 1-473 16,-3 0-209-16,3-3-17 15,0 0 16-15,0 0-19 16,0 0-10-16,0 0 2 16,0 0-2-16,0 0 1 15,0 3-6-15,15-1 2 16,-3-2-4-16,14 6-3 16,3 0-3-16,3 2-2 15,0 0-5-15,6-2-1 0,-1 0-2 16,1-1 0-16,0 1 1 15,0 1-4-15,-4-6 1 16,-2 3 0-16,-5-4 1 16,-10 0 1-16,-2 0-1 15,-4 2 2-15,-11-2-1 16,0 0 3-16,0 0-1 16,0 0-1-16,0 3-3 15,0-3 0-15,0 0-3 16,0 3 1-16,0 3-1 15,0 6 0-15,0-5 0 16,0 13 1-16,0-2 2 16,0 7-1-16,0 2 0 0,0 4 0 15,0 3 1-15,-9 6-3 16,7 0 3 0,2 1 0-16,-9-1 0 0,9 2-3 15,-6 2 3-15,-3-9-3 16,9 6 0-16,-3-2 2 15,-2 0 1-15,5 0 1 16,-6-2 0-16,0 2-2 16,6-1 1-16,0-5 2 15,0 0-1-15,-12 4-1 16,12-3 0-16,0 1 0 16,0-2-2-16,0 1-1 15,-3 0 3-15,3 2-2 0,0-2-1 16,-5 1 2-1,-1 3-1-15,0 0 2 0,6 0 0 16,-9 0 0-16,3-2 1 16,6 0-2-16,0-2 0 15,0-3-2-15,0-2 2 16,0-2 1-16,0 3-2 16,-5-5 1-16,5 5-1 15,0-4 2-15,0-1-3 16,0-2 3-16,0-1 0 15,0 3 0-15,0-5-3 16,0 1 2-16,0-2 1 16,0 1-2-16,0 0 0 0,0 0-1 15,0-4 2 1,0 5-1-16,0-7 0 0,0 1 0 16,0 1-1-16,0-2 2 15,0-1-2-15,0 5 2 16,0-7-1-16,0 5 0 15,0-7-1-15,0 2 0 16,0-2 1-16,0-1-1 16,0 0 0-16,0 3 2 15,0 1-1-15,0-6-1 16,0 5 3-16,0-2-3 16,0-1 2-16,0-5-2 15,0 2 3-15,0 1-3 16,0-1 2-16,0 1 0 15,0-3 1-15,0 0 1 0,0-1-2 16,0 2-2-16,0-2 3 16,0 1-3-16,0-3 0 15,0 3 2-15,0-3 0 16,0 0-2-16,0 3 2 16,0-1 0-16,0 5 0 15,0-5-2-15,0 1 0 16,0-3 1-16,0 2 1 15,0 2-2-15,-6-2 3 16,6 4-3-16,0 0 2 16,-9-1-2-16,9-2 2 15,0 0-1-15,0-1-1 0,0 1 0 16,0-3 2-16,0 3-2 16,0-3 0-16,0 0 2 15,0 0-2-15,0 0 3 16,0 0-3-16,-3 0 2 15,3 0 0-15,0 0-2 16,0 0 0-16,0 3 0 16,0-3 0-16,-6 0 1 15,6 0 1-15,-5 0 0 16,-4 0 0-16,-3 0 0 16,1 0 0-16,-10 4-1 15,-2-4-1-15,-6 1 1 16,-6 5 0-16,-3 0-1 0,-5-4 0 15,5 1 0 1,0 0 0-16,0 1-1 0,7-4 1 16,4 2 0-16,1-2-2 15,17 4-1-15,-14-4-4 16,20 0-2-16,-8 0-4 16,5 0-2-16,-6 0-2 15,12 0-4-15,0-4-13 16,0-13-18-16,0-3-45 15,12 0-396-15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0" max="32767" units="cm"/>
          <inkml:channel name="Y" type="integer" min="0" max="32767" units="cm"/>
          <inkml:channel name="F" type="integer" min="0" max="4095" units="deg"/>
          <inkml:channel name="T" type="integer" min="0" max="2.14748E+0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7-11T03:15:44.6090000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20595 12759 3185 0,'-9'0'202'16,"7"0"-53"-16,2 0-85 15,0 0-25-15,0 0-7 16,0 0-19-16,11 0-3 15,15 0 3-15,12 0 5 0,17-5-4 16,9-1-4 0,6-8-1-16,14 0 0 0,0 0-2 15,-2 0-1-15,-18-1-2 16,3 5-2-16,-24 1-2 16,-8 3-2-16,-15 4-7 15,-14-1-11-15,-6 3-21 16,-6 0-55-16,-17 0-408 0</inkml:trace>
  <inkml:trace contextRef="#ctx0" brushRef="#br0" timeOffset="330.219">20987 12571 3440 0,'0'-4'164'0,"0"2"-145"16,0 2 9-16,0 0 2 15,21 0-13-15,11 0-13 16,3 0-1-16,11 2 0 16,3 16-1-16,1-1-2 15,2 5 1-15,-2-3 1 16,-10 2-2-16,-8 1 0 15,3-5 0-15,-18-2 3 16,-14 1 2-16,9-2 6 0,-12-3 1 16,0 3-4-1,-15 3-2-15,-14 3-5 0,-55 11-1 16,12 1-32-16,5-12-87 16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0" max="32767" units="cm"/>
          <inkml:channel name="Y" type="integer" min="0" max="32767" units="cm"/>
          <inkml:channel name="F" type="integer" min="0" max="4095" units="deg"/>
          <inkml:channel name="T" type="integer" min="0" max="2.14748E+0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7-11T03:16:29.9750000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21362 9765 3096 0,'0'0'212'0,"0"0"-165"16,0 0-22-16,0 0 5 0,9 0-12 15,-9 0 45-15,9 0-23 16,-9 0-10-16,0 0-6 16,0 0-8-16,0 0-2 15,0 0-3-15,0 0 8 16,0 2-6-16,-18 1 1 15,4 6-5-15,-12 3-5 16,-6-2-2-16,3 2-2 16,-12 2 1-16,6 0-1 15,-9 0 5-15,7-6-1 16,-1 4-3-16,0-6 2 16,12-1-3-16,8 0 10 15,-5-1-5-15,15-4-1 0,2 2-1 16,-9 1-3-1,9 0 2-15,1 0-1 0,-1-3 4 16,-3 0 0-16,3 2 0 16,6-2 0-16,-3 3 1 15,3-3 1-15,-8 3-4 16,8 0 0-16,-6 2-2 16,-3-1 1-16,9 4-1 15,-3 4-1-15,-3 4 4 16,1 9 0-16,5 10 3 15,0 6 0-15,0 8-2 16,0 10 0-16,0 0-1 16,0 5 0-16,5 8 0 0,4 0-1 15,0 3 1-15,-3-3-2 16,2 11 2-16,-5-5-2 16,-3 2 0-16,0-2 1 15,0-5 0-15,6 1-1 16,3-3 3-16,-3-4-4 15,-6-2 3-15,5-4-2 16,-5-2 2-16,6-2-4 16,-6-7 0-16,0 2 3 15,0-13-3-15,0-2 2 16,0-4-2-16,0-1 2 16,0-7-1-16,0 0 2 0,0-1-1 15,0-4 2 1,0-2-4-16,0 0 2 0,0-4 0 15,0 6-1-15,0-7-1 16,0 7 2-16,0 0 1 16,0 0-2-16,0 3 1 15,0-4 0-15,0 4-1 16,0-1 1-16,0-5 0 16,0 3-2-16,0 2 1 15,0 2 1-15,0-6 0 16,0 9 2-16,0-9-3 15,0 0 1-15,0-2 0 16,0-5 0-16,0-2 0 16,0-4 2-16,0 1-1 15,0-2 0-15,0-4 1 0,0 2-2 16,0-2 2 0,0 0-2-16,0 4 0 0,0-4-2 15,0 0 3-15,0 2-1 16,0-2 0-16,0 0 2 15,15 0-1-15,-1 0 1 16,9 3-1-16,1-3-1 16,8 0-1-16,11 0 1 15,1 0-2-15,14 0-1 16,-9-5-19-16,21-25-33 16,-15 11-39-16,-20-7-710 0</inkml:trace>
  <inkml:trace contextRef="#ctx0" brushRef="#br0" timeOffset="35937.57">7936 12485 2286 0,'-6'6'276'0,"0"0"504"16,-2-2-684-16,8-2-73 16,-3-2-5-16,3 0 3 15,0 2-12-15,0-2-4 16,-6 0 0-16,6 4 5 16,-9-2 2-16,1 3 2 15,-1 5 5-15,-12-4 11 16,4 2-6-16,-9 4-5 15,3-4-8-15,-9-1-4 16,0 5-3-16,0-4 6 16,3 2 0-16,-12-5-1 0,9 3-3 15,3-5 0 1,-3 0 0-16,-6-1-4 0,9-2 3 16,-11 0 0-16,5 0-2 15,-3 0 2-15,-9 0 2 16,13-5-2-16,-13-3 1 15,15-5-1-15,-3 6 4 16,3-5-5-16,9 0-1 16,-3-2-3-16,-3 1 4 15,0 0-4-15,11-5 0 16,-5 4 1-16,3-5 2 16,2 3 1-16,4 1-4 15,2-5 0-15,1 0 0 16,5-3 0-16,6-3 2 15,-9 1 5-15,9-3-7 0,0-3 2 16,0-2-2-16,0-2 0 16,0 5 0-16,0-1 0 15,0 0-2-15,0 2 2 16,15 1 1-16,-13 0-1 16,7-1 0-16,9 2 0 15,-4-4 2-15,-2 3-4 16,8-2 1-16,-8 3 0 15,5 2 1-15,-5 7 0 16,2-2-1-16,1 7 1 16,2-5-1-16,7 5-1 15,-7-5 2-15,9 7 0 0,0-3-1 16,0 2 1 0,3 2-2-16,-2-2 2 0,-1 4 0 15,6-3 0 1,-9 3 0-16,3 2 0 0,-6-3 0 15,7 3 0-15,2 1 0 16,0 2-1-16,-3 3-1 16,6 0-1-16,-9 0 0 15,3 0 3-15,6 0 0 16,0 0 0-16,-3 0 1 16,0 3 1-16,3 0 0 15,3 2 0-15,-6 1 0 16,3 0-2-16,0-4 0 15,-6 6 0-15,-5-2 0 0,5 3 0 16,-6-3 0-16,0 3 2 16,1 2 0-1,2-1-1-15,-11-1-1 0,5 6 1 16,-2-5-1-16,2 5 0 16,-3-2 0-16,-2 1 0 15,0 3 0-15,2-3 0 16,-2 4 0-16,-6 3 0 15,0 0-1-15,2 2 1 16,-8 2 0-16,3-3 0 16,6 1 0-16,-9-3 3 15,0 3-3-15,0-4 0 16,0 1 1-16,0 0-1 16,0-1 0-16,0 3 1 15,0 8-1-15,0-3 0 16,0 2 0-16,0-4 0 0,-9 1 1 15,6-1-1-15,-5-3 1 16,2 1-1-16,-9-3 1 16,12 2-1-16,-20 1 1 15,14-4 1-15,-11 1 0 16,3 3-2-16,-1-4 2 16,4 2-1-16,-4-8-1 15,1 1 0-15,2-6 1 16,1 3-1-16,2 1 3 15,0-6-1-15,-5 6 2 0,0-2-1 16,8-5 1 0,-3 5-2-16,3-2 0 0,4-2-2 15,-1 0 1-15,0-5-1 16,6-1 1-16,0 0-1 16,0 0 2-16,0 0 0 15,0 0-2-15,0 0 1 16,0 0-1-16,0 0-3 15,0 0-12-15,0 0-15 16,0 0-36-16,6 0-173 0</inkml:trace>
  <inkml:trace contextRef="#ctx0" brushRef="#br0" timeOffset="40454.666">20258 15679 1047 0,'-6'0'957'16,"-8"0"-807"-16,8 0 180 15,-6 0 303-15,4 0-454 16,2 0-120-16,0 0 3 16,6 0 6-16,0 0-22 15,0 0-6-15,0 0-7 0,0 0 0 16,0 0-4 0,0 0-1-16,0 0-11 0,0 0 3 15,0 0-4-15,0 0-3 16,0 0 5-16,26 0-1 15,15 0 3-15,17 0-6 16,17 0-3-16,13 0-6 16,2 0-1-16,3 0-4 15,5 0 0-15,-2-4 0 16,-3-1 0-16,-5 0 1 16,-13-7-1-16,-11 3 1 15,-20-1 1-15,-12 6 0 16,-18-2 3-16,1 6 3 15,-15 0-2-15,0 0-1 16,0 0-5-16,0-5-15 0,-18-12-20 16,-8-6-61-1,9 1-2575-15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0" max="32767" units="cm"/>
          <inkml:channel name="Y" type="integer" min="0" max="32767" units="cm"/>
          <inkml:channel name="F" type="integer" min="0" max="4095" units="deg"/>
          <inkml:channel name="T" type="integer" min="0" max="2.14748E+0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7-11T03:17:19.4990000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7750 12376 2867 0,'0'0'160'0,"0"0"-105"15,0 0 22-15,0 0-13 0,0 0 87 16,0 0-71-16,0 0-33 16,0 0-3-16,0 3-1 15,0-3-19-15,0 3 2 16,0-3-8-16,0 2-7 15,-9 1-6-15,4 3-3 16,-7 2 1-16,-14 4-3 16,8 1 0-16,-8 0 2 15,-3 0 5-15,-9 1-5 16,6-3 6-16,-11 1 2 16,-1 0-6-16,4-8 2 15,-1 2 6-15,3-2-8 16,-5-4 2-16,5 0-3 15,-3 0-2-15,0 0 4 16,9-10-1-16,-5-4 2 0,-1-6-2 16,9 3-1-1,0-5 1-15,3-1 4 0,11-2-6 16,-5-3 2-16,2-3-2 16,4-2-2-16,2 1-2 15,3-1 2-15,7 2 0 16,-4 3 0-16,6-3 1 15,0 0-1-15,0-1 0 16,0 1 0-16,8-2 0 16,13-1 0-16,-1 0 0 15,3 3 0-15,1-4 0 16,2 4-1-16,3 4 1 16,0-5 0-16,0 7 0 0,3-3 1 15,-3 5-1-15,6 4 0 16,-3-4 0-16,0 6-1 15,0 4 1-15,-9 1-2 16,9 1 2-16,0-1-1 16,6 6-1-16,-9 2 2 15,8-1 0-15,-5 5 0 16,12 0-2-16,-9 0 2 16,11 0 0-16,4 0-1 15,-7 9 1-15,4 0 0 16,-9 2 0-16,-4 4-1 15,-4-7 1-15,4 3 0 0,-2 1 1 16,0 2-1 0,-3 2 0-16,-2 1 0 0,-1 0 0 15,-9 10 0-15,-5 0 0 16,2 5 0-16,-2 0 0 16,-12 6 0-16,0 4 0 15,0 3 0-15,-9 3 0 16,-8 0 3-16,-12 5-3 15,-12-2 1-15,6 0 2 16,-11-3-3-16,-4-3 2 16,1-9 0-16,2-4-1 15,1-7 1-15,2-11 0 16,7-5-2-16,-1-9 0 0,-3 0-7 16,15 0 0-1,17 0-7-15,9-15-21 0,0 1-53 16,0-5-282-16</inkml:trace>
  <inkml:trace contextRef="#ctx0" brushRef="#br0" timeOffset="1773.401">20226 15665 2636 0,'0'0'726'16,"0"0"-631"-16,0 0-55 15,0 0 32-15,0 0-11 0,0 0-26 16,0 0-7-16,0 0-4 16,0 0-3-16,0 0-11 15,6 0-3-15,3 0 3 16,14 0 4-16,9-4-3 16,6-4 0-16,14-6-3 15,15 2-1-15,14-2-1 16,-8 3-2-16,17 5 2 15,-3 0-1-15,0 4 2 16,-11 2-2-16,-4 0-3 16,-8-3-1-16,-14 3 1 15,2 0 0-15,-20-3 5 0,-9 3-1 16,-2-3-1-16,-10 3 1 16,-11 0-4-16,0 0-2 15,0 0 2-15,0 0-2 16,0 0-14-16,0 0-21 15,-11 0-27-15,-10 0-194 0</inkml:trace>
  <inkml:trace contextRef="#ctx0" brushRef="#br0" timeOffset="10595.197">22850 13131 2074 0,'0'0'468'16,"0"0"-76"-16,0 0-207 16,0 0-68-16,0 0-32 15,0 0-31-15,0 0-28 16,0 0 3-16,0 0 7 16,0 0-17-16,0 0 1 15,0 0-7-15,0 0 4 16,0 0 7-16,0 0-1 15,0 0-2-15,0 0-5 0,0 0-1 16,0 0-2 0,0 0 5-16,0 0 7 0,0 0-7 15,0 0-3-15,0 0-4 16,0 0-2-16,0 0 1 16,0 0-4-16,6 0-1 15,-1 0-2-15,1 0 4 16,15 0-1-16,-1 0 0 15,-6 4-1-15,13 2 0 16,2-4 0-16,3 1-1 16,0-1-4-16,2 1 0 15,-13 0 2-15,5 4-2 0,3-6 0 16,-6-1 1-16,3 4 1 16,1-4 2-16,-4 0-2 15,3 0 0-15,-9 0-2 16,4 0 0-16,-7 0 1 15,1 0-1-15,5 0 0 16,-8 0 1-16,8 0-1 16,-8 0 0-16,5 0 0 15,1 2 0-15,-4 1 0 16,6-3 1-16,1 0-1 16,2 0 1-16,0 0-1 15,-2 0 2-15,-4 0-2 16,9 0 0-16,-17 0 0 15,14 0 0-15,-11 0-1 16,8 0 1-16,-3 0 0 0,4 0 0 16,-4-5 1-16,1 1-1 15,8 3 1-15,0-3-1 16,-9 1 1-16,10 3-1 16,-10 0 2-16,9 0-2 15,-8 0 0-15,2 0 0 16,-3 0 1-16,4 0-1 15,-4 0 2-15,9 0-2 16,-11 0 4-16,14 0-4 16,-12 0 0-16,9 0 5 15,-11 0-2-15,8 0-1 0,-5 0 2 16,-1 0 2 0,-2-3-2-16,2 3 0 0,3-3-3 15,1 3 0-15,-7 0 1 16,9 0-1-16,-14-2 0 15,12 2 1-15,-7 0-2 16,-2 0 2-16,-6 0 1 16,5 0-1-16,4-3 3 15,-4 3-2-15,-5 0 1 16,6-2-2-16,-6 2 1 16,2 0 0-16,-8 0 0 15,0 0-1-15,0 0 2 16,6 0 0-16,-6 0 0 15,0 0-1-15,0 0 1 0,0 0-1 16,6 0 0-16,-6 0-1 16,0 0-2-1,0 0 0-15,0-4 0 0,0 4-7 16,0-14-18-16,-6 3-31 16,0-9-174-16</inkml:trace>
  <inkml:trace contextRef="#ctx0" brushRef="#br0" timeOffset="17497.978">7195 10950 2327 0,'0'0'988'16,"0"0"-836"-16,0 0-107 16,0 0-15-16,0-9 5 15,9-6-8-15,8 1-13 0,4-2 1 16,5 1 3-1,6-1-7-15,-3 5-1 0,11-7-4 16,16 8 4-16,-7-2 2 16,6 3-3-16,12 4-4 15,6 5-2-15,-1 0-3 16,-2 0 4-16,0 14-4 16,-3 8 0-16,-12 9 5 15,-3 6-4-15,-8 5-1 16,-12 3 0-16,-6 6 1 15,-9-1-1-15,-14 5 0 16,-3 3 0-16,0 2 0 16,-3-4 0-16,-23 7 2 15,3-12 2-15,-15-5-4 16,-5 0 7-16,-1-6-4 0,-8-12 2 16,-6-11 1-16,-3-6 0 15,-6-11 0-15,-15 0 1 16,-2-22-2-16,0-17-2 15,0-6-3-15,5-10 3 16,12-7 0-16,12-9 1 16,14-4-4-16,18-12-2 15,14-3-1-15,9-1-7 16,15 9 4-16,26 9-4 16,11 11-2-16,3 19-13 15,15 10-50-15,-9 10-102 16,-18 17-1454-16</inkml:trace>
  <inkml:trace contextRef="#ctx0" brushRef="#br0" timeOffset="19931.378">20514 14765 2393 0,'-6'2'984'15,"6"1"-835"-15,0-3-101 16,0 3-3-16,0-3-4 15,12 0-18-15,14 0-5 16,6 0 0-16,3 0-3 16,17 0-3-16,-3-3-4 15,6 0-3-15,4 1 0 16,2 2 2-16,3-3 0 0,-1-1-3 16,-7 3-2-16,-7-4-2 15,-11 4 0-15,-6-2 1 16,-15 3-1-16,-5 0 0 15,-3 0 0-15,-9 0-8 16,0 0-4-16,0-3-22 16,0-3-46-16,-12-2-220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0" max="32767" units="cm"/>
          <inkml:channel name="Y" type="integer" min="0" max="32767" units="cm"/>
          <inkml:channel name="F" type="integer" min="0" max="4095" units="deg"/>
          <inkml:channel name="T" type="integer" min="0" max="2.14748E+0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7-08T09:05:40.858000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24215 6214 2266 0,'0'6'997'0,"0"-3"-817"16,0-3-105-16,0 0-24 16,27 0-4-16,7 0-11 15,25 0-20-15,10 0-4 0,18 0-4 16,6 0-3-16,6 3-5 15,9-3 4-15,-15 0-4 16,-6 0-12-16,-3 0-20 16,-29 0-30-16,3 0-37 15,-26-6-50-15,-8-2-262 16,-19-1-1830-16</inkml:trace>
  <inkml:trace contextRef="#ctx0" brushRef="#br0" timeOffset="672.873">24491 5955 1464 0,'0'0'625'0,"0"0"-438"16,0 0-87-16,0 0 713 15,0 5-691-15,-8 7-99 16,5 2 1-16,-18 4-4 15,10 3 6-15,-15 2-8 16,8 9-5-16,-14-5 2 16,6 2 2-16,3-3-9 15,-3-1 0-15,2-4 2 16,-7 3 1-16,7-8-2 0,1 1 1 16,11-5 1-16,1-2-11 15,2-4 1-15,9-6 7 16,0 0 0-16,0 0 8 15,0 0-3-15,0 0 14 16,0 0-9-16,0 0-2 16,0 0-14-16,0 0 2 15,15 3-4-15,-4 9 1 16,10 2-1-16,5 2 2 16,11 4-1-16,-5 5 0 15,18-2-1-15,11 1-15 16,-6-5-37-16,-8-13-123 0</inkml:trace>
  <inkml:trace contextRef="#ctx0" brushRef="#br0" timeOffset="7192.191">17004 5532 2269 0,'0'6'250'16,"-3"-1"562"-16,3-2-729 15,0 3-58-15,0-6 3 16,0 0 3-16,0 0-12 16,3 0-18-16,29 0 13 15,-3 0-3-15,20 3-1 0,-5-1-3 16,0 4-6-16,-1 2 3 15,1 1 1-15,-1-3 6 16,4 2 0-16,11-2-1 16,3-4 0-16,6-2-2 15,0 0 0-15,8 0-1 16,-5 0-6-16,5 0 2 16,-5-2-3-16,-9-1 1 15,0 3-1-15,-3 0 0 16,0 0 1-16,0 0 4 15,-2 0-4-15,8 0-1 16,2 0 1-16,-5 0 1 16,3 0-1-16,0 0 1 15,-6 0-2-15,-2 0 0 16,-4 0 1-16,-6 0 0 0,-2 0 1 16,5 0 0-16,-8 0-1 15,6 0-1-15,2 0 3 16,9 0-3-16,-6 0 0 15,6 0 1-15,-5 0-1 16,2 0 1-16,-6 0-1 16,-5 0 0-16,2 0 0 15,-8 0 0-15,6 0 0 16,-6 0 3-16,5 0-3 16,1-3 0-16,-1 0 0 15,-5 3 0-15,3-3 2 16,-1 1-2-16,-2-1 0 0,-3 0 0 15,-6 0 1-15,3-3 0 16,9 1-2-16,-9 0 4 16,5-1-3-16,-7 3 1 15,-4 0 1-15,6-3 0 16,-3 4-1-16,-9-4 3 16,0 3-4-16,-2 1 7 15,-4-2-6-15,-8 4 1 16,-6 0-2-16,0 0-14 15,0 0-46-15,-17-2-41 0</inkml:trace>
  <inkml:trace contextRef="#ctx0" brushRef="#br0" timeOffset="19211.608">23018 6722 2743 0,'0'0'361'0,"0"0"-307"15,0-3-31-15,0 3-2 16,0 0-14-16,0-2-7 16,0 2 1-16,15 0 16 15,-12 0 8-15,3 0-8 16,8 0 0-16,-8 0 2 15,0 0 0-15,2 5 17 16,4 0-13-16,-3 12-14 16,8 1 0-16,1 9 5 0,5 11-2 15,-3 7 4-15,6 6-7 16,-8 10-2-16,5 7-7 16,-3 8 4-16,-5 1-4 15,-3 4 1-15,-7-2 2 16,-2-1-3-16,9 4 1 15,-12-6-1-15,0 7 1 16,0-6 1-16,0 4-2 16,0-3 4-16,-12 5-4 15,9-2 0-15,-8-1 12 16,-4-3-7-16,4-2 4 16,-4-11-5-16,6-5 3 15,-5-2 2-15,5-7-4 0,0-5 7 16,-2-1-8-1,-4-5 3-15,4 0-2 0,-1-5 5 16,-8-3-4-16,8 0-2 16,0 1 2-16,-8-2 0 15,8-2 0-15,-8-3-2 16,6 4 1-16,5-7-1 16,-6 3 1-16,4 1 1 15,-1-7 0-15,-5 5-2 16,8-5-1-16,-6 3 4 15,10 1-3-15,-7-6-4 16,-3 6 5-16,13-10-1 0,-4 7 0 16,-12-6-1-1,15 3 1-15,-8-5 0 0,11 4 0 16,-15-5-4-16,15 1 7 16,-6 2-5-16,1-4 1 15,-1-2-2-15,0 3 1 16,-3-5-2-16,9-1 0 15,0 0 2-15,-3-1-2 16,3-4 0-16,0 1 0 16,0 4 1-16,0-5 1 15,0 0 0-15,-5 0-2 16,5 0 1-16,0 0-1 16,0 1 0-16,-9 6-1 15,0-5 1-15,6 1-1 16,3 3 1-16,-6-4 0 0,1 4 0 15,-1-3 0-15,6 0 0 16,-12-3 0-16,12 0 0 16,0 0 1-16,0 0-1 15,0 0 2-15,0 0 1 16,0-3-1-16,-3-17-2 16,3-8-5-16,-6-5-10 15,6-2 8-15,0-5 1 16,0 4 6-16,0 0 0 15,0 1 0-15,0 8 1 16,0 4-1-16,0 6 0 16,0 3 0-16,0 5 3 15,0 7 1-15,-5 2 0 0,5 0-2 16,0 0 0-16,0 0-2 16,0 2-4-16,0 16 3 15,0 7-1-15,0 6 2 16,0 5 0-16,0 4 7 15,-6 2-7-15,6 3 5 16,0-9 0-16,-9 2-1 16,9-11 1-16,0-3-5 15,0-13 0-15,0 0 1 16,0-5 1-16,0-3 0 16,0-2 1-16,0-1 0 15,0 0-1-15,15 0 6 0,17 0 6 16,5 0-5-1,13 0 0-15,14-16-9 0,23-24-21 16,-23 7-38-16,-6 0-287 16</inkml:trace>
  <inkml:trace contextRef="#ctx0" brushRef="#br0" timeOffset="28370.9">17001 9167 2713 0,'-6'0'318'0,"6"0"-318"15,0 0-33-15,0 0 31 16,0 0-9-16,6 0-55 16,12 0 66-16,8 0 0 15,6 0 21-15,-3 0 14 16,14 0-5-16,-5 0-10 16,11 0-3-16,-2 0 14 15,2 0-6-15,4 0-18 16,19-3 7-16,-5-2 2 15,17-1-6-15,4 3 6 16,2-3-1-16,8 1-15 0,-5 5 1 16,0 0 8-1,-11 0-9-15,-7 0 0 0,1 0-15 16,-15 0 14-16,3 8 1 16,-6-2 1-16,-6 0 10 15,3-1-10-15,12 0 20 16,-15-1 9-16,21-2-1 15,-9-2-1-15,-3 3-9 16,0 0-5-16,-6 0-13 16,3-1 7-16,-2 4-7 15,-4 1-1-15,-3-2 1 16,4 0 10-16,-4-2-11 16,6-3 0-16,3 2 7 15,-3 2-7-15,4-2 6 16,-4 2-2-16,0-2-3 0,-3 7 4 15,-5-1 0-15,-1 4-4 16,4-4 6-16,-4 4 4 16,9-11 1-16,1 5 4 15,5-2-2-15,-3-2-6 16,11 0-1-16,-8 2-7 16,3-2 2-16,-9 2-2 15,4-2 2-15,-10 2 1 16,-3-4-3-16,7 0 4 15,-1 0-3-15,3 1 9 16,-8 4 0-16,5-5 3 16,9 0 1-16,-3 0-2 0,-3 0-4 15,4 0-4-15,-1 0 3 16,-3 0-1-16,-6 0-5 16,-11 0 3-16,-3 0 3 15,0 0 3-15,-18 0 10 16,9 0-2-16,-5 0-4 15,-10 0-1-15,-8 0-5 16,6 0-1-16,-3 0-4 16,-6 0-2-16,0 0-1 15,0 0-5-15,-6 0-52 16,-12 0-111-16</inkml:trace>
  <inkml:trace contextRef="#ctx0" brushRef="#br0" timeOffset="31515.231">18227 8220 2417 0,'-23'0'375'15,"-9"0"-279"-15,-12 0 12 16,-14 0-6-16,3-4-39 16,-3 2-7-16,-3-2 5 0,-3-1 0 15,3 2 0-15,-3-3-35 16,0 1-15-16,3 3-3 15,0-4 5-15,-9 0-6 16,-2 0-2-16,-1 4 0 16,3 2 0-16,4 0 3 15,-4 0-4-15,6 0-3 16,15 0 2-16,5 0 8 16,6 0 7-16,9 0-15 15,-3 0 2-15,0 2-5 16,15 2 4-16,-1-2-4 15,4-2 4-15,8 0 0 16,-8 0 2-16,2 0 2 16,6 0-3-16,-6 0 0 15,4 0 3-15,-7 0 4 0,15 0-4 16,-3-2 4-16,-2-4-5 16,-1 1 8-16,-3-4-11 15,0-2-1-15,1-7 2 16,2 4-5-16,-3-3 1 15,-3-3 1-15,7 4-1 16,-1-4 2-16,-3 0 0 16,9-2 1-16,0-6 3 15,0-7 1-15,0-4-8 16,15-4 3-16,11-2-1 16,-12-1-2-16,10 2-4 0,-1 3 0 15,-3-2 4 1,-2 10-3-16,2-4 3 0,-9 5 0 15,1 7 1 1,3 5-1-16,-15 9 2 0,3 2-2 16,-3 4 0-16,8 2 0 15,-8 3 0-15,0 0 2 16,0 0-2-16,6 0-3 16,0 0 3-16,14 0 0 15,1 0 0-15,13 0 5 16,4 3-5-16,12 5 3 15,8-4 1-15,3-2-2 16,11 2 1-16,15-4 0 16,12 0-3-16,0 0 3 15,3 0-3-15,-3 0 3 0,8 0-3 16,-8 0 0 0,-3 0 0-16,3 0 0 0,-4 0-3 15,-10 9 3-15,2 7 0 16,-3-6 0-16,-8 5 0 15,-4-7-2-15,-11 4 2 16,6-6 0-16,-6 2 0 16,-3-6 1-16,-3 2-1 15,-8 1 0-15,8-3 3 16,-11 4-3-16,-7-2 1 16,-7 1-1-16,1-2 1 15,-10 3 1-15,-7-6 3 0,1 0 0 16,5 1 1-1,-2-1-1-15,2 0 1 0,-3 0-1 16,4 0-3-16,-4 0 0 16,-5 0-1-16,-3 0 1 15,-4 0 0-15,1 0 2 16,0 0 0-16,-6 0-1 16,12 0-3-16,-4 0 2 15,7 0-1-15,8 0-1 16,-6 0 0-16,10 0 0 15,-7 0 0-15,3 0 0 16,-5 0 1-16,-4 0-1 16,-11 0 0-16,6 4 0 15,-9-4 0-15,0 2 0 16,0 1 0-16,0 1 0 0,0 1-1 16,0 7 1-16,0-2 0 15,0 10 0-15,0 5 0 16,0 1 0-16,-12 5 0 15,3 6 1-15,-2 0-1 16,-1-2 0-16,-2 6 0 16,2-6 0-16,0 2 1 15,-2-5-1-15,8-1 0 16,-6-6 0-16,7-3 0 16,-4-2 2-16,6-5-2 15,-6 1-1-15,-5-4 1 16,11 0 0-16,-9-5 0 15,-5 1 1-15,2 2 1 0,-11-5-2 16,3 0-2-16,-9-1 2 16,-6-2 0-16,-2 2 0 15,-1 2 2-15,-9-5-2 16,-2 5 0-16,3 0 0 16,-1-4 1-16,-14 2-1 15,9-4-1-15,-17 0 1 16,-1 0 0-16,-8 0 0 15,-1-6 0-15,-5-6 0 16,6 5-1-16,5 1-2 16,9 0 3-16,3 0 0 15,9 4 0-15,9-8-3 0,8 5-12 16,3-11-18-16,9-2-38 16,6-2-192-16</inkml:trace>
  <inkml:trace contextRef="#ctx0" brushRef="#br0" timeOffset="35751.659">19988 12935 2052 0,'-12'0'825'16,"6"0"-631"-16,-2 0-136 15,-1 0 56-15,3 0-44 16,3-4-28-16,-2-2-12 0,-1 5-1 16,-9-4-5-16,-2 5 5 15,5 0-5-15,-11 0-8 16,0 0 0-16,-6 0-12 15,-6 0 1-15,0 0 0 16,-3 0 2-16,-8 0 8 16,5 10-5-16,-6-4-7 15,13-6 3-15,-13 5 3 16,12-2-9-16,-8 0 1 16,-1 0 0-16,-2 3-1 15,2-5 5-15,0 6-3 16,-5-5-2-16,3 2 0 15,-1-2 3-15,-5 3-3 16,8-1 8-16,-14-2-5 16,17 2 3-16,-14-2-3 0,3-2 0 15,8 0-3-15,-5 0 3 16,2 0-3-16,1 0 1 16,-1 0 1-16,-5 0-1 15,11 0-1-15,-8-6 1 16,-3 0-1-16,2 4 1 15,1 2-1-15,0-3 0 16,5 3 0-16,-5-2 0 16,-4-2 0-16,1 4 0 15,6-2 3-15,-4-1-3 0,-2-1 1 16,0 4 0-16,11 0 4 16,-6 0-2-1,7 0 1-15,2 0-4 0,-6 0 0 16,7 0 0-16,-10 0 0 15,12 0 3-15,-11 0-3 16,5 0 0-16,-5 0 2 16,11 0-2-16,-3 0 1 15,0 0 5-15,3 0-6 16,3 4 0-16,3-1 3 16,0-1-3-16,0 2 0 15,3-2 4-15,6 3-4 16,-1 1 1-16,7 0 1 15,-1-3-1-15,7 2-1 16,-4-1 0-16,6-2-1 0,-5 1 4 16,-4-1-3-16,9 1 0 15,-8 1 0-15,-4 1 0 16,4-2 7-16,-1 2-7 16,-5-5 7-16,8 6-5 15,-8-3-1-15,14 0-1 16,0-3 4-16,-5 0-1 15,-4 0 5-15,3 0-3 16,1 0-1-16,-7 0-1 16,10 0 1-16,-4 0-4 15,3 0 3-15,6 0 1 16,3 0 2-16,0 0-2 16,0 0 2-16,0 0-4 0,0 0 1 15,-8 0 0 1,2-6-3-16,-3-2 1 0,6-7 1 15,-2 1-2-15,-1-2 0 16,-3 1 1-16,9-1-1 16,-9-2 4-16,9-3-2 15,0-9-2-15,0-2 0 16,0-6 0-16,0-9 0 16,0-2 0-16,9-4 0 15,0 2 1-15,2-3-1 16,7-1 0-16,-7 3 0 15,10 2-1-15,-1 1 1 16,-8 13 0-16,-4 2-1 0,1 8 1 16,6 6 0-16,-12 7-2 15,-3 11 1-15,8-4 1 16,-8 6 0-16,0 0-1 16,0 0 1-16,0 0-1 15,0 0 1-15,0 0-3 16,0 0 3-16,0 0-1 15,0 0-1-15,12 0 2 16,-3 0 0-16,2 2 0 16,7 2 0-16,8-4 3 15,0 0-3-15,3 0 2 16,6 0-2-16,6 0 2 16,2 0 1-16,9 0-3 15,4 0 0-15,-1 0 0 0,15 0 0 16,-1 0 0-16,10 0 1 15,-1 0-1-15,4 0 0 16,-1 0 1-16,0 0 1 16,-5 0-2-16,5-4 0 15,-8 2 0-15,2-2 0 16,7-2 0-16,-7 5 0 16,4 1 4-16,5 0-4 15,-3 0 0-15,1 0 0 16,-1 0-3-16,-3 0 3 15,1 0 0-15,-9 0 0 0,-6 0 1 16,-3-4-1 0,-6-5 0-16,-3 8 0 0,-8-5 0 15,-1 0 0-15,-5 2 0 16,0 2-1-16,-9 0 1 16,-3 2 0-16,6 0 0 15,-6 0-1-15,3 0 1 16,3-4 0-16,-3 4 1 15,3-2-1-15,-9 2 0 16,6-4 1-16,-11 4-1 16,-1-1 0-16,4-3 5 15,-1 2-5-15,3-2 0 16,3 1 1-16,-5 2 2 16,-4-3-3-16,-2 2 0 15,2 2 0-15,0 0 0 0,-2 0 3 16,-6 0-3-16,5 0 0 15,-8 0 0-15,9 0 2 16,-15 0-1-16,0 0-1 16,0 0 3-16,5 0-3 15,-5 0 3-15,6 0-3 16,0 0 2-16,6 0-1 16,2 0-1-16,-5 0 0 15,0 0 1-15,5 0-2 16,-14 0 1-16,3 0-3 15,-3 0 3-15,9 0 2 16,-9 7-2-16,0 6 0 16,6-2 0-16,-1 10 0 15,1 9 0-15,-3 3 1 0,15 4-1 16,-13 8 2-16,4-3-2 16,-9 3 0-16,9-2-1 15,-9-4 1-15,8 0 0 16,-8 1 0-16,0-6 0 15,0 0 0-15,0-3 1 16,0 0-1-16,0-6 0 16,0 1 0-16,0-4 1 15,0 1 0-15,0-3-2 16,0-5 2-16,0 3-1 16,0-4 0-16,0-3-1 15,0 1 1-15,0-6 3 16,0 0-3-16,0 2 0 0,0-2 1 15,0-1-1-15,0 1 0 16,0-1 0-16,0 1 0 16,0-3-2-16,0-1 2 15,0-2 0-15,0 0 2 16,0 0-1-16,-8 0 2 16,8 0-3-16,0 0 3 15,0 0 0-15,0 0-3 16,-9 0 0-16,3 0-5 15,3 0-8-15,-8 0-11 16,-10 0-15-16,10 4-16 16,-10 1-15-16,7-2 6 15,-1-1 24-15,-2-2 10 0,8 0-68 16,-2-10-895-16</inkml:trace>
  <inkml:trace contextRef="#ctx0" brushRef="#br0" timeOffset="39295.136">22644 10930 1502 0,'0'-4'1833'16,"0"-1"-1707"-16,0 2-82 15,0 3-3-15,0 0 8 0,0-2-16 16,0 2-15-16,0 0-11 16,0 0-2-16,11 0 2 15,9 10 4-15,-5 14 0 16,14 6 1-16,0 16-5 15,0 5-1-15,3 13-1 16,9 15 3-16,-3 8-3 16,-6 11-1-16,-3 4 3 15,-3 8-7-15,0 0 0 16,-9 1 0-16,1-2 2 16,-4 4 1-16,-2-3-2 15,-6 3 2-15,-6-3 0 16,0-2-1-16,0 1 1 15,-6-1 1-15,-6-8 0 16,-2 7 1-16,-4-1-1 0,1 0 2 16,5 1-6-16,-14-5 6 15,9 2-3-15,-7-3 0 16,-2-5-3-16,6 4 1 16,-6-4 1-16,-6-4 0 15,9 2 1-15,-9-7 1 16,5-2 0-16,4-13-1 15,-3-1 0-15,0-12 0 16,0-2-2-16,8-3 1 16,-5-7-1-16,-3-2 1 15,3-2 1-15,-1 0 0 16,10-8-1-16,-6 0-1 0,2-7-1 16,4-6 0-16,2-1 0 15,3-2 2-15,1-5-2 16,-1 2 0-16,-6 2 0 15,7-4 4-15,2-1-4 16,-6 3 0-16,4-11 1 16,8 3 2-16,0-6-3 15,0 3 2-15,-6-5-2 16,6 0 0-16,0 5-1 16,-6 0 1-16,-3 0 0 15,6 5 0-15,-5-3-1 16,8-1 1-16,0 1 2 15,-6-7-2-15,6 0 0 0,0 0 2 16,0 0-2-16,0 0 0 16,0 0 0-16,0 0 1 15,0 0-1-15,-6-13-4 16,6 0-4-16,-9-13 1 16,6-3 1-16,-3-7 1 15,-2 0-1-15,-1-9 1 16,0 0 0-16,4 0 2 15,5 6 3-15,-6 1-3 16,-3 9 3-16,3 7 0 16,6 5 0-16,0 3-1 15,0 7 1-15,-6 3-2 16,6 4 2-16,0 0 0 0,0 0 1 16,-5 0-1-1,5 0 0-15,-6 11 0 0,6 7 1 16,-9 9-1-16,9 12 1 15,0 8 1-15,0 0 2 16,-3 4-4-16,3-6 4 16,0-2 1-16,0-9-1 15,0-7-1-15,0-8 0 16,0-4-3-16,0-10 0 16,0-1 2-16,0-4 1 15,0 0 2-15,0 0-1 16,3 0 0-16,6 0-1 15,2 0-3-15,16 0 5 16,-4 2-3-16,9-2-2 0,6 0 3 16,5 0-1-16,15 0-1 15,-11-6-1-15,11-9 0 16,-6-5-3-16,-3-4-5 16,-5 2-4-16,-15-1-10 15,-3-14-14-15,-5 10-64 16,-10 1-367-16</inkml:trace>
  <inkml:trace contextRef="#ctx0" brushRef="#br0" timeOffset="48905.136">18291 13641 1926 0,'0'0'261'0,"0"4"-169"16,0-2-63-16,0 2-2 15,0-2 127-15,0 2 219 16,0-4-217-16,0 2-77 16,0-2 4-16,0 0-5 15,0 0-28-15,0 0-9 16,0 0-15-16,0 3 2 15,0-3 2-15,0 0-5 16,0 0-11-16,0 0-1 16,0 0-2-16,0 0-1 15,0 0 5-15,0 0-5 0,0 3 2 16,0-3 6 0,12 0 1-16,8 3-8 0,-11-3 1 15,20 3-7-15,-6-3 0 16,9 1-2-16,-6 4 0 15,3-5 2-15,6 1-5 16,-3 6-1-16,3-5 1 16,3-2 1-16,0 3-1 15,5-3 4-15,-5 3-4 16,-3-3 0-16,11 3 0 16,-8 3 0-16,-3-4 0 15,11 4 0-15,-5-3 0 0,11 2 0 16,4 4 0-16,2-1 4 15,8-2-4-15,4 2 1 16,0 0 3-16,5 4-4 16,-2-6 0-16,-3-1-1 15,0 4 1-15,-1-6-4 16,-8-1 4-16,3 4 0 16,-9-6 1-16,4 2-1 15,-10-2 0-15,3 5 1 16,-5-5-1-16,5 1 0 15,-11-1 0-15,5 0 0 16,-5 3 0-16,5-3 0 16,-5 3 0-16,5-3 0 15,-5 3 0-15,6 0 1 16,-1 2-1-16,-2 2 0 0,-1-5-1 16,7 3 4-16,-1 3-6 15,0 2 2-15,1-4 1 16,14-1 0-16,-6 4 1 15,3-3-1-15,3 1 0 16,-3-1 0-16,3 0 0 16,-6 2 0-16,9-3 0 15,-3 1 0-15,-3 1 3 16,3-2-3-16,-9 1 0 16,0 1 0-16,3 0 0 15,3-5 0-15,-3 2 0 16,-3-3 1-16,9 3-1 15,-8-2 1-15,-7 2 3 0,9-4-4 16,-3 3 4 0,-2-3 0-16,-7 1-4 0,6 3 1 15,-8-2-1-15,0 2 0 16,-1-2 1-16,1 2 2 16,-9-4-1-16,11 1 1 15,-5-1 1-15,14 4-1 16,0-4 0-16,3 0-1 15,-3 0 0-15,6 0 1 16,0 3-2-16,6-1-1 16,0 2 0-16,-3-3 3 15,-3-1-3-15,9 4-1 0,-1-4 1 16,-7 0 0 0,7 0 1-16,1 0-1 0,-9 0 0 15,0 0 2-15,6 0-2 16,-15 0 0-16,0 0 0 15,7 0 1-15,-10 0-2 16,6 0 2-16,-14 0-2 16,14 0 1-16,-6 0 0 15,-8 0 0-15,6 0-1 16,-7 0 1-16,7 0 0 16,-9 0-1-16,5 0 1 15,1 0 0-15,-1 0-5 16,1 0 5-16,2 0 0 0,-11 0 0 15,0 0 0 1,12 0 0-16,-10 0 0 0,-2 0 0 16,6 0 0-16,-3 0-2 15,-4 0 2-15,13 0 1 16,-9 0 2-16,5 0 0 16,10 0-2-16,-10 0 1 15,7 6-2-15,5-4 1 16,3 4 7-16,3-3-2 15,3 2-3-15,-3-1 0 16,9-3-3-16,-1-1 4 16,-8 4-1-16,9-4 1 15,-6 0 0-15,-9 3 1 16,-11-3-5-16,5 0 3 16,-8 0 5-16,0 0-1 0,-4 0-3 15,-2 0 1 1,-3 0-2-16,3 0 1 0,-3 0-1 15,-12 0 0-15,15 0-1 16,-12 0 0-16,6 0-1 16,6 0 2-16,-3 0 0 15,0 0-1-15,-9 0 1 16,9 0 1-16,-5 0 0 16,-10 0 0-16,9 0 0 15,-8 0-4-15,-4 0 0 16,-2 0 2-16,-1 2-2 15,4 2 1-15,-3-4 3 16,-7 0-2-16,-2 2-2 0,-3-2 0 16,0 0 3-1,0 0-3-15,0 0 0 0,0 0 0 16,0 0-4-16,0 3-11 16,-29-1-21-16,-14-2-77 15,-1 0-707-15</inkml:trace>
  <inkml:trace contextRef="#ctx0" brushRef="#br0" timeOffset="50639.722">21467 16017 2289 0,'0'0'253'0,"0"0"459"16,0 0-558-16,0 0-101 16,0 2-17-16,0 9-17 15,0 9-2-15,0 11 7 16,0 14 2-16,-6 12 2 16,-9 10-3-16,4 7 1 15,-4 8-1-15,-2 0-5 16,-1-1-9-16,-5 1 0 15,9-6-1-15,-1 0-4 0,-2-13-2 16,8-12-4 0,6-12 2-16,-3-11-1 0,6-11-1 15,-8-6-10-15,8-8-17 16,-15-3-35-16,12-18-31 16,3-12-289-16</inkml:trace>
  <inkml:trace contextRef="#ctx0" brushRef="#br0" timeOffset="50947.93">21159 16674 2305 0,'0'5'1121'16,"0"6"-1037"-1,0 3-65-15,0 15 19 0,0 8 14 16,0 4-16-16,0 14-9 15,0-3-1-15,0 0-13 16,0 1-4-16,0-16 0 16,3 0-2-16,-3-11-1 15,0-7-1-15,0-7 1 16,8-5 0-16,-8-5 1 16,15-2 2-16,-6 0-3 15,17 0-1-15,15-9-2 16,14-22-3-16,9-7-4 0,29-24-23 15,-18 6-45 1,-14 11-190-16</inkml:trace>
  <inkml:trace contextRef="#ctx0" brushRef="#br0" timeOffset="53778.339">18323 17193 2190 0,'0'13'362'0,"0"5"406"0,0 15-719 15,0 18-29-15,6 22 8 16,3 14 24-16,14 33-16 15,-12 1-1-15,1 5-4 16,-6 4-6-16,-3-28-9 16,8 8-8-16,-11-21-3 15,0-24-2-15,6-10-3 16,-6-25-5-16,0-10-22 16,0-20-33-16,0 0-76 15,0-26-371-15</inkml:trace>
  <inkml:trace contextRef="#ctx0" brushRef="#br0" timeOffset="54566.048">18346 17361 299 0,'0'0'1779'15,"0"-2"-588"-15,0-1-1082 16,0-2-73-16,18-1-10 0,11 0 0 15,11 1-10-15,4 1-4 16,8-1-4-16,4 0 8 16,19 1-3-16,12-1 7 15,9 2-5-15,9-3 1 16,5 4-9-16,3-4-1 16,-5 3-6-16,-18 3 0 15,-3 0 0-15,-23 0-1 16,3 0 1-16,-23 0-1 15,-1 0-1-15,-11 0 2 16,-17 0 2-16,2 0 2 16,-8 3 0-16,-1-3 5 0,-8 6 5 15,0-6-2-15,6 2-3 16,3 4-2-16,-3 11 3 16,5 0-2-16,1 14 0 15,8 8-6-15,-5 12 5 16,14 5-3-16,-3 7-3 15,-8 13 4-15,-4 5-1 16,9 6-1-16,-5-4-3 16,-1-1 4-16,-8-9-1 15,3 0-1-15,-7-12 1 16,-5-4-1-16,0-8 2 16,0-10 1-16,0-8-1 15,0-11 0-15,0-4 3 16,-17-7-2-16,-1-3-2 15,-8 5-1-15,-17-8 0 0,-1 3-1 16,-20-4-1-16,-8 1 0 16,-16 3 0-16,-2-1 0 15,-11 1 0-15,-4-3-1 16,3 3 1-16,4-4-1 16,2 1-7-16,9 2-5 15,17-5 0-15,12 0-4 16,17 0-23-16,3 0-23 15,15 0-53-15,6 0-1032 0</inkml:trace>
  <inkml:trace contextRef="#ctx0" brushRef="#br0" timeOffset="55144.581">18634 17105 2276 0,'9'0'776'0,"-9"0"-511"16,8 13-202-16,1 5-29 16,3 7 1-16,-1 7-15 15,10 5-10-15,-13 2-10 16,16 0-5-16,-1 9-54 16,-3-17-132-16,-5-12-839 0</inkml:trace>
  <inkml:trace contextRef="#ctx0" brushRef="#br0" timeOffset="55345.918">19105 17116 3355 0,'0'0'177'0,"0"0"-148"16,0 8-25-16,8 12 1 15,10-1-5-15,-9 11-13 16,11-5-25-16,6 2-50 16,-9 3-146-16,4-22-966 0</inkml:trace>
  <inkml:trace contextRef="#ctx0" brushRef="#br0" timeOffset="55535.406">19506 17091 3187 0,'0'0'250'15,"0"0"-198"-15,5 17-42 16,-2 3-9-16,3 7-1 16,6 4-5-16,-1 1-45 15,7-6-77-15,-7-13-500 0</inkml:trace>
  <inkml:trace contextRef="#ctx0" brushRef="#br0" timeOffset="55690.813">19721 17068 2698 0,'0'4'696'0,"-3"11"-641"15,-3 8-42-15,6 5-11 16,0 3-2-16,0 4-47 15,0-13-167-15,9-4-2120 0</inkml:trace>
  <inkml:trace contextRef="#ctx0" brushRef="#br0" timeOffset="56001.863">19939 17564 2103 0,'0'0'1274'15,"0"0"-1187"1,0 0-45-16,14 0-9 16,9 0-17-16,12 0-9 0,6-7-7 15,8-6-23-15,-11 2-66 16,-6 4-183-16</inkml:trace>
  <inkml:trace contextRef="#ctx0" brushRef="#br0" timeOffset="56186.732">20032 17770 2207 0,'0'0'1007'0,"0"0"-917"16,0 0-22-16,8 0 7 0,27 0-34 15,-3 0-31 1,0 0-10-16,9 0-45 0,5 0-62 15,-20 0-464-15</inkml:trace>
  <inkml:trace contextRef="#ctx0" brushRef="#br0" timeOffset="56370.736">20101 18120 2282 0,'0'0'971'15,"0"0"-883"-15,0 0-38 16,18 0 12-16,8 0-30 0,0 0-20 16,3-6-12-16,3 4-48 15,-6-1-64-15,-3 3-314 0</inkml:trace>
  <inkml:trace contextRef="#ctx0" brushRef="#br0" timeOffset="56538.57">20145 18388 2845 0,'0'0'553'15,"0"0"-497"-15,0 0-13 16,17 0 5-16,9 0-23 16,6 0-23-16,0-2-2 15,-3 2-41-15,3 0-84 16,-11 0-721-16</inkml:trace>
  <inkml:trace contextRef="#ctx0" brushRef="#br0" timeOffset="57148.174">18849 18543 2312 0,'0'0'919'16,"0"0"-740"-16,3 0-113 16,6 0-30-16,-4 14-10 0,1 8-1 15,0 6-13 1,9 7-12-16,-10 5-14 0,7-2-50 16,-9-6-111-16,9-15-1029 0</inkml:trace>
  <inkml:trace contextRef="#ctx0" brushRef="#br0" timeOffset="57343.71">19180 18526 906 0,'0'0'2513'0,"0"5"-2378"16,0 7-109-16,0 2-18 0,12 8-8 15,-6 5-2-15,8-9-23 16,1 0-31-16,-1 2-67 16,1-13-461-16</inkml:trace>
  <inkml:trace contextRef="#ctx0" brushRef="#br0" timeOffset="57516.478">19413 18561 2773 0,'0'1'661'16,"0"11"-600"-16,0 0-44 15,0 8 0-15,0 5-6 0,0-6-11 16,5 4-29-16,1-3-70 16,0-6-582-16</inkml:trace>
  <inkml:trace contextRef="#ctx0" brushRef="#br0" timeOffset="57688.787">19692 18568 3313 0,'0'0'191'0,"0"0"-151"15,8 6-37-15,4-6-3 16,-6 5-19-16,14-5-33 0,-11 3-79 15,5-3-240-15</inkml:trace>
  <inkml:trace contextRef="#ctx0" brushRef="#br0" timeOffset="57815.716">19857 18543 2174 0,'0'5'789'0,"0"8"-533"15,0 0-146-15,0 1-41 16,6 4-44-16,-6 0-25 15,0 0-48-15,0-10-230 0</inkml:trace>
  <inkml:trace contextRef="#ctx0" brushRef="#br0" timeOffset="58396.719">18123 17683 2213 0,'0'0'664'0,"0"0"-319"16,0 0-245-16,0 0-47 15,0 0-5-15,5 0-18 16,7 0-14-16,11 0 12 16,3 0-3-16,3 0-12 15,3 0-7-15,9 0-6 16,0-9-25-16,5 9-44 16,-8 0-98-16,-6 0-540 0</inkml:trace>
  <inkml:trace contextRef="#ctx0" brushRef="#br0" timeOffset="58576.877">18227 17911 2177 0,'0'4'833'16,"0"-4"-591"-16,0 0-181 15,18 0-25-15,8 0-24 16,0 0-12-16,0 0-20 15,3 0-66-15,-3 0-151 16,-11 0-956-16</inkml:trace>
  <inkml:trace contextRef="#ctx0" brushRef="#br0" timeOffset="58761.816">18160 18210 238 0,'0'6'1766'16,"0"-6"-893"-16,0 2-658 16,12 2-59-16,8-2-64 15,6-2-63-15,15 0-29 16,-3 0-26-16,-3 0-131 16,-6 0-717-16</inkml:trace>
  <inkml:trace contextRef="#ctx0" brushRef="#br0" timeOffset="58943.652">18216 18554 2174 0,'0'0'966'16,"0"0"-859"-16,17 0-43 15,9 0-10-15,12 0-32 16,-3-6-22-16,23-5-29 15,-20 0-94-15,-6 2-616 0</inkml:trace>
  <inkml:trace contextRef="#ctx0" brushRef="#br0" timeOffset="59086.774">18346 18650 810 0,'0'6'1462'0,"0"-6"-898"0,0 0-433 15,26 0-63-15,12 0-68 16,3 0-109-16,-6 0-633 0</inkml:trace>
  <inkml:trace contextRef="#ctx0" brushRef="#br0" timeOffset="59830.168">18404 18461 551 0,'0'0'1310'0,"-11"0"-899"16,11 0 79-16,-3 0-289 15,3 0-121-15,0 0-6 16,-6 0-2-16,6 0-13 0,0 0 8 16,0 0-9-16,0 0 9 15,0 0-14-15,0 0-7 16,0 0-7-16,0 0-3 15,0 0-12-15,0 0-7 16,9 0-2-16,14 0-4 16,-6 0 2-16,15 0-4 15,6 0-3-15,-3 0-1 16,12 0-3-16,2 0-2 16,9 6 1-16,-14-6 1 15,5 0-2-15,-8 0-1 16,-1 0-4-16,-8 0-7 15,-5 0-14-15,-4 0-23 0,-3-6-34 16,-2-5-234-16</inkml:trace>
  <inkml:trace contextRef="#ctx0" brushRef="#br0" timeOffset="60737.845">19506 17557 932 0,'0'0'998'0,"0"0"-721"16,0 1-117-16,0-1 335 15,0 4-268-15,0-4-152 16,5 0-29-16,-2 2-19 16,-3-2-11-16,6 4-15 15,6-4 0-15,-12 2 0 16,0-2 0-16,0 6 0 15,0-6 10-15,0 2 2 0,-12 2 0 16,6-2-7 0,-2-2-6-16,-7 0 6 0,12 0-6 15,-11 0-6-15,8 0-14 16,-3-6-9-16,9-2 17 16,0 0 0-16,0 3-9 15,0 5-24-15,0 0-47 16,9-4-20-16,-3 4-12 15,8 0 1-15,-14 0 64 16,0 0 54-16,0 0 3 16,0 4-13-16,0 7 13 15,-14-3-48-15,-1-6-832 0</inkml:trace>
  <inkml:trace contextRef="#ctx0" brushRef="#br0" timeOffset="63950.291">21083 17692 3255 0,'-8'-3'318'15,"-1"3"-285"-15,3-6-21 16,-6 6 7-16,12 0-7 0,0 0-8 16,0 31-4-1,0 5 9-15,0 18 8 0,18 8-4 16,-12 12-6-16,-3-4-2 16,5 3-1-16,-8-8-1 15,0-3-3-15,6-11 0 16,-6-12-3-16,9-10-30 15,-9-29-52-15,0 0-65 16,0-5-421-16</inkml:trace>
  <inkml:trace contextRef="#ctx0" brushRef="#br0" timeOffset="64402.596">21016 17709 2396 0,'0'-4'1058'0,"0"4"-965"16,0 0-71-16,0 0-4 16,3 0-12-16,24 14 2 15,2 12 2-15,3 2 3 16,2 6-3-16,-5-1-5 16,3-2-2-16,-5-5-2 15,-10-7-1-15,-2-9 0 16,-4-2 2-16,-8-8-2 15,12 0 3-15,-1-25-3 16,4-18 0-16,8-2-4 16,-3-6-6-16,0 0 5 15,3 15-2-15,-5 11 5 0,-1 5 1 16,-8 9 1 0,-4 8 0-16,1 3 0 0,6 0 9 15,-4 23 4-15,1 13 2 16,-1 6 4-16,10 9 1 15,-1 8-4-15,-8 3-10 16,5-12 3-16,1 0-2 16,-4-11-4-16,-5-11-1 15,8-9-2-15,-11-5-4 16,-6-8-18-16,0-6-25 16,0-14-20-16,0-17-74 15,0-5-1487-15</inkml:trace>
  <inkml:trace contextRef="#ctx0" brushRef="#br0" timeOffset="64686.34">21781 17562 2276 0,'0'0'1276'0,"0"0"-1191"16,0 0-69-16,0 14 2 15,11 17 7-15,7 14-7 16,8 12-3-16,0 4-1 16,-9-1 1-16,10-1-3 0,-19-6-6 15,13 2-1 1,-16-5-1-16,4-8-2 0,-3-3-2 16,-6-4 0-16,0-13-8 15,6-3-15-15,-6-13-17 16,6-6-37-16,-6-20-52 15,2-16-557-15</inkml:trace>
  <inkml:trace contextRef="#ctx0" brushRef="#br0" timeOffset="64919.506">22129 17582 3257 0,'0'0'333'16,"0"14"-303"-16,0 11-24 16,6 18 24-16,14 12-3 15,-5 5-13-15,8 7-10 16,-5-2-2-16,-4-3-2 16,-11-5-8-16,6-10-25 15,-9-10-28-15,0-11-50 16,0-18-297-16</inkml:trace>
  <inkml:trace contextRef="#ctx0" brushRef="#br0" timeOffset="65196.975">22147 17658 2312 0,'0'-9'1089'15,"0"-2"-968"-15,0-3-62 16,0-3-8-16,20-2-31 15,6-1-16-15,9 5 0 16,6 1-4-16,-4 6 0 16,1 8-16-16,-9 0-11 15,-3 0-2-15,-8 20 12 16,-9 5-3-16,-9 8 9 16,0 7 11-16,-32 8 3 15,-6 0 5-15,-12 2-2 16,-2-5-6-16,9-2 0 0,2-23-10 15,26-7-85 1,7-13-601-16</inkml:trace>
  <inkml:trace contextRef="#ctx0" brushRef="#br0" timeOffset="65608.878">22757 17619 3224 0,'0'-12'250'0,"6"-6"-198"15,-1 5-37-15,1-10 2 0,-3 3-7 16,9 6-6 0,-6 1 9-16,-6 3 24 0,0 8 6 15,0 2-11-15,-27 0-12 16,4 0-14-16,-3 0-2 15,-6 14 2-15,6 11 1 16,14 4-2-16,7 2-5 16,5-3 0-16,0 3 0 15,17 0-6-15,9-9-1 16,9 4 4-16,6-7 1 16,5 4 1-16,6-1 0 15,-5-2-1-15,-9 4 0 16,-15 3-1-16,-3 2-2 15,-20 2 1-15,0 3 4 16,-26-3 8-16,-17 2-3 0,-21-2-3 16,-44-5-2-1,15-18-22-15,12-8-100 0</inkml:trace>
  <inkml:trace contextRef="#ctx0" brushRef="#br0" timeOffset="72397.388">14206 3378 2347 0,'0'3'373'15,"3"2"10"-15,14 4-289 16,1 5-55-16,2 3 4 16,9 5-13-16,0 9-8 15,0 7-5-15,-5-3-3 16,-4 7 1-16,-8 2 0 0,-12 2 4 15,0 6 4 1,-18 2 15-16,-20 5-2 0,-5 5-12 16,-7 5-4-16,1 1-5 15,8-3-2 1,3-2-4-16,21-5-1 0,-6-7-1 16,20-4 8-16,3-8-4 15,0-1 3-15,3-6-3 16,26-4-4-16,-3-4-7 15,3-9 4-15,3 0-4 16,6-9 1-16,-15-5 2 16,3 1-2-16,-5-3-1 15,-13-1 0-15,1 0 0 16,-9 0 7-16,0 0 2 0,0 4 5 16,0-2-8-16,0 4 1 15,0 6-7-15,-12 4 0 16,-5 15 2-16,-3 5-1 15,-4 9-1-15,-2 6 0 16,0 3 0-16,9 0 0 16,-4 5 10-16,1 5-3 15,11 7-2-15,-8 3 1 16,14-1-1-16,-3 6-5 16,0-2 1-16,0-5 1 15,-5-2-2-15,11-1 0 16,-9-2 0-16,3-2 3 15,-2-5-3-15,-10-8 0 0,4-3 2 16,-1-7 2-16,-11-8 1 16,-12-5 5-16,-11 2-3 15,-1-10-4-15,-8-1-3 16,3-9-10-16,-15-11-21 16,21-7-70-16,11-22-693 0</inkml:trace>
  <inkml:trace contextRef="#ctx0" brushRef="#br0" timeOffset="74521.295">12071 3786 1544 0,'0'0'570'16,"0"0"-428"-16,0 0-96 16,0 0-24-16,0 4 229 15,0-4 138-15,0 0-232 16,0 0-80-16,0 0-12 16,0 0-2-16,0 0-9 15,0 0 2-15,0 0-3 16,0 0-10-16,0 0-11 0,0 0-8 15,0 0-9 1,0 0-2-16,20 0-7 0,3 0 1 16,9 0-4-16,6 0-3 15,-3 0 0-15,11 5 0 16,-11 4-15-16,6 1-26 16,-9-4-58-16,-18-2-387 0</inkml:trace>
  <inkml:trace contextRef="#ctx0" brushRef="#br0" timeOffset="75685.901">13401 3806 1062 0,'0'0'1074'0,"0"0"-820"15,0 0 337-15,0 0-224 16,0 0-229-16,0 0-66 0,0 0-17 16,0 0-17-1,0 0-11-15,0 0-11 0,18 0-7 16,-1 3 2-16,15 2-5 16,6 1-3-16,2 0-3 15,7-1-9-15,2 1-23 16,-2-3-44-16,-12-3-88 15,-12 0-1621-15</inkml:trace>
  <inkml:trace contextRef="#ctx0" brushRef="#br0" timeOffset="82906.811">14267 8989 2315 0,'0'0'237'0,"-3"0"462"16,3 0-594-16,0 0-68 16,0 0-7-16,3 0 3 15,17 0-22-15,1 0-7 16,2 0 1-16,9 0 0 15,-6 0-2-15,6 5-3 16,-12 1 1-16,4 6 5 16,-1 2 5-16,-3 5 0 0,-5 6-3 15,2 10-4-15,-5 7-4 16,-9 6 1 0,-3 8 4-16,0 6 0 0,-3 3-1 15,-9 0-4-15,-8 0 0 16,-1-3 1-16,10-6 2 15,-1-3-3-15,1-2 4 16,2-5-4-16,3-4 5 16,6-5-5-16,0-6 4 15,0-6 0-15,6-5 8 16,6-3 0-16,8-6-7 0,0 1 0 16,12-4 0-1,-9 0-5-15,4-8 1 0,-7 0-1 16,3 0 1-16,0 0 1 15,-11 0-2-15,3 0 1 16,-10 0 0-16,-5 0 1 16,0 0 3-16,0 0 3 15,0 0 2-15,-5 4-3 16,-13 17 2-16,-5 10-9 16,-9 9 5-16,3 14 0 15,0 3-2-15,0 4 7 16,0 1 0-16,11 1 0 15,-2 2-1-15,0-2 1 0,11 6-5 16,-9 1 7 0,10 3-6-16,-4 3-2 0,-2 4-1 15,8-1 1-15,0 3 1 16,-6-6-3-16,7 3-2 16,-10-9 3-16,3 1-1 15,-5-4-2-15,-3-5 1 16,-4-6-1-16,-2-4 5 15,0-7 5-15,-6-6 2 16,-3-6 1-16,-3-7 1 16,-5-6 0-16,-12-3 1 15,-1-9-8-15,-5 2-3 16,-5-9-4-16,2-1 0 16,8 0-6-16,-2-25-14 15,15-11-23-15,25-12-92 0</inkml:trace>
  <inkml:trace contextRef="#ctx0" brushRef="#br0" timeOffset="90158.887">6928 10059 1963 0,'0'0'241'0,"0"0"-202"16,0 0-36-16,0 0 4 16,0 0-4-16,0 0-3 15,0 0 30-15,0 0 185 16,0 0 123-16,0 0-209 15,0 0-47-15,0 0 5 16,0 0-8-16,0 0-24 0,0 0-14 16,0 0 4-1,0 0 1-15,0 0-9 0,0 0-7 16,0 0-7-16,0 0 1 16,0 0-9-16,0 0 1 15,6 0-3-15,14 0 2 16,-3 0-5-16,7 0-5 15,2 0 4-15,3 0-9 16,12 0 5-16,-4 0 0 16,-2 0-2-16,17 0 2 15,-5 0-4-15,8 0-1 16,-3 0 5-16,7 0-5 16,-7-4 2-16,3 2-2 15,-3-2 0-15,-14 4 1 16,-3 0-1-16,-3 0 0 0,-9 0 0 15,-2 0 0-15,5 0 1 16,-18 0-1-16,16 0 0 16,-7 0 3-16,-2 0-2 15,-12 0 0-15,5 0-1 16,-8 0 0-16,0 0-4 16,0 0-12-16,0 0-26 15,-11 0-68-15,-4 0-504 0</inkml:trace>
  <inkml:trace contextRef="#ctx0" brushRef="#br0" timeOffset="101052.829">15360 14530 232 0,'0'0'1747'0,"0"0"-1434"16,0 0-73-16,0 0 523 0,0 0-630 15,0 0-94 1,2 0-10-16,-2 0-2 0,9 0-10 15,-3 0-3 1,14-2 0-16,-8-2-2 0,-3 2-2 16,20 2-2-16,-9 0-3 15,3 0-5-15,3 0 3 16,-5 0 2-16,14 0-2 16,-12 0-3-16,3 8 1 15,-6 6-1-15,-2 1 1 16,-1 5-1-16,4 5 0 15,-10 2 0-15,-2 3 1 0,-3 3-1 16,-6 4 1-16,0 2 3 16,0 6 2-16,-21 3 1 15,1 3 0-15,5-2-2 16,-2-3 0-16,8 0 1 16,4-1-3-16,-10-5-1 15,15-1-1-15,0-2-1 16,0-3 3-16,0-3-2 15,15-4 1-15,-4-1 3 16,9-3-3-16,-5-3-2 16,11-6 4-16,0-3-1 15,3 0 0-15,12-8-2 16,-3 3-1-16,-6-6 0 16,-3 0 0-16,-3 0-1 15,0 0-1-15,-14 0 2 0,5 0 0 16,-8 0 0-16,-6 0 0 15,6-6 3-15,-9 3 0 16,0 3 3-16,0 0-1 16,0 0 5-16,0 0-4 15,0 0-3-15,0 0-2 16,0 0 1-16,-9 0 2 16,-3 16-4-16,-5 10-2 15,-1 11 2-15,-2 5 0 16,-6 9 0-16,5 3 0 15,7 5 0-15,-3 5 0 16,14 2 3-16,-3-2-2 16,6 4 1-16,0-3 0 15,0-2 0-15,0-1-1 16,6-1 1-16,5-1-2 0,-2-5 0 16,5 0 2-16,-5-3-2 15,-3-7 4-15,6 6-2 16,-4-5-1-16,-2 2 1 15,0-6-2-15,0 7 1 16,-3-8 1-16,-3 7-2 16,11-9 1-16,-11 4-1 15,6-1 2-15,-6-2 0 16,6 2 1-16,0-3 2 16,-3 0 0-16,-3-3-1 15,0-4-1-15,0-1 0 16,0 1-3-16,0-12 1 0,0-1-1 15,0 0 0-15,0-4 0 16,0 2 1-16,0 0-1 16,0-3 0-16,0 3 0 15,0-3 0-15,-3 3 2 16,-3 0-2-16,0 2 1 16,-11-1 1-16,8-2 0 15,-3-2 0-15,-8 3 0 16,5-6-2-16,1 9 4 15,-3-12-3-15,2 9 1 16,-11-4 1-16,-6 0-1 16,3 1-2-16,-3-2 3 15,-9-1 1-15,1 1 0 0,-1-7-2 16,0 4-2-16,3-8 0 16,-5 3-3-16,5-4-6 15,0 0-9-15,-5 0-12 16,5-11-70-16,12-9-731 0</inkml:trace>
  <inkml:trace contextRef="#ctx0" brushRef="#br0" timeOffset="106456.651">13930 17578 2129 0,'0'6'264'16,"0"-6"415"-16,0 4-418 15,0-4-194-15,0 1-38 16,0 3-2-16,0 5-7 16,0-2 10-16,9 3 0 15,-3 5-6-15,-4 9-6 0,13-4-4 16,-3 5 3-16,-7 6 4 16,10-3-2-16,-6 5-5 15,14-2-2-15,-6 1-2 16,7-7 1-16,-1 1 1 15,6 5-4-15,9-6 1 16,-6 1-3-16,11-1-1 16,-8 6 0-16,12-5-2 15,-7-2-1-15,13-3-2 16,-4 4 5-16,9-5-1 16,9-4 4-16,3 1-2 15,8-3 0-15,6-6-2 16,-2 4-1-16,8-1-3 0,-9-9 3 15,6 8-2 1,-5-2-1-16,5-3 0 0,-6 2 0 16,0-7 2-16,-5 0-2 15,0 0 0-15,-10 0 1 16,10 0 3-16,-3 0-2 16,5-7 0-16,-11-11-2 15,11 5 1-15,-2-6 0 16,-4 1-1-16,4 5 0 15,-6-5 3-15,-1 5-3 16,-8 4 2-16,-11-2-2 16,5 5 0-16,-3-2 0 15,-2 2 2-15,2-2 1 16,3-1-1-16,-5-2 1 16,8 6-2-16,-15 1-1 0,4-6 0 15,-1 4 0-15,-11-3 0 16,6 4 0-16,-9-4 0 15,-9 1 0-15,0 2 1 16,-2 4-1-16,-7 2 0 16,4-6 3-16,-4 6-3 15,-2 0 2-15,-4-6-1 16,10 6 2-16,-9 0-1 16,5-3 0-16,4 3 3 15,2-2-2-15,0-1 2 0,-5-1-3 16,5 3 1-1,-8 1-1-15,2-6 1 0,-5 6-1 16,8 0-1-16,-5 0-1 16,0 0 3-16,5-6-3 15,-2 3 0-15,-4 0 0 16,-5 1 1-16,3-2 1 16,-9 4-2-16,0 0 0 15,0 0 0-15,0 0-5 16,0 0-7-16,0 0-13 15,0 0-12-15,-15-8-30 16,4 3-158-16,-7-8-811 0</inkml:trace>
  <inkml:trace contextRef="#ctx0" brushRef="#br0" timeOffset="106928.276">17245 17762 2103 0,'-9'0'1167'16,"9"-3"-978"-16,0 3-116 15,0 0-10-15,0 0-17 16,0 0-26-16,0 0-11 15,0 0-4-15,0 0 0 16,9 0 2-16,3 5 2 16,-4 10 3-16,16 1 2 0,-7 2 1 15,9 1-3-15,-2 1-5 16,5-6-2-16,5 5-2 16,-2-3-1-16,0-1-1 15,-8-3 1-15,-10 0-2 16,-2-5-1-16,-6-1 1 15,-1 1 0-15,-5-7 0 16,0 0 0-16,0 5 0 16,0 3 0-16,0 10 0 15,-23 13 4-15,-3-1 4 16,-18 21 2-16,-5 0-2 16,-9 5-6-16,3 0-2 0,2-7-5 15,19-4-10-15,7-17-16 16,10-11-63-16,8-17-278 0</inkml:trace>
  <inkml:trace contextRef="#ctx0" brushRef="#br0" timeOffset="116144.405">5955 3997 2292 0,'-3'0'156'0,"3"0"766"15,-6 0-838-15,6 0-62 16,0 0 1-16,0 0 1 0,0 0-10 16,0 0-8-1,0 0 9-15,0 0-2 0,-12 0 3 16,1 0-4-16,-4 0-4 15,-11 0-8-15,3 13 9 16,-15-2 3-16,6 3-4 16,-6 3-4-16,6 0 0 15,0 5 1-15,-3 4 5 16,3-1-2-16,-8 6-2 16,5 5-1-16,-9 3 0 15,1 10-2-15,-1 2 1 16,1 2 3-16,-10 9-2 15,4-3 2-15,-1 6 0 0,4 1 0 16,5 6 0 0,-11 11 0-16,5 3-1 0,13 7-1 15,-10 3 1-15,3 1-2 16,12 4 0-16,0-5-2 16,0 3 1-16,15 0 2 15,-7-1-2-15,10 1-3 16,2-1 2-16,6 1-2 15,-6-1 1-15,9-2 1 16,0-5-2-16,0-7 2 16,9-4-2-16,3-9 1 15,-6-1-1-15,5-3 0 16,4 3 2-16,-4 1-2 16,7 2 0-16,8 4 0 15,-9-4 0-15,9 3 0 0,1-6 0 16,-4-1 0-16,9-1 1 15,0-4-1-15,0-3 0 16,-3-1 0-16,9-4 3 16,-6 0-3-16,-1 5 2 15,-4-11-2-15,2 0 0 16,-3 5 0-16,6-10 0 16,-12 2 5-16,6 2-3 15,-2-4 0-15,-1 2 1 16,-3-2-3-16,-2 1 4 15,2-1 0-15,-6-5-1 16,10-2 0-16,-13 0-1 0,1-5 1 16,8-2-2-16,-14-5 3 15,3-1-1-15,5-3-1 16,-5 4-2-16,0-7 4 16,-1-2-1-16,-2 0-3 15,0-2 0-15,0-2 0 16,3 1 1-16,-4-5 1 15,-5-1-2-15,0 1 2 16,0-4-2-16,6-5 1 16,-6 0-1-16,0 0 3 15,0 0-2-15,0 0 2 16,0 0-3-16,0 0 0 16,-6 0 0-16,-14-1 0 0,0-12-3 15,2-4 1-15,-5 1-2 16,-3-7 1-16,3-2 2 15,-9-3-2-15,6-3-1 16,-6 8 3-16,11 3 1 16,-2 4 0-16,6 7-1 15,-1-2 1-15,9 6 0 16,4 0 0-16,5 4 0 16,-6 1 0-16,6 0 0 15,0 0 0-15,0 0 0 16,0 0 0-16,0 0-1 15,0 0 1-15,0 0 0 16,0 0 0-16,0 0-2 0,0 0 1 16,0 0 1-16,6 1-2 15,5 14 2-15,10 0 1 16,-4 7-1-16,3-5 1 16,4 5-1-16,-4 1 0 15,3-3 2-15,-5-1-2 16,2-2 0-16,0-2 0 15,-8 1 0-15,8-5 0 16,-14-5 0-16,0 2 0 16,-3-2 1-16,5-2-1 15,-2-4 0-15,-6 2 0 16,0-2 3-16,0 0-3 16,9 0 0-16,-9 0 0 15,0 0 0-15,6 0 3 16,-3 0-3-16,5 0 1 0,-2 0 0 15,6-20 1-15,2-11-2 16,1-11-3-16,8-14 3 16,-5-6-2-16,-1-10-5 15,3 1-4-15,1-4-6 16,-10 5-6-16,-5-21-22 16,-3 15-63-16,-3 14-396 0</inkml:trace>
  <inkml:trace contextRef="#ctx0" brushRef="#br0" timeOffset="120378.69">6033 9553 2118 0,'0'0'307'0,"0"0"-220"16,0 4 503-16,0-3-416 15,0-1-129-15,0 0-27 16,0 0-8-16,0 0 4 16,0 0 3-16,0 0 4 15,0 0 0-15,0 0 4 16,0 0-2-16,0 0 3 16,0 0-7-16,0 0 5 15,0 5-6-15,0-5-2 16,0 4-8-16,0-1-2 15,-12 5-6-15,-2-2 0 16,8 5 0-16,-14 3 0 0,8 0 0 16,-5 7 0-16,-12-5 0 15,20 2 1-15,-17 4-1 16,5-2 1-16,-5 0-1 16,12 5 0-16,-7-3 0 15,-5 4 5-15,9 2-3 16,-6 3 1-16,-4-3 0 15,1 3-1-15,3 4-1 16,-9 1 5-16,6 5-6 16,-3 3 0-16,-3 3 0 15,0 7 0-15,0 2 1 16,-6 6-1-16,9 0 4 0,-6 7-4 16,12 1 1-1,-12 0-3-15,15 3 5 0,-1 5-1 16,-2 3-2-16,0-3 2 15,8 6 3-15,-2 2-2 16,14-4 1-16,-3 4-1 16,6-4 1-16,0 2 1 15,0 1-4-15,0 6 3 16,0-1-4-16,0 1 5 16,0-1-5-16,0 2 1 15,0-1 4-15,6-4-5 16,-3-2 2-16,14 2 5 15,-5-5-1-15,-9-5-1 16,14 0 2-16,-8-2 0 16,11-5-1-16,-8 3 2 0,8-3-4 15,1-1 0 1,-7-2 0-16,10 0-1 0,-1 2-3 16,3 1 4-16,-3-3-1 15,0 3-3-15,12 1 4 16,-3-3-3-16,-3-3 2 15,3-2 0-15,0-5-2 16,6 2 1-16,0-1-2 16,0 0 3-16,-7 2-1 15,4 2-1-15,-3 0 1 16,-3-1-2-16,3-1 0 16,-8-5 0-16,5 1 1 15,-3-4-1-15,-9-4 1 0,9-7 0 16,-14-2-1-16,8-13 3 15,-8-2-1-15,0-7-2 16,-12-2 1-16,11-4 1 16,-11-1 0-16,9 1-2 15,-9-10 1-15,3 4-1 16,-3-4 2-16,0 2-1 16,0-4-1-16,0 0 1 15,0 0 1-15,0 0 1 16,0 0-1-16,0 0 1 15,0 0 0-15,-12 0-3 16,-8-12-2-16,-6-2 2 16,5-3 0-16,-11 1 0 15,-2 1-1-15,2-5 1 16,8 1 1-16,-8-3-1 0,3-2-1 16,3 8 1-16,3-4 0 15,5 9 0-15,1 2 0 16,14 3 0-16,-3 3 0 15,1 2 0-15,-1 1 0 16,6 0 0-16,-12 0 1 16,12 0-1-16,0 0 2 15,0 0-2-15,0 0 1 16,0 0-1-16,0 0 1 16,0 0-1-16,0 0-1 0,0 0-2 15,0 0 1 1,12 0 2-16,5 14 0 0,3 2 0 15,4 4 0-15,2 0 1 16,-6 0 1-16,15 2-2 16,-3-5 0-16,-6 3 1 15,-5-7-1-15,5 1 0 16,-6-5 0-16,0 2 1 16,-8-2-1-16,-3-3 0 15,-9-4 1-15,11-2-1 16,-5 3 0-16,-6-3 1 15,6 3-1-15,-6-3 0 16,0 0 0-16,0 0 2 16,0 0-1-16,0 0 1 15,3 0 0-15,-3 0 4 0,9 0 2 16,-9-6-1-16,5-5-1 16,1-3-1-16,3 0-3 15,2-9 1-15,-5 3-3 16,0-5 2-16,9-5-2 15,-15-1 1-15,5 0 0 16,1-4-1-16,-6 7 0 16,0 0-4-16,0 3-2 15,0 2-12-15,0 6-8 16,0 3-31-16,0 5-168 0</inkml:trace>
  <inkml:trace contextRef="#ctx0" brushRef="#br0" timeOffset="124831.061">21008 18512 2547 0,'0'0'215'15,"0"0"368"-15,0 0-450 0,0 0-81 16,11 0-23-1,18 0 8-15,21 0 11 0,5 0-8 16,9 0-11-16,17 0-12 16,1 0-8-16,5 0-4 15,0 0-5-15,6-6 2 16,0 1-2-16,3-1 0 16,-3 3 0-16,-12 3 0 15,-11 0-6-15,-15 0-17 16,-20 0-16-16,-3 0-11 15,-18 0-19-15,-14 0-37 16,-14 3-82-16,-18 3-216 0</inkml:trace>
  <inkml:trace contextRef="#ctx0" brushRef="#br0" timeOffset="125310.225">20961 18637 2373 0,'0'-4'587'0,"-3"2"-467"16,3 2-29-16,-5-7 43 15,5 7-41-15,0 0-30 16,0 0-9-16,0 0-17 15,0 0-4-15,0 0-13 16,8 0-1-16,18 0 9 16,15 0-3-16,6 0-6 15,11 0-7-15,11 0-5 0,10 0 0 16,20 0-4-16,2 0 7 16,10 0-4-16,-4 0-6 15,-14 0-9-15,-11 0-18 16,-16 0-36-16,-19 9-35 15,-24 0-204-15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0" max="32767" units="cm"/>
          <inkml:channel name="Y" type="integer" min="0" max="32767" units="cm"/>
          <inkml:channel name="F" type="integer" min="0" max="4095" units="deg"/>
          <inkml:channel name="T" type="integer" min="0" max="2.14748E+0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7-11T03:19:31.6620000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26920 2360 2764 0,'0'0'137'16,"0"0"416"-16,0 0-453 16,0 0-53-16,0 0 7 15,0 0-14-15,0 0-20 16,0 0-8-16,0 0-4 15,0 0 0-15,0 16-8 16,0 14-4-16,9 15 3 16,-9 24 1-16,0 15 7 15,0 13-5-15,0 2-2 16,0-9 3-16,0-6-3 16,0-19 0-16,0-8 0 0,0-21-7 15,0-9-15-15,18-27-35 16,-13-10-62-16,4-26-263 15</inkml:trace>
  <inkml:trace contextRef="#ctx0" brushRef="#br0" timeOffset="354.755">26920 2407 1516 0,'0'-8'1950'0,"0"0"-1867"16,0-1-45-16,0-2 19 15,12-3-26-15,14 0-24 16,9 0-3-16,11 0 1 16,7 5-5-16,-7 6-4 15,-5 3-6-15,-3 6-7 16,-9 20 3-16,-9 7-9 15,-14 5 11-15,-6 7 6 16,-6-1 4-16,-20 5-4 16,-21-10 2-16,7 0 4 15,-10-8 3-15,-2-11 1 16,17-6-3-16,3-8 2 0,6-6-3 16,26 0-4-1,0-4-31-15,15-15-133 0</inkml:trace>
  <inkml:trace contextRef="#ctx0" brushRef="#br0" timeOffset="720.659">27705 2407 3028 0,'0'-16'461'15,"0"5"-426"1,0-3-2-16,-6 5 16 0,0 0-21 16,-8 9-12-1,-7 0-8-15,-11 3-6 0,-8 28 1 16,-10 14-3-16,-8 15 6 15,3 12 5-15,11 4 9 16,12-5-7-16,15 3-6 16,17-7-3-16,0-7 3 15,17-6-7-15,21-9 2 16,12-12-2-16,14-7-9 16,29-23-16-16,-12-3-61 0,-14-3-205 15</inkml:trace>
  <inkml:trace contextRef="#ctx0" brushRef="#br0" timeOffset="1997.821">28338 2718 2709 0,'0'2'305'0,"0"4"147"16,0-6-377-16,0 0-14 15,0 0-9-15,9 0-21 0,23 0-16 16,23-22 1-1,24-3-8-15,40-19-2 0,55-17 5 16,47-12-5-16,17-7 7 16,-37 16 3-16,-65 22-1 15,-66 17-6-15,-27-1-5 16,1 7 0-16,-9-1-3 16,6 0-1-16,-27 11-1 15,4 1-10-15,-13 6-16 16,-2 2-45-16,-3-6-204 0</inkml:trace>
  <inkml:trace contextRef="#ctx0" brushRef="#br0" timeOffset="3062.318">30561 1747 3416 0,'0'3'104'0,"0"8"-104"16,0 9-9-16,0 15 9 16,0 10 11-16,0 16-2 15,9 10 4-15,-1 3-1 16,7-2-6-16,-6-6-3 0,-1-10-2 16,-2-14 2-16,-6-10-3 15,0-13 1-15,0-11 0 16,0-8-1-16,0 0 8 15,-6-16 18-15,-11-32-24 16,-6-23-2-16,2-38-1 16,1-2 1-16,5-8 4 15,13 2-2-15,2 30 9 16,0-2-1-16,17 18-3 16,21 21-7-16,11 16 0 15,3 17-6-15,-8 17 0 16,5 10-17-16,-11 29 1 15,-9 17-1-15,-14 11 3 0,-15 1-9 16,0 3 2 0,-32-8-5-16,-12-10-22 0,-40 0 8 15,23-13-47-15,6-18-299 0</inkml:trace>
  <inkml:trace contextRef="#ctx0" brushRef="#br0" timeOffset="3365.645">30837 2038 2722 0,'0'0'775'16,"0"3"-718"-16,6-3-32 16,0 7-1-16,2-6-11 15,10 8-9-15,5 6-3 0,-6-4 3 16,-2 5-4-16,2-5-1 15,-8 3-16-15,-9-6-6 16,0-4 10-16,0-4 6 16,0 0 7-16,0 0 10 15,0-29-4-15,-9-1-6 16,9-15-11-16,0 0 8 16,0 2-5-16,15 4-14 15,17 1-57-15,6 13-91 16,-15 12-450-16</inkml:trace>
  <inkml:trace contextRef="#ctx0" brushRef="#br0" timeOffset="3673.003">31235 1928 2982 0,'0'3'480'16,"0"-3"-431"-16,0 6-35 15,0 2 6-15,0 4-10 16,0 7-6-16,0 3 3 16,0 1-7-16,0 4 0 15,9-12-3-15,2 0 0 16,-2-9-13-16,3-6 5 16,-1 0 0-16,-8-6 11 15,6-23 0-15,-3 1 1 16,-6 0-1-16,0 0 6 0,-6 8 5 15,-12 1 5-15,-8 13-14 16,6 4-2-16,-3 2-26 16,11 4-44-16,-2 11-162 0</inkml:trace>
  <inkml:trace contextRef="#ctx0" brushRef="#br0" timeOffset="4558.739">31520 1877 3463 0,'-15'0'138'15,"1"4"-108"-15,11 7-3 0,-3 0-7 16,0 12-16-16,6 5-3 16,0 3-1-16,15 2 0 15,8-3-3-15,6-5-2 16,3-14-6-16,3-11-6 15,0 0-3-15,-3-17 6 16,-12-20 1-16,6-8 0 16,-11 3 6-16,-10-1 7 15,-5 10 3-15,0 9 19 16,0 8 9-16,-11 11-3 16,-7 5-14-16,-2 0-14 15,3 5 0-15,2 20 0 0,9 5-8 16,6 6-2-1,0-3-5-15,9-8-1 0,23-8-6 16,14-8-8-16,-5-9-51 16,17-12-44-16,-11-21-97 15,-7-11-137-15,-5-1 359 16,-14 4 95-16,-4 6 68 16,-17 8 54-16,0 9-42 15,0 7-94-15,-6 11-24 16,-14 0-35-16,0 4-18 15,2 21-4-15,4 11-5 16,14 5-6-16,0-1-8 16,5-2-6-16,30-4 11 15,-3-6-13-15,3-8-17 16,3-4-9-16,-12-4 13 0,0-1 13 16,-17-4 12-16,0-3 9 15,-9-1 6-15,0 3 11 16,0 0-3-16,-12 2 28 15,-20 1 2-15,6 0-16 16,-3 2 6-16,0-7-17 16,14-4-3-16,1 0-1 15,14 0 0-15,0 0 3 16,3-10-10-16,20-15-23 16,12-10-16-16,5 1 18 15,-11 1 10-15,9 1 2 16,-12 6 9-16,-5 7 8 15,-10 7 9-15,-5 5 16 0,-6 5 1 16,3 2-9-16,-3 0-5 16,0 0-14-16,0 0-4 15,9 0-2-15,5 9-1 16,-2 6 1-16,5 8 0 16,4-6 0-16,-10 3 0 15,10-4-1-15,-16-1-8 16,-2-5-18-16,-3 5-10 15,0-7 34-15,-17 4 2 16,-12 3 2-16,-12-5-2 16,6 1-5-16,9-11-62 15,0 0-176-15,20 0-926 0</inkml:trace>
  <inkml:trace contextRef="#ctx0" brushRef="#br0" timeOffset="5111.546">32432 1912 567 0,'0'0'2982'0,"0"0"-2886"16,0 0-72-16,0 8 3 15,0 3-14-15,0 12-6 16,0-1-5-16,12 4-2 16,-4-7 0-16,10-2-5 15,-4-12-6-15,4-5 1 16,2 0-2-16,-11-27 5 0,0-4 3 15,-9-9-8 1,0 1-4-16,0 1 16 0,-27 12 2 16,4 6 15-16,-3 4-12 15,3 11 0-15,0 5-2 16,14 0-3-16,-9 4-2 16,18 13-9-16,0-3-14 15,0 5 4-15,24-11 11 16,2-4 3-16,9-4 0 15,2-4-5-15,10-22-11 16,-18-5-1-16,-3 0 24 16,-8 3 20-16,-10 9 9 15,-8 0 14-15,0 10-13 0,0 6-4 16,-14 3-12 0,2 0-14-16,0 8-7 0,-2 21 1 15,8-2-21-15,6 9-23 16,0-9 12-16,9-1 25 15,17-3 7-15,6-4 3 16,-6-2-1-16,0-4 1 16,-14 8 2-16,2-7-4 15,-8 11 5-15,6-3 5 16,-12 4 3-16,14-1-1 16,4-2-2-16,8-3-5 15,35-20-9-15,-3 0-82 16,-3 0-1235-16</inkml:trace>
  <inkml:trace contextRef="#ctx0" brushRef="#br0" timeOffset="5856.476">28280 3008 3173 0,'0'-2'381'0,"0"2"-328"0,0 0-7 16,0 0 3-16,0 0-25 15,20 5-19-15,27 23 0 16,14 6 4-16,20 11 4 16,30 5-1-16,2 1-5 15,0-2-3-15,6-1-4 16,-8-7 0-16,-12-1-6 16,-12-3-13-16,9 0-36 15,-27-9-64-15,-19-14-402 0</inkml:trace>
  <inkml:trace contextRef="#ctx0" brushRef="#br0" timeOffset="6779.242">30308 3213 3374 0,'0'0'121'15,"0"0"-92"-15,0 0 25 16,0 0-13-16,0 0-28 15,0 0-7-15,0 0 3 16,0 0 2-16,-6 0-5 16,6 0-5-16,0 12 1 15,-5 13 3-15,5 12 5 16,0 12 4-16,0 7-4 0,0 6-5 16,0 2 0-16,0-5-2 15,0-4-1-15,5-8-2 16,-5-11-3-1,6-10-8-15,-6-8-20 0,0-18-36 16,0 0-72-16,0-15-554 0</inkml:trace>
  <inkml:trace contextRef="#ctx0" brushRef="#br0" timeOffset="7298.526">30282 3235 3355 0,'0'-10'129'0,"-3"-2"-75"16,3 4 41-16,0 2-39 15,0 1-32-15,0 5-16 16,0 0-6-16,0 0-2 16,0 4-5-16,3 21 0 15,12 8 4-15,-4 10 0 16,9 5 1-16,-11-3 0 0,9 0 0 16,-4-11 0-16,4-12-4 15,-10-8-8-15,1-4-1 16,3-10-8-16,8-4 3 15,0-27 13-15,6-11-13 16,4-9-11-16,-13 0 7 16,3 3 4-16,-8 14 18 15,-3 13 5-15,-9 11 11 16,8 10 1-16,-8 0-11 16,0 0-6-16,6 31 0 15,3 12 6-15,-3 10 9 16,-3 12-3-16,11 0 1 15,-2-5-9-15,-4-4-4 0,10-15 0 16,-4-6-17-16,15-12-29 16,-2-10-68-16,-1-9-462 15</inkml:trace>
  <inkml:trace contextRef="#ctx0" brushRef="#br0" timeOffset="8034.158">30822 3670 3334 0,'0'0'149'0,"0"0"-114"16,0 0 3-16,0 0 3 16,0 0-19-16,15 0-15 15,-9-5-7-15,5-11-5 0,10-13-23 16,-10-4-17 0,1-2 18-16,-12 1 23 0,0 9 4 15,0 9 23-15,0 7 11 16,-9 6-4-16,1 3-16 15,2 3-14-15,-15 25-5 16,16 8 5-16,-1 7-4 16,6 6 0-16,0-10 2 15,0-5-1-15,11-12-2 16,10-5-1-16,2-17-5 16,9 0-17-16,6-17-31 15,-6-14-45-15,0-3 1 16,-6 0 68-16,-3 8 35 15,-14 5 77-15,-1 10 18 16,-8 5-10-16,6 2-43 0,-6 4-20 16,0 0-13-1,0 0-8-15,9 17 2 0,0 7 1 16,-1-3-4-16,-2 3 3 16,6-3-3-16,-3 4-3 15,2-7-11-15,-11-5-14 16,6-4-1-16,-3 0-5 15,6-6 2-15,-1-3 13 16,-2 0 12-16,6-6 7 16,8-16 0-16,-2-3 0 15,-4-6 0-15,9-1 4 16,-11 6-1-16,2 1 9 0,-8 14 22 16,6 5-11-1,-12 6-15-15,11 0-8 0,-5 15 0 16,3 7 0-16,3 7 1 15,-7-2 3-15,7-2 1 16,-3-5-5-16,-3-8 1 16,-1-6-1-16,-5-6 0 15,12 0 0-15,-6-11 9 16,5-7-6-16,4-2 3 16,-3 10 5-16,-9 0 0 15,8 9-3-15,1 1-8 16,-4 0-2-16,10 21-1 15,-1-1 3-15,-5 0-6 16,20-5-19-16,-12-10-27 0,4-5-136 16</inkml:trace>
  <inkml:trace contextRef="#ctx0" brushRef="#br0" timeOffset="8934.681">31738 3577 3398 0,'-6'12'133'0,"6"-3"-105"16,-9 11 8-16,9 1-6 16,0 5-7-16,0-1-12 15,0-7-4-15,0-7-2 16,9 0-1-16,2-11-2 16,1 0-2-16,8 0 0 15,-14-15-1-15,9-10-6 0,-9-2 2 16,-6 3-3-1,0 5 8-15,-6 6 5 0,-15 4-5 16,1 9 6-16,8 0-6 16,-8 0-5-16,11 0 2 15,-8 9-10-15,17 4-14 16,0-4-9-16,0-4-6 16,9-5 20-16,8 0 12 15,15-5 10-15,-3-21 0 16,6-2-15-16,-12 0 9 15,3 3 6-15,-17 2 25 16,-3 6 3-16,-6 8 2 16,0 4-2-16,0 2-8 15,-6 3-12-15,-8 0-8 16,2 3-1-16,3 11-5 0,9 3-15 16,0 1-13-16,0 1 8 15,9-8 17-15,8 4 8 16,4-10-3-16,-4 3 4 15,-2 0-1-15,2 2-2 16,-5-5 2-16,2 5 0 16,4 6-5-16,-4-6 6 15,-2 1 0-15,5 1-1 16,-2-6 1-16,-4-4 0 16,1-2 5-16,3 0-5 0,2-2 7 15,0-16-6 1,-2-7-1-16,2-1 0 0,-5 1 0 15,-3 8 0-15,-3 7 24 16,-6 4 22-16,0 6-6 16,0 0-25-16,0 0-14 15,0 6-1-15,0 15-2 16,0 3 2-16,5-3-1 16,4-3-4-16,14-10-4 15,1-4-5-15,2-4 1 16,6-9-9-16,0-22-9 15,-9-4 12-15,-6 2 14 16,-2 4 5-16,-9 7 27 16,-6 14 26-16,0 2-4 15,3 6-23-15,2 6-26 0,7 30 0 16,0 26 0 0,14 26 0-16,-9 33 1 0,1 40 0 15,2-14-1-15,-14-21-4 16,-6-29-11-16,0-50 12 15,0-4 3-15,-26-12 0 16,-24-25 9-16,-5-6-7 16,-15-30-2-16,-23-56-15 15,15 1-44-15,26 3-399 0</inkml:trace>
  <inkml:trace contextRef="#ctx0" brushRef="#br0" timeOffset="9372.792">30177 4526 3415 0,'-23'0'126'16,"-3"16"-96"-16,0 23-1 16,-3 22 10-16,6 16-8 15,14 17-6-15,-3 10-10 16,12 0-6-16,0-8-5 16,29-16-4-16,3-15 0 15,15-20-17-15,37-39-31 16,-8-6-63-16,-7-10-982 0</inkml:trace>
  <inkml:trace contextRef="#ctx0" brushRef="#br0" timeOffset="9811.501">30599 4937 3435 0,'-6'24'121'15,"-9"8"-99"-15,4 12 12 16,-1 9 11-16,6 3-27 15,-2-3-9-15,8-10-5 16,-6-10-4-16,6-10 0 16,-6-14 0-16,6-9 0 15,-6-6-3-15,-3-33 3 16,9-20-23-16,0-21-1 0,0-1 5 16,0-5 14-1,15 5 5-15,11 14 5 0,3 9 2 16,3 20-3-16,6 9-4 15,-3 19-5-15,0 10-7 16,-9 0-7-16,-9 10 1 16,-14 19 0-16,-3 2 6 15,0 0 4-15,-20-1 1 16,-15-1 7-16,0-9 0 16,9-3 12-16,0-9 16 15,14-2 5-15,-2 2-17 16,14 0-9-16,0 7 4 15,20 10-2-15,6 3-3 0,9 4-2 16,6-1 1-16,2-6-5 16,1-9-12-16,-1-5-34 15,-8-7-52-15,-9-4-148 16</inkml:trace>
  <inkml:trace contextRef="#ctx0" brushRef="#br0" timeOffset="10166.214">31090 4917 3408 0,'0'0'202'15,"-3"0"-164"-15,3 14-29 0,0 11 6 16,-6 6 4 0,6 7-7-16,-6-5-7 0,6-4 2 15,-11-3-7-15,5-13 0 16,6-7 0-16,0-6 0 15,0 0 0-15,0-31 0 16,0-14-22-16,0-18-7 16,0-5-1-16,0 4 15 15,6 11 15-15,5 19 17 16,-5 10 3-16,-6 19-5 16,9 5-15-16,-1 4-1 15,10 24-1-15,2 17 2 16,1 5 0-16,-10 9 2 15,-2 3-2-15,14 1-10 16,-23-12-25-16,0-9-24 0,0-14-67 16,0-20-359-16</inkml:trace>
  <inkml:trace contextRef="#ctx0" brushRef="#br0" timeOffset="10301.253">31049 5042 2428 0,'-6'-4'966'0,"6"3"-873"16,0-4-17-16,0 5-10 15,12 0-45-15,14 0-21 16,9 0 0-16,11 0-5 16,15-5-41-16,-3-9-78 15,-8-6-527-15</inkml:trace>
  <inkml:trace contextRef="#ctx0" brushRef="#br0" timeOffset="10766.801">31450 4875 3131 0,'0'0'370'0,"0"0"-319"0,0 0-17 15,0 23-4-15,0 8 2 16,0 8-9-16,0 8-5 16,0 0-4-16,0-6-7 15,0-7-4-15,0-13-3 16,0-8-1-16,0-13-5 16,0 0 5-16,0-25-1 15,0-29-10-15,-6-13-21 16,-3-15 10-16,9-3 0 15,0 9 19-15,0 17 4 16,0 19 8-16,0 18 14 0,0 16-8 16,0 6-14-16,15 14-5 15,11 23 3-15,-11 7 2 16,14 14 0-16,-12 0 0 16,-5-7 0-16,2-7 0 15,-8-18 0-15,0-8 0 16,-6-12 0-16,3-6 5 15,-3-11 0-15,17-27-5 16,-5-7 0-16,5-6-10 16,-5 4 7-16,8 10 3 15,-11 14 5-15,8 13 7 16,-5 10 0-16,8 0-9 16,-2 28-3-16,-1 17 5 15,9 3 3-15,-17 6-8 0,14-4 0 16,-11-9-6-16,0-14-32 15,-4-13-60-15,4-14-444 16</inkml:trace>
  <inkml:trace contextRef="#ctx0" brushRef="#br0" timeOffset="10986.538">31924 4399 3537 0,'0'7'106'0,"14"24"-101"16,18 15 25-16,9 16 1 15,11 15-15-15,-3 13-7 0,-17 2-6 16,-11 8-3-16,-21 3-1 16,-21 5-19-16,-83 21-14 15,-7-19-73-15,7-28-723 0</inkml:trace>
  <inkml:trace contextRef="#ctx0" brushRef="#br0" timeOffset="38612.447">9505 5904 2327 0,'0'0'448'16,"12"0"-369"-16,-1 0-40 15,7 0 159-15,8 3-7 16,12-3-125-16,2 0-18 15,33 3-16-15,8-3 16 16,33 0-13-16,34 0-9 16,46 0 0-16,27 0-3 15,-3 0 0-15,0-14-1 16,-17 0 0-16,-7 0-8 16,-14 3-8-16,-20-1-2 0,-12 1-3 15,-29 6-1 1,-26-1 5-16,-23 0-1 0,-6 1 0 15,9-2 1 1,5 1 2-16,-2 5 4 16,-9-5 1-16,-9 0-4 0,-15 4 0 15,-11-4 0-15,-3 2-3 16,-11 2-3-16,2-2-2 16,-8 4 0-16,-4 0-2 15,4-1-24-15,-3-3-47 16,2-1-102-16</inkml:trace>
  <inkml:trace contextRef="#ctx0" brushRef="#br0" timeOffset="39587.784">15816 5915 2764 0,'-6'0'456'16,"6"0"-367"-16,0 0-43 15,0 0 20-15,0 0 3 16,0 0-26-16,0 0-8 16,0-2-6-16,11 2-9 15,19-3-9-15,16 0-2 0,12 3 7 16,23-3-2-16,39 3 4 16,48-2 2-16,38-4-4 15,9 0 3-15,-2-5-8 16,-57 0-1-16,-60 5-4 15,-17-2-3-15,-30-1-2 16,-2 3 1-16,-1-3-2 16,1 8 0-16,-30-5 1 15,-14 3-1-15,-3 0-3 16,0 0-9-16,-9-8-15 16,-14 0-62-16,14-3-292 0</inkml:trace>
  <inkml:trace contextRef="#ctx0" brushRef="#br0" timeOffset="48633.256">8715 7422 2621 0,'0'0'663'0,"0"0"-600"16,0 0-46-16,0 0 15 15,0 0 0-15,0 0-10 16,0 0-6-16,0 0 11 16,0 0-4-16,0 0 26 15,0 0-10-15,0 0-17 16,0 0 1-16,0 0 4 16,0 0-6-16,0 0-9 15,6 0-5-15,11 0 6 16,15 0-3-16,6 0-3 15,11 0-1-15,15 0-2 16,6 0 0-16,-3-6 0 0,5 3-4 16,7-3 3-16,-4 1-1 15,-5 1 0-15,3 3 1 16,-10-3 0-16,1 1-1 16,-3 1-2-16,-2-1 3 15,-1 0 1-15,0 3-4 16,-6 0 2-16,9 0 2 15,-9-3-2-15,4 3 0 16,-1 0-2-16,-3 0 1 16,0 0-1-16,4 0 0 0,2 0 1 15,-3 0-1-15,3 0 0 16,-6 0 0-16,-8 0 0 16,-1 0 1-16,1 0-1 15,0 0 0-15,-1 0 1 16,1 0-1-16,8 0 0 15,-3-3 0-15,-2-2 0 16,5 1 1-16,-8 2-1 16,5 0 1-16,-2-2-1 15,-10 2 0-15,7-1 1 16,-6 3-1-16,5-3 2 16,-5 3-2-16,0 0 1 15,-3-3 1-15,5 3-2 16,-2-3 0-16,-6 3 1 15,9 0 0-15,-3 0 1 0,-1 0-1 16,7 0-1-16,-6 0 3 16,5 0-3-16,-5 0 0 15,-6 0 1-15,6 0-1 16,-9 0 2-16,3 0-2 16,-3 0 0-16,6 0 0 15,-3 0 0-15,0-2 0 16,-9-1 1-16,15 0 1 15,-6 0-2-15,0 0 0 16,0 3 0-16,-9-3 3 16,9 3-3-16,0 0 0 15,6 0 1-15,-9 0-1 16,8 0 2-16,-5 0-2 0,3 0 3 16,6 0-1-16,-3 0 1 15,-1-2-1-15,1 2 1 16,-6-4 0-16,-3 4 0 15,9 0 2-15,-6 0-2 16,0 0 0-16,-6 0 0 16,-3 0-2-16,3 0 5 15,-11 0 0-15,11 0-2 16,-11 0 1-16,-4 0 0 16,4 4-2-16,-9-4-1 15,-1 0-2-15,-5 0 0 16,0 0-7-16,0 0-17 15,0-12-29-15,-20-10-216 0</inkml:trace>
  <inkml:trace contextRef="#ctx0" brushRef="#br0" timeOffset="70584.871">5969 12133 2663 0,'0'39'116'0,"0"8"-116"0,0-2-25 16,0 14 8-16,9-14-2 16,2-18-505-16</inkml:trace>
  <inkml:trace contextRef="#ctx0" brushRef="#br0" timeOffset="71457.177">5969 11818 2443 0,'-6'0'213'0,"-2"0"453"15,8 0-560 1,-3 0-75-16,3 17-20 0,0-1 2 16,0 13 4-16,0 5 2 15,0 5-1-15,0 4 6 16,0 2-3-16,0 2-8 15,0-2 1-15,0 0-1 16,0-8-10-16,0-3 0 16,0-11 1-16,0-3-4 15,0-7-6-15,0-4-18 16,0-9-48-16,0 0-112 16,-6-4-1887-16</inkml:trace>
  <inkml:trace contextRef="#ctx0" brushRef="#br0" timeOffset="71636.162">6114 12137 2347 0,'0'7'1093'0,"0"-4"-993"16,0-3-79-16,0 0-21 15,0 0-48-15,0 0-523 0</inkml:trace>
  <inkml:trace contextRef="#ctx0" brushRef="#br0" timeOffset="72123.961">5920 11660 3196 0,'0'-6'388'0,"0"-8"-343"15,0 3-6-15,14-6 0 16,7 2-22-16,25 5-11 15,6 1-4-15,15 9-2 16,9 3 0-16,-1 31-5 0,1 16-7 16,-9 21-1-16,-9 17 4 15,-15 30 0-15,-17-3 8 16,-20 6 1-16,-6-2-1 16,-32-23-2-16,-17 0-1 15,-30-18 4-15,1-12 0 16,-24-22 15-16,-23-18 4 15,12-26-7-15,-15-6-5 16,9-49-2-16,17-51 0 16,-5-54 1-16,20-48-2 15,37 13-4-15,30 40 0 16,20 55 3-16,32 42-1 0,32-5-2 16,40 4-7-16,59 18 0 15,-15 35-12-15,38 48-41 16,-55 34-61-16,-73 6-512 0</inkml:trace>
  <inkml:trace contextRef="#ctx0" brushRef="#br0" timeOffset="77507.561">5859 13372 2600 0,'0'0'239'0,"0"0"-177"16,0-3 366-16,0 3-292 16,0 0-77-16,0 0-8 15,0-4-9-15,0-1-1 16,0-3-17-16,8 0-7 15,7-4-6-15,2-2-7 16,-2 0-4-16,11 3 1 16,-11 0-1-16,8 5 0 15,-6 6-8-15,1 0-6 0,2 0-6 16,0 2-2-16,-5 21-3 16,-6 5-5-16,-9 8 2 15,0 10 16-15,0 5 10 16,-35 2 2-16,14-3 0 15,-11-1 2-15,6-12 5 16,15-6 1-16,-1-6 1 16,6-9 0-16,6-1-1 15,0-9 1-15,0-3 10 16,0-1-7-16,6-2-5 16,17 0 4-16,9 0 14 15,12-14-6-15,5-11-16 16,9-3-3-16,9-9-51 15,-9 4-58-15,-20 2-483 0</inkml:trace>
  <inkml:trace contextRef="#ctx0" brushRef="#br0" timeOffset="77674.911">6309 13422 3091 0,'-9'0'560'0,"6"0"-519"16,-5-3-35-16,8-5-6 16,0-4-11-16,0-2-74 15,0 1-309-15</inkml:trace>
  <inkml:trace contextRef="#ctx0" brushRef="#br0" timeOffset="78092.97">5914 13110 2476 0,'-6'-15'1091'0,"6"1"-1036"16,0-3-34-16,0-2 21 16,15-4-25-16,25-3-7 15,18 1-5-15,3 9-5 16,21 7 0-16,5 9-1 15,9 5-5-15,-9 32-2 0,0 11-2 16,-11 11 3 0,-24 12 2-16,-11 7-1 0,-15 16 4 15,-26-2 1 1,0 2 1-16,-32-2 1 0,-18-1 4 16,-22-12 4-16,-7-12 1 15,-17-12 1-15,-2-18 0 16,-7-23-5-16,-14-14-3 15,-6-31-3-15,6-29 0 16,6-22-8-16,11-11 0 16,29-9 6-16,33 0 2 15,37 2-4-15,3 4-4 0,55 5-6 16,26 10-38 0,56 1-34-16,-18 25-106 0,-12 18-2621 0</inkml:trace>
  <inkml:trace contextRef="#ctx0" brushRef="#br0" timeOffset="86545.668">5893 14424 2849 0,'0'0'440'16,"0"0"-195"-16,0 0-179 16,0 0-33-16,0 0 2 15,0 0-10-15,0-4-8 16,0 4-4-16,0 0 0 16,0-2 0-16,0-4-7 15,15-3 1-15,-9-1-3 16,14-2 0-16,-8-2-4 15,5 5 1-15,1 0-1 16,-4 4-4-16,4 5-2 16,-4 0-5-16,-2 0 2 0,2 0-5 15,-2 14 0-15,-9 7-2 16,-3-2 5-16,0 7 3 16,0 4 2-16,-9-1 6 15,-11-4 0-15,8-3 1 16,-2-5 2-16,2-3-3 15,12-8 0-15,0 0 0 16,0-4 0-16,0-2 0 16,0 4 0-16,20-4-5 15,1 2 4-15,14 1 1 16,-4 5 0-16,-4-1 0 16,-7 0 0-16,-5 7-1 15,-1 2-5-15,-14-1 2 16,0 5 2-16,0 1 2 15,-20-1 0-15,-9-1 0 0,2-5 0 16,-4-7-1 0,-7-7-24-16,6-1-50 0,14-19-377 0</inkml:trace>
  <inkml:trace contextRef="#ctx0" brushRef="#br0" timeOffset="86726.117">6341 14474 3523 0,'0'0'163'16,"-9"0"-131"-16,9 0-27 0,0 0-5 16,0 0-24-1,0 0-95-15,0 0-481 0</inkml:trace>
  <inkml:trace contextRef="#ctx0" brushRef="#br0" timeOffset="87229.622">6001 14144 3311 0,'-12'-14'287'0,"12"-3"-255"0,0 6-6 16,0-6 24-16,0 3-29 15,18-1-10-15,14 8-9 16,11-2-2-16,10 9-4 16,-1 0-3-16,12 28 7 15,0 20-5-15,-9 14 0 16,3 14 3-16,-14 3 1 15,-7 8-4-15,-13-5-3 16,-4-3 1-16,-14-3 3 16,-6-2 4-16,-6-7 0 15,-26-2 0-15,-6-9 5 16,-17 1 7-16,-12-14-4 16,3-12 4-16,-20-10-5 0,-9-17-1 15,0-4-1-15,-11-29-3 16,8-22 2-16,-9-19-1 15,18-12-1-15,14-9-2 16,12 2 2-16,26 1 3 16,21-2-3-16,14 5 0 15,14 2-2-15,42 0 0 16,16 13-2-16,1 19-10 16,11 25-9-16,6 26-38 15,-11 32-28-15,-21 10-238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0" max="32767" units="cm"/>
          <inkml:channel name="Y" type="integer" min="0" max="32767" units="cm"/>
          <inkml:channel name="F" type="integer" min="0" max="4095" units="deg"/>
          <inkml:channel name="T" type="integer" min="0" max="2.14748E+0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7-11T03:46:34.4040000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16923 3372 2382 0,'0'3'102'0,"0"0"-87"0,0-3 452 15,14 0-266 1,12 0-133-16,-2 0-22 0,8 0 5 15,-1-6-17-15,7-2-10 16,-3 1-4-16,0 2-4 16,3 3 0-16,2 2 2 15,7 0 0-15,2-3 4 16,-2 0 5-16,11 0-5 16,12 3-8-16,-6 0-8 15,5-3-2-15,4 3 1 16,0 0-2-16,5-2 0 15,3 2-2-15,1-4 2 16,-4 2-3-16,1-2 2 16,-4 3-2-16,-2-3 1 0,5 4 1 15,-11 0 4-15,-6 0-2 16,12 0 0-16,-12 0-1 16,3 0-3-16,-9 0 1 15,15 0-1-15,-6 0 3 16,8 4-3-16,4-4 1 15,-4 1-1-15,10-1 1 16,-4 0-1-16,-2 0 0 16,-1 4 1-16,7-4-1 15,-7 2 0-15,4-2 1 16,-1 0-1-16,3 0 0 16,1 0 0-16,5 0 0 15,0 0 1-15,-6 0-1 16,-2 0 4-16,-1 0 1 15,-2 0-2-15,-1 0-3 0,-8 0 1 16,-3 0 2-16,-3 4-3 16,9-4 1-16,-9 2 1 15,3-2 3-15,6 0 2 16,-4 0 0-16,-2 0-1 16,0 0 3-16,-3 0-1 15,3 0 1-15,-3 0-1 16,0 0-1-16,6 0 3 15,-6-2-2-15,3-4 0 16,-9 1 0-16,9 1-1 16,-9 2-3-16,-5 2-2 0,2 0-2 15,-3 0 2 1,-5 0-1-16,0 0-1 0,5 0 0 16,-8 0 0-1,11 6 0-15,0-5 0 0,-2 3 0 16,5-4 0-16,3 0 1 15,-3 0-1-15,3 0 2 16,-11 0 0-16,11 0 0 16,-6 0 0-16,-3-4 5 15,7 3-1-15,-10-5-1 16,4 6 1-16,-10-6-4 16,-11 4 3-16,-3-2-2 0,1 4 1 15,-13-2-2 1,-8 2-1-16,-6 0-1 0,0 0 0 15,-20 0-19-15,-9-4-59 16,-24-7-189-16</inkml:trace>
  <inkml:trace contextRef="#ctx0" brushRef="#br0" timeOffset="2013.254">26618 3350 2593 0,'-3'16'237'0,"-3"-4"317"15,-8 5-495-15,5-1-36 16,1-1 24-16,2 1-4 16,6 10-23-16,0 7 0 15,0 13-3-15,0 14-2 16,0 17-3-16,11 37 5 16,15 40-1-16,4 51-1 15,2 12 2-15,2 0-7 16,1-4-7-16,-3-17 1 15,-3 1 4-15,-3-3 3 16,6-8 0-16,0 0-2 16,6-3-1-16,-9-7-1 0,3-11-2 15,-6-32 0 1,-3-28 0-16,-11-24-2 0,-3-13 0 16,-3 11-2-16,5 1 2 15,-11-4-3-15,3-23 2 16,9-20-2-16,-12-19 0 15,0-8-2-15,0-6-9 16,0-59-16-16,-15-8-77 16,-2-19-725-16</inkml:trace>
  <inkml:trace contextRef="#ctx0" brushRef="#br0" timeOffset="4129.746">26729 3330 2512 0,'0'0'96'0,"0"0"219"16,0 0 75-16,0 0-293 16,3 0-57-16,5 0-4 15,10-4-11-15,2 3-2 0,12-5 7 16,3 6-2 0,17-6 2-16,3 0-3 0,12-2 0 15,17-4-8-15,30-1-2 16,34-11-4-16,41-3-4 15,5-2 2-15,-5-1-5 16,-20 9 0-16,-27 7 2 16,3 0-3-16,1 6-1 15,-27 3-1-15,-23 5-3 16,17 0 0-16,26 0 0 16,24 0 1-16,23 0-1 15,-3 0 0-15,-17-6 1 16,-21-6 0-16,-8 4-1 0,-33 2 0 15,-28 1 3 1,-6-1-3-16,2 3 0 0,7-6 0 16,-10 5 0-16,-11 0 3 15,-11 2 1-15,-9-1 2 16,-9 3-1-16,-3 0 2 16,0 0-1-16,-3 0-2 15,3 0-2-15,-5 0 2 16,-10 0 1-16,-5 0-5 15,-3 0 3-15,6 0-3 16,-3 0 0-16,2 5 0 16,-2 7-2-16,6 7 2 15,-1 9 0-15,4 6 0 16,2 7 2-16,4 5-1 16,-7 11 1-16,9 3 0 0,-5 7-2 15,8 7 3 1,-6 7 0-16,7 6-3 0,2 4 3 15,-3 8 1-15,6 1-4 16,0 6 3-16,3 3 0 16,-15-5 0-16,15 2 0 15,-12-8 0-15,3-3 0 16,0 1-2-16,-8-2 0 16,8-2 2-16,-15-2-2 15,10-2 1-15,-10-9 0 16,10 0 0-16,-10-6-2 15,7 2 0-15,-7-5 0 0,4 0 0 16,-9-3 0-16,0 7 0 16,-3-3 0-16,8-5 1 15,-5 6 0-15,0-6-1 16,-3 0 0-16,2-7 0 16,4 3-1-16,-9-6 1 15,0 1 1-15,9-3-1 16,-9-6 0-16,0-3 0 15,0-9 1-15,6-5-1 16,-6 4 0-16,0-8 0 16,0 5 0-16,0-7 0 15,0 1 0-15,0-7 0 16,-6 4 0-16,-3-3 0 0,-5-4 2 16,11 7-1-16,-9-7-1 15,-2 1 0-15,2 3 1 16,-5-2-1-16,2-2 0 15,3 1 3-15,-17 1-2 16,15-5 0-16,-12 5 1 16,-6-8-2-16,3 5 0 15,-3-5 2-15,-12 5-1 16,1-1-1-16,-10-2 0 16,4 3 2-16,-6 0-2 15,-3 5 0-15,-3-4 0 16,-9 2 0-16,9 2 0 15,-9-9 0-15,0 3 3 16,1-3-3-16,2-2 0 16,-12 2 0-16,7-3 0 0,-1 0 0 15,0 1 0-15,-8-4 0 16,6 5 0-16,-10-5 0 16,16-3 0-16,-22 4 0 15,10 1 0-15,-6 0 0 16,-6 2 0-16,6 0 0 15,-3-2 0-15,8 5 0 16,1-6 0-16,-6 0 0 16,8 0 0-16,-2-6 1 15,3 1-1-15,-10-1 2 16,1 5-2-16,0-5 0 16,0 0 0-16,-6 0 2 0,15 0-2 15,-4 0 0-15,1 0 0 16,5-10 0-16,4-2 1 15,-10 7-1-15,1-5 0 16,-3 4 0-16,5 0-1 16,-14 3 1-16,15 3 1 15,2 0 2-15,4 0-1 16,5 0 0-16,6 0 1 16,8 0 1-16,13 0-2 15,2 3 0-15,3-1 0 16,6 2 1-16,6 2-1 15,-3-5 0-15,8 4 4 16,-5-5-2-16,9 0-2 16,-4 0 1-16,4 0 0 15,-4 0-1-15,1 0-2 0,2 0 0 16,-5 0 0-16,2 0 0 16,1 0 0-16,-6 0 0 15,20 0 0-15,-3 0 0 16,0 0-2-16,6 0-7 15,0 0-9-15,0-10-19 16,0 2-33-16,0-6-243 0</inkml:trace>
  <inkml:trace contextRef="#ctx0" brushRef="#br0" timeOffset="8086.317">28975 4949 2605 0,'0'19'717'15,"0"14"-670"-15,11 18-22 16,12 14 28-16,9 21-10 15,9 6 6-15,3 8-14 16,-1 1-12-16,-5 3 0 16,-3-2-5-16,-3-10-5 15,3-7-5-15,-18-9-3 16,3-14-3-16,-14-12-2 16,-3-10-2-16,3-15-29 0,-6-19-28 15,0-6-61-15,0-2-398 16</inkml:trace>
  <inkml:trace contextRef="#ctx0" brushRef="#br0" timeOffset="8687.525">29006 4900 2207 0,'0'0'218'0,"0"0"-159"16,0 0-42-1,0 0 440-15,0 0-162 0,0 0-209 16,0 0-20-16,0 0-2 15,0 0-19-15,0 0-19 16,0 0-3-16,0 0-3 16,0 0-8-16,0 0-2 15,0 0-2-15,3 4 2 16,26 7 14-16,1 5 7 16,22 4-6-16,12-3-9 15,3 2-4-15,8-1-4 16,6 2-3-16,-5-3-5 15,0-3 2-15,-21 0-2 16,-12-1 0-16,-11-4-3 16,-6-3-2-16,-14-1-4 15,-6-5-7-15,-6 0-2 0,0 0-10 16,0 0-20-16,0-8-61 16,0-10-846-16</inkml:trace>
  <inkml:trace contextRef="#ctx0" brushRef="#br0" timeOffset="9452.03">29794 5005 2448 0,'0'0'157'16,"0"0"-104"-16,0 0 365 15,0 20-234-15,0 7-96 16,0 8-10-16,0 12-14 16,14 10-10-16,-5 2-16 15,14 4-8-15,-5 1 5 16,-1 0-9-16,4 2-9 15,5 2-1-15,-12-4-2 16,9 1-7-16,-5-1-3 0,8-2-1 16,-14-2 0-16,2 0-2 15,4-6 1-15,-15-10 0 16,14 1-1-16,-11-12-1 16,3-3 1-16,-1-5-1 15,4-5 0-15,-6-4 1 16,2-1-1-16,-8-7 1 15,6-2-1-15,0-4 0 16,-6 1 0-16,0-3 1 16,0 0 1-16,0 0-1 15,0 0 1-15,0 0 1 16,0 0-2-16,0 0 1 16,0 0 0-16,0 0-1 0,0 0-1 15,0 0 0-15,0 0 0 16,0 0 1-16,0 0-1 15,0 0 0-15,0 0 0 16,0 0 1-16,0 0-1 16,0 3 1-16,0-3-1 15,0 0 1-15,0 0-1 16,0 0 0-16,-6 0 1 16,6 3-1-16,-6-3 0 15,6 3 0-15,0-3 0 16,0 0 0-16,0 3 0 15,0-3 0-15,0 0 0 16,0 0 0-16,0 0 0 16,0 0 1-16,0 0-1 15,0 0-1-15,0 0-7 0,-8 0-13 16,2 0-20-16,6 0-12 16,-12 0-23-16,4 0-108 15,5-6-1048-15</inkml:trace>
  <inkml:trace contextRef="#ctx0" brushRef="#br0" timeOffset="9795.609">30067 6091 2230 0,'-9'0'227'15,"9"0"-160"-15,0 0 545 16,0 0-385-16,0 2-175 0,0 4-32 15,-8 2 6 1,5 7-8-16,-3 5-3 0,-14 10 14 16,2 1 5-16,-8 8-8 15,-3 6-5-15,-12 4 6 16,6-2-4-16,-8 1 3 16,-1 1-10-16,-5-9-7 15,17-1-2-15,3-8 1 16,3-3 0-16,11-9-4 15,1-7-2-15,14-6-2 16,-6-4 1-16,6-2-1 16,0 0-5-16,0 0-1 0,0 0-17 15,0-6-31 1,6-8-66-16,2-8-470 0</inkml:trace>
  <inkml:trace contextRef="#ctx0" brushRef="#br0" timeOffset="10232.061">29442 6080 2282 0,'0'0'250'15,"0"0"-174"-15,0 0 622 16,0 0-567-16,0 0-85 16,0 0-5-16,0 0 3 15,0 0-17-15,0 0-6 16,0 0 0-16,0 11-2 15,0 5-2-15,0 13 3 16,6 10 2-16,3 15-3 16,5 10-5-16,-2 4-3 15,-6 2-4-15,5 1-1 16,4-8-2-16,-9-16-1 16,0-4-3-16,-6-12 1 15,0-11-1-15,2-7-1 0,-2-6-12 16,0-7-24-16,0-13-33 15,0-14-165-15</inkml:trace>
  <inkml:trace contextRef="#ctx0" brushRef="#br0" timeOffset="10901.833">29361 5552 2504 0,'0'5'376'16,"0"9"62"-16,0 1-343 15,0 10-49-15,0 6 4 16,0 5-4-16,0 8-12 16,0-3-13-16,0-5-5 15,0-5-3-15,0-4-2 16,0-14 0-16,0-4-4 15,0-6-2-15,0-3 0 16,0 0 3-16,0-23-8 0,0-16-6 16,0-13-14-1,0 0 3-15,-6 0 2 0,6 4 11 16,0 15 3-16,0 13 1 16,0 12 0-16,0 8-4 15,20 0-4-15,1 20 6 16,11 16 2-16,-3 4 0 15,3 5 1-15,-6-4-1 16,-3-4 0-16,-8-6-7 16,-9-11-34-16,-6-11-92 15,0-9-833-15</inkml:trace>
  <inkml:trace contextRef="#ctx0" brushRef="#br0" timeOffset="11057.839">29396 5647 1240 0,'0'-1'1150'16,"0"1"-271"-16,0 0-687 16,0-4-130-16,6 4-22 15,11-11-19-15,6 0-21 16,9-12-28-16,3 6-93 16,-15-6-419-16</inkml:trace>
  <inkml:trace contextRef="#ctx0" brushRef="#br0" timeOffset="11298.635">29570 5465 2048 0,'0'0'293'16,"0"0"2"-16,0 0 262 0,0 2-394 15,0 16-88-15,6-2-6 16,3 9-5-16,-6 6-23 16,5 0-2-16,-2 1-15 15,0-5-10-15,0-1-2 16,8-9-5-16,-8-3-1 15,0-9-3-15,0 2-1 16,-6-5-2-16,11-2-1 16,-2 0-2-16,0 0-2 15,11 0-12-15,6 0-27 16,-14-6-66-16,8-4-451 0</inkml:trace>
  <inkml:trace contextRef="#ctx0" brushRef="#br0" timeOffset="11808.77">29689 5476 2321 0,'0'0'198'0,"0"0"394"15,0 0-366-15,0 11-164 16,0 6-2-16,0 9 8 0,6 5-20 16,6 5-17-16,2 0-9 15,1-2-10-15,2-3-2 16,-8-6-3-16,14-7-3 15,-14-5 1-15,5-9 0 16,-5-4 1-16,14 0 8 16,-14-23 2-16,9-8-8 15,-10-6-8-15,1 1 0 16,-9 2 0-16,0 8 0 16,0 7 0-16,0 5 3 15,0 6 6-15,0 4 0 16,0 4 0-16,0 0-2 0,0 0 0 15,0 0-5-15,6 0-2 16,0 17 1-16,14 3 1 16,-3 5 0-16,9 1 0 15,1-9-1-15,8-6-1 16,26-20-16-16,-9-24-69 16,-9-15-1402-16</inkml:trace>
  <inkml:trace contextRef="#ctx0" brushRef="#br0" timeOffset="13882.354">29375 5789 2207 0,'0'0'287'0,"0"0"-219"16,0 0-32-16,0 0 145 15,0 0 283-15,0 3-344 16,0-1-71-16,0-2 4 16,0 4-16-16,0-4-12 15,0 0-6-15,0 0 0 0,9 0-4 16,9 0-7-16,-1 0-4 15,6 0-4-15,18-14-33 16,-3-2-128-16,-12 6-2117 0</inkml:trace>
  <inkml:trace contextRef="#ctx0" brushRef="#br0" timeOffset="15232.81">26973 3683 2764 0,'0'1'24'16,"0"5"320"-16,0 6-113 15,0 5-176-15,0 8-21 16,0 6 9-16,5 3-11 16,7 2-24-16,8 4-2 15,-11-5-5-15,6-3-2 0,-10-6-7 16,4-2-40-16,-6-5-99 15,6-12-424-15</inkml:trace>
  <inkml:trace contextRef="#ctx0" brushRef="#br0" timeOffset="15629.659">27034 3710 2347 0,'0'0'177'0,"0"-2"189"16,0 2-35-16,0-3-231 0,14 3-78 15,9-3-10-15,9 3-5 16,0 0-7-16,-3 0-1 16,9 0-39-16,-15 0 5 15,4 3-1-15,-7 0 17 16,-11 3 10-16,2-5 2 15,-5 3 5-15,-6 1-6 16,0 7 8-16,0 2 15 16,0 3 7-16,0 2-7 15,0 7 3-15,0-1 2 0,9 3-6 16,-3 3-7 0,11-2-6-16,-8-3 0 0,-1-5-1 15,-8-1 0 1,0-9 0-16,0 1 0 0,0 0-15 15,-11-6-11-15,-44 2-65 16,20-3-153-16,0-5-403 0</inkml:trace>
  <inkml:trace contextRef="#ctx0" brushRef="#br0" timeOffset="16044.894">27658 3657 1963 0,'0'0'503'0,"0"2"150"15,0-2-420-15,0 10-178 16,9 4-40-16,-3 0 1 0,0 8 9 15,8 9 0-15,-2-3-10 16,-6 0-6-16,5 1-5 16,-5-4-4-16,3-3-21 15,-9 2-33-15,0-10-199 16,0-9-2631-16</inkml:trace>
  <inkml:trace contextRef="#ctx0" brushRef="#br0" timeOffset="16432.978">27679 3638 2393 0,'0'0'927'0,"0"-4"-820"16,0-1-70-16,3 2-11 16,26-3-11-16,0 0-2 15,11 6-9-15,-2 0-4 16,0 0-4-16,-9 0-5 15,-3 6-2-15,-8 3 1 16,-1 1 7-16,-8 0-1 16,-3 0 4-16,-1 0 0 15,-5 4 4-15,0 0 4 16,6 4-1-16,-6 3-2 16,0 2-4-16,9 2 0 15,-9 0 4-15,11 1-1 0,-5-1-4 16,6-3 1-1,2 3-1-15,-8-1 0 0,6-8-1 16,-6-1-5-16,-6-7 1 16,0 0-2-16,0-2-8 15,-6 2 10-15,-17-3-10 16,-35 5-36-16,11-2-73 16,6-2-227-16</inkml:trace>
  <inkml:trace contextRef="#ctx0" brushRef="#br0" timeOffset="16750.921">28518 3683 2890 0,'0'1'286'15,"0"-1"-72"-15,3 0-214 0,15 0-32 16,-12 0-345-16</inkml:trace>
  <inkml:trace contextRef="#ctx0" brushRef="#br0" timeOffset="16942.92">28919 3538 2474 0,'0'0'63'0,"3"0"111"0,15 0-174 16,-4 0-144-16,1 0-797 0</inkml:trace>
  <inkml:trace contextRef="#ctx0" brushRef="#br0" timeOffset="17093.786">29294 3504 1260 0,'20'-5'0'0,"-8"-7"-989"0</inkml:trace>
  <inkml:trace contextRef="#ctx0" brushRef="#br0" timeOffset="17237.893">29500 3473 2197 0,'0'0'277'0,"0"0"-24"16,9 0 38-16,-3 0-291 15,0 0-97-15,0 0-2268 0</inkml:trace>
  <inkml:trace contextRef="#ctx0" brushRef="#br0" timeOffset="17641.956">29867 3411 2610 0,'0'0'867'0,"0"4"-758"16,0 4-74-16,0 3-4 16,0 1-13-16,0 13-1 15,17 3 0-15,-5 5-8 16,-1 2-5-16,4-2 0 15,-4-4-4-15,4-1-12 16,-4-6-29-16,-8-7-37 16,6-7-92-16,-9-8-1356 0</inkml:trace>
  <inkml:trace contextRef="#ctx0" brushRef="#br0" timeOffset="18077.883">29890 3332 2580 0,'0'0'905'0,"0"0"-800"15,0 0-79-15,6-2 3 16,26-3-22-16,2-1 1 16,13-2-3-16,2 2-3 15,9 2-2-15,-8 4-10 16,-7 0-4-16,-2 0 2 15,-12 0 4-15,-6 0 4 16,-8 0 1-16,-9 0 3 16,-6 0 0-16,0 0 0 0,0 0 18 15,0 0-2-15,0 0-3 16,0 0-7-16,0 4-6 16,0 10-3-16,0 5 3 15,5 7 3-15,1 7 0 16,-3 1 3-16,15 6-6 15,-7-7 2-15,-8 5-1 16,15-3 1-16,-10-5-1 16,-8-5-1-16,9-3 0 15,-9-11 0-15,0 1 0 16,-12 1 1-16,-25-1-1 16,-21 1-8-16,-35-4-23 0,5 0-46 15,19-9-429-15</inkml:trace>
  <inkml:trace contextRef="#ctx0" brushRef="#br0" timeOffset="21417.598">27034 4376 2373 0,'0'0'210'16,"0"0"571"-16,0 0-626 16,0 0-102-16,0 0-5 15,0 0-3-15,0 0-12 16,0 0-9-16,0 0-3 15,0 0-9-15,5 0 0 16,7-2-5-16,3 2-7 16,-1 0 1-16,12 0-1 15,3 0 0-15,0 5-1 16,-2 12 1-16,-1-1-9 16,-9 4-5-16,-5-2-8 15,-6-2 8-15,-6 1 3 0,0-3-2 16,0-3-3-16,0-8-6 15,-12-3 11-15,-3 0 10 16,10-14-1-16,2-17-5 16,-3-3-8-16,6-5-3 15,0-8-4-15,0 10-76 16,6 6-316-16</inkml:trace>
  <inkml:trace contextRef="#ctx0" brushRef="#br0" timeOffset="21822.751">27435 4461 2509 0,'0'0'158'16,"0"5"340"-16,11-5-316 15,4 6-135-15,2-1-26 0,9 1-12 16,-8 2-4-1,-1 1-4-15,-2-1-1 0,-4 4-4 16,-11-6 4-16,0-1 0 16,0 0 1-16,-5 1-1 15,-16-3 0-15,-5-3-1 16,12 0-3-16,-7 0 4 16,10-17-41-16,5-3-83 15,6 1-215-15</inkml:trace>
  <inkml:trace contextRef="#ctx0" brushRef="#br0" timeOffset="22363.191">27900 4215 2499 0,'0'0'876'16,"0"0"-685"-16,0 0-125 15,0 0-31-15,5 0-10 16,4 0-14-16,20 0-8 15,-11 0-3-15,8 0-1 16,-3 14 0-16,-3 5 1 16,-2-1-3-16,-7 0 0 15,-2-3 1-15,-3 1-7 16,-6-7-10-16,0 1-2 16,0-4-2-16,-6-4-1 0,-3-2 10 15,-2 0 5-15,11-19-20 16,-6-5-45-16,6-11-62 15,0 4-181-15,0-1-2312 0</inkml:trace>
  <inkml:trace contextRef="#ctx0" brushRef="#br0" timeOffset="22596.569">28300 4260 2512 0,'0'8'188'0,"0"2"531"0,0-9-611 16,6 9-70-16,0 0-18 16,0 2-7-16,6 7-11 15,5 5-2-15,-8 13-8 16,-4-10-52-16,1-4-129 0</inkml:trace>
  <inkml:trace contextRef="#ctx0" brushRef="#br0" timeOffset="23564.63">28068 4258 1473 0,'0'-4'753'16,"0"3"-577"-16,0-4-110 0,0 5-48 15,0-2 108-15,0 0 545 16,0-7-548-16,12-5-75 16,-7 1-23-16,1-8-3 15,9 1-16-15,-6-2-5 16,5 0-1-16,1-7-15 16,-4 8-75-16,-5 8-263 0</inkml:trace>
  <inkml:trace contextRef="#ctx0" brushRef="#br0" timeOffset="24533.394">29948 3844 2527 0,'0'1'793'16,"0"5"-651"-16,0 3-93 15,11 0-22-15,16-2-1 16,-4 11-8-16,9 1-11 16,0 7 0-16,-9 0-6 15,-3-4 4-15,-2 1-5 16,-4-5 2-16,-8-3 2 0,-6-4-1 16,0-5-1-1,0-3-2-15,0-3 0 0,0 0 0 16,0 0 0-16,-6-9 5 15,-8-12-5-15,14-15-4 16,0 1-3-16,0-6 0 16,0 0-15-16,20-2-55 15,3 6-91-15,-8 10-638 0</inkml:trace>
  <inkml:trace contextRef="#ctx0" brushRef="#br0" timeOffset="25074.191">30387 3972 2605 0,'0'6'178'16,"0"3"414"-16,0-6-486 0,0-1-71 15,0-2-5-15,8 0-10 16,7 0-17-16,-4 4-2 15,-5-3-1-15,9 5-7 16,-15 3-6-16,6 0-13 16,-6 3-3-16,0-4 5 15,0 3 3-15,0-3 2 16,0 1 3-16,0 2 7 16,0 0 0-16,5-5-3 15,-2 2 0-15,21 1 3 16,-7 2 9-16,0-3 2 15,10 4-2-15,-7 0 1 16,-11 1 4-16,5-1-5 16,-5-4 5-16,-9 3-4 15,0 0 4-15,0 0 4 0,-15 5-2 16,-8-2-7-16,-3-1-29 16,-12-1-34-16,15-11-168 15,-3-1-2240-15</inkml:trace>
  <inkml:trace contextRef="#ctx0" brushRef="#br0" timeOffset="25277.906">30628 3965 2605 0,'8'0'78'0,"-8"5"533"15,12 12-497-15,-6 6-57 16,14 4-25-16,-11 9-32 16,5 14-2-16,1-11-118 15,-12-14-2151-15</inkml:trace>
  <inkml:trace contextRef="#ctx0" brushRef="#br0" timeOffset="39008.981">15734 9897 2713 0,'0'0'264'0,"0"0"-214"15,0 0-17-15,0 0 235 16,0 0-132-16,0 0-83 15,0 0-23-15,0 0 13 16,0 0-11-16,0 0-11 0,0 0-6 16,0 0 8-1,0 0-3-15,0 0-9 0,0 0-2 16,0 0-3-16,0 0-1 16,0 0 1-16,0 0-1 15,0 0 0-15,0 0-2 16,0 0 1-16,0 0-1 15,15 0 0-15,-1 0 1 16,15 0 0-16,0 3-1 16,18-3 2-16,-6 3 0 15,17-3-1-15,-9 0-2 16,9 0 0-16,3 0 1 16,-3 0-2-16,3 0-1 15,-2 0 3-15,-10 0-3 16,6 0 0-16,-6 0 0 15,1 0 0-15,-4 3 0 0,4-1 0 16,-4-2 0-16,9 0 1 16,-11 0-1-1,3 0 1-15,-1 0 0 0,-5 0-1 16,-1 0 0-16,-2 0 0 16,-3 0 0-16,-6 0 0 15,0 0 0-15,-3 0 0 16,6 0 0-16,-3 0 1 15,0 0-1-15,12 0 0 16,-9-2 1-16,6-1-1 16,-3 0 2-16,5 0-2 15,-2 3 0-15,-9 0 1 16,3 0-1-16,3 0 0 0,0 0 0 16,-3 0 0-16,0 0 0 15,3 0 1-15,2 0-1 16,1 0 1-16,0 0 1 15,0 0-1-15,5 0-1 16,-5 0 0-16,-3 0 2 16,6 0 2-16,-4 0-2 15,-5 0 1-15,0 0 0 16,-3 0 1-16,-3 0 0 16,1 0 0-16,-4 0-2 15,3 0 1-15,-14-2 0 16,8 2-3-16,-14-4 2 15,-6 4-2-15,6 0 0 0,-6 0-3 16,0-2-15-16,-24 2-24 16,4-6-235-16</inkml:trace>
  <inkml:trace contextRef="#ctx0" brushRef="#br0" timeOffset="46764.944">26383 3659 2376 0,'3'-2'448'15,"5"-6"-387"-15,-2-3 125 0,6-3-14 16,2-3-89-16,4-1-46 16,8-4 1-16,-6 2-6 15,4 3-1-15,2-2-7 16,0 1 3-16,-6-2-9 16,12 3-5-16,-6 1-1 15,21-7 1-15,-6 7 1 16,11-7-4-16,9 2 1 15,0 5-5-15,11-4-3 16,1 4-2-16,-3-2-1 16,2 1 2-16,7 1-2 15,-4-3 0-15,4 3 3 16,-1-4-2-16,4 5-1 16,-1-5 4-16,0 5 0 0,7-2-1 15,-10 6 2-15,9-3-2 16,3 5-2-16,6-2-1 15,-9 2 1-15,0 4-1 16,1 2 2-16,2-2-1 16,-3-1 1-16,-6 0-2 15,1 0 4-15,-7 4-2 16,6-4-2-16,1 6 1 16,-1-2 2-16,-2 2-3 15,8 0 1-15,0 0 0 16,0 0-1-16,3 0 1 15,-14 0-1-15,5 0 0 0,-5 0 1 16,-1 2-1 0,-5 4 2-16,0 2-2 0,2 4 3 15,-8-4-1 1,-9 3 6-16,9 7-3 0,-8-5-2 16,-4 4 2-1,-6 6-2-15,12-5 0 0,-8 0 0 16,8 2-3-16,-9-2 0 15,-2 3 3-15,8-1-2 16,-11 0-1-16,-1 6 0 16,1-4 1-16,-12 1 1 15,5-3-2-15,-7 2 0 16,-4 1 0-16,6-3 0 16,-9 5 0-16,3-3 1 0,0-2-1 15,-11 3 0-15,8-1 0 16,-14-3 0-16,11 2 0 15,-5 1 0-15,-4-3 0 16,-2 1 0-16,8-2 0 16,-8-1 0-16,0-1 0 15,-3 2 0-15,-1 1 2 16,-5-2-2-16,0 3 3 16,0 0 1-16,0 0 0 15,0 1-1-15,0 3-1 16,0-8-1-16,0 5-1 15,0-6 1-15,0 3-1 16,0 5 0-16,0-1 0 16,-11 1 2-16,-1 3-2 15,-11-2 3-15,8 1-2 0,-5 1-1 16,0-3 2-16,2 3-2 16,-5-1 1-16,0-4 1 15,0-1-2-15,-1 5 0 16,-11-2 1-16,1 1-1 15,-10 1 0-15,0-3 1 16,1 6 0-16,-1-2-1 16,-8-1 1-16,11-2 1 15,-11 2-2-15,0 1 0 16,-4-4 0-16,-2 1 0 16,6-1 0-16,-3 0 0 0,-3-2-4 15,-6-2 4 1,6 2-2-16,-3-5-1 0,0 2 2 15,-9 1 1-15,0 2 0 16,9-7 1-16,-9 7-1 16,1-6 0-16,-4 1 1 15,-2-1 1-15,-1 0-2 16,0-3 0-16,-5 3 0 16,6-2 0-16,-1-4 0 15,-11 3 0-15,0-3 0 16,0-2 0-16,-6 2 0 15,-9-2 0-15,3-3 0 16,-3 2 1-16,-8-5-1 16,14 4 0-16,-6-4 1 15,12 2-1-15,3-2 2 0,0 0-1 16,0 0-1-16,14 0 1 16,-8 0-1-16,2 0 0 15,1 0 0-15,-3 0 0 16,-7 0 0-16,1 0 0 15,-12 0 0-15,12 0 0 16,9 0 0-16,2 0 1 16,4 0-1-16,8-6 0 15,0-8 3-15,9 0 2 16,-9-3-2-16,9 3-3 16,-9-5 2-16,8 5-2 15,-8-3 0-15,15 2 0 16,3-1 1-16,11 1 2 15,-3-1 3-15,6-1-3 0,9-2 0 16,-9 1-1-16,6 2-2 16,-3-1 2-16,2 3-2 15,1-6 1-15,3 2 1 16,-6-4-1-16,3 0-1 16,11-7 2-16,-5 1-2 15,8-5 0-15,1-5 1 16,5 0 0-16,0-7-1 15,-3-5 0-15,1 0-1 16,5 3 1-16,3-4 0 16,0 6-3-16,0 0 0 0,0 1-1 15,0 5 2 1,3 6 2-16,20-2-8 0,6-1 1 16,6 2 4-16,23-2-4 15,6-4-4-15,6-2 1 16,11 3-13-16,0 5 1 15,6 3-4-15,-11 2 2 16,-6 12-16-16,8 12-9 16,-5 5-21-16,-24 0-174 0</inkml:trace>
  <inkml:trace contextRef="#ctx0" brushRef="#br0" timeOffset="59463.296">28112 9412 2628 0,'0'0'162'0,"0"0"467"15,0-5-493-15,0 1-94 16,0-2 6-16,0 6-7 16,0-1-17-16,0 1-5 15,0 0-8-15,0 0 0 0,0 0-4 16,0 0-3-16,0 7-4 15,-6 25 0-15,0 13 0 16,-3 8 3-16,9 7 0 16,0 0-3-16,0-4 3 15,0-14-3-15,0-6 1 16,15-10-1-16,-6-9 0 16,5-11 0-16,3-6-2 15,10 0-9-15,19-43-32 16,-8-8-68-16,-9 0-414 0</inkml:trace>
  <inkml:trace contextRef="#ctx0" brushRef="#br0" timeOffset="59659.662">28080 9169 2220 0,'0'0'1289'0,"0"0"-1180"16,0 0-87-16,0 0-22 15,0 0-28-15,0 0-122 16,0 0-1341-16</inkml:trace>
  <inkml:trace contextRef="#ctx0" brushRef="#br0" timeOffset="60532.666">28701 9480 2463 0,'-8'6'142'0,"8"-1"630"16,0-5-619-16,0 0-110 15,0 0 9-15,0 0-4 16,0 0-27-16,0 0-8 16,8 0-3-16,10 0-2 15,14 0 5-15,11 0 5 16,21-9-13-16,0-4 0 15,15-2-2-15,2 2-2 16,-8 0-1-16,5 3-5 16,-2-5-14-16,-10 8-22 0,1-19-35 15,-9 8-99-15,-20-1-1095 0</inkml:trace>
  <inkml:trace contextRef="#ctx0" brushRef="#br0" timeOffset="60829.11">29352 9206 611 0,'-14'0'2523'0,"5"-2"-2088"16,6 2-370-16,3 0-35 0,0 0 9 15,0 0-17-15,12 0-22 16,11 0 0-16,18 8 0 15,-1 11 0-15,1 1 1 16,3 5-1-16,-12 1 0 16,-3-3 0-16,-9-3-3 15,-14 0 1-15,0-3-3 16,-6 4 3-16,-18 4 2 16,-14 7-3-16,-17-1-7 15,-15 9-13-15,9-8-40 16,8-11-114-16</inkml:trace>
  <inkml:trace contextRef="#ctx0" brushRef="#br0" timeOffset="61370.537">29986 9209 3375 0,'0'-3'302'0,"0"1"-262"15,0-2-27-15,0 4 5 16,23 0-12-16,15 6-5 15,-3 18 3-15,17 9-2 16,-9 4-2-16,-5 0 0 16,-12 2 0-16,0-5 0 0,-20-7-2 15,0-4-2-15,-6-5 0 16,0-10 4-16,-12-8-3 16,-14 0 3-16,0-20 0 15,3-18-5-15,0-6-11 16,14-9 3-16,3-3 0 15,6 5-11-15,12 2-23 16,17 10-50-16,-3 13-121 0</inkml:trace>
  <inkml:trace contextRef="#ctx0" brushRef="#br0" timeOffset="61731.312">30497 9345 2443 0,'0'0'1047'16,"6"0"-909"-16,-6 0-99 15,11 0-7-15,10 0-10 16,5 0-17-16,-9 0-2 16,7 0-3-16,2 2-4 0,-12 13-2 15,-8-7 0 1,-6 6-3-16,0-5 4 0,0 0 5 16,-26-4 0-16,-3-5-7 15,-3 0 3-15,6 0-12 16,5-14-7-16,21-21-18 15,0 8-49-15,0 2-335 0</inkml:trace>
  <inkml:trace contextRef="#ctx0" brushRef="#br0" timeOffset="63006.896">27879 10701 1942 0,'0'0'537'15,"0"0"353"-15,0 0-730 16,0 0-126-16,0 5-19 15,21 8-9-15,-7 1 0 16,15 3-4-16,-6 4-1 16,3 8 1-16,-8-1-1 15,-4 0-1-15,-5 1 1 16,-9-7-1-16,0-8 0 16,0-3 1-16,0-8-1 15,0-3 0-15,-9 0 8 16,4-19-8-16,-4-16-4 15,0-5 2-15,9-1-12 0,0 5-14 16,9-8-35 0,11 12-123-16,-8 6-1973 0</inkml:trace>
  <inkml:trace contextRef="#ctx0" brushRef="#br0" timeOffset="63397.126">28202 10859 2499 0,'0'6'131'0,"0"0"592"15,8-6-578-15,-8 0-106 16,9 0-16-16,3 0-10 15,-1 0-10-15,4-15-3 16,2 0-4-16,-11 0 2 16,0-2-2-16,-6 3 3 15,0-4-3-15,-6 6 3 16,-14 6 1-16,2 6 0 16,-5 0 3-16,-3 0-3 15,0 24 0-15,14 7 3 16,1 2-3-16,11 5 3 15,0-7-3-15,11-4-2 16,15-7 1-16,3-8 1 0,18-10-10 16,2-4-25-1,-11-23-123-15,-6-4-2519 0</inkml:trace>
  <inkml:trace contextRef="#ctx0" brushRef="#br0" timeOffset="63825.42">28600 10689 2292 0,'0'0'983'0,"0"0"-768"15,-21-1-157-15,10 1-28 16,-10 0-11-16,4 1-12 16,5 16-6-16,-5 10-1 15,5-2 0-15,9-3 0 16,3 1 4-16,0-4 0 15,3-1-3-15,26-4 0 16,0-3-1-16,3-3 3 16,-3 0-3-16,6-2 0 15,-14-3-8-15,-10 3-10 0,-11 2-3 16,0 4-15-16,-11-2 6 16,-21 10-20-16,-26-3-39 15,14-3-113-15,3-11-768 0</inkml:trace>
  <inkml:trace contextRef="#ctx0" brushRef="#br0" timeOffset="64359.064">29129 10733 2819 0,'0'5'345'15,"-3"-3"118"-15,-3 2-394 16,6-4-32-16,0 0 0 16,0 0-10-16,6 0-21 15,23 0-6-15,17 0 8 16,24 0-1-16,5 0-6 16,7-4-1-16,-1-2 0 15,-5 0-7-15,-4-3-5 16,-8-4-6-16,-9 6-21 15,-2-18-46-15,-15 7-75 0,-21-1-821 16</inkml:trace>
  <inkml:trace contextRef="#ctx0" brushRef="#br0" timeOffset="64649.937">29509 10535 2709 0,'0'2'720'0,"0"-2"-546"16,0 0-133-16,18 0-30 15,8 0 3-15,9 6-5 0,5 3-5 16,4 10-4 0,-9-2 0-16,5 6 0 0,-11-1-5 15,-11-2-3-15,2 1 2 16,-5-2 1-16,-15 1 1 15,0 0-1-15,0 6 5 16,-26 0 0-16,-6 3-4 16,-6-2-10-16,-20 5-16 15,17-7-46-15,3-11-315 0</inkml:trace>
  <inkml:trace contextRef="#ctx0" brushRef="#br0" timeOffset="65198.949">30282 10417 2223 0,'0'0'1297'0,"0"0"-1166"16,0 0-100-16,20 0-13 16,12 0-3-16,3 0-5 15,12 8-1-15,5 17-9 16,-8 3 0-16,-15 1 0 15,-3-4 0-15,-9-5 0 0,-8-1 0 16,-9-7-7-16,0-1 7 16,-15-6 1-16,-2-5-1 15,-15 0 0-15,6-5-4 16,5-18-10-16,13-8-21 16,2-5-9-16,6-16-7 15,14 7-102-15,18 4-681 0</inkml:trace>
  <inkml:trace contextRef="#ctx0" brushRef="#br0" timeOffset="65938.655">30849 10543 2512 0,'0'0'719'15,"0"0"-378"-15,0 0-272 16,0 0-39-16,0 0 2 15,0 0-12-15,5 0-12 16,-5 0-3-16,0 3 1 0,3 11 0 16,15 6 8-16,-7 5-7 15,1 3-3-15,2 3-4 16,-2 0 0-16,-6-2-27 16,-6-7-74-16,0-13-708 0</inkml:trace>
  <inkml:trace contextRef="#ctx0" brushRef="#br0" timeOffset="69679.92">9676 11141 2494 0,'-2'8'145'16,"-13"3"38"-16,6-2 204 16,1 0-272-16,-7-3-66 15,3-1 0-15,1 0-7 16,-10-1-15-16,1 3 2 15,3 2 4-15,-12 0-9 16,2-2-7-16,-10 6-5 16,-1 1 3-16,-14-1 1 15,-6 5-3-15,5-4-1 0,-11 3 0 16,3 3 3-16,3-7-1 16,0 7-3-16,3-8-1 15,-3 1-6-15,3-1 0 16,2-4 0-16,-5-2 2 15,-6 0-3-15,6-4-2 16,-9-2 1-16,6 0-2 16,-11 0 4-16,8 0-2 15,-6 0 2-15,6 0 2 16,0 0-1-16,3 0-2 16,9 0-1-16,-6-8-2 15,17 0 2-15,-5-4-2 0,5-1 2 16,3-5-2-16,-3-2 2 15,7-3-2 1,-4 1-1-16,9-3-4 0,-3-3 5 16,-3-1-8-16,15 2 3 15,-7-4 5-15,7 3-5 16,0 2-1-16,2 1 6 16,4 1 0-16,11 6 0 15,-3 0-1-15,6 1 1 16,0 0 0-16,0-2-7 15,17-6 6-15,4-1-6 16,8-2 2-16,0-1 2 16,3 2 0-16,9-2 2 0,-4 1 1 15,7-4 0 1,0 5 0-16,5-2 3 0,3 2 1 16,3-4-4-16,9 5 2 15,-3-2-1-15,6 3-1 16,6-1 1-16,-6 2 3 15,-3-1-4-15,5 6 2 16,-8 5-2-16,3-4 3 16,-3 5-2-16,9-1-1 15,6 2 0-15,-7 1 0 16,4-1-1-16,-6 3 1 16,11-1 0-16,-8 0 0 15,5 0 2-15,-11 8-2 16,3-2 0-16,3 2-1 15,-15 2 1-15,0 0 0 0,3 0 0 16,-8 0 0-16,-4 2 0 16,10 8 0-16,-7-2 0 15,12 0 0-15,-9 2 2 16,-2-5-2-16,-7 3-2 16,-8 5 2-16,-3 0 0 15,-6 4-4-15,0-2 2 16,-8 5 2-16,-4 4 0 15,-2-2 2-15,5-3-2 16,-2 7 0-16,-4-3 4 16,-8 2-4-16,15-3 3 15,-12 2-3-15,-6 1 0 16,0-4 0-16,0 9 0 16,0 1 0-16,-6 2 0 15,-15 1 4-15,10 2-4 0,-9-2 0 16,-4 3 5-16,-5-3-2 15,0 0 2-15,-14 6-2 16,-1-2-1-16,-14 6 2 16,-9 2-1-16,-11 3-3 15,-4-1 0-15,4-6 0 16,2-8 0-16,-5-9-10 16,11-13-35-16,21-12-219 0</inkml:trace>
  <inkml:trace contextRef="#ctx0" brushRef="#br0" timeOffset="79093.445">12617 12655 2428 0,'0'0'175'16,"0"0"415"-16,0 0-409 15,0 0-137-15,0 0-15 16,0 0 9-16,0 0-11 16,0 0-11-16,0 0-3 0,0 0 6 15,0 0 1 1,0 0 2-16,0 0 2 0,0 0-2 15,0 0-5-15,0 0 0 16,3 0-6-16,11 0-1 16,4 0-1-16,11 0-2 15,6-3-2-15,2-2-2 16,1 0-1-16,0-1 2 16,5 3-4-16,-8 0 1 15,12 0-1-15,2 0 3 16,-5-3-3-16,14 1 4 15,3-6 2-15,-3 1-1 16,12 3 1-16,-9-1-3 16,8-4 1-16,-8 7-2 15,0-2-2-15,-5 1 2 0,11 1-2 16,-6-1 0 0,2 2 0-16,-7 4 0 0,8-6 2 15,-9 1-2 1,3 0 0-16,-3 0 0 0,-6 3 0 15,1 2 4-15,5-4-3 16,-3 4-1-16,-8 0 0 16,14 0 0-16,-11 0 0 15,5 0 0-15,6 0 0 16,-9 0 2-16,7 0-2 16,-7 0 0-16,-3 0 0 15,-8 0 1-15,0 0-1 16,-3 0 0-16,3 0 0 0,-3 0 0 15,-1 0 4 1,10 0 1-16,0 0-5 0,-7 0 0 16,13 0 2-16,-4 0-1 15,-14 0 2-15,18 0-3 16,-16 0 2-16,1 0-2 16,0 0 0-16,3 0 1 15,-6 0 1-15,0 0-2 16,0 0 2-16,-3 0 1 15,9 0-2-15,-6 0 0 16,0 0-1-16,5 0 1 16,-8 0 1-16,6 0 0 15,-3 0-2-15,9 0 0 16,-9 0 0-16,0 0 3 16,-3-2-3-16,3 0 0 0,0 2 0 15,-3 0 0-15,3 0 0 16,8 0 2-16,-11 0-2 15,3 0 0-15,0 0 0 16,0-4 0-16,-3 4 0 16,-2-2 0-16,5-2 4 15,0 2-1-15,-3-4-3 16,-3 3 3-16,6 0 0 16,-9 2-1-16,9-4-1 15,0 4 1-15,-3 1-2 16,3-4 4-16,-9 2-4 15,9 2 0-15,-6 0 0 16,3 0 0-16,0 0 0 0,-3 0 4 16,-2-4-4-16,2 4 3 15,-3 0-3-15,3 0 1 16,-3-2 1-16,-2 2-2 16,5 0 1-16,-3-4 0 15,3 2-1-15,1 2 1 16,-10-3-1-16,9 3 2 15,-3-3-1-15,3 3 1 16,1-2-2-16,-4 2 0 16,9 0 0-16,6 0 2 15,-6 0-1-15,-3 0-1 16,3 0 0-16,0 0 0 0,-6 0 0 16,-3 0 1-1,3 0-1-15,-11 0 1 0,11 0 1 16,0 0-2-16,-6 0 5 15,6 0-5-15,-2 0 2 16,-7 0 1-16,9-4-2 16,0 3 1-16,1 1 0 15,-10 0-1-15,3-4 2 16,-2 4-3-16,-7-3 3 16,4 3-1-16,-1 0-1 15,1 0 1-15,-1 0 0 16,4 0 0-16,-6-2 0 15,2 2 1-15,-2-4 2 0,-9 4 2 16,14 0-2 0,-17 0-1-16,6 0 1 0,-3 0 0 15,-3 0-2-15,0 0 0 16,0-2-2-16,0 2 3 16,0 0-4-16,0 0 0 15,0 0-1-15,0 0-10 16,0 0-15-16,-9 0-29 15,-11-3-115-15</inkml:trace>
  <inkml:trace contextRef="#ctx0" brushRef="#br0" timeOffset="88020.045">27711 11448 1544 0,'0'0'777'16,"-6"0"-635"-16,0 0-126 15,6 6 590-15,-6-6-312 16,6 0-237-16,-11 0-6 16,11 0 10-16,0 0-9 15,0 0-18-15,0 0-3 16,0 0-1-16,0 0-11 15,0 0-7-15,0 0-1 0,0 0 0 16,0 0-1-16,23 0-1 16,9 0 2-16,17-6 1 15,12-7-3-15,21-5-3 16,13 1-3-16,19-3 1 16,-4-1-1-16,9-3-2 15,-5 4 1-15,-16 1-1 16,-10 5-1-16,-16 0 0 15,-31 5 0-15,0-2-4 16,-24 6-2-16,-5 1-3 16,2 2-9-16,-11 2-27 15,-3 0-44-15,0 0-207 0</inkml:trace>
  <inkml:trace contextRef="#ctx0" brushRef="#br0" timeOffset="88765.508">27647 11925 2361 0,'-6'-5'918'0,"0"-4"-711"16,6-2-140-16,-9 2 0 0,9 1-1 16,0 5-23-1,0 3-23-15,0 0-13 0,0 0-3 16,0 9-4-16,0 22-5 16,0 19 5-16,0 12 5 15,9 8 0-15,3 4-3 16,-1-1 2-16,10-13-2 15,-1-15-2-15,3-12 3 16,3-13-3-16,6-14-10 16,12-12-11-16,-9-25-48 15,6-8-101-15</inkml:trace>
  <inkml:trace contextRef="#ctx0" brushRef="#br0" timeOffset="89325.134">27592 12247 2476 0,'0'2'863'0,"0"-2"-706"16,5 0-113-16,21 0-38 16,18-9-6-16,-6-7-5 15,5 1-67-15,1 2-73 16,-12 1-60-16,-15 4 17 15,1 0 188-15,-9 4 58 16,-4 2 142-16,-5 2-58 16,0 0-54-16,0 0-33 15,0 0-27-15,0 20-5 0,0 1 6 16,6 9 2-16,0 1-12 16,9-3-8-16,-1-6 1 15,9-5-1-15,-14-9-1 16,17-5-5-16,-6-3 2 15,-2-5-4-15,5-22-3 16,-8-3-4-16,-4-3-6 16,-2 1 2-16,-3 6 8 15,-6 7 1-15,0 7 16 16,0 7 13-16,0 5-8 16,0 0-21-16,0 11-1 15,11 23 0-15,-5 20 0 16,15 11 1-16,-4 11 1 0,0 2-2 15,4 3 0-15,-7-9 0 16,-8-10 0-16,0-14 0 16,-6-11 0-16,0-15 4 15,-6-5 5-15,-26-14-7 16,-3-3-2-16,-5-3-10 16,-10-30-9-16,7-13-23 15,2-38-46-15,24 10-125 16,2 2-2394-16</inkml:trace>
  <inkml:trace contextRef="#ctx0" brushRef="#br0" timeOffset="90015.428">28225 12049 697 0,'0'0'1667'16,"0"2"-794"-16,0 18-726 15,6 15-84-15,5 6 6 16,4 10-19-16,-3 9-20 16,-1 1-15-16,-5-1-11 0,-3-4-3 15,-3-11 4 1,0-10-2-16,0-14-3 0,0-5 0 15,0-15-7-15,0-1 1 16,-3-1-1-16,-14-30-19 16,-4-10-23-16,4-9-8 15,-4-4 16-15,10-5 41 16,5 6 9-16,6 8 7 16,0 4-2-16,0 10-4 15,17 10-6-15,7 1-4 16,2 10-10-16,0 10 5 15,0 0-4-15,-17 0-3 16,8 21 11-16,-11 5-3 16,-6-1 4-16,0 5 0 15,0-1 8-15,-14-2 17 0,2-1 0 16,-6-6-3-16,7-6-2 16,11-9-8-16,0 1-5 15,0-6 2-15,0 0-2 16,17 0-1-16,7 0 3 15,7-8-7-15,7-15-1 16,-3-7-1-16,-3-5-6 16,3-5-4-16,-18 2-9 15,4 0 3-15,-15 6 16 16,-6 6 0-16,0 8 24 16,0 11 9-16,-15 7 15 15,-2 0-22-15,-7 11-17 16,10 19-5-16,2 11 2 15,-2 4 5-15,14-4-2 16,0-5-4-16,17-12-5 0,24-16-5 16,31-20-8-16,-8-23-42 15,0-14-183-15</inkml:trace>
  <inkml:trace contextRef="#ctx0" brushRef="#br0" timeOffset="91201.435">30387 11102 2448 0,'-18'2'312'0,"18"2"378"16,-3-4-602-16,-3 0-31 15,6 0 19-15,0 0-23 16,0 0-24-16,0 0-18 15,9 0-5-15,26 0 3 16,9 0 4-16,20 0-1 0,17-10-3 16,9 0-4-1,12-5-2-15,2 6-1 0,1 2-2 16,-18-3-4-16,-20 9-8 16,-15-3-8-16,-29 4-19 15,-14 0-46-15,-9 0-61 16,-9 0-447-16</inkml:trace>
  <inkml:trace contextRef="#ctx0" brushRef="#br0" timeOffset="93941.867">30503 11491 2476 0,'0'6'865'16,"0"-1"-673"-16,0 0-141 16,0 6-32-16,0 7 2 15,0 8 5-15,9 5-7 16,-7 5-4-16,13 0 1 15,-9 1-2-15,0-3-5 16,2-9-3-16,-2-3-2 16,0-10-1-16,-6-7-3 15,0-1 3-15,6-4 0 16,-6 0-2-16,0-25-1 16,3-10-9-16,5-7-5 0,7 0-2 15,-6-1 5 1,5 7 5-16,6 11 2 0,-8 5 2 15,8 9-3-15,-5 4-1 16,5 7-3-16,-8 0 1 16,2 18 3-16,-2 9 3 15,-3 3-1-15,-3 3 3 16,-1-5 3-16,1 1-1 16,-6-10-2-16,18-4-14 15,-4-9-77-15,-2-6-296 0</inkml:trace>
  <inkml:trace contextRef="#ctx0" brushRef="#br0" timeOffset="94308.648">30930 11505 2610 0,'0'6'33'16,"0"0"734"-16,0 2-636 15,-6 0-99-15,6 1-7 16,0 11 4-16,0-1 14 16,0 6-14-16,0 1-11 15,0 2-6-15,0-5-5 0,6-7-2 16,11-2-3-16,-2-4-2 15,-3-10-4-15,-1 0-2 16,4 0-2-16,-12-24-5 16,5-3-17-16,-8-7-7 15,0-3-7-15,-8 6 6 16,-19 8-11-16,7 12 1 16,-21 11-35-16,15 0-141 15,12 6-764-15</inkml:trace>
  <inkml:trace contextRef="#ctx0" brushRef="#br0" timeOffset="94948.455">31348 11237 2750 0,'0'0'672'16,"0"8"-505"-16,0 15-135 16,0 16-19-16,0 13 25 15,15 12-17-15,-1 6-13 16,10 0-4-16,-1-1-2 16,-3-10-2-16,-2-12-6 15,-4-2-33-15,-8-15-37 16,0-19-130-16</inkml:trace>
  <inkml:trace contextRef="#ctx0" brushRef="#br0" timeOffset="95421.595">31319 11593 2414 0,'0'0'965'15,"0"0"-825"-15,0 0-107 16,18 0-13-16,14-5-6 15,0 1-14-15,2-5-3 16,-4 6-18-16,-4 1-2 16,-12-1 11-16,1 3 12 15,-12 0 1-15,-3 0 7 16,8 0 13-16,-8 5 4 16,6 18-3-16,0-1-6 0,6 1-1 15,2 0-11 1,-5-7 0-16,14-4-4 0,-5-10-2 15,-1-2-14-15,3 0-10 16,1-16-4-16,-10-7 8 16,-5 3 11-16,-3 6 11 15,-3 6 30-15,0 5 14 16,9 3-13-16,-1 3-28 16,1 31-2-16,11 13 7 15,7 14-6-15,-13 3 1 16,4 3-3-16,-10 1 0 15,-8-6-7-15,0-11 2 0,0-18 5 16,0-6 0-16,-14-22 8 16,-18-5 3-16,-9 0-7 15,0-14-4-15,-5-21-7 16,5-35-25-16,15 9-58 16,0-1-426-16</inkml:trace>
  <inkml:trace contextRef="#ctx0" brushRef="#br0" timeOffset="95647.481">31842 11436 3018 0,'0'5'413'16,"0"4"-265"-1,9 14-105-15,3 9 0 0,2 10 11 16,4 12-27-16,8 5-16 15,-18 5-5-15,13-5-4 16,-15-4-2-16,2-13-9 16,-2-8-18-16,-6-18-28 15,0-7-36-15,0-9-229 0</inkml:trace>
  <inkml:trace contextRef="#ctx0" brushRef="#br0" timeOffset="96299.942">31889 11570 2522 0,'0'0'312'16,"0"0"382"-16,0 0-615 0,0 0-51 15,0 0-9-15,8 0-13 16,16 0-6-16,-16 2-2 16,13 13-12-16,-7-1 6 15,-8 5 5-15,0-5-2 16,-6 6 5-16,0-6 1 15,0 1 11-15,0-5 4 16,-6 2 4-16,6-7-5 16,-6 2-12-16,6-7 0 15,0 0 2-15,0 0-3 0,12 0-2 16,8-4 0 0,9-16 1-16,-3-1-1 0,6-9-3 15,-3 0-10-15,-2-1 0 16,-10 6 0-16,-8 2 6 15,-3 2 6-15,-6 11 1 16,0 5 0-16,0 1 14 16,-6 4-7-16,-9 0-4 15,4 9-3-15,-1 11 0 16,6 5 0-16,-3 0 8 16,9 0-4-16,0-7 2 15,18-4-6-15,8-9 2 16,15-5 1-16,-6 0 0 15,8-5-3-15,4-21-8 16,-7-7-10-16,-11 1-7 0,6-4 2 16,-20 6 8-1,-4 4 15-15,-11 5 2 0,0 11 20 16,-11 10 0-16,-12 0-11 16,8 2-5-16,-5 23-3 15,8 5 1-15,3 0 1 16,9-5-5-16,0-2-5 15,29-3 2-15,-2-12-4 16,13 1 0-16,-14-3-3 16,-8 2 1-16,-7 0 5 15,-11 12 3-15,-8 2 1 16,-33 12 0-16,-46 8-4 16,11-1-52-16,1-16-585 0</inkml:trace>
  <inkml:trace contextRef="#ctx0" brushRef="#br0" timeOffset="114059.891">16795 14878 2230 0,'0'0'340'15,"0"0"-302"-15,0 0-38 16,6 0 0-16,-6 2 26 16,11 5 5-16,-5-6-16 0,0 5 16 15,-6 0-5-15,9-1-24 16,-7 2-2-16,-2-2 0 16,9-3-21-16,-9 4-3 15,0 0 21-15,6-4 3 16,-6 2 0-16,0-2 57 15,0 4 34-15,0-3-20 16,0 2-23-16,0 0-10 16,0 1 5-16,0 3-23 15,0-4 252-15,-15-1-193 0,4 2-54 16,-9 1-9 0,2 6 7-16,1-6-3 15,-9 4 5-15,-1 2-6 0,-2-2-3 16,-3-1 7-16,-5 5-3 15,5-5-1-15,-6 5-7 16,-6-4 1-16,6 1-4 16,1 2-4-16,-7-5 2 15,-5 1-7-15,5 1 1 16,-11-2 4-16,3 2-5 16,-4 1 5-16,1-4-2 15,-9 6 0-15,3-3 0 16,-6 3-1-16,6 1 10 15,3-4-1-15,3 0-5 16,-3-3-3-16,12 2-1 0,-10-3 0 16,4-1-1-16,-3 1 1 15,-9-6-2-15,-6-1 0 16,-2 6 0 0,-1-2 1-16,0 0-1 0,6-4 0 15,1 0 3-15,5 0-3 16,0 0 3-16,-3 0-1 15,3 0 1-15,-6-2-1 16,6 0 2-16,3-4 0 16,0 2 2-16,2 3-3 15,10-6-1-15,2 1 2 16,1-1-4-16,-1-5 0 16,6 6 2-16,1-7 0 15,2 4-1-15,3-6 0 16,17 1 2-16,-11 0 0 0,3-3-2 15,0 3-1 1,-1-8 3-16,1 3-3 0,6-2 2 16,-4-1-2-16,-8-3 0 15,15 2 0-15,-1 1 1 16,-2-2-1-16,-1-1-1 16,-5 5 1-16,14 1 0 15,-11-1 0-15,3 0 0 16,-1 3 0-16,4 3 0 15,2-3 0-15,0 9 0 16,1-4 0-16,8 2 0 16,-3-2 1-16,0-1-1 15,6-2 0-15,-5 1 2 0,5-1-2 16,-9-4 0 0,9 5 0-16,0-5-1 0,0-1-2 15,0 1 0-15,9-5 3 16,2 5-3-16,-2-1 3 15,14-5 0-15,-11 5 0 16,8 0 2-16,-2-3 0 16,8-2-1-16,-12 5-1 15,18 1 2-15,3-7-2 16,3 7 0-16,0-1 1 16,11-5 1-16,0 5-2 15,9 0 0-15,-2-3 1 16,13 3-1-16,-8 3 2 0,6-3-1 15,12 4 1-15,-13-1-2 16,10 0 0 0,0 3 0-16,-7 2 0 0,7-2 0 15,-6 3 0-15,2 3-2 16,12-4 2-16,-11 7 0 16,8 2-1-16,1 3 1 15,-4 0 0-15,4 0 0 16,-4 0 0-16,3 0 0 15,-8 0 0-15,11 0 0 16,-8 0 0-16,-4 0 0 16,1 0 0-16,-6 0 0 0,3 0 0 15,-6 6 0 1,-3 5 0-16,3 0 0 0,-3 0 0 16,-3 7 0-16,0-2 1 15,-3 4 1-15,0-3-1 16,-5 1 0-16,-10 0 3 15,7 2-1-15,-9 0-3 16,-7-1 1-16,-1 1-1 16,-1 4 0-16,0-2 1 15,-3 1-1-15,0-1 0 16,-9 3 0-16,1 0 2 16,2 1-2-16,-2-3 0 15,-1-1 1-15,-2 1-1 0,-1-6 0 16,-2-1 0-1,-7-4 0-15,1 1 0 0,-6-4 0 16,0 2 0-16,0 5 0 16,0-2 0-16,0 5 1 15,0 1-1-15,-6 2 3 16,-8 1-3-16,-3 2 0 16,-1-3 3-16,-8 1 0 15,-6-1-3-15,-6 3 3 16,-2 1-1-16,8-3 1 15,-15-4-3-15,4 4 3 16,-1-2-3-16,-5-6 0 16,2 1 2-16,-8-1-2 15,5-2 1-15,1-2-1 0,3-4 0 16,11-3-1 0,9 1-4-16,26-5-10 0,0 0-23 15,8-9-191-15</inkml:trace>
  <inkml:trace contextRef="#ctx0" brushRef="#br0" timeOffset="117369.682">16713 15044 2422 0,'-14'0'914'16,"5"0"-758"-16,6 0-101 15,3 0-42-15,0 2 10 16,0 5-9-16,0 4-11 15,3 5-1-15,20 13 9 16,7 4 12-16,13 10 2 16,6 4-4-16,21 7-2 15,3 2-1-15,26 0-5 16,-1-1 2-16,16-2-8 0,-1-5 0 16,6-6-4-1,-14-8-1-15,-1-3-2 0,-2-8 0 16,-21-13 0-16,-17 2 0 15,-8-8-5-15,-13-4-10 16,-17 0-19-16,-5-16-38 16,-16-3-110-16</inkml:trace>
  <inkml:trace contextRef="#ctx0" brushRef="#br0" timeOffset="117662.837">17972 15455 2333 0,'-6'4'1311'0,"6"-2"-1228"0,0 4-61 16,0 1-13-16,11 2-6 16,27 12 3-16,6 1-2 15,-1 3-2-15,1-2 1 16,-6 2-3-16,-6-2 0 15,-3-6 0-15,-9 3 0 16,-11-4 0-16,2 7 1 16,-11 4 1-16,-11 4 1 15,-18 15-1-15,-12 2-2 16,-35 15-16-16,13-14-47 16,7-13-134-16</inkml:trace>
  <inkml:trace contextRef="#ctx0" brushRef="#br0" timeOffset="119779.164">19218 15805 2580 0,'-15'0'39'16,"-2"0"479"-16,-9-3-317 16,6 3-156-16,-7 0-30 15,7 0-6-15,0 17-3 16,-4 17-5-16,1 5 0 15,14 6 3-15,-2 3-4 16,2-3 0-16,9-5 0 0,0-11-4 16,0-8-3-16,20-15-9 15,4-6-17-15,2-6-12 16,6-21 33-16,-18-10 12 16,13 0 0-16,-7 3 0 15,-11 7 56-15,-7 9 7 16,7 10-5-16,-9 8-3 15,6 0-26-15,0 5-26 16,0 18-2-16,8 5 3 16,1 1-4-16,8-8 0 15,0-3-3-15,18-18-21 16,0 0-64-16,-10-23-631 0</inkml:trace>
  <inkml:trace contextRef="#ctx0" brushRef="#br0" timeOffset="120177.259">19599 15831 2632 0,'-12'0'773'16,"-5"0"-625"-16,-7 0-106 16,10 1-6-16,-7 12-2 15,1 1-19-15,17 5-10 16,-11 7-3-16,14 2-2 15,0-2 0-15,0-4-6 16,5-3-5-16,7-7 1 16,8-10 4-16,1-2 0 0,2-6 6 15,-6-24-5-15,-2-10-5 16,-3-15-8-16,-12-5-9 16,0-6-11-16,0 2 4 15,-12 2 15-15,-14 3 15 16,-3 14 4-16,3 11 42 15,8 16 6-15,4 17-25 16,8 1-13-16,6 22-7 16,0 23 0-16,0 17-1 15,20 6-1-15,6 5-1 16,6-9 0-16,0-7-19 16,23-8-31-16,1-19-41 15,-7-13-371-15</inkml:trace>
  <inkml:trace contextRef="#ctx0" brushRef="#br0" timeOffset="120553.18">19939 15768 2207 0,'-6'-6'1015'0,"-15"0"-786"16,-2 5-143-16,-3 1-21 16,6 0-10-16,2 0-21 15,-2 21-15-15,8 5-10 16,12 3-5-16,0 2-2 15,0-3-1-15,0-5-1 16,21-4-2-16,-1-11-2 16,9-8-7-16,0 0 1 15,-3-25-5-15,-5-12-1 16,-13-13-1-16,-2-4 5 0,-6-10 1 16,0-2 7-16,-9-1 4 15,-17 4 1-15,-3 10 15 16,3 10 23-16,6 22 0 15,2 8-12-15,12 13-11 16,6 14-10-16,0 35-3 16,0 13-1-16,12 14 3 15,14 4-2-15,18-2-2 16,-6-14 1-16,11-15-2 16,3-29-28-16,1-18-62 0,-7-2-571 15</inkml:trace>
  <inkml:trace contextRef="#ctx0" brushRef="#br0" timeOffset="125486.08">20848 15321 2678 0,'0'0'40'0,"0"0"709"15,0 0-641-15,-6 0-71 16,6 0 16-16,0 0-19 16,-3 1-17-16,-8 19-9 15,2 11-1-15,-9 12 4 0,4 21-1 16,5 15 2-16,0 15-1 16,9 8-4-16,0 10-3 15,27 1 1-15,10-5-5 16,4-19 0-16,26-12 0 15,0-27-6-15,40-38-14 16,-14-12-41-16,-11-4-164 0</inkml:trace>
  <inkml:trace contextRef="#ctx0" brushRef="#br0" timeOffset="128661.686">21249 15608 2630 0,'0'-6'663'15,"0"0"-445"-15,0-8-150 16,23 0-58-16,3-3-5 16,3 6-5-16,3 5-4 15,0 4-2-15,-14 2-8 16,2 0-6-16,-14 0 4 0,-6 11 4 15,0 9 6-15,0 2 6 16,-15 3 0-16,-2 0 0 16,-6 1 0-16,5-8 0 15,15-3 0-15,3-5 0 16,0-4 0-16,3 0 0 16,26-6 3-16,0 0 4 15,0 0 0-15,12 0 0 16,-15 1-1-16,-3 3-5 15,-8 0 3-15,-9 0-4 16,-6 8 3-16,0-2 4 16,0 5 3-16,-26 5-10 15,-3-1 0-15,-9-5-36 16,-12-5-30-16,13-6-106 16,10-3-462-16</inkml:trace>
  <inkml:trace contextRef="#ctx0" brushRef="#br0" timeOffset="129610.211">21647 15526 2641 0,'0'-6'801'0,"0"-5"-720"16,0 0-28-16,0-4-1 16,3 1-9-16,20-2-27 15,3 1-6-15,-11 5-6 0,5 0-1 16,0 8-3-16,-8 2-6 15,-9 0 0-15,14 13 6 16,-17 13-4-16,0 11 4 16,0 5 0-16,-5 3 0 15,-10 0 0-15,3-4 0 16,-2-12 0-16,8-2 1 16,0-13 0-16,6-2 1 15,0-8-1-15,0-4 2 16,12 0 2-16,14 0-2 15,3-2-3-15,29-24-10 16,-5 1-56-16,-10 2-264 0</inkml:trace>
  <inkml:trace contextRef="#ctx0" brushRef="#br0" timeOffset="130215.188">22083 15230 2747 0,'-3'0'861'15,"3"0"-804"-15,0 0-46 16,0 0-10-16,0 28 4 15,17 5 1-15,1 8 1 16,2 0-3-16,6-1 0 0,0-6-4 16,-11-7 0-1,-1-9 1-15,-5-4-1 0,-9-8-5 16,3-4-1-16,-3-2 4 16,0 0 2-16,0-2 0 15,9-15-5-15,2 0-4 16,10-6 1-16,-4 10 4 15,12-1 2-15,0 4-3 16,0 10 0-16,-3 0-6 16,1 0 0-16,-19 24 3 15,13-5 3-15,-21 3-2 16,0 4 7-16,0-1 3 16,-21 0 0-16,-11-2 0 15,3-3-3-15,0-9-15 0,-3-5-14 16,18-9-19-1,2-23-109-15,12-1-870 0</inkml:trace>
  <inkml:trace contextRef="#ctx0" brushRef="#br0" timeOffset="130368.411">22490 15391 2428 0,'0'0'947'16,"8"0"-876"-16,1 11-19 15,0 5 32-15,5 9-34 16,1-4-18-16,-4-5-14 15,1 2-9-15,-6-10-9 16,-3-8-20-16,-3 0-55 16,0 0-130-16</inkml:trace>
  <inkml:trace contextRef="#ctx0" brushRef="#br0" timeOffset="130492.439">22434 15205 2968 0,'-3'-6'603'0,"3"6"-549"15,0 0-42-15,0 0-12 16,0 0-29-16,18 6-61 16,2 2-299-16</inkml:trace>
  <inkml:trace contextRef="#ctx0" brushRef="#br0" timeOffset="130698.339">22594 15129 2958 0,'-6'-4'704'16,"6"4"-643"-16,0 0-42 16,0 0-4-16,0 23-8 0,21 11 6 15,14 8-1-15,-4 4-7 16,1 1-2-16,-8-5-3 16,-7-3-12-16,3-4-19 15,-14-15-46-15,-6-9-87 16,0-11-2438-16</inkml:trace>
  <inkml:trace contextRef="#ctx0" brushRef="#br0" timeOffset="131555.53">22588 15342 2246 0,'6'-6'939'16,"0"-2"-796"-16,3 1-64 15,14-8-5-15,0 0-29 16,3 5-31-16,12-5-14 0,6 4-11 16,-1 0-50-16,-14 3-227 15</inkml:trace>
  <inkml:trace contextRef="#ctx0" brushRef="#br0" timeOffset="134277.315">22010 16064 430 0,'0'-8'2835'0,"6"-5"-2678"0,6 0-115 16,8 0 3-16,0 1-9 15,-5-1-27-15,14 4-5 16,-12 3 0-16,-5 6-4 16,2 0 0-16,-8 0-1 15,0 11-4-15,-6 14 4 16,0 12 1-16,-6 12 0 16,-20 10 1-16,3 0-1 15,-9 0 0-15,6-17 1 16,14-3 3-16,-2-15 10 15,14-8 0-15,0-7-1 0,0-9 4 16,26 0 9 0,9 0 1-16,11-18-16 0,6-7-11 15,9-20-23-15,-20 12-67 16,0-5-375-16</inkml:trace>
  <inkml:trace contextRef="#ctx0" brushRef="#br0" timeOffset="134488.563">22298 15831 2869 0,'-9'-3'711'16,"9"3"-645"-16,0 0-46 15,0 0-8-15,0 0-8 0,0 0-4 16,17 17-3-16,-8 2-15 15,6 9-33-15,-9-7-73 16,2-2-591-16</inkml:trace>
  <inkml:trace contextRef="#ctx0" brushRef="#br0" timeOffset="134744.49">22498 15862 3476 0,'-8'-6'110'0,"-1"0"-81"16,-3 6 5-16,-2 0-13 0,2 0-16 15,3 3-5 1,9 17-1-16,0-1-4 0,0 2-4 16,9 1-6-16,17-8 1 15,-8 4 2-15,8-8 5 16,-9 5 2-16,-2-2-3 15,-15 1-2-15,0 3-4 16,-15 15-13-16,-8-7-52 16,-9-5-334-16</inkml:trace>
  <inkml:trace contextRef="#ctx0" brushRef="#br0" timeOffset="135832.313">22850 15690 3307 0,'0'-4'167'0,"0"2"-114"15,0-2 27-15,0 4-19 16,0 0-36-16,6 0-15 16,20 0 3-16,12 14 5 15,5 17-2-15,4 10-4 16,11 10-4-16,-12 8-3 0,-8 5-4 16,-21 9-1-16,-11 7 1 15,-6 2-1-15,-81 28-11 16,-3-18-39-16,5-22-86 0</inkml:trace>
  <inkml:trace contextRef="#ctx0" brushRef="#br0" timeOffset="137761.71">16618 15205 2796 0,'0'0'168'0,"0"0"180"0,0 8-238 16,0 9-73-16,5 8-4 16,7 6 3-16,3 5-8 15,11 13 1-15,3 4 0 16,3 12 2-16,8 11-13 15,7 6-1-15,5 14 3 16,9 6-4-16,6 7-4 16,20 5-1-16,9 1-4 15,32 6 1-15,23 1-5 16,41-4 0-16,-6-5-3 16,-27-31 0-16,-39-24 0 15,-39-19 3-15,-20-8-3 16,6 4 0-16,11-1-2 15,-11 0 1-15,-9-7 1 16,-14-9-1-16,-18-7-5 0,-9-8-18 16,-5-3-24-16,-12 0-32 15,0-17-72-15</inkml:trace>
  <inkml:trace contextRef="#ctx0" brushRef="#br0" timeOffset="138088.808">18442 16823 3360 0,'0'-2'218'0,"-9"-2"-171"16,9 4-18-16,0 0-1 15,0 0-21-15,18 0-6 16,17 18 1-16,-6 1 0 15,9 3 0-15,-6 4-1 16,8 5-1-16,-5 3 0 16,-3-8 0-16,0 4 1 15,-17 1-1-15,-1-6 1 16,-8 4-1-16,-6-1 4 16,0-3 1-16,-6 7-3 15,-17-5-2-15,-9 8-25 16,-15 4-47-16,18-8-75 15,0-14-926-15</inkml:trace>
  <inkml:trace contextRef="#ctx0" brushRef="#br0" timeOffset="138657.196">19398 17085 3449 0,'-17'-6'138'0,"5"6"-109"15,-11 0 9-15,8 0-7 16,-2 0-20-16,2 18-10 15,-5 13-1-15,8 9 0 16,4-2 0-16,5 0 0 16,3-7-3-16,0-6 0 0,0-17-8 15,0 0-1-15,3-8-3 16,11 0-4-16,-2-8 19 16,8-11 1-16,-2-4-1 15,2 1 5-15,-3 8-5 16,-5 4 4-16,2 8 1 15,-2 2-5-15,3 0 0 16,-4 0 3-16,7 13-3 16,-1 0 0-16,12-6-11 15,-11-1-23-15,19-6-38 16,-8-6-271-16,-2-7-1357 0</inkml:trace>
  <inkml:trace contextRef="#ctx0" brushRef="#br0" timeOffset="139054.799">19712 17130 3099 0,'0'-6'276'16,"-6"5"-215"-16,-8-4 25 15,2 3-23-15,0 2-32 16,1 0-8-16,5 0-7 16,-12 2-8-16,16 10-3 15,-4 8-2-15,0-2-2 16,6 0-1-16,0-4 0 15,6-1-4-15,2-8 0 16,10-5-3-16,-1 0-2 0,-5 0 9 16,0-23-1-16,2-4-4 15,-14-11-9-15,0-1-7 16,0-12 8-16,-14 0 4 16,-10-2 9-16,-11-3 1 15,6 11 16-15,-3 7 20 16,15 13 9-16,5 13-13 15,12 12-20-15,0 0-13 16,0 26 0-16,0 23 0 16,18 13-3-16,8 8 1 15,0-3-17-15,12-2-21 16,0-14-7-16,-6-15-16 16,34-22-46-16,-19-10-319 0,-1-4-2328 15</inkml:trace>
  <inkml:trace contextRef="#ctx0" brushRef="#br0" timeOffset="139453.067">20005 17072 3031 0,'0'-7'359'16,"0"2"-237"-16,0 2-18 15,-5 0-40-15,-7 3-30 16,3 0-18-16,6 0-9 16,-11 3-7-16,-1 19 0 15,7-2 1-15,2 4 2 16,-6 3-3-16,12-8 0 15,0-2-6-15,0-4-6 16,18-6-3-16,-4-7-26 16,12 0 10-16,0-20 2 0,1-18-24 15,-19-11-19-15,10-2 15 16,-18-4 2-16,-6-8 4 16,-20 0 21-16,-12 5 30 15,-6 1 93-15,7 12-8 16,5 12 12-16,14 13-28 15,-5 11-36-15,20 9-18 16,3 0-10-16,0 25-5 16,0 20 0-16,12 14 0 15,11 9 4-15,3 7 2 16,15-5 3-16,-4-9-5 16,-2-10 1-16,12-12-5 15,-12-14-5-15,17-15-42 16,-14-10-87-16,-9 0-432 0</inkml:trace>
  <inkml:trace contextRef="#ctx0" brushRef="#br0" timeOffset="139987.732">20264 16873 3345 0,'-6'-1'223'0,"0"1"-176"15,6 0-4-15,0 0-21 16,0 13-13-16,0 13-8 16,0 5 4-16,15 2 1 15,5 4-3-15,6-1-1 16,0-12 1-16,-11-5-3 16,17-5-1-16,-12-14-4 0,1 0-7 15,-7 0 7-15,4-22 3 16,-10-7-3-16,-2-13-5 15,3 2 6-15,-9 1-2 16,0 3 6-16,0 6 2 16,0 11 20-16,0 7 4 15,0 7 6-15,0 5-13 16,0 0-10-16,0 4-9 16,6 21 0-16,5 14 3 15,10 6 4-15,11 8-3 16,-6-2 0-16,3-8-4 15,3-16 0-15,11-22-23 16,-5-5-72-16,-6-13-1807 0</inkml:trace>
  <inkml:trace contextRef="#ctx0" brushRef="#br0" timeOffset="141121.046">21202 16778 3370 0,'-11'18'199'16,"-10"9"-157"-16,4 17-10 16,5 16 7-16,-2 14-10 15,14 16-14-15,0 5 2 16,26-1-5-16,15-1-12 15,14-3 0-15,18-22-5 16,25-3-35-16,-11-21-47 16,-2-20-438-16</inkml:trace>
  <inkml:trace contextRef="#ctx0" brushRef="#br0" timeOffset="144741.707">21554 17169 3112 0,'0'0'132'0,"0"0"35"16,0-1-3-16,0 1-96 15,-6 0-39-15,6 0-12 16,0 0-10-16,0 7-7 15,0 17 5-15,0 8 8 0,12 12-3 16,-4-11-3-16,16 4-3 16,-7-1-2-16,9-16-1 15,-11-3 2-15,14-5-3 16,-9-12-5-16,-5 0 4 16,-1-9 1-16,-2-20 0 15,2-4 0-15,-8-10-3 16,-6 3-2-16,0 2 1 15,0 6 4-15,0 12 4 16,-6 7 5-16,1 3 3 16,5 8-5-16,0 2-1 0,0 0-6 15,0 0-4 1,0 12 1-16,0 14 3 0,0 1 0 16,0 7-1-16,5 6 1 15,10-10 0-15,8-4 3 16,0-6-3-16,4-4 0 15,-1-10-12-15,12-12-33 16,-4-21-72-16,-5-8-705 0</inkml:trace>
  <inkml:trace contextRef="#ctx0" brushRef="#br0" timeOffset="146000.747">22155 17032 3175 0,'0'-9'263'0,"0"-2"-203"0,-8 0 11 16,2 7-3-16,0 0-29 15,0 4-16-15,-8 0-12 16,-4 0-6-16,4 4-1 15,5 16 0-15,3 1-4 16,-2 1 1-16,8 5-1 16,0-4 0-16,0 3-1 15,23-8-2-15,6 3 3 16,-6-3-3-16,9 2 3 16,-6-7 0-16,-3 5 0 15,-11-13 0-15,-3 6-1 16,-9 4-7-16,0-10 6 15,-9 15-2-15,-17-6-8 0,-6 2-37 16,-15-7-46 0,4-6-200-16,11-3-1646 0</inkml:trace>
  <inkml:trace contextRef="#ctx0" brushRef="#br0" timeOffset="148622.065">22644 16805 3065 0,'-9'-8'312'0,"6"2"-237"15,3-1 28-15,0 3-30 16,0 2-31-16,0 2-24 15,0 0-13-15,0 12-5 16,0 15 4-16,3 16 9 16,11 8 4-16,-2 8-3 15,8 3-5-15,-11-3-5 16,8-12-1-16,-5-4-3 16,0-14 1-16,-7-13-1 15,4-7 0-15,-9-6 1 16,3-3 3-16,-3 0-1 15,15-20 1-15,-4-12-2 16,4 0-2-16,2 2 0 16,4 5-5-16,2 11-2 0,9 3-4 15,0 11-1-15,-15 0 0 16,6 0-5-16,-14 17-2 16,-3 5 10-16,-6 3 1 15,-15 0 4-15,-8-2 4 16,-15 4 0-16,-5-14 0 15,2-4-5-15,9-9-3 16,18-11-39-16,8-18-45 16,6-3-346-16</inkml:trace>
  <inkml:trace contextRef="#ctx0" brushRef="#br0" timeOffset="148790.378">23042 16978 2800 0,'0'11'463'0,"0"3"-330"15,0 9-21-15,8 5-32 16,-2-3-40-16,6 1-24 16,-4-3-9-16,-2-3-7 15,0-7-4-15,-6-13-39 16,0 0-64-16,0 0-451 0</inkml:trace>
  <inkml:trace contextRef="#ctx0" brushRef="#br0" timeOffset="148906.016">22949 16873 2747 0,'0'0'0'16,"5"3"-213"-16,4 6-1929 0</inkml:trace>
  <inkml:trace contextRef="#ctx0" brushRef="#br0" timeOffset="149207.262">23108 16956 3376 0,'0'0'140'0,"0"6"-104"15,12-1-1-15,-9 12-4 16,17 0-7-16,-8 5-10 16,8-5-8-16,-14 3-6 0,9-6 0 15,-10-3 0 1,1-5 3-16,-6-6-3 0,0 0 0 15,0 0 0-15,0-8 0 16,3-15-11-16,-3 3 0 16,9 3 7-16,0 3 0 15,2 8-4-15,1 6 8 16,-1 0-4-16,4 6 3 16,2 14 1-16,4 5 0 15,-10-7 0-15,1 1 0 16,-12-11-57-16,0-2-263 0</inkml:trace>
  <inkml:trace contextRef="#ctx0" brushRef="#br0" timeOffset="150388.379">23663 16842 3220 0,'0'-1'381'16,"0"-4"-339"-16,0 5-25 15,0 0 0-15,0 0-12 16,9 10-1-16,8 11 0 15,-5 3 1-15,3 2-1 16,-4-1-1-16,-8-9-3 16,6-2 0-16,-9-2 0 15,6-7-2-15,-6-5-4 16,0 0 1-16,0 0-1 0,8-19-5 16,-8-4-6-16,6-6 8 15,6 4 3-15,-6 5 3 16,-1 7 0-16,10 1 0 15,-9 12 3-15,5 0-5 16,1 0 5-16,3 12 0 16,2 1 0-16,-2 1 0 15,-4 1 0-15,7-5 0 16,-4 0 0-16,1-7 0 16,-1-3 1-16,1 0-1 15,-4-13-5-15,1 0-4 16,-6-6 6-16,8 6 3 0,-14 6 0 15,6 7 2-15,0 0 3 16,-3 0-5-16,14 2 0 16,-5 12 3-16,5 3-3 15,9 1 2-15,-11-12-2 16,8-5 1-16,-5-1 2 16,-4 0 5-16,-2-7-2 15,-6-13 0-15,-6-4-1 16,0-1 10-16,0-2 4 15,-15 3-8-15,-11 5-5 16,-6 2-6-16,3 12-17 16,-6 5-34-16,12 0-51 15,8 0-514-15</inkml:trace>
  <inkml:trace contextRef="#ctx0" brushRef="#br0" timeOffset="150589.639">24346 16790 2213 0,'0'0'1390'16,"0"0"-1315"-16,0 0-48 15,0 0-5-15,0 0-22 16,0 0-51-16,0 0-85 15,0 0-895-15</inkml:trace>
  <inkml:trace contextRef="#ctx0" brushRef="#br0" timeOffset="150859.409">24195 16381 3492 0,'0'-4'161'15,"0"4"-132"-15,15 0 2 16,25 0-20-16,15 31-4 16,18 8 3-16,-3 22-5 0,0 6-1 15,-18 12-3 1,-17 6-1-16,-24-1 0 0,-11 4 0 15,-61 10-33-15,-11-16-77 16,-1-25-2105-16</inkml:trace>
  <inkml:trace contextRef="#ctx0" brushRef="#br0" timeOffset="152826.215">16466 15686 2895 0,'-8'30'248'0,"8"5"-164"15,0 7 37-15,0 15-43 16,23 6-34-16,0-2-4 15,9 13-8-15,0 4-7 16,-6 1-1-16,3 3-5 16,3 6 2-16,-5-6 0 15,7 0 2-15,7 2-1 16,3 0-5-16,5 0-8 0,15 1 3 16,-3 6-1-1,14-16 5-15,-2 6-6 0,6-5-1 16,8 0-1-16,-6-12-2 15,6-2-2-15,0 0-1 16,-5 1-1-16,5-11-1 16,3 3 1-16,-9 1-2 15,7 0 1-15,-7-6-1 16,6-5 1-16,0 4-1 16,0-4 0-16,3-8 2 15,-2-1-2-15,-1-1 2 16,0-4-2-16,-6-7 3 15,-2-7-1-15,5 3-2 16,-8-9 0-16,-13 3-2 16,1-8 2-16,-6-4 0 0,-11 2 0 15,2-2 0-15,-17-2-5 16,0 4-1-16,-17-4-3 16,-1 0-7-16,-5 0-18 15,-9 0-34-15,0 0-52 16,0-10-378-16</inkml:trace>
  <inkml:trace contextRef="#ctx0" brushRef="#br0" timeOffset="153140.463">19203 17864 1878 0,'0'0'1740'0,"0"0"-1651"15,0 0-78-15,15 2-11 16,8 21 9-16,9 3 0 16,6 1-9-16,-6 2 8 15,6-3-8-15,-6-1 0 16,-3 0 2-16,3-5 2 16,-15-1-3-16,3 1-1 15,-11-4 0-15,3 7 6 16,-12-1-5-16,0 4 1 15,0 5-2-15,-18 11 0 16,-8-2-11-16,-6 9-14 0,0-8-16 16,-11 2-37-1,5-15-40-15,9-14-451 0</inkml:trace>
  <inkml:trace contextRef="#ctx0" brushRef="#br0" timeOffset="154433.796">20299 17979 2858 0,'0'-8'180'0,"0"-3"26"16,0-3-15-16,-12-6-130 15,6 3-31-15,-8-3 3 16,5-3-9-16,-11 9-1 16,2-3 0-16,-2 8-10 15,-3 9-10-15,-3 0 2 0,-3 0-5 16,14 9 1-16,1 26-1 16,2 10 2-16,12 13 7 15,0 21 2-15,12 3 3 16,14 2-4-16,0 4-4 15,6-3-1-15,-3-9-2 16,-9-14 1-16,6-9-3 16,-11-4-2-16,-1-12 3 15,-14-10-4-15,6-9-2 16,-6-4-16-16,0-3-19 16,-11-11-43-16,-7-6-73 15,-2-13-756-15</inkml:trace>
  <inkml:trace contextRef="#ctx0" brushRef="#br0" timeOffset="154630.31">20087 18431 3367 0,'0'0'149'15,"0"0"-115"-15,0 0-4 16,14 0-15-16,4-6-7 15,17-3 1-15,5-2-9 16,4-8-5-16,17-12-47 16,-15 5-128-16,-14 1-1816 0</inkml:trace>
  <inkml:trace contextRef="#ctx0" brushRef="#br0" timeOffset="155131.887">20607 18243 3091 0,'-6'-2'306'0,"-9"-9"-243"0,7 3-1 15,-7 2-8-15,4 0-27 16,-1 6-11-16,-3 0-8 16,4 12-5-16,-7 14-3 15,4 6 3-15,-1 12 1 16,7-5-1-16,8-2 0 15,0-1-3-15,0-11-1 16,0-8-3-16,8-9-3 16,13-8-13-16,-10 0 5 15,10-19 3-15,-7-17 2 16,-2-1 1-16,-4 6 6 0,1 3 3 16,-9 17 14-16,0-2 17 15,6 13-7-15,3 0-15 16,-3 13-9-16,5 3 0 15,15 7 0-15,-8 0 0 16,14-9-22-16,5-9-34 16,-5-5-141-16,-3 0-2106 0</inkml:trace>
  <inkml:trace contextRef="#ctx0" brushRef="#br0" timeOffset="155635.791">20842 18273 1997 0,'-3'-7'1171'16,"-8"2"-1013"-16,-4 3-53 15,3-2-19-15,-2 4-41 16,-4 0-23-16,7 0-4 16,-1 11-7-16,-2 21-2 15,2-6-2-15,6 5 1 16,6 0-4-16,0-7-1 16,0-3-3-16,12-13 0 0,8-8-5 15,3 0-12-15,9-14 17 16,-5-25-13-16,-13-16-13 15,4-3-2-15,-18-5 7 16,0-7-3-16,-18-3 24 16,-11 4 2-16,0 11 24 15,-9 7 10-15,12 14 15 16,14 20 0-16,1 12-21 16,11 5-20-16,0 5-10 15,0 37-5-15,11 9 5 16,7 19 0-16,8 9 0 15,6 3-3-15,-3-6-4 16,0-13-17-16,12-12-13 0,8-20-34 16,-11-11-29-16,-6-10-417 15</inkml:trace>
  <inkml:trace contextRef="#ctx0" brushRef="#br0" timeOffset="156018.409">21127 18259 2839 0,'0'-10'532'15,"-6"4"-451"-15,-8 4 17 16,5 2-32-16,-6 0-31 16,4 0-15-16,-1 0-10 15,-2 18-4-15,2 3 0 16,12 5-2-16,-6-1-2 16,6 4-2-16,0-9 0 0,0-6-2 15,18-3-9-15,2-11-12 16,-3 0 10-16,4-25 3 15,-4-18-5-15,-5-2-12 16,-12-17 4-16,0-5 1 16,0-10 0-16,-26 7 4 15,-6-6 18-15,-3 7 6 16,3 19 32-16,8 13 26 16,1 17-13-16,20 18-20 15,3 2-18-15,0 25-13 16,3 28 2-16,20 22 2 15,9 15-1-15,0 8-1 16,3-8-2-16,3-4-3 0,0-16-6 16,11-23-17-16,-11-18-47 15,-9-18-198-15</inkml:trace>
  <inkml:trace contextRef="#ctx0" brushRef="#br0" timeOffset="156624.412">21836 17839 3206 0,'0'-9'264'0,"0"0"-199"16,-9-5 19-16,6 8-17 16,-6 0-36-16,-2 1-7 15,-1 5-3-15,-11 0-11 16,8 14-5-16,-11 26-2 16,12 19 2-16,5 23-1 15,9 14 7-15,0 8 0 0,23 9-1 16,30-15-7-1,2-8-3-15,20-15 0 0,24-19-18 16,-20-23-42-16,-7-15-159 16</inkml:trace>
  <inkml:trace contextRef="#ctx0" brushRef="#br0" timeOffset="162791.627">22588 17926 2861 0,'15'-11'604'0,"14"-7"-543"16,0 4-52-16,17-5-9 0,-5-1 0 15,17 11-31-15,-3 0-65 16,-8 4-180-16,-18-1-738 0</inkml:trace>
  <inkml:trace contextRef="#ctx0" brushRef="#br0" timeOffset="163023.73">22757 17946 3301 0,'0'1'169'15,"0"12"-139"-15,6-6-4 0,8 17 12 16,15 9-4-1,-3 10-16-15,-8 4 0 0,-1 4-6 16,-2-6-8-16,-9 0-4 16,-1-2-9-16,-5-12-43 15,0-5-44-15,0-16-362 0</inkml:trace>
  <inkml:trace contextRef="#ctx0" brushRef="#br0" timeOffset="163212.862">22736 18380 3360 0,'0'0'177'0,"0"0"-133"0,0 0 6 15,0 0-1-15,21 0-26 16,-1-6-8-16,9-5-1 16,15-3-4-16,-6-4-10 15,5 2-10-15,4-13-46 16,-7 9-92-16,-8-5-940 0</inkml:trace>
  <inkml:trace contextRef="#ctx0" brushRef="#br0" timeOffset="163422.388">23164 17911 3106 0,'0'0'534'0,"0"0"-479"15,0 0-43-15,0 23-9 16,5 10 5-16,16 16-3 16,-4-1 0-16,9 2-5 15,-8 1 0-15,-7-6-22 16,4-20-36-16,-9-7-58 16,-6-16-370-16</inkml:trace>
  <inkml:trace contextRef="#ctx0" brushRef="#br0" timeOffset="163573.822">23120 17971 3414 0,'0'-11'182'15,"0"-7"-134"-15,3 2 0 0,26-1-22 16,9-7-16-16,0 5-10 16,2 5-13-16,18 6-36 15,-20 4-89-15,-15 4-510 0</inkml:trace>
  <inkml:trace contextRef="#ctx0" brushRef="#br0" timeOffset="163715.875">23228 18073 3091 0,'0'0'255'16,"0"0"-214"-16,0 0-27 15,14 0 13-15,12 0-21 16,15-15-6-16,-21 4-82 0,6 0-296 15</inkml:trace>
  <inkml:trace contextRef="#ctx0" brushRef="#br0" timeOffset="163882.21">23294 18259 2856 0,'0'0'433'15,"0"0"-340"-15,0 0 9 16,21 0-6-16,-7 0-46 15,12-6-32-15,6-12-18 16,-3-1-4-16,18-20-58 16,-12 5-78-16,-6 3-575 0</inkml:trace>
  <inkml:trace contextRef="#ctx0" brushRef="#br0" timeOffset="164067.046">23617 17889 3433 0,'0'0'172'16,"0"0"-124"-16,0 0-10 16,0 14-20-16,0 9-10 15,17 11-2-15,1-3-3 16,-7 2-3-16,1-2-1 16,-3-3-26-16,2-14-31 15,-5-8-67-15,3-6-547 0</inkml:trace>
  <inkml:trace contextRef="#ctx0" brushRef="#br0" timeOffset="164218.215">23570 17844 3497 0,'0'-5'124'0,"0"-2"-87"16,0-4 4-16,18-3-32 15,8 2-9-15,12 1-32 16,-1 6-43-16,1 2-113 15,-20 3-1555-15</inkml:trace>
  <inkml:trace contextRef="#ctx0" brushRef="#br0" timeOffset="164361.913">23675 17960 2656 0,'0'0'565'0,"0"0"-459"0,0 0-58 16,26 0-4-16,3-14-16 15,23-10-28-15,1 5-111 16,-15 5-542-16</inkml:trace>
  <inkml:trace contextRef="#ctx0" brushRef="#br0" timeOffset="164513.349">23730 18171 2879 0,'0'2'396'0,"0"-2"-326"15,15 0-19 1,11 0 4-16,12-6-18 0,11-21-37 16,-3 1-29-16,-5-2-212 0</inkml:trace>
  <inkml:trace contextRef="#ctx0" brushRef="#br0" timeOffset="164789.538">23983 17723 3400 0,'0'0'258'0,"0"0"-231"15,0 0-22-15,6 5-5 16,20 1 0-16,0 5 0 15,-3 0 0-15,3 9-3 16,-11 8-10-16,14 3 6 16,-17 0 3-16,5 4 3 15,-2-8-6-15,2 5-29 16,-2-19-44-16,-1-4-123 0</inkml:trace>
  <inkml:trace contextRef="#ctx0" brushRef="#br0" timeOffset="164985.52">24047 17700 3317 0,'-6'0'310'0,"6"0"-273"15,0 0-19-15,0-3-18 16,23-5-3-16,9-3-11 15,18-9-23-15,-13 0-68 16,-2 1-310-16</inkml:trace>
  <inkml:trace contextRef="#ctx0" brushRef="#br0" timeOffset="165158.382">24128 17883 3389 0,'0'0'116'16,"0"0"-88"-16,9 0 17 16,17 0-13-16,15 0-32 15,5-19-18-15,-5-1-94 16,-9 2-681-16</inkml:trace>
  <inkml:trace contextRef="#ctx0" brushRef="#br0" timeOffset="165308.557">24178 18097 2988 0,'0'0'431'0,"11"0"-391"15,18 0 35-15,18-8-18 16,5-4-41-16,9-13-16 16,-14 3-52-16,-1 2-236 0</inkml:trace>
  <inkml:trace contextRef="#ctx0" brushRef="#br0" timeOffset="167079.66">25038 17526 2963 0,'0'0'171'16,"0"0"281"-16,0 0-354 16,0 0-51-16,0 0-18 15,17 0-16-15,12-18 0 16,12 4-10-16,-3 2-3 16,2-2 0-16,1 3 0 15,-12 0-3-15,-3 2-3 16,-8 9 3-16,-10-5 2 0,-8 5-8 15,0 0 4-15,0 0 2 16,0 17 0-16,0 15 3 16,0 6 0-16,0 5 0 15,0 10 2-15,0 1-1 16,0 0-1-16,0-4 1 16,0-10-1-16,0-9-2 15,6-15-25-15,-6-10-43 16,6-6-158-16</inkml:trace>
  <inkml:trace contextRef="#ctx0" brushRef="#br0" timeOffset="167417.887">25473 17423 3345 0,'-8'0'310'15,"8"0"-277"-15,0 3-25 16,0 12 4-16,0 7-3 16,0 9-5-16,0 1 0 15,8-7 3-15,10 0 1 16,-4-12 1-16,4 5 4 16,5-10-3-16,6-4-3 15,-3 4-5-15,3-2 1 16,-3 1-3-16,1 2 0 15,-10 0-6-15,-5-1-1 16,-6 0-7-16,-6 1 1 0,0 5-1 16,-12 3 1-16,-20-8-7 15,3 2-28-15,-29-11-34 16,8 0-68-16,13-6-534 0</inkml:trace>
  <inkml:trace contextRef="#ctx0" brushRef="#br0" timeOffset="167608.144">25488 17401 3383 0,'0'0'317'16,"0"0"-286"-16,0 0-14 0,0-3-1 15,23-5-15 1,12-1-1-16,6-2-19 0,17-8-33 15,-15 7-63-15,-13 3-342 16</inkml:trace>
  <inkml:trace contextRef="#ctx0" brushRef="#br0" timeOffset="167867.669">25819 17294 3443 0,'-9'6'244'0,"7"2"-218"16,2 9-5-16,-6 3-6 16,6 11-4-16,-9 5 1 0,9 7-8 15,-6-4 0-15,6-7-4 16,0-5 2-16,0-12-1 16,0-7-1-16,0-6 5 15,6-2-4-15,20 0 1 16,12-2 3-16,11-21-5 15,-2 1-16-15,11-13-50 16,-12 7-90-16,-8 6-985 0</inkml:trace>
  <inkml:trace contextRef="#ctx0" brushRef="#br0" timeOffset="168043.709">25918 17404 2999 0,'0'8'593'15,"0"1"-543"-15,0 7-35 16,0 10 12-16,6 7-7 16,14 8-10-16,0-2-7 15,-5-2-3-15,5-1-22 16,-8-2-63-16,-3-20-286 0</inkml:trace>
  <inkml:trace contextRef="#ctx0" brushRef="#br0" timeOffset="168626.079">25863 16942 3449 0,'0'-6'250'0,"0"6"-224"15,0 0 3-15,32 0-11 0,23 14 3 16,20 20-1-16,18 14-2 16,9 11-5-16,-9 18-2 15,-12 6-8-15,-11 11-3 16,-26 7 0-16,-24 4-1 15,-20-4-1-15,-14 1-1 16,-68 15-11-16,4-23-22 16,-4-32-92-16</inkml:trace>
  <inkml:trace contextRef="#ctx0" brushRef="#br0" timeOffset="174673.449">23582 18642 2443 0,'0'2'1068'0,"0"-2"-951"16,35 0-117-16,58 0 8 16,55-27 13-16,70-22-4 15,41-7-8-15,11-9-4 16,-26 6-5-16,-82 20-25 16,-42-6-148-16</inkml:trace>
  <inkml:trace contextRef="#ctx0" brushRef="#br0" timeOffset="197656.505">27240 5933 821 0,'0'0'1822'0,"0"-4"-1686"16,0 4 182-16,0 0 9 16,0 0-211-16,0 0-66 15,0-2-4-15,0 2-12 16,0 0-14-16,0 0-4 16,0 0 3-16,0 0-8 0,0 2-8 15,0 21 10-15,0 5-3 16,0 9-8-16,0 2 0 15,6 4 3-15,0 0-5 16,8-4-4-16,-8 0-4 16,0-8-28-16,-6-11-38 15,0-6-74-15,0-14-534 0</inkml:trace>
  <inkml:trace contextRef="#ctx0" brushRef="#br0" timeOffset="198175.169">27220 6020 2161 0,'0'-3'1025'0,"0"3"-898"15,0 0-41-15,0-2 1 16,0 2-20-16,0-6-29 16,5 2-13-16,16-4-8 15,-1-3 2-15,12 5-9 0,0-5-6 16,-3 1-3 0,-3 3-1-16,6-1 0 0,-9 2-4 15,-2 1 0-15,-10 1-3 16,-5 4-1-16,-3 0 4 15,9 0-7-15,-12 0 11 16,0 0-1-16,0 0 1 16,0 0 0-16,0 6 0 15,6 9 3-15,-1-1-3 16,4 6 1-16,6 1 1 16,5-1-2-16,-8 0 2 15,8 5-2-15,-8-2-1 16,-7 1 1-16,-2-3 0 15,9-2 0-15,-12 2-1 16,-12 2-7-16,-8-7-2 0,-21 1-10 16,1-5-7-16,-13-7-1 15,10-5-8-15,5 0-19 16,12-13-107-16,17-8-932 0</inkml:trace>
  <inkml:trace contextRef="#ctx0" brushRef="#br0" timeOffset="198513.648">27801 5848 3400 0,'0'0'235'0,"0"0"-214"16,0 0-7-16,0 0 1 16,0 11-9-16,0 4-4 15,17 7 4-15,-11 6-2 16,6 0-2-16,-1 0-1 15,1-3-1-15,-3-5-5 16,-9 0-27-16,0-5-32 16,0-8-61-16,0-4-377 0</inkml:trace>
  <inkml:trace contextRef="#ctx0" brushRef="#br0" timeOffset="198900.96">27772 5865 3489 0,'0'-3'136'16,"0"-2"-89"-16,0-2 5 16,8 0-35-16,13-6-9 15,14 6-4-15,-3-7-4 16,5 4-4-16,-5 9-9 16,-3-3-10-16,-3 4 10 15,-8 0 2-15,-4 0 2 0,-8 0 9 16,-3 0 0-16,6 0 0 15,-9 0 0-15,6 4 3 16,2 7 0-16,-5 3 0 16,6 2 1-16,3 7-4 15,-1 3 1-15,-2-4-1 16,3 1 0-16,-9-1 0 16,2-3 0-16,-5-2 0 15,0-3 0-15,0-2 0 16,0 0 0-16,-5 0 1 15,-19-5 1-15,1 5-2 16,-3-5-10-16,-6 2-29 16,-6-5-27-16,12-4-41 15,3 0-380-15</inkml:trace>
  <inkml:trace contextRef="#ctx0" brushRef="#br0" timeOffset="199181.985">28234 5803 3401 0,'0'2'183'15,"0"5"-145"-15,0 4-21 0,0 3-1 16,8 11-1-16,7 1-8 16,-3 1-3-16,5 2-4 15,-14-4-1-15,14-5-19 16,-11 2-34-16,0-10-59 16,-6-6-420-16</inkml:trace>
  <inkml:trace contextRef="#ctx0" brushRef="#br0" timeOffset="199582.449">28234 5814 3398 0,'0'0'129'16,"0"-2"-97"-16,0-1 1 0,14-1-25 15,7 2-7-15,10-2 5 16,-1-1-3-16,1 3-2 15,1-6 2-15,0 2-2 16,-8 0-1-16,-7 2 1 16,3 4 1-16,-17 0 2 15,15 0-1-15,-18 0 6 16,0 0 3-16,6 0 3 16,-6 0-9-16,5 0 0 15,-2 12-1-15,6 7-5 16,6 2 7-16,-7-2-4 15,7 4 2-15,-4 3-5 0,4-7 1 16,-9 1 1-16,0-1 1 16,-4-6 0-16,-2 0 0 15,0-1 2-15,0 1 2 16,-14 5 1-16,-27 2 1 16,-11 1-9-16,-29 3-6 15,8-5-60-15,12-11-255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0" max="32767" units="cm"/>
          <inkml:channel name="Y" type="integer" min="0" max="32767" units="cm"/>
          <inkml:channel name="F" type="integer" min="0" max="4095" units="deg"/>
          <inkml:channel name="T" type="integer" min="0" max="2.14748E+0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7-11T03:57:10.5620000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18250 4139 2041 0,'9'6'110'0,"-9"-6"663"15,0 3-430-15,0-3-269 16,0 0-40-16,0 0-8 16,0 0-5-16,0 0 0 15,0 0-9-15,0 0 6 16,0 0 7-16,0 0 5 16,0 0-3-16,0 0-10 15,0 0-6-15,0 2-5 16,0 1 0-16,-9 2-5 0,1 1 7 15,-16 6-5-15,-2-1 3 16,6-3 4-16,-12 5-7 16,-6-3 1-16,-5 5 3 15,2 0-7-15,0 1 6 16,-8-1-5-16,5 1 2 16,-8 0-2-16,3 2 2 15,-7-5-1-15,-2 6-2 16,0-4 0-16,-3 5 0 15,-6-6 0-15,-5 3 5 16,-1-8-5-16,-2 5 1 0,-10-6 2 16,13 0-2-1,-1-2 1-15,9-3 1 0,-6-1 0 16,15 2-2 0,-3-4-1-16,3 0 0 0,0 0 2 15,2 0-2-15,7 0 0 16,5 0 0-16,3 0 0 15,-2 0 0-15,11 0 1 16,0 0-1-16,0 0 1 16,8 0 1-16,1 0-2 15,3 0 0-15,-13 0 0 16,16-4-1-16,-6 4 1 16,-7 0 2-16,7 0-2 15,11 0 0-15,-5 0 1 16,-4 0-2-16,7 0 1 0,-1 0 0 15,3 0 5-15,-5 0-4 16,2 0 3-16,1 0 3 16,2 0-7-16,0 0 4 15,3 0-1-15,6 0-3 16,-11 0 5-16,11 0 3 16,0 0 2-16,0-2 2 15,0-7 2-15,0 1-4 16,0-13 1-16,0 2-11 15,0-8 4-15,0-10-3 16,11-8 2-16,-5-11-3 16,0-10 2-16,-6-10 0 15,0-12-2-15,0-2-1 0,0 1 1 16,0 0 0-16,0 13 0 16,0 5 0-16,0 10 0 15,0 5 2-15,0 2-2 16,0 3 0-16,0 9 1 15,0 5-1-15,0 4 0 16,0 8-1-16,0 1-3 16,0 8 4-16,0 1 0 15,0 1 0-15,3 7-2 16,-3-2 2-16,0 9 0 16,0-4 0-16,0 4 0 15,0 0-1-15,0 0-2 0,9 0 3 16,-9 0-4-1,11-1-1-15,1 1 4 0,8-6 1 16,12 0 0-16,3 0 1 16,17-3 1-16,9 6-1 15,3-3-1-15,6 6-2 16,-3-2 2-16,17 2 0 16,-2 0 0-16,-1 0 0 15,12-3 0-15,0 0 0 16,8-5 0-16,-2-1 0 15,-12-2 0-15,1 0 0 16,-10 3 1-16,-14-4-1 16,-6 3 0-16,0 1 0 15,-20 3 0-15,0-1 0 16,-12 1 1-16,-12-1 4 0,1 3-5 16,-1 3 4-16,-14-3-4 15,12 3 4-15,-12-3-2 16,6 3-2-16,-6 0 0 15,6 0 2-15,-6 0-2 16,6 0 0-16,-6 0-3 16,8 0 3-16,-2 0 0 15,0 0-1-15,3 0 1 16,8 9-3-16,-11-1 3 16,3 1 0-16,5 0-2 15,-5-1 5-15,2 0-3 16,1 1 0-16,-6-7 0 15,8 6 0-15,-8-2 1 0,3 0-1 16,-3 0 0 0,11 0 0-16,-11-6 0 0,-3 2 0 15,6 4 0-15,2-3 0 16,-11-1 1-16,15 1 1 16,-15 0-1-16,6-3 1 15,-1 2-2-15,-5-2 3 16,0 5-3-16,6-4 2 15,-6 2-2-15,3 0 2 16,6 5-2-16,-1 2 2 16,-2 1-2-16,3 5 0 15,6 3 2-15,-4 7-1 0,4 5 2 16,-4 3-3-16,4 12 2 16,2-1-1-16,-5 8 1 15,2-1-2-15,-2 0 4 16,0 8-1-16,-1-4-3 15,4 0 1-15,-4 3 0 16,4 1 2-16,-3-1-1 16,-1-2 1-16,-5 0-1 15,6-2 0-15,2-1 2 16,-8-3-1-16,0-1-1 16,-3-8 0-16,14-1 1 15,-17-12 3-15,6-3-4 16,0-9-2-16,-6-8 2 15,0 0 4-15,0-7-6 16,3-2 9-16,-3 0-3 16,0 0 3-16,0 0 2 0,0 0-4 15,0 0 2-15,0 0-3 16,0 0-6-16,0 0 3 16,0 0-3-16,0 0 1 15,0 0-1-15,0 0-8 16,0 4-18-16,0 17-18 15,-3 3-26-15,-15-2-143 0</inkml:trace>
  <inkml:trace contextRef="#ctx0" brushRef="#br0" timeOffset="3768.115">10138 4320 2085 0,'0'0'92'16,"0"0"-69"-16,0 3 339 15,0-3 236-15,0 0-450 16,0 0-94-16,0 0-6 16,0 0 1-16,0 0-15 15,0 0-8-15,0 0 0 16,0 0 2-16,0 0-4 15,0 0-3-15,0 0 0 16,0 0-4-16,0 0-1 0,0 0-3 16,18 0-4-1,-4 0-1-15,21-3 0 0,3-2-5 16,3 1 2-16,5 4-3 16,-5-2-1-16,11-2-1 15,-2 2 0-15,2 2-1 16,-9 0 3-16,7 0-2 15,-12 0 0-15,5 0 1 16,-5 0-2-16,-3 0 3 16,-3 0-1-16,14 0-1 15,-8 0 0-15,0 0 0 16,0 0 0-16,11 0 2 0,-5 0 1 16,5 0-1-16,0 0 1 15,9 0-1-15,-8-6-1 16,-1 4 3-16,3-4-4 15,-11 2 0-15,6 4 2 16,-10 0-1-16,-2 0 0 16,-6 0 2-16,12 0-3 15,-3 0 0-15,-3 0 1 16,11 0 2-16,-8 0-1 16,5 0 0-16,1 0-1 15,0 0 1-15,-1 0-2 16,-2 0 1-16,3 0-1 15,-10 0 0-15,13 0 1 16,-9 0-1-16,-9 4 0 16,8-2 0-16,-13-2 1 0,11 0-1 15,-15 4 2-15,3-4 1 16,-5 0-3-16,-1 0 4 16,-2 0-4-16,-4 0 3 15,9 0-1-15,-11 0-2 16,14 0 2-16,-5 0 0 15,8 2-2-15,-9 0 0 16,15 2 3-16,-5-4-3 16,-4 2 0-16,9-2 1 15,-6 4-1-15,-3-4 0 16,3 2 1-16,6-2-1 16,-8 0 5-16,7 4-5 15,1-3 0-15,6-1 3 0,-3 0-3 16,6 4 0-1,-3-4 0-15,-4 0 4 0,4 0-3 16,6 0-1-16,-9 3 3 16,5-3-2-16,-8 0-1 15,6 0 3-15,-6 0 0 16,6 1-3-16,0-1 1 16,-1 5 3-16,7-4 3 15,-6 3-5-15,2-2-1 16,7 2-1-16,-7-4 2 15,7 0-1-15,-6 0 0 16,5 0-1-16,-2 0 0 0,-6 0 0 16,2 0 1-16,1 0 2 15,-3 0-1-15,-1 0-2 16,-8 0 4-16,3 0-1 16,9 0 1-16,-3 0-1 15,-6 0 0-15,8-4-1 16,-2 2 2-16,-6-3 0 15,3 0 0-15,-3 1-1 16,-6 0 3-16,0 3 0 16,1-3 0-16,-4-2-1 15,-3 4 0-15,0-4-1 16,4 4 1-16,-7-4-1 16,-2 2 1-16,2 3-4 15,-11-4-1-15,0 5 0 16,-1 0 2-16,-5 0-2 0,0 0 0 15,0 0-8-15,0 0-19 16,0 0-26-16,0 0-56 0</inkml:trace>
  <inkml:trace contextRef="#ctx0" brushRef="#br0" timeOffset="7394.713">11719 5313 2078 0,'-6'6'132'15,"-11"-5"786"-15,5 3-780 16,-8-2-103-16,2-2-14 15,4 2 15-15,-7-2-12 16,4 5-13-16,0-4-4 16,-10-1 8-16,1 6 18 15,0-2-2-15,-6 0 4 16,-3 2-9-16,-2-2-11 16,-7 2-4-16,-5-5-1 0,-1 5 0 15,1 2-10 1,-6-4 6-16,8 2 0 0,4-4 0 15,-10 2 1-15,4-3-2 16,5-1 5-16,-8 0-2 16,11 4-6-16,-8-4 0 15,-9 0-2-15,5 3 0 16,-2-3 2-16,-6 1-1 16,0 4-1-16,-14-4 2 15,8-1 3-15,0 4-3 16,0-4 4-16,9 0 2 15,3 0 0-15,0 0-4 16,8-4-3-16,-5-6 2 16,5-5-3-16,4-1 0 15,-1 1 1-15,4-5-1 0,5 5 0 16,3-3 0 0,0-5 1-16,9 3-1 0,-4 0 0 15,1-5 0-15,0 0 0 16,3 3 1-16,5-1-1 15,-2-3 0-15,3 4 0 16,-4 3 0-16,10-1 1 16,-1 1-1-16,-2 1 3 15,2-5-3-15,0 7 1 16,6-3-1-16,-8-2 0 16,14 5 0-16,0-4 1 15,0 2 2-15,0-2-1 16,0-2-1-16,0 0 1 0,0 2-1 15,20-5 3 1,-8-2-1-16,8 6-3 0,-2-4 0 16,5 1 0-16,3-1 1 15,3 6-1-15,3-1-1 16,3-3 1-16,3 3 2 16,-9 0-2-16,3 1 1 15,0 5 1-15,0-3-2 16,-3 3 0-16,8 0 0 15,1 2 0-15,0-1 3 16,14-1 0-16,4-4-3 16,-1 5 1-16,9-1-1 0,-3-1 0 15,0 6 0 1,6-2 0-16,-6 5 0 0,2-2 0 16,-2 8 0-16,3-2 0 15,6-2-1-15,-9 2 1 16,9 2 0-16,-6 0 4 15,8 0-4-15,-8 0-3 16,-3 0 3-16,0 0 0 16,3 6-1-16,-6 0-1 15,-5 8 2-15,-1-4-1 16,-6 1-1-16,1 4 2 16,-1-1 0-16,-11 3 0 15,12-3 0-15,-9 6 0 16,-4-4-1-16,7 4 1 15,-3 0 0-15,-3-3 2 0,-6 0-1 16,3-1-1-16,-6 1 0 16,0-3-3-16,0 4 3 15,-8-5 0-15,-1 5 0 16,9-4 0-16,-11-1 0 16,-1 1 2-16,10 4-1 15,-16-6 1-15,7 4-2 16,-4-1 3-16,4 1-3 15,-9-2 3-15,0 2-1 16,-1 2-2-16,4 2 0 16,-3 0 5-16,-6-1-3 15,0 7-2-15,0-7 2 16,0 4-2-16,0-1 4 0,0 3-4 16,0 1 0-16,-15-1 3 15,4 1 3-15,-10 2-2 16,4-3-1-16,0 7 0 15,-10-4-1-15,1-2 0 16,0-1 1-16,0 0 0 16,-3 0-1-16,-6 0 1 15,-3-2 0-15,-8-3-3 16,-4-1 2-16,1-5-2 16,-6 2 2-16,-3-11-2 15,2-1 0-15,4 2 0 16,-3-6 0-16,11 0-1 15,1 4-4-15,5-4-6 16,15 0-10-16,0 0-63 0,14-11-528 16</inkml:trace>
  <inkml:trace contextRef="#ctx0" brushRef="#br0" timeOffset="10592.81">16655 5313 2269 0,'0'0'58'0,"3"0"245"16,21 0 361-16,-7 0-592 15,9-4-40-15,-6-2-5 16,12-2-14-16,3 2-13 16,3 5-8-16,-6 1-36 15,6 0-97-15,-15 0-207 16,-8 0-1938-16</inkml:trace>
  <inkml:trace contextRef="#ctx0" brushRef="#br0" timeOffset="10834.122">16623 5440 2144 0,'-5'1'138'0,"5"-1"524"15,0 0-267-15,0 0-298 16,0 0-43-16,0 0 5 16,0 0-22-16,0 0-32 15,5 0-5-15,16 0 0 16,2 0 6-16,15-5-6 16,26-3-41-16,0-4-88 15,-15-1-695-15</inkml:trace>
  <inkml:trace contextRef="#ctx0" brushRef="#br0" timeOffset="16146.762">15467 6305 2154 0,'0'3'138'0,"0"2"-86"16,0-1 295-16,0-4 168 15,0 0-384-15,0 0-70 16,0 0 12-16,0 0-11 16,0 0-19-16,0 0-17 15,0 0-3-15,0 0 2 16,0 0-5-16,0 0-5 16,0 0-4-16,0 0-3 15,0 0-3-15,17 0-3 16,4 0 3-16,2 0 2 15,9 0-4-15,12 0-3 16,-7 0 4-16,-2 0-4 16,6 0 0-16,-9 0 0 15,-3-4 0-15,3 4 0 16,-12-3 0-16,1 1 0 0,-4 2 0 16,-5-3 3-16,-10 3-3 15,7 0 0-15,-9 0-6 16,6 0 0-16,-6 0-17 15,0 0-25-15,12 0-12 16,2 3-18-16,1 7-88 16,2-4-587-16</inkml:trace>
  <inkml:trace contextRef="#ctx0" brushRef="#br0" timeOffset="17728.045">17170 6327 2174 0,'0'3'164'0,"0"-3"666"16,0 3-632-16,0-3-149 15,0 0-13-15,0 0 25 16,0 0-3-16,0 0-27 16,0 0-4-16,0 0-1 15,0 0-8-15,0 0-5 0,0 0 1 16,0 0-2-1,0 0-6-15,0 0 3 0,8 0-1 16,21 0-1-16,-5 0 3 16,10 0-5-16,16 0-3 15,-9 0-1-15,5 0 1 16,-5-3 0-16,5 0-4 16,-11 0 1-16,6-3-5 15,-21 6-18-15,3-1-38 16,-20-6-89-16</inkml:trace>
  <inkml:trace contextRef="#ctx0" brushRef="#br0" timeOffset="24410.483">9886 6163 2151 0,'-9'-6'578'0,"6"-1"166"16,3-1-653-16,-9 2-55 16,9 0 12-16,0 2-15 15,0 4-14-15,0 0-11 16,0 0-3-16,0 0 0 15,0 0-1-15,0 0-4 16,0 10 0-16,0 17 1 16,-6 11 5-16,6 9 1 0,-8 10 1 15,5 1-3 1,-3 5-1-16,0-6-1 0,6-1 0 16,-9-5-1-16,9-4-2 15,0-7 1-15,0-4-1 16,0-5 1-16,0-8-1 15,0-2 0-15,0-13-6 16,0-1-7-16,0-3-16 16,0-4-18-16,0 0-37 15,0-11-127-15</inkml:trace>
  <inkml:trace contextRef="#ctx0" brushRef="#br0" timeOffset="24782.369">9665 6567 2041 0,'0'0'202'16,"0"0"958"-16,0 0-1025 16,0 0-89-16,0 0-14 15,0 0-7-15,0 0-14 16,0 0-6-16,0 9-3 15,9 11 7-15,2 5 6 16,1 0-2-16,-6 6-3 16,8 0-2-16,-2 0-2 15,-4 0-1-15,1-5 0 0,6-1-1 16,-12-6-2-16,5-5 3 16,-2-2-1-16,0-4-4 15,0-8 9-15,0 0-3 16,14 0 8-16,6-14-6 15,6-13 10-15,12-10-16 16,-1-2-2-16,18-18-16 16,-3 12-33-16,-20 0-189 0</inkml:trace>
  <inkml:trace contextRef="#ctx0" brushRef="#br0" timeOffset="26732.259">9026 9212 2230 0,'0'2'123'0,"0"-2"835"0,0 0-781 16,0 0-116-16,0 0-17 16,8 0-15-16,1-8 1 15,17-3-14-15,3 0-1 16,3 0-5-16,3-7-4 16,-3 7-6-16,6-3-9 15,-9 3-23-15,12 8-56 16,-15 1-114-16,-3-2-675 0</inkml:trace>
  <inkml:trace contextRef="#ctx0" brushRef="#br0" timeOffset="26945.891">9063 9370 2078 0,'0'0'1288'0,"0"0"-1118"16,0 0-114-16,6-3-20 16,15-13-2-16,5-2-19 15,11-8-10-15,7 5-5 16,0-2-8-16,20 0-35 16,2 3-69-16,-22 4-501 0</inkml:trace>
  <inkml:trace contextRef="#ctx0" brushRef="#br0" timeOffset="28330.962">20784 13747 2236 0,'0'0'516'0,"0"0"144"16,0 0-559-16,3 0-56 15,23-12-4-15,3-5-13 16,3 1-10-16,15-4-8 16,2 6-3-16,0-3-4 15,-2 2-3-15,2-1-10 16,-2 4-8-16,-1 0-14 16,-8 7-30-16,-3 5-22 0,-9 0-207 15,-6 0-1198-15</inkml:trace>
  <inkml:trace contextRef="#ctx0" brushRef="#br0" timeOffset="28587.195">20889 13845 2059 0,'0'2'862'0,"0"-2"-387"16,0 0-393-16,0 0-23 0,0 0 4 16,0 0-22-1,17-2-21-15,9-9-4 0,3-3-6 16,18-4-2-16,-7-7-8 16,19 3-3-16,28-15-28 15,-9 6-73-15,-17 1-405 0</inkml:trace>
  <inkml:trace contextRef="#ctx0" brushRef="#br0" timeOffset="30378.814">6698 6157 1918 0,'0'0'1132'0,"-8"0"-816"15,8 0-232-15,0 0-53 16,0 0-2-16,0 0-9 15,0 15-8-15,0 10 8 16,0 4 4-16,0 8 2 16,8-1-3-16,-8 7-6 15,0 1-1-15,0 1-9 0,0 4 0 16,0-8-4-16,0 5 0 16,0-7 2-16,0-4-5 15,-8-8 2-15,8-9-2 16,0-4-9-16,0-8-25 15,0-6-36-15,0 0-91 16,0 0-855-16</inkml:trace>
  <inkml:trace contextRef="#ctx0" brushRef="#br0" timeOffset="30727.833">6570 6561 2315 0,'0'0'18'16,"0"0"1066"-16,0 0-977 15,0 0-70-15,0 0 5 16,0 0-16-16,0 0-11 16,0 4-14-16,0 9 7 15,9 6 7-15,9 7-3 16,-7 0-1-16,1 2-2 15,8-3 0-15,-11 0-7 16,8-1 3-16,-8-11-5 16,6-1 6-16,-7-4-3 0,-2-4-3 15,-6-4 8-15,3 0 8 16,12-4-4-16,-7-18-7 16,16-13-5-16,7-1-2 15,13-23-30-15,-6 8-72 16,-6 6-412-16</inkml:trace>
  <inkml:trace contextRef="#ctx0" brushRef="#br0" timeOffset="34389.066">4130 5778 3264 0,'6'0'351'0,"-6"-4"-318"16,0 4-25-16,3 0 10 16,17 0 2-16,6 15-9 0,15 10 7 15,20 15 0-15,6 10-5 16,14 10-3-16,9 11-4 16,9 1-2-16,-9 2 2 15,14-4-2-15,-11-4-4 16,-5-8 1-16,-7-3-1 15,-5-9 2-15,-7-2-2 16,-14-3 0-16,4-6 0 16,-22-5 0-16,1-1 4 15,-9-3 0-15,-6-7-1 16,1 0 3-16,-1-2-6 16,-3 0 4-16,-5-6-1 15,8 7-2-15,-6-4-1 16,1-1 2-16,-4-1-1 0,-2-4-1 15,0-3 0-15,-4 1 1 16,-8 1-1-16,6-6 0 16,-6-1 0-16,6 0 0 15,-6 4 1-15,0-4 1 16,0 0-2-16,0 2 0 16,0 2 0-16,3-2 2 15,6 2-2-15,-9-4 0 16,0 2-2-16,0-2 2 15,0 0 5-15,0 0-5 16,0 0-2-16,0 0 2 16,0 0-4-16,0 0 0 15,0 0 1-15,0-2 0 0,0-10-1 16,-12 3 1 0,6-7 3-16,0 2 0 0,-11-10 0 15,8 2 1-15,3-4-1 16,-8 2-6-16,8-5 6 15,0-2-4-15,6 3-3 16,-6 0 0-16,6-3 3 16,0 2 4-16,0 2-8 15,0 2 8-15,0 1 0 16,0 4 1-16,0 1 1 16,0 7 2-16,0 4 1 15,0 2 5-15,0 6 0 16,0 0 0-16,0 0-2 0,0 0-6 15,0 0 0 1,0 0-2-16,0 0-6 0,0 13 3 16,0 8 3-16,12 4 2 15,8 10 0-15,-8 5-1 16,8-2 1-16,-5 0 2 16,11 1 0-16,-11-2-4 15,-1-6 2-15,4-4-2 16,-7-1 0-16,-11-7 0 15,3-1 1-15,-3-2 0 16,0-10 0-16,0 3 1 16,0-4-1-16,0-1 1 15,0-3 0-15,-14 3-1 16,-13-4 7-16,-10 0-5 0,-13 0 0 16,1 0-1-16,-15 0 0 15,9 0 4-15,-3 0-6 16,2-9 1-16,13-5-1 15,2-2-2-15,12-8-10 16,0-3-20-16,20 4-42 16,-2 1-534-16</inkml:trace>
  <inkml:trace contextRef="#ctx0" brushRef="#br0" timeOffset="42495.662">2256 5313 2256 0,'0'0'369'15,"0"0"426"-15,0 0-696 16,0 0-62-16,0 0 15 16,0 0-9-16,0 0-24 15,0 0-11-15,0 0-3 16,0 0 0-16,0 0-3 15,0 0-1-15,0 0-1 16,0 2 0-16,0 21-1 16,0 10 1-16,0 22 3 0,0 6 0 15,0 13-1-15,0 4 1 16,0-5-1-16,0 1-1 16,0-10-1-16,0-15 0 15,3-10 0-15,-3-13-2 16,8-12-22-16,1-14-43 15,-3-23-63-15,-6-13-610 0</inkml:trace>
  <inkml:trace contextRef="#ctx0" brushRef="#br0" timeOffset="42721.828">2282 5219 1898 0,'0'0'1671'0,"0"0"-1621"15,0 23-46-15,6 13 0 16,20 14 20-16,3 11-12 16,6 4 1-16,6 2-6 15,-4-2-7-15,-5-4 0 16,-3 0 0-16,-8-11-13 16,-1-5-28-16,-20 0-46 15,0-14-84-15,-15-14-810 0</inkml:trace>
  <inkml:trace contextRef="#ctx0" brushRef="#br0" timeOffset="42863.64">2305 5774 2583 0,'0'0'808'0,"0"-2"-682"16,0-2-103-16,9-4-17 15,14-5-6-15,27-11-5 16,-4 5-88-16,-14-3-525 0</inkml:trace>
  <inkml:trace contextRef="#ctx0" brushRef="#br0" timeOffset="44037.119">2596 5561 2213 0,'0'-9'779'0,"0"0"-321"15,0-4-395-15,0-1-20 16,0-1-7-16,-9 4-7 0,9 6-13 15,0-1-12 1,0 6-4-16,-9 0-7 0,9 0-10 16,0 6-3-16,0 10 19 15,0 7 1-15,0 5 0 16,9 0-2-16,8 0 1 16,15-3-1-16,-5 1 2 15,2-1-3-15,0-1 3 16,-12 1 0-16,-5-5-6 15,-4-1-5-15,-8 1-1 16,0-7 1-16,0 5 4 16,-20-11-5-16,3 0-24 15,-4-5-1-15,4-2-16 0,-3-5-66 16,14-20-159 0,6-12-41-16,0 0 164 0,6-6-10 15,20-3 54-15,0 0 111 16,-3-2 0-16,9 6 3 15,-6 3 257-15,-11 9 88 16,-1 15-47-16,-8 3-116 16,-6 8-75-16,0 4-29 15,0 0-47-15,0 0-34 16,-6 18 1-16,6-1-1 16,0 5 6-16,0 1-2 15,0-6-3-15,0-3-1 0,12-3 3 16,8-2-3-1,6 2 0-15,-2-2 0 0,2-1 8 16,-3 3-5-16,0-3-3 16,1 1 0-16,-16 2-3 15,7-5 3-15,-9 2-2 16,-6-2-1-16,0-1-4 16,0-1-1-16,0-2-2 15,0-2 9-15,-12 0 1 16,3 0 0-16,1 0-1 15,2 0 0-15,-3-6 1 16,9-5 8-16,0-3-1 16,0-6-7-16,20-5-4 15,-2-3-6-15,2-3-8 16,-2 3-8-16,2-1 2 0,-8 10 6 16,-10 1 14-16,-2 11 4 15,0 7 10-15,0 0 19 16,0 0-10-16,0 1-14 15,-2 17-5-15,-4 1 12 16,0 11 1-16,6-5-4 16,0 0-1-16,0-3-3 15,0-10-5-15,12-6 0 16,-1-6 0-16,7 0 10 16,8-18 11-16,6-15-20 15,-6-6-1-15,-3-1-15 16,-3 5 7-16,-8 14 8 15,-6 10 0-15,-6 6 12 0,0 5-12 16,0 0-8-16,9 20 8 16,-4 10 1-16,10 1 4 15,-1-4-3-15,-2-4 1 16,8-3-3-16,-14-13-8 16,9-7-5-16,-4 0 0 15,-2-7 13-15,9-13 7 16,-10-5-7-16,1 7 0 15,-3 5 7-15,0 7 4 16,-6 6 0-16,0 0-11 16,8 0-7-16,-5 0-5 15,12 0 7-15,-4 3 5 16,-2-3 0-16,3 0-4 16,-7 0 4-16,7-9 0 0,3-13 0 15,-7 5 0-15,1-1 0 16,3 12 8-16,-7 5 9 15,4 1-10-15,3 0-7 16,5 7 3-16,4 13-3 16,5-9 0-16,3-11-9 15,-3 0-56-15,-9-19-322 0</inkml:trace>
  <inkml:trace contextRef="#ctx0" brushRef="#br0" timeOffset="44435.339">3557 4790 3322 0,'0'12'295'0,"0"8"-291"16,15 13 13-16,8 16 27 15,9 9-18-15,6 11-11 16,-6-5-8-16,0-1-5 15,-3-10 0-15,-9-11-1 16,-11-14-1-16,8-11-3 16,-17-12-3-16,0-5 1 15,0 0 5-15,0 0 0 16,6-25-4-16,0 3-24 16,6-4 2-16,5 7 13 0,-2 5-9 15,11 8 13-15,-9 6 0 16,9 0-7-16,-8 16 10 15,-12 5 5-15,2 1 1 16,-8 1 0-16,0-1 1 16,-20-2 3-16,-15-1-4 15,-11-9-21-15,2-3-59 16,12-7-149-16</inkml:trace>
  <inkml:trace contextRef="#ctx0" brushRef="#br0" timeOffset="44930.28">3860 4750 3069 0,'0'0'540'15,"0"7"-503"-15,0 24-27 16,0 16 22 0,5 16 2-16,22 1-11 0,5 1-13 15,-3-5-4-15,3-13-6 16,0-13 0-16,0-17-4 15,-9-11-14-15,3-6-6 16,-9-6 16-16,7-17 8 16,-10-5-5-16,-8 7-3 15,0 3 8-15,-6 13 10 16,0 5-5-16,0 0-3 16,0 0-2-16,0 5-3 15,8 13 3-15,4-3 0 0,-3-3 0 16,8-3 0-16,-11-9-6 15,3 0-7-15,8-12 13 16,-11-10 3-16,6-6-1 16,-12-1-1-16,0 13 19 15,0 1-3-15,0 13 0 16,0 2-9-16,11 0-8 16,4 6-9-16,2 25-3 15,15 10 10-15,-3 16 2 16,-3 13 4-16,1 3-4 15,-22 3-4-15,-5-1 1 16,0-13-3-16,-32-15 4 16,-11-10 2-16,-18-15 3 0,-9-13-3 15,-32-18-23-15,30-22-65 16,8-14-466-16</inkml:trace>
  <inkml:trace contextRef="#ctx0" brushRef="#br0" timeOffset="45520.248">4540 4822 3224 0,'0'0'377'15,"0"0"-291"-15,0 13-76 16,14 13-7-16,12 13 3 0,6 16 2 16,-3 3-4-16,3 1-4 15,0-3 0-15,-6-10-8 16,-17-13-4-16,0-10-3 16,-9-15 3-16,0-8 12 15,0 0 6-15,-24-25 6 16,-16-17-7-16,8-22-1 15,-3-16 2-15,-3 2-6 16,12-1 6-16,12 8 1 16,14 15-3-16,0 11-4 15,0 14-4-15,32 13-2 16,2 7 0-16,1 11-1 16,-3 0-7-16,0 19-30 15,-6 16 22-15,-8 5 6 16,-18-2 6-16,0 0 2 0,0-5 0 15,-18-4 2-15,-2-7-4 16,-6-14-18-16,14-8-74 16,-2 0-827-16</inkml:trace>
  <inkml:trace contextRef="#ctx0" brushRef="#br0" timeOffset="45998.4">4769 4647 2895 0,'0'0'738'15,"0"0"-677"-15,3 0-45 16,12 0-10-16,5 6-5 16,9 10 7-16,3 9-2 15,-6 0-3-15,-6 1-3 0,4-6-2 16,-19-6-6 0,-5-3 0-16,0-7-5 0,0-4 11 15,0 0 2-15,-5-15 9 16,-1-15-9-16,-3-10-19 15,9-8-15-15,0 3 0 16,0 8 1-16,9 9-17 16,5 11-7-16,1 11 19 15,5 6 5-15,-8 0-4 16,-1 20-50-16,-2 5 87 16,-3 6 17-16,0 1 56 15,-6-1-16-15,3-4-1 0,2-3-7 16,4-3-19-1,6-6-10-15,2-4-9 0,1-6-8 16,2-5 1-16,6 0 6 16,-3-2-9-16,-2-21 2 15,-4-8-3-15,-14 0 5 16,9 1-4-16,-12 1-1 16,0 9 13-16,-21 3 12 15,1 9-10-15,-9 5-10 16,0 3-5-16,0 0-1 15,3 26-27-15,8 0-70 16,9-1-317-16</inkml:trace>
  <inkml:trace contextRef="#ctx0" brushRef="#br0" timeOffset="46378.052">5376 4514 2026 0,'0'-8'1377'0,"-14"-1"-1110"15,-4 1-234-15,-5 0-9 16,9 2 5-16,-1 3-14 16,3 3-13-16,7 0-2 15,5 0-4-15,0 9-14 16,0 1-7-16,0 2 0 16,17-1 2-16,12 1 8 15,-3-7 8-15,6 4 7 16,9 4 1-16,-3 7 4 15,-6 9-5-15,-9 7 2 0,9 13 11 16,-15 7-1-16,1 3-2 16,-4 3-4-16,-8-9 0 15,-6-8-4-15,0-7 2 16,-6-13 5-16,-17-12 7 16,-15-13-2-16,-5 0-3 15,-15-17-3-15,5-28-2 16,18-16-6-16,9-13-13 15,20-2-8-15,27-26-9 16,22 26-38-16,7 9-284 0</inkml:trace>
  <inkml:trace contextRef="#ctx0" brushRef="#br0" timeOffset="48495.164">6387 9231 2103 0,'0'0'1247'0,"0"0"-1045"16,9 0-146-16,-3 0-30 16,14 0-1-16,1-7-9 15,25-5-8-15,-2 6-4 16,11-1-3-16,3-2 2 16,0 3-3-16,-3 3 0 15,3 3-16-15,-8 0-14 0,-10 0-28 16,13 0-46-16,-18 0-140 15,-9 3-466-15</inkml:trace>
  <inkml:trace contextRef="#ctx0" brushRef="#br0" timeOffset="48778.142">6553 9358 2059 0,'-6'4'486'15,"0"-4"277"-15,6 0-640 16,0 0-32-16,0 0-13 16,0 0-32-16,0 0-29 15,0 0-4-15,6 0-2 16,9-5 5-16,2-1 1 15,12-3-5-15,12 4-1 16,17-5-5-16,6-1-6 16,38 1-10-16,-15 4-30 15,-12-4-166-15</inkml:trace>
  <inkml:trace contextRef="#ctx0" brushRef="#br0" timeOffset="56102.721">835 7729 1315 0,'0'-6'752'0,"0"0"472"15,0-5-1086-15,0 0-88 16,0 2 15-16,-17 1-29 16,14 6-25-16,-9-2-8 15,-2 4 0-15,-4 0-3 16,1 6 0-16,-7 14-7 16,10 5 6-16,8 0-7 15,-3 1-1-15,9 2-5 16,0-3 10-16,21 0 3 0,11 1 0 15,3-1-4-15,11-5-2 16,-5-3 2-16,-1 1-3 16,-8-4 7-16,-8-3 0 15,-10 0-7-15,-14-2-1 16,0-4-4-16,0 4 9 16,-23 2 1-16,-9 0-10 15,-9 0-38-15,-14-11-69 16,6 0-188-16,11-6-2029 0</inkml:trace>
  <inkml:trace contextRef="#ctx0" brushRef="#br0" timeOffset="56434.831">748 7565 2074 0,'0'-2'169'0,"0"2"783"15,0 0-803-15,0-3-81 16,0-1-8-16,0 4-7 16,0 0-20-16,0 0-12 15,0 4-17-15,0 18-4 0,9 12 10 16,11 11 10-1,6 15-2-15,12 1-6 0,-6 4-3 16,-3 2-4-16,0-4-5 16,0-6-3-16,-3-7-25 15,-14-5-37-15,-6-14-96 16,-6-11-1276-16</inkml:trace>
  <inkml:trace contextRef="#ctx0" brushRef="#br0" timeOffset="61209.649">1076 7656 3331 0,'0'0'178'16,"-3"0"-132"-16,3 0-8 16,0 0-3-16,0 0-20 15,0 0-15-15,0 0-9 16,18-6 4-16,8-3 4 16,-9-1-2-16,9 4 0 15,-14 3-6-15,6 3-3 16,-13 0-3-16,4 0 6 15,-3 5-3-15,-6 15 2 16,0 9 1-16,0 7-4 16,0 3-11-16,-20 3 23 0,2-2 1 15,6-4 10-15,1-4-5 16,11-10 5-16,-12-5 0 16,12-3-1-16,0-5-1 15,0-7 3-15,0 2-3 16,0-4 0-16,0 0 1 15,18 0 4-15,-10 0 0 16,16 0 1-16,-1-11-5 16,9-7-3-16,0 1-3 15,-9-3-3-15,9-1 0 16,0-3 0-16,-15-1-5 16,10-1-4-16,-10-1-15 0,-8-2-6 15,-3 1-1-15,-6 8 6 16,0 9 18-16,0 0-2 15,-15 8-14-15,3 3 6 16,-2 0 13-16,5 0 4 16,-5 3 0-16,5 8 0 15,0 9 5-15,9 3 2 16,0-1-3-16,0 3-3 16,0-1-1-16,0-6 10 15,6-4-6-15,6-5-4 16,8-9 4-16,-3 0 1 15,10-10 6-15,-13-20-3 16,18-11-8-16,-12-4-13 0,1-6-5 16,-10 8-2-1,-8 4 12-15,-3 14 8 0,0 7 17 16,0 12-11-16,-9 6 3 16,-2 0-9-16,-4 10 0 15,4 11 0-15,-1 5 0 16,6-3 0-16,6-6 0 15,0-1-9-15,0-7 6 16,0-3-5-16,18-3 8 16,-7-1-8-16,10-2-1 15,-10 0 0-15,4 0 4 16,-4 4 5-16,-2 1-1 16,6 0 1-16,5 1 0 15,-8 0 0-15,-7-1 0 16,10 1 0-16,-3-3 0 0,-9-3 0 15,2 0 0-15,7 0 1 16,-6-11 9-16,0-12-10 16,-4 1 0-16,7-3-4 15,-9 1 4-15,0 13 3 16,0 3 22-16,0 8 9 16,0 0-26-16,6 0-8 15,0 6-8-15,8 10 8 16,4 5-1-16,2-5 1 15,3-2-1-15,9-14 1 16,-14 0 0-16,8 0 1 16,-14-28 1-16,2-5-2 15,-14-4-12-15,0-1-1 0,-6 7 1 16,-20 10-3-16,0 6-10 16,-18 15 4-16,15 0-51 15,9 17-269-15</inkml:trace>
  <inkml:trace contextRef="#ctx0" brushRef="#br0" timeOffset="61728.028">2113 7351 3465 0,'0'0'150'16,"0"0"-108"-16,18-8-22 15,20-17-6-15,17-16-7 16,20-6-4-16,13-2-3 16,2-2 0-16,-3 6 0 15,-15 6-18-15,-8 8-12 16,0 0-22-16,-20 15-62 15,-21-2-314-15</inkml:trace>
  <inkml:trace contextRef="#ctx0" brushRef="#br0" timeOffset="62185.39">2218 7122 3112 0,'0'0'256'0,"-6"-1"-184"16,6 1-8-16,0 0-23 16,0 0-22-16,-8 0-15 15,5 1-4-15,-3 19 0 16,-17 5 0-16,8 10 3 16,-5 0 5-16,-1 1 0 15,10-9 8-15,-4-7-7 16,9-3 4-16,6-3-1 15,0-8-6-15,0 2-2 16,0-2-4-16,0 2 0 0,6-5 0 16,20 5 0-16,9 0 5 15,0-2-2-15,17 0-3 16,24-6-21-16,-12 0-51 16,-6 0-416-16</inkml:trace>
  <inkml:trace contextRef="#ctx0" brushRef="#br0" timeOffset="63010.772">2924 6691 2980 0,'0'0'374'15,"0"0"-302"-15,0 0-51 16,0 0-6-16,0 0-1 16,0 0-10-16,9 0-1 15,-3 9 2-15,-1 4 12 16,1 5 10-16,9 4-9 16,-4-3-3-16,1-2 2 15,3 1-13-15,2-10 4 16,0-2-3-16,10-6 3 15,5 0 9-15,5 0-4 16,1-14-7-16,3-1-4 16,-1 7-2-16,-8 2 0 0,-17 4 0 15,8 2-3-15,-14 0 3 16,5 0-3-16,-14 0-1 16,6 13-1-16,-6 1-2 15,0 6-5-15,0 5-9 16,-26 1-1-16,0 5 1 15,-3-2-33-15,-21-4-48 16,13-8-189-16,5-11-2527 0</inkml:trace>
  <inkml:trace contextRef="#ctx0" brushRef="#br0" timeOffset="63362.001">2956 6694 3116 0,'0'0'305'0,"0"0"-235"0,0 0-28 16,0 0 5-1,0 0-21-15,0 0-17 0,0 0 2 16,0 0 3-16,9 0-6 16,14-6-2-16,21-14 0 15,14-2-6-15,35-18-25 16,-6 10-102-16,-17-1-834 0</inkml:trace>
  <inkml:trace contextRef="#ctx0" brushRef="#br0" timeOffset="65512.827">1291 8439 2691 0,'-6'0'782'0,"6"0"-713"0,0 0-43 15,0 0 21-15,12-2-12 16,26-21-20-16,5-11-5 16,21-11-6-16,18-12 0 15,5-5 0-15,6 1-4 16,0 1-2-16,-6 13-28 15,0 2-37-15,-14 14-79 16,-33 13-474-16</inkml:trace>
  <inkml:trace contextRef="#ctx0" brushRef="#br0" timeOffset="65745.259">1393 8598 3440 0,'0'0'102'15,"0"0"-77"-15,0 0 1 16,3 0 18-16,17-7-30 16,12-10 4-16,18-14 8 15,19-10-14-15,13-14-7 16,8-9-5-16,55-37-35 15,-26 15-123-15,-23 10-2648 0</inkml:trace>
  <inkml:trace contextRef="#ctx0" brushRef="#br0" timeOffset="68578.723">896 6883 3224 0,'-6'-5'145'16,"0"1"-78"-16,6-1 17 15,-8 2-27-15,8 3-30 16,0 0-12-16,0 0-11 16,0 0-4-16,0 3 0 15,0 20-4-15,0 10 4 16,0 6 0-16,20 6 3 16,6 0 0-16,6 1 1 0,3-12 0 15,6-3 0 1,2-11-2-16,-8-14 1 0,6-6 3 15,-18-6 6-15,9-23-3 16,-17-11-4-16,2-7-5 16,-17-4-9-16,-6 1-7 15,-34 1-5-15,-16 15-2 16,-5 15 5-16,-3 17-8 16,-5 12-10-16,19 25-42 15,10-2-420-15</inkml:trace>
  <inkml:trace contextRef="#ctx0" brushRef="#br0" timeOffset="72714.215">9270 16214 3297 0,'0'0'135'15,"0"0"-98"-15,0 0 28 16,0 0 2-16,0 0-35 16,0 0-15-16,0 0-2 0,0 0 3 15,0 0-2-15,0 0-2 16,0 0-2-16,0 0 4 15,14 0-5-15,7 0 1 16,19 0-1-16,12 6-3 16,-5-4-1-16,14 7-5 15,6 0 3-15,3-2 0 16,5 0-5-16,4 1 5 16,11-3-5-16,3-1 2 15,8-4 3-15,-2 0-5 16,6 0 3-16,2-12-3 15,-5 3 2-15,-9-1 0 16,-12-2-2-16,-17 6-2 0,-23 4 2 16,5 2 5-1,-20 0-2-15,-11 0 0 0,-1 0 1 16,4 0 4-16,-9 0-2 16,-4 0 0-16,1-3-2 15,0 0 2-15,-6 3 5 16,0 0-3-16,0-3-1 15,0 3 2-15,0 0-5 16,0 0-4-16,0 0 1 16,0 0-1-16,0 0 0 15,0 0-2-15,0 0-1 16,0 0-1-16,0 0-6 16,0 0-5-16,0 0-15 15,0 0-19-15,-12-8-113 0</inkml:trace>
  <inkml:trace contextRef="#ctx0" brushRef="#br0" timeOffset="75950.6">16167 16164 3145 0,'0'0'220'0,"12"0"-161"0,20 0 1 16,26-4 2-16,15-1-14 16,40 1-19-16,50 4-10 15,52 0-5-15,17 0 1 16,9 18 7-16,-26 8-11 15,-38-10 0-15,-31 1 0 16,-39 0-2-16,-40-8 1 16,-15-4-6-16,-17 1-1 15,0-4-3-15,-15-2 0 16,-17 0-9-16,-3-11-17 16,-23-14-84-16,-12-3-858 0</inkml:trace>
  <inkml:trace contextRef="#ctx0" brushRef="#br0" timeOffset="78394.534">9002 10907 3287 0,'0'0'244'0,"0"0"-181"16,0 0-35-16,9 0 10 0,23 0-17 15,9-11-14 1,20 2-5-16,8-7-2 0,7 1 0 16,-3 4 0-16,-9 0-7 15,-1 3-5-15,-22 2-16 16,-9 2-15-16,-12 2-33 15,-5 2-51-15,-15 0-114 16,0 2-182-16,-20 10-1196 0</inkml:trace>
  <inkml:trace contextRef="#ctx0" brushRef="#br0" timeOffset="78654.249">9052 11084 2822 0,'-9'0'454'16,"9"0"-360"-16,-3 0 1 0,3 0-7 15,0 0-37-15,0 0-29 16,0 0-7-16,0 0 0 16,0 0-2-16,0 0-2 15,0 0 2-15,0 0-5 16,18 0-2-16,19 0 4 15,7-2 3-15,14-7-7 16,9-3-6-16,14-3 0 16,18-9-12-16,-15 8-41 15,-23-4-182-15</inkml:trace>
  <inkml:trace contextRef="#ctx0" brushRef="#br0" timeOffset="83710.225">6135 10901 3270 0,'0'0'316'0,"0"0"-270"0,0 0-25 16,0 0 23-16,0 0-12 16,5 0-22-16,19 0-10 15,13-3 3-15,22-8 2 16,36-9-1-16,59-6 4 16,59-4-2-16,19-4 5 15,0 3 1-15,-31 11-2 16,-65 7-6-16,-22 3-2 15,-39 6-1-15,-17 0-1 16,1 2-5-16,-1-2 0 16,-9 3 0-16,-23 1 0 15,-14 0 1-15,-9 0-1 16,-3 0 5-16,0 0 0 16,0 0-13-16,0 0-33 15,0 0-104-15,0-5-2688 0</inkml:trace>
  <inkml:trace contextRef="#ctx0" brushRef="#br0" timeOffset="104934.06">6239 12300 2236 0,'0'0'509'15,"0"0"-357"-15,-6 0-17 0,6 0 28 16,0 0-76-16,0 0-49 15,0 0-3-15,0-3 6 16,0 3-4-16,0 0-9 16,0 0 1-16,0 0 0 15,0 0-17-15,0 0-6 16,0 0-2-16,0 0-4 16,0 0 0-16,0 0-1 15,0 0-1-15,0 0-2 16,0 0-11-16,0 0-2 15,0 0 7-15,-5 0 5 16,5 0 2-16,-6 0 2 16,-3 0 1-16,3 0 0 0,6 0 0 15,-6 0 0 1,6 3-6-16,0 0 1 0,0-3-2 16,0 2 4-16,0-2 2 15,0 4 1-15,-5-4 1 16,5 0 6-16,0 0 9 15,0 0 4-15,0 0 1 16,0 0-6-16,0 0-2 16,0 0-3-16,0 0 0 15,0 0 1-15,0 0-1 16,0 0-1-16,0 0 2 16,0 0-1-16,0 0-2 0,5 0-8 15,7 0 9 1,8 0 0-16,12 0 0 0,0 0 3 15,3 1-7-15,3 3 2 16,6 1-3-16,8 4-2 16,-9 0 6-16,7-4-5 15,-1-2 0-15,4 0 0 16,-7-1-1-16,1-2 1 16,2 4-3-16,-3-4 2 15,10 0-2-15,-13 0 2 16,12 0 1-16,-8 0-3 15,8 0 1-15,-6 0 1 16,-8 0-2-16,11 0 0 0,1 0 1 16,-13 0 1-1,13 0-2-15,-18 0 0 0,11 0 1 16,-8 0-1-16,0 0 0 16,-1 0 0-16,1 0 1 15,-3 0-1-15,3 0 1 16,5 0-1-16,-5 0 0 15,9 0 2-15,-4 0 0 16,1 0-1-16,-1 0 1 16,-5 0-2-16,-3 0 0 15,6 0 0-15,-4 0 0 16,1 0 4-16,-6 0 0 16,9 0 1-16,2 0 0 0,4 0-1 15,-9 0-1 1,-6 0 0-16,0 0 1 0,-6 0-2 15,-6 0 3-15,-8 0-1 16,2 0 0-16,-8 0 0 16,-3 0-1-16,-3 0-1 15,0 0-2-15,0 0-2 16,0 0-11-16,-9 2-22 16,-17-2-111-16</inkml:trace>
  <inkml:trace contextRef="#ctx0" brushRef="#br0" timeOffset="108242.138">14552 11789 3336 0,'0'-3'214'15,"0"-2"-151"-15,0 3-19 16,0 2 1-16,0 0-20 15,0 0-20-15,0 0-5 0,0 21-4 16,11 23 0-16,1 8 4 16,8 19 0-16,-5 8 1 15,8 2-1-15,-14-6 0 16,5-8-1-16,-2-13-1 16,-3-15-8-16,2-11-9 15,-11-14-20-15,6-11-25 16,-6-9-40-16,0-25-127 15,0-8-1292-15</inkml:trace>
  <inkml:trace contextRef="#ctx0" brushRef="#br0" timeOffset="108441.885">14563 11783 2978 0,'0'-25'273'0,"0"3"-221"16,18-1-14-16,8 3 4 15,0 6-27-15,6 12-12 16,-9 2-3-16,3 0 0 15,1 10-18-15,-13 13-30 16,-5 5 1-16,-9 7-2 16,0-2 9-16,-18 0 25 15,-14-1 0-15,1-1 15 16,-10 1 0-16,9-10-182 16,17-8-1219-16</inkml:trace>
  <inkml:trace contextRef="#ctx0" brushRef="#br0" timeOffset="109223.826">14909 11824 3355 0,'-20'0'170'16,"-1"0"-136"-16,4 0-23 15,5 0-5-15,7 15-6 16,-1 3-2-16,0 5-18 15,6-7-9-15,0 2 0 16,0-5-3-16,0-4-13 16,12-3-28-16,-7-6-7 15,7 0 6-15,3 0 30 16,-7-21 24-16,13 6-17 16,-7-6-29-16,-2 5 51 0,5 2 7 15,-8 4 8 1,-3 9 33-16,-6-4 29 0,0 5-2 15,0 0-13-15,3 0 11 16,5 0-19-16,-2 0-7 16,9-1 4-16,-4-7 0 15,1-4-4-15,2-2-17 16,-8-4-8-16,6-5 0 16,-9 10-4-16,-3-4 4 15,0 8 10-15,0 3 7 16,0 6-5-16,0 0-19 15,0 0 0-15,0 6-7 16,0 8 3-16,0 3 1 16,0 3-14-16,9-6-4 15,14-3-5-15,12-1-1 0,2-7-11 16,-8-2-2-16,-2-1 19 16,-1 4 13-16,-15-2-3 15,-5 8-15-15,-6-2 26 16,0 3 6-16,0-3 39 15,-11 6-3-15,-10-5-14 16,10 0-7-16,5-7-3 16,-3-2-6-16,9 0-3 15,0-6-2-15,0-19-7 16,15-9-23-16,-1-6 12 0,18-4-9 16,-6-1-41-1,6 8-40-15,-17 9 64 0,-7 8 37 16,-8 11 68-16,0 7-20 15,0 2-4 1,-8 0-22-16,-7 19-12 0,9 3-3 16,6 1-2-16,0-1-5 15,15-4 0-15,23-6-7 16,5-5-21-16,1-7-45 16,-1 6-60-16,-19 0-60 15,-16 8-32-15,-19 19-5 16,-27 2-44-16,-11-4-1314 0</inkml:trace>
  <inkml:trace contextRef="#ctx0" brushRef="#br0" timeOffset="109841.267">15804 11558 3468 0,'0'0'149'15,"0"0"-133"-15,0 12-16 16,17 24 0-16,10 18 1 15,5 10 5-15,-9 7-4 16,3 5-2-16,0-11 1 0,-14-9-1 16,-9-13 3-1,5-12-3-15,-8-20 0 0,0-11 0 16,0 0 0-16,-8-31 0 16,-7-25-14-16,-11-20 1 15,6-12 4-15,8-5-4 16,12 0 6-16,0 16 7 15,0 13-1-15,0 19 0 16,20 16-3-16,1 19 1 16,11 10 1-16,-9 0-22 15,-6 21-14-15,-5 16 23 16,-6 7 15-16,-6 1-1 16,0-6 1-16,-12-6 0 15,1-7-1-15,-10-9-31 16,15-7-129-16,6-10-596 0</inkml:trace>
  <inkml:trace contextRef="#ctx0" brushRef="#br0" timeOffset="110351.961">16228 11429 3161 0,'0'-4'251'0,"-11"4"-194"16,-10 0 19-16,4 0-33 15,-1 16-29-15,7 5-8 16,-4 10-6-16,4-2 3 16,2-7-3-16,9 1-7 15,0-15-19-15,9-5-20 16,5-3 11-16,9 0 29 16,-5-15 6-16,5-6-1 0,-8 4 1 15,-10 3 3-15,1 5 12 16,3 4 12-16,-9 1-6 15,0 4-11-15,0 0-10 16,0 0-1-16,6 0-1 16,0 0 2-16,-1 6 0 15,10-3-4-15,-9-3-14 16,0 0-9-16,5 0 14 16,-5-11 8-16,0-7 2 15,-6-1 3-15,9 7 0 0,-9 5 5 16,0-3 20-16,0 10 1 15,0 0-13 1,0 0-8-16,0 0-5 0,0 0 0 16,0 11 0-16,0-1 0 15,0 4 0-15,0-7 0 16,11 2 0-16,1 0 0 16,8-3-6-16,-5 0-16 15,8-6-14-15,0 0-49 16,-3 0-233-16,-8-4-2015 0</inkml:trace>
  <inkml:trace contextRef="#ctx0" brushRef="#br0" timeOffset="110746.421">16298 11276 3449 0,'0'0'134'15,"0"6"-114"-15,15 0-15 16,8 5 3-16,9 9 1 15,3 0-4-15,5 1-5 0,-8 3 2 16,-17-3-2-16,-1-5 1 16,-2-2-1-16,-12-7 1 15,0-3-1-15,0-4 0 16,0 0 7-16,0 0 10 16,0-17-3-16,-3-12-9 15,-6-11-5-15,9-1-18 16,0-4-16-16,9 8-41 15,8 9-138-15</inkml:trace>
  <inkml:trace contextRef="#ctx0" brushRef="#br0" timeOffset="111514.245">16731 11237 3255 0,'-6'-7'297'0,"-6"6"-260"16,-2-5-11-16,5 6 9 16,6 0-25-16,-2 0-10 15,-1 16-6-15,-12 7 2 16,10 5-6-16,2 1-5 16,-3-7 2-16,3-8-4 15,6-3-10-15,0-5-12 16,6-6-7-16,14 0-8 15,7-8 12-15,4-15-79 16,-13 1-34-16,8-1 75 0,-14 6 80 16,-7 6 34-16,-5 5 75 15,0 3 28-15,0 3-86 16,0 0-39-16,0 0-11 16,3 6 6-16,-3 5-7 15,18 1-16-15,-12-10-49 16,5 1-12-16,1-3 8 15,-1 0-6-15,4-3 12 16,0-8 55-16,-4-3 8 16,1 3 25-16,-9 2 60 15,5 3 5-15,-8 6-26 16,0 0-28-16,6 0-20 16,3 0-7-16,-3 0-9 0,-6 0-1 15,3 0-3 1,5 0-1-16,-2 0-3 0,0 0 8 15,0 0 0-15,8 0 2 16,-2 0 6-16,-9 0 12 16,14 0 12-16,-11 0-9 15,-3 0-4-15,-3 0 1 16,0 0 2-16,0 0 11 16,0 0 11-16,0 0-9 15,6 0-12-15,3 0-13 16,-4 0 0-16,7-10-8 15,2 1-1-15,-8 3-1 16,0 1-1-16,9 5 1 16,-10 0-7-16,1 0 0 0,-3 0 7 15,12 11-1 1,-7-2 1-16,1-4 1 0,0-5-1 16,2 0 3-16,4 0 5 15,-3-5 1-15,5-15-4 16,3 3-3-16,-2-1-2 15,2 11 0-15,-2 7-7 16,16 17-12-16,1 16-15 16,3-5-76-16</inkml:trace>
  <inkml:trace contextRef="#ctx0" brushRef="#br0" timeOffset="113604.511">14985 12542 2382 0,'0'-2'1110'0,"-9"-2"-1017"16,9 4-57-16,-6 0 2 16,6 0-23-16,-6 4-15 15,6 17 0-15,0 3-3 16,0 1 3-16,6-2-1 16,12-4 1-16,8-10-5 15,0-3 2-15,-9-6 3 16,1 0 3-16,2-6-1 15,-14-17-2-15,-6-2-8 16,0-1-2-16,0-1 4 0,-26 1 0 16,8 8-3-16,-11 5 6 15,3 11-3 1,0 2 0-16,6 0-6 0,17 0-18 16,3 2-26-16,0 10-3 15,0-6-25-15,49-6-62 16,-8 0-143-16,5-18-2064 0</inkml:trace>
  <inkml:trace contextRef="#ctx0" brushRef="#br0" timeOffset="113922.036">15197 12102 3372 0,'-9'0'143'0,"9"0"-98"15,0 6-12-15,0 30-25 16,0 22-5-16,15 18 7 15,11 16 3-15,-6 8-5 16,15-5-2-16,-3-5-6 16,6-17 3-16,-15-19 0 15,3-14-2-15,-11-21-1 16,-4-11 3-16,1-8 7 16,-12-1 12-16,0-29-6 15,0-9-16-15,0-12-5 16,-26-2-2-16,-12 2-10 15,-3 6 3-15,6 13 9 16,1 17 1-16,7 11 0 0,4 4-14 16,14 4-20-1,9 20-30-15,0-1-95 0,6-10-519 16</inkml:trace>
  <inkml:trace contextRef="#ctx0" brushRef="#br0" timeOffset="114299.833">16054 11896 3377 0,'-6'-2'125'16,"-6"2"-97"-16,4 0-9 15,2 14-11-15,6 20-8 16,0 16 1-16,0 13-1 15,14 8 1-15,7-1-1 0,14 0 0 16,-12-5 0 0,12-12-7-16,-15-7-16 0,3-10-36 15,-14-13-139 1,-9-11-534-16</inkml:trace>
  <inkml:trace contextRef="#ctx0" brushRef="#br0" timeOffset="114722.971">16036 12350 2041 0,'0'-5'1291'15,"18"-1"-1211"-15,8-5-60 16,3 0-10-16,12-1-10 16,-12-1 0-16,3 4-5 15,-6-2-6-15,-9 5 4 0,-14 6 7 16,9 0 0-1,-12 0 9-15,6 0 6 0,0 14 8 16,-4 0-6-16,7 2-7 16,-3-7-1-16,0-3-3 15,3-3 3 1,-7-3-3-16,7 0 10 0,-3-19 11 16,6-10-13-16,-4-8-9 15,-2 7-1-15,6 1 1 16,-9 9-1-16,11 13-1 15,1 3-3-15,-4 4 0 16,1 0-3-16,8 15 3 16,-5 6 0-16,2-1-1 0,-5-5 1 15,-9-5 0 1,11-6 0-16,-14-4 1 0,9 0 1 16,-6 0-2-16,11-9-30 15,4-1-50-15,-4-2-173 16,-5 7-1511-16</inkml:trace>
  <inkml:trace contextRef="#ctx0" brushRef="#br0" timeOffset="114839.707">16682 12127 3208 0,'0'0'241'0,"0"0"-193"15,0 0-48-15,0 0-11 16,0 0-551-16</inkml:trace>
  <inkml:trace contextRef="#ctx0" brushRef="#br0" timeOffset="128491.485">8956 13383 3215 0,'-12'0'174'0,"12"0"-135"16,0 0 4-16,0 0 21 15,0 0-30-15,0 0-20 16,0 0 1-16,0 0 8 15,0 0-1-15,0 0-3 16,0 0 2-16,0 0-4 16,9 0-13-16,14 0 1 15,21 0 7-15,20 0 1 16,8-3 1-16,24-8-9 16,6 0 0-16,3-3-1 15,-1 2-4-15,-2-6-5 16,-6 8-16-16,2-5-33 15,-19 4-69-15,-27 6-286 0</inkml:trace>
  <inkml:trace contextRef="#ctx0" brushRef="#br0" timeOffset="133663.785">6077 13430 2661 0,'0'0'522'16,"0"0"-416"-16,0 0-46 0,0 0 26 16,0 0-35-16,0 0-10 15,0 0-4 1,0 0-2-16,0 0-7 0,0 0-5 16,0 0-8-16,0 0 3 15,0 0-2-15,0 0-6 16,0 0-1-16,11 0-2 15,9 0 1-15,7 0 0 16,8 0-1-16,17 0 0 16,-3 0 1-16,6 0 0 15,6 0-6-15,-5 0 0 16,2 0-1-16,0-2 0 16,0-4 0-16,-3 3 2 0,0 1-3 15,3-1 0 1,3 0 0-16,-8 0 0 0,-10 0 0 15,1 1 0-15,-9 2 0 16,-6-4 0-16,12 4 0 16,-9-5 0-16,5 0 0 15,-2 1-2-15,6-1 2 16,-3-1 0-16,-4 1 2 16,-2 5-2-16,-3-4 1 15,-5 2-1-15,-1 2 0 16,-3 0 0-16,-8 0 2 15,8 0-1-15,-8 0-1 16,5-3 2-16,1 3-2 16,2 0 3-16,0-2 0 0,-5-2 1 15,2 4 0-15,-8-2-1 16,6-1-3 0,-1 3 3-16,-11-3-1 0,6 1 1 15,2 2-3-15,-5-4 3 16,9 2-3-16,-9 2 0 15,2 0 1-15,1 0-1 16,-3 0 0-16,3 0-1 16,-4 0-2-16,-5 0-15 15,0 0-27-15,-5 0-68 16,-10 0-2638-16</inkml:trace>
  <inkml:trace contextRef="#ctx0" brushRef="#br0" timeOffset="167830.841">9078 14387 3087 0,'0'0'323'0,"0"0"-249"16,0 0-2-16,0 0 3 16,0 0-33-16,0-3-25 15,6-2 1-15,8 1-3 16,18-2 0-16,9 4-1 15,5-7-6-15,27 7-2 0,0-6 0 16,8-4-1 0,15 6-2-16,0-2-1 0,-3-1-2 15,-6 3 0-15,0 3-8 16,-17 2-6-16,-18-3-12 16,-5 2-20-16,-15-2-39 15,-32 4-38-15,0-2-137 16,-21 2-2215-16</inkml:trace>
  <inkml:trace contextRef="#ctx0" brushRef="#br0" timeOffset="168248.84">9002 14590 2085 0,'0'0'1261'16,"0"0"-1175"-16,0 0-49 15,0 0 44-15,0 0-28 16,0 0-26-16,0 0-7 16,9 0 2-16,14 0 6 0,6-4 2 15,24-3-6-15,8-5-10 16,20-1-3-16,15-5-6 16,3-2 0-16,8 6 0 15,-2-3-4-15,-6 6-1 16,-12 2-3-16,-3-2-11 15,-14 9-40-15,-32-10-170 0</inkml:trace>
  <inkml:trace contextRef="#ctx0" brushRef="#br0" timeOffset="175837.47">6228 14356 724 0,'0'0'1568'15,"0"0"-1262"-15,0 0-197 16,0 0 105-16,0 0-101 0,0 0-83 16,0 0 4-16,0 0 41 15,0 0 10-15,0-3-13 16,0 3-27-16,0-4-18 16,0 4-8-16,0 0 2 15,0 0-11-15,0 0 2 16,0 0-5-16,0 0-2 15,0 0 0-15,0 0-5 16,0 0 0-16,0 0-4 16,0 0 4-16,0 0 0 15,0 0 4-15,0 0-4 16,0 0 0-16,0 0 0 16,0 0 5-16,0 0-4 15,0 0 7-15,0 0 7 16,0 0 9-16,0 0 3 0,0 0-2 15,0 0-8-15,0 0-8 16,5 0-5-16,4-5-1 16,9 3 4-16,-4-2-2 15,12-1-2-15,0 2 3 16,9-3-3-16,6 0-1 16,-9 1-1-16,6-4-1 15,-9 4 0-15,11-1 1 16,-11 0-1-16,-2 1 0 15,-4 2 0-15,3 1 0 16,-6-2 0-16,4 4 0 16,2-1 0-16,0-3 1 15,3-2-1-15,3 0 0 0,0 1 0 16,0 0-5-16,6 1-4 16,-9-1 0-16,-3 5 3 15,6 0 4-15,-9 0-1 16,-3 0 3-16,6 0-3 15,-8 0 3-15,2 0-1 16,-2 0 1-16,-1 0-3 16,3 0 2-16,-11 0 1 15,14 0-3-15,-14 0 3 16,6 0 0-16,2 0 0 16,-2 0 0-16,-7 0 0 15,16 0 0-15,-16 0 4 0,16 0-4 16,-13 0 0-16,1 0 0 15,-1 0 0-15,-2 0 0 16,3 0 0-16,-4 0 0 16,4 0 0-16,0 0 0 15,-1 0 0-15,1 0 3 16,8 0-3-16,-8 0-1 16,8 0 1-16,-8 0-1 15,5 0 1-15,-2 0 0 16,2 0 0-16,9 0 0 15,-11 0 1-15,8 0-1 16,-5 0 0-16,8 0-1 16,-9 0 1-16,4 0 0 15,2 0 0-15,-6-3 0 16,9 0 1-16,1-2 0 0,-1 0 2 16,-3-5 0-16,9 5-3 15,0-4 1-15,3-2 2 16,-3 3-3-16,-6 2 0 15,0-2 1-15,0 2 2 16,-8 0 4-16,-7 1-2 16,4 2 0-16,-4 0-1 15,-11 3 1-15,6 0 1 16,-6 0 0-16,0 0 0 16,0 0-6-16,0 0 0 15,0 0-13-15,0 0-32 16,0 0-63-16,0 0-583 0</inkml:trace>
  <inkml:trace contextRef="#ctx0" brushRef="#br0" timeOffset="-203366.904">5275 8392 2292 0,'0'8'7'0,"5"-6"760"16,-5 2-495-16,0-4-175 15,0 0-29-15,0 0-7 16,0 0-10-16,0 0-14 16,0 0-6-16,9 0-8 15,-9 0-4-15,0 0-4 16,0 0-5-16,0 0-5 15,0 0-3-15,0 0-2 16,0 0-2-16,-9 0 0 16,-11 0-1-16,-6 0-4 15,-6 8-1-15,0 3 3 0,-14 3 5 16,2 6-2-16,6-1 2 16,-5 5 0-16,5 3 1 15,0 3-1-15,-6 1 0 16,15 2 0-16,-3 4-1 15,1 2 1-15,4 6-1 16,4-3 1-16,0 6 0 16,14-3-1-16,3 3 1 15,6 0 0-15,0 1 1 16,0-4 1-16,6 5 0 16,14 0 4-16,-5 5-6 15,5 2 4-15,1 4 2 16,5-1-6-16,-9 4 2 0,9-3 0 15,-2 2-1-15,-4-5 1 16,0 3-2-16,4 0 1 16,-7-1-1-16,-2 1 0 15,2 5 0-15,-5 5 3 16,2 5-3-16,1-1 2 16,-10 7-2-16,13-6 1 15,-12 6-1-15,-6-6 0 16,0 3 0-16,0-6 0 15,0 4 0-15,0-5 0 16,-15 3 2-16,1-5 1 16,-1-3-1-16,-5-4 0 15,-1-5 3-15,4-3-1 0,0-10 2 16,-7 0-6 0,10-9 2-16,-1-7 1 0,4-4-3 15,-4-5 0-15,6-7 1 16,9-1-1-16,-14-6 3 15,14-4-1-15,-9 2 1 16,6 0-1-16,3 2-1 16,-11 4 1-16,5-5-2 15,-9 3 0-15,10 0 1 16,-1 2-1-16,-6-6 0 16,3 0 0-16,4 1 1 15,5-3-1-15,-6 2 0 16,6 2 1-16,-9-4-1 15,6 1-1-15,3 0 1 0,0-3 0 16,0 2 0-16,0-2-2 16,0 0 2-16,0 0 0 15,0 4 0-15,0 3 1 16,12 5 1-16,-1 0 1 16,10 8 1-16,-4-1-2 15,3 6-1-15,-2 7-1 16,5 2 2-16,3 7 0 15,-5 1-2-15,-4 3 0 16,3 4 1-16,-8 2-1 16,-6 2 2-16,3 0-2 15,-7 7 3-15,7 1-1 16,-9 5 1-16,6-1-1 0,-6 0 1 16,0-1-3-16,0-2 4 15,0-2-3-15,0-8 2 16,0 5-3-16,0-6 1 15,0-2 2-15,-6-2 1 16,-3 1-2-16,9 0 1 16,0-3 0-16,0 4-1 15,0-2 1-15,0 7-1 16,0-4 1-16,0 1-3 16,0 3 0-16,0-1 0 15,0 1 2-15,0-3 0 16,0 2 3-16,0-1-3 15,0-6-1-15,0 3 2 0,0-2-1 16,0-1 2 0,0 2-2-16,9-3 0 0,-3 2 0 15,-6 2-2-15,0-2 1 16,0 4 1-16,6-2 0 16,-6 2-1-16,6-6 2 15,-1 2-1-15,4 8 1 16,-3-5 0-16,0 3-1 15,-3 6-2-15,2-5 3 16,4-1-1-16,-9-2-1 16,15-3 1-16,-15-6-2 15,11-3 5-15,-5-8-5 16,6-5 2-16,2-8-2 0,-2-5 2 16,8 5 1-1,4-7-2-15,7 0 0 0,1-2 0 16,6-1-1-16,-3-2-2 15,6-4-7-15,-12 2-9 16,3-4-10-16,6-4-10 16,-12-16-34-16,-9-10-275 0</inkml:trace>
  <inkml:trace contextRef="#ctx0" brushRef="#br0" timeOffset="-201300.345">28356 8443 2632 0,'0'0'239'0,"0"-4"95"15,0 2-3-15,0-1-258 16,0 0-30-16,0 0-7 15,0 0-8-15,0 1-11 16,0-1-5-16,5-3-6 16,13-2-1-16,8 4 0 15,3 2 0-15,3 2-2 0,3 0-3 16,-6 0 0-16,3 6 0 16,-6 16-2-16,-6 9 2 15,-2 8-4-15,-9 9 2 16,-9 5 0-16,0 14-1 15,-9-1 2-15,-17 5 1 16,0-3 0-16,-1-1 0 16,1-2 0-16,12-5 3 15,-7-7-1-15,16-10-2 16,-1-7 0-16,6-5 1 16,0-8-1-16,0-1 3 15,14-7-3-15,10-5 0 16,2-4 2-16,3-2-2 15,3-4 3-15,-12 0 0 0,3 0-2 16,-8 0 2-16,-9 0-3 16,-3 0 0-16,-3 0 1 15,0 0-2-15,0 0 1 16,0 0-2-16,0 15 0 16,0 11 2-16,0 9 0 15,0 4 0-15,8 6 0 16,4 6 0-16,2 2 0 15,-2 0 1-15,-6 2-1 16,5-4 0-16,-11-10 0 16,9 2 0-16,-9-10 0 15,0-4 0-15,-9-7 0 16,-20 7 0-16,-14-3 4 16,-15-1-4-16,-3 0-4 0,-35-9-17 15,14-5-66-15,21-11-298 16</inkml:trace>
  <inkml:trace contextRef="#ctx0" brushRef="#br0" timeOffset="-188855.886">27992 10300 2887 0,'0'0'206'16,"0"0"-140"-16,0 0 9 15,0 0-33-15,6 0-16 16,15 0-4-16,-7 0 8 0,12 0 1 15,-5 0-2 1,5 0 28-16,-3 0-22 0,3 0-4 16,6 0-8-16,0 6-7 15,6 5-8-15,-9 1-5 16,-3 4 2-16,0 1-4 16,-8 3 0-16,2-1 0 15,-17 5 2-15,-3 3 2 16,0 4-1-16,0 7 7 15,0 1 5-15,-12 6-2 16,-8-3-2-16,3 4-2 16,5-6 2-16,0 2-1 0,-5-1-4 15,8-3-1 1,3-2 0-16,6-2-3 0,-5-1 0 16,5-2 1-16,0 1-2 15,0-5 1-15,0-1 0 16,0-1-3-16,5-5 2 15,10-3-1-15,14-5-1 16,-3-1 3-16,6-2-3 16,-3-4 4-16,0-3-3 15,0-2-1-15,-6 4 1 16,-2-4 1-16,-10 0-2 16,-8 0 2-16,6 0 3 15,-9 0 2-15,0 0 1 16,0 2-4-16,0-2-1 15,0 4-1-15,0 4-1 0,0-2-1 16,0 10 0-16,-9 7 5 16,-5-1 4-16,-4 9 3 15,10-2-1-15,-10 2-2 16,4 3 0-16,-1-3-1 16,1 8 1-16,-1 4-2 15,3-2-2-15,-5 8 0 16,8 2-1-16,3 4-1 15,6 0-1-15,-5 3 0 16,5-1 0-16,0 5-2 16,0 3 2-16,0 5-2 15,0 7 0-15,0 1 5 16,5 1-3-16,1-3-2 0,-6-7 2 16,9-5-1-1,-9 0 0-15,3-4 2 0,-3-1-1 16,9-2-1-16,-9-2 1 15,5 0 2-15,-5 2-2 16,6-2 1-16,0-1-2 16,-3 3 3-16,-3-4 0 15,12 4-1-15,-12-5 1 16,0-3 0-16,0-4-2 16,0-5 0-16,0-1 0 15,0-6 0-15,0 2-2 16,0-4 0-16,0 3 0 15,-12-3 1-15,12 0-1 16,-3-4 2-16,3-3-2 16,-6-4 0-16,6-1 2 0,-6-2-2 15,1 2 3-15,-4-4-1 16,6 1 2-16,-12-7 1 16,1-1 0-16,5-2 2 15,-17 0 0-15,0-4-3 16,-3 2-1-16,-3-4-2 15,-6 0-1-15,6 0 0 16,-3 0-12-16,6 0-16 16,6 0-20-16,3 0-25 15,5-9-190-15</inkml:trace>
  <inkml:trace contextRef="#ctx0" brushRef="#br0" timeOffset="-184874.588">29283 11016 3317 0,'-9'16'190'16,"0"9"-168"-16,-14 20-11 16,3 11 20-16,-1 15-7 15,-5 7-9-15,3-1-6 16,0-5-4-16,8-6-1 15,0-16-4-15,10-7-8 16,-13-18-31-16,10-8-57 16,-4-17-514-16</inkml:trace>
  <inkml:trace contextRef="#ctx0" brushRef="#br0" timeOffset="-184627.834">28969 11042 3391 0,'0'-3'162'16,"0"3"-126"-16,0 0-15 15,0 0-4-15,11 22-8 16,18 21 4-16,18 11 19 16,11 11-14-16,3 5-3 15,6-3-6-15,11-4-5 16,-14-10-4-16,-9-11 0 15,-5-10-8-15,-18-15-29 16,-15-14-53-16,-17-3-373 0</inkml:trace>
  <inkml:trace contextRef="#ctx0" brushRef="#br0" timeOffset="-176218.173">23614 11793 3066 0,'0'0'284'15,"0"0"-235"1,0 0-38-16,0 0 7 0,0 0 4 16,0 0-14-16,0 0-3 15,0 0-1-15,0 0 1 16,0 0 3-16,0 0 10 16,3 2 9-16,14-2-3 15,1 0-1-15,-7 0-2 16,15 0-12-16,-5 0-4 15,-1 4-1-15,9-3-4 16,-6 3 3-16,4-2 1 16,-1 2-1-16,3-1 4 15,3-3-1-15,3 0 1 16,5 0-7-16,-2 0 1 16,-6 0-1-16,0 0 1 15,-9 1-1-15,-2 3 0 0,-4-4 0 16,3 6 0-16,-2-4 3 15,5 2-1-15,6-3-2 16,-3-1 1-16,15 0-1 16,-3 0 0-16,-3 0 1 15,-3 0-1-15,-3 0 0 16,-3 0 0-16,3 0 0 16,-12 0 0-16,4 0 0 15,-4 0 0-15,3 0 0 16,4 0 0-16,-7 0 0 15,3 0 0-15,6 0 0 16,-11 0 0-16,11 0 3 0,-5 0-3 16,5 0-1-1,-12 4 1-15,12-4 1 0,-5 3-1 16,5-2 0-16,0-1 0 16,-3 0 3-16,3 5-1 15,-2-5 3-15,2 0-3 16,0 0 1-16,-3 1 0 15,-3 3 1-15,7-4-1 16,-10 0-1-16,9 2-2 16,-3 2 4-16,4-2-1 15,5-2 1-15,-9 3-4 16,9-3 3-16,-6 3-2 0,3-3 3 16,-3 3-2-16,6 0-2 15,-9-1 5 1,9-2-3-16,-6 4 1 0,6-3 0 15,-11-1-3 1,14 4 2-16,-12-4-1 0,0 3 3 16,6-3-2-16,-3 2 0 15,-2-2 1-15,-4 4 2 16,9-2-3-16,-3 1-1 16,6-1 4-16,0-2-2 15,-3 4 1-15,3-4 0 16,6 0 0-16,-3 0-1 15,5 0 0-15,-8 0-3 16,6 0 3-16,-9 2-3 16,0-2 2-16,12 4 3 0,-3-4-2 15,-1 0 1-15,1 0 1 16,6 0 0-16,5 0 1 16,3 0-3-16,-5 0-2 15,-1 0-1-15,-8 0 0 16,-6-4 0-16,-3 4 0 15,-3-2 1-15,-8-2-1 16,-1 2 0-16,4-1 1 16,-1-3 1-16,-6 4-2 15,4-1 0-15,-4-1 0 16,10-1 0-16,-13 3 2 16,1-1-1-16,-3 0 1 15,2 0 0-15,-5 3 0 16,-6-3 2-16,0 3 1 0,0 0-1 15,0 0-2-15,0 0 0 16,0 0 0-16,0 0-1 16,0 0-1-16,0 0 0 15,0 0-12-15,0-2-23 16,-20-2-83-16,8-2-1892 0</inkml:trace>
  <inkml:trace contextRef="#ctx0" brushRef="#br0" timeOffset="-173425.467">23727 13716 2661 0,'0'0'320'0,"0"0"-290"0,0 0-14 15,0 0 49 1,3-3-3-16,6 0-39 0,5 3-8 15,-8-3 31-15,6 0 14 16,-6 1-4-16,-1-2-11 16,10 4-9-16,-9-2-1 15,5 2-4-15,1 0-5 16,3-3-3-16,2 0 0 16,9 0-6-16,6 3-6 15,-3-2-3-15,3-1-1 16,6 3-1-16,-6 0-3 15,6 0-1-15,-6 0-1 0,-3 0 1 16,3 0 2 0,-6 0 0-16,6 0-1 0,-9 0 1 15,0 0 1-15,12 0-2 16,-6 0 0-16,9 0-2 16,-6 0 1-16,11 0-1 15,7 0-1-15,-4 0 0 16,4 0 3-16,-4-5-3 15,7 5 0-15,-13 0 0 16,7-5 0-16,-12 5 0 16,5-1 0-16,-2 1 0 15,0-3 0-15,-9 3 1 16,3 0-1-16,-6 0 0 16,0 0 0-16,0 0 0 15,-3 0 3-15,4 0 1 0,-4 0 4 16,0 0 3-1,12 0-3-15,-3 0 0 0,6 0-1 16,-3 0-1-16,2 0-4 16,1 0 2-16,-6 0-4 15,6 0 4-15,-9 0-2 16,3 0 5-16,-3 0-2 16,6 0 0-16,3 0 1 15,-7 0-4-15,4 3 2 16,-3-2-2-16,9 4 2 15,-12 0 3-15,-3 0-3 16,6 1 1-16,0-1 1 16,-3 1 1-16,-3-3-1 15,6 0 0-15,-3 0-1 16,3 0 1-16,0-1-2 0,0-2 2 16,-3 4-2-16,0-4 3 15,0 0 0-15,0 0-2 16,-2 0 0-16,-1 0 2 15,6 0-3-15,-9-6 2 16,-3 0-1-16,6 0-1 16,-8 4-3-16,-7-4 1 15,-5 3-2-15,3 3 2 16,-6 0-2-16,-3 0 0 16,0 0-2-16,0 0-2 0,0 0-8 15,0 0-8 1,0 0-27-16,0-3-114 0</inkml:trace>
  <inkml:trace contextRef="#ctx0" brushRef="#br0" timeOffset="-147666.349">11954 17065 2769 0,'-3'0'587'0,"3"0"-526"16,0 0-35-16,0 0 31 15,0 0-13-15,0 0-25 16,0 0-9-16,0 0 5 15,0 0 7-15,0 0 2 16,0 0-1-16,0 0 2 16,0 0 4-16,15 0-4 15,2 0-7-15,12 0-3 16,18 9-2-16,14 0-4 16,14-1-1-16,21-2 3 0,29 2-2 15,38-5-2 1,37 2 0-16,1 0 1 0,-33 0-3 15,-43-4 0-15,-58 3-1 16,-9-4-4-16,3 0 4 16,-5 0-4-16,-4 0 0 15,-20 0 4-15,-6 0-4 16,-23 0 0-16,3 0 3 16,-6 0-3-16,0 0-11 15,0 0-22-15,0-4-31 16,-9-2-431-16</inkml:trace>
  <inkml:trace contextRef="#ctx0" brushRef="#br0" timeOffset="-143917.977">19918 17193 2335 0,'0'0'1126'0,"0"0"-1029"15,0 2-74-15,0-2-17 16,0 0 6-16,0 4 8 16,0-4-9-16,3 0-7 15,15 0 7-15,-4 1 6 16,9-1 4-16,1 4-2 0,8-4-3 16,-1 0-5-1,7 0-1-15,0 0-4 16,11 0 2-16,1 0-6 0,11-4 3 15,11-3-1-15,10 0-2 16,5-6-2-16,0 1-1 16,6 5 1-16,0 3 0 15,0-2 0-15,3 4 0 16,0 2 1-16,0 0 1 16,8 0-1-16,-8 0 2 15,15 0 0-15,-21 0 2 16,6 0-4-16,-6 0 4 15,-9-4-5-15,-8 2 0 16,2 2 2-16,-11-8 4 16,-3 3-4-16,3 0 7 0,-3-3-2 15,3 3 0-15,0-1-3 16,3 4-1-16,-1 2 0 16,1 0-1-16,0 0 1 15,-3-4-1-15,-6 4 0 16,9-2 0-16,3 2 1 15,-15-6 1-15,12 0 0 16,-6-1 1-16,6-2 2 16,-3 3-5-16,-9-3 3 15,-12 1-3-15,-5 2 1 16,-6 1-1-16,-17 5 0 16,-1 0-2-16,-14 0 0 0,0 0 0 15,0 0-5-15,-14-3-23 16,-15 0-52-16,-9-5-359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0" max="32767" units="cm"/>
          <inkml:channel name="Y" type="integer" min="0" max="32767" units="cm"/>
          <inkml:channel name="F" type="integer" min="0" max="4095" units="deg"/>
          <inkml:channel name="T" type="integer" min="0" max="2.14748E+0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7-12T08:15:55.1920000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10501 3251 1926 0,'0'0'505'0,"-6"0"-394"15,6 0-91-15,0 0 32 16,0 0 79-16,0 0-55 15,0 0-59-15,0 0-17 16,0 0 0-16,0 0 13 16,0 0 34-16,0 0 35 15,0 0-1-15,0 0-20 16,0 0-26-16,0 0-26 16,0 0-3-16,0 0-5 15,6 0 6-15,16 0 10 0,-4 0-10 16,6 0 1-16,12 0-8 15,-3 0 7-15,3 0 1 16,4 3-1-16,5-3 6 16,9 0-5-16,-2 0 28 15,-1 0 46-15,15 0-51 16,7 0-18-16,-4 0-13 16,10 0 1-16,-1 0 4 15,1 0-5-15,-7 0 0 16,3 0 1-16,-2 0-1 15,5 0 1-15,-5 0-1 16,5-3 1-16,-14 3-1 16,5-5 9-16,-6 1-2 0,7-2 5 15,-13 3-2 1,10 1-7-16,-4-2-2 0,-9 4 5 16,4 0-6-16,-10 0 0 15,9 0 1-15,-5 0-1 16,-1 0 0-16,9 0 0 15,-5 0 0-15,2 0 5 16,12 0-5-16,-5 0 1 16,2 0-1-16,1 0 0 15,-4 0 0-15,-6 0 0 16,7 0-1-16,-7 0 1 16,12 0 0-16,-2 0 0 15,2 0 3-15,-2 0-3 16,11 0 0-16,-9 0 0 15,16 0 8-15,-7 0-4 0,4 0-4 16,-1 0 1-16,4 0-1 16,-10 0 1-16,7 0-1 15,-4 4 0-15,-2-4 1 16,11 2 4-16,-2-2-5 16,-1 0 0-16,1 0 0 15,5 0 0-15,1 0 0 16,6 0 4-16,2 0-4 15,-8 0-3-15,-1 0 3 16,1 0 0-16,-7 0 0 16,1 0 1-16,8 0-1 15,-8 0 1-15,5 0-1 16,7 0 0-16,-6 0 0 0,-7 0 1 16,10 0-1-16,-10 3 0 15,1 0 0-15,-1-3 0 16,-2 3 0-1,8-3 0-15,-2 4 0 0,2-4-3 16,1 0 3-16,-1 2 1 16,1-2-1-16,-1 3 0 15,-2 0 0-15,-4 0-2 16,-5 2 1-16,-1-1-1 16,7 2 1-16,-10-4-3 15,7 2 0-15,5-2 0 16,-2-2-4-16,2 0 0 15,-14 0 3-15,2 0-3 16,-5 0 4-16,5 0 4 0,-17 0-5 16,5 0 5-16,-3 0 0 15,4 0 0-15,-4 0 0 16,3 0 0-16,7 0 7 16,-1 0-6-16,1 0-1 15,-1 0 0-15,13 0 0 16,-13 0 1-16,3 0 2 15,1 0-2-15,-1 0 2 16,-8 0-3-16,2 0 1 16,-3 0 4-16,7 0-5 15,5 0 1-15,-11 0 3 16,5 0-3-16,13 0 6 16,-16 0 2-16,3-2-3 0,4-2 2 15,-7 4 4-15,1 0 3 16,2 0-5-16,4 0-3 15,-10 0 2-15,9 0-8 16,7 0 6-16,-10 0-3 16,10 0 8-16,-1 0 11 15,-2 0-12-15,5 4-7 16,-18-2 5-16,1-2-2 16,-4 3 3-16,-11-3 0 15,-7 0-5-15,-12 0 8 16,3 0 4-16,-6 0-6 15,0 0 0-15,1 0-4 16,-10 0 1-16,-3 0-2 16,-3 0 0-16,-6 0-6 0,-6 0 2 15,0 0 0-15,0 0-2 16,0 0 0-16,0 0-13 16,-24 0-28-16,-3 0-44 15,-13 0-449-15</inkml:trace>
  <inkml:trace contextRef="#ctx0" brushRef="#br0" timeOffset="3101.45">15910 2027 2661 0,'-9'-15'317'15,"3"2"-246"-15,-6-2-41 16,-3-4 78-16,6 3-3 16,-9-6-39-16,8 2-33 15,-14-2-16-15,9 2-11 16,0-7 9-16,-12 0 1 15,-6 3-5-15,12-2-1 16,-19-3 7-16,1 3-4 16,0-6-2-16,-6-1-5 15,-10 0 2-15,4 2-4 16,-6-5-1-16,-1 4 2 16,-2 0 6-16,3 0 5 0,-4 0 0 15,4 2-9-15,-9-2-3 16,2 0 0-16,-8 1-4 15,-1-2 3-15,-5 4-3 16,8 0 0-16,-8 2 0 16,5 5 1-16,-5-1-1 15,15 1 0-15,-10 8 4 16,4-2-4-16,2 5 1 16,-5 0-1-16,-1-2 0 15,-5 5 1-15,3-2-1 16,-13-1 0-16,13 2 0 15,-16 3 0-15,7-3-2 16,-1-2 2-16,-3 2 1 0,13 3-1 16,3-2 0-1,-1-1 1-15,-2 0-1 0,8 3 0 16,-5 0 0-16,-7 3 0 16,-5 1 0-16,5 2-3 15,1 0 3-15,9 0 0 16,-10 0 0-16,7 0 0 15,-1 0 0-15,-2 0-1 16,2 2 1-16,1 4 0 16,-4 3 0-16,10-3 0 15,-6 2 0-15,-7 4 0 16,-2-6 1-16,5 6-1 16,-2-4 3-16,2 1-3 0,7 1 0 15,-1-2 0 1,7 0 1-16,-3 2 1 0,2 1-1 15,-8 1 0-15,5-3-1 16,-11 2 1-16,-4 5-1 16,4-2 3-16,-16 0-3 15,10 0 0-15,-1 3 1 16,-2-7 2-16,14 5 2 16,-8 0-2-16,12 0-3 15,-7 3 5-15,13-4-1 16,-1 3 3-16,7-2-6 15,-3 6 4-15,-1-4 4 16,4 3-5-16,6 4-4 16,-7-1 4-16,-11 3-3 0,5 0-1 15,1 0 7-15,0 5-3 16,2-3 0-16,7-2-3 16,6-1 2-16,2-3 3 15,1 3-4-15,6-3 4 16,0 5-6-16,-1-3 4 15,7 2-3-15,6-6 1 16,-3 1-2-16,9-1 2 16,0-6-2-16,9 1 0 15,6-5-1-15,-4-2 1 16,1-2 3-16,9 2-3 16,-6-4 0-16,-6-2 2 15,12 4-2-15,-6-4 0 0,3 3 0 16,-3-4 0-16,6 4 0 15,0-4 0-15,-6 4 0 16,6-4-1-16,0-1 1 16,-9 0-5-16,9 5-9 15,0-5-6-15,0 1-28 16,-12-1-41-16,0 3-87 16,0-3-540-16</inkml:trace>
  <inkml:trace contextRef="#ctx0" brushRef="#br0" timeOffset="3920.572">8863 1497 2663 0,'0'0'230'16,"0"0"-183"-16,0 0 12 16,0 0 89-16,0 4-84 15,0 4-43-15,0-2-15 16,-10 13 30-16,7 1 26 16,-3 6-25-16,-12 2-11 15,3 5-6-15,0 0 0 16,3-1-3-16,-9 0 7 15,12-1-3-15,-9-4-5 16,9-7-3-16,3-4 3 16,0-6-9-16,-6-4 2 15,12-1-5-15,0-4-3 0,0-1 5 16,0 0 3-16,0 0-2 16,0 0-1-16,0 0-3 15,0 0 0-15,0 5-3 16,0-5 1-16,0 1 3 15,0 4-4-15,0-1-1 16,-3 2 1-16,3 4 3 16,0-8-2-16,0 4 3 15,-6-3-4-15,6-3 0 16,0 3 2-16,0-1-1 16,0 2-1-16,0-2 5 15,0-2-5-15,0 0 0 16,0 0 1-16,0 0 3 0,0 0 2 15,0 0 5-15,0 0-6 16,0 0 3-16,0 0-1 16,0 0-5-16,0 0 2 15,0 0 0-15,9 0 3 16,15 0-1-16,3 0 0 16,9 0-3-16,0 0 1 15,19 0-3-15,-1 0 3 16,3 0-4-16,-2 0-1 15,2-11-14-15,15-19-31 16,-14 6-67-16,-16-4-503 0</inkml:trace>
  <inkml:trace contextRef="#ctx0" brushRef="#br0" timeOffset="11587.562">7218 3359 2610 0,'0'0'211'0,"0"0"-178"15,0 0-18-15,12 0 24 16,-12 0 2-16,3 0-27 16,6-2-6-16,0 2-5 15,-9 0 14-15,0 0 28 16,0 0 21-16,0 0 35 15,0 0-44-15,0 0-16 16,0 0-18-16,0 0-6 16,0 0 3-16,0 0-6 0,0 0-6 15,0 0 3 1,0 0 7-16,0 0-4 0,0 0 5 16,0 0 8-16,0 0-11 15,0 0-1-15,0 0-10 16,0 0 5-16,0 0-2 15,0 0-3-15,0 0 5 16,0 0-4-16,6-4 9 16,0 2-8-16,6-2 3 15,0 2 0-15,9-2-5 16,6-2 0-16,-6 2 0 16,16-2-2-16,2 0 2 15,3 2 1-15,0 1-2 16,7-3-1-16,-1 4 0 15,6-4-1-15,-5 1-1 0,-1 0-1 16,-6 0 3-16,6 5-3 16,-11-3 4-16,11 3-4 15,-9-2 0-15,-3-2 3 16,7 2-2-16,-4-2-1 16,6 2 0-16,-6-2 0 15,-5 1 1-15,5 1 2 16,-9-4-3-16,9 6 4 15,-15-3-4-15,13 1 3 16,-16-2 1-16,6 4-4 16,3-3 0-16,0 3 3 15,-3-3-2-15,1 3-1 0,-4 0 1 16,3 0-1-16,6 0 0 16,-9 0 4-16,-6 0-2 15,10 0-2-15,-7 0 0 16,3 0 0-16,-6 0 0 15,9 0 0-15,-6 0 1 16,-6 0 1-16,12 0-2 16,-5 0 1-16,5 0-1 15,0 0 3-15,-3 0 0 16,3 0-3-16,-9 0 0 16,10 0 0-16,-7 0 0 15,3 0 3-15,9 0 0 16,-6 0 0-16,3 0-3 0,4 0 1 15,-7 0-1-15,6 0 2 16,-12 0-1-16,15 0-1 16,-3 0 2-16,-8 3-1 15,8 0 2-15,0-3 0 16,0 0-3-16,-3 4 4 16,4-4-1-16,-1 0 2 15,0 0 1-15,-3 0-3 16,6 0 1-16,1 0-4 15,2 0 3-15,0 0-2 16,-9 0 2-16,12 0 0 16,-8 0-3-16,-4 0 2 15,-3 0 1-15,-9 0 1 16,9 0-2-16,-15 0 2 16,10 0-1-16,-19-4-1 0,12 4-1 15,-6 0 2-15,-6 0-1 16,-3 0 0-16,0 0 2 15,9 0 0-15,-9 0-1 16,0 0-3-16,0 0 0 16,0 0 0-16,0 0-7 15,-27 0-30-15,-16 0-73 16,1 0-2245-16</inkml:trace>
  <inkml:trace contextRef="#ctx0" brushRef="#br0" timeOffset="16551.308">7257 3421 2382 0,'-6'0'382'16,"6"0"-287"-16,0 0-12 16,0 0 104-16,0 0-48 15,0 0-75-15,0 0-31 16,0 0 1-16,0 0-3 15,0 0 0-15,0 0 0 16,0 0-10-16,0 0 4 16,0 0-4-16,0 0-4 15,0 0 0-15,0 0-7 16,0 0 0-16,-9 0-1 16,9-3 3-16,0-4-4 15,-9 6 5-15,9-5-3 0,0 0 0 16,-3-3-4-16,3-1-2 15,0 2-4 1,-6-6 1-16,0 2 1 0,6-7-1 16,-6-1 2-16,-3-6-3 15,9-6 1-15,0-6-1 16,-6-6 3-16,-1-3-3 16,1-8 0-16,-6-2 0 15,6-3-3-15,-9-5 3 16,3-2-3-16,0-4-2 15,-3 4 0-15,9-2-2 0,-6 4 7 16,3 0-2 0,6 4 2-16,3 2-1 0,-9 4 1 15,3 3 0-15,6 5-1 16,-9 5 1-16,9 7 0 16,0 6 0-16,0 5 2 15,0 7 0-15,0-1-2 16,0 4 0-16,0 1 1 15,0 2 2-15,0 5-3 16,0-3 0-16,0 1 1 16,0-1 4-16,0 4-5 15,0 1 4-15,0-2-4 16,0 1 3-16,0 2-3 16,0 0 1-16,0 3-1 15,0 0 1-15,0 0-1 0,0-4 0 16,0 4 0-16,0-2 1 15,0-2-1-15,0 3 4 16,0 1-4-16,0 0 4 16,0 0-1-16,0 0-1 15,0-5-2-15,0 5 0 16,0-1-5-16,15-5 5 16,-3 3 0-16,15-3 2 15,0 0 2-15,0 2-2 16,4-1-2-16,2 5 0 15,12-5 0-15,0-1 4 16,10 0-4-16,-13 0 0 16,15-1 0-16,-2 1 0 0,5-1 3 15,-9-4-3-15,0 3 0 16,1 2 3-16,-7 0-3 16,9 0 0-16,-8 1 0 15,5-4 2-15,0 7-2 16,1-8 1-16,8 5 1 15,-9 0-2-15,10-1 0 16,-4 1 0-16,-6 5 0 16,10-2 0-16,-13-4 1 15,0 3-1-15,4 0 0 16,-13 3 0-16,3 0 1 16,6 0-1-16,-8 0 0 15,-4 0 0-15,12 0 0 16,-6 0-3-16,1 0 3 15,-4 0 2-15,-3 0-2 0,6 0-1 16,-9 0 1-16,1 0 0 16,-4 0-1-16,3 0 1 15,0 0 0-15,-6 0 0 16,4 0 0-16,2 3 0 16,-3-3 0-16,3 3 0 15,9 0 0-15,-11 0 0 16,2-1 0-16,6 3 0 15,-3-4 0-15,7 5 0 16,-4-2 0-16,6-2 0 16,-12 4-1-16,6-3 2 15,-2 1-1-15,-4-4 0 0,-3 2 0 16,6-2 0-16,-3 0 0 16,-11 0 2-16,14 4-2 15,-12-4 0-15,3 0 0 16,3 0 1-16,1 0-1 15,-13 0 0-15,3 0 0 16,-3 0 1-16,3 0-1 16,-6 0 0-16,3 0 0 15,-9 0 0-15,12 0 0 16,-9 0 0-16,10 0 0 16,-10 0 0-16,3 0 0 15,-6 0 0-15,0 0 0 16,-9 0 0-16,0 2-4 15,0-2 4-15,0 0 1 0,0 0-1 16,0 0 3-16,6 0-3 16,-6 0 1-16,0 0 0 15,0 0 0-15,0 0 0 16,0 0-1-16,0 0 0 16,0 0-2-16,0 0 2 15,0 0-1-15,0 3-1 16,0 2 2-16,0 5 2 15,9-2-2-15,-6 6 0 16,6 3 0-16,-3 5 0 16,6 4 0-16,-9 4 0 15,9 5 0-15,-6 6 3 16,0 0-3-16,3 3 4 0,0-1-4 16,0 1 0-16,-3 1 7 15,-6 2-2-15,3-6-3 16,-3 2 2-16,10-2-4 15,-10-3 6-15,0-3-4 16,0-3 1-16,0 0-1 16,0 5-2-16,0-5 2 15,0 3 0-15,0-2-2 16,0 1 0-16,0-2 3 16,0-3-3-16,0-3 0 15,0 0 5-15,0 1-2 16,0-7-1-16,0 0-2 15,0-2 1-15,0-3-1 0,0 5 2 16,0-8-1-16,0 6-1 16,0-7 0-16,0-1 1 15,0-3-1-15,0 3 1 16,0-5-1-16,0-1 0 16,0 2 0-16,0 0 0 15,-10-1 2-15,10 0-2 16,-3 1-1-16,3-2 1 15,0 2 0-15,-6-1 2 16,6 1-2-16,-9-1 2 16,9 1-2-16,0-2 0 15,-9 2 0-15,9-3-2 16,-3 3 2-16,3-4 2 0,0-2-2 16,0 4 0-16,-6-4 0 15,6 3 0-15,0-1-1 16,0-2 1-16,0 3 0 15,0-3 0-15,0 0 0 16,0 3 0-16,0-3 0 16,0 0 0-16,-6 0 0 15,6 0 0-15,-6 3 0 16,6 0 0-16,0 2 0 16,-12-1 0-16,9-1 0 15,3-1 0-15,0 2 0 16,-6 2 0-16,0-4 0 0,6 4 0 15,-6 0 0 1,-3-3 0-16,6 3 0 0,3-3 0 16,-9 0 0-16,9 0 1 15,-6-1-1-15,6-2 0 16,-9 3 0-16,6 0 0 16,-3 0 0-16,6 3-1 15,-6-3 1-15,-3 0 1 16,0 0-1-16,6 2 0 15,-3 0 0-15,-1-4 0 16,-2 5 0-16,-3 0 0 16,6 0 0-16,-9 3 0 15,6-6 0-15,-9 5 0 16,3-1 0-16,-3 1 0 16,9-2 0-16,-12-3 0 0,9 7 0 15,-13-5 0 1,1 1 0-16,9-1-6 0,-12 1-6 15,3-6-14-15,0 0-32 16,15 0-154-16</inkml:trace>
  <inkml:trace contextRef="#ctx0" brushRef="#br0" timeOffset="34482.685">19408 4676 2884 0,'0'0'195'16,"0"0"-153"-16,0 0 47 15,0 0 39-15,0 0-58 16,9 0-34-16,-3 0-20 16,3 0-8-16,15 0 8 15,-6-5 1-15,7 1-2 16,11 4 0-16,-6-2-2 16,15-2-4-16,3 2 0 15,1 2-2-15,8 0-7 16,3 0 3-16,4 0 1 15,5 0-3-15,1 0 1 16,8 0-2-16,-5 0 0 0,5 0 0 16,4 0 0-16,-1 0 0 15,4 0 0-15,-7 0 0 16,4 0 0-16,-1 2 0 16,-9 2 0-16,10-2 0 15,-10-2 0-15,-5 0 0 16,2 4 0-16,1-4 1 15,-13 0-1-15,12 0 3 16,-5 0-3-16,-4 2 0 16,-3-2 0-16,10 3 1 15,-4-3 4-15,7 3 1 16,-1-3-6-16,0 3 3 0,1-3-2 16,5 3-1-16,-2 3 1 15,-13-4-1-15,16 2 1 16,-13-2-1-16,9-2 3 15,-8 0-2-15,8 0-1 16,1 0 3-16,-1 0-2 16,-2 0 4-16,8 0 4 15,0 0 2-15,1 0-1 16,-7 0-10-16,-11 0 3 16,-1 0 2-16,0-2-5 15,1-2 6-15,-4 2-2 16,1 2-1-16,2-4-1 15,3 2-2-15,1-4 0 16,2 0 0-16,6 0 6 16,-2 4-1-16,5-4 0 0,-11 0 7 15,5 3-6-15,-5 0-6 16,-7 0 3-16,-6 3-2 16,-9-3 2-16,1 0-1 15,-10 3 0-15,-9-3 3 16,-6 3 3-16,3 0-1 15,-9 0 0-15,-3 0 0 16,-3 0-4-16,-6 0-1 16,0 0-1-16,0 0-1 15,0 0 0-15,0 0-8 16,0 0-15-16,-15 0-16 16,-9 0-56-16,-3 0-382 0</inkml:trace>
  <inkml:trace contextRef="#ctx0" brushRef="#br0" timeOffset="39615.364">13185 6830 2312 0,'-13'0'942'0,"10"0"-858"15,3 0-64-15,0 0-4 16,0 0 42-16,0 0-27 15,0 0-24-15,16-3-7 16,-1 1 4-16,12-4 1 16,3 0 2-16,12 0 0 15,-3 0-2-15,4 4 0 16,8-4 2-16,0 6-2 16,-2-5-4-16,8 0 0 15,0 3 4-15,4 2-5 16,-1-4 0-16,3 4 3 15,7-3-3-15,-13 1 1 16,10-2 2-16,-10 4-3 0,0 0 1 16,4 0 2-16,-4 0 0 15,-6 0-3-15,4 0 1 16,-4-2 0-16,-6 2-1 16,0 0 1-16,4 0-1 15,2 0 1-15,-6 0 1 16,1 0-1-16,-1 0 2 15,0 0 3-15,0 0-2 16,1 0 2-16,-1 0-5 16,0 0-1-16,1 0 3 15,-1 0-2-15,3 0-1 16,-6 0 1-16,1 0-1 0,2 0 1 16,0-4 2-16,3 4-2 15,1 0 0 1,2 0 4-16,-6 0-4 0,10 0 2 15,-13 0-3-15,12 0 1 16,-9 0-1-16,1 0 1 16,-1 0-1-16,-6 0 1 15,4 0-1-15,5 0 0 16,-6 0 4-16,12 0-2 16,-5 0 3-16,2 0-3 15,-6 0 2-15,1 0-3 16,-1 0 2-16,0 0 0 15,-6 0-1-15,1 0-2 16,-4 0 1-16,6 0-1 16,0 0 0-16,7 0 1 0,-7 0 2 15,6 0-2-15,-3 0-1 16,-2 0 4-16,-7 0-1 16,0 0 0-16,-3 0-1 15,0 0-1-15,4 0-1 16,-4 0 4-16,-3 0-3 15,3 0-1-15,7 0-1 16,-7 0 1-16,12 0 0 16,-6 0 1-16,-3 0 0 15,13 0 2-15,-10 0-3 16,-3 0 7-16,12 0-3 16,-11 0 1-16,5 0 1 15,3 0-1-15,-9 0-1 0,13 0 1 16,-10 0 1-16,6 0 2 15,-6 0-1-15,-2 0-2 16,-7 0-1-16,-3 0-1 16,3 0-3-16,-18 0 3 15,0 0-3-15,-12 0 0 16,0 0-2-16,-6 0-31 16,-18 0-66-16,0 0-600 0</inkml:trace>
  <inkml:trace contextRef="#ctx0" brushRef="#br0" timeOffset="45949.378">26679 8419 2580 0,'0'0'557'0,"0"0"-429"15,0 0-89-15,0 0 2 16,0 0 0-16,0 0-13 16,6 0-20-16,6-2-2 15,0-2-5-15,0 4 6 16,3-2 3-16,-3 2 13 15,3-4 1-15,9 4 5 16,1-2-4-16,17 2-5 16,3 0 1-16,12 0-6 15,4 0 0-15,-1 0 0 16,16 0-1-16,-13-4-3 16,3 4-1-16,1-6-3 0,-10 1 1 15,-12 2 0 1,-11-3-3-16,-10 3 1 0,-9 3-6 15,-15 0 0-15,0 0 0 16,0 0-24-16,-39 0-32 16,-4 0-71-16,1 0-1261 0</inkml:trace>
  <inkml:trace contextRef="#ctx0" brushRef="#br0" timeOffset="48116.007">6964 9587 1946 0,'0'0'1164'16,"0"0"-1022"-16,0 0-110 0,0 0-1 15,0 0 17-15,0 0-13 16,0 0-14-16,0 0-2 15,3 0 2-15,6 0 5 16,3 0 1-16,3 0-4 16,3 0-6-16,10 0-7 15,-4 0-5-15,3 0 2 16,12 0-4-16,-3 0 3 16,13 0-3-16,-7-6 0 15,12 4 1-15,1-4-4 16,2 2 3-16,-15 1-3 15,16 3 0-15,-1-3 1 16,-12 3-1-16,3 0 0 0,7-3 1 16,5 3-1-16,-9 0 0 15,7-6 4-15,8 4 2 16,-2-1-6-16,2 3 1 16,-3 0-1-16,4 0 1 15,-1 0-1-15,4 0 0 16,-10 0 0-16,3 0 3 15,-2 0-3-15,-1 0 0 16,0 0-1-16,-5 0 1 16,2 0 0-16,-3-2 0 15,-2 2 0-15,-7 0 0 16,0-4 0-16,7 4 0 16,-7-3 1-16,-6 3-1 15,15 0 0-15,-17 0 0 0,11 0 0 16,-3 0 0-16,-6 0 1 15,7 0-1-15,-1 0 0 16,-6 0 0-16,0 0 0 16,-2 0 0-16,2 0 0 15,0 0 0-15,-3 0 0 16,7 0 0-16,-4 7 0 16,0-2 0-16,0 1 0 15,1-4 0-15,-1 4 1 16,-3 1-1-16,6-5 0 15,4 4 0-15,-1-3 0 0,3 0 0 16,6-1 3 0,7 2 10-16,-1-4-6 0,10 0-4 15,2 2 0-15,-3 4-3 16,4-2 0-16,-1 1 2 16,7 1-1-16,-10-2-1 15,10-3 1-15,-7 4-1 16,-3-5 4-16,-2 0-1 15,5 0-1-15,-2 0 3 16,-4 0 2-16,-5 0 8 16,-7 0-7-16,3 0-5 15,-6 0 3-15,-14 0 1 16,2 0 3-16,-6 0 2 16,0 0-1-16,-18 0-4 15,10-6 3-15,-16 2 0 0,9 1-3 16,-12 0 1-16,6 3-3 15,0-3 1-15,-6 3-3 16,0-2 0-16,3 2-1 16,-3-4-1-16,0 4-1 15,0 0 1-15,-6-2 0 16,0 2-1-16,0-10-15 16,-27 2-44-16,3-10-279 0</inkml:trace>
  <inkml:trace contextRef="#ctx0" brushRef="#br0" timeOffset="51216.465">6816 10131 2832 0,'0'0'337'0,"9"0"-268"0,0 0-48 16,-9 0 30-16,9-8-5 15,13-6-11-15,-10-2-9 16,15-1-6-16,-6 3-1 15,12-4-8-15,-3 4 7 16,3-5 0-16,4 1-4 16,11 4-6-16,3-4-2 15,10 3 2-15,-4 4-3 16,9 0-4-16,4 7 8 16,2 4-2-16,-5 0-2 15,-4 9 0-15,3 14-2 16,-8 8-2-16,-7 5 3 0,-6 12-3 15,4 5 2-15,-7 8 0 16,-9 7 0-16,-9 5-3 16,0 2 0-16,-15 8 0 15,0-4 1-15,-9 3 2 16,0-3 1-16,-27-6-3 16,3 0 2-16,-15-6-3 15,-3-2 3-15,-1-7 1 16,-8 0 1-16,-9-1 1 15,2-10-1-15,-8-1 0 16,3-11-3-16,-4-3 1 16,-5-8 0-16,-4-13 1 15,-2-8 0-15,-7-3-3 16,-2-3-1-16,5-32 5 16,4-11-5-16,-7-19-2 0,7-16-3 15,5-19-3-15,1-29 8 16,15 5-3-16,11-4 3 15,16-1-1-15,30 29-6 16,0-5 0-16,30 18-25 16,28 7-4-16,47-5-48 15,-14 18-107-15,-1 13-984 0</inkml:trace>
  <inkml:trace contextRef="#ctx0" brushRef="#br0" timeOffset="55467.128">8214 14203 2078 0,'-18'5'304'0,"8"1"334"16,-11 0-453-16,9-1-136 0,-12 1-39 16,0 4-10-16,0 4 0 15,6 1 0-15,-3 8 1 16,2 0 0-16,7 1-1 16,-3 5 1-16,0 0 14 15,12 3 4-15,-3 0 1 16,0 0-2-16,6 1 2 15,0-4-11-15,0 3-5 16,6 0 2-16,18 1-5 16,3-1 0-16,1 1 0 15,2-5 0-15,9 1 5 16,-6 2-6-16,-6-3 5 16,-2-4-5-16,-7 3 0 15,-3-5 1-15,-9 8-1 16,-6-3 5-16,0-1 4 0,-21 5 22 15,-6 2 6-15,-4-1-5 16,-5 0-6-16,-3-6-9 16,6 1-5-16,-1-4 0 15,7-1 4-15,9-12-9 16,6 2 5-16,-3-2-7 16,15-8 0-16,0-2-1 15,0 0-4-15,0 0 0 16,0 2-4-16,21 4 3 15,-12 4 1-15,15 5 0 16,-6 2 2-16,1 6-2 16,2 10 0-16,-12 5-4 0,9 8 4 15,-12 6 0-15,-6 11 0 16,0 7 0-16,0 3 3 16,0 0 2-16,0 0 6 15,0-1-4-15,0-3-2 16,0-5-3-16,0-2 3 15,9-7-3-15,6 0-1 16,6-8 1-16,3-3-2 16,7-9 0-16,17-11-12 15,30-24-14-15,-5-7-56 16,-7-31-547-16</inkml:trace>
  <inkml:trace contextRef="#ctx0" brushRef="#br0" timeOffset="59557.152">17636 13433 2246 0,'0'0'421'0,"0"-3"74"16,0-1-376-16,0 2-65 15,0-2 14-15,0 3-9 16,0-4-31-16,0 4-18 0,9 1-5 16,0 0-5-16,-3 0 1 15,-3 0 2-15,4 17 4 16,2 9 3-16,-9 9 4 15,6 9-3-15,-6 6 3 16,0 11-2-16,9 4-3 16,-6 2 2-16,6 4 0 15,-3-2-3-15,0-2-1 16,0-2-3-16,-6-6 1 16,3-10-3-16,-3-7-1 15,0-11-1-15,0-4 3 16,0-15-3-16,0-7 1 15,0-2-1-15,0-3-7 16,0 0-15-16,0 0-17 16,-15-14-74-16,0-8-678 0</inkml:trace>
  <inkml:trace contextRef="#ctx0" brushRef="#br0" timeOffset="60165.555">17452 14058 2200 0,'0'5'159'15,"0"-5"574"-15,0 0-500 16,0 0-161-16,0 0-38 0,0 1-8 16,0 3-7-16,3-2-6 15,12 11 0-15,0 3 1 16,4 6 4-16,-7 4 7 16,9 3-5-16,-3 3-8 15,-3 7 3-15,3-5-5 16,-6 1-4-16,9-5-3 15,-9-1 8-15,0-9-5 16,3-1 0-16,-12-12-1 16,4 2-2-16,2-5-2 15,-9-2 2-15,0-2 2 16,0 0 5-16,6 0 1 16,3 0 2-16,9-2-1 0,-3-17 0 15,21-7-9 1,-3-6-3-16,7 0-4 0,-7 0-18 15,3-24-27-15,-6 13-43 16,-12-2-442-16</inkml:trace>
  <inkml:trace contextRef="#ctx0" brushRef="#br0" timeOffset="72552.321">18174 15262 595 0,'-6'0'765'0,"6"0"-446"16,-7 0 3-16,7 0-70 16,0 0-155-16,0 0-71 15,0 0-26-15,0 0-3 16,0 2 3-16,0 2 0 15,0-2 244-15,0 1-20 16,0-3-103-16,0 4 53 0,0-3-53 16,0-1-51-16,0 0-31 15,0 0-14-15,0 0-9 16,0 0-7-16,0 0 3 16,0 0-9-16,7 0-3 15,-1 0 5-15,6 5 1 16,-6-5 6-16,6 0-5 15,3 0 3-15,-9 0 5 16,6 0-5-16,3 0 6 16,-3 0-3-16,3 0-5 15,-3 0 0-15,0 0-2 16,0 0 0-16,10-5-2 16,-4 4-4-16,3 1 0 0,-3 0 3 15,3-4-3 1,-3 4-1-16,3 0 1 0,-3-3 4 15,10 3-4-15,-4-2 0 16,9-2 0-16,-6-2 16 16,12 6-3-16,0 0-13 15,1 0 0-15,-1 0 0 16,-9 0 1-16,6 0-1 16,1 0 1-16,-4 0 3 15,-12 0-4-15,6-2 0 16,0-4 2-16,0 4-2 15,1-4 0-15,-1 0 0 16,-3 0 1-16,9 2 4 16,0 4 0-16,7 0-5 15,-1 0 0-15,-9 0 1 0,15 0 0 16,-9-2-1-16,16 2 0 16,-16 0 0-16,0-2 0 15,6 2 0-15,-2-5 1 16,-7 5-1-16,-3-1 1 15,12-4 2-15,-9 4 1 16,4-4 1-16,2 4 4 16,15-3 4-16,-2 1-9 15,5 3-3-15,3 0 2 16,-2 0-3-16,8 0 0 16,-15 0 0-16,4 0 0 15,2 0 1-15,0 0-1 0,-5 0 0 16,8 0 0-16,-3 0 0 15,-5 0 2-15,8 0-2 16,3 0 0-16,-2 0 0 16,-13-3 0-16,6 0 3 15,-2 3-3-15,-10 0 0 16,9 0 0-16,-8 0 3 16,11 0-2-16,-9 0-1 15,3 0 0-15,7-2 0 16,-1-2 0-16,-3 2 6 15,-5-2-2-15,-1 4-1 16,-12-2 3-16,0 2 0 16,-9 0-1-16,-5 0 0 0,-4-4 3 15,-3 4 0-15,3 0 1 16,-9-2-2-16,0 2 0 16,0 0-1-16,-3 0-1 15,6 0-5-15,-9-4 2 16,0 4-2-16,0 0 0 15,0 0-15-15,0 0-28 16,0 0-37-16,0 0-61 16,-12 0-426-16</inkml:trace>
  <inkml:trace contextRef="#ctx0" brushRef="#br0" timeOffset="72979.195">21315 15132 2276 0,'-6'0'83'0,"6"0"736"16,0 0-667-16,0 0-79 15,0 0 4-15,0 0-18 16,0 0-23-16,0 0-18 15,6 0-12-15,10 0 10 16,-4 0 10-16,6 0 0 16,3 0-11-16,3 0-4 15,3 0 1-15,0 0-4 0,3 0-3 16,-2 0-2-16,-1 4-3 16,-9 2 4-16,-6-4-2 15,3 5-1-15,-12-1-1 16,6-4 1-16,-9-2-1 15,0 0 4-15,0 4-3 16,0 0 5-16,-27 6-1 16,-3 4-1-16,-25-1 0 15,-2 7-4-15,-9-2-8 16,-19-2-24-16,16-1-63 16,18-10-669-16</inkml:trace>
  <inkml:trace contextRef="#ctx0" brushRef="#br0" timeOffset="73897.487">21234 15118 1890 0,'0'0'350'16,"-3"0"-266"-16,-3 0-58 15,0 0-26-15,0 0 589 16,-3 0-375-16,9 0-155 0,-6 0 21 16,6 0 0-16,-6 0-22 15,6 0-11-15,0-2-12 16,-6 2-8-16,-3-4 4 15,9 4-1-15,0 0-6 16,0 0-5-16,0 0-5 16,0 0 1-16,0 0-7 15,0 0-6-15,9 0 1 16,9 0-3-16,3 0 3 16,6 9 4-16,3 1-4 15,19 3 0-15,-13 2-2 16,3-1-1-16,9 2 2 15,-18-1-2-15,4-3 1 0,-7-2-1 16,-9-6 1 0,-6 2-1-16,-3-4 0 0,-3-2 0 15,-6 4 0-15,0-4 0 16,0 0 0-16,0 2 0 16,0 2-3-16,-24 0-4 15,3 2-1-15,-24 4-9 16,-55-1-24-16,15-3-58 15,-5-6-689-15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0" max="32767" units="cm"/>
          <inkml:channel name="Y" type="integer" min="0" max="32767" units="cm"/>
          <inkml:channel name="F" type="integer" min="0" max="4095" units="deg"/>
          <inkml:channel name="T" type="integer" min="0" max="2.14748E+0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7-12T08:17:21.7130000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7230 5071 2197 0,'0'3'164'0,"0"0"701"15,0-3-770-15,0 0-66 16,0 0-10-16,0 0-2 16,0 0-8-16,0 0-8 15,12 0 8-15,-3 0 5 16,-3 2 8-16,12 4 4 16,0-1-3-16,9 0 5 15,6 1-7-15,19-4-3 16,8 5-5-16,19-5-2 15,2-2-2-15,19 0-5 16,2 0 0-16,10 0-4 0,0 0 3 16,-4 0-3-16,4-2 4 15,-15-5-4-15,-13-1 5 16,-18 3-5-16,-14 0-3 16,-25 5-3-16,-21 0-11 15,-6 0-38-15,-33 0-66 16,0-2-491-16</inkml:trace>
  <inkml:trace contextRef="#ctx0" brushRef="#br0" timeOffset="429.739">8090 4823 1997 0,'0'0'367'0,"0"0"487"16,0 0-777-16,12 0-61 15,6 6-11-15,15 3 3 16,0 3 13-16,13 2 11 15,-1 0-13-15,6 0-6 0,4 7 2 16,2-6-4 0,-6 6-1-16,4-4-3 0,-10 1-1 15,-6-4 2-15,-9 0-2 16,-9-2 3-16,-8 3-8 16,-7-3 2-16,-6 2 0 15,0 4 17-15,-28 2 15 16,-14 4-8-16,-18 1-13 15,-4 5-9-15,-11-7-5 16,12-1-12-16,-19 4-36 16,34-5-62-16,6-10-615 0</inkml:trace>
  <inkml:trace contextRef="#ctx0" brushRef="#br0" timeOffset="6980.821">11072 5587 2630 0,'-3'0'454'16,"3"0"-368"-16,0 0-56 15,0 0 12-15,0 0 77 0,0 0-63 16,0 0-45-1,0 0-1-15,0 0-6 0,0 0-1 16,0 0-2-16,0 0 5 16,0 0 6-16,0 0 5 15,0 0 0-15,0 0-9 16,18 0-4-16,9 0 12 16,6 0 8-16,7 0-4 15,17 0-6-15,3 0-4 16,7 0-3-16,20 0 1 15,-2 0-1-15,8 0-2 16,-2 0-2-16,-7 0-3 16,-5-9 0-16,-10-1-3 0,-15 4-5 15,-17 0-2 1,-4 0-4-16,-18 6-8 0,-9 0-6 16,-6 0-11-16,0 0-37 15,-21 0-181-15,0 0-1077 0</inkml:trace>
  <inkml:trace contextRef="#ctx0" brushRef="#br0" timeOffset="7588.429">11171 5791 2545 0,'0'0'511'0,"0"0"-375"16,0 0-50-16,0 0-4 16,16 0-16-16,-4 0-20 15,0 0-12-15,15 0-2 16,0 0-1-16,3-6-2 16,15 0-7-16,16-5-2 15,-1 5-4-15,16-5-7 16,-1-1 5-16,7 2-3 15,-4 2-4-15,-6-1-5 0,-8 1-2 16,-7 2 0-16,-2-3 0 16,-16 3-9-16,-15 3-2 15,-9 1-3-15,-9 2-5 16,-6 0-14-16,-6 0-30 16,-21 0-54-16,0 0-830 0</inkml:trace>
  <inkml:trace contextRef="#ctx0" brushRef="#br0" timeOffset="26347.02">18807 4026 1849 0,'18'-5'1023'16,"1"-7"-724"-16,5-2-233 16,18-1-42-16,-3-3 21 15,13 4 11-15,5-1-16 16,15 3-13-16,7 0-10 15,5 4-2-15,-5 2-1 16,5 6 2-16,-17 0-7 0,8 6-2 16,-2 20-2-1,-1 6-1-15,3 0 1 0,4 9-1 16,5 7-3-16,-2-1 0 16,-1 7-1-16,-11 2 1 15,-7 6-1-15,-8 2 0 16,-13 3 0-16,-12 1 0 15,-3-4 0-15,-6 4 0 16,-9-1 0-16,-6 1 4 16,0-2 1-16,-6-1-2 15,0-1 1-15,0-2 3 16,-21 1 13-16,-12 0-1 0,3-2 3 16,-15-2 2-16,-13-1-7 15,-2-2-3-15,-13-1-3 16,-2-4-2-16,-3-5-1 15,-13-8 0-15,-3-3-3 16,4-8-5-16,-7-14 2 16,-14-7 2-16,8-6 0 15,-9-12-1-15,-5-24-1 16,5-15-2-16,-6-14-2 16,4-16 2-16,11-12 2 15,3-17-2-15,16-10 0 0,20-8 3 16,25 2 7-1,24 7-2-15,15 1 0 0,45 4-8 16,28 8 2-16,23 11-2 16,16 12-5-16,0 21-12 15,5 18-20-15,-8 18-19 16,36 17-34-16,-45 9-65 16,-16 0-1191-16</inkml:trace>
  <inkml:trace contextRef="#ctx0" brushRef="#br0" timeOffset="29178.752">22311 4054 1997 0,'22'-16'207'16,"2"1"-204"-16,9-8 582 16,6-3-390-16,6-4-141 15,4 4 4-15,11 3 32 0,-3-1-31 16,13 4 6-16,-1-1-9 16,4 7-23-16,-1-5-6 15,4 12-4-15,2-2-3 16,-3 9-5-1,1 0-8-15,-4 0-4 0,-2 0 1 16,8 11 3-16,-5 5-7 16,-1 4 6-16,-5 3-1 15,2 3 1-15,-3 4-1 16,-8 5 1-16,-10 8-5 16,6-2 2-16,-5 13 1 15,-4 0-1-15,-15 8 2 16,0 9-2-16,0-2 2 15,-17 2 1-15,-1 0-1 16,-6-4-1-16,3 3 0 16,-9-6-1-16,0 3-3 0,-9 0 7 15,-9 2-4-15,-7 0 0 16,-8-2 2-16,0-2 2 16,-9 0-4-16,5-4 3 15,-11-6 4-15,6 1 5 16,-6-3-6-16,-13-6 0 15,7-1-1-15,-3-8 2 16,-13-2-3-16,7-4 0 16,-1-9 0-16,-8-5-1 15,0-6-6-15,-4-12 1 16,-2 0 3-16,-1-4-1 0,1-22 0 16,-4-8 0-16,-2-13-3 15,8-10 0-15,7-10 0 16,-4-12-2-16,1-9-2 15,9-11 1-15,2-3 3 16,16-2 0-16,6 5 1 16,15 3-1-16,5 8 3 15,16 0-2-15,3 3-1 16,13-3 0-16,20-5-4 16,27 6-5-16,9 1 5 15,16 1-11-15,18 6-14 16,8 6 12-16,7 11 4 15,-15 19-7-15,-19 12 1 0,-21 20 1 16,-26 11-13-16,-25 42-26 16,-12 20-92-16,0-4-597 0</inkml:trace>
  <inkml:trace contextRef="#ctx0" brushRef="#br0" timeOffset="32094.92">11669 5756 2161 0,'-15'3'180'16,"-18"-3"506"-16,0 0-491 16,-6 0-145-16,2 0 23 0,10 0 6 15,-12-8-24-15,6-4-22 16,-9 2-8-16,5-7-6 15,-2 3-3-15,-6-6-1 16,-15 2-2-16,11-6 0 16,-11 3-3-16,-7 1 1 15,-2-7 5-15,3 5-2 16,2-4-3-16,-11 0-3 16,14-2-1-16,-5-1 0 15,3 0-3-15,8-6 4 16,-2 5 1-16,3-4-3 15,2-5-2-15,7 2-4 16,0-7 0-16,0 3 2 16,11-4 3-16,4-1-1 0,6 1-1 15,15-1 1-15,9-2-1 16,0 2-2-16,0-3-1 16,0-2 4-16,6 2-3 15,12-7 0-15,0 4-1 16,3 2 0-1,13-5 0-15,-7 3 0 0,6-2-1 16,-3 1 1-16,3 7 0 16,7-1 0-16,-1 9-2 15,0 3 2-15,12-1 0 16,1 8-2-16,-1-3 2 0,6 5 0 16,13 4 0-16,-1-3-1 15,-2-1 0-15,2 9 1 16,3-3 0-16,1 2 0 15,5 6-1-15,-2-3 1 16,5 4-1-16,-5 5 1 16,5-4 0-16,1 5-2 15,-4-1 0-15,1 4 2 16,-1 2-4-16,-9 0 4 16,13 0 0-16,-13 0 0 15,10 0 0-15,-7 6-3 16,1 5 2-16,-10 1 1 15,10 5-4-15,-1-5 4 0,-9 3 0 16,4 2 0 0,-4-2 0-16,-2 2 0 0,-4 3-2 15,-6 4 1-15,-6-1-1 16,-5 7-1-16,5 3 3 16,-12 1-1-16,3 5 1 15,1 1-1-15,-16 5 1 16,9-2 0-16,-3 3-3 15,-9-1 1-15,-6 4 1 16,3-5 1-16,-9 7 0 16,0-3 0-16,-6 3 0 15,0-2 0-15,0 6 0 16,-6-2 0-16,-15 0 3 16,3-1-2-16,-9-1 1 15,3 2 0-15,-9-7 0 0,-1 4 2 16,1-4-1-1,-6 1 0-15,9-5 3 16,-9 1-4-16,-1-2-2 0,-2-2 0 16,0-1 3-1,-3-3 0-15,-7-3-1 0,-8 3-2 16,3-3 3-16,-13 0-3 16,1-3 2-16,-1 3-2 15,-14-6 1-15,5 5 1 16,-8-14 0-16,-4-3-2 15,-2-2 4-15,5-2-1 16,-2-10-1-16,-7 0 0 16,13 0-1-16,5 0-1 0,19 0 0 15,14 0 0-15,16-6 0 16,15-6-10-16,6 5-26 16,9-7-102-16</inkml:trace>
  <inkml:trace contextRef="#ctx0" brushRef="#br0" timeOffset="34498.191">21128 4026 2213 0,'0'-3'172'0,"-6"1"-123"15,-3-4 475-15,3-3-293 16,0-2-169-16,0-2-17 16,-3 0 8-16,-3-2-1 15,6-3-7-15,-9 3-12 16,6-5-15-16,-12 0 1 16,9-1-8-16,-16 0-3 15,7-2 2-15,-9 3-1 16,0-5-2-16,9 3-3 15,-6-3-3-15,-16 3 4 16,13-2-5-16,-6 1 1 0,-3 2-1 16,-6-5 3-16,-13 5 0 15,16-2 2-15,-9-1-2 16,-4 1 5-16,4 0-1 16,-6 2 2-16,5-2 0 15,-8 3-4-15,-3 0 1 16,-4-5-3-16,-5 7-2 15,2-2-1-15,4 5 3 16,3-2-1-16,-7 6 0 16,13-5-1-16,-7 8 3 15,4 0 1-15,0 2-3 16,2-1-2-16,-5 2 1 16,6 2-1-16,-16 3 0 15,10 0 0-15,-13 0 1 16,1 0-1-16,-1 0 0 0,4 0 0 15,-6 0 0-15,-1 0 0 16,1 0 0-16,-4 0 0 16,7 0 0-16,2 0 1 15,-2 0 0-15,-1 6 5 16,7-1-1-16,-1 5-4 16,-2-2 2-16,-6-2 0 15,-1 6-3-15,-2-1 3 16,5 1 0-16,1-1 1 15,8 2 5-15,10-1 1 0,-3-2 0 16,14 2-4 0,1 3-2-16,0 2 1 0,-1 2-5 15,-2-2 1-15,6 9 1 16,-12-2 2-16,-1 2 2 16,7 1-4-16,3-1 1 15,-7 3 0-15,4-5 3 16,12 2-1-16,-12 0-1 15,17-3-2-15,-8 8 2 16,-3-5-3-16,9 0 1 16,-3 3-2-16,-4-3 2 15,7 1-2-15,3 2 0 16,3 0 1-16,0-2 3 16,-4-5-2-16,10 2-1 15,3-1 1-15,-9-3 0 0,9 1 0 16,-6-1 1-1,9 2-3-15,-6-6 4 0,8 0-3 16,-2-5 2-16,9 1-1 16,0-6-1-16,-3 0 1 15,9-4-2-15,0-2 0 16,-6 4 0-16,6-4 0 16,0 0-2-16,0 0-8 15,-3 0-6-15,-3 0-18 16,-3 0-46-16,0 0-66 0</inkml:trace>
  <inkml:trace contextRef="#ctx0" brushRef="#br0" timeOffset="35145.369">16215 3611 2026 0,'0'-3'220'0,"0"3"-154"0,0 0-31 15,0 0 616-15,0 0-366 16,0 0-196-16,0 0-44 16,0 0-3-16,0 0-14 15,0 0-8-15,0 10-4 16,0 1 12-16,0 4-2 16,0 7-6-16,-6 4 1 15,-3 11 1-15,6 0-11 16,-3 5-2-16,-9 4 3 15,5-2-3-15,7 0 2 16,-9-4-1-16,0-5-4 16,9 2 2-16,-3-9-3 15,0-4 0-15,0-8 0 0,6 3 0 16,-9-7 1-16,9-4-3 16,0 0 0-16,0-2-1 15,0-2 2-15,0-2-3 16,0-2 2-16,0 4-3 15,0-4 1-15,0 3-1 16,0-3 3-16,0 2-3 16,0 4 2-16,9-2-1 15,12-4 2-15,6 0 2 16,16 0-2-16,2 0 0 16,6 0 0-16,10 0-2 15,-4-10-1-15,3 1 0 16,4-5-14-16,26-15-26 0,-11-1-58 15,-19-2-233-15</inkml:trace>
  <inkml:trace contextRef="#ctx0" brushRef="#br0" timeOffset="36551.369">15451 5530 2111 0,'0'4'1073'0,"15"-4"-863"15,6 0-163-15,10 0-33 16,8-4-6-16,21-6-3 0,19-6 4 15,2 6-6-15,10-7-3 16,-1 6-16-16,-2 0-33 16,-4-1-103-16,-23 9-234 15,-16-2-1041-15</inkml:trace>
  <inkml:trace contextRef="#ctx0" brushRef="#br0" timeOffset="36880.578">15225 5745 2129 0,'0'0'238'0,"0"0"495"16,0 0-442-16,21-4-216 16,3-8-39-16,18-2 5 15,7-1-11-15,8 7-16 16,18-1-4-16,10 4-7 16,5 0-2-16,7 4-1 15,21-4 0-15,-7 4-21 0,46-14-32 16,-42 0-32-16,-15 0-234 15</inkml:trace>
  <inkml:trace contextRef="#ctx0" brushRef="#br0" timeOffset="46795.668">16176 13488 2830 0,'0'0'223'0,"0"0"87"15,0 3-221-15,0-3-57 16,0 3 3-16,0-3 2 15,0 0-1-15,15 0-19 16,3 0-6-16,0 0 3 16,9 0 5-16,9 0 3 15,13 0-7-15,2-6-8 16,21-2 0-16,7-10-4 16,5 3-3-16,7-2 3 15,-10 6-3-15,1-1-6 16,-16 3-10-16,-15 3-15 15,-11 6-3-15,-16-4-6 16,-3 2-26-16,-9-2-37 0,-12 4-197 16,0 0-896-16</inkml:trace>
  <inkml:trace contextRef="#ctx0" brushRef="#br0" timeOffset="47239.648">16257 13776 3104 0,'0'0'239'0,"0"0"-187"16,0 0 9-16,0 0 13 15,0 0-23-15,0 0-11 16,0 0-11-16,24 0-10 15,0 0-7-15,16-5 1 16,5-8 1-16,9 0-5 16,0-5-3-16,22 2-4 15,-1-2 1-15,4 3-1 16,-1 2-2-16,-5-4 1 0,-16 12-1 16,-3-6-10-16,-14-1-12 15,-22 0-24-15,-6 1-47 16,-12-1-229-16</inkml:trace>
  <inkml:trace contextRef="#ctx0" brushRef="#br0" timeOffset="48994.509">20817 13526 2161 0,'0'0'1294'0,"0"0"-1206"16,0 0-65-16,13-2 4 16,11-4 5-16,9-6-7 15,6 0-5-15,12 4-6 16,10-1-1-16,8-3-2 15,10 3-2-15,2-2-2 0,13-1-2 16,-1-1 0-16,-11 1-5 16,-4 2 2-16,-11 0 0 15,-10 2-2-15,-12 2-4 16,-12 0-6-16,-14 0-1 16,-4 4-12-16,-9 2-7 15,-6 0-10-15,0 0-12 16,-12 0-40-16,-16 0-367 0</inkml:trace>
  <inkml:trace contextRef="#ctx0" brushRef="#br0" timeOffset="49362.439">20808 13786 3048 0,'0'4'295'16,"0"-4"-240"-16,0 0-29 16,0 0 62-16,9 0-26 15,19 0-21-15,8 0 0 16,3 0-7-16,3-4-7 0,19-11-7 15,2-5-6 1,22 1-3-16,5-6-6 0,10-1 3 16,-1 5-2-16,-8 1-4 15,-7 3-2-15,-11 8-2 16,-22-3 0-16,-9 3-4 16,-11 7-2-16,-19-2-17 15,-12 2-43-15,-12 2-68 16,-22-4-1993-16</inkml:trace>
  <inkml:trace contextRef="#ctx0" brushRef="#br0" timeOffset="52575.15">11669 13643 3401 0,'12'0'158'16,"-5"0"-125"-16,5 0-19 16,0 0 15-16,15-9 3 15,6-5-6-15,15 2-4 16,10-9-4-16,17 4-6 16,10-6-5-16,5-4-4 15,16 4-2-15,-7-3 1 16,4 2-2-16,-12 1-2 15,-16 6-6-15,-3 2-10 16,-17 9-5-16,-25-2-13 16,-6 4-4-16,-15 4 4 0,-9 0-29 15,0 0-18 1,-18 14-84-16,-15 5-111 0,6-2-1274 0</inkml:trace>
  <inkml:trace contextRef="#ctx0" brushRef="#br0" timeOffset="53045.381">11793 13912 3129 0,'0'0'260'0,"0"0"-207"16,0 0 0-16,0 0 12 15,0 0-16-15,0 0-13 16,0 0-13-16,0 0-7 15,0 0 0-15,0 0-6 16,12 0 0-16,-6 0-3 16,0 0 0-16,21-2 2 15,4-11 2-15,14-6-5 16,6 1 1-16,28-9 0 0,14 1-2 16,4-3 0-16,15-4-2 15,-13 7-3-15,1 6 1 16,-22 2-1-16,-14 9-6 15,-16 2 0-15,-15 2-7 16,-33-3-25-16,0 2-49 16,-6-2-159-16</inkml:trace>
  <inkml:trace contextRef="#ctx0" brushRef="#br0" timeOffset="106249.639">9276 16584 2512 0,'0'0'396'16,"0"0"-309"-16,0 0-55 15,0 0 15-15,0 0 35 16,0 0-24-16,0 0-3 16,0 0-9-16,0 0-3 15,0 0-8-15,0 0-14 16,0 0 0-16,0 0 0 15,0 0-6-15,0 0-7 16,0 0-1-16,0 0-2 16,0 6 5-16,15-3 0 0,6 3-2 15,6-2 0-15,-8-4-1 16,14 0-1-16,-3 2 1 16,0-2-2-16,3 3-3 15,3-3-1-15,4 3-2 16,-1-3 2-16,-9 2 1 15,0 1-1-15,13-3 2 16,-10 3-3-16,12-3 1 16,-6 0 3-16,7 0 2 15,-1 0-2-15,6 0-3 16,3 0-1-16,4 0 1 16,-16 0-1-16,18 0 4 15,-11 0-4-15,-4 0 0 16,0 6 0-16,1-2 0 15,-1 1 0-15,0-2 3 0,0-1 0 16,1 2-3-16,-1-4 9 16,9 0-1-16,-12 0-4 15,13 0-2-15,-10 0 2 16,3 0-4-16,1 0 3 16,-4 0-3-16,3 2 2 15,4 3-1-15,-7-4 1 16,12 4-2-16,-3-4 5 15,4-1-5-15,-1 6 5 16,4-6-1-16,2 0-4 16,3 0 4-16,-8 0-2 15,2 0-1-15,-3 3-1 16,-5 1 0-16,-1-2 3 0,3 2-3 16,-8-2 0-16,-1 4 3 15,0-2-1-15,0-3-1 16,7-1-1-16,-4 0 3 15,-3 0-2-15,7 0 1 16,-4 0-2-16,6 3 1 16,-9 3-1-16,1-2 0 15,8-2 1-15,-3 2 0 16,7-2-1-16,2 2 0 16,3-2 0-16,4-2 0 15,-1 0 0-15,4 0 0 16,2 0 1-16,-5 0-1 15,-1 2 0-15,-6 4 1 0,-2-2-1 16,-1 2 0-16,12 0 0 16,-14-6 0-16,5 0 0 15,16 3 0-15,-13-3 1 16,3 0-4-16,1 0 6 16,2 0-3-16,-5 0 0 15,-4 2 0-15,-3-2-1 16,4 0 3-16,-13 4-2 15,9-4 0-15,4 0 1 16,5 0-1-16,0 0 0 16,-8 0 1-16,8 0-1 15,-24 0 0-15,13 0 1 16,-19 0 1-16,6 0-1 16,-9 0 4-16,-8 0 4 0,2 0 3 15,-3 0 3-15,3-4-4 16,0-1 6-16,0 1-3 15,-9-2-4-15,1 0 0 16,-4 0-3-16,-3 4 1 16,0 0-2-16,-12 2 0 15,9-4-2-15,-9 4-1 16,0 0-3-16,0 0 4 16,0 0-2-16,0 0-2 15,0 0-7-15,0 0-10 16,0-2-16-16,0-2-76 15,0-2-676-15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0" max="32767" units="cm"/>
          <inkml:channel name="Y" type="integer" min="0" max="32767" units="cm"/>
          <inkml:channel name="F" type="integer" min="0" max="4095" units="deg"/>
          <inkml:channel name="T" type="integer" min="0" max="2.14748E+0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7-12T08:19:57.0210000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20093 3251 2315 0,'-6'0'916'0,"0"0"-816"16,6 0-84-16,0 0 14 15,0 0 26-15,0 0-17 16,0 0-22-16,0 0-11 15,0 0-6-15,12 0 5 16,0 0 4-16,3 0-1 16,-3 0 2-16,6 0-1 15,-2 0-8-15,5 0 5 16,6 0-1-16,3 0 12 16,3 0-3-16,9 3-6 0,-2 0 1 15,5-3-4-15,3 0 0 16,4 0 2-16,-10 0-1 15,12 0 0-15,7 0-3 16,-16 0 1-16,3 0-4 16,0-3 0-16,-5 3 3 15,-1 0-3-15,3 0 0 16,0 0 0-16,1 0 0 16,5 0 0-16,9 0 0 15,-2 0 1-15,2 0 0 16,-9 0-1-16,7 0-6 15,2 0 2-15,-6 0 1 16,1-3 1-16,-1-2 1 0,-3 1-3 16,-5-2 4-16,-10 3 0 15,6 1-1-15,-3-2 1 16,-5 4 0-16,-4 0-1 16,0 0 1-16,0 0-1 15,0 0 1-15,10 0 0 16,-7 0 0-16,6 0 0 15,-3 0 0-15,12 0 0 16,-5 0 2-16,-1 0-2 16,3 0 0-16,-12 0 0 15,-2 0 0-15,-4 0-1 16,0 0 1-16,0 0 1 16,-9 0-1-16,6 0 0 15,-3 0-1-15,7 0 1 16,5 0 0-16,-9 0 1 0,3 0 1 15,0 0-2-15,-3 0-1 16,10 6 0-16,-1 0 1 16,6 3 3-16,-9-6 2 15,19 3-5-15,-19 3 0 16,9-3 0-16,-12-4 1 16,-3 4-2-16,3-3-1 15,-8 0 2-15,2-1 0 16,0 3 0-16,0 0 0 15,6-3 0-15,0 2 3 0,6-2-3 16,-2 1 0 0,2 3-3-16,-3-6 3 0,-3 4-1 15,3-2 0-15,-5-2-6 16,2 0 2-16,-9 4 5 16,-3-4-1-16,3 0-13 15,-3 1 5-15,3-1 5 16,-3 0-5-16,9 5 4 15,-5-5-5-15,-1 0-1 16,3 1 2-16,0-1-1 16,-6 0 5-16,9 0 1 15,0 0 0-15,-3 0 4 16,1 0 0-16,11 0-4 0,-6 0 4 16,6 0-5-1,-3 0 2-15,7 0 2 0,-13 0 0 16,0 0 0-16,6 0 1 15,-3 0-1-15,-3 0 1 16,-3 0 0-16,13 0-1 16,-10 0 1-16,9 0 0 15,0 0 0-15,0 0 0 16,4 0 0-16,-4 0 0 16,0 0 0-16,-3 0 0 15,3 0 0-15,-2 0 0 16,-4 0 0-16,9-1 1 15,-15-4-1-15,12 4 1 16,3-5 3-16,-2 2-4 16,-4 1 5-16,9-3-2 0,-6 4 4 15,0-2-3-15,-5 2-3 16,-4-2 6-16,3 3 0 16,-3-4 0-16,9 3 4 15,-6-1-1-15,7 3-4 16,-4-3 4-16,3 1-2 15,6 2-1-15,-6-4 0 16,-2 4-3-16,-1 0 6 16,0-2 1-16,0-2-6 15,-3 2 1-15,-6-2 3 16,7 1 1-16,-13 1-1 16,9-1-2-16,-6 0 2 0,-6 3 2 15,3 0 2 1,-9-3-7-16,0 3 1 0,-6 0-1 15,0 0-1-15,0 0-2 16,0 0-1-16,0 0-2 16,0 0 0-16,0-2-17 15,0-2-38-15,0-2-101 0</inkml:trace>
  <inkml:trace contextRef="#ctx0" brushRef="#br0" timeOffset="4340.736">4749 6116 3355 0,'-3'0'137'0,"-6"0"-137"16,3 0 0-16,6 0 32 16,0 0 7-16,0 0-19 0,0 0-15 15,0 0 9-15,0 0-8 16,0 0 0-16,6 0-6 15,3 0 4-15,3 0-4 16,3 0 4-16,27 0 0 16,10 0 3-16,20 0-1 15,3-6-1-15,25-2-2 16,6 2-3-16,5 0 3 16,-5 0-3-16,9 3 0 15,-13-2 0-15,-8 0-4 16,-19 4-6-16,-11 1-12 15,-10 0-10-15,-21-4-36 0,-12 2-123 16,-21-4-500-16</inkml:trace>
  <inkml:trace contextRef="#ctx0" brushRef="#br0" timeOffset="4718.325">5748 5861 3358 0,'0'0'104'15,"0"4"-104"-15,12 1-8 0,21 0 8 16,6 6 19-16,7-6 0 15,5 3-11-15,6 5 0 16,-5-1-8-16,5-4 0 16,-3 4 0-16,-9-2 1 15,-11-4 2-15,-16 6-3 16,-9-3-3-16,-9 2-1 16,0 8-1-16,-21 1 5 15,-19 13 19-15,-11 5-7 16,-6 5-12-16,-10-2 0 15,10 6-17-15,-9 9-16 16,8-13-122-16,25-13-631 0</inkml:trace>
  <inkml:trace contextRef="#ctx0" brushRef="#br0" timeOffset="7550.141">9768 6389 2200 0,'6'1'365'16,"0"-1"-322"-16,-3 5-41 15,6-5 18-15,9 1 26 16,-3 4 59-16,12 0 41 15,-5-5-95-15,14 6 1 16,3-3-5-16,3-1-15 16,16 2 0-16,-7-4-12 15,6 2-9-15,4-2-10 16,-4 0 0-16,0 0 5 0,4 0-6 16,-4 0 1-1,3 0 1-15,-11 0-1 0,5 0 5 16,3 0-4-16,-8 0-2 15,2 0 2-15,0 0 10 16,-8 0-2-16,5 0 10 16,-6 0 1-16,6 0 4 15,1 0 7-15,-4 0-14 16,0 0 5-16,-6 0-3 16,4 0-9-16,-1 0-1 15,-3 0 6-15,-3 0 4 16,-5 0 1-16,2 0 0 15,-6 0-2-15,0 0 4 16,0 4-4-16,0-4-5 16,4 0 1-16,-4 0-3 0,0 0-3 15,-3 0-3-15,3 0-2 16,-6 0 2-16,10 0-3 16,-4 0-3-16,-3 0 0 15,3 0 0-15,0 0 1 16,3 0-1-16,-2 0 1 15,-13-4 3-15,18 2-4 16,-9-2 0-16,0 2 0 16,-3-1 0-16,0 0 0 15,-2 0 0-15,-1 3 0 16,-6 0 0-16,9-3 0 16,-9 1 4-16,9-3 0 15,-6 4-4-15,3-4 2 0,-3 4 2 16,0-3-2-1,7 2 1-15,-16-2 2 0,6 4 2 16,-9 0-4-16,9 0 2 16,-12 0 1-16,0 0-5 15,0 0 2-15,0 0 0 16,0 0-2-16,0 0 1 16,0 0-2-16,0 0-15 15,-21 0-49-15,-7 0-380 0</inkml:trace>
  <inkml:trace contextRef="#ctx0" brushRef="#br0" timeOffset="9147.407">15300 6070 3098 0,'0'0'268'0,"0"0"-220"15,0 0-38-15,0 0 19 16,12 0 15-16,3 0-6 15,7 0-21-15,11 0 1 16,3 0-4-16,12 0 0 0,13 0-2 16,2 0-3-16,15 0 0 15,4 0-3-15,9 0 0 16,17 0-5-16,-8 0-1 16,14 0 2-16,-11-4-2 15,3-2 0-15,-13 4 0 16,-5-2 0-16,-10 1-5 15,-17 3-5-15,-19 0-5 16,-12 0 0-16,-6 0 0 16,-18 0-11-16,-6 0-5 15,0 0-4-15,0 0-58 16,-12 0-123-16,-6 0 2 16,3 0-179-16</inkml:trace>
  <inkml:trace contextRef="#ctx0" brushRef="#br0" timeOffset="9995.914">16508 5899 2786 0,'0'0'336'0,"0"0"-288"16,0 0-30-16,0 0 32 15,0 0 16-15,0 0-32 16,0 0-18-16,0 0-2 15,0 0 3-15,0 0 5 16,0 0 2-16,0 0 2 16,0 0-1-16,0 0-7 15,0 0 9-15,0 0-5 16,0 0-14-16,0 0-4 16,0 0 0-16,0 0-4 15,0 0 1-15,0 0 5 0,-10 0 4 16,10 0-4-16,0 0 6 15,0 0-7-15,0 0 2 16,0 0 2-16,0 0 2 16,0 0-3-16,0 0-1 15,0 0 0-15,0 0-6 16,0 0-1-16,10 0-3 16,2 0 3-16,3 9 0 15,6 2 0-15,3 4 0 16,0 1 1-16,-3-6-1 15,3 6 0-15,4-5 0 16,-7-1 1-16,-3 1-1 16,0-2 0-16,3-1 1 0,-12-2-1 15,9 3-1 1,-6-4 1-16,0 1-4 0,-6-6-3 16,3 7-1-16,-6-5 3 15,3 2 1-15,-6-4 3 16,0 2 1-16,0-2 0 15,0 0 0-15,0 0 0 16,0 0 0-16,0 0 0 16,0 0 1-16,0 0-1 15,0 0 0-15,0 0 0 16,0 0 0-16,0 0 5 16,0 0 3-16,0 0-1 15,0 4-4-15,0-3-3 0,-24 12-15 16,0-1 15-1,-18 8 0-15,6 9-3 0,-10 1-2 16,1 1-9-16,0 2-8 16,-9 1-30-16,2-7-119 15,13-5-1067-15</inkml:trace>
  <inkml:trace contextRef="#ctx0" brushRef="#br0" timeOffset="14799.034">18816 6520 2880 0,'0'0'343'16,"0"5"-343"-16,0 1 6 15,0 6 16-15,0 6 59 16,0 5-30-16,0 7-8 15,0 4-8-15,16 7-11 16,-13-2 0-16,6 5-5 0,-3 0-4 16,0-4-6-16,-6 2-2 15,0-5-1-15,0-1-3 16,0-5 0-16,0-5-3 16,0-8-14-16,0-3-40 15,0-5-59-15,-6-10-354 0</inkml:trace>
  <inkml:trace contextRef="#ctx0" brushRef="#br0" timeOffset="15275.383">18732 6567 1379 0,'-15'2'1667'16,"6"7"-1565"-16,3 6-101 15,-12 0 15-15,9 5 23 16,-4 0-7-16,13-1-17 16,-9-5 15-16,9-2-1 0,0-10-8 15,0 2 5-15,0-4 5 16,0 0-4-16,9 0-4 16,-2-12-15-16,8-12 1 15,9-3-9-15,-6 1-6 16,0 4 5-16,3 1 0 15,-9 10-3-15,3-2-2 16,-3 11 5-16,0 2 0 16,4 0 1-16,-4 8-1 15,9 16 1-15,-9 1 0 16,21 18-9-16,-21-9-95 16,6-5-480-16</inkml:trace>
  <inkml:trace contextRef="#ctx0" brushRef="#br0" timeOffset="18351.194">23295 5185 2940 0,'-9'-6'403'0,"3"2"-323"15,6-2-58-15,-9 0 0 16,9 1 13-16,0 3-10 16,0 2-8-16,0 0-5 15,0 0-4-15,0 0-2 0,0 0-3 16,0 0-3-16,0 13 0 16,0 7 6-16,0 12 7 15,0 9-5-15,0 3 2 16,0-1 1-16,0 7-4 15,0-9 0-15,0 0-2 16,0-6 0-16,0-9-5 16,0 0 2-16,0-11-1 15,0-3-1-15,0-7 0 16,0 0 0-16,0-5 4 16,0 0-1-16,0 0 0 15,0 0 6-15,0 0 4 16,0-6-3-16,0-13-7 0,0 1-3 15,9-2 0-15,-3 5-2 16,9 2-1-16,-3 3-5 16,1 1 1-16,2 8-2 15,-3 1-8-15,-3 0-2 16,0 0 3-16,6 7 7 16,-15 12 2-16,0 1-1 15,0 7-9-15,0-5 2 16,-15-2-10-16,-3 5 16 15,-9-12 4-15,-13 2-9 16,-11-11-19-16,12-4-82 16,-4 0-399-16</inkml:trace>
  <inkml:trace contextRef="#ctx0" brushRef="#br0" timeOffset="19343.373">25689 5347 1379 0,'-15'-4'1959'16,"-3"4"-1883"-16,-1 0-73 15,-5 0 2-15,9 0-1 16,-3 0 1-16,9 10 0 16,-3 10-5-16,3 0 9 15,-3 3-2-15,6 4-1 16,-3 2 4-16,9-6 9 16,0 4-3-16,0-3 12 15,15-3-10-15,12-5-11 16,6 0-3-16,-3-10 0 15,10-6-4-15,20 0-10 16,-9-6-60-16,-8-19-652 0</inkml:trace>
  <inkml:trace contextRef="#ctx0" brushRef="#br0" timeOffset="29515.018">21005 5426 33 0,'-9'-4'2734'0,"2"-2"-2512"16,7 4-165-16,-6-4 31 16,0 2 0-16,6-1-21 15,-6-1-17-15,-3 3-9 16,6 3-2-16,-12-3-20 0,6 3-9 16,0 0-4-1,-15 0-5-15,9 6 3 0,-6 9-4 16,-3 8 0-16,-1 1 1 15,10 4 3-15,0 9-4 16,-3-3 1-16,12 1-1 16,-6-3 1-16,12-2 3 15,0-8-4-15,0 0 0 16,0-10 0-16,0-4 0 16,12-5-1-16,0-3 1 15,9 0 1-15,0 0 4 16,4-9 0-16,-1-8-5 15,-3-8-1-15,6 5-2 16,-15-2-13-16,-3-3 1 16,9 8 3-16,-12 1 7 15,-3-1 5-15,-3 9 0 0,0 2 11 16,0 4 2-16,0 2-1 16,0 0-3-16,0 0-1 15,0 0-3-15,0 0 2 16,0 0-7-16,0 0-1 15,0 6 1-15,0 15 0 16,0-4 6-16,0 5 3 16,9 3-1-16,-3-5-4 15,6 1-4-15,10 2-12 16,-10-12-79-16,3-4-461 0</inkml:trace>
  <inkml:trace contextRef="#ctx0" brushRef="#br0" timeOffset="43689.895">10855 10872 3005 0,'0'0'195'0,"0"0"-167"15,0 0-6-15,0 0 32 16,0 0-37-16,0 0-10 15,6-3-3-15,-3 0 4 16,6 0 5-16,-3-1 9 16,3 3-4-16,-6 1 2 15,6-4 3-15,-3 4 0 16,0-6-8-16,15 6-5 16,-3-6 0-16,9 1-9 15,-3 1 4-15,10-2-1 16,-7 5-3-16,6-5 3 15,-3 2 4-15,6 4-4 16,13 0 25-16,5-2-12 0,-6-1-11 16,10-1-6-16,17 4 3 15,-9-2-3-15,10 2 1 16,-10 0-1-16,7 0 0 16,-16 0 0-16,6 0 1 15,-8 0-1-15,2 0 0 16,-3 0 0-16,-5 0 0 15,8 0 0-15,-3 0 4 16,1 0-4-16,2 0 0 16,0 0-1-16,-5 0 1 15,5 0 1-15,3 0-1 16,-5 0 0-16,8 0 0 16,-2 0-1-16,-1 0 1 0,9 0 0 15,-5 0 1-15,2 0-1 16,-9 6-4-16,4-3 4 15,-4-3 0-15,4 2 0 16,2-2-1-16,-3 0 1 16,-2 0 0-16,-7 0 0 15,0 0 1-15,-2 4-1 16,2-3-1-16,-6 4 1 16,0 0 0-16,4-3 0 15,11-2 0-15,-6 4 0 16,4-1 0-16,2 3 0 15,-9-4 0-15,-5 2 0 0,5 2 0 16,-9-5 3 0,7 3-3-16,5-4-2 0,-9 0 2 15,0 0 3-15,4 0-3 16,5 0-1-16,-9 0 0 16,7 0 1-16,2 0 0 15,-3 3 0-15,1 0 3 16,-1 3-3-16,3-3 0 15,4-1 0-15,8-2 0 16,-9 4 0-16,4-1 0 16,-1-1-3-16,-6 4 3 15,1 0 0-15,-4 3 0 16,0-6 0-16,1 5 0 16,-4-2 0-16,0 3 0 15,6-6 1-15,-8 3-1 0,-1-6 4 16,6 3-3-16,4-3 2 15,-4 0 0-15,6 3-2 16,-2-3 2-16,-4 3 1 16,-6-3 3-16,7 3-1 15,-10-3 0-15,6 0 3 16,-6 3 0-16,-5-3-1 16,-4 0 1-16,0 0 1 15,-9 0 6-15,0 0 0 16,-3 0-6-16,0 0 3 15,-8 0-2-15,-10 0-2 16,9 0-1-16,-6 0-1 16,0 0-3-16,-3 0 0 0,-3 0 3 15,0 0-3 1,0 0 0-16,0 0-1 0,0 0-3 16,0 0 0-16,0 0 0 15,0 0-10-15,0-9-25 16,-9 3-64-16,-9-8-394 0</inkml:trace>
  <inkml:trace contextRef="#ctx0" brushRef="#br0" timeOffset="115933.625">9683 5692 2315 0,'0'0'324'0,"0"0"-252"16,-6 0 2-16,6 0 125 15,0 0-71-15,0 0-27 16,0 0-9-16,0 0-28 16,0-3-21-16,0 0-8 15,0 3-3-15,0-3 4 16,-12 0 4-16,12-4-9 16,0 6-15-16,0-5-6 15,0 0-2-15,0-3-2 16,0-3-1-16,0 4-5 0,18-8 0 15,-11 1 0-15,5 2 2 16,3-6-2-16,-6 7 0 16,12-8-1-16,0 6 1 15,3-7-1-15,15 1 1 16,-5 0 0-16,2 2 0 16,6 3-1-16,-9 3 1 15,0 4-1-15,-2 4 1 16,2 2-3-16,0 2 1 15,0 0 1-15,3 2 1 16,-2 20-4-16,14 4 4 16,-15 10-1-16,18 6 1 0,-14 6-1 15,11 1 1 1,-18 4-1-16,9-4-1 0,-11 7-5 16,-10-2-2-16,-3-2 5 15,-6 7 3-15,-9-4-2 16,0 0 3-16,0 1-1 15,-6-3 1-15,-3-4 0 16,-12 2-3-16,-7-10 3 16,-2 3 1-16,-3-8 2 15,0 3 2-15,-12-6 3 16,-7-1-4-16,1-6 2 16,-9-5-3-16,2-4 2 15,-2-8 2-15,3-9-4 16,-4 0 5-16,1 0-1 15,-1-30-1-15,1-11 1 0,-3-17-5 16,2-22-2-16,7-15-3 16,12-17 3-16,9-2-2 15,14-4-2-15,19 11 4 16,3 7 0-16,40 15-4 16,5 12 0-16,15 14-3 15,40 19-25-15,-28 13-54 16,-2 13-410-16</inkml:trace>
  <inkml:trace contextRef="#ctx0" brushRef="#br0" timeOffset="119309.84">11721 5667 3258 0,'0'-11'167'16,"0"-6"-129"-16,6 3-25 16,6-11 14-16,0 5 14 15,9 1-16-15,0-6-13 0,3 3-6 16,6 2 2-16,1-2 6 16,2 7-1-16,0 1-4 15,9 6-3-15,1 1-5 16,11 7 2-16,0 0-3 15,4 9 3-15,5 17-3 16,3 15 4-16,-2 3-3 16,-1 13 1-16,7 5-1 15,-22 6-1-15,6 3 1 16,-9 4 1-16,-5-2-2 16,-7 7 0-16,-6-1 0 15,-12 0 0-15,-15-2 0 16,0-4 0-16,0 0-1 0,-33-9 1 15,12-6 0 1,-18-5 0-16,-7-12 11 0,1-3-2 16,-12-12 2-1,8 0 3-15,-14-11 0 0,-9-3-5 16,-16-12 1-16,7 0 1 16,-4-20-4-16,1-19-2 15,2-19-1-15,13-15 0 16,-16-44-3-16,22 4 4 15,2-15-5-15,22-1 0 16,21 18 2-16,3-5-2 16,15 1 0-16,0 20-2 15,39 3 2-15,3 16-2 16,19 18 2-16,-1 11-2 16,4 17-12-16,2 19-20 15,0 11-6-15,10 6-36 0,-10 21-65 16,-21-7-559-16</inkml:trace>
  <inkml:trace contextRef="#ctx0" brushRef="#br0" timeOffset="126787.904">7592 5745 3311 0,'0'0'226'0,"0"0"-174"16,0 0-38-16,-3 0-3 15,3 0 12-15,0 0-6 16,0 0-11-16,0 0-3 16,0 0 1-16,0 0-1 15,0-6 0-15,0 0-2 16,3-3 2-16,6-3 0 15,3 0 1-15,0 1-4 16,9-6 0-16,0 5 1 16,10-7-1-16,8 9-1 15,-3 0 1-15,12 2-2 16,7 4 1-16,-7 4-2 0,18 0 0 16,-5 10-1-1,2 7 1-15,-3 9-2 0,-2 4 3 16,-7-1-1-16,3 6 1 15,-8 0 2-15,-7 7-1 16,-9-2-2-16,3 5 1 16,-6-4 1-16,-2 3-1 15,-10 2 2-15,3-5-3 16,-6 2 1-16,-12 1 0 16,9-3-1-16,-9 0 3 15,0 0-9-15,-15-3 6 16,-9 7 3-16,-7-5 4 15,-5 1-4-15,-3-5 5 16,-6-5-2-16,-10-1 3 0,-5-3-4 16,6-7 1-16,-19 0 2 15,10-7-2-15,-19-6 1 16,13-4 1-16,0-3 0 16,-4-3-2-16,-5-23 1 15,8-12 1-15,7-15-5 16,3-16-1-16,11-17-1 15,7-1 2-15,18-10 0 16,18 3 1-16,6 1 1 16,0 6-1-16,27 2-1 15,18 14-6-15,4 7-4 16,11 19-11-16,3 13-15 16,25 24-34-16,-16 8-52 0,-11 0-396 15</inkml:trace>
  <inkml:trace contextRef="#ctx0" brushRef="#br0" timeOffset="130799.045">24967 11934 1140 0,'0'0'1915'15,"0"0"-1777"-15,12 0-99 16,-9 0 30-16,22 0 24 16,-1 0-45-16,3 0-15 15,6 0-11-15,-3 0-3 16,13 0 4-16,-1 0 0 16,0 3-4-16,15 2-8 0,-11-1 0 15,11 2-1 1,3 0 4-16,4-1-2 0,2-1-4 15,4-2 0-15,8 2-3 16,-2-3 0-16,5 4-1 16,-2-4 0-16,-4 6 0 15,6-1 2-15,-8 0-1 16,2-4-1-16,1 4 4 16,5-6-8-16,-2 3 4 15,-4 0-4-15,7-3 3 16,-13 0-3-16,4 3 0 15,-7-3 0-15,-3 0 2 16,-5 0-2-16,2 0 4 16,-3 0 1-16,4 0 1 15,-4 0-2-15,3 0 0 0,-2 0 2 16,5 0 0-16,4-6 1 16,-10 3-1-16,9 1 0 15,-2-4 1-15,-1 3-2 16,-6 0-3-16,13 0 0 15,-22 0 0-15,9 0-2 16,-11-1 3-16,-1 3-3 16,-12-4 0-16,-15 4 3 15,-6-3-2-15,-9 2 1 16,10 2 2-16,-13-4-2 16,0 2-2-16,-43-11-18 15,7 5-87-15,-21-10-2595 0</inkml:trace>
  <inkml:trace contextRef="#ctx0" brushRef="#br0" timeOffset="132780.829">7353 12629 72 0,'0'-5'2523'0,"0"4"-2333"15,0-4-113-15,0 5 100 0,0-6-21 16,0 5-67-16,0-4-30 16,3 3-9-16,7 0-1 15,-1-2-10-15,0 4-19 16,0 0-5-16,9 0 0 15,3 0 4-15,6 0-7 16,3 0-4-16,10 0 0 16,14 8 0-16,-3 3 2 15,6-5-2-15,10 1-1 16,-4 2-4-16,7 1 5 16,-4-4-3-16,7 4 0 15,-1 0-5-15,0-1 0 16,-2-2 5-16,-1 4-5 0,7-3 3 15,-4-2 3 1,-12-4-1-16,16 2 2 0,-13-4 0 16,-2 2 0-16,2 2-5 15,-3-4 2-15,4 0 1 16,-4 0 0-16,4 0-5 16,-1 0 1-16,12 0 0 15,-5 0-1-15,8 0 0 16,-11 0 0-16,-1 0 0 15,3 0 1-15,-14 0-1 16,14 0 0-16,-11 0 0 16,2 0 0-16,-12 0 0 0,7-6 0 15,-4 0 0-15,3 0 1 16,-2-7-1-16,-1 2 0 16,9 0 0-16,-9-4 0 15,-2 6 0-15,5-5 1 16,-9 1 1-16,1 1-2 15,8-2 0-15,-12 2 0 16,7-4 0-16,-7 0 2 16,0 6-2-16,0-3 0 15,-9 4-2-15,4 0 2 16,-7 1 0-16,-6 2 2 16,12 0 4-16,-3 3 1 15,-11-2 2-15,14-2 1 16,-3 1-1-16,-12 0 2 0,15 1 0 15,-12-1 1-15,1 6-3 16,-1-5 1-16,-6-1-3 16,-3 0-1-16,-3 2 1 15,-6 2-1-15,0-1-1 16,0 0 0-16,0 3 0 16,3 0 0-16,-9 0-2 15,6 0 0-15,-6 0 1 16,0 0-1-16,6 0 1 15,-6 0 0-15,0-3-2 16,0 3-1-16,0 0-1 16,0 0 1-16,0 0 1 15,0 0-2-15,0 0-8 16,0 0-9-16,-12 0-18 0,-9 0-80 16,-3 0-2134-16</inkml:trace>
  <inkml:trace contextRef="#ctx0" brushRef="#br0" timeOffset="142063.153">7522 14964 3234 0,'0'0'157'0,"0"0"-157"16,0 0-23-16,0 0 5 16,7 0-8-16,8 0 19 15,6 0 2-15,3 0 5 16,0 0 1-16,-12 0 9 15,9-4-9-15,-15 2 14 16,-3 2 18-16,9 0-6 16,-12 0-2-16,6-4-11 15,0 4-9-15,13-2 6 16,-1-2-2-16,9 1-5 16,0 1 4-16,6-2-8 0,-3 2 1 15,-2 2 4-15,2 0-4 16,0 0 3-16,-12 0-4 15,9 0 5-15,-12 0-1 16,15 0-3-16,-11 0 5 16,8 0 4-16,-12 0 0 15,15 0 1-15,-3 0-2 16,-3 0-3-16,9 0 1 16,1 0-4-16,2-4-2 15,-6-1-1-15,12 2 1 16,-8-3-1-16,5 4 1 15,-9-4-1-15,12 2 1 0,-3 4 1 16,1-2-1 0,-1-1-1-16,0 3 0 0,-9-3 0 15,10 1 0-15,-4 2 0 16,0-5 0-16,3 5 0 16,-6 0 1-16,4 0 1 15,5 0-2-15,-3 0 0 16,-3 0 0-16,13 0 1 15,-4 0-1-15,0 0 1 16,3 0 1-16,1 0-2 16,2-1 0-16,3-4 0 15,-2 4 0-15,-1-5 0 16,0 2 0-16,1 1 0 16,2-3 0-16,-9 0 1 15,1 4-1-15,-1-4 0 0,-12 2 0 16,6 2 0-16,-3 0 1 15,7-2-1-15,-4 2 0 16,6-4 0-16,0 2 0 16,1 2 0-16,-1 2 3 15,-9 0-3-15,13 0 0 16,-10 0-1-16,0 0 1 16,0 0-3-16,3 0 3 15,1 0 0-15,2 0 0 16,0 0 1-16,-5 0 4 15,2 0-5-15,6 0 1 16,-12 0-1-16,13 0 0 16,-10 0 1-16,-3 0-1 0,12 0-1 15,-8 0 1 1,5 0 4-16,3 0-3 0,6 0-1 16,1 0 4-16,-4 0-4 15,-3 0 0-15,13 2 0 16,-7 2 1-16,-9 2-1 15,4-4 1-15,-1-2 0 16,-6 6 3-16,9-4-3 16,-5-2 5-16,-1 4 1 15,0-4 1-15,1 0-3 16,-1 0 0-16,0 0-1 16,0 0 1-16,1 0-4 0,-1 0 1 15,6 0-1 1,-2 0 3-16,-7 0-4 0,6 0 0 15,3 0 1-15,-2 0 2 16,11 0-1-16,-3 0-1 16,4 0-1-16,2 0 0 15,-3 0 1-15,13 0-1 16,-7 0 0-16,-2 0 1 16,-1 0 3-16,0 2-4 15,13 4 0-15,-4 4 1 16,-14-8-1-16,5 5-2 15,-3 0 1-15,-2-1 1 16,2 4 0-16,-9-5 0 16,-8 1 0-16,8 0 0 15,-6 0 0-15,-5-3 2 0,-4 0-1 16,0-3 7-16,6 0-5 16,-3 2 2-16,-5-2 0 15,2 0-5-15,6 0 1 16,-9 0 1-16,-2 0-1 15,2 0-1-15,0 4 1 16,0-4-1-16,0 0 5 16,-3 0 2-16,10 2-5 15,-1 2-2-15,3-4 4 16,7 2-4-16,5-2 2 16,-6 3-1-16,6 3 1 15,-2 0-2-15,2-1 0 16,-6 0 3-16,1-3-3 0,-7 4-1 15,12-6 1 1,-8 0 1-16,5 0 1 0,3 0-1 16,-3 0 6-16,1 0-7 15,-1 0 0-15,-3 0 3 16,4 0 0-16,-7-6-3 16,-9 4 0-16,12-4 4 15,-5 0 0-15,-1 0 3 16,-3 2-1-16,6-1 1 15,-5-1-2-15,-1 2-1 16,-3-1-2-16,6 2 1 16,-2-3 1-16,-7 4-1 15,6 2-1-15,-3-4 1 16,-2 2 0-16,-1 2 0 16,6-4-1-16,-9 4 0 0,0 0 2 15,4 0-2-15,2 0 1 16,-12 0 2-16,0-2 2 15,6-1-3-15,-12 3 2 16,3-5-1-16,-8 0 1 16,-7 4 1-16,-3 1-3 15,-3-5 3-15,0 5-2 16,0-1-1-16,12 1-1 16,-12 0 0-16,0 0-3 15,0 0-1-15,0 0-15 16,0 0-24-16,0 0-67 0</inkml:trace>
  <inkml:trace contextRef="#ctx0" brushRef="#br0" timeOffset="144215.843">19852 14960 2867 0,'0'0'295'16,"0"0"-231"-16,0 0-21 0,0 0 48 15,0 0-29-15,3 0-19 16,15 0-12-16,-3 0 0 15,0 0-2-15,6 0-3 16,3 0-8-16,0 0-3 16,10 0 10-16,8 0 2 15,6 0-14-15,12 0-8 16,7 0-3-16,-1 0 4 16,4 5-6-16,2 0 0 15,7-5 0-15,-1 0 3 16,7 0-3-16,-7 0 1 15,1 0 3-15,-10 0-2 16,9 0-1-16,-2 0 4 16,-1 0 1-16,-5 0 0 15,8-6 0-15,-5 2 0 0,5 2-3 16,-5-2 4-16,2 2-4 16,-3-2 0-16,-2 1 0 15,11 1-3-15,-14-2 1 16,14 2 1-16,-11-2-2 15,5 2 0-15,-5-4 0 16,2 4 0-16,-6 2 3 16,-2-4-3-16,-4 4 3 15,-3 0-2-15,-5 0 1 16,-1-2 0-16,3 2 1 16,-2 0 1-16,-1 0-4 15,-6 0 3-15,4-4-3 0,-4 4 1 16,0 0 2-1,0-2-2-15,1-2-1 0,-7 2 5 16,6-1-5-16,0 0 2 16,1 1 0-16,-1 2-2 15,0-5 0-15,1 5 0 16,-1-1 2-16,3-4-2 16,-3 4 0-16,-5-4-1 15,-4 4 1-15,3-6 0 16,0 7 0-16,1-6 2 15,-7 4 1-15,-3-2 1 16,12 2 0-16,-9-2-2 0,7 4 1 16,-10 0-1-1,6-2 1-15,-3 2-1 0,9 0 1 16,-2-4-1-16,-7 4 1 16,6-2 0-16,-9 2-1 15,4 0 1-15,-1-2 0 16,-6 2 1-16,-6-4 0 15,6 4 1-15,-12-2-1 16,3 2-2-16,-3-4 1 16,-5 4 2-16,5-2-1 15,-15 2 1-15,9 0 0 16,-3 0-2-16,-6-4 2 16,0 4-3-16,3 0 1 15,-3 0-2-15,0 0 0 16,0 0-1-16,0 0-2 0,0 0-10 15,0-2-16 1,0-5-31-16,0 1-272 0</inkml:trace>
  <inkml:trace contextRef="#ctx0" brushRef="#br0" timeOffset="147670.721">22674 6449 3077 0,'0'-2'299'15,"0"-2"-233"-15,0 2-40 16,0 2 12-16,9 0 11 0,-9 0-27 15,0 0-5 1,0 0-4-16,0 0-1 0,6 0 4 16,0 0-1-16,-6 11-3 15,15 1 0-15,-3 3 1 16,-6 6 1-16,12-4-6 16,-3 1-3-16,3 3-1 15,9-8 1-15,-11 2 2 16,14-3-1-16,-3-4 2 15,3-2 1-15,6 0 1 16,7-6-5-16,-1 0-2 16,6 0 2-16,-3 0-1 15,10 0 0-15,-4-6 1 16,0-6 0-16,1 7-5 0,2-6 2 16,-3 2-2-16,7 0 0 15,-4 1 2-15,-3 1-2 16,7 1 1-16,-4 4 1 15,-3-4-2-15,-3 6 0 16,1 0 0-16,-7 0 0 16,6 0 0-16,-8 0 0 15,5 14 0-15,-6 1 0 16,6-6-1-16,-11 6 1 16,5-5 0-16,-12 0 1 15,-3 2-2-15,-6-1 1 16,3-1 0-16,-9 0 0 15,3-4 0-15,-15 0 0 16,6-2 0-16,-2-2 0 0,-4-2 0 16,0 0 0-16,0 4 1 15,0-4-1-15,0 0 0 16,0 0 0-16,0 0 3 16,0 0-1-16,0 0 0 15,0 0 1-15,0 0 1 16,6 0 0-16,3 0-2 15,0 0 1-15,0-10 1 16,6 2-2-16,12-11 0 16,-12 8-2-16,15-4 0 15,-12 3 0-15,10 2 1 16,-10-5-1-16,3 3 0 0,6 0 0 16,-3 4 0-16,-6 2-1 15,9 2-1-15,0 2 2 16,1 2-2-16,2 0 2 15,-3 0 0-15,6 0-1 16,3 0 1-16,-5 0 0 16,11 6-1-16,-9 2 1 15,6 1 0-15,-6 0 0 16,7-3 0-16,-1 0 0 16,-6-4 0-16,9 5 0 15,7-1 0-15,-7-1 1 16,12 0 1-16,4-1-4 15,-4 4 2-15,-3 2-1 0,-5-2 1 16,5 0 0-16,-9 2-3 16,0-5 0-16,-8 5 2 15,-1-8 0-15,0-2 1 16,-3 4 0-16,3-4 1 16,1 0-1-16,-4 0 0 15,3 0 0-15,-3 0 0 16,6 0 0-16,4-10 2 15,-1-6 0-15,-3-3-2 16,6-5 0-16,-9 1 1 16,7-3 2-16,-16 0-3 15,3-1 1-15,-3 1-1 16,-9-1 0-16,3 5 0 0,-6 2-8 16,4-13-10-1,-10 3-25-15,-6 9-151 0</inkml:trace>
  <inkml:trace contextRef="#ctx0" brushRef="#br0" timeOffset="150012.73">20150 6279 3110 0,'0'0'389'15,"0"0"-360"-15,0 0-29 0,0 5-6 16,0 6 1-16,0 0 5 16,0 6 0-16,6 4 4 15,10 3-4-15,-4-3 4 16,9-1 4-16,-3 3 7 15,3-8-2-15,3 2 0 16,-3-7 1-16,3-2-1 16,1-2-3-16,11-6 1 15,3 0 2-15,-9 0-3 16,9 0-2-16,1-6-3 16,-1-6-1-16,0 4 0 15,-6 2-2-15,-2-1 3 16,-4 1-5-16,0 6 4 15,-9 0-1-15,9 0-3 16,-9 0 2-16,3 0-2 0,-6 9 1 16,13 9-1-16,-7-6 0 15,0 8 0-15,-9-2 0 16,3-1 0-16,-9 4 0 16,0-6 0-16,0 2 0 15,-6-5-1-15,3 0 1 16,-3-4 0-16,9-2 0 15,-9-6 0-15,0 0 1 16,0 0-1-16,0 0 2 16,0 0 1-16,0 0 2 0,0 0 5 15,0 0 1 1,0 0-5-16,0 0-1 0,9 0-5 16,-3-6 0-16,-3-6 4 15,6 0-4-15,3 4 0 16,10-7 0-16,-4 7 0 15,-3-3 0-15,9 4-3 16,0 1 3-16,12 0-3 16,-6 6 3-16,10 0-2 15,-7 0 2-15,9 0-4 16,0 0 4-16,-2 0-5 16,5 0 5-16,-12 0-4 15,6 0 4-15,-5 0 0 16,-4 0 0-16,3-2 0 15,-6-8 0-15,-3-7 0 16,-3 0 0-16,0-6 2 16,-2-7 1-16,-10 1-3 0,6-1-6 15,-15-5-4-15,0 8-42 16,0 7-95-16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0" max="32767" units="cm"/>
          <inkml:channel name="Y" type="integer" min="0" max="32767" units="cm"/>
          <inkml:channel name="F" type="integer" min="0" max="4095" units="deg"/>
          <inkml:channel name="T" type="integer" min="0" max="2.14748E+0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7-12T08:24:29.8260000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20256 3246 3389 0,'0'0'165'15,"0"0"-129"-15,0 0 10 16,0 0 1-16,0 0-13 15,0 0-19-15,0 0-7 16,0 0-2-16,0 0 1 16,0 0 0-16,0 0-2 15,0 0 6-15,0 0-1 0,15 0 0 16,3 0-1 0,-3 0-2-16,13 0-2 0,5 0-3 15,-3 0 0-15,18 0-2 16,-6 0 2-16,10 2-2 15,5 1 0-15,-6-3 0 16,10 0 0-16,-13 0 0 16,9 3 0-16,-2-3 1 15,-1 0-1-15,-3 3 0 16,-5-3 0-16,5 0 1 16,3 2-1-16,1-2 0 15,-1 0 0-15,-3 3 0 16,10-3 0-16,-10 0 0 15,9 0 1-15,-2 0-1 16,-7 0 0-16,6 0 0 0,-2 0 0 16,2 0 0-16,-15 0 1 15,16 0-1-15,-7 0 0 16,0 0 0-16,-3 0 0 16,10 0 0-16,-1 0 0 15,-6 4 0-15,10-4 0 16,-4 0 0-16,-9 0 0 15,13 0 0-15,-7 0 0 16,-3 0 0-16,-8 0 0 16,11 2 1-16,0-2-2 15,-2 4 2-15,-4-4-1 16,12 0 0-16,1 2 0 16,-10-2 0-16,0 0 0 0,10 0 0 15,-13 0 0-15,6 4 0 16,1-4 0-16,-4 0 0 15,-3 0 1-15,7 0-1 16,-1 0 0-16,-3 0 0 16,-3 0 0-16,7 0 0 15,-1 0 0-15,-12 2 0 16,13-2 1-16,-10 0-1 16,0 3 0-16,7-3 0 15,-10 0 0-15,9 0 0 16,-9 3 0-16,7-1 0 15,-7 3 0-15,12-4 1 16,-8 3-1-16,2-4 0 16,12 0 0-16,-6 2 0 15,-2-2 0-15,8 0 0 0,-9 4 0 16,1-2 0-16,-7 1 0 16,9 0 0-16,-8 0 0 15,5-3 0-15,-3 0 2 16,7 4-2-16,-10-4 0 15,9 0 0-15,-9 0 0 16,1 0 0-16,-1 0 0 16,0 0 1-16,1 0-1 15,5 0 2-15,3 0-2 16,-6 0 2-16,13 0-2 16,-10 0 2-16,3 0-2 15,-5 0 0-15,-1 0 1 0,-6 0-1 16,7 0 0-1,-7 0 2-15,6 0-1 0,6 0 1 16,-2 0 0-16,2-4 0 16,6 4-2-1,7-3 3-15,-1 0-2 0,-2-2 2 16,-4 1-3-16,-3-2 1 16,-5 0 4-16,-4 4-5 15,-3-1 3-15,-6-2-2 16,4-1 1-16,5 0-2 15,-3-1 1-15,-5 2-1 16,2 2 0-16,0-2 0 0,-3-2 1 16,-6 1 0-1,-2 0 1-15,-4 4 2 0,0-2-1 16,3 3 0-16,-9 1-1 16,0 0 1-16,-3 0-1 15,-8 0 0-15,5 0-1 16,-9 0 3-16,3 0-4 15,-6 0 3-15,-3 0-3 16,0 0 2-16,9 0-2 16,-9 0 2-16,0 0 0 15,0 0 0-15,0 0 0 16,0 0-2-16,0 0 0 16,0 0 0-16,0 0-7 15,0-13-19-15,-12-2-37 16,-3-2-716-16</inkml:trace>
  <inkml:trace contextRef="#ctx0" brushRef="#br0" timeOffset="2266.566">4716 5820 3458 0,'0'0'165'16,"0"0"-128"-16,0 0-25 16,0 0 7-16,0 0 17 15,0 0-10-15,0 0-11 16,0 0-7-16,0 0 0 16,15 0-2-16,12 0-2 15,6 0-1-15,15 0-1 0,10 0 2 16,23 0-2-1,4-2-2-15,5-4 1 0,13 2-1 16,2 2 2-16,-2-4-2 16,-3 3 0-16,-10-3 0 15,-11 3-2-15,-7 0-2 16,-24-3-3-16,1 4-4 16,-16-1-7-16,-6 3-6 15,-12 0-2-15,3 0-16 16,-9-3-49-16,6 3-89 15,-9-3-463-15</inkml:trace>
  <inkml:trace contextRef="#ctx0" brushRef="#br0" timeOffset="2658.621">5778 5587 3315 0,'0'0'206'0,"0"0"-201"15,0 0-5-15,0 0-8 16,0 0 8-16,18 0 0 16,3 0 8-16,6 12 0 15,1-4-2-15,-13 0 2 16,12 4 3-16,0-3-2 0,0 2-3 15,6 2-1-15,-9-6 0 16,4 6-4-16,-1 2 2 16,-12-10 1-16,0 7-2 15,-9-6-2-15,0 2 0 16,-6 1 1-16,0 9 4 16,0 8 5-16,-27 9 2 15,-3 6-2-15,-10 6-2 16,1 3-8-16,-6-5 0 15,0 7-31-15,-1-17-79 16,19-15-1491-16</inkml:trace>
  <inkml:trace contextRef="#ctx0" brushRef="#br0" timeOffset="6404.541">15110 5525 3324 0,'0'0'209'15,"0"0"-165"1,0 0-41-16,6 0 3 16,12 0 13-16,9 0 15 0,7 0-8 15,5 0-6-15,6 2-5 16,12 1 4-16,10-3-2 16,17 0-11-16,7 0 1 15,39 0-4-15,27 0 0 16,27-5-3-16,21-12 0 15,-51 3 0-15,-36 1 1 16,-40 7-1-16,-24 3 0 16,-5 3 0-16,-1-3 0 15,-6 0-1-15,-9 0 1 16,-11 3 0-16,-7 0 0 16,-3 0-1-16,-6 0 1 0,-6 0-2 15,0 0-5 1,0 0-9-16,0 0-7 0,-6 3-22 15,-6 8-60-15,-9 6-187 0</inkml:trace>
  <inkml:trace contextRef="#ctx0" brushRef="#br0" timeOffset="6816.546">16613 5262 3222 0,'0'0'235'16,"0"0"-186"-16,0 0-35 15,0 0 0-15,0 0 13 16,3 0-3-16,24 0 2 15,1 13-3-15,8 0-8 16,-3 5-5-16,15-4-7 16,-12 7 1-16,7-7-2 15,-4 4-2-15,-9-4 0 16,-3 3 0-16,0-5 0 16,-14 0 0-16,-1 0 0 0,-6-3 0 15,-6 3-1 1,0-1 1-16,-15 16 3 0,-22 1 9 15,-8 12 4-15,-21 0-7 16,-4 9-9-16,-11-5-10 16,-13 21-32-16,22-10-58 15,14-16-384-15</inkml:trace>
  <inkml:trace contextRef="#ctx0" brushRef="#br0" timeOffset="9708.677">18134 6049 2512 0,'0'0'781'15,"6"0"-722"-15,9 0-48 16,4 0 40-16,8 0 16 16,3 0-13-16,3 0-11 15,12 0-14-15,1-6 3 16,14-3-8-16,0 0-4 15,22 3-4-15,-4 4-6 16,1-4 3-16,5 3-4 16,-5 3-1-16,-7 0-4 15,-5 0-2-15,-7 0 1 16,-6 0-3-16,-2 0 1 16,-13 0 3-16,-6 0 0 15,-3 0 0-15,-3 0 0 0,1 0-3 16,-10-3-1-1,0 3 2-15,-9 0-2 0,-3 0 0 16,0 0 0-16,-6 0-2 16,0 0-8-16,0 0-19 15,0 0-30-15,0-7-51 16,0-4-441-16</inkml:trace>
  <inkml:trace contextRef="#ctx0" brushRef="#br0" timeOffset="12202.427">23618 6149 3418 0,'0'0'198'0,"0"0"-154"15,0 0-39-15,0 0 0 16,0 8 0-16,0 10-5 16,0 11 0-16,0 11 0 15,0 19 0-15,0 8 0 0,0 4 2 16,0 2 1-1,-6-5-2-15,-3-8 2 0,6-7-3 16,-3-2 0-16,0-9-2 16,-3-9-19-16,0-7-30 15,9-11-41-15,-3-9-268 0</inkml:trace>
  <inkml:trace contextRef="#ctx0" brushRef="#br0" timeOffset="12616.429">23534 6122 3077 0,'0'0'341'0,"0"0"-276"16,0 0-55-16,-6 0-8 16,0 5 10-16,-6 17 8 15,-3 4-2-15,-4-1 3 16,13-1 0-16,-12-4-4 16,15-5-9-16,3-5-1 15,0-6-4-15,0-4 1 16,0 0-1-16,3 0 2 15,21-16 4-15,10-8 0 0,5-5-9 16,-9 0 0 0,-6 5 0-16,3 10 4 0,-12 8 0 15,1 2-2-15,2 4-2 16,-6 0-6-16,15 22 2 16,-3 13-26-16,3 3-46 15,-12-10-222-15</inkml:trace>
  <inkml:trace contextRef="#ctx0" brushRef="#br0" timeOffset="13520.756">26154 6184 3348 0,'0'-4'126'0,"0"-5"-95"16,0 7 39-16,0-1-8 16,0 3-25-16,0 0-16 15,0 0-10-15,0 0-2 16,0 0-4-16,0 0-2 15,0 0 0-15,0 23-3 16,0 15 3-16,0 12 3 16,0 17 2-16,0 6-2 15,0 4-3-15,0-10 0 16,0-6-3-16,-6-10 0 0,2-9 0 16,-2-3 0-1,-3-12-2-15,0-7-16 0,6-5-19 16,-3-15-37-16,0 0-73 15,0-15-737-15</inkml:trace>
  <inkml:trace contextRef="#ctx0" brushRef="#br0" timeOffset="13935.778">26105 6149 2918 0,'0'0'515'16,"0"0"-465"-16,-6 0-40 16,6 0-1-16,-15 0 6 15,9 8-8-15,-9 12 11 16,-3 1 10-16,3-1-9 15,6-1 0-15,3-8-7 16,0-6-5-16,6-1-1 16,0-4-2-16,0 0 2 15,0 0 2-15,0 0 14 16,18-18-5-16,9-10-8 16,3 1-7-16,-3 3 3 15,0 3-5-15,-11 9 3 0,8 7 1 16,-12 5-4-1,6 0-3-15,-3 27 1 0,0 4-1 16,15 11-3-16,-6 1-13 16,4-5-55-16,-1-19-369 0</inkml:trace>
  <inkml:trace contextRef="#ctx0" brushRef="#br0" timeOffset="17402.2">21005 6029 3464 0,'0'0'125'0,"0"-4"-96"16,0 4-10-16,0 0 11 15,0 0-10-15,0 0-14 16,6 0-6-16,-6 15 0 16,6 11 1-16,0 15 3 15,-6 9 2-15,0 9 0 16,0 10-1-16,0 4 0 0,0-2-2 16,0-6-3-16,-6-7 0 15,6-12 0-15,-6-9-12 16,6-9-14-16,0-8-29 15,-6-10-56-15,-3-8-345 0</inkml:trace>
  <inkml:trace contextRef="#ctx0" brushRef="#br0" timeOffset="17838.995">21011 6011 3164 0,'-15'0'254'0,"8"8"-209"15,-11 16-38-15,0 3 3 16,-3 5 12-16,3-1-4 16,3-1-5-16,-3-7 5 15,9-3-7-15,3-10-6 16,0-8-4-16,6-2 6 0,0 0 4 16,0-6 13-1,21-20-4-15,-3-11-20 0,9-2 0 16,-9-1-3-16,9 4 3 15,-15 15 0-15,-6 5-1 16,10 11 1-16,-10 5 0 16,0 0-6-16,3 16 2 15,15 13 0-15,-6 24-17 16,0-6-29-16,3-9-167 0</inkml:trace>
  <inkml:trace contextRef="#ctx0" brushRef="#br0" timeOffset="30668.471">24765 6866 3396 0,'0'0'149'16,"0"0"-120"-16,0 0-29 16,0 0 0-16,0 0 5 15,0 2-5-15,24 16 0 16,-3 2 6-16,13 9-1 16,-10 7-2-16,9 7 2 0,-6 4 3 15,-6 5-4-15,9 14 5 16,1 1-2-16,-4 8-4 15,0 4 2-15,0 10-2 16,-3 1 0-16,-6 8 0 16,4 1-3-16,-13 8 7 15,9 5-2-15,-18 6-3 16,6 7-2-16,-6-2 5 16,0 2-5-16,0-5 3 15,0-2 3-15,-6-5 1 16,-12-4-1-16,2-10 0 15,1 7-1-15,-3-3 2 16,-6 2 1-16,-3 1-3 16,0-2 0-16,-3 5 2 0,-10-2-2 15,7 2-2-15,-12 2 3 16,6-2 1-16,-10 5-3 16,7-4-1-16,-12 8 4 15,9-6-1-15,-13-5-2 16,7-1 2-16,-9-9-1 15,2-7 2-15,-2 1-4 16,6 0 2-16,-4-1 1 16,-5 1-1-16,5 3-3 15,-2-3 2-15,0 0 1 16,-4-1-1-16,7 2-1 0,-3-2 1 16,-4 0-2-1,7-2-2-15,-3 0 2 0,2-1 1 16,-2 1-2-16,5 0-1 15,1-3 2-15,-6 2-1 16,2-4-1-16,1 2 2 16,-3-1 1-16,2-5-2 15,-8 4-1-15,0-4 0 16,5 0 3-16,-2-1 1 16,-1 5-4-16,1-4 3 15,3 0-3-15,2-3 1 16,-2 0 1-16,3 0-1 15,-1 1 0-15,-2-9-1 16,0 6 0-16,11-3 1 16,-11-2 0-16,9 0 2 0,-1-6-1 15,-8 2 0-15,15-6-2 16,-7-2 0-16,4 0 0 16,12-4 0-16,-3-4 1 15,-1-2-1-15,4-6 1 16,6 0-1-16,-3-6 0 15,6-2 0-15,12-5 0 16,-13 2 0-16,1-3 1 16,6 1-1-16,3-2 0 15,0-6 0-15,6-4 0 16,3-5 0-16,3-1 0 16,6-8 0-16,0 1 0 15,0-3-2-15,0 0-4 0,0 0-6 16,0 0-6-16,0 0-7 15,0-15-5-15,15-40-29 16,-3 5-137-16,6-9-1195 16</inkml:trace>
  <inkml:trace contextRef="#ctx0" brushRef="#br0" timeOffset="31156.934">21656 14111 3213 0,'-6'4'196'15,"6"4"-157"-15,0 4-25 16,0 15 31-16,-3 1 1 15,-3 7-13-15,0 4-4 16,-3 11 1-16,-3-4-4 16,6 9-2-16,-12 2-2 15,3-4-8-15,3 2-2 16,-6-2-2-16,3-7-1 16,3-2 0-16,6-3-4 15,-6-6-1-15,2-6-4 16,4-5 1-16,6-1 1 0,-9-1-2 15,9-12 2-15,0 2 0 16,0-6-2-16,0 0 0 16,25 0 5-16,-1-6 1 15,9 0 0-15,12 0 0 16,9 0-3-16,16-14-1 16,5-17-2-16,7-3-2 15,-4-5-3-15,1 1-3 16,-19 10-4-16,1 4-7 15,2-5-12-15,-9 5-39 16,-18 4-214-16</inkml:trace>
  <inkml:trace contextRef="#ctx0" brushRef="#br0" timeOffset="35113.687">16707 16210 643 0,'0'0'2658'0,"0"0"-2517"15,-3 3-110-15,-3 14 7 16,6 11 26-16,-6 8-22 16,6 12-14-16,-12 1-16 15,12 10 4-15,0 6 1 16,0 2-5-16,0 1-5 16,18-4-1-16,-18-6-2 0,6-12-2 15,-3-4-1-15,6-16-1 16,-9-9 0-16,0-5 1 15,0-9-1-15,0-3 7 16,0 0 7-16,6 0 6 16,-6-11-6-16,6-13-9 15,-6-5-2-15,12-1-2 16,3 2-1-16,-6 4-3 16,15 1 3-16,0 4-4 15,4 7 4-15,5 8-1 16,0 4-4-16,-9 0-8 15,3 9-11-15,-9 13 11 16,-3 10 6-16,-15 7 5 0,0-1 1 16,0 3 1-16,-33-3 0 15,-12-2 2-15,0-8 0 16,-10-8-2-16,4-10-10 16,-6-10-40-16,17 0-63 15,7-18-450-15</inkml:trace>
  <inkml:trace contextRef="#ctx0" brushRef="#br0" timeOffset="37139.917">19695 16515 3074 0,'0'-6'199'0,"-6"0"-160"16,6 0 82-16,-6-3-6 0,-3 3-65 16,0 3-38-16,-10 3-3 15,10 0-6-15,-18 0 0 16,0 0 0-16,0 20 2 15,-6 4-4-15,2 5 2 16,13 3 2-16,-6 7-1 16,12 1 4-16,12-1-8 15,0-1 3-15,12 3 0 16,12 0 0-16,16-3 6 16,-1-3-4-16,6-9 0 0,3-6-2 15,10-8-3 1,26-12-28-16,-20-9-68 0,-13-17-631 0</inkml:trace>
  <inkml:trace contextRef="#ctx0" brushRef="#br0" timeOffset="40705.13">14039 18097 3269 0,'-3'-6'190'16,"-3"-8"-161"-16,6-4-22 15,-6 4 15-15,6-7 15 16,0 4-18-16,0 2-11 15,-6-2-8-15,6 5 4 0,-10 4 4 16,-2-2 0-16,-3 8 0 16,3 2 0-16,-9 0-8 15,-6 12 0-15,6 14 1 16,-6 9 3-16,0 3-4 16,8 5 3-16,7-5-3 15,-6 3 0-15,15-9 4 16,-3-5-4-16,0-9 0 15,6-3 0-15,0-15 1 16,0 0 3-16,12 0-2 16,9-6 9-16,3-15-7 15,10-5 2-15,-7-7-6 16,-6 7 0-16,6-1 0 16,-12 10 0-16,0 8 0 15,-12 3 0-15,6 6 0 0,-3 0-4 16,0 0-2-16,10 12 6 15,-10 8 3-15,6 7-3 16,6 6 1-16,0-7-1 16,3 0 2-16,12-5-2 15,3-3-8-15,7-13-31 16,-4-5-79-16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0" max="32767" units="cm"/>
          <inkml:channel name="Y" type="integer" min="0" max="32767" units="cm"/>
          <inkml:channel name="F" type="integer" min="0" max="4095" units="deg"/>
          <inkml:channel name="T" type="integer" min="0" max="2.14748E+0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7-12T08:25:26.3850000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22547 6157 2230 0,'0'-3'1113'0,"0"-2"-994"0,0-1-64 16,0 0 13-16,-6 2-24 15,6 2-21-15,0 2-10 16,0-4-2-16,0 4 14 16,0 0-10-16,0-2-8 15,0 2-1-15,0-3 0 16,6-3-3-16,18 3 1 15,3-3-3-15,12 1-1 16,-2 1 0-16,5 4 0 16,3 0-1-16,-15 0 1 0,13 0-3 15,-13 6 0-15,3 9-1 16,-6 9-1-16,-12-1-2 16,0 6 3-16,0 3 3 15,-15 6-1-15,0 7 0 16,-6 7 2-16,-21 7 0 15,0-1-1-15,-12 4 2 16,9-5 1-16,-4 2-2 16,1-7 0-16,0 5 1 15,9-2 1-15,-3-4-2 16,9-2 0-16,3-3 0 16,8-5 1-16,7-4-1 15,0-9 0-15,0 1 0 16,0-5 1-16,22-4-1 0,8-5 2 15,9-4 2 1,0-4-4-16,4-7-2 0,5 0-7 16,-9 0 2-16,-9 0-1 15,-6 0 4-15,-15 0 4 16,0 0 0-16,-9 0 3 16,0 0 4-16,0 0 2 15,0 0-4-15,0 0-5 16,0 2-1-16,0 9 1 15,-12 8-1-15,-3 1 1 16,0 7 2-16,0 1-2 16,-6 7 0-16,0 8 6 15,3-7 2-15,0 12-2 0,-6-1-2 16,14 0 1 0,4 5-2-16,-9 0-1 0,9 5 1 15,6-3-3-15,0 9 0 16,0 4 3-16,0-3-3 15,0 9 0-15,0 4 1 16,0-2-1-16,0-2 3 16,6 0-1-16,-6-2-2 15,0-10 3-15,0-2 1 16,0-7-4-16,0 1 5 16,-6-12 4-16,-15 0-2 15,3-9-2-15,0-2 0 0,-9-4 2 16,0-5-1-16,-7-4-2 15,4-3-2-15,-3-2-2 16,3-8-7 0,-27-4-20-16,20 0-46 0,7 0-247 0</inkml:trace>
  <inkml:trace contextRef="#ctx0" brushRef="#br0" timeOffset="8762.901">5208 5057 2786 0,'0'-6'287'15,"-9"0"-213"-15,2 0-52 16,7 0 110-16,0 3-5 16,-6 3-55-16,6 0-25 15,0 0-16-15,0 0-6 16,0 0-3-16,0 0-1 15,0 0-4-15,0 0-4 16,0 0 1-16,0 0-9 16,6 0 1-16,22 0 4 0,5 0 1 15,24 0 1-15,7 0-1 16,17 0-5-16,4 0-2 16,-1-6 0-16,7 4-4 15,-1-4 0-15,-8 0 0 16,5 3-3-16,-14-3-3 15,-16 3-9-15,-12 0-5 16,-12 0-8-16,-5 3-21 16,-16-2-16-16,-6-2-36 15,0-1-157-15,-6-1-525 0</inkml:trace>
  <inkml:trace contextRef="#ctx0" brushRef="#br0" timeOffset="9129.449">6095 4839 2207 0,'0'0'1057'16,"0"0"-961"-16,0 0-73 15,0 0-14-15,0 0 2 16,0 0-4-16,0 0-6 15,15 5 28-15,12 2 0 0,0 6-1 16,-6-1-3 0,22 2-9-16,-4-2-2 0,6 3-6 15,-6-4-8-15,1 0 3 16,-4 1-3-16,-9-6 0 16,0 3 0-16,-15-6 1 15,-3 3-1-15,-9 3-5 16,0-1 0-16,0 10-2 15,-21 8 4-15,-6 9 3 16,-9 6 1-16,-9 3-1 16,-28 21-23-16,13-12-122 15,14-16-1015-15</inkml:trace>
  <inkml:trace contextRef="#ctx0" brushRef="#br0" timeOffset="49819.689">9949 5463 3098 0,'0'0'237'16,"0"0"-160"-16,0 0 0 16,0 0 1-16,0 0-33 15,0 0-14-15,0 0-9 16,0 0-5-16,0 0-5 15,0 0-3-15,0 0-3 16,0 0-2-16,0 0-4 16,0 0-4-16,0 12 4 15,0 12 0-15,0 4 1 0,6-1-1 16,0 2 0 0,3-3 3-16,-3-1-2 0,0-6-1 15,0 0 3-15,-3-5-2 16,-3-5 2-16,9-4 0 15,0-1-3-15,-9-1 4 16,0-1 0-16,0 1-1 16,6-3-1-16,-6 0 1 15,7 0 1-15,-7 0 0 16,3 0 2-16,12 0 3 16,-3 0-1-16,3 0-2 15,0 0-2-15,9 0-4 0,3 0 3 16,3 0-3-1,4 0 0-15,11 0 1 0,0 0-1 16,0-3 0-16,1 3 0 16,2 0 0-16,-12 0 0 15,12 0 0-15,-8 0 0 16,-4 0 0-16,12 0-2 16,-12 0 1-16,13 0 1 15,-4 3 0-15,6 0-2 16,-5-3 1-16,5 0-4 15,-9 0 1-15,6 0 1 16,-11 0 0-16,5 0-2 16,-9 0 5-16,0 0-3 15,0 0 2-15,-8 0-1 16,8 3 2-16,0 0-1 0,0-3 1 16,-3 0 0-16,7 3-1 15,5-3 1-15,-9 0 0 16,6 0 0-16,-5 0-1 15,5 2 1-15,-9-2-2 16,3 0 2-16,-6 0-2 16,6 0 2-16,-2 0 1 15,2 0-1-15,-6 0 1 16,6 0-1-16,-9 0 0 16,-6 0 0-16,10 0 0 15,-7 0 0-15,-6 0 0 16,3 0 0-16,-9 0 3 15,6 0-3-15,-9 0 4 0,6 0-2 16,-3 0 1-16,3 0 0 16,-3 0-1-16,10 0-2 15,-13 0 2-15,-3 0 2 16,6 0-1-16,-9 0-1 16,6 0 3-16,-6 0 0 15,0 0-1-15,0 0 1 16,0-2-1-16,6 2 0 15,-6 0 1-15,0-3 3 16,0-3 2-16,9-5 2 16,-6-4-2-16,-3-8-6 15,9-7-4-15,3-1 0 0,-12-6-1 16,6 5-5 0,-6 0-3-16,9 0-1 0,-9 6-11 15,0-10-24-15,0 10-57 16,0 3-501-16</inkml:trace>
  <inkml:trace contextRef="#ctx0" brushRef="#br0" timeOffset="52253.485">6176 6547 3053 0,'-6'-18'294'15,"6"-3"-234"-15,0-2-30 0,0-4 34 16,0 1-10-16,6-3-24 16,0 0-17-16,13-7-1 15,-7 8 6-15,9-5 0 16,0 0 2-16,0 0-3 16,3 2-10-16,0 0-2 15,9-2 1-15,1 1 0 16,2 2-3-16,12 5 0 15,-9 1-3-15,13 4 0 16,-1-1 0-16,3 7 0 16,1 2 0-16,-1 6 0 0,6 2 1 15,-8 4-1 1,-1 0-2-16,9 4 1 0,-5 14 1 16,-1 4-2-16,0 4-2 15,-2 7-1-15,-7 6-1 16,-15-2 0-16,12 5 0 15,-21 1 2-15,7 4 1 16,-1-1 3-16,-6 5 0 16,-12-8 1-16,9 7-1 15,-12-9 0-15,0 0 1 16,-6-3-1-16,0-3 0 16,0-3 0-16,-24 0 1 15,3 1 6-15,-12 1 3 16,-7 3 1-16,-11-2-1 15,0-3-1-15,-16-1 0 0,10 2-4 16,-18-4 0-16,-1-6-1 16,4-2 1-16,2-4 1 15,-11-8 1-15,11-9-5 16,-11 0 1-16,5-9 0 16,-2-23-1-16,3-9 1 15,-4-5-3-15,13-9 0 16,14-4 4-16,19 0-1 15,12-2-3-15,15-3 0 16,6-4-4-16,12 1 0 16,70-16-18-16,-19 18-33 15,9 10-92-15</inkml:trace>
  <inkml:trace contextRef="#ctx0" brushRef="#br0" timeOffset="55435.488">11271 5826 2826 0,'-6'0'276'0,"6"7"-227"15,0-1-36-15,0 5-2 16,0 0 14-16,0 7 32 16,0 0 18-16,0 4-14 15,0-3-26-15,0-3-7 16,6 8-8-16,-6-5-1 0,6 1 0 15,-3-3-2 1,-3 0-5-16,0 2 0 0,9-8 0 16,-3-5-2-16,-6 0 2 15,0-3-1-15,0-3 5 16,9 0 7-16,-9 0 2 16,6 0-4-16,-6 0-8 15,3 0 4-15,-3 0-2 16,0 0-3-16,9 0-5 15,-9 0-3-15,6 0-1 16,0 0 0-16,0 0-1 16,-6 0-2-16,10 0 1 15,-4 0-1-15,0 0 1 16,0 0 1-16,-3 0-2 0,6 0 2 16,6 0-2-16,-9 0 1 15,6 0-1-15,-6 0 2 16,6 0-2-16,3 0 3 15,0 0-1-15,9 0-1 16,-6 0 1-16,10 0 1 16,-1 0 0-16,-6 0-1 15,9 0-1-15,0 0-1 16,12 2 0-16,-11 2 1 16,14-2 0-16,-9 1-1 15,15 0 0-15,-5 0 0 16,-1 0 0-16,0-3 0 15,1 6 0-15,5-3 0 0,-9 3 0 16,6-4 0-16,-5 4 0 16,14-2 0-16,-12 2 0 15,1-6 0-15,-1 2 1 16,3 1-1-16,6 0 0 16,-8 0 0-16,5 0 0 15,-3 0 0-15,4-3 1 16,-4 0 0-16,9 3-1 15,-5-3 0-15,-1 0 0 16,-6 0 0-16,6 0 1 16,-8 0-1-16,8 0 0 15,-9 0 0-15,1 0 0 16,-1 0 0-16,0 0 0 0,3 0 0 16,1 0 1-1,-1 0-1-15,6 0 0 0,0 0 0 16,1 0 1-16,2 0-1 15,-3 0 0-15,-8 0 0 16,5 0 1-16,-6 0-1 16,7 0 0-16,-10 0 0 15,-6 0 1-15,6 0 3 16,-6 0-1-16,-5 0 1 16,2-6-2-16,-6 0 3 15,3 3-2-15,-6-2-2 16,6 1 0-16,-12 2-1 15,13-4 2-15,-7 0 1 16,6 2-3-16,-9-1 1 0,3-1-1 16,-9 6 2-16,0-6-1 15,3 3-1-15,-3 0 3 16,-3 1-3-16,1-2 3 16,5 2-1-16,-6-1-2 15,0 3 2-15,6-3-2 16,-12 0 0-16,12 0 0 15,-9 3 1-15,0-3-1 16,-3 0 1-16,-3 3 3 16,0-2 0-16,12 2 2 15,-12-5-1-15,0 5 3 16,0 0-1-16,0-1-1 16,0-3-2-16,0 2-2 0,0-4 1 15,0-1-3 1,0-1 3-16,0-4 0 0,0 0 1 15,-12-4-2-15,12-6 0 16,-3 0-2-16,3-3 2 16,-6-1-2-16,6-3 1 15,0-6 2-15,0-3-3 16,-6 0 0-16,6-1-1 16,0-1 1-16,0 2 1 15,0 2-1-15,0 8 0 16,0 2 0-16,-6 5 1 15,6 6-1-15,0 0 0 16,0 9 0-16,0 1 2 0,0 1-2 16,0 4 0-1,0 0 0-15,0 0 0 0,0 0-8 16,0 0-6-16,0 0-14 16,0 6-10-16,0 7-17 15,0-5-78-15,12-8-737 0</inkml:trace>
  <inkml:trace contextRef="#ctx0" brushRef="#br0" timeOffset="59567.159">6185 7524 3198 0,'0'-14'239'15,"0"1"-162"-15,0-1-9 16,0-4-24-16,0 1-12 15,0 1-10-15,0-4-6 16,16 0-6-16,-4-1-6 16,3-5-3-16,3 6-1 15,3 0 2-15,0-1-1 0,-6 3 1 16,6-2 1-16,6 5-2 16,1-3 3-16,-4 4-4 15,9-4 1-15,0 3-1 16,0-1 0-16,7 4 0 15,-10 0 0-15,0 5 0 16,12 6 0-16,-9 1-3 16,1 0 3-16,-4 0-1 15,3 0-3-15,6 11 4 16,0 6-3-16,-5 1 3 16,-1 5-4-16,6 3 3 15,-9 4-1-15,3-1 2 16,-2 0 0-16,-1 1-3 0,0-2 1 15,-9 3 0 1,-3-3-6-16,-3-2-1 0,-9 5 3 16,-3-2 6-16,6-1 0 15,-9 5 0-15,0-1 0 16,0 0 0-16,-12 0 0 16,-3 1 0-16,-3-2 3 15,-6 0-3-15,3-3 2 16,-6 2-1-16,-6-2-1 15,2-2 2-15,-8 1-1 16,0 0 2-16,-9 2 0 16,11-5 1-16,-2-4-1 15,-9 0-1-15,6-8-1 16,2-3 2-16,-5-6-1 16,6-3 2-16,-6 0 0 0,-4-3 0 15,4-18-3-15,0-2 2 16,6-6 0-16,-1-10 1 15,4 2-2-15,3-14 0 16,0-1-2-16,-4-7 1 16,28 4-1-16,-3 0 0 15,0 2 1-15,12 2-1 16,0 11 0-16,30 6-4 16,1 1 2-16,11 7-14 15,15-4-15-15,-12 9-53 16,1 1-255-16</inkml:trace>
  <inkml:trace contextRef="#ctx0" brushRef="#br0" timeOffset="62292.198">7405 6836 3318 0,'0'0'167'16,"0"0"-131"-16,0 0-27 16,0 0 12-16,0 0 6 15,0 0-16-15,0 0-11 16,0 0 0-16,6 0-3 16,9 0 3-16,0 6 4 15,9 2 0-15,0 4 0 16,9 6 2-16,7 0 0 15,-1 5-1-15,6 3-5 0,0 0 1 16,1 1-1-16,5-1 3 16,3 1-2-16,1-1 1 15,-1-8-1-15,0-2-1 16,-8 3 3-16,-7-7-3 16,-15-4 0-16,3 1 1 15,-15-4-1-15,-6 1 0 16,0-3 0-16,-6 1-2 15,0-2 1-15,0 2-4 16,9-2-2-16,-3 2-1 16,0 1-4-16,1-2 2 15,-4 3-12-15,6-3 0 16,0-3-12-16,-9 0-79 16,0 0-157-16,0 0-876 0</inkml:trace>
  <inkml:trace contextRef="#ctx0" brushRef="#br0" timeOffset="62700.111">8165 6939 3222 0,'0'2'151'16,"0"4"-145"-16,0 1-2 0,9 6 6 15,10 2 4-15,2 3 0 16,-3 2-6-16,3 5 1 16,3-3 3-16,-3 2-5 15,3-3 3-15,-9 1-5 16,3-1 4-16,-5-4-2 15,-7-4 2-15,3-2 3 16,-9 1 4-16,0-7 2 16,0 7 9-16,0 0-3 15,-15-3-5-15,-7 9-8 16,-2-3-7-16,-12 4-2 16,3-1-1-16,0 2-1 0,-7-3-4 15,-20 10-40 1,12-7-70-16,18-4-603 0</inkml:trace>
  <inkml:trace contextRef="#ctx0" brushRef="#br0" timeOffset="64214.706">8727 7887 3489 0,'0'0'135'16,"6"0"-110"-16,-3 0-19 16,15-6 1-16,12-7 4 15,3 0-6-15,19-2-4 16,2-3-1-16,9 4 0 16,4 2-6-16,-10 4-15 15,3-4-18-15,-17 5-16 16,-1 1-10-16,-21 0-125 0,-6 6-176 15,-6 0-1976-15</inkml:trace>
  <inkml:trace contextRef="#ctx0" brushRef="#br0" timeOffset="64565.983">8681 8076 3157 0,'0'0'181'0,"0"0"-141"15,0 0 25-15,0 0 6 16,0 0-14-16,0 0-20 15,0 0-11-15,0 0-4 16,0 0-6-16,6 0-6 16,10 0-3-16,2-1 0 15,15-6 0-15,-3-2-3 16,12-2-2-16,22-1-1 16,-13-5-1-16,6 5-4 15,16-12-31-15,-22 7-51 16,-3-1-204-16</inkml:trace>
  <inkml:trace contextRef="#ctx0" brushRef="#br0" timeOffset="77015.126">18765 15817 2713 0,'0'-2'403'0,"0"-1"-297"16,0-3-65-16,0 6 66 15,0 0-20-15,0-3-35 16,0 3-11-16,0 0-7 15,0 0-7-15,0 0-4 0,-6 0 5 16,6 0-3-16,-6 0-7 16,6 0-5-16,0 0-5 15,0 0-2-15,0 0-1 16,0 0-5-16,0 0 4 16,0 0-3-16,0 0 1 15,0 0-2-15,0 0 0 16,0 0 2-16,0 0 1 15,0 0-1-15,0 0-2 16,18 0 1-16,9 0 1 16,10 0 0-16,11 0-1 15,18 0 1-15,-2 3 1 16,14 0-3-16,13 0 2 0,-1-3 0 16,4 0 3-1,-10 0-3-15,7 0-2 0,-7 0 1 16,-5 0-1-16,-4 0 0 15,1 0 2-15,-1 0 0 16,-8 0 0-16,-4 0 1 16,-3 0 1-16,-8 0 0 15,-1 0-2-15,-3 0-2 16,0-3 6-16,-8 0-1 16,-4-3-1-16,0-2 0 15,-3 2-4-15,-15-4 4 16,4 8 0-16,-16-1-2 15,-3 0 1-15,-3 3-1 0,0 0-1 16,0 0 0 0,0 0-2-16,0 0-1 0,0-6-13 15,-15 4-26-15,-13-8-90 0</inkml:trace>
  <inkml:trace contextRef="#ctx0" brushRef="#br0" timeOffset="80755.701">8612 15163 3011 0,'0'-6'197'0,"0"-7"-152"16,0 0 51 0,0-2 16-16,9-1-49 0,0 2-23 15,3-3-11-15,0 2-5 16,3-2 0-16,3 5-7 15,-5-6-1-15,8 7-4 16,3-4-4-16,9 4-2 16,-6-5-6-16,12 1 1 15,-2 4 1-15,11-4-2 16,-6 4 0-16,13 6 0 16,-4-6 0-16,9 10 0 15,-12-4 0-15,7 5 0 16,5 0 0-16,-2 0 0 15,-7 0 1-15,3 5-1 16,3 2 0-16,-11 3 0 16,-1 1 0-16,0 4 0 15,1-4 0-15,-1 8 0 0,-12-5 0 16,12 6 0-16,-11-2-1 16,5 3 1-16,-6 2 0 15,-3-3 0-15,0 4 0 16,1-4 2-16,-4 0-2 15,-9 5-2-15,-3 1 2 16,3-4-1-16,-9-1 1 16,6 5 0-16,-6-1 0 15,0-2 0-15,0 0 4 16,3 4-2-16,-6-7 0 16,0 0-2-16,3 3 0 15,-2-5 0-15,-7 0 4 16,0 3 4-16,0-1 6 0,0 0-5 15,0 4-5-15,-16-3 0 16,10-1-2-16,-12 2 0 16,6 3 1-16,-12-2 0 15,3 1 0-15,0-1 1 16,-3-6-4-16,-3 7 3 16,-4-7 0-16,16 1-3 15,-12 0 2-15,3-4-2 16,0 1 0-16,-6 2 1 15,2-6-1-15,4 5 2 16,-12-7-2-16,6 5 4 16,-3-6-2-16,3 2 1 15,-4-2 0-15,1 0 1 0,3-2-2 16,-9 0 2-16,5-6-2 16,-5 0 2-16,0 0-4 15,-9 0 4-15,12 0-4 16,-10 0 3-16,4 0 0 15,0 0 0-15,-1-1-1 16,7-5 0-16,-9-5 0 16,0 1 0-16,-10-2 2 15,13-2-4-15,-12-5 3 16,9-1-3-16,2 2 3 16,7-2 0-16,6-3-2 15,-3 3 1-15,-1-4 1 0,7-3-1 16,-3 5 0-16,-3-3 1 15,6-3-3-15,3 2 0 16,-4-5 0-16,1 3 1 16,0-2-1-16,9 1 0 15,0 2 1-15,-6 1-1 16,15 3 0-16,-3-3 0 16,3 6 0-16,3-2 0 15,0-1 0-15,6 6 0 16,0-5-1-16,0 2 1 15,0-2 0-15,0 2-2 16,6-8 2-16,9 1-2 16,-3 4 0-16,6 0 1 0,0 0 0 15,12-6 1 1,-6 5 0-16,9-2-1 0,1 5 1 16,-4-2-4-16,9 8 2 15,-6 0 0-15,0 7-1 16,-5-1-2-16,2 6 2 15,-3 3-3-15,-3 0-7 16,-9 0-4-16,0 0-18 16,-15 18-34-16,0 4-81 15,0 0-2595-15</inkml:trace>
  <inkml:trace contextRef="#ctx0" brushRef="#br0" timeOffset="89180.142">9988 15739 2832 0,'-6'-3'283'15,"6"0"-220"-15,0 3 15 16,0-3 46-16,0 0-45 0,0 0-37 16,0 3-18-16,0 0-4 15,0 0 4-15,0 0-4 16,0 0-8-16,0 0 0 15,0 0-3-15,9 0 1 16,22 15 4-16,-1 0 2 16,18 5-3-16,-6 6 2 15,16-3-9-15,2 2 0 16,0-6-2-16,-2 4-1 16,2-1 1-16,-3-1-4 15,4-7 0-15,-16 4 0 16,0-10 2-16,-9 4-2 15,-8-1 0-15,-7-7 0 16,-3 2 0-16,-12-5 0 0,3-1 0 16,-9 5 0-16,0-5-4 15,0 0-2-15,0 1-12 16,6 3-22-16,-6-1-10 16,3 0-30-16,6 0-148 15,-9-3-1356-15</inkml:trace>
  <inkml:trace contextRef="#ctx0" brushRef="#br0" timeOffset="89570.412">10658 15797 3376 0,'0'0'122'0,"0"0"-99"16,0 0-10-16,0 0 11 16,0 0-7-16,0 0-13 15,6 0-4-15,12 9 7 16,4 6 4-16,5 5-1 16,-3 6-8-16,3-3 1 15,6 1 1-15,0 1-4 16,-8-3 1-16,2-4-1 15,-15-1 1-15,9-7-1 16,-15-4 1-16,-6 2-1 16,0-2 6-16,0 0-1 0,-15 6 8 15,-9 4-3-15,-12 3-10 16,2-2 0-16,-8 6-4 16,9-5-3-16,-3 2-5 15,-4-3-20-15,1 1-78 16,12-15-1971-16</inkml:trace>
  <inkml:trace contextRef="#ctx0" brushRef="#br0" timeOffset="90567.538">11153 16769 3431 0,'-6'0'148'15,"6"0"-123"-15,0 0-16 16,0 0 13-16,0 0-6 16,0 0-16-16,15 0 0 15,13 0 0-15,14 0 3 16,-3 0 4-16,3 0 3 16,13-2 4-16,-4-9 2 15,3 4-6-15,-5-2-1 0,5 3-6 16,-9-4 2-16,0 2-2 15,-11 0 4-15,-4 2-6 16,-3 0 1-16,-12-1 0 16,3 6 0-16,-15-3-2 15,9 4 0-15,-12 0 0 16,6 0 0-16,-6 0-4 16,0 0-10-16,6 0-14 15,-6 0-43-15,0 0-93 16,0 0-2110-16</inkml:trace>
  <inkml:trace contextRef="#ctx0" brushRef="#br0" timeOffset="92850.221">13568 16798 2463 0,'-9'0'560'15,"9"0"-407"-15,0 0-71 16,0 0 40-16,0 0-42 16,0 0-38-16,0 0-12 15,0 0 5-15,0 0 0 16,0 0 1-16,0 0-4 16,0 0-8-16,0 0-2 15,0 0-6-15,0 0-6 16,0 0 4-16,0 0-5 15,0 0-6-15,0 0 1 16,0 0 2-16,0 0-4 16,0 0-2-16,21-6 3 15,6-3 4-15,12 1-6 0,-2 0-1 16,11-4 1-16,3 0-1 16,-3 3 0-16,1-1 0 15,-10 2 0-15,-9 2-2 16,-9 0-4-16,-9 6-7 15,-3-6-16-15,-9 4-32 16,0-6-79-16</inkml:trace>
  <inkml:trace contextRef="#ctx0" brushRef="#br0" timeOffset="96296.146">9690 16692 3018 0,'0'0'263'0,"0"0"-160"0,0 0-16 16,0 0-18-16,0 0-20 16,0 0-19-16,0 0-9 15,0 0-2-15,0 0-8 16,0 0-1-16,0 0-3 16,0 22 4-16,0 13 6 15,3 14 5-15,6 10-4 16,6 8-6-16,-6 4-2 0,0-2 1 15,3-5-7 1,3-2 1-16,-3-9-5 16,-6-9 0-16,-3-9 0 0,6-3 0 15,-9-18-10-15,0-2-8 16,0-8-12-16,0-4-10 16,-12-11-39-16,0-14-268 0</inkml:trace>
  <inkml:trace contextRef="#ctx0" brushRef="#br0" timeOffset="96900.411">9584 16749 3021 0,'-9'0'272'16,"9"0"-217"-16,0 0 2 0,0 0 12 16,0 0-30-16,0 0-26 15,0 0-8-15,0 0 3 16,-3 13 15-16,-3 2 1 16,6 4-5-16,0-8 4 15,-6 4-3-15,6-7-8 16,0-4-6-16,0 2-2 15,0-6 0-15,0 0-1 16,0 0-3-16,0 0 5 16,0 0-2-16,6-16-2 15,3-10 5-15,15-5-6 16,0-6 2-16,-3 5-2 16,-6 6 0-16,3 4 0 0,-2 9 0 15,-1-1 0 1,3 7 0-16,3 4 0 0,6 3-2 15,-9 0-3-15,9 21 5 16,-6 8 0-16,-2 6-2 16,-4 1 2-16,9-1 0 15,-12 3-3-15,-6-15-52 16,3-8-202-16</inkml:trace>
  <inkml:trace contextRef="#ctx0" brushRef="#br0" timeOffset="102812.911">26362 13010 3352 0,'-3'-1'188'0,"3"1"-152"0,-6 0-23 16,6 0 1-16,0 0 2 16,0 0-8-16,0 23-8 15,0 14 21 1,0 22 1-16,0 12-9 0,0 13 2 16,-6 7 2-16,6 2-1 15,-18-1-6-15,15-5-3 16,-3-8-1-16,-7-8 5 15,-2-10-6-15,9-12-4 16,0-10 3-16,-3-11-2 16,6-6-2-16,3-13 0 15,0-7-7-15,-6-2-11 0,-3 0-14 16,3 0-5 0,-6 0-12-16,-15-27-86 0,9 4-252 15,-9-3-1515-15</inkml:trace>
  <inkml:trace contextRef="#ctx0" brushRef="#br0" timeOffset="103173.674">26039 13766 3071 0,'0'0'298'16,"0"0"-226"-16,0 0 3 15,0 0-15-15,0 0-22 16,0 0-15-16,0 0-13 0,0 10-3 15,0 12 17 1,6 7-5-16,3 7-3 0,0 1-5 16,0 2-1-16,-3-5 0 15,0 5-3-15,9-7-2 16,-9 0 1-16,6-5-2 16,-9-3-3-16,6-10 3 15,0-3-2-15,-3-5-2 16,-2-2 3-16,-4-4 1 15,15 0 2-15,0 0 5 16,3-13-1-16,9-6-2 16,3-15-5-16,9 1 0 15,-2-9-3-15,5 5-4 16,-9 4-5-16,0 0-6 16,6 1-22-16,-2 6-52 15,-13 5-226-15</inkml:trace>
  <inkml:trace contextRef="#ctx0" brushRef="#br0" timeOffset="106281.415">24832 15934 2702 0,'0'0'533'15,"-3"0"-421"-15,3 0-76 16,0 0 38-16,0 0-16 15,0 0-19-15,0 0-11 16,0 0-7-16,0 0-2 16,0 0 1-16,15 0 2 15,-9 0-3-15,3 0-4 16,6 0 0-16,0 0-4 16,3 0-4-16,9 0 0 15,6 0 0-15,-2 0 0 0,8 0-2 16,6 0-2-16,6 0-1 15,-2 0 0-15,8 0-2 16,-6 0 2-16,1 0-2 16,2 0 0-16,-9 0 0 15,1 0 2-15,-1 0-2 16,3 0 0-16,0 0 1 16,7 0 3-16,-7 0-2 15,0 0 1-15,-5 0-3 16,5 0 0-16,-6 0 1 15,-6 0-1-15,4 0 0 16,-1 0 1-16,-9 0-1 0,12 0 1 16,-3 0 1-16,1 0 1 15,-10 0-3-15,9 0 2 16,-6 0-2-16,-6 0 2 16,4 0-2-16,-7 0 0 15,3 0 2-15,0 0 0 16,0 0-1-16,0 0 2 15,-2 0 0-15,8 0 0 16,-6 0 2-16,-3 0-5 16,3 0 2-16,-6 0-1 15,10 0 1-15,-4-1 0 16,-3 1-2-16,3-5 4 16,6 4-1-16,0-6 0 0,-2 1 0 15,2 4 1-15,3-4-1 16,6 0 0-16,-2 0 0 15,-7-3 1-15,-3 4-3 16,0-1 2-16,0-1 1 16,-6 7 0-16,4-6 0 15,-1 4-1-15,-12-2 2 16,12 4-1-16,-6 0 0 16,0 0 3-16,-3 0-2 15,3 0 0-15,-11 0 1 16,5-1-1-16,0 1-1 15,-15 0 2-15,0 0-2 0,0 0 3 16,0 0-1 0,0 0-4-16,0 0-2 0,0 0-1 15,0 0-13-15,0 0-16 16,0 0-29-16,-9 0-134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0" max="32767" units="cm"/>
          <inkml:channel name="Y" type="integer" min="0" max="32767" units="cm"/>
          <inkml:channel name="F" type="integer" min="0" max="4095" units="deg"/>
          <inkml:channel name="T" type="integer" min="0" max="2.14748E+0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7-12T08:27:20.3910000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4562 5508 3442 0,'0'0'139'0,"0"0"-95"0,0 0 0 16,-6 0-7-16,6 0 13 15,0 0-21-15,0 0-12 16,0 0-2-16,0 0-4 16,0 0-4-16,0 0-7 15,0 0 0-15,0 0-5 16,27 0 4-16,3 0 1 15,30-4 0-15,4-1 1 16,20-6 0-16,16-2-1 16,2 1 3-16,4-2-3 15,3 5 0-15,-4-5 3 16,-2-2-3-16,-9 8 0 16,-10-7 0-16,-15 7-5 0,-14-1 5 15,-10 3-8-15,-15 3 0 16,-3 0 1-16,-15 3-5 15,4 0-2-15,-10 0-12 16,-3 0-8-16,6 0-26 16,-3 0-38-16,6 0-126 15,-12 0-663-15</inkml:trace>
  <inkml:trace contextRef="#ctx0" brushRef="#br0" timeOffset="384.467">5645 5163 3102 0,'0'0'254'0,"0"0"-203"16,0 0-23-16,0 0 24 15,0 0-19-15,0 0-18 16,0 0-10-16,9 0-4 16,6 0 5-16,9 6 5 15,4 7-5-15,-1 2 0 16,12 3-1-16,-3 0 1 0,3-4-1 16,-5 3-5-1,-1-1 4-15,0-8-1 0,-21 0-3 16,0-2 1-16,-12 1-1 15,0-1 5-15,0 5 0 16,-9 6 4-16,-12 13 2 16,-21 7-5-16,-19 30-6 15,13-8-45-15,-3-6-100 0</inkml:trace>
  <inkml:trace contextRef="#ctx0" brushRef="#br0" timeOffset="23790.283">8820 5960 2008 0,'0'0'173'0,"0"0"-137"15,0 0-17 1,0 0 1-16,-3 4 10 0,3-4 393 16,0 0-239-16,-6 0-104 15,6 2 8-15,0-2 20 16,-6 0-37-16,6 0-29 16,-9 0-1-16,9 0-11 15,0 0 4-15,0 0-4 16,0 4-3-16,0-4 3 15,0 0 2-15,0 0-4 16,0 2-2-16,0-2-2 16,0 0-1-16,0 0-2 15,0 0-6-15,0 4-8 16,9-2-1-16,6 5-2 0,15-5 6 16,10 3 0-16,-1 1 0 15,12 1 1-15,16-1 1 16,2-6 2-16,16 0-3 15,14 0 1-15,-5 0-3 16,11 0-1-16,-2-14 0 16,-3-5-2-16,5 0-1 15,-11 0 0-15,-4 3-3 16,-8-6-2-16,-13 11 1 16,7-1-1-16,-19 0 0 15,0 6 0-15,-11 0 0 16,2 3 0-16,-12 1 1 15,3-1-1-15,-17-3 0 0,-4 4 0 16,-3 2 1 0,-12 0-1-16,3 0 0 0,-6 0 0 15,0 0-5-15,0 0-2 16,0 0-8-16,0 0-31 16,-6 0-75-16,3-6-544 0</inkml:trace>
  <inkml:trace contextRef="#ctx0" brushRef="#br0" timeOffset="27926.542">13106 5932 2481 0,'0'0'241'0,"0"0"133"16,0 0 16-16,0 0-313 15,0 0-35-15,0 0-10 16,0 0-5-16,0 0-5 16,0 0-13-16,0 0-5 15,3 0 1-15,18 0 0 16,12 0 4-16,4 0 0 0,11 0-2 16,18 0 0-16,13 0 2 15,26 0 3-15,46-18-3 16,-6-5-2-16,-18-1-1 15,-12 4-1-15,-37 6-3 16,-2 1-2-16,5-1 1 16,-30 5-1-16,-5 3 0 15,-16 0 0-15,-15 3 1 16,-9 0-1-16,0 3-4 16,-6 0-8-16,0 0-19 0,0 0-60 15,-12 0-290-15</inkml:trace>
  <inkml:trace contextRef="#ctx0" brushRef="#br0" timeOffset="51967.966">10302 13520 3366 0,'0'0'131'15,"0"0"-109"-15,0 0-4 0,0 0 26 16,0 0-8-16,0 0-17 16,12 0-14-16,15 0-1 15,10 0 0-15,-1 0 1 16,21 0-2-16,4-6 1 16,20 0 3-16,-2-5-5 15,2 2-2-15,7-6 0 16,-10 4-20-16,-21 2-14 15,4-3-27-15,-31 4-86 16,-9 1-371-16</inkml:trace>
  <inkml:trace contextRef="#ctx0" brushRef="#br0" timeOffset="52875.909">10287 14775 3360 0,'0'0'191'16,"0"0"-149"-16,0 0-30 15,0 0 12-15,0 0 10 16,15 0-14-16,3 0 0 0,22 0 7 16,-1 0-6-16,12 0-7 15,0-8-3-15,13-10-5 16,11 4-2-16,-5-3-1 15,-7 1-3-15,6 2 0 16,-20 5-13-16,-7 6-9 16,-12 0-22-16,-12-3-78 15,-9 1-858-15</inkml:trace>
  <inkml:trace contextRef="#ctx0" brushRef="#br0" timeOffset="59157.602">12774 15794 3141 0,'0'0'237'16,"0"0"-205"-16,0 0-23 15,0 0 4-15,0 0 7 16,0 0-12-16,0 0-8 15,0 0 0-15,0 9 6 16,3 3 6-16,3 5 0 16,9-1 6-16,6 3-3 15,-9-1-1-15,22-1 2 16,-1-5 2-16,-3 2-4 16,18-8-4-16,4-6-2 0,-1 0-4 15,6 0 1-15,7 0 0 16,-7-12-4-16,12 2-1 15,-14 0 3-15,14 4-3 16,-12 0 1-16,10 4-1 16,5 2 3-16,-11 0-3 15,14 0 1-15,-2 0 2 16,-7 0-3-16,3 6 0 16,-5 2 0-16,-4 2 1 15,-12 5-1-15,1-2-1 16,-4 6 1-16,-6-5-1 15,-6 4 1-15,1-8 1 16,-10 9-1-16,3-7 0 0,-15 0-1 16,9-1 1-1,-9-2 0-15,0 0 0 0,-3-3 0 16,-3-4 0-16,-6 1 0 16,3-3 0-16,-3 2 0 15,0-2 0-15,0 0 5 16,0 0 5-16,0 0 7 15,0 0-3-15,0 0-6 16,0-11-3-16,0 0-3 16,0-7-2-16,0 0 4 15,9-4-4-15,4 3 2 16,8-1-1-16,-6 0-1 16,15 1 0-16,-12 3 0 0,15 4 0 15,0 0 1 1,1 4-1-16,-4 4 0 0,6 2 0 15,6 2 1-15,-2 0-1 16,-4 0 0-16,12 0 0 16,-9 2 1-16,7 4-1 15,-1-3 1-15,3 2 2 16,-6-5 0-16,13 0 0 16,-10 0 0-16,6 0 1 15,-5 0 4-15,8 0 5 16,-9-10-6-16,-9-3-3 15,4-5-4-15,-13 4 4 16,-3-4-3-16,-3 4 2 16,-15-1 7-16,9 1-3 0,-15 2-4 15,0-2-3-15,0 2-1 16,0-9-25-16,0 4-66 16,-6 0-704-16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0" max="32767" units="cm"/>
          <inkml:channel name="Y" type="integer" min="0" max="32767" units="cm"/>
          <inkml:channel name="F" type="integer" min="0" max="4095" units="deg"/>
          <inkml:channel name="T" type="integer" min="0" max="2.14748E+0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7-12T08:28:30.3260000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4797 6742 2335 0,'0'4'1008'16,"-6"-4"-849"-16,6 2-108 16,0-2-26-16,0 0 32 15,0 0-5-15,0 0-17 16,0 0-15-16,0 0-8 15,0 0-7-15,0 0-3 16,12 0-1-16,6 0-1 0,21 0 3 16,16 0 0-16,8 0 0 15,22-6 1-15,14-5-1 16,4 1 0-16,3-2 0 16,2-2-2-16,-8 2-1 15,-7-2 1-15,-5 2-1 16,-16 1 0-16,-17 0 0 15,-1 4-3-15,-18 4 1 16,-9-2 1-16,7 5-3 16,-19-4 1-16,0 4-2 15,3-2-2-15,0 2-2 16,-6-4-4-16,9 2 0 16,-6-2-8-16,9-2-22 0,-6 1-18 15,-2-6-32 1,-13-2-299-16</inkml:trace>
  <inkml:trace contextRef="#ctx0" brushRef="#br0" timeOffset="434.032">5941 6316 3205 0,'0'-6'280'0,"0"6"-225"16,-6 0-31-16,6-4 15 16,0 4-1-16,0 0-14 15,0 0-7-15,0 0-11 16,9 0-1-16,15 10 6 15,3 6-3-15,-3 0-2 16,16 4 0-16,-4-3-2 16,12 1-2-16,-6 0 0 15,1-1-2-15,-4-3 1 16,-12 2-1-16,-9-5 0 16,-6 1-2-16,-3-1-1 15,-6 4-1-15,-3 3 4 16,0 5 0-16,-18 7 8 0,-6 7-4 15,-15 7-1 1,-6 7-3-16,-13-5-5 0,10 9-28 16,3-16-43-1,18-11-166-15</inkml:trace>
  <inkml:trace contextRef="#ctx0" brushRef="#br0" timeOffset="39357.937">27992 5771 2402 0,'0'3'217'16,"0"-3"194"-16,0 0-88 15,0 0-240-15,0 0-34 16,0 0-7-16,0 0-7 16,0 0-11-16,6 0-3 0,-6 0 0 15,6 0-2 1,-6 0 2-16,3 0 3 0,9 0-7 15,0-3-3-15,6 0-7 16,15-3-2-16,0 6-2 16,7 0-3-16,5 0 0 15,0 0 0-15,-9 15-4 16,7 5 0-16,-10 3-5 16,0 4 0-16,-9 1 0 15,-12 5 2-15,-3 5 0 16,-9 7 2-16,0 7 1 15,-21 3 4-15,-21 10 4 16,6 5-1-16,-10-3 2 16,4 3-5-16,12-2 2 15,0-6-1-15,0-6 1 0,15-8-2 16,-1-1 0-16,10-9 1 16,6-6-1-16,0-5 0 15,0-3 0-15,22-3 0 16,2-10 4-16,9 1 3 15,6-7-2-15,3-1 1 16,7-4-3-16,-13 0-3 16,6 0 0-16,-15 0-3 15,-9 0 3-15,-6-4 0 16,-12 4 0-16,0 0 11 16,0 0 5-16,0 0-4 15,0 0-5-15,0 0-5 16,-9 0-2-16,0 12 0 0,-3 9 0 15,-3 2 0 1,-6 9 0-16,12 3 0 0,-15 3 0 16,21 6 0-1,-9 1 0-15,0 2 0 0,3 1 1 16,3 3-1-16,0 4 3 16,-3 0-3-16,9 4 3 15,-13-1 0-15,13 2-3 16,-15 1 2-16,6-5-1 15,-15-5 3-15,9 2-1 16,-18-6 4-16,-9-3 1 16,5-5 1-16,-17-1 1 0,6-9-3 15,2-3-4 1,-5-8-3-16,21-4 0 0,12-14-18 16,12 0-35-1,-3-5-236-15</inkml:trace>
  <inkml:trace contextRef="#ctx0" brushRef="#br0" timeOffset="73169.12">12475 8176 2947 0,'0'0'328'16,"0"0"-271"-16,0 0-31 15,0 0 28-15,0 0-26 16,18 0-14-16,0 0 7 16,22 0 5-16,-1 0 0 15,21 0 6-15,4 0 4 0,14 0 0 16,13 0-7-16,14 0-7 16,25 0-12-16,27 0-5 15,30 0 5-15,9-11-3 16,-39 0-4-16,-33 0 0 15,-45 9-3-15,-16 0 1 16,9-2-1-16,7 2 0 16,-4-2 1-16,4 4-1 15,-13-2 4-15,-2 2 2 16,-4-4-1-16,-9 1-5 16,1-2 4-16,-7 3 0 15,-12-2 1-15,-6-2-4 16,-15 4 2-16,-6-2-3 0,3 4 0 15,-9 0-1 1,-9 0-10-16,-15 0-43 0,-3 0-182 0</inkml:trace>
  <inkml:trace contextRef="#ctx0" brushRef="#br0" timeOffset="73957.795">12644 7279 1955 0,'-6'-10'1231'16,"-9"5"-1158"-16,3-1-47 0,-9 6 21 16,0 0-34-1,-9 2-12-15,-4 22-1 0,4 5 1 16,-9 6 0-16,6 3 6 15,6 0-6-15,9-5 0 16,2-7 3-16,1-9-3 16,12-1-1-16,3-11 0 15,0-2-7-15,0-3 4 16,3 0 3-16,12-3 24 16,13-18-11-16,-10 4-7 15,9-1-5-15,-6 1 0 16,-9 6 3-16,0 11-4 15,-6 0 0-15,6 0 0 16,3 7 0-16,3 14 0 16,4 3 0-16,5-2 0 0,-3-1 0 15,15-17 0-15,-3-4-77 16,-5 0-313-16</inkml:trace>
  <inkml:trace contextRef="#ctx0" brushRef="#br0" timeOffset="74433.701">13338 7246 3341 0,'0'14'100'15,"6"1"-87"-15,-6 11-7 16,7 0-2-16,-7 6 7 15,0 3-6-15,9-3-5 16,-9-1-4-16,0 1-53 16,0-10-135-16,0-6-346 0</inkml:trace>
  <inkml:trace contextRef="#ctx0" brushRef="#br0" timeOffset="74618.153">13248 7400 3275 0,'0'0'172'15,"0"0"-144"-15,9 0-21 16,24-2 3-16,9-10-2 16,4 0-8-16,17-4-19 15,-9 0-141-15,-8 5-1816 0</inkml:trace>
  <inkml:trace contextRef="#ctx0" brushRef="#br0" timeOffset="75181.415">13827 6860 3389 0,'0'0'154'0,"0"17"-139"16,0 6-8-16,0 10 5 15,0 10 1 1,12 4-4-16,-5 7-5 0,5-7-4 16,-3 1 2-16,-3-7-1 15,0 0 1-15,-6-9-2 16,0-8 0-16,6-3 0 16,-6-13 1-16,0 1 1 15,0-9-1-15,0 0 3 16,0 0 7-16,0 0 8 15,6 0-2-15,3-12-12 16,3-3-5-16,-3 1 0 16,15-1-7-16,0 3-7 0,3 7-2 15,1 5 1 1,-4 0-7-16,-6 0-8 0,3 0 8 16,-9 21 3-16,3 2 4 15,-15 0 9-15,0 4 5 16,0-6 1-16,-6 1-8 15,-21-2 8-15,-15-4 3 16,5-5-3-16,-17-11-11 16,12 0-88-16,3-16-640 0</inkml:trace>
  <inkml:trace contextRef="#ctx0" brushRef="#br0" timeOffset="76528.343">10073 7118 3343 0,'0'0'128'16,"0"0"-96"-16,0 0-20 15,6 0 0-15,15 0 13 16,12 0-1-16,-3-5-10 16,7-1-5-16,5-2-5 15,3 0 0-15,-9 2-4 16,7 2 0-16,-10 2 0 0,0 0 1 16,-9 2 0-1,-6 0-1-15,-3 0 0 0,-3 0 0 16,3 0 0-16,-15 0 0 15,0 0-2-15,0 0-1 16,0 0-1-16,0 8 0 16,0 9 4-16,-21 5-1 15,-3 0 1-15,-9 4-1 16,0 1 1-16,-6 2 1 16,-7 1 2-16,7-2 0 15,-9-1 3-15,15-1 0 16,2-6 3-16,4-5 4 15,18-3-3-15,9-6-4 0,0-4-3 16,0-2 2 0,0 0 2-16,0 0-4 0,6 0 3 15,12 0 14-15,0 0 0 16,16 0-6-16,5 0-7 16,3-2-4-16,15-6-2 15,7-2 2-15,-1 5-3 16,4 0 0-16,26-6-18 15,-23 10-39-15,-19-6-104 0</inkml:trace>
  <inkml:trace contextRef="#ctx0" brushRef="#br0" timeOffset="78567.288">12285 7046 2887 0,'0'-6'300'0,"0"-1"-234"16,0 0-16-16,0 1 65 15,0 4-35-15,0 2-21 16,0 0-22-16,0 0-12 16,0 0-4-16,0 0-8 15,0 0-12-15,-6 2-1 16,-6 24 0-16,-12 9 3 16,3 16-3-16,0 13 7 15,9 12 0-15,-4 4-7 16,10 5 6-16,6-5-5 15,0 0 1-15,28-13-2 16,11-6 0-16,6-8 0 0,9-11-20 16,49-7-40-1,-28-15-33-15,-2-12-477 0</inkml:trace>
  <inkml:trace contextRef="#ctx0" brushRef="#br0" timeOffset="79371.701">14099 6787 3275 0,'0'-4'190'0,"0"4"-147"16,0 0-2-16,0 0-1 15,9 0-10-15,9 0-11 16,9 0-4-16,7 5-5 15,11 20-3-15,-6 4-1 16,6 9-4-16,-5 5-2 16,-1 10 3-16,-15 5-3 0,3 7 0 15,-15 2 3 1,-12 4-3-16,0-1 0 0,-18 1-3 16,-24-5-12-16,-22 7-23 15,10-20-52-15,12-20-431 0</inkml:trace>
  <inkml:trace contextRef="#ctx0" brushRef="#br0" timeOffset="81512.067">12303 9122 3421 0,'0'0'149'0,"0"0"-118"16,0 0-13-16,0 0 15 16,0 0-12-16,0 0-14 15,9 0-4-15,6 0 4 16,19 0 2-16,8 0 3 15,3 0 4-15,18-6-2 16,10-3-2-16,17-6 0 16,4 1-3-16,3-3-2 0,-7-1-5 15,-11 0 0-15,-7 7-2 16,-21-4 1-16,-17 5-1 16,-16 3 0-16,-3 7-2 15,-15 0-4-15,0 0-9 16,-24 0-34-16,-4 0-105 0</inkml:trace>
  <inkml:trace contextRef="#ctx0" brushRef="#br0" timeOffset="82982.291">12161 8271 2809 0,'0'0'537'16,"0"0"-460"-16,0 0-38 0,0 0-2 15,0 0 2-15,0 0-14 16,12 0-11-16,4 0-3 16,5 0 0-16,9-6 0 15,0-4-3-15,3 2-3 16,6 1-3-16,-5-1 1 16,5-1-3-16,-6 4 4 15,-3-1-4-15,-9 2 0 16,1 4 0-16,-10 0 0 15,-6 0 0-15,-3 0 1 16,-3 0-1-16,0 0 1 16,9 0-1-16,-9 0 0 15,0 0 0-15,0 0 0 16,9 0-7-16,-9 0-2 16,0 0 1-16,0 6 0 0,0 7 2 15,-18 4 3-15,3 5 1 16,-7 3 2-16,-5 4 3 15,-3-3-2-15,0 3-1 16,6-3 0-16,0 4 5 16,6-9-2-16,-7 0-3 15,22-2 3-15,-9-6-2 16,3 0-1-16,3-4 1 16,6-3 0-16,0 0-1 15,0-2 1-15,0-4 3 16,0 0 0-16,0 0 0 15,0 0-2-15,0 0-1 0,0 2 2 16,0-2-3 0,0 0 1-16,0 0 2 0,0 0-3 15,0 0 1-15,0 0-1 16,0 0 3-16,0 0-3 16,0 2 0-16,0 3 0 15,0-4 3-15,0 3-3 16,0-4 2-16,0 0 2 15,0 0 3-15,0 0 6 16,6 0 1-16,15 0 1 16,13-5-6-16,2-8-3 15,6 1-6-15,0-4 0 16,1 4-4-16,-4-1-12 0,0 1-26 16,-15 4-75-1,3 0-665-15</inkml:trace>
  <inkml:trace contextRef="#ctx0" brushRef="#br0" timeOffset="85055.735">14371 9069 3447 0,'0'0'141'0,"0"0"-98"15,0 0 0-15,0 0-6 16,9 0-13-16,24-2-14 16,0-14-7-16,18 1-1 15,4-2-2-15,14 3 1 16,4-8-1-16,5 6 3 16,-2-2-3-16,-4 0 3 15,-6 3-3-15,-23 8 0 16,-1-3 0-16,-18 8 0 15,-9-2-6-15,-9 4-14 16,-3 0-14-16,-3 0-16 16,-3 0-62-16,-9 0-526 0</inkml:trace>
  <inkml:trace contextRef="#ctx0" brushRef="#br0" timeOffset="85948.853">15590 8328 2074 0,'0'0'1279'0,"0"0"-1162"0,0-2-73 15,0-2 16-15,0 2-23 16,0-1-15-16,0 0-6 16,0 0 2-16,0 3 0 15,0-3 1-15,0 3-6 16,0 0-5-16,-12 0-2 15,-9 0-6-15,0 0 2 16,3 0-2-16,-7 9 0 16,4 8-3-16,0 7 3 15,3 2 0-15,0 3-2 0,6 6 1 16,6 2-1 0,-9-1 2-16,9 6 0 15,6-7 1-15,0-1-1 0,0-3 1 16,12-5-1-16,9-9 0 15,12 1 3-15,3-10-1 16,4 2 0-16,8-8-2 16,-3-2-4-16,12 0-27 15,-11-12-50-15,-13-2-202 0</inkml:trace>
  <inkml:trace contextRef="#ctx0" brushRef="#br0" timeOffset="89756.006">10142 9215 3212 0,'0'0'125'15,"21"0"-103"-15,-9 0 20 16,22 0 31-16,5 0-5 15,3 0-15-15,15 0-17 16,10-12-8-16,8-2-2 16,-5-4-6-16,11-2-6 15,-17 5-8-15,-4-3-3 16,-15 10-3-16,-12-4 0 0,-2 1 0 16,-4 5-15-16,-9 3-11 15,3 0-32-15,-15 0-76 16,0-2-1512-16</inkml:trace>
  <inkml:trace contextRef="#ctx0" brushRef="#br0" timeOffset="91332.415">10142 8381 3206 0,'0'0'393'0,"0"0"-349"16,0 0-34-16,0 0-5 16,9 0 1-16,15-12-3 15,19-2-3-15,-4-1 0 16,6 1-9-16,0-4-1 15,1 6 7-15,-13-2 1 16,-3 5 1-16,-3 1 0 0,-15 2-3 16,3 0 4-16,-9 6-3 15,-6 0-5-15,7 0 0 16,-7 0 2-16,0 0-2 16,6 0-2-16,-6 2-3 15,0 14 1-15,0 0 3 16,0 5 1-16,-13 9-3 15,-8 1 6-15,-3 1 5 16,-15 7 1-16,0 0-1 16,-7 0 1-16,7 0 2 15,6-6 0-15,6-7 18 16,12-12-3-16,12-2-9 16,3-9-6-16,0-1 3 0,0-2-2 15,0 0 4-15,0 0 10 16,18 0 4-16,3 0-3 15,12-11-5-15,12 0-8 16,1-10-3-16,11 2-3 16,3-3 0-16,-5 2-4 15,20-5-22-15,-23 6-58 16,-13 6-292-16</inkml:trace>
  <inkml:trace contextRef="#ctx0" brushRef="#br0" timeOffset="96227.325">12394 10041 3366 0,'0'0'168'16,"0"0"-149"-16,0 0-13 0,0 0 17 15,9 0 1 1,3 0 1-16,21 0-2 0,-3 0 1 16,3 0 1-1,16 0-7-15,2 0 5 0,6-11-3 16,10-1-6-16,-10-1-6 15,4-1-2-15,-13 2-4 16,0 0-1-16,-9 1 1 16,-11 1-2-16,-4 9 0 15,-3-3 0-15,-15 1-6 16,0 3-10-16,-6-3-48 16,0 0-77-16,0 0-1232 0</inkml:trace>
  <inkml:trace contextRef="#ctx0" brushRef="#br0" timeOffset="97671.288">14718 9862 3389 0,'0'3'173'0,"0"5"-149"16,0 7-19-16,0 11 7 15,0 16 24-15,12 7-3 16,-3 10-5-16,3 6-11 16,-12 2-10-16,6-6-3 0,-6-6-2 15,0-5 0-15,0-11-2 16,0-11 0-16,0-9-12 15,0-11-18-15,0-8-29 16,-12 0-47-16,-3-8-353 0</inkml:trace>
  <inkml:trace contextRef="#ctx0" brushRef="#br0" timeOffset="98062.868">14552 9964 3066 0,'0'0'313'0,"0"3"-259"16,-6 9-45-16,3 6-2 15,-3-2 9-15,0 12-5 16,-3-7-6-16,3-5 1 15,6-1-1-15,-6-5 0 16,6-4-1-16,0-6 3 16,0 0 3-16,0 0 4 15,12-12-6-15,9-15-3 16,6-2-5-16,6-3-3 16,-9 0 3-16,9 6-1 0,-14 7 1 15,8 7 0 1,-15 10 4-16,9 2-1 0,0 0 7 15,3 0-5-15,-6 20-5 16,9 0 0-16,1 5-32 16,-10-3-153-16,-6-9-2556 0</inkml:trace>
  <inkml:trace contextRef="#ctx0" brushRef="#br0" timeOffset="100491.889">10393 10018 3321 0,'-15'0'116'0,"-3"0"-89"0,-10 0-12 15,-2 0 27 1,3 0 7-16,-6 0-25 0,0-9-11 16,-7-7-7-16,4 0-2 15,-3-9 11-15,-3-1 1 16,5-3-1-16,4-6-6 15,0-3-3-15,9-1 2 16,-3-4-4-16,3 0-4 16,15 2 1-16,3-4 2 15,6 5 2-15,0-1-5 16,6 2 0-16,15 1-1 16,-6 0 1-16,18 1-1 15,9 1-2-15,4 5 1 0,-1 0 2 16,12 5 0-16,3-2 0 15,13 1 0-15,-10 1-1 16,10 0-2-16,-4 5 3 16,1 3-1-16,-1 0 1 15,0 4-2-15,-2 5 2 16,-10 1-3-16,4 4 0 16,-16 4-4-16,0 0 2 15,0 0 2-15,-5 21-1 16,-7 5 4-16,3 6-1 15,-9 7-1-15,6-5 2 16,-2 11 0-16,-1-2-5 0,-6-1 3 16,3 5 2-16,-18-1-1 15,6 1-1-15,-15 0 2 16,0-7-1-16,0 4 0 16,0-2-1-16,-6-4 2 15,-12-3 0-15,-3 3 3 16,-9 0 1-16,-10 0 2 15,1 2 0-15,-6-1 0 16,-15 1-1-16,-4-1-1 16,-8-5-2-16,-7 2-1 15,-2-10 1-15,-1-5-1 16,-2-6-1-16,20-15 0 16,4 0 0-16,9-25-13 15,18-12-58-15,14-5-263 0</inkml:trace>
  <inkml:trace contextRef="#ctx0" brushRef="#br0" timeOffset="105972.34">4625 14252 3468 0,'9'0'132'0,"9"0"-126"16,9-11-6-16,10-10 14 16,20-5 8-16,24 0 3 0,10-7-8 15,33-3-4-15,-1 5-9 16,-2-5 1-16,3 8-4 15,-21 1 1-15,-1 3-2 16,-17 7-1-16,-16-1-5 16,-15 6-7-16,-8 1-12 15,-13 2-14-15,-6-2-24 16,-21 2-50-16,0-3-150 16,-6 1-318-16</inkml:trace>
  <inkml:trace contextRef="#ctx0" brushRef="#br0" timeOffset="106264.14">5736 13778 3021 0,'0'0'455'0,"0"0"-402"16,0 0-38-16,0 0 8 15,12 0-2-15,3 0-9 16,18 0 1-16,9 0-4 15,-2 0-3-15,11 0-4 16,-6 3-2-16,-6 8 1 16,1 2-1-16,-13-2-4 15,-12 4-2-15,0-2 2 16,-15 9 3-16,0 1-2 16,-6 10 3-16,-30 10 0 15,-7 7 0-15,-14 5-6 0,-33 27-60 16,17-18-122-16,4-19-1925 15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0" max="32767" units="cm"/>
          <inkml:channel name="Y" type="integer" min="0" max="32767" units="cm"/>
          <inkml:channel name="F" type="integer" min="0" max="4095" units="deg"/>
          <inkml:channel name="T" type="integer" min="0" max="2.14748E+0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7-08T09:08:08.746000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19154 16567 3034 0,'0'0'467'0,"0"0"-384"15,0 11-76-15,0 14-7 16,-9 15 0-16,4 16 13 16,2 19 2-16,-3 17 6 15,6 31-3-15,-6 36 5 0,6 23-4 16,-12-18-9-16,12-31-2 15,0-41-2-15,0-27-1 16,0 3-2-16,0 1-2 16,0-5-1-16,0-19 0 15,12-20-9-15,-12-13-19 16,0-27-44-16,0-21-44 16,-12-20-868-16</inkml:trace>
  <inkml:trace contextRef="#ctx0" brushRef="#br0" timeOffset="1140.907">19241 16569 2739 0,'0'0'461'0,"0"0"-344"16,0 0-41-16,0 0-5 15,9 0-17-15,-9 0-8 16,17 0-7-16,-5 0-9 16,23 0-1-16,11-2-11 15,12-5-3-15,24 0-6 0,5-5-2 16,15 4-3-16,2-3 0 16,15 5-1-16,3 3-1 15,-2 3 1-15,2 0-1 16,-12 0-2-16,-8 0 5 15,-21 0-5-15,-8 0-2 16,-15 3 2-16,0 3 0 16,-15-1 0-16,-11 1 0 15,0 0 2-15,-8-4 1 16,-13 4 2-16,-5 0-5 16,9-6 6-16,-15 1-2 15,0 3-1-15,5-4 0 16,-5 2 0-16,6 1-1 0,-6 1 4 15,9 4-4-15,-3 1 1 16,-6 5 1-16,0 8 3 16,0 6 1-16,0 14 0 15,0 3-3-15,0 10-2 16,0 9 0-16,0 7-1 16,0 1 0-16,-6 10-2 15,-3 0 0-15,3-5 0 16,1-1 3-16,-1-3-3 15,-3-5 0-15,3-4 1 16,3-5 2-16,-5-3-1 16,2-1 1-16,-3-10-3 15,6-3 3-15,-3-3-3 16,6-2 1-16,-5-12 1 16,-7 1 0-16,6-3-2 0,3-9 2 15,-3-2-1-15,1-4 2 16,-10-8-3-16,3 5 3 15,-5-3-1-15,-9 2-1 16,-6-2-1-16,-6 2 0 16,-8-2 0-16,5 1 0 15,-14 0 0-15,-9 3 1 16,3-6 1-16,-15 0-2 16,-2 0-1-16,-1 0 1 15,-8 0 0-15,-3 0-3 16,-9 0 3-16,1 0 0 15,-4 6 1-15,3 4-2 0,0 5 2 16,18-1-1-16,8-3 0 16,7-6 0-16,13-5 0 15,15 0-3-15,6 0-6 16,6 0-5-16,12-16-19 16,-4 2-28-16,10-10-57 15,8 11-239-15</inkml:trace>
  <inkml:trace contextRef="#ctx0" brushRef="#br0" timeOffset="2718.494">20534 16860 2059 0,'0'-6'890'0,"6"0"-629"16,0 0-147-16,0 5-17 15,-4-5-26-15,13 0-32 16,0 0-14-16,2 0-5 16,-5 6-3-16,2 0-8 15,-2 0-3-15,2 0-6 16,-14 0-9-16,6 0 3 15,-6 12 6-15,0-5 2 16,0 5-2-16,-6 2 1 16,-8-3 2-16,-4-4 1 15,4-2-3-15,-7-5-2 16,13 0 1-16,-1 0 0 0,9-9-5 16,0-1-6-16,0 4 9 15,0-8 2-15,0 9-2 16,9-1-3-16,-3 2-3 15,-4 2-1-15,-2 2-18 16,0 0-40-16,0 0-6 16,0 0-17-16,-2 0-168 15,-4 0-809-15</inkml:trace>
  <inkml:trace contextRef="#ctx0" brushRef="#br0" timeOffset="3851.86">21592 17023 3400 0,'-6'17'244'0,"0"15"-229"0,-6 12-11 15,10 15 9-15,-4 10 2 16,6 1-9-16,0 3-1 16,0-11-2-16,0-12-2 15,0-10-1-15,0-17 0 16,0-9-9-16,0-14-5 16,0 0-1-16,0-32-20 15,0-16-49-15,0-11 7 16,0-8 33-16,-6-3 20 15,0 5 24-15,6 16 34 0,0 7 27 16,0 16-12 0,0 16 3-16,0 10-21 0,6 0-11 15,6 0-2-15,8 22 3 16,-11 9-5-16,20 7-3 16,-12 1-5-16,3-2-4 15,-8-12-3-15,6-9-1 16,-4-2 1-16,-5-8-1 15,5-6-3-15,7-2 1 16,-4-30 2-16,9-7-10 16,6-6-8-16,-9-4-1 15,4 10 6-15,-19 14 12 16,1 11 1-16,6 14 6 0,-15 0 0 16,5 25 7-16,-5 14 4 15,0 12-4-15,3 3-4 16,-3 0-5-16,0-7-1 15,9-7-2-15,-9-9-1 16,0-8 0-16,6-10-9 16,0-13-29-16,14 0-47 15,-8-11-84-15,2-14-742 0</inkml:trace>
  <inkml:trace contextRef="#ctx0" brushRef="#br0" timeOffset="4055.552">22129 17138 3355 0,'0'0'172'0,"0"0"-135"0,0 16-21 15,6 16 38-15,0 0-7 16,0 13-17-16,8-2-11 16,-8-7-4-16,9-2-12 15,-10-9-3-15,1-3-10 16,-6-13-15-16,0-9-46 15,6 0-69-15,-6 0-420 0</inkml:trace>
  <inkml:trace contextRef="#ctx0" brushRef="#br0" timeOffset="4422.471">22426 17105 3583 0,'0'0'112'0,"0"5"-88"0,-9 21-14 16,3 11 12-16,6 8-8 15,0 12-5-15,0-2-4 16,0-4-1-16,0-2-4 16,0-16 0-16,0-8-8 15,0-11-6-15,0-8-10 16,0-6-37-16,0-22-56 15,0-7-562-15</inkml:trace>
  <inkml:trace contextRef="#ctx0" brushRef="#br0" timeOffset="4655.092">22388 17065 3434 0,'0'-5'169'15,"0"-1"-139"1,6-6 12-16,11 2-15 0,6 4-16 15,12 3-11-15,3 3-1 16,-9 0-4-16,-3 0-13 16,-14 15-10-16,-9 7 1 15,-3 5 3-15,-3 4 19 16,-26 5 5-16,-3-4 0 16,-6-5 1-16,6-5-1 15,15-6-39-15,2-4-136 16,15-6-2716-16</inkml:trace>
  <inkml:trace contextRef="#ctx0" brushRef="#br0" timeOffset="4953.724">22882 17150 3374 0,'0'-8'269'15,"0"2"-237"-15,0-2-14 16,-6 3 12-16,-9 0-12 15,4 5-13-15,-7 0-5 16,-8 5 0-16,-3 16 0 16,15 8 0-16,-4-2 0 15,4 3 0-15,14-5-3 16,0 0 3-16,0 3-6 16,26-6 4-16,-6 4 2 15,9-9 1-15,-8 6-1 0,-13-4 0 16,-8 3 1-1,0 4-1-15,-26-3 6 0,-26-1-6 16,-56-4-2-16,7-11-58 16,2-7-277-16</inkml:trace>
  <inkml:trace contextRef="#ctx0" brushRef="#br0" timeOffset="5625.193">19424 16285 3233 0,'0'0'228'16,"0"0"-189"-16,0 0-28 15,0 0-6-15,0 11 7 16,0 9 1-16,9 7 3 16,0 1-6-16,-9 2-6 15,8-3-4-15,-2-2-21 16,-6 4-37-16,0-7-68 16,3-4-560-16</inkml:trace>
  <inkml:trace contextRef="#ctx0" brushRef="#br0" timeOffset="5849.596">19825 16287 3283 0,'0'0'283'16,"0"11"-264"-16,0 3-19 15,6 15 24-15,-6 1-13 16,3 7-6-16,-3-3-5 16,0 1-25-16,0 1-37 15,0-10-87-15,0-11-652 0</inkml:trace>
  <inkml:trace contextRef="#ctx0" brushRef="#br0" timeOffset="6037.248">20063 16346 3391 0,'0'10'206'0,"0"3"-169"16,0 6-24-16,0 7 9 16,3 2-10-16,18 1-12 15,-7 2-6-15,4 0-44 16,-4-4-90-16,-8-12-760 0</inkml:trace>
  <inkml:trace contextRef="#ctx0" brushRef="#br0" timeOffset="6215.776">20427 16343 3413 0,'0'9'239'0,"0"8"-219"15,-6 5-12-15,6 9 2 16,0 0-10-16,0 4-2 16,6-1-40-16,-1-9-51 15,4-9-223-15</inkml:trace>
  <inkml:trace contextRef="#ctx0" brushRef="#br0" timeOffset="6382.469">20697 16335 3400 0,'0'15'241'0,"0"6"-224"15,0 10-10-15,0 4-4 16,0 1-3-16,3 4-54 16,11-9-84-16,-8-12-867 0</inkml:trace>
  <inkml:trace contextRef="#ctx0" brushRef="#br0" timeOffset="6690.19">20932 16905 3247 0,'0'0'181'0,"26"0"-170"0,0 0 7 15,24-6-18-15,-9-2-72 16,-1-3-230-16</inkml:trace>
  <inkml:trace contextRef="#ctx0" brushRef="#br0" timeOffset="6878.59">20961 17072 2509 0,'0'0'823'16,"0"0"-754"-16,18 0-59 15,5 0 32-15,9 0-42 16,6-4-39-16,-3-4-175 16,-15 5-1666-16</inkml:trace>
  <inkml:trace contextRef="#ctx0" brushRef="#br0" timeOffset="7057.195">20900 17401 3453 0,'0'0'159'0,"0"3"-147"15,21-3-8 1,16 0-1-16,7 0-3 0,14 0-51 15,-14-6-75-15,-7-2-441 0</inkml:trace>
  <inkml:trace contextRef="#ctx0" brushRef="#br0" timeOffset="7240.204">20871 17734 3277 0,'0'5'166'0,"0"1"-127"16,18-3-9-16,8-1 2 15,6-2-32-15,23 0-17 0,-11 0-61 16,-7-5-393-16</inkml:trace>
  <inkml:trace contextRef="#ctx0" brushRef="#br0" timeOffset="7393.767">20828 17982 3060 0,'0'3'403'0,"11"-3"-360"16,15 0-25-16,9 0-2 16,6 0-16-16,2 0-64 15,-11-8-149-15,-8-2-1770 0</inkml:trace>
  <inkml:trace contextRef="#ctx0" brushRef="#br0" timeOffset="7907.144">19456 18024 3428 0,'-6'9'133'0,"6"5"-102"15,-8 12 10-15,8 4-9 16,0 12-14-16,-9 3-7 16,9 6-10-16,0-12-1 15,0 5-35-15,0-13-57 16,9-23-275-16</inkml:trace>
  <inkml:trace contextRef="#ctx0" brushRef="#br0" timeOffset="8099.629">19776 18077 3440 0,'0'0'257'0,"0"0"-228"16,0 6-20-16,0 14 5 15,0 5-5-15,0 10-3 16,0 5-6-16,0-2-5 16,0-6-20-16,0-5-49 15,0-9-145-15,3-12-1296 0</inkml:trace>
  <inkml:trace contextRef="#ctx0" brushRef="#br0" timeOffset="8274.174">20005 18064 3438 0,'-5'13'260'0,"-1"2"-235"15,0 11-13-15,6 10 3 16,0 0-10-16,0 2-5 16,0 0-12-16,12-6-21 15,8-6-65-15,-8-15-223 0</inkml:trace>
  <inkml:trace contextRef="#ctx0" brushRef="#br0" timeOffset="8438.713">20299 18148 3394 0,'0'0'192'16,"0"6"-152"-16,9 17-3 0,-9 4 0 15,5 4-20-15,-5 0-13 16,0 1-4-16,0-6-21 15,6-15-47-15,0-6-92 16,3-5-1036-16</inkml:trace>
  <inkml:trace contextRef="#ctx0" brushRef="#br0" timeOffset="8589.514">20534 18179 3413 0,'0'11'198'15,"0"9"-157"-15,0-6-18 16,0 10-1-16,0 1-22 0,0-6-14 16,0-5-38-1,6-9-114-15</inkml:trace>
  <inkml:trace contextRef="#ctx0" brushRef="#br0" timeOffset="8723.664">20633 18266 3454 0,'-6'26'166'0,"0"-3"-130"16,-2 2-25-16,2-2-11 15,6-12-49-15,0-11-246 0</inkml:trace>
  <inkml:trace contextRef="#ctx0" brushRef="#br0" timeOffset="9348.881">18759 16811 3400 0,'20'0'151'15,"6"0"-125"-15,3 0-15 16,21 0 0-16,5 0-11 0,3-6-14 16,12 4-52-16,-24 2-52 15,1-6-574-15</inkml:trace>
  <inkml:trace contextRef="#ctx0" brushRef="#br0" timeOffset="9528.195">18930 17001 3137 0,'0'0'255'0,"0"0"-207"16,6 2-39-16,17-2 24 16,15 0-4-16,14 0-29 15,9 0-11-15,-2 0-42 16,-16 0-196-16</inkml:trace>
  <inkml:trace contextRef="#ctx0" brushRef="#br0" timeOffset="9714.686">18805 17373 3249 0,'0'0'171'15,"29"0"-137"-15,3 0-5 16,12-3-12-16,5-6-17 16,4 4-35-16,-7 5-77 15,-20-5-512-15</inkml:trace>
  <inkml:trace contextRef="#ctx0" brushRef="#br0" timeOffset="9888.136">18898 17593 3343 0,'0'0'144'16,"27"0"-144"-16,2-4 0 16,29-7-8-16,-12 1-167 15,-5-1-1784-15</inkml:trace>
  <inkml:trace contextRef="#ctx0" brushRef="#br0" timeOffset="10062.613">18893 17846 3198 0,'0'6'171'15,"5"0"-146"-15,10 0 10 16,26-4 1-16,-4-2-36 15,27 0-37-15,-14 0-64 16,-15-14-633-16</inkml:trace>
  <inkml:trace contextRef="#ctx0" brushRef="#br0" timeOffset="12499.962">25744 11961 2777 0,'0'4'605'15,"0"-2"-540"-15,0-2-46 16,0 0 22-16,0 0 25 15,5 0-16-15,-5 0-7 16,0 0-12-16,3-2-9 16,9-10-10-16,-12-7-1 15,12-4-2-15,-9-12-1 16,11-6-3-16,12-11-1 16,6-8-1-16,12-15-1 15,25-6-2-15,13-10 0 16,43-21 1-16,43-15-1 0,33-8 0 15,5 2 0 1,-37 31-5-16,-56 35-2 0,-49 32-5 16,-21 14-4-16,-14 1-1 15,0 2-3-15,-5 7-14 16,-24 11-29-16,-6 0-52 16,-20 0-156-16</inkml:trace>
  <inkml:trace contextRef="#ctx0" brushRef="#br0" timeOffset="12919.394">26810 10678 3173 0,'0'0'280'16,"9"0"-236"-16,11 0-17 15,0 0 6-15,1-3 4 16,19-2-8-16,-2 3-11 15,-3 2-3-15,6-4 1 0,2 4-4 16,-14 0-7-16,3 0-1 16,-6 0 2-16,1 0-2 15,-16 0-3-15,-2 0-1 16,-9 0-4-16,0 14 4 16,0 14 2-16,-18 16 2 15,4 9-1-15,-12 6-3 16,-21 20-7-16,18-14-63 15,3-18-217-15</inkml:trace>
  <inkml:trace contextRef="#ctx0" brushRef="#br0" timeOffset="14408.66">28048 9255 3425 0,'0'14'141'16,"0"11"-134"-16,0 14-6 16,8 15 19-16,-5 11-4 15,12 6 1-15,-9 4-4 16,5 2-4-16,4-6-3 0,-6-7-3 16,-4-8-3-16,-5-8-17 15,9-14-27-15,-9-15-68 16,0-9-426-16</inkml:trace>
  <inkml:trace contextRef="#ctx0" brushRef="#br0" timeOffset="14947.751">28687 9212 3343 0,'0'-6'182'0,"-6"-1"-148"16,0-2 0-16,-2 3-6 15,8 6-15-15,-9 0-12 0,-14 0-1 16,-4 0-3 0,7 20 3-16,-15 2 0 0,12 7 5 15,6-2 1-15,-7 7-1 16,21 1-3-16,-2 4-1 15,5-1 2-15,5 0-3 16,22 4-3-16,7-5-6 16,13-4-9-16,2-2 6 15,1-5 12-15,2-1-3 16,-17-1 1-16,-9-3-4 16,-6-1 6-16,-14-3-3 15,-6 6 3-15,-11-3 0 16,-21 2 5-16,-12 3 0 15,-8-7-5-15,-6-7-11 0,-9-11-15 16,6-3-63-16,17-19-483 16</inkml:trace>
  <inkml:trace contextRef="#ctx0" brushRef="#br0" timeOffset="15496.769">29038 9255 3499 0,'0'0'159'15,"0"0"-125"-15,0 0-22 16,0 10-11-16,0 21-1 16,0 18 2-16,0 13 6 15,0 11-2-15,-11 0-3 16,5-3-1-16,-6-4-2 16,4-15 1-16,2-17 1 15,-3-9-2-15,3-14 0 16,6-8 2-16,0-3-2 15,0-3 3-15,0-28-3 0,0-19-11 16,0-25-2-16,6-9 3 16,3-12 5-16,2 0 5 15,4 12 0-15,-9 14 5 16,5 21 1-16,-8 16 2 16,6 15-4-16,6 13-3 15,-4 5-1-15,7 3-3 16,8 28 2-16,9 16 1 15,5 16 7-15,-2 11-1 16,3 1-2-16,-1 4 1 16,-8-13-5-16,-17-8 0 15,8-13-4-15,-11-14-10 16,-1-19-30-16,-11-10-71 0,0-2-257 16</inkml:trace>
  <inkml:trace contextRef="#ctx0" brushRef="#br0" timeOffset="15655.493">29099 9505 3261 0,'0'0'253'0,"0"0"-201"15,0 3-17-15,0 0 5 16,0 5-16-16,21-4-2 16,11 0-9-16,17 0 0 15,33-4-13-15,-10 0-9 16,1-12-111-16</inkml:trace>
  <inkml:trace contextRef="#ctx0" brushRef="#br0" timeOffset="16584.557">28864 10261 3346 0,'-6'-8'181'0,"-2"-1"-145"0,8 4-1 15,-9 1 17-15,9 4-35 16,0 0-17-16,0 31-2 16,0 13 2-16,0 16 1 15,0 15 1-15,0 1 3 16,0 6 1-16,0-7-6 15,0-3 1-15,0-11-1 16,0-10-22-16,0-3-34 16,0-17-53-16,-3-15-162 0</inkml:trace>
  <inkml:trace contextRef="#ctx0" brushRef="#br0" timeOffset="16863.874">28643 10758 1315 0,'0'0'2040'16,"0"0"-1905"-16,0 0-100 15,0 0-11-15,0 0-2 16,6 6-7-16,12 13 9 16,2 3 1-16,0 4-8 15,-5-1-6-15,8 0-3 16,-6-5-4-16,-5-3 0 15,3-9 2-15,-4-4 10 16,-2-4-9-16,14 0 7 16,-5-12-11-16,14-19 0 0,5-11-3 15,19-20-38 1,-4 7-43-16,-14 10-168 0</inkml:trace>
  <inkml:trace contextRef="#ctx0" brushRef="#br0" timeOffset="18393.574">28466 11660 2266 0,'9'-6'1054'0,"-9"-2"-920"16,0-6-75-16,0 5 8 16,0 1-25-16,0 2-16 0,-9 6-9 15,0 0-16-15,-5 0-1 16,-9 14 0-16,2 11-3 16,1 6-1-16,2 8-1 15,13-2-2-15,5 7-3 16,0 1-5-16,20 0 3 15,9-4-9-15,0 2 2 16,3-6 7-16,-12-6 5 16,-5-6 7-16,-9 0-9 15,-6-8-4-15,0 1 10 16,-26-7 3-16,-12-1-1 16,0-10-17-16,-11 0-33 0,5-20-45 15,12-8-178-15</inkml:trace>
  <inkml:trace contextRef="#ctx0" brushRef="#br0" timeOffset="18882.386">28600 11896 3191 0,'6'0'199'0,"-4"0"-158"16,10 0 13-16,3 0-13 15,8-11-20-15,0-3-21 16,3-8-3-16,-3-7-19 0,-8 4-12 16,-6-1 11-16,-1 11 23 15,-8-1 14-15,0 8 29 16,-11 8-18-16,-10 0-16 16,4 6-3-16,-9 21-1 15,6 14-2-15,11 4-3 16,9 0 6-16,0-3-3 15,0-8-3-15,17-17 0 16,21-8 1-16,0-9-1 16,5-15 0-16,1-24-10 15,0-14-58-15,-7-10-82 16,-5-5-139-16,-14 3-290 16,-12 10-1310-16,-6 10 1889 0,0 14 1586 15,-6 7-783 1,0 22-538-16,-6 2-144 0,6 0-53 15,1 14-32-15,5 23-10 16,0 5 4-16,0 8-7 16,0 1-10-16,0 5-8 15,11-7-5-15,7-4-1 16,-12-5-34-16,-1-15-54 16,-5-14-346-16</inkml:trace>
  <inkml:trace contextRef="#ctx0" brushRef="#br0" timeOffset="18994.844">28841 11769 3303 0,'26'-1'151'0,"15"-6"-148"0,31-4 1 16,-11-1-4-16,-3 1-156 16</inkml:trace>
  <inkml:trace contextRef="#ctx0" brushRef="#br0" timeOffset="19379.201">29547 11563 2718 0,'0'-1'918'0,"-9"-3"-853"16,9 4-57-16,0 0-8 16,0 4-6-16,0 18 4 15,9 6 0-15,3 6-16 16,-10-1-29-16,7-2-33 0,-9-8-94 16,0-8-821-16</inkml:trace>
  <inkml:trace contextRef="#ctx0" brushRef="#br0" timeOffset="19490.808">29466 11380 2853 0,'0'0'0'0</inkml:trace>
  <inkml:trace contextRef="#ctx0" brushRef="#br0" timeOffset="19865.727">29689 11505 3311 0,'0'2'285'16,"0"3"-285"-16,0 13 1 15,0 5 8-15,0 8-1 16,18 5-6-16,2 4 1 15,-11-7 0-15,8-2-3 16,-11-5 0-16,-3-13 4 16,-3-3-3-16,0-4 2 15,0-6-3-15,0 0 1 0,0 0 4 16,0 0-5 0,0 0 0-16,9 0-7 0,-9 0-8 15,5 0-11-15,-5 0 0 16,0 0 4-16,0 0 13 15,0 0 9-15,0 0 3 16,9 0 9-16,-9 0 4 16,0 0-7-16,0 0-9 15,3-6-17-15,-3-12-38 16,0 7-103-16,0-6-842 0</inkml:trace>
  <inkml:trace contextRef="#ctx0" brushRef="#br0" timeOffset="20248.518">29640 11525 2522 0,'-6'0'499'0,"6"-3"-393"16,0 3 19-16,-6 0-15 15,6 0-59-15,-8 0-26 16,8 11 1-16,-6 14-1 16,6 10 7-16,0 4-8 15,0 3 2-15,0 1-4 16,14-5-7-16,4-4-3 16,-7-5 3-16,7-12-7 0,-4-7-1 15,4-10 3-15,-4 0 7 16,-2-10-4-16,8-21-12 15,-14-15-1-15,-3-2-14 16,-3-2-3-16,0-1 4 16,-9 12 6-16,-11 11 7 15,2 13 0-15,-2 13-12 16,0 2-28-16,11 13-32 16,0 7-132-16</inkml:trace>
  <inkml:trace contextRef="#ctx0" brushRef="#br0" timeOffset="20685.046">29962 11053 3393 0,'-14'-6'198'15,"-1"6"-164"-15,-2 0-11 16,5 12-6-16,-2 27-17 15,8 21 8-15,6 21-3 16,0 35 4-16,0 36 0 16,23 26 1-16,-2-14-4 15,-13-40-3-15,10-34-3 16,-10-36-2-16,7 1 2 0,-1-3 0 16,4-7 0-1,-12-20-2-15,8-22-14 0,-14-3-2 16,12-33 4-16,-12-28-35 15,0-15-35-15,0-16-53 16,-26-1-43-16,-12 6-67 16,-11 15 247-16,-4 19 113 15,13 22 49-15,-7 19-65 16,21 12-55-16,0 0-31 16,23 4-11-16,3 10 0 15,20 4-4-15,21-14 4 16,23-1 7-16,11-3 28 15,27-22-35-15,-21-12-100 16,-11-6-772-16</inkml:trace>
  <inkml:trace contextRef="#ctx0" brushRef="#br0" timeOffset="21120.867">30497 11307 3279 0,'0'0'292'0,"0"0"-288"16,0 14 3-16,6 17-7 0,5 7 12 16,4 3-7-16,-3 0-5 15,-4-6-3-15,-2-12-38 16,0-11-97-16,-6-12-785 0</inkml:trace>
  <inkml:trace contextRef="#ctx0" brushRef="#br0" timeOffset="21231.44">30421 11096 1487 0,'0'0'1547'0,"0"0"-1547"16,0 0-713-16</inkml:trace>
  <inkml:trace contextRef="#ctx0" brushRef="#br0" timeOffset="21803.836">30648 11296 3233 0,'0'11'203'0,"0"6"-172"16,0 9-6-16,6 2-5 16,8 3-14-16,-8 1 1 15,0-7-5-15,3-10-2 16,-9 1-4-16,8-8-2 15,-8-8-7-15,6 0 13 16,3-6 10-16,-6-20-10 16,11-6-7-16,-2-6-13 15,3 4 12-15,-4 9 8 0,1 8-1 16,-6 11-3 0,8 6 2-16,-2 0 2 0,-6 12 5 15,14 7-5 1,-8 1 1-16,-4-2 5 0,10-5-6 15,-12-5 1-15,2-4 3 16,1-4-4-16,8 0 11 16,4-29-11-16,5-5-4 15,-12 1-11-15,13-7-1 16,-13 4 16-16,-8 13 11 16,-6 6 20-16,0 12 18 15,0 5-14-15,0 0-27 0,-12 14-8 16,1 13-5-16,5 8 2 15,6 1 0-15,0-5-7 16,0-6-11-16,17-7-4 16,7-11 6-16,-4-1 19 15,0 0 3-15,-8-6 2 16,-9 6-5-16,-3-4-5 16,0 4-2-16,0 2 0 15,0 3 6-15,-9-1 1 16,-14-6-5-16,23-4-46 15,-3-21-65-15,3-11-788 0</inkml:trace>
  <inkml:trace contextRef="#ctx0" brushRef="#br0" timeOffset="21968.997">31168 10854 3291 0,'0'0'195'0,"0"0"-156"15,6 13-34-15,6 24 4 16,5 14 23-16,12 14-3 15,-6 7-11-15,-2 3-5 16,-7-5-13-16,1-5-4 16,-7-12-42-16,-8-17-67 15,0-16-334-15</inkml:trace>
  <inkml:trace contextRef="#ctx0" brushRef="#br0" timeOffset="22650.86">31212 11214 1849 0,'0'-2'1582'0,"0"-1"-1494"0,0-1-65 16,6-1 2-16,20 3-15 16,-6-7-10-16,6-2-13 15,3 0-30-15,-6-9-51 16,-17 6-73-16,3-1-2 16,-9 5 133-16,0 6 36 15,0 2 133-15,-9 2-38 16,3 0-59-16,1 2-23 15,5 16-2-15,0-1-3 16,0-2 0-16,5-2 3 16,16-2 11-16,2-3 7 15,0 0-4-15,3-4-9 16,1-2 5-16,-7 3-9 16,-11 4-7-16,14 2-5 0,-14-2 0 15,5 2 0-15,-8 3 0 16,0-3 0-16,-6 1 1 15,0-4-1-15,6 4 5 16,-6-7 0-16,0 1 0 16,0-6-2-16,0 0 2 15,0 0 1-15,8 0 0 16,-2 0 4-16,3-23-6 16,8 1-4-16,-2-7-16 15,-1 2 13-15,-2 7 3 16,-12 2 19-16,9 11 20 0,-9 7 2 15,0 0-19 1,0 0-12-16,5 0-10 0,1 7-1 16,0 13 1-16,9-2 0 15,-10-1 0-15,7-7 0 16,0-1-1-16,-4-9-1 16,1 0-6-16,0 0 8 15,2-19 0-15,10-5-3 16,-10-1-12-16,-2 3-3 15,9 5 18-15,-18 9 2 16,0 8 13-16,0 0 2 16,0 0-10-16,0 16-7 15,5 9 7-15,7 6-4 16,8-6-3-16,-2 2 0 16,2-19-20-16,9-5-19 0,15-12-10 15,-9-21-40 1,-1-7-402-16</inkml:trace>
  <inkml:trace contextRef="#ctx0" brushRef="#br0" timeOffset="23033.707">32083 11092 3191 0,'-5'0'249'16,"-4"0"-155"-16,9 0-17 15,-6 0-30-15,6 6-28 16,0 4-13-16,0 5-6 15,0 6 1-15,6 2 4 16,14 2-2-16,3-8-3 0,4-3-2 16,5-12 2-16,5-2 7 15,-2-5-7-15,12-29-3 16,-15-13-26-16,-3-10-18 16,-3-9-16-16,-20-4-8 15,-6-9 30-15,0-3 41 16,-21 0 28-16,-2 16 25 15,6 6 10-15,-4 26-1 16,10 14-19-16,11 18-24 16,0 2-17-16,0 25-2 15,0 28 0-15,0 18 0 16,11 18 1-16,10 6-1 16,2-6 0-16,-6-10-12 15,4-13-30-15,-1-25-25 0,-14-21-67 16,0-16-662-16</inkml:trace>
  <inkml:trace contextRef="#ctx0" brushRef="#br0" timeOffset="23252.692">32269 10986 2598 0,'0'-3'870'16,"0"3"-810"-16,6-3-36 16,14 0-6-16,12 1 4 15,3-4-22-15,-6 3-8 16,6 0-1-16,-9 3 5 15,-8 0 0-15,-4 0-2 16,-8 14 6-16,0 10 26 16,-6 7 6-16,6 1-14 0,-3 2-9 15,5-3-3-15,7-6-6 16,-3-19-33-16,-7-6-56 16,10 0-448-16</inkml:trace>
  <inkml:trace contextRef="#ctx0" brushRef="#br0" timeOffset="23372.542">32540 10689 3391 0,'0'0'89'0,"0"0"-89"16,5 24-16-16,13 7-31 16,2-4-223-16</inkml:trace>
  <inkml:trace contextRef="#ctx0" brushRef="#br0" timeOffset="24109.208">32702 10935 2898 0,'0'3'490'0,"0"5"-441"16,0 3 30-16,3 7-16 15,6-5-23-15,0 5-14 16,-4-8-12-16,1 2-5 16,6-7-9-16,-12-1 0 15,6-4 0-15,2 0 13 16,-8-21-1-16,0-4-12 15,0-5-11-15,0-5 2 16,-8 10 9-16,-7 5 3 0,6 6 1 16,-14 9-4-1,14 5 0-15,-2 0-4 0,-4 0-13 16,9 17-9-16,6-3-12 16,0 0-6-16,0-3-5 15,27-11-39-15,-4 0 35 16,9 0 52-16,0-22 1 15,0-1 5-15,0 4 8 16,-15 6 26-16,-5 8 6 16,2 5-22-16,-8 0-15 15,0 0 19-15,-6 20 0 16,6 3-9-16,-3-1-8 16,5-5-10-16,-8 3 5 0,9-8-4 15,-9-7-1 1,0-3 1-16,6-2 3 0,3 0 13 15,-1 0 17-15,7-7-2 16,2-2-21-16,-5-6-8 16,2 10-2-16,-2 2-1 15,-6 3-5-15,5 0-6 16,4 0 11-16,-3 14 1 16,5-5-1-16,-2 0 0 15,5-9 3-15,3 0 2 16,0-7-5-16,9-20-1 15,0-8-7-15,-6-6-3 16,4-3 8-16,-16 12 3 16,-2 2 3-16,-6 15 16 15,-6 2 7-15,0 10-10 0,0 3-12 16,0 0-4-16,-12 12 0 16,6 7-4-16,-3 5-3 15,9-7-13-15,0-3 3 16,15-8-3-16,11 2 20 15,-3-2 1-15,-2 1 8 16,-10 3-7-16,-5 9 2 16,-6 1-1-16,0 8 6 15,-55 14-9-15,3-8-44 16,-4-12-469-16</inkml:trace>
  <inkml:trace contextRef="#ctx0" brushRef="#br0" timeOffset="29942.745">28754 10165 2246 0,'-41'0'675'16,"-14"0"-505"-16,-3 0-93 15,-21 3 31-15,7-3-35 16,2 0-36-16,3 0-9 16,-3 0-2-16,-5-18-2 15,14 2-2-15,-12-6-16 16,6-1 1-16,6-3 13 16,-3 1-9-16,3-1-7 15,-5-2 5-15,10-3 6 16,10 4 4-16,-1-2-3 0,10 1-2 15,2-5-6-15,3-2-7 16,-3 4 3-16,12-5-4 16,-1 2 3-16,4 0-3 15,0 1 11-15,17-5-1 16,3 0 3-16,0-2 10 16,0-5-15-16,11 1 4 15,16 6-7-15,2-7-4 16,3 6-1-16,11-4 4 15,1 4-4-15,5-1 0 16,3 3 0-16,7 0-2 16,7 4 1-16,4 1 1 15,6 7 0-15,-9-1 0 16,2 11 0-16,1-1 2 0,-3 9 0 16,-3-5-2-16,5 4 4 15,-2 2-2-15,0 0-1 16,6 0-1-16,-6 1 3 15,-6 3-3-15,5 2 0 16,-5 0 3-16,9 0 1 16,-3 0-2-16,3 2-2 15,-1 9 0-15,1 1 0 16,-3 8 0-16,0-3 0 16,0 4 0-16,-15 5-6 15,0-3 6-15,1 3 0 16,-10 2-2-16,-5-1 2 15,3 2 0-15,5 2 1 0,-14 3-1 16,6 3 0 0,-9-2-5-16,0 0 0 0,3 2 2 15,-12-3-1-15,-5-3-2 16,-4-1 0-16,-11 1 6 16,0 0-1-16,0 0 1 15,0 1 0-15,0-1 0 16,-11 0 0-16,-10 0 1 15,1-3-1-15,-6 3 0 16,0-4 1-16,5-3-1 16,-11-2 0-16,-2 3 1 15,-1-5-1-15,-9 0 1 16,1 3-1-16,-1-1 3 16,0-5-3-16,1 1 0 0,2-4 1 15,6-3-1-15,-11-4 0 16,5 0 0-1,-5-1 3-15,5-1-3 0,-6 1 1 16,-11-4 1-16,12 0-2 16,-4 2-1-16,-2-4 1 15,9 0 0-15,2 0 0 16,6 0 0-16,-9 0 0 16,7 0 0-16,2 0 0 15,-3 0 0-15,12 0 0 16,0 0 0-16,11 0 0 15,9 0-2-15,6 0-35 0,0 2-68 16,0-2-187-16</inkml:trace>
  <inkml:trace contextRef="#ctx0" brushRef="#br0" timeOffset="45379.668">26859 12440 3363 0,'-8'0'177'16,"-4"0"-150"-16,6 0-20 15,0 6 0-15,-2 8 1 0,5 15-4 16,-3 10-3-16,6 15 3 16,0 16 4-16,29 9 2 15,6 12 4-15,20 5 3 16,9 5-4-16,14 1-1 15,15 0 0-15,9-7-3 16,6-8-3-16,-4-8-2 16,4-12-4-16,-12-16-1 15,2-12-3-15,-19-12-14 16,-15-17-15-16,0-10-29 16,-27-13-109-16,-5-16-2638 0</inkml:trace>
  <inkml:trace contextRef="#ctx0" brushRef="#br0" timeOffset="45650.738">27859 13258 3386 0,'0'4'203'0,"0"3"-197"16,0 7-5-16,9 12-1 15,17 11 20-15,9 7-11 16,2 8-6-16,-2-1-3 16,-3-6-4-16,-6 0-1 15,-11-8-4-15,-15 0 1 0,-6-4-2 16,-43 7 9-16,-15 2-2 16,-18 0-3-16,-5 14-45 15,12-11-89-15,22-11-601 0</inkml:trace>
  <inkml:trace contextRef="#ctx0" brushRef="#br0" timeOffset="46296.545">28568 13647 2988 0,'0'-2'530'16,"-6"-2"-469"-16,6 4-44 0,0 0-10 16,0 6 3-16,0 25-6 15,0 13 9-15,6 9 1 16,0 9-4-16,-1 5-1 16,4-1-8-16,-3-10-1 15,-6-8-4-15,0-11-21 16,0-27-27-16,0-4-69 15,0-6-331-15</inkml:trace>
  <inkml:trace contextRef="#ctx0" brushRef="#br0" timeOffset="46663.487">28530 13677 3208 0,'0'0'275'0,"0"0"-216"0,0 0-47 15,0 0-12-15,0 5 0 16,9 23 6-16,5 3 4 15,7 0-3-15,-1-1-3 16,-6 0-3-16,4-11-1 16,-12-5 3-16,5-14-3 15,-5 0 0-15,3-2-5 16,8-36 4-16,1-10-7 16,8-6-5-16,0 2 1 15,-9 3 12-15,-5 16 4 16,3 13 6-16,-4 11 6 15,-5 9-9-15,-3 3-7 16,14 29 0-16,-11 9 9 0,3 8-3 16,8 7 0-1,-11-5-1-15,6-4 0 0,-1-8-3 16,-5-7 1-16,9-13-2 16,-9-3-1-16,-1-8-5 15,-2-6-22-15,15-2-29 16,-7 0-65-16,-8 0-408 0</inkml:trace>
  <inkml:trace contextRef="#ctx0" brushRef="#br0" timeOffset="47893.784">29288 13755 2167 0,'-5'-11'1224'0,"-7"5"-1139"0,-3-2-57 16,-2 1 22-16,0 7-24 16,-4 0-19-16,4 18-6 15,-12 13-1-15,14-1-1 16,1 11-9-16,8-7-7 16,0-7 0-16,6-3-5 15,0-17-13-15,15-1-15 16,8-6 33-16,0 0 17 15,3-13-4-15,6-17-11 16,0 5 1-16,-9 3 5 0,-2 5 3 16,-10 3 6-1,-11 8 32-15,0 6 8 0,0 0-22 16,6 0-13-16,-6 9 1 16,0 7 8-16,3 8-9 15,6-4-5-15,-1-7 1 16,1 1-1-16,-3-9-12 15,17-2-17-15,-11-3-13 16,5-3 27-16,4-16-11 16,-7-9-44-16,9 3 23 15,-11-1 46-15,-6 9 1 16,0 0 71-16,-6 9 3 16,0 5-6-16,0 3-29 0,0 0-21 15,0 0-17 1,0 0 0-16,5 5-1 0,4 10 0 15,-3-5 0-15,0 5 1 16,0-4-1-16,-4-5 1 16,7-6-1-16,0 0-9 15,-3 0-4-15,0 0 13 16,5 0 0-16,4-6 7 16,-12-5-7-16,11 1 1 15,-2 1 0-15,-12 0 2 16,6 6-3-16,2 0 4 15,-2 3 0-15,0 0-3 16,0 0-1-16,-3 0 0 16,5 9 1-16,1 1-1 15,0 2 1-15,-9-1-1 0,8-4 0 16,-2-5-1-16,0-2 1 16,3 0-2-16,-6 0 2 15,11 0 3-15,-2-14-2 16,2 2 2-16,-8 4 6 15,0 2 1-15,-6 4 6 16,3 2-7-16,-3 0-5 16,9 0-3-16,-4 0-1 15,4 0 0-15,0 2 0 16,5 2 0-16,-5-2-14 16,14-2-17-16,9 0-17 15,-8-6-32-15,-4-8-227 0</inkml:trace>
  <inkml:trace contextRef="#ctx0" brushRef="#br0" timeOffset="48757.75">29959 13682 2944 0,'0'0'343'0,"0"-4"-215"16,0 4-29-16,0 0-43 16,0 0-34-16,0 0-17 0,3 9-5 15,6 11 4-15,-3 0 4 16,8 0-2-16,-11-1-1 16,12-8 0-16,-9 1-3 15,8-7-2-15,4-5-4 16,2 0-3-16,3-2 4 15,-5-21-6-15,8-5-16 16,-6-3-2-16,-8 3 15 16,-9 11 8-16,5 3 4 15,-8 10 5-15,0 4 8 16,0 0-7-16,9 4-6 16,-3 17 1-16,-3 3-1 15,11-2 1-15,-2 1-1 16,8-9-6-16,-5-3-11 15,8-11-42-15,-5 0 10 0,8-3-31 16,-12-16-20-16,15-2 16 16,-17 2 76-16,-3 2 8 15,-4 2 88-15,-5 8 27 16,0-1-20-16,-5 4-45 16,-16 2-35-16,-8 2-11 15,15 0-4-15,-12 8 0 16,2 11 1-16,1 5 0 15,14-4 2-15,4-1-3 16,5-7 0-16,0-4-8 16,0-6-29-16,20-2 16 15,6 0 13-15,9-8-16 16,-3-6-16-16,-12-4 11 0,-2 11 20 16,-10 7 9-16,1 0 8 15,3 6 16-15,-7 13 6 16,1 9-7-16,9-8-13 15,-4-7-4-15,10-8 3 16,-4-5 21-16,6-18-5 16,12-27-21-16,-14-17-4 15,8-8-6-15,-18-18 6 16,-5-2 0-16,-6-4 5 16,0 2 8-16,-17 6 16 15,-4 14 11-15,-2 21 24 16,9 19-18-16,2 21-30 0,-3 11-11 15,4 6-5 1,-1 48-3-16,3 38 3 0,9 16 0 16,0 8 0-16,9 1-1 15,23-29-1-15,6-8-7 16,11-21-22-16,15-40-25 16,-9-16-38-16,-14-3-715 0</inkml:trace>
  <inkml:trace contextRef="#ctx0" brushRef="#br0" timeOffset="61370.287">29396 14130 1388 0,'0'-5'2062'0,"-9"1"-1968"16,9 4-70-16,0 0 6 15,0 0 0-15,0 0-17 16,0 0-13-16,0 26 0 16,0 19 4-16,0 11 1 15,0 18 6-15,-3-2 3 16,-6 5-2-16,4-6-5 0,-4-7 0 15,3-7-3-15,3-8-4 16,-11-9 0-16,5-5-13 16,0-12-29-1,-11-9-38-15,3-14-115 0,5 0-1536 0</inkml:trace>
  <inkml:trace contextRef="#ctx0" brushRef="#br0" timeOffset="61669.107">29082 14676 3210 0,'0'-1'229'15,"0"1"-180"-15,0 0-12 0,0 0 7 16,6 1-15-16,14 23-4 16,1 3-1-16,5 4-8 15,-6 7-8-15,6-10-4 16,-5 5 0-16,-4-10-3 15,-5-6-1-15,-7-6 1 16,4-5 4-16,-3-3 7 16,-6-1 4-16,3-2-3 15,-3 0-4-15,0 0-2 16,14 0 2-16,-8-2-7 16,9-21-2-16,5-2-3 15,12-9-10-15,3 1-23 0,26-7-35 16,-9 9-71-16,-8 2-506 15</inkml:trace>
  <inkml:trace contextRef="#ctx0" brushRef="#br0" timeOffset="62928.586">28231 15346 3108 0,'0'-7'380'16,"0"4"-322"-16,0 3-41 0,0 0 13 16,0 0-1-16,0 17-22 15,0 23-3-15,0 20 13 16,0 19 1-16,0 8-5 16,0 5-6-16,0 4-4 15,0-8-3-15,0-12 0 16,0-11-22-16,17-18-34 15,4-17-85-15,-10-24-850 0</inkml:trace>
  <inkml:trace contextRef="#ctx0" brushRef="#br0" timeOffset="63110.111">28443 15735 3273 0,'0'6'240'0,"0"4"-190"15,0 5-38-15,0 12 5 16,0 8-1-16,0 4-8 16,6 3-5-16,8-8-3 15,4-3-15-15,-13-7-60 16,10-17-140-16</inkml:trace>
  <inkml:trace contextRef="#ctx0" brushRef="#br0" timeOffset="63243.471">28466 15543 3285 0,'-3'-3'183'15,"3"3"-183"-15,0 0-33 16,0 17-15-16,3 0-300 0</inkml:trace>
  <inkml:trace contextRef="#ctx0" brushRef="#br0" timeOffset="63581.6">28620 15940 3352 0,'0'0'261'16,"0"0"-236"-16,0-19-7 0,12-10 13 16,14-7-31-1,3-1-13-15,-3-6-3 0,0 14-6 16,-14 5-4-16,-9 11 12 15,-3 13 2-15,0 0 2 16,-3 6 5-16,-18 19-1 16,13 10 3-16,5 6 0 15,3-5 2-15,0-2-18 16,32-6-6-16,6-8 15 16,5-9 7-16,-8-5-2 15,-9-4 1-15,-11 2 3 16,-15 0-1-16,0 5 2 15,-32 3 4-15,-12 4-4 16,1-2 0-16,-16-4 0 16,16-5-58-16,20-5-364 0</inkml:trace>
  <inkml:trace contextRef="#ctx0" brushRef="#br0" timeOffset="63779.003">28893 15483 3530 0,'0'12'105'16,"0"11"-94"-16,0 13 1 15,0 12 6-15,15 15-7 16,-4-3-5-16,10 11-6 16,-7-5-3-16,1-11-29 15,-15-1-38-15,0-20-56 16,0-14-477-16</inkml:trace>
  <inkml:trace contextRef="#ctx0" brushRef="#br0" timeOffset="63912.604">28832 15856 3265 0,'0'0'299'16,"6"-3"-286"-16,20 0-6 15,18 0 7-15,23-7-14 16,-4 1-26-16,-7 0-131 0</inkml:trace>
  <inkml:trace contextRef="#ctx0" brushRef="#br0" timeOffset="64805.433">29602 15819 3161 0,'-6'-2'364'0,"-2"-2"-317"16,8 4-35-16,-3 0 11 16,3 0-8-16,0 18-11 15,0 10 3-15,0 3 3 16,0 2-1-16,11-7 2 15,1-4 4-15,8-8-5 16,-2-7-4-16,2-7-3 16,-3 0 1-16,4-30-4 0,2-9-18 15,-3-11-10 1,-8-4-2-16,-9 1 1 0,-3 8 16 16,0 4 13-16,-3 14 24 15,-9 8-8-15,-2 9-2 16,2 8 3-16,6 2-13 15,-2 0-4-15,8 0 0 16,0 13-3-16,0 5 1 16,0-5-1-16,14 0-12 15,1-8 4-15,11-5 6 16,0 0-5-16,-6-19-3 16,1-19-12-16,-10-12-6 15,-2-7 23-15,-9-4 8 16,0 4 8-16,0 7 18 15,-9 6 11-15,-14 17 0 0,20 9-13 16,-3 16-11-16,1 2-8 16,-4 15-5-16,0 30 0 15,0 18 0-15,4 31 4 16,5 27 2-16,0 36-2 16,17 36 0-16,9-12-4 15,0-44 2-15,-8-41-2 16,-1-40 0-16,4 2 0 15,5-8 0-15,0-8 0 16,-12-17-7-16,10-21 7 16,-19-4 9-16,-2-26 3 15,6-24-8-15,-9-21-4 16,0-14-6-16,-26-10-1 0,-3 1 0 16,-15 12 0-16,-2 23 5 15,-4 21 2-15,4 17-7 16,5 21-19-16,15 6-30 15,6 22-63-15,20-3-463 0</inkml:trace>
  <inkml:trace contextRef="#ctx0" brushRef="#br0" timeOffset="65250.85">31017 15272 3376 0,'-14'-20'161'16,"-13"-2"-125"-16,13 8 19 0,-12 3-8 15,5 11-26-15,4 0-18 16,5 31-3-16,7 24 0 15,-1 27 1-15,6 18 1 16,6 4-2-16,17 9 0 16,3-11 0-16,0-10 0 15,-8-14-6-15,-7-15-15 16,-11-20-32-16,0-22-33 16,-9-15-91-16</inkml:trace>
  <inkml:trace contextRef="#ctx0" brushRef="#br0" timeOffset="65871.186">30741 15796 2869 0,'0'-3'502'0,"26"3"-472"15,6-6-18-15,6 5 23 16,6-11-29-16,5-1-6 16,-11 1-25-16,-3-2-13 15,-6 4 20-15,-18 6 18 16,-5-1 32-16,-6 5 24 15,0 0-5-15,0 1-23 16,6 23 2-16,-3 3-6 16,14 7-12-16,-2 1-7 15,8-8-1-15,-6-7-4 16,10-12-8-16,-7-8-7 0,3-5 1 16,-5-26-3-16,-1-6-16 15,-2-6-6-15,-10 14 39 16,-5 5 22-16,0 12 15 15,0 12 0-15,0 0-21 16,0 14-12-16,0 22-1 16,6 3-3-16,-3-2 1 15,14-7-1-15,-11-10 0 16,12-12-18-16,-4-8-2 16,4-11 12-16,8-23 2 15,-15-5-6-15,1 0 9 16,3 10 3-16,-10 11 26 15,-5 14 13-15,0 4-15 0,0 14-24 16,0 23 0 0,12 10 2-16,3 1 0 0,-4-2-1 15,1-16-1-15,-3-6 0 16,8-20-12-16,-8-4 0 16,14-4 12-16,-14-28 0 15,11-2-7-15,-8 3 7 16,2 8 0-16,-8 13 17 15,-3 5-8-15,6 5-9 16,5 10 6-16,-5 12 2 16,11 4-5-16,6-1-3 15,-5-3-8-15,-4-10-9 16,12-12-42-16,-3-6-73 16,0-22-921-16</inkml:trace>
  <inkml:trace contextRef="#ctx0" brushRef="#br0" timeOffset="66231.698">31825 15787 3324 0,'-6'0'224'16,"-3"9"-177"-16,1 12-4 15,8 7-8-15,-6 5-20 16,6 4-3-16,0 2-1 16,6-5-3-16,11-3-5 15,3-12-3-15,4-9-4 16,2-10 2-16,6-4-2 15,3-29-2-15,5-18-10 16,-11-11-5-16,-3-14-2 16,-8-9-4-16,-4-8 8 15,-14-6 9-15,0 3 10 0,0 18 4 16,-5 15 38-16,-4 25-3 16,3 23-6-16,6 15-14 15,0 0-18-15,0 31-1 16,0 22 0-16,6 21 4 15,8 13-1-15,1 3-3 16,8-1 0-16,-5-13 0 16,-7-12-20-16,4-19-24 15,-9-19-43-15,-6-12-105 16,0-14-1330-16</inkml:trace>
  <inkml:trace contextRef="#ctx0" brushRef="#br0" timeOffset="66434.724">32025 15792 3156 0,'0'0'300'0,"0"-5"-228"15,0 5-18-15,18-1-8 16,22-5-23-16,-11 2-21 16,15 4-2-16,-3 0-7 15,-21 0-9-15,6 0 5 16,-11 6 11-16,-9 14 0 16,-6 9 14-16,5 2 10 15,1 2-9-15,-6-2-8 16,9-5-1-16,-3-7-6 15,5-19-24-15,-8 0-55 16,6-4-251-16</inkml:trace>
  <inkml:trace contextRef="#ctx0" brushRef="#br0" timeOffset="66539.85">32269 15520 3219 0,'0'0'212'15,"0"0"-208"-15,0 20-4 16,6 11-25-16,14-3-313 0</inkml:trace>
  <inkml:trace contextRef="#ctx0" brushRef="#br0" timeOffset="67051.451">32490 15796 3426 0,'0'9'145'0,"0"5"-110"15,0 5 23-15,0 5-24 16,0-2-21-16,6 3-9 0,3-8-3 15,14-3-1-15,-11-11-10 16,-1-3 2-16,-2 0 8 16,3-20 2-16,-12-8-2 15,0-3-3-15,0 4 3 16,0 3 0-16,-12 7 2 16,-8 8-1-16,8 9 1 15,-14 0-2-15,8 0-1 16,4 13-1-16,8 0-4 15,6-1-20-15,0-5-13 16,0-2-32-16,32-5 2 16,-6 0 41-16,3-9 11 0,-3-6 17 15,0 2 14 1,-14 5 40-16,0 3 1 0,-6 5-26 16,8 0-18-16,-11 0 1 15,11 18-5-15,-2-1-7 16,3-1-10-16,-4-4-4 15,1-6-8-15,8-6 1 16,-8 0 21-16,2 0 17 16,-2-14 7-16,0 0 6 15,8 3 2-15,-8 1-10 16,5 10-13-16,0 0-8 16,4 0-1-16,-1 12 0 15,-5 7 0-15,2-4-4 16,-2-6-17-16,8-9-34 15,-12 0-71-15,1-12-799 0</inkml:trace>
  <inkml:trace contextRef="#ctx0" brushRef="#br0" timeOffset="67397.576">33109 15729 3180 0,'0'-4'350'0,"0"-4"-302"16,-6 8 18-16,-5 0-17 16,-4 0-33-16,3 20-16 15,-2 9 3-15,5 5-3 16,-8-3 0-16,14-6-3 0,-3-5-2 16,6-14-8-16,0-6-6 15,0 0-9-15,6-4 26 16,14-15 2-16,-2-3 1 15,-7-2-1-15,1 11 0 16,2 5 8-16,-2 8-8 16,3 0-1-16,-4 19 1 15,1 2 3-15,8 6-3 16,-2-8-2-16,2-5-5 16,-3-11-14-16,9-16-38 15,-2-19-28-15,-4-13-376 0</inkml:trace>
  <inkml:trace contextRef="#ctx0" brushRef="#br0" timeOffset="67695.761">33330 15140 3317 0,'0'0'163'0,"-6"22"-129"16,-6 23 12-16,10 20 5 15,2 16-14-15,0 13-6 16,0-1-14-16,0-9-2 15,0-14-3-15,14-9-3 16,-8-24-4-16,0-16-5 16,5-15-5-16,1-6-11 15,-3-6 4-15,8-20-18 16,-11 5-3-16,0 2 15 16,-6 7 18-16,0 8 22 15,0 4-2-15,8 0-17 16,-2 16 1-16,0-1-2 0,3 5-2 15,-9-10-11-15,8-10-37 16,-2 0-113-16,-6-18-1383 0</inkml:trace>
  <inkml:trace contextRef="#ctx0" brushRef="#br0" timeOffset="67817.04">33417 15495 2610 0,'0'0'795'16,"0"0"-725"-16,0 0-39 15,0 0-3-15,0-3-28 16,6-2-87-16,-3-4-602 0</inkml:trace>
  <inkml:trace contextRef="#ctx0" brushRef="#br0" timeOffset="68025.481">33545 15213 3350 0,'0'0'213'0,"0"0"-172"16,0 14-23-16,0 20 14 16,0 16 4-16,0 12-7 15,9 12-9-15,-4-3-13 16,-5-4-3-16,9-8-4 16,-6-9-12-16,-3-19-20 0,0-19-37 15,0-12-78 1,0 0-411-16</inkml:trace>
  <inkml:trace contextRef="#ctx0" brushRef="#br0" timeOffset="68140.951">33530 15579 3191 0,'0'0'274'15,"0"-2"-189"-15,12-4-15 16,14 3-30-16,3-2-40 16,23-9-16-16,-11 2-54 15,-6 1-143-15</inkml:trace>
  <inkml:trace contextRef="#ctx0" brushRef="#br0" timeOffset="68567.577">33632 15731 3007 0,'-6'4'289'0,"6"-2"-209"16,0-2 32-16,0 0-24 16,23-6-23-16,1-19-39 15,8-15-26-15,0-4-16 16,-9-4-16-16,-12 11 18 15,-2 6 14-15,-3 17 2 16,-6 11 20-16,0 3-9 16,0 6-13-16,-15 28-3 15,13 8 0-15,-13 6 3 16,15-2 0-16,0-13-1 16,0-10-6-16,17-19-11 15,15-4 15-15,6-31 3 16,9-16-23-16,-4-15-23 15,-5 0 19 1,-15 6 27-16,-2 11 3 0,-16 16 29 0,-5 20 11 16,0 9-13-16,0 0-18 15,-14 26-12-15,2 11 1 16,6 8-1-16,-2 0-2 16,8-8 2-16,0-7-7 15,14-7-3-15,7-11 7 16,-10-2 3-16,-11 2 3 15,0-1-3-15,-55 17-14 16,-9 1-1-16,-11-3-197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0" max="32767" units="cm"/>
          <inkml:channel name="Y" type="integer" min="0" max="32767" units="cm"/>
          <inkml:channel name="F" type="integer" min="0" max="4095" units="deg"/>
          <inkml:channel name="T" type="integer" min="0" max="2.14748E+0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7-12T08:30:29.0430000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4658 5753 3206 0,'0'6'263'16,"0"-3"-154"-16,0 0-88 15,0 0-12-15,9 0-5 16,3-3 1-16,10 3 1 16,8 2 5-16,12 1 10 15,18 0-3-15,4 0-3 16,11-1-3-16,10-1 3 16,5-4 5-16,40 0-2 15,27 0-7-15,33-21-4 16,-18-2 0-16,-33 2-4 15,-42 9 1-15,-37 7-3 16,-3-1-1-16,-5 0 0 16,-7 3 0-16,-24 1-11 0,-12 2-13 15,-9 0-22 1,-9 0-23-16,-24 0-63 0,-7 5-525 16</inkml:trace>
  <inkml:trace contextRef="#ctx0" brushRef="#br0" timeOffset="412.034">5760 5440 2836 0,'0'0'625'0,"0"0"-569"16,0 0-47-16,0 0-5 15,18 0 5-15,9 9 21 16,6 3-1-16,13-1-5 16,-1 5-8-16,12 0-6 15,-5 0 1-15,5 0-3 16,0 4-2-16,4-2-2 15,-13 7-3-15,-9-9 3 16,-6 3-4-16,-9 0 0 16,-2 0 3-16,-16 4 0 15,-6 3 1-15,0 9 5 0,-21 9 1 16,-25 11 0-16,-11 4-3 16,-10 3-7-16,1-4-19 15,-15 4-42-15,11-15-56 16,22-21-664-16</inkml:trace>
  <inkml:trace contextRef="#ctx0" brushRef="#br0" timeOffset="3942.557">11890 6031 2476 0,'0'9'825'0,"0"-4"-719"0,0 1-80 16,0-6-17 0,6 3 27-16,27 1 21 0,3-2-16 15,19-2-20-15,2 0-10 16,9 0 0-16,1 0-5 16,8 0-2-16,-8-9-3 15,-10 3-1-15,-15-2-2 16,-6 2-9-16,-18 4-17 15,-18 2-38-15,0 0-66 16,-12 0-238-16</inkml:trace>
  <inkml:trace contextRef="#ctx0" brushRef="#br0" timeOffset="4263.761">11835 6231 2481 0,'-6'2'175'16,"6"4"353"-16,0-2-304 16,0-3-154-16,0-1-9 15,0 0-12-15,0 4-29 16,6-4-11-16,3 2 5 15,10 1 12-15,8-3 8 16,3 0-2-16,15 0-6 0,10 0-10 16,8 0-8-1,3-9-4-15,7-8-3 0,2 1-1 16,-14 0-11-16,-4-4-50 16,-24-1-81-16,-15 4-1300 0</inkml:trace>
  <inkml:trace contextRef="#ctx0" brushRef="#br0" timeOffset="13723.999">15349 5494 2517 0,'0'5'803'16,"0"-5"-699"-16,12 0-78 15,24 0-14-15,12 0 27 16,34 0 0-16,8-4-9 16,40-8-7-16,-9 4-4 15,18 2 1-15,-10 0-5 16,-17 4-7-16,15 2-4 16,-7 0-3-16,-11 0 3 0,-9 0-3 15,-10 0-1-15,-17 0 1 16,-10 0-1-16,-18 0 0 15,-17 0 0-15,-10 0-8 16,-3 0-9-16,-15 0-5 16,0 0-22-16,-6 0-35 15,-9 0-129-15</inkml:trace>
  <inkml:trace contextRef="#ctx0" brushRef="#br0" timeOffset="14069.912">16649 5217 2292 0,'0'0'333'15,"0"0"-280"-15,15 10 318 16,13 5-211-16,2-4-42 15,12 0-36-15,15 0-38 16,1 2-19-16,8-1-13 16,-8-1-6-16,-13 0-5 15,0 4 0-15,-18-5 2 16,-9 4-3-16,-12-2 0 16,-6 5 5-16,0 3 20 15,-30 10 16-15,-9 2-14 0,-15 10-15 16,-10 0-4-16,-5 2-8 15,-7 16-20-15,13-13-65 16,12-13-376-16</inkml:trace>
  <inkml:trace contextRef="#ctx0" brushRef="#br0" timeOffset="42720.967">24017 5925 3338 0,'0'0'179'0,"0"0"-142"16,0 0-20 0,0 0-6-16,0 19-10 0,0 13-1 15,0 11 9-15,3 19 6 16,6 6 0-16,-9 5-3 16,0 5-1-16,0-4 0 15,0-1-6-15,0-12-1 16,0-5-4-16,0-16 4 15,0-9-4-15,-12-9 1 16,6-6-1-16,0-8 2 16,-9-6-1-16,2-2-1 15,-8 0 2-15,0 0-2 16,-3-14-2-16,-6-7 2 16,3-5 0-16,0 2 3 15,8 1 3-15,7 6 8 0,0 2 1 16,9 7-3-16,3 4 2 15,0 2-1-15,0 2-6 16,0 0-7-16,0 0-3 16,3 23 0-16,15 7 3 15,1 8 0-15,5 3 0 16,-3-7 0-16,0 5 0 16,-6-11 2-16,9-3-2 15,-15-13 0-15,6-4-2 16,-3-8 2-16,3 0 4 15,-2-6 3-15,8-21-7 16,-3-11-12-16,6-3-37 16,3-3-50-16,-6 9-199 15,-12 15-2277-15</inkml:trace>
  <inkml:trace contextRef="#ctx0" brushRef="#br0" timeOffset="43251.528">23920 7211 3381 0,'0'-12'183'0,"0"-2"-147"16,0 1-21-16,0-1 16 15,0 6-12-15,-18 2-13 16,9 6-6-16,-15 0-6 16,0 0 3-16,0 11 3 15,-1 15-3-15,-2 4 2 16,12 2-2-16,15 0-4 0,0-2-2 16,0 1 2-16,27-3 0 15,3-2 3-15,4-4 4 16,2 3 0-16,-15-9-1 15,3 0 1-15,-15-2 0 16,-9-2-1-16,0-7-3 16,-6 11-1-16,-24-2-7 15,-9 0-23-15,-19 1-12 16,10-9-116-16,12-6-358 0</inkml:trace>
  <inkml:trace contextRef="#ctx0" brushRef="#br0" timeOffset="44567.514">24089 7321 1450 0,'0'0'1654'0,"0"-2"-1481"16,0 2-42-16,0-3-21 15,0 0-30-15,0 0-32 16,0 0-17-16,0 3 3 16,0-2-2-16,0-5-9 15,0 1-6-15,0 0-5 16,0 0-1-16,0 1-6 16,0 5-2-16,6 0-3 15,0 0 0-15,0 0 0 16,6 0 0-16,3 4-5 15,4 18-2-15,-1 2 4 16,-3 3-1-16,-3-1 0 0,3-4 0 16,-9 0 2-16,-6-7-2 15,6-8 1-15,-6-3 1 16,0-1-1-16,0-3-1 16,0 0 4-16,0-3-1 15,0-19-10-15,0-10-21 16,0-3-9-16,0-5-14 15,18-4-39-15,-3 6-219 16,3 9-971-16</inkml:trace>
  <inkml:trace contextRef="#ctx0" brushRef="#br0" timeOffset="45203.788">24409 7240 3288 0,'0'0'158'16,"-3"0"-113"-16,3 0 18 15,-6 0-18-15,0 0-25 16,0 3-15-16,-3 12 0 16,3 2 3-16,6 4 0 15,0-1 1-15,0 3 3 16,0-4-3-16,6-3-4 15,15 2-5-15,0-6-3 16,9-10-36-16,-3-2-52 16,-2 0-352-16</inkml:trace>
  <inkml:trace contextRef="#ctx0" brushRef="#br0" timeOffset="45480.937">24768 7034 3360 0,'0'0'203'16,"0"0"-166"-16,0 21-25 0,0 11 22 15,6 13-7-15,3 2-16 16,-3 5-7-16,3-3-4 16,3-2 0-16,-5-3-7 15,-1-5-47-15,0-17-200 0</inkml:trace>
  <inkml:trace contextRef="#ctx0" brushRef="#br0" timeOffset="46443.815">26196 5891 2880 0,'0'-4'416'0,"0"4"-299"15,0 0-28-15,0 0 1 16,0 0-35-16,0 0-29 16,0 0-12-16,0 0 6 15,0 0-3-15,0 0-4 16,0 4-2-16,0 24-3 15,0 7 3-15,6 19-2 16,3 9-2-16,9 11-3 16,-9 3-1-16,15 7-1 15,-6-7 0-15,-6-2-1 16,3-10-1-16,-2-13 2 0,-7-7-2 16,-6-14 0-16,0-5 0 15,0-8-4-15,0-4-1 16,0-3-6-16,0-5-11 15,-6-6-25-15,-7 0-42 16,-2 0-175-16</inkml:trace>
  <inkml:trace contextRef="#ctx0" brushRef="#br0" timeOffset="46852.947">26105 6491 3215 0,'0'0'263'15,"0"0"-213"-15,0 0-35 16,0 0 36-16,0 5-14 16,0 13-13-16,12 5 4 15,9 9-3-15,4 1-8 16,-7 1-4-16,9 5-3 15,0-5-5-15,0-1-1 16,-3-1-1-16,-12-5-3 16,10-3 2-16,-16-4 0 15,-3-9-1-15,6-1-1 16,0-4 0-16,-9-4 2 16,0-2 1-16,0 0 7 0,0 0 4 15,0 0 2-15,6 0 1 16,0-18 0-16,6-8-10 15,6-10-7-15,9-1-3 16,0 0-8-16,6-2-11 16,25-14-32-16,-22 7-118 15,6 7-732-15</inkml:trace>
  <inkml:trace contextRef="#ctx0" brushRef="#br0" timeOffset="49123.851">26286 7336 1521 0,'0'0'535'0,"0"0"-192"16,0 0-84-16,0 0-55 15,0 0-18-15,0 0-43 16,0 0-19-16,0 0-30 16,0 0-39-16,0 0-20 15,0 0-16-15,0 0-13 16,0 6-6-16,0 11 4 15,0 8 25-15,0 3 15 0,12 4-19 16,-3-1-10 0,-2-2-9-16,-1-1-4 0,0-7-1 15,-3-4-1-15,-3-4-31 16,0-8-66-16,0-5-408 0</inkml:trace>
  <inkml:trace contextRef="#ctx0" brushRef="#br0" timeOffset="49312.066">26223 7091 3360 0,'-12'-6'175'0,"9"2"-130"15,3 0-21-15,0 4-10 16,0 0-14-16,15 0-69 15,9 0-162-15,0 2-402 0</inkml:trace>
  <inkml:trace contextRef="#ctx0" brushRef="#br0" timeOffset="49951.312">26561 7266 2960 0,'0'3'276'0,"0"0"-220"0,0 4 58 16,6 6-29-16,-3 5-31 16,6 8-11-16,6 2-21 15,-12 2-4-15,6 0-5 16,-3-3-1-16,0-3-5 15,0-8-1-15,-6-3-2 16,0-6 0-16,0-1-1 16,0-6 0-16,0 0 0 15,0 0 3-15,0 0 4 16,0 0 9-16,0-13-7 16,0-12-12-16,0-10 0 0,0-3-11 15,0 3 2 1,0 6 5-16,3 6 0 0,9 11 2 15,-5 6 0-15,-1 6-1 16,0 0 0-16,6 0-2 16,3 9 3-16,-3 14-4 15,6 2 4-15,-3-3 1 16,-9 2-1-16,6-4 1 16,-9-7 1-16,-3-2 0 15,12-8 0-15,-12-3 0 16,0 0 1-16,0 0 1 15,6 0-1-15,0-20-1 16,-6-11-17-16,12 2 2 16,3 0-2-16,-9 8 1 15,7 7 4-15,-7 5 4 0,6 7 2 16,-3 2 1-16,-3 0-4 16,6 17 5-16,0 9 4 15,-3-6-1-15,-3 1 1 16,0-3-1-16,-3-6 1 15,-3 0 0-15,9-12 0 16,-9 0-36-16,0 0-149 0</inkml:trace>
  <inkml:trace contextRef="#ctx0" brushRef="#br0" timeOffset="50519.994">27008 7260 2517 0,'0'0'920'16,"0"0"-852"-16,0 0-48 15,0 0 30-15,0 0-14 16,0 0-20-16,0 0-9 15,0 19 4-15,0 7 1 16,9 0-2-16,-6 2-5 16,12 3-1-16,-9-9-1 0,0 3-2 15,3-11 2-15,-9-6-3 16,0-2 3-16,0-6-3 16,6 0 5-16,-6 0 1 15,0-14-6-15,6-13 0 16,0-5-16-16,-3-2-7 15,15 1 10-15,-12 9 6 16,3 3-11-16,6 16-8 16,-3 5 4-16,-2 0 15 15,2 0 2-15,-6 9 1 16,9 12 4-16,-9-7 0 16,0 3 1-16,0-8 18 15,-3-2 0-15,-3-6-4 16,0-1-4-16,9 0-1 15,-3 0 3-15,3-1 0 0,-6-12-13 16,6-5-4-16,3 7-3 16,-6 8 3-16,9 3-3 15,-3 0-2-15,-6 9-10 16,9 17 4-16,-2 3 6 16,-10 6-18-16,6-4-56 15,-9-15-424-15</inkml:trace>
  <inkml:trace contextRef="#ctx0" brushRef="#br0" timeOffset="51930.187">27424 7432 2769 0,'0'0'396'0,"0"0"-312"15,0 0 9-15,12-6-44 16,3-10-30-16,-3 0-15 15,10 0-4-15,-16-3 0 16,0-1 0-16,-6 0 0 16,0 2 7-16,0 1 27 15,0 8 2-15,0 3-5 16,0 3-11-16,-6 3-8 0,-6 0-8 16,-4 3-4-16,4 14 1 15,-3 10 3-15,12-1-4 16,-12 6 1-16,15-5 0 15,0-3 3-15,0-8 1 16,18-1 1-16,9-5-3 16,1-10-3-16,5 0 0 15,3 0-40-15,0-19-49 16,0-3-65-16,-8-10-4 16,-10 1-11-16,3 8 117 15,-21 0 52-15,0 11 233 16,0 3-27-16,0 9-87 15,0 0-53-15,-6 0-45 0,-9 0-12 16,3 9-2-16,-3 6-3 16,5 0-4-16,10-4 0 15,-9 0 0-15,9-5 4 16,0-1-4-16,0-5-16 16,9 0-1-16,1-11 5 15,11-15-10-15,0-15-52 16,-9-2-105-16,-9-13-38 15,-3-2-2-15,0 0 219 16,0-5 37-16,-9 9 312 16,3 12-145-16,-9 13-97 15,9 12-47-15,6 11-20 16,-6 6-22-16,6 0-13 16,0 17-5-16,0 21 1 15,0 12 4-15,12 8-1 0,3 6-4 16,9 1 1-1,0-6-1-15,0-12-2 0,0-15-4 16,-15-12-14-16,10-9-3 16,-13-5-1-16,-3-6 8 15,3 0 16-15,3 0 7 16,0-8-6-16,-9-1 2 16,6 6 1-16,-6 3 0 15,3 0-4-15,-3 0 0 16,9 0-5-16,3 0-17 15,0 0-42-15,-3 3-403 0</inkml:trace>
  <inkml:trace contextRef="#ctx0" brushRef="#br0" timeOffset="52075.22">27832 7049 3083 0,'0'0'0'0,"0"0"-65"16,18 0-259-16,0 0-2298 0</inkml:trace>
  <inkml:trace contextRef="#ctx0" brushRef="#br0" timeOffset="52442.86">28088 7225 2944 0,'0'0'378'0,"0"0"-302"16,0 0 6-16,0-8-16 15,-6 4-25-15,6 2-19 16,-6 2-15-16,-6 0-6 16,-3 0-1-16,3 12-1 15,0 5 1-15,6 3-1 16,-6-5-1-16,9 2 1 15,3-2-2-15,0-9-9 16,0-3-8-16,0-3 4 16,15 0 8-16,-3 0 8 15,6-11 0-15,-3-4 0 0,3 0 0 16,-3 6 0-16,-12 3 1 16,12 6-1-16,-3 0 4 15,4 0-2-15,-4 15-2 16,0-4-8-16,9 4-8 15,3-15-25-15,3 0-140 16,-9 0-2431-16</inkml:trace>
  <inkml:trace contextRef="#ctx0" brushRef="#br0" timeOffset="52668.885">28309 6816 3388 0,'0'0'135'0,"0"0"-122"16,0 11-13-16,0 18 10 15,0 15 18-15,9 10-4 16,9-2-9-16,3 1-9 16,-12-5-1-16,6-9-5 15,0-4-15-15,-3-5-42 16,-6-10-132-16,0-11-1329 0</inkml:trace>
  <inkml:trace contextRef="#ctx0" brushRef="#br0" timeOffset="52890.864">28296 7079 3319 0,'0'0'152'15,"0"0"-121"-15,22 0-3 16,-1-8-2-16,12 2-26 16,15-4-10-16,-12 1-76 15,-2 3-518-15</inkml:trace>
  <inkml:trace contextRef="#ctx0" brushRef="#br0" timeOffset="53337.078">28511 7307 3087 0,'0'0'390'16,"0"0"-341"-1,0 0 18-15,0 0 2 0,6-2-37 16,15-13-20-16,6-3-7 15,-3-6-5-15,3-5-3 16,-9 1-2-16,-2-5-10 16,-4 4-16-16,-12 6 8 15,6 2 14-15,-6 13 9 16,0 4 0-16,0 4 0 16,-6 0 0-16,-6 8-1 15,-10 23 1-15,10 3 0 16,0 1 3-16,3-3 3 0,9-2 0 15,9-13 1 1,21-8 2-16,43-9-9 0,-1-21-19 16,-2-10-525-16</inkml:trace>
  <inkml:trace contextRef="#ctx0" brushRef="#br0" timeOffset="55332.892">26679 7898 1926 0,'-9'0'1689'16,"9"0"-1600"-16,0 0-70 16,-9 0-12-16,9 4-2 15,0 18-5-15,0 17 0 0,0 13 0 16,0 19 6-16,0 8 1 16,9 0-7-16,6 3 3 15,-3-7-1-15,12-10-2 16,-3-16 0-16,6-7-2 15,-3-14-18-15,10-9-18 16,8-19-54-16,6 0-202 16,-15-13-2284-16</inkml:trace>
  <inkml:trace contextRef="#ctx0" brushRef="#br0" timeOffset="55850.852">27125 8113 2980 0,'0'-6'489'0,"0"2"-425"15,0 2-4-15,0-2-6 16,0 4-24-16,0 0-18 16,0 0-11-16,0 12-1 15,6 12 3-15,10 4-1 16,-4 4 0-16,-6 3-1 0,9-3-1 16,-15-1 0-1,12-5 1-15,-12-9-1 0,0-7 0 16,6-2 0-16,-6-8 0 15,3 0 1-15,-3-3-1 16,9-24-2-16,6-13-27 16,-3-4 2-16,6-8-3 15,3 9-13-15,-6 9 22 16,3 7 15-16,1 15 0 16,-7 12 5-16,-3 0-3 15,3 12-3-15,3 23 7 16,3 9-1-16,-6 1 1 0,0 2 0 15,3-7 0 1,-6-7 0-16,0-13 0 0,3-5 0 16,4-15 0-16,-4 0-23 15,-3-9-152-15</inkml:trace>
  <inkml:trace contextRef="#ctx0" brushRef="#br0" timeOffset="58237.594">27717 8056 3170 0,'0'0'282'15,"0"0"-224"-15,0 0-10 16,0 0-7-16,0 0-16 16,0 0-13-16,0 14-5 15,0 10 7-15,0 5 3 16,0 3-4-16,9 1-5 0,-3-7-3 16,0 0 0-16,-6-7-3 15,3-7-1-15,6-10 2 16,-3-2-3-16,-6 0 3 15,12 0 2-15,3-13 4 16,-3-13-9-16,10-8-9 16,-13-1-2-16,6 3-2 15,-6 6 3-15,-3 7 7 16,-3 12 3-16,-3 7 6 16,0 0-6-16,0 0-1 15,9 7-4-15,-9 18 5 16,6-3 0-16,0-2 0 15,-6 1-3-15,6-4 3 0,0-8 0 16,3-5 0-16,-3-4-1 16,0 0 1-16,-3-6 0 15,15-18-3-15,-3-5-10 16,0-1-3-16,7 5 0 16,-16 3 9-16,6 8 7 15,-12 8-1-15,3 6 1 16,9 0-10-16,-12 6-1 15,12 19 5-15,-6 1 3 16,-3 0 3-16,6-4 0 16,0-1-1-16,-9-5 1 15,6-8-1-15,-6-6 1 16,0-2 0-16,3 0 5 0,6 0 8 16,-3-22-3-16,9-3-10 15,3-1 0-15,-6 0-1 16,4 5 1-16,-4 9-1 15,0 7 1-15,-6 5-6 16,9 0 1-16,-12 10-3 16,12 7 5-16,-9 6 2 15,9 3-1-15,-9-7-31 16,0-9-111-16</inkml:trace>
  <inkml:trace contextRef="#ctx0" brushRef="#br0" timeOffset="61428.868">28200 7591 2864 0,'0'0'252'0,"0"3"-202"15,0 12-23-15,6 14 35 16,0 10 10-16,0 9-12 16,3 9-32-16,-3 3-15 15,0 6 1-15,-6-5-3 16,0-3-4-16,0-4 0 0,0-18 9 16,0-6-6-16,0-7-3 15,0-13-2-15,0-4-2 16,0-6-3-16,0 0 8 15,0 0 0-15,0-16-3 16,0-13-5-16,9-9-13 16,15-6-10-16,-6 4-3 15,1 4-15-15,11 4-18 16,-6 15-14-16,3 7-19 16,-18 10 15-16,12 0-35 15,-15 16 33-15,-6 13 43 16,0 5 23-16,0 2 13 15,-6 1 0-15,-15 0 3 16,3-9 17-16,0-4 29 0,-9-3 1 16,0-7-15-16,8-8-5 15,4 0 6-15,6-6-14 16,0 0 3-16,9 0 5 16,0 0-4-16,0 0 4 15,9 0-16-15,15 0-6 16,4-6 1-16,5-8-4 15,6-2 0-15,-3 1-5 16,3-5-6-16,7-6-34 16,2-1-13-16,-3-5 7 15,-15 0-31-15,4 0-44 0,-13-3-91 16,-12 2-328 0,0 4-131-16,-9 2 671 0,0 11 789 15,0 4-414-15,-18 8-250 16,-3 4-69-16,3 0-25 15,-4 10 16-15,1 17-9 16,3 4-19-16,6 6-9 16,6 5 39-16,6-6 19 15,0-1 1-15,0-3-8 16,0-9-10-16,18-5-17 16,9-6 3-16,-2-12-4 15,5 0-13-15,6 0-10 16,3-24-10-16,0-5-7 15,7-9-31-15,-7-3-9 16,-3-6-8-16,-6 2 24 0,-12 8 28 16,-6 1 3-16,-12 14 75 15,0 6 6-15,0 8-56 16,-6 8-18-16,-15 0-7 16,3 0 0-16,0 20-7 15,6 4 7-15,-3-1-11 16,15 3-5-16,0-2-22 15,0-9 6-15,0-3-4 16,15-1 19-16,0-8 2 16,0 6-8-16,0-1-6 15,-3 4 9-15,-6 2 11 16,0 4 8-16,0 6 1 16,10-1 0-16,-10 1 1 0,3-1 0 15,15-5 5 1,-6-4-6-16,9-12 0 0,-6-2-9 15,9 0-183-15</inkml:trace>
  <inkml:trace contextRef="#ctx0" brushRef="#br0" timeOffset="61709.276">29202 7228 3213 0,'0'24'148'16,"0"16"-115"-16,18 10 48 16,9 18-8-16,12 7-26 15,1 2-20-15,-10 2-8 16,-3 3-14-16,-12 3-5 15,-15 0-2-15,0 5-20 16,-94 30-34-16,10-23-15 16,-16-21-189-16</inkml:trace>
  <inkml:trace contextRef="#ctx0" brushRef="#br0" timeOffset="66374.901">24017 5097 3043 0,'33'-12'138'16,"12"6"-111"-16,3-2-19 15,10 0 10-15,2 8 6 16,4 0 3-16,5 0 8 16,-6 8 0-16,4 22-1 15,-10 5-19-15,9 11-14 16,-20 9 0-16,-1 4-1 16,-15 6 1-16,0 2-1 15,-18 6 0-15,-12-6 5 16,0 4-5-16,-12-1 0 15,-21-5 25-15,-6 0 3 16,-12-7-2-16,-10-3 4 0,-11-10-2 16,-13-2 0-1,-5-12-4-15,-7-4-3 0,-14-9-3 16,2-18-6-16,-12 0-3 16,13-12 2-16,5-32-1 15,12-8 1-15,19-22 10 16,12-10-6-16,35-37-15 15,25-36 0-15,0 11-9 16,25 11-3-16,20 26-4 16,15 43-29-16,19 1 21 15,11 6 8-15,1 24-8 16,42 27-19-16,-19 8-55 16,-23 0-145-16</inkml:trace>
  <inkml:trace contextRef="#ctx0" brushRef="#br0" timeOffset="67052.621">25245 5328 3405 0,'0'7'114'0,"0"1"-114"15,0 13 0-15,0 5 1 0,0 15 8 16,0 5 0-16,3 7-6 16,9 0 1-16,-12-2-4 15,0-2-6-15,0-6-28 16,0-1-49-16,-21-8-106 15,0-10-185-15</inkml:trace>
  <inkml:trace contextRef="#ctx0" brushRef="#br0" timeOffset="67261.689">25064 5589 3324 0,'0'0'153'0,"0"0"-115"0,6 0-21 16,21 0 16-16,9 0-3 15,13 0-18-15,8 0-8 16,3 0-4-16,13 0-11 16,-13 0-78-16,-12-15-584 0</inkml:trace>
  <inkml:trace contextRef="#ctx0" brushRef="#br0" timeOffset="69479.441">24823 4844 713 0,'-13'-13'2329'0,"1"5"-2217"15,-12-10-105-15,0 0 1 16,6-4 8-16,-9-9 26 16,-3 2-1-16,-10-3-11 15,-2-3 39-15,0 0-10 0,-18 0-18 16,2-1-17-16,-8 2-8 16,-7-5-7-16,-2 5 0 15,-4 2 2-15,-11 6-4 16,2 1 6-16,-5 8-8 15,8 8 2-15,13 7-1 16,-13 2 2-16,7 0-4 16,-1 8 2-1,-2 12-3-15,-4-2-3 0,4 5 0 16,-4 3 4-16,-5-2 6 16,-4 1 3-16,10-3-2 15,-1 4 2-15,10-1-2 0,5-3-4 16,1 8-4-16,12 5-1 15,-10 3-2-15,4 5 0 16,-10 4 1-16,13 4-1 16,-3-4 1-1,5-1-1-15,1-2 1 0,15-1-1 16,3-4 3-16,8-1-3 16,4-9 0-16,9 0 0 15,3-9 2-15,-3-2-2 16,12-4 0-16,-6-3 0 15,12-4 0-15,0-7 0 16,-3 3-1-16,3 1-11 16,0-4-11-16,0 0-25 15,0 0-22-15,0-10-135 0</inkml:trace>
  <inkml:trace contextRef="#ctx0" brushRef="#br0" timeOffset="69860.555">21925 4823 3043 0,'0'0'309'16,"0"0"-251"-16,0 0-50 15,0 6-3-15,0 3 7 0,0 4 13 16,0 8 6-16,0 9-1 16,0 11-12-16,0 2 2 15,0 4-1-15,0 5-2 16,9-7-8-16,-9 1-1 16,6-7 1-16,0-7 1 15,0-9-6-15,-6-2 0 16,9-6 4-16,-3-10 1 15,0 1-1-15,0-1 4 16,16-5 4-16,8 0 2 16,24 0-3-16,22 0-15 15,68-28-1-15,-20-4-73 16,-21-7-473-16</inkml:trace>
  <inkml:trace contextRef="#ctx0" brushRef="#br0" timeOffset="82862.68">27916 8434 3277 0,'-3'0'194'0,"-3"0"-154"16,0 0-30-16,-3 0-5 16,9 0 0-16,0 0 3 15,0 0-8-15,0 0 0 16,0 3 0-16,0 0 0 0,0 2 0 15,0 2 0-15,-6-1 1 16,0-1 7-16,6 0 3 16,-12 12 1-16,3-3 0 15,0 0-3 1,-9 4 1-16,9 3-4 0,-16-4-1 16,16 10-1-16,-12-7 2 15,-6 2-1-15,12 4-2 16,-12 4 1-16,-6 0 1 15,-1 5-2-15,-2-1 1 16,-12 8 0-16,-3 1-3 16,-10 4 3-16,-2 10-1 15,-19 1 1-15,16 3 0 16,-28 6 1-16,4 3-3 16,-1 0 5-16,-5 8-1 15,-10 1 2-15,10-1 0 0,-13 5-1 16,3 2-1-16,-2-1 2 15,8 0-5-15,-9 1 0 16,16-5-2-16,2-1 1 16,4-6 0-16,11-6 2 15,1-6 0-15,14-2-1 16,-5-7-1-16,9 4-1 16,-4-6-1-16,4-1 5 15,3 2-1-15,-7-5-4 16,4 3 3-16,9-4 0 15,-7-6-2-15,4-1 2 0,0-3-3 16,-1 3 0-16,-8-1 1 16,9 1 1-16,-7-3-1 15,-2 3 1 1,3 3 1-16,5-3-3 0,-8 3 1 16,3-5-1-16,-4 5 0 15,4 2 1-15,-12-2-1 16,5 3 0-16,-5 1 1 15,-4 2-1-15,-5 5 0 16,-7-3 0-16,10 4 4 16,-4-3-4-16,-2 0 1 15,5 0 3-15,-2-1-4 16,-10-3 0-16,13 1 0 0,3 4 0 16,-4-4 0-16,1-4 0 15,5 4 0-15,-11 0 0 16,14 5 0-16,-14-2 0 15,11 3 0-15,-11 6 0 16,12-4 0-16,-1 1 0 16,-8 2 2-16,11 0-2 15,-5-1 0-15,2-4 0 16,-2-1 0-16,6-2 1 16,-4-4-1-16,-2 1 0 15,8-2 0-15,-8-4 1 16,5-1 2-16,10 1-1 15,0-3 0-15,-1 1 1 16,10-5-3-16,-3 7 0 16,0 0 0-16,5-1 2 0,-14-1-2 15,15 3 0 1,-10-5 4-16,7 2-4 0,-6 1 0 16,5-5 0-16,1 7 0 15,-3-5 0-15,3 4 0 16,-4-3 1-16,7 0-1 15,-9 3 0-15,5 0 1 16,4-3-1-16,-12-3 1 16,24 1-1-16,-7-7 0 15,7 0 0-15,6-6 0 16,3-2 0-16,0-1 0 16,15-5 0-16,-13 1 0 15,10-8 0-15,6 0 0 0,-3-4 0 16,9-2 0-16,0-2-3 15,0 0-2-15,0 0-1 16,0 0-3-16,0-6-7 16,15-10-18-16,-3-11-27 15,10-29-15-15,2 9-45 16,-6-2-335-16</inkml:trace>
  <inkml:trace contextRef="#ctx0" brushRef="#br0" timeOffset="83402.981">20567 13561 1934 0,'0'0'365'16,"0"0"-236"-16,0 0-71 15,0 3-10-15,0 0 399 16,0 5-229-16,0 2-161 16,0-2-33-16,-6 10 42 0,0 3-10 15,-6 6-9 1,-9 5-10-16,9 2-1 0,-13 5-3 15,10-1-12-15,-3 3 2 16,-3-1-4-16,9 4 3 16,-3-6-9-16,3-3 3 15,12-5-4-15,-6-3-1 16,6-8-4-16,0 0 0 16,0-11-1-16,6 0-2 15,15-2-1-15,-12-2 0 16,21-4 3-16,-6 0-1 15,10 0-1-15,-1 0 0 16,6 0-4-16,0-4 3 16,1-10-3-16,5 0 3 15,3-7-2-15,15-5-1 0,7 2 0 16,2-3 0-16,-5 7 0 16,8 2-4-16,-5 4-16 15,-16 5-43-15,-21-5-185 0</inkml:trace>
  <inkml:trace contextRef="#ctx0" brushRef="#br0" timeOffset="88200.501">17256 15222 3379 0,'0'0'195'16,"0"0"-160"-16,0-5-26 0,0-1 9 15,6 0 18 1,6 1-9-16,9-1-15 0,18-3-4 16,19 1 2-1,20 2 4-15,40 0-2 0,45 4-1 16,45-2-2-16,34 4-4 15,-4-2 1-15,-8-4-1 16,-16-1 0-16,-6-1-2 16,0 3 2-16,-15-5-5 15,-42 1 2-15,-33 1-1 16,-39 2-1-16,-31 0 0 16,6 0 0-16,-15 0 0 0,-5 0 1 15,-22 3-1 1,-6 1 0-16,-6-2 4 0,0-1-4 15,0-4-1-15,-6-17-23 16,-6 2-62-16,0 1-261 0</inkml:trace>
  <inkml:trace contextRef="#ctx0" brushRef="#br0" timeOffset="139692.079">27228 10084 2739 0,'0'0'190'0,"0"9"73"15,0 21-80-15,9 11-115 0,-3 3-19 16,6 8-15-16,3 0-11 16,-9 5 1-16,0-3-4 15,0-3-11-15,-3-7-4 16,-3-6-4-16,0-12-1 15,0-12-44-15,0-4-82 16,-3-10-727-16</inkml:trace>
  <inkml:trace contextRef="#ctx0" brushRef="#br0" timeOffset="139985.706">27373 9851 2347 0,'3'0'208'15,"-3"0"570"-15,0 0-660 16,0 0-93-16,12 0-16 15,-6 17 10-15,6 3 10 16,-9 6-14-16,12 6-7 16,-6-1-8-16,-6 1-5 15,-3 3-44-15,0-7-186 16,0-12-1837-16</inkml:trace>
  <inkml:trace contextRef="#ctx0" brushRef="#br0" timeOffset="140293.156">27632 9935 2282 0,'0'0'676'16,"-6"-3"-283"-16,-3 3-311 15,-6 0-62-15,0 0-13 0,3 0-7 16,12 9 0-1,-6 8 0-15,6 4-8 0,0-1-3 16,18-1-4-16,12 0 8 16,4 0 3-16,-7-3 4 15,0 0-1-15,-6 5 0 16,-9-7-5-16,-9 3 2 16,-3 4 4-16,-3-1 8 15,-27 3 13-15,-18 1-21 16,5-7-51-16,7-5-214 0</inkml:trace>
  <inkml:trace contextRef="#ctx0" brushRef="#br0" timeOffset="141015.263">28155 10422 2621 0,'-12'0'880'16,"12"0"-790"-16,-13 0-59 16,10 0 32-16,3 0-24 15,0 0-13-15,0 0-10 16,0 0-7-16,16 0-6 15,14 0 2-15,9 0-2 16,15 0 2-16,4 0-3 0,14 0-2 16,-3-13 0-16,-8 1 0 15,-7 4-16-15,0-4-30 16,-20 0-35-16,-4-3-43 16,-3 3-98-16,-21 2-452 0</inkml:trace>
  <inkml:trace contextRef="#ctx0" brushRef="#br0" timeOffset="141260.973">28544 10198 2327 0,'-12'-2'867'0,"6"2"-694"15,6 0-114-15,0 0 8 16,0 0-22-16,0 0-11 0,0 0-17 16,12 0-8-16,9 0-3 15,0 0 4 1,3 8-5-16,0 7-1 0,-2 3-3 15,-4 5-1-15,-3 3 1 16,-9 4-1-16,-6 4 0 16,0 7 5-16,0-3 2 15,-6 7 1-15,-21-1-8 16,5-3-9-16,-8-10-29 16,6-10-74-16,15-12-627 0</inkml:trace>
  <inkml:trace contextRef="#ctx0" brushRef="#br0" timeOffset="143581.406">29111 10208 2647 0,'0'2'3'16,"0"4"347"-16,0-3 7 15,0 0-277-15,0-3-57 16,24 0-15-16,10 0-7 15,-1 0-1-15,3 0 0 16,6 0-23-16,-2 0-65 16,-22 0-263-16</inkml:trace>
  <inkml:trace contextRef="#ctx0" brushRef="#br0" timeOffset="144616.295">29742 9695 2344 0,'0'0'155'15,"0"0"630"-15,0 0-608 16,0 0-121-16,0 0-21 16,0 0-6-16,-6 27-19 15,-12 4-3-15,3 22 19 16,-6 12 4-16,9 15-2 15,-3 13-7-15,6 3-3 16,9 3-11-16,0-8-7 0,0-8 0 16,6-16-7-1,18-14-12-15,36-12-21 0,-18-21-29 16,13-14-107-16</inkml:trace>
  <inkml:trace contextRef="#ctx0" brushRef="#br0" timeOffset="145968.216">30062 10009 2276 0,'0'2'203'0,"6"-2"-48"15,-6 2 570-15,0 3-642 16,0-5-41-16,0 0 9 15,0 1-8-15,0-1-18 16,0 0-6-16,0 0 0 16,6 0 1-16,-3-1-9 15,12-8-3-15,-3-7 1 16,9 2-2-16,13-1-5 0,-1-3 1 16,-3 7-3-16,3 2 1 15,-3 7-1-15,1 2 0 16,-13 0-1-16,3 2-4 15,-9 18-1-15,-3 11-5 16,-9 3 0-16,0 5 1 16,-15 8 3-16,-27-1-1 15,5 4 5-15,-8-6 0 16,3-10 3-16,12-1 3 16,-1-7-1-16,22-12-2 15,3 1 0-15,6-9-1 16,0 0-1-16,0-2 2 0,12-4 0 15,16 0 4-15,8 0 0 16,12-6-4-16,25-14-9 16,-16 1-52-16,-6-1-124 0</inkml:trace>
  <inkml:trace contextRef="#ctx0" brushRef="#br0" timeOffset="146682.163">30307 9528 2750 0,'0'0'23'0,"0"0"584"16,0 0-464-16,0 0-102 15,0 0-25-15,9 0-11 16,3 12 0-16,6 0-4 16,-3 5 0-16,-3 3-1 15,-9 1-1-15,6 1 1 16,-3 0 0-16,-6-8 0 0,0-2 1 16,0-2 2-1,0-7 0-15,0-3 1 0,0 0 2 16,0 0 3-16,9-13 2 15,-9-9-8-15,6-4-3 16,-3-5-4-16,6 5 1 16,3 3 3-16,3 3-3 15,-9 10 1-15,6 4-1 16,10 6 3-16,-13 0-3 16,12 0-3-16,-9 12 1 15,9 12 2-15,-9-3-7 16,-3-1-23-16,3 7-38 15,-9-14-169-15,3 0-1357 0</inkml:trace>
  <inkml:trace contextRef="#ctx0" brushRef="#br0" timeOffset="146855.132">30590 9540 1942 0,'9'0'396'0,"0"0"-300"16,-3 0-51-16,-3 0 429 16,12 0-377-16,7 0-97 15,-4 0-45-15,-6-6-714 0</inkml:trace>
  <inkml:trace contextRef="#ctx0" brushRef="#br0" timeOffset="147071.104">30768 9381 2454 0,'0'0'80'0,"9"0"-26"16,-9 0 687-16,0 0-651 16,6 0-59-16,-6 6 7 15,12 7-7-15,-12 1-16 16,13 7-5-16,-4 3-7 15,-3 2-3-15,-6 5-35 16,0 0-105-16,0-15-600 0</inkml:trace>
  <inkml:trace contextRef="#ctx0" brushRef="#br0" timeOffset="147807.353">30750 10140 2575 0,'0'0'310'0,"6"0"279"16,6 0-518-16,9 0-48 16,13 0 7-16,2 0-15 15,12 0-10-15,-12 0-5 16,7 0-4-16,-4-9-34 15,-15 1-58-15,-6 2-479 0</inkml:trace>
  <inkml:trace contextRef="#ctx0" brushRef="#br0" timeOffset="148113.536">31215 9727 2691 0,'0'0'796'15,"0"0"-721"-15,9 24-40 16,6 10 28-16,3 11-9 15,0 8-32-15,3 9-10 0,1-2-6 16,-4-1-5-16,-6-3-1 16,-3-6-10-16,-3-7-19 15,-6-2-37-15,0-12-77 16,-15-14-1672-16</inkml:trace>
  <inkml:trace contextRef="#ctx0" brushRef="#br0" timeOffset="148940.631">31532 9432 1870 0,'0'0'718'15,"0"0"-554"-15,0 0 139 16,0 0 118-16,0 0-344 15,0 0-41-15,15 0-9 16,3 6-1-16,12 21-5 0,-3 4-9 16,13 13-2-16,-4 9-2 15,6 12-8-15,-3 2 0 16,-14 3 0-16,-4 3 0 16,-9 0 0-16,-12-3-6 15,0 1-6-15,-6-7-1 16,-21-2-13-16,-7-7-4 15,-11-2-50-15,6-13-25 16,9-19-385-16</inkml:trace>
  <inkml:trace contextRef="#ctx0" brushRef="#br0" timeOffset="149348.472">32383 9350 2739 0,'3'30'375'0,"-3"10"-108"16,0 13-171-16,9 8-33 15,6 6-33-15,-12-2-19 16,6-4-11-16,-3-4-12 16,-6-5-43-16,0-11-162 15,0-15-1687-15</inkml:trace>
  <inkml:trace contextRef="#ctx0" brushRef="#br0" timeOffset="149706.514">32329 9693 2694 0,'0'0'2'0,"0"0"501"15,15 0-409-15,18 0-69 16,3 0-19-16,12 0-6 16,-8-3-67-16,5-1-28 15,-12-2 38-15,-9 6 57 16,-9 0 30-16,-9 0 78 15,-6 4 6-15,0 12-29 16,0 9-20-16,0 7-16 16,13 0-16-16,-7 3-12 0,6-2-7 15,3-5-2-15,0-1-7 16,9-13-2-16,-6 1-1 16,9-10-1-16,-9-5 2 15,10 0-3-15,-7-22 3 16,-6-8-2-16,-6-7-1 15,-9-2 0-15,0 6-7 16,-42 7 1-16,5 9-22 16,-11 12-89-16</inkml:trace>
  <inkml:trace contextRef="#ctx0" brushRef="#br0" timeOffset="150860.718">30783 10708 2522 0,'-15'0'791'15,"3"0"-595"-15,0 0-102 16,-15 2-53-16,9 16-12 0,-9 14-15 16,0 19-4-1,-4 10 3-15,7 15 10 0,3 17-2 16,6 11-9-16,9 1-5 15,6-3-4-15,0-9-3 16,0-10-3-16,21-14-13 16,0-12-19-16,21-20-39 15,-2-11-78-15,-4-16-769 0</inkml:trace>
  <inkml:trace contextRef="#ctx0" brushRef="#br0" timeOffset="151336.427">31055 11082 2361 0,'9'-3'302'0,"-6"-3"430"16,18-1-669-16,6-3-46 0,-2 1-2 15,14 7-7-15,-12 2-8 16,0 0 4-16,-12 0-4 15,0 14-5-15,-9 15 0 16,-6 7 3-16,0 5 2 16,-24 3 11-16,-9 8 4 15,-6-5-5-15,-1 3 3 16,1-10 9-16,9-8 10 16,9-3-8-16,12-11-13 15,6-3-6-15,3-9 2 16,3 4 6-16,18-9 4 15,18 2-6-15,0-3-11 16,7 0 0-16,23 0-40 0,-14 0-50 16,-10-9-257-16</inkml:trace>
  <inkml:trace contextRef="#ctx0" brushRef="#br0" timeOffset="151936.663">31290 10643 2786 0,'0'0'2'0,"0"0"601"16,0 6-513-16,0 14-69 0,0 11 6 15,6 3-1-15,1 7-9 16,8 0-3-16,-9 1-3 16,0-7-4-16,0-9-3 15,-6-6 2-15,0-11-3 16,0 0 1-16,0-9 0 15,0 0 0-15,0 0 4 16,0-18-8-16,3-15-1 16,15-1-17-16,-12-5-14 15,12 7 14-15,-12 10 9 16,6 3 6-16,-3 17 3 16,3 2-3-16,-9 0-3 15,3 21 6-15,6 5-1 0,0 6 0 16,-9-3 1-16,13 6-4 15,-4-9-49-15,-3-8-204 0</inkml:trace>
  <inkml:trace contextRef="#ctx0" brushRef="#br0" timeOffset="152146.639">31607 10753 2396 0,'0'7'602'16,"0"-4"-223"-16,0 3-291 15,0 0-46-15,15-2-9 0,1-2-17 16,8 2-16-16,-6-4-7 16,15 0-29-16,-12 0-145 15,0 0-2704-15</inkml:trace>
  <inkml:trace contextRef="#ctx0" brushRef="#br0" timeOffset="152355.742">31870 10550 2570 0,'0'0'69'16,"0"0"624"-16,0 9-570 0,0 11-82 15,0 3 27-15,3 12-28 16,3 2-23-16,9-1-13 16,-6 2-4-16,-6-1-36 15,6-6-58-15,-3-10-511 0</inkml:trace>
  <inkml:trace contextRef="#ctx0" brushRef="#br0" timeOffset="152959.835">31870 11419 2200 0,'0'0'1229'0,"0"4"-1095"16,0-4-88-16,9 0 5 0,15 0-23 15,0 0-15-15,9 0-8 16,4 0-5-16,5 0 0 15,-9 0-4-15,-9 0-29 16,3 0-35-16,-8-4-48 16,-4-2-438-16</inkml:trace>
  <inkml:trace contextRef="#ctx0" brushRef="#br0" timeOffset="153227.387">32413 10951 2376 0,'0'11'1061'0,"0"7"-965"16,9 11-43-16,-3 3-4 15,0 6-17-15,6-3-19 16,-3-3-8-16,4-1-5 16,-13-9-14-16,6 2-17 15,-6-9-43-15,0-7-149 0</inkml:trace>
  <inkml:trace contextRef="#ctx0" brushRef="#br0" timeOffset="153528.475">32546 10559 2667 0,'-9'0'827'0,"9"0"-715"16,0 5-67-16,36 19-21 15,9 8 4-15,13 9-3 0,11 12-8 16,-2 6-7-16,-1 8-2 16,-18 6 0-16,-12 14-1 15,-17 7 1-15,-19 9 0 16,0-4-7-16,-28-3-1 16,-20-5-4-16,-57 18-25 15,14-21-44-15,-6-21-167 0</inkml:trace>
  <inkml:trace contextRef="#ctx0" brushRef="#br0" timeOffset="155326.718">27261 13069 2845 0,'-6'0'210'15,"6"0"344"-15,0 0-475 16,0 0-53-16,0-2 1 16,0-7-9-16,27 0-12 15,7-3-6-15,2 3 0 16,6 2 0-16,-12 1 0 16,-3 6 0-16,1 0-1 15,-16 0-2-15,-6 12-3 16,-6 14-4-16,0 11 2 0,0 7 0 15,-34 3 0 1,4 2 1-16,-15 8 3 0,-3-10 2 16,-1-3 0-16,19-3 2 15,6-13 0-15,3-4 1 16,15-7-1-16,6-8 0 16,0 0 4-16,6-7 4 15,21-2 2-15,6 0-5 16,7 0-1-16,-4 0-4 15,6-9-3-15,6-4-33 16,-5 0-61-16,-10-1-330 0</inkml:trace>
  <inkml:trace contextRef="#ctx0" brushRef="#br0" timeOffset="155563.697">27575 12604 3289 0,'0'0'199'16,"0"0"-155"-16,0 0-20 15,6 0-6-15,-6 0-11 16,6 20-6-16,3 7-1 15,-3 19-24-15,-6-1-44 0,6-11-357 0</inkml:trace>
  <inkml:trace contextRef="#ctx0" brushRef="#br0" timeOffset="155848.952">27795 12765 3421 0,'-12'-6'162'0,"6"4"-117"16,-6 2-21-16,3 0-12 15,3 0-12-15,6 12-2 16,0 8-5-16,0 6-10 0,18 3-29 16,3 1-9-16,7-4 14 15,-4-6 17-15,-6 2 5 16,3-2 4-16,-15-6 8 15,0 0 2-15,-6-2 5 16,0-5 1-16,-6 0 10 16,-30-1-11-16,-3 0-19 15,5-6-277-15</inkml:trace>
  <inkml:trace contextRef="#ctx0" brushRef="#br0" timeOffset="156441.009">28019 13430 3409 0,'0'0'235'16,"0"0"-222"-16,0 0-6 0,12 0 26 16,21 0-4-16,12 0-17 15,4 0-4-15,11 0-4 16,3 0-1-16,7 0 0 16,-13 0-2-16,-9-4-1 15,1 2 0-15,-16-3-2 16,0-1-14-16,-9-3-22 15,3-3-53-15,1 0-179 16,-10-2-1217-16</inkml:trace>
  <inkml:trace contextRef="#ctx0" brushRef="#br0" timeOffset="156734.449">28517 13219 3415 0,'-6'0'130'0,"6"0"-98"16,0 0 18-16,0 0-20 16,0 0-10-16,21 0-12 15,-6 6-2-15,9 5-1 16,9 7-1-16,-15-4-4 16,10 7 0-16,-10-3 1 15,3 2-1-15,-12 0-3 16,6 1 3-16,-9 3-5 15,-6-8 1-15,0 6 1 16,0 1-2-16,0-5-1 16,-24 2-8-16,-9 3-1 15,-13 1-15-15,1-3-51 0,12-7-494 16</inkml:trace>
  <inkml:trace contextRef="#ctx0" brushRef="#br0" timeOffset="159775.111">29247 13199 3127 0,'-9'2'252'0,"6"4"-9"16,3 0-216-16,0-3-21 16,0 0 18-16,3-3-10 15,24 0-11-15,12 0-3 16,10 0-9-16,-4 0-12 16,3 0-11-16,7 0-39 15,-19 0-54-15,-3 0-466 0</inkml:trace>
  <inkml:trace contextRef="#ctx0" brushRef="#br0" timeOffset="160668.055">29878 12897 2517 0,'0'0'313'0,"0"-3"-232"16,6-2 279-16,0-5-164 15,9 5-137-15,3-10-41 16,3 0-1-16,3 7 0 15,4-4-7-15,-4 3-2 16,0 6 0-16,6 3-3 16,-6 0-5-16,-3 9 0 15,-6 14 0-15,4 9-8 16,-19 9 3-16,0 0-3 16,-6 7 0-16,-22-5 3 15,-5 7 5-15,-9-6 0 16,6 0 0-16,-13-6 1 15,16-2 4-15,12-10 6 16,-6-10-4-16,15 2 0 0,6-5-4 16,0-6-2-16,6-1 2 15,0 0-3-15,6-6 6 16,12 0 4-16,15 0-1 16,6 0-3-16,13 0-6 15,-4 0-16-15,21 0-42 16,-20-2-73-16,-13 2-571 0</inkml:trace>
  <inkml:trace contextRef="#ctx0" brushRef="#br0" timeOffset="161427.039">30249 12332 2914 0,'0'0'633'16,"0"0"-622"-16,0 0-11 15,6 20 0-15,9 6 5 16,-3 10 3-16,6 5-5 16,-2-6-2-16,2 0 2 15,-12-6 0-15,9-8-2 16,-15-10-1-16,0-1 4 16,6-8 1-16,-6-2 5 15,0 0 5-15,0-12 5 16,6-17-19-16,0-6-1 0,-3-11-15 15,12 2 0 1,-6 6 10-16,0 5 5 0,6 13 0 16,-9 9 0-16,9 11 1 15,3 0-1-15,4 0 0 16,-7 22 1-16,9 14-1 16,0 2 3-16,-12 2-3 15,3 1 0-15,-9-4 0 16,-6-3-17-16,0-10-56 15,0-9-489-15</inkml:trace>
  <inkml:trace contextRef="#ctx0" brushRef="#br0" timeOffset="163776.566">30699 12372 2100 0,'0'0'724'16,"0"0"-539"-16,6 0-15 15,-6 0-3-15,3 0-73 16,6 0-39-16,-3 0-10 16,6 0-5-16,3 0-9 15,-3 0-9-15,9 0-13 16,-6 0-6-16,10 0-3 16,-7 0-4-16,-3 0-42 15,3 0-54-15,-12 0-456 0</inkml:trace>
  <inkml:trace contextRef="#ctx0" brushRef="#br0" timeOffset="164038.851">30986 12232 3108 0,'0'7'272'15,"-12"7"-225"-15,12 6-25 16,0 11 0-16,-3 0-12 16,3 5-5-16,0 1-4 0,0 1-1 15,0 6-14-15,0-15-127 16,0-4-636-16</inkml:trace>
  <inkml:trace contextRef="#ctx0" brushRef="#br0" timeOffset="164542.952">31034 13069 3428 0,'0'0'188'0,"0"0"-159"0,0 0-27 15,0 25 6-15,0 3 10 16,9 13-3-16,3 3-8 16,-3 5-5-16,-6-2-2 15,6 1-5-15,-9-1-29 16,0-12-58-16,0-12-254 0</inkml:trace>
  <inkml:trace contextRef="#ctx0" brushRef="#br0" timeOffset="164706.136">30986 13334 3151 0,'0'-7'382'0,"12"-5"-382"15,15 0-15-15,12 4 9 16,21-4-9-16,-5 3-165 16,-1 3-454-16</inkml:trace>
  <inkml:trace contextRef="#ctx0" brushRef="#br0" timeOffset="164911.108">31324 13309 2739 0,'0'14'403'0,"0"-2"-253"0,0 9-23 16,0 1-69-1,0-2-21-15,6 1-9 0,3-5-6 16,9 0-8 0,-9-11-4-16,12-2-7 0,0-3-3 15,-9 0 0-15,-9-3 0 16,3-14 0-16,-6-3 0 16,0-7-11-16,-6 9-12 15,-30 4-4-15,-3 5-50 16,15 4-340-16</inkml:trace>
  <inkml:trace contextRef="#ctx0" brushRef="#br0" timeOffset="166313.641">31888 12736 3021 0,'-9'-6'309'15,"9"-2"-252"-15,0 2 12 16,0 3-18-16,0-3-21 16,0 1-15-16,0 0-5 15,0 4 1-15,0 1 10 16,0 0 9-16,0 0-4 16,0 0-4-16,0-5-3 15,0 5-6-15,0 0 0 0,0 0-6 16,0 0-3-16,0 0 1 15,0 0-2-15,-9 0 0 16,3 0-2 0,-12 25-1-16,-3 9 0 0,0 19 0 15,-4 12 1-15,1 9 2 16,15 6 1-16,3 6 0 16,6 1 1-16,0-5-2 15,12-3-3-15,15-11-5 16,4-15-5-16,2-10-18 15,27-16-29-15,-15-15-70 16,-5-12-922-16</inkml:trace>
  <inkml:trace contextRef="#ctx0" brushRef="#br0" timeOffset="166728.419">32006 13053 2683 0,'0'-10'834'0,"0"2"-792"16,0-5-15-16,18 0 20 0,3 6-35 15,6-5-11 1,-3 6-1-16,3 6-1 0,-8 0-2 15,2 0 0-15,-15 10-6 16,-6 11-3-16,0 7 7 16,0 8 4-16,-21 1-2 15,-4 4 3-15,-11 1 4 16,3-5 4-16,12-1 4 16,0-7 2-16,6-7-6 15,12-4-2-15,3 1-4 16,0-11 8-16,12 4 4 15,21-6-4-15,0 0-4 16,9-6-6-16,7 0-8 16,2 0-25-16,-6 0-56 15,-12 0-268-15</inkml:trace>
  <inkml:trace contextRef="#ctx0" brushRef="#br0" timeOffset="167215.233">32262 12639 3220 0,'0'0'266'15,"0"0"-240"-15,0 16-16 16,0 13 12-16,6 0-1 16,6 6-9-16,-6 0-5 15,-6 0-3-15,0-9-3 16,0-6-1-16,0-8 3 15,0-9-2-15,0-3 2 16,0 0 2-16,0 0 6 16,6-11-2-16,-3-15-9 0,-3-10-17 15,16 5 9-15,-7 1 6 16,0 7-1-16,-9 11 3 16,15 5 4-16,-15 7-4 15,12 0-1-15,-3 0 1 16,3 19-2-16,-6 7 1 15,6 1 0-15,-3 1-3 16,-3 1 1-16,-3 3-36 16,6-11-48-16,-9-3-393 0</inkml:trace>
  <inkml:trace contextRef="#ctx0" brushRef="#br0" timeOffset="167402.677">32501 12763 2580 0,'0'0'818'0,"0"0"-755"15,0 0-48-15,0 0 14 16,12 0-12-16,9 0-10 16,3 0-7-16,3 0-17 15,-9 0-60-15,3-4-376 0</inkml:trace>
  <inkml:trace contextRef="#ctx0" brushRef="#br0" timeOffset="167613.758">32718 12623 3305 0,'0'0'124'0,"0"1"-97"0,0 12-6 16,0 5 0-16,0 8-7 16,0 0-10-16,9 6-4 15,-9 9-23-15,0-9-81 16,0-2-866-16</inkml:trace>
  <inkml:trace contextRef="#ctx0" brushRef="#br0" timeOffset="168087.616">32652 13230 2683 0,'0'4'124'16,"0"-2"476"-16,0 4-489 15,12 0-58-15,6-3 5 16,9 0-25-16,6-3-15 15,-3 0-11-15,1 0-7 16,2 0-13-16,3 0-41 16,-15 0-65-16,-3 0-699 0</inkml:trace>
  <inkml:trace contextRef="#ctx0" brushRef="#br0" timeOffset="168364.317">33086 13021 3154 0,'0'0'385'0,"0"0"-347"0,0 0-25 16,0 20 22-16,0 8 7 15,12 4-11-15,-6 4-15 16,9 5-8-16,-9-6-8 16,4 0 0-16,-1-9-7 15,-9 3-32-15,0-9-36 16,0-8-107-16</inkml:trace>
  <inkml:trace contextRef="#ctx0" brushRef="#br0" timeOffset="168922.272">33183 12602 2830 0,'6'-4'688'0,"15"4"-593"15,-6 0-69-15,21 4-13 16,4 27 8-16,-1 17-2 16,6 16 3-16,3 12 2 0,-14 8-3 15,2 5-6-15,-18-4-3 16,-12-1-8-16,-6-5 1 16,0-2-5-16,-36-4 0 15,-25-6-6-15,-56 3-20 16,8-14-96-16,3-27-1522 0</inkml:trace>
  <inkml:trace contextRef="#ctx0" brushRef="#br0" timeOffset="185676.83">8431 16801 2474 0,'-3'-3'1014'0,"-12"-14"-898"16,6-2-81-16,6-3-14 15,-3-8 12-15,0 8 3 16,6-3-12-16,0-1-11 0,0 0 1 16,0-7-3-1,15 1-1-15,12 1-4 0,3-5-3 16,0 4 1-16,16 3-2 16,-1 0-2-16,15 9 2 15,-2-2-1-15,14 7-1 16,0 8-3-16,7 2 1 15,-4 5-1-15,10 5-3 16,2 21 0-16,-14 8-4 16,23 7 8-16,-26 18-2 15,5 11 0-15,-5 14 0 16,-13 11 0-16,-12 5 0 16,-8 2 0-16,-10 3 1 15,-12-3-2-15,-9-2 4 0,-6-4-2 16,0-2 3-16,-6-3-2 15,-27-6 2-15,-4-7 0 16,-5-5 0-16,-6-8 4 16,0-13-1-16,-10-1 1 15,-2-18 1-15,-4-13-3 16,-11-6 4-16,0-14-4 16,-16 0 1-16,0-14 0 15,-11-30 0-15,2-11 1 16,-8-17-1-16,2-7-3 15,0-11 0-15,10-15 1 16,11 0-1-16,19-4-1 16,8 1 1-16,25-6-2 0,21 0 2 15,12-7 0-15,18 5 0 16,37 4-3-16,29 10 1 16,40-1-2-16,0 22 1 15,2 18-9-15,13 22-15 16,-9 41-41-16,-12 0-50 15,-28 18-276-15</inkml:trace>
  <inkml:trace contextRef="#ctx0" brushRef="#br0" timeOffset="188604.387">30476 11815 2184 0,'51'0'315'16,"12"0"-182"-16,13 0-7 16,14 0-63-16,1 16-5 15,-7 8-27-15,1 5-17 16,-13 3 191-16,-5 4-90 16,-10-1-68-16,-6 5 5 15,-8 5-12-15,-1 4-14 0,3 4-4 16,-9 2-8-1,7 2-10-15,-16-2 1 0,6-2-5 16,-21-1 0-16,-9-5-4 16,-3 4 3-16,0-9 1 15,-21 5 8-15,-21 1-4 16,-1-7 2-16,-11 0 1 16,-3-7 4-16,-16-4 6 15,-5-7-1-15,-13-3-5 16,-5-5-2-16,-16 0-3 15,0-10-3-15,10-5 4 16,-4 0 4-16,12-5-5 16,13-25-3-16,12-16 1 15,2-15 0-15,10-18-4 16,-4-19 0-16,16-7-7 0,0-4 7 16,18 2 0-16,9 10 0 15,9 9 1-15,9 15 0 16,15 14-1-16,24 18 0 15,30 9 0-15,16 14-17 16,14 16-1-16,7 2 1 16,-6 24-17-16,14 39-60 15,-23-6-168-15,-28-10-1367 0</inkml:trace>
  <inkml:trace contextRef="#ctx0" brushRef="#br0" timeOffset="190055.412">17754 14083 2428 0,'9'-10'241'0,"6"5"-183"15,3-6 568-15,0-2-512 16,13 1-52-16,2-5-5 16,15 6-21-16,-6-4-10 15,13-1 2-15,-1 14-5 16,-12-1-12-16,7 3-3 16,-13 0-2-16,6 5-3 15,-3 22 2-15,0 5-2 16,-8 6-3-16,-1 7 0 15,0 3 0-15,-6 11 0 16,3 0 0-16,-9 6-1 16,-9 3 1-16,-2-8 0 0,-7 1 0 15,0-4 0 1,-28-2 0-16,-11-8-1 0,-12-1 1 16,-16-6-2-16,4-8 2 15,-15-10 0-15,-1-16 0 16,1-6 0-16,-7-14 1 15,-2-32-1-15,11-22 0 16,13-17 0-16,2-17 0 16,16-9-2-16,21-7-2 15,9 10 4-15,15 9-4 16,0 14 2-16,33 14 2 16,18 13-5-16,10 14 3 0,17 18-1 15,1 13 1-15,5 13-13 16,13 32-52-16,-34 15-69 15,-9 0-625-15</inkml:trace>
  <inkml:trace contextRef="#ctx0" brushRef="#br0" timeOffset="211093.023">24823 15405 3229 0,'27'-26'11'0,"12"-7"103"15,12-10-46-15,28-2-51 16,11-2-6-16,40 1 6 16,27 12-3-16,27 7-7 15,-6 15 2-15,-33 12 3 16,-48 0-7-16,-25 20-3 15,0 19-2-15,-5 10 3 16,8 19 3-16,-14 7 1 16,-19 7 5-16,-12 6 0 15,0 7-4-15,-9-8 0 16,-21 0 1-16,0-2-5 16,0 1 3-16,-33-7 8 15,-15 2 0-15,-12-2 9 0,-16 1-5 16,-14-5-1-16,-19-7 1 15,-24-4-2-15,-36-5-6 16,-33-25-2-16,-12-24-1 16,-1-14-3-16,7-45 0 15,33-27-3-15,30-4 0 16,30-46-2-16,46-25 3 16,54-17 4-16,15-24-7 15,57 23-5-15,34 33-2 16,48 11 7-16,36 19 0 15,21 31-10-15,33 13-7 16,-11 47-7-16,-49 15-9 16,-31 46-14-16,-53 4-63 0,-40 0-1374 15</inkml:trace>
  <inkml:trace contextRef="#ctx0" brushRef="#br0" timeOffset="-212348.529">24913 13883 3294 0,'0'0'332'0,"0"0"-293"0,0 0-32 16,0 6-1-16,0 5 12 16,0 7-13-16,0 20-5 15,21 16 10-15,3 15 0 16,0 14-4-16,13 2 1 15,-4 2-2-15,-12-2-1 16,6-5-1-16,-6-7-3 16,0-4 1-16,-15-10-1 15,1-6 0-15,-4-13 0 16,-3-7-9-16,0-13-10 0,0-8-14 16,-31-12-11-1,4 0-51-15,0-18-265 0</inkml:trace>
  <inkml:trace contextRef="#ctx0" brushRef="#br0" timeOffset="-212031.852">24765 14535 3263 0,'0'-8'150'0,"-6"0"-94"16,6 4 26-16,0 2-11 16,0 2-20-16,0 0-20 15,0 0-10-15,0 0-8 16,6 6-7-16,18 20 2 15,4 12 4-15,11 2-2 16,-3 13-5-16,12 4-3 16,-6-5 0-16,1 3-2 15,-4-9 1-15,-3-4-1 0,-3-10 0 16,-8-11 1-16,-1-4-1 16,-18-11 0-16,-3-6 1 15,6 0 2-15,-3 0 10 16,3-26 2-16,0-19-7 15,12-16-8-15,0-12-3 16,3 1-10-16,10-22-21 16,-1 22-53-16,-6 14-165 0</inkml:trace>
  <inkml:trace contextRef="#ctx0" brushRef="#br0" timeOffset="-209246.226">25538 17653 3227 0,'0'0'223'16,"0"0"-180"-16,0 0-39 16,27 0 20-16,6 0 24 15,19-6-13-15,-4 0-12 16,27-3-5-16,-2 1-5 15,11-4-11-15,1 3-1 16,5 0-1-16,-14-2-1 16,11 2-12-16,-17-2-12 15,-10-1-16-15,-6 2-6 0,-11-5-37 16,-16 7-190-16,-15 2-1587 16</inkml:trace>
  <inkml:trace contextRef="#ctx0" brushRef="#br0" timeOffset="-208932.669">25731 17829 3196 0,'0'0'232'16,"0"0"-180"-16,0-10-29 15,21-6 36-15,15 0-4 16,13-5-19-16,23-5-13 16,7 0-9-16,17-3-11 15,1 0-3-15,2 3-3 16,-8 5-29-16,-1 3-48 15,-17 10-35-15,-28 2-494 0</inkml:trace>
  <inkml:trace contextRef="#ctx0" brushRef="#br0" timeOffset="-204651.043">21282 18504 2356 0,'-15'0'1025'0,"6"0"-950"16,3 0-58-1,-12-3-9-15,18-3 42 0,0-2-4 16,0 2-22-16,12 3-17 16,3 0-3-16,15-3-1 15,-6 6 0-15,10 0 3 16,-1 0-1-16,6 0 4 16,6 0 0-16,1 0 1 0,5 0 6 15,6 0-2-15,7 0-2 16,5 0-6-16,10 0 4 15,-4 0 1-15,19-9 2 16,-4 3-6-16,7 0-4 16,-4 4-3-16,16-2 2 15,3-1-2-15,-1 2-1 16,16 3 1-16,-12 0 0 16,11 0 1-16,-8 0-1 15,-3 0 0-15,-3 0 0 16,-7 0-2-16,4 0 2 15,-10 0 0-15,-8 0 0 16,6 0 1-16,-13 0-1 0,-2 0 0 16,-1 0 0-1,-15 0 0-15,7 0 0 0,-16 0 0 16,-8 0 0-16,5 0 0 16,-6 0 0-16,-3 0 0 15,-8 0 0-15,11 0 0 16,3 0 0-1,-6 0 0-15,7 0 2 0,8 0 1 16,-9 0-3-16,7 0 1 16,2 0-1-16,-9 0 2 15,7 3-1-15,-4 2 2 16,-12-5-3-16,1 4 2 16,-4-2-2-16,-9 4 0 15,-3 0 1-15,6 3-1 16,-2-3 0-16,2-3 2 15,-6-3 0-15,6 3 0 0,-9-1 1 16,10 2 0-16,-7-2-2 16,-3 4 2-16,3-6-3 15,6 0 1-15,-9 6-1 16,-6-6 0 0,16 0 1-16,-13 3-1 0,6-3 3 15,-9 0-2-15,0 0 0 16,3 0-1-16,-12 0 5 15,3 0-1-15,-6 0-3 16,0 0 0-16,-6 0-1 16,0 0-9-16,-12 0-29 0,-9-3-89 15</inkml:trace>
  <inkml:trace contextRef="#ctx0" brushRef="#br0" timeOffset="-200985.438">26437 3942 3508 0,'-6'-6'122'0,"-6"0"-96"16,12 6-20-16,0 0-1 16,-3 0-5-16,3 18 0 15,-6 19-2-15,0 20 2 16,-9 13 0-16,3 12 2 15,-6 5-2-15,-12 6 3 16,8-8-3-16,-14-5 0 16,12-7 0-16,0-12-2 15,-3-8-13-15,9-14-21 16,-6-11-26-16,-1-16-30 16,7-6-187-16,-9-6-2052 0</inkml:trace>
  <inkml:trace contextRef="#ctx0" brushRef="#br0" timeOffset="-200698.661">25939 4536 1918 0,'-3'-11'1461'0,"3"5"-1384"15,0 0-54-15,0 3 41 16,0 3-21-16,0 0-33 16,0 9-10-16,3 19 0 15,18 11 14-15,1 10-4 16,5 1 4-16,-6 3-7 15,3-4-5-15,0-5 2 0,-3-3-4 16,-9-9 1 0,-3-12-1-16,0-1 3 0,0-13 1 15,-3-4 6 1,-2-2 18-16,11 0 3 0,3-12-1 16,12-19-15-16,21-17-15 15,16-41-27-15,-7 5-99 16,0 6-2745-16</inkml:trace>
  <inkml:trace contextRef="#ctx0" brushRef="#br0" timeOffset="-190071.783">29304 14720 3258 0,'0'-8'113'16,"0"-2"-113"-16,0-1 0 0,0-4 23 15,22 6 14-15,-4-2-22 16,15 2-7-16,6 3-4 16,6 4 4-16,1 2 0 15,-1 0-4-15,-3 0 0 16,0 8 0-16,-2 12-3 15,-13 7 2-15,0 6-3 16,-15 7 1-16,0 5-1 16,-12 9 0-16,0 3 6 15,0 4 6-15,-12 3 4 16,-12 0 1-16,9-3 4 16,-6-2 1-16,9-2-6 15,3-11-5-15,9-2-7 16,0-4-3-16,9-4 4 15,9-1-4-15,12-3 2 0,6-5-1 16,3-1-1-16,4-8-1 16,-1-3-3-16,3-9-4 15,-9-5-1-15,1-1-6 16,-13 0 5-16,-3 0 4 16,-12 0 5-16,3 0 0 15,-12 0 19-15,0 0 4 16,0 0-1-16,0 0-7 15,0 5-8-15,0 9-4 16,-18 12-3-16,3 12 2 16,0 14-2-16,-3 13 0 15,6 14 3-15,-4 6-3 16,-2 15 0-16,12 11 1 0,0 5-1 16,6 8 0-16,0 7 0 15,0 0 0-15,21 1 1 16,16-3 0-1,-4-6 1-15,6-6-2 0,-3-5 0 16,-6-11 0-16,1-9 0 16,-19-7 0-16,-6-15 0 15,-6-9 0-15,0-9 5 16,-15-8 3-16,-6-9 3 16,-16-4 4-16,1-11-2 15,-3 0-10-15,0-6-3 16,-13-14-22-16,4 0-58 0,18 0-428 15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0" max="32767" units="cm"/>
          <inkml:channel name="Y" type="integer" min="0" max="32767" units="cm"/>
          <inkml:channel name="F" type="integer" min="0" max="4095" units="deg"/>
          <inkml:channel name="T" type="integer" min="0" max="2.14748E+0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7-12T08:35:53.6320000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8165 3210 3102 0,'0'0'148'15,"0"0"-126"-15,0 0 1 16,0 0 39-16,0 3-26 15,0-3-19-15,0 0-9 16,0 0-2-16,0 0 1 0,0 0 41 16,0 0-15-16,0 2-9 15,0-2-1-15,0 0 3 16,0 5-4-16,0-5-8 16,0 0-2-16,9 0-2 15,-3 0-1-15,7 0 0 16,-1 0-1-16,15 0-1 15,-6 0-1-15,9 0-3 16,0 0 0-16,12 0-3 16,4 0 2-16,-1 0-1 15,3 0-1-15,13 0 0 16,5 0 0-16,0 1 1 16,1 5-1-16,-1 3 0 15,10-6 0-15,-1 4 1 16,7-5-1-16,2 1 0 0,1-3 0 15,5 0 0-15,1 0 0 16,-10 3 0-16,10-3 0 16,-1 3 0-16,13-1 0 15,-19 5 0-15,-2-1 0 16,6-4 0-16,-4 4 0 16,1-3 4-16,-7-3-1 15,3 0-1-15,7 0 0 16,-10 3 3-16,-2-3-1 15,2 0 3-15,-8 0 0 16,5 0 0-16,-2 0-2 16,-7 0-3-16,10 0-1 15,-7 0 1-15,3 0 0 16,1 0-2-16,-7 0 0 16,-5 0 0-16,8 0 1 0,-15 7 1 15,10-2-1-15,-1 1 3 16,-3-1-2-16,4 1 2 15,2-6 1-15,1 0-2 16,8 0 0-16,1 0 1 16,-1 0-1-16,10 0-1 15,-16 0-1-15,6 0-1 16,-5 0 0-16,2 0 2 16,-8 0-2-16,-1 0 0 15,3 0 1-15,1 0-1 16,-4 0 0-16,4 0 0 15,-4 0 0-15,9 0 1 0,1 0 1 16,-10 0-2-16,16 0 3 16,-13 0-3-16,-3 0 0 15,-2 0 1-15,-4 0-1 16,-2 0 0 0,-13 0 0-16,12 0 1 0,-3 0-1 15,10-6 0-15,-4 1 0 16,7-5 0-16,2 2 1 15,3 5-1-15,-2-2 0 16,5-1 2-16,-5 0 1 16,-7-1-3-16,15 5 0 15,-11-1 0-15,8 0 0 16,7 3 1-16,-10-3-1 0,4 3 0 16,-1-2 0-16,-12-2 2 15,4 1 0-15,-19 3 4 16,0-3 0-16,-15 3 2 15,13 0 0-15,-10-3 1 16,0 3-1-16,-9-2 0 16,-6-2-1-16,10 4-1 15,-13-2 0-15,-3 2 0 16,-6 0-1-16,-3 0 1 16,-3 0 0-16,0-4-2 15,0 4-1-15,0 0-2 16,0 0 0-16,0 0-1 15,0 0 0-15,0 0-6 0,0 0-6 16,-3-1-11 0,-15-9-27-16,-10-5-170 0</inkml:trace>
  <inkml:trace contextRef="#ctx0" brushRef="#br0" timeOffset="1381.302">16514 3315 2575 0,'0'0'998'16,"0"0"-967"-16,0 0-31 16,21 4 0-16,18-4 15 15,18 0 2-15,10 0-6 16,11 2-8-16,4-2 2 16,8 0-5-16,10 0 0 15,-10 0 0-15,-8 0 0 0,2 0-4 16,-8-2-7-1,-28-2-4-15,0 4-3 0,-8 0-6 16,-13 0-13-16,-15-3-35 16,-12 0-132-16,0 3-652 0</inkml:trace>
  <inkml:trace contextRef="#ctx0" brushRef="#br0" timeOffset="1831.425">16474 3544 2636 0,'0'0'700'16,"0"0"-626"-16,0 0-21 15,0 0-2-15,0 0 2 16,9 0-16-16,3 0-13 16,7 0 4-16,2 0-5 15,12 0-2-15,3 0-7 16,18 0 2-16,10 0-4 0,8 0-3 15,19 0-2-15,-1 0 0 16,16 0-1-16,3 0-2 16,2-4-2-16,-5-4-2 15,-16-4 2-15,-11 6-2 16,-22 1 0-16,-20 2 0 16,-10 3 0-16,-12-3 0 15,-9 3-9-15,-6 0-17 16,-6 0-42-16,-12 0-197 0</inkml:trace>
  <inkml:trace contextRef="#ctx0" brushRef="#br0" timeOffset="3235.279">19462 3236 3074 0,'0'0'428'0,"0"0"-398"16,0 0-29-16,0 0 4 15,0 0 27-15,12 3-9 16,13 0-3-16,11 1 0 16,3-2-3-16,3 1 0 15,16 3 6-15,11-4-5 16,0 5-4-16,16-7-1 15,15 0 0-15,-1 0-3 16,19 0-3-16,6 0-1 16,23 0-2-16,29 0-4 15,17 0 3-15,-24-4-3 16,-30-1 1-16,-49 2-1 16,-21 3 0-16,10 0 0 0,5 0 1 15,7 0 0-15,9 0-1 16,-10 0 0-16,1 0 0 15,-1 0 0-15,4 0 0 16,-10 0 0-16,-8 0 0 16,-10-3 0-16,-8 3 1 15,-13-3-1-15,-12 1 0 16,-12 2 0-16,-15 0 0 16,-3 0 0-16,-3 0 0 15,0 0 0-15,0 0 1 16,0 0-2-16,0 0 1 15,0 0-11-15,0 0-21 16,0 0-42-16,-3 0-233 0</inkml:trace>
  <inkml:trace contextRef="#ctx0" brushRef="#br0" timeOffset="17141.27">4821 8674 3574 0,'0'0'81'0,"9"0"-81"16,9 0-2-16,16-5 2 15,8-7 13-15,27-7-5 16,7 6-5-16,17-6 0 16,1 9-1-16,11-8 2 15,-2 3 0-15,-3 4 3 16,-10-2-5-16,-8 1 4 16,-7 0-2-16,-8 2-1 15,-10 0 0-15,3 1-3 16,-17 3 2-16,-1 0-2 15,-18 0 0-15,0 4 0 0,-9 2-2 16,-6 0-7-16,3 0-22 16,-12-6-46-16,0 0-90 15,0 0-737-15</inkml:trace>
  <inkml:trace contextRef="#ctx0" brushRef="#br0" timeOffset="17545.618">5872 8165 1473 0,'0'-4'2027'16,"-10"3"-1954"-16,10 1-58 0,0 0 1 15,0 0 2-15,0 0-9 16,10 1-5-16,14 14 1 16,3 11 5-16,6-1-3 15,6-3-2-15,4 2-2 16,-1-1 1-16,-6-5 2 16,0 0-1-16,-3-4-2 15,4 4-3-15,-4-7 0 16,-15 4 0-16,-3-4 1 15,-3 5-1-15,-9-5 0 16,-3 1 0-16,0 8-1 16,-15 6-2-16,-18 13 3 15,-28 5 2-15,4 8-2 0,-12 1-9 16,-4 15-25-16,7-19-63 16,21-5-531-16</inkml:trace>
  <inkml:trace contextRef="#ctx0" brushRef="#br0" timeOffset="22666.293">15026 8129 3132 0,'30'0'183'16,"18"0"-183"-16,15-2 0 16,22-10 28-16,39 0 20 15,45-5-4-15,33-4 1 0,9 4-16 16,-33-4-3-16,-57 9 5 16,-39 6-15-16,-16-2-8 15,-6-1-6-15,16 0-1 16,-13-3-1-16,-9 1 1 15,-14 2-1-15,-10 6 0 16,-18-4 1-16,9 2 2 16,-18 3-2-16,9 2-1 15,-6-4 0-15,0 4-3 16,-6 0-30-16,0 0-52 16,0 0-357-16</inkml:trace>
  <inkml:trace contextRef="#ctx0" brushRef="#br0" timeOffset="23302.806">16514 7855 2937 0,'0'-6'394'0,"0"-1"-333"16,6 5-60-16,15-3 13 0,-6-1 15 15,3-1 2-15,-3 5-5 16,9 2-7-16,-21 0 0 16,12 0 11-16,-9 0 3 15,-6 0-5-15,0 0 3 16,0-4-6-16,0 4-7 15,0-2-6-15,0-2-4 16,0 2-8-16,0-2 0 16,0 2 1-16,0 2 1 15,0 0-2-15,0 0 0 16,0 0-1-16,0 0 0 16,0 0 1-16,0 0 2 15,0 0 0-15,0 0-1 0,0 0 1 16,0 0-2-1,12 0 3-15,10 0 2 0,5 12 1 16,3-6-1-16,3 4-2 16,0 0-3-16,-3-4 1 15,4 3-1-15,-7-7 1 16,-6 2-1-16,3 2 0 16,-9-5 1-16,-3 4 1 15,-6-3-2-15,0-2 0 16,-6 0 0-16,0 3 2 15,0-3-2-15,0 5 0 16,0-1 0-16,-12 11-5 16,-15 5 5-16,-3 12 0 15,-18 6 1-15,2 6-1 16,-11 1 0-16,0 3-16 0,-31 9-22 16,19-15-60-1,17-11-351-15</inkml:trace>
  <inkml:trace contextRef="#ctx0" brushRef="#br0" timeOffset="31204.113">19465 8244 3301 0,'0'0'231'15,"0"0"-200"-15,0 0-28 16,0 0 22-16,0 0-2 16,15 0-11-16,13 0-11 15,11 0 7-15,-3 0 1 16,12 0 4-16,4 0-3 15,8 3 2-15,-6 3-3 16,16-4 5-16,-1-2-2 16,-2 0-2-16,-7 0-1 15,-3 0-4-15,-11 0-2 16,-16 0-3-16,-3 0 0 16,-6-2-1-16,-9-2-4 15,-6 4-9-15,-6-5-16 0,0 1-63 16,0-2-488-16</inkml:trace>
  <inkml:trace contextRef="#ctx0" brushRef="#br0" timeOffset="35032.784">21590 8253 2443 0,'0'0'877'16,"0"0"-802"-16,0 0-63 16,0 0 25-16,0 0 43 15,0 0-17 1,3 0-25-16,18 0-6 0,6 0-6 16,13 0-4-16,5-4-7 15,3 4-4-15,13 0 0 16,5 0-4-16,0 0-4 15,-2 0-1-15,2 10-1 16,-15-3-1-16,-8 0 2 16,-1-4-2-16,-15 3-6 0,-9-6-17 15,-15 0-25 1,9 0-51-16,-12 0-425 0</inkml:trace>
  <inkml:trace contextRef="#ctx0" brushRef="#br0" timeOffset="36021.357">23802 8300 2892 0,'0'-4'499'0,"0"4"-447"0,0 0-21 16,0-3 35-16,0 3-7 15,0 0-31-15,0 0-14 16,0 0 1-16,0 0 5 16,25 0 2-16,2 0-1 15,18 0-3-15,6 0-1 16,28 0-2-16,-1 0-3 16,28 0-2-16,-4 0-3 15,4 0-1-15,-3 0-2 16,-19 0-2-16,-17 0-1 15,-22 0 0-15,-15 0-1 0,-15 0 0 16,-12 0 0-16,-3 0-7 16,0 0-9-16,-18 0-55 15,0 0-146-15</inkml:trace>
  <inkml:trace contextRef="#ctx0" brushRef="#br0" timeOffset="38030.252">20661 6982 3027 0,'-28'0'141'0,"-5"-2"-141"16,-6 2 15-16,0 0 20 15,-7 0-1-15,1 14-12 16,6 10-8-16,-6 4 15 0,-1 7 13 16,7 2-1-16,0-3-13 15,-6 5 9-15,5-5-5 16,-5-1-4-16,12-1-11 15,-6-6 2-15,15-3-6 16,-4-9-2-16,16-2-6 16,3-6-5-16,3-3-2 15,0 1-43-15,0-4-114 16,0 0-600-16</inkml:trace>
  <inkml:trace contextRef="#ctx0" brushRef="#br0" timeOffset="38380.478">19930 7179 2998 0,'0'0'296'0,"0"0"-244"15,0 0-44-15,0 0 18 16,0 0 18-16,0 20-2 16,0 6-9-16,-6 3-7 15,-3 1-3-15,9 2 2 16,-3-6-7-16,-6-3-4 16,9-4-4-16,0-5 0 0,0-6 2 15,0 2-3 1,0-4-3-16,0-6 3 0,0 2 3 15,12-2 3-15,15 0 1 16,18 0-6-16,49 0-10 16,-19 0-24-16,-2-6-103 0</inkml:trace>
  <inkml:trace contextRef="#ctx0" brushRef="#br0" timeOffset="42398.303">22239 9540 3282 0,'0'0'160'15,"0"0"-130"-15,21 0-9 0,0-3 19 16,12-6-10-1,10 2-21-15,-4-6-5 0,-3 4-4 16,6 3-4-16,-2 0-12 16,-7 0-6-16,3 1-27 15,-6-1-86-15,-6 3-205 0</inkml:trace>
  <inkml:trace contextRef="#ctx0" brushRef="#br0" timeOffset="42630.303">22209 9658 3224 0,'0'2'227'0,"-9"-2"-185"15,9 0-28-15,0 0 14 16,9 0-2-16,15 0-16 15,15 0 2-15,3-2-5 16,19-10-7-16,11-8-20 16,-5-1-86-16,-10 5-457 0</inkml:trace>
  <inkml:trace contextRef="#ctx0" brushRef="#br0" timeOffset="44094.688">22278 10369 1963 0,'0'0'1383'0,"0"0"-1279"16,0 0-80-16,0 0-7 16,0 0 27-16,0 0-4 15,0 0-14-15,21 0-2 16,-9 0 0-16,19 0-7 16,-4 0-8-16,6 0-6 15,-3 0-2-15,3 0-1 16,10 0-19-16,-4 0-27 15,-9 0-56-15,-3 0-346 0</inkml:trace>
  <inkml:trace contextRef="#ctx0" brushRef="#br0" timeOffset="44315.776">22224 10570 3307 0,'0'0'192'0,"0"0"-160"16,0 0-12-1,15 0 6-15,18 0-8 0,6 0-11 16,1-6-6-16,11 1-1 16,12-1-17-16,-5 0-39 15,-10 0-359-15</inkml:trace>
  <inkml:trace contextRef="#ctx0" brushRef="#br0" timeOffset="46393.028">24469 8621 2269 0,'0'0'1188'16,"0"-3"-1086"-16,0 1-72 16,0 2 12-16,0 0-5 15,0 0-20-15,0 0-12 0,0 0-5 16,0 9-3-16,0 13 1 15,-3 11 2-15,-6 2 4 16,9 6 2-16,0-6-1 16,0-2 1-16,0-5-2 15,0-2-3-15,12-7 2 16,4-1 0-16,2-17-3 16,12-1 4-16,-6 0 0 15,0 0-2-15,9-23-2 16,-12-6-9-16,-9-9 3 15,1 0-10-15,-13-6-11 16,0 3 11-16,-13 9 4 16,-14 8-10-16,-24 15-23 0,6 9-29 15,-1 0-166-15</inkml:trace>
  <inkml:trace contextRef="#ctx0" brushRef="#br0" timeOffset="48658.564">24647 9575 3140 0,'0'-6'215'15,"0"-3"-176"-15,0 3 33 16,0-5-9-16,0 0-32 16,0 0-13-16,0-5-5 15,0 4 2-15,0-5-7 16,-6 2-5-16,-6-3 1 15,-3 4-4-15,-6-1 0 16,-3 7 0-16,6 2 0 16,-9 6-5-16,6 0 1 15,3 0 3-15,2 3 0 0,4 20-2 16,-3 12-1-16,12 12 3 16,-3 11 1-16,6 15 1 15,0 10 2-15,0 5-3 16,0-4 1-16,9 1-1 15,0-2 1-15,-3-14 2 16,-6-4-3-16,0-16 0 16,0-5 0-16,0-15 0 15,0-11-5-15,0-5-24 16,-15-12-60-16,0-1-340 0</inkml:trace>
  <inkml:trace contextRef="#ctx0" brushRef="#br0" timeOffset="48856.244">24249 10044 3182 0,'0'0'280'16,"0"0"-245"-16,21 0-25 15,12 0 25-15,-2 0 3 16,14 0-22-16,3 0-16 15,16-8-14-15,-22 3-43 16,0-1-180-16</inkml:trace>
  <inkml:trace contextRef="#ctx0" brushRef="#br0" timeOffset="49050.562">24874 9997 3053 0,'15'0'194'16,"9"0"-194"-16,21-6-6 16,-5-6-133-16,-7 4-311 0</inkml:trace>
  <inkml:trace contextRef="#ctx0" brushRef="#br0" timeOffset="49231.363">24883 10164 3079 0,'0'0'297'16,"0"0"-245"-16,0 2-35 15,0-2 23-15,18 0-7 16,0 0-7-16,12 0-18 15,28 0-8-15,-25-9-50 16,9-2-431-16</inkml:trace>
  <inkml:trace contextRef="#ctx0" brushRef="#br0" timeOffset="49875.514">25752 9847 2858 0,'0'-11'667'0,"0"-1"-616"0,-6 0-37 16,-9-5 10-16,6 6-11 16,-9-7-6-16,3 5 0 15,-6 2 6-15,3 6-5 16,-10 5 3-16,4 0-7 16,-3 2-1-16,0 18-3 15,3 10 2-15,-6 5-1 16,20 0-1-16,4 0-7 15,6-3-4-15,0-7 7 16,0-5 1-16,16-12 3 16,14-2 0-16,0-6-3 15,12 0 3-15,-12-12-7 0,4-15-6 16,-7 1 3 0,-12 0 7-16,3 3 3 0,-12 3 3 15,0 5 17-15,-3 6 9 16,-3 6-4-16,0 3-15 15,0 0-10-15,15 12-2 16,-9 23 2-16,9 12 0 16,-3 20 0-16,-3 18 0 15,3 6 0-15,-12 5 0 16,0 2 0-16,0-9 0 16,-21-10 2-16,-12-12 0 15,3-16 2-15,-24-17 6 16,-1-15 2-16,-2-17-7 15,-6-2-2-15,5-21-3 16,13-25-13-16,3-36-14 0,18 9-60 16,14 2-307-16</inkml:trace>
  <inkml:trace contextRef="#ctx0" brushRef="#br0" timeOffset="50244.742">26138 9815 3365 0,'0'0'278'0,"0"0"-246"15,0 0-30-15,0 0 5 16,0 9-2-16,6 18-2 16,4 7 0-16,-1 10 0 15,-3 4 0-15,3-7-3 16,-9-1 0-16,0-1 0 15,0-13-15-15,0-6-33 16,0-8-49-16,-9-6-228 0,3-6-961 16</inkml:trace>
  <inkml:trace contextRef="#ctx0" brushRef="#br0" timeOffset="50412.889">26072 10050 2970 0,'0'0'565'0,"0"0"-501"15,0 0-37-15,0 0 14 16,0 0-21-16,12 0-12 16,9-4-3-16,12 2-1 15,-2-6-4-15,23-3-11 16,-15 4-57-16,-3 0-214 0</inkml:trace>
  <inkml:trace contextRef="#ctx0" brushRef="#br0" timeOffset="51030.351">26763 9766 3457 0,'0'-7'122'0,"0"1"-91"16,15 1 23-16,15-6-18 15,1 1-14-15,-1 8-7 16,12 2-1-16,-9 0-4 16,0 0-6-16,-8 14-1 15,-7 10-3-15,3 8 0 16,-15 9-1-16,-6 0 1 16,0 0 0-16,-12 2 0 15,-21-1 1-15,-13-9 2 16,-8-5 8-16,0-10-4 15,-1-9-3-15,4-9-3 16,6 0-1-16,9-27-8 0,21-18-16 16,8-3-13-16,7-29-10 15,13 13-53-15,20 8-411 0</inkml:trace>
  <inkml:trace contextRef="#ctx0" brushRef="#br0" timeOffset="67375.468">5383 16227 3148 0,'0'6'32'0,"-9"-3"228"0,9 0-151 15,0-1-75-15,0-2-2 16,0 0-6-16,0 4-7 16,0-4-7-16,0 0-4 15,0 0 2-15,15 0-2 16,-3 2 3-16,9 4 8 15,12-1 1-15,6-4 2 16,19-1-7-16,14 0-5 16,37 0-3-16,36 0-1 15,-4-7-4-15,-17-9 1 16,-6 5 2-16,-34 5-5 16,7-6 2-16,-1 4-2 15,-14 1 0-15,-22 5-3 16,-21-4 0-16,-11 6-2 15,-16 0-5-15,-6 0-2 0,0 0-7 16,-25-6-6-16,4 0-58 16,-6-6-179-16</inkml:trace>
  <inkml:trace contextRef="#ctx0" brushRef="#br0" timeOffset="67774.754">6345 15975 3376 0,'0'0'156'0,"0"0"-138"15,0 0-12-15,0 0 13 16,28 0-1-16,-7 0-1 15,12 0 0-15,9 10-2 16,-3 1-2-16,-2 0-1 16,5 5-3-16,-3-1-3 15,-9 2-3-15,3-3-3 16,-5 3 2-16,-10-4 1 16,-3 1-3-16,-3-2 3 15,0-3-1-15,-12 3-1 16,0 2 2-16,0 4-1 0,0 5 2 15,-21 9 0-15,-9 9 0 16,-16 5-1-16,1 5-3 16,0-2 0-16,-16 16-26 15,16-12-49-15,12-15-196 0</inkml:trace>
  <inkml:trace contextRef="#ctx0" brushRef="#br0" timeOffset="77060.469">13366 15513 3339 0,'0'0'127'16,"0"-5"-99"-16,0 1 20 16,0-2 8-16,0 0-23 15,0 1-12-15,0 2-10 16,-6-3 0-16,6 0 3 15,-9-5-2-15,2 2-1 16,1-3-4-16,-6-5 0 16,0 2-1-16,-12-3-3 15,9 1 0-15,-6 0-2 16,-6-4-1-16,-3 3 0 16,-4-2 4-16,1 6-4 0,3-5 0 15,-9 7 2-15,6-2-2 16,-7 2 1-16,7 8-1 15,-12-2 0-15,3-5 0 16,-7 6 0-16,4-1 0 16,-9 6 0-16,2-3 0 15,1 3 0-15,0 0 0 16,-4 0 0-16,4 0 0 16,0 0 0-16,0 0 0 15,-4 0 0-15,10 0 0 16,-6 0 0-16,5 0 0 15,1 0 0-15,0 3 0 16,0-3 0-16,-1 6 0 16,-5-1 0-16,-9 1 0 15,8 5 0-15,-8-7 0 0,3 6 0 16,-4 2 0-16,1-4 0 16,12 0 0-16,2 5 1 15,1 0-1-15,6-3 0 16,0 5 1-16,5-4-1 15,10 4 1-15,-3 0-1 16,0-1 0-16,0 0 0 16,9 7 0-16,-7-7 0 15,4 7 2-15,-6-4-2 16,3 4 0-16,3-3 1 16,3-1 2-16,6-1-3 0,-9 0 1 15,9-6-1 1,2 2 0-16,4-4 3 0,0-2-3 15,0 0 3 1,0-4-3-16,-3 4 0 0,9-4 0 16,0-2 0-16,0 5 0 15,0-5 0-15,0 0 0 16,0 0-11-16,0 0-25 16,0 0-42-16,0 0-81 15,0-15-682-15</inkml:trace>
  <inkml:trace contextRef="#ctx0" brushRef="#br0" timeOffset="77540.759">11081 15283 2773 0,'-9'0'631'16,"9"0"-574"-16,0 0-42 16,0 0-1-16,0 0 15 15,0 0-19-15,0 0-10 16,0 6 0-16,0 8 18 16,-3 6 4-16,-9 3 0 15,6 4-2-15,-9-4-2 0,3 4-2 16,-4 0-8-1,4-5 3-15,-3 2 0 0,6-4 4 16,0 0-4-16,0-7-5 16,6-1-2-16,3-6 2 15,0-2-3-15,0 2 1 16,-6-2-1-16,6-4 2 16,0 2 0-16,0-2-1 15,0 0 0-15,0 0 1 16,0 0 0-16,0 0 2 15,18 4 4-15,9-4 2 16,7 2-2-16,5 2-5 16,6-2-3-16,6-2-3 15,1 0-2-15,8 0-10 16,3-14-35-16,-17-10-64 0,-7-3-475 16</inkml:trace>
  <inkml:trace contextRef="#ctx0" brushRef="#br0" timeOffset="81064.999">12674 14258 3339 0,'0'-21'155'16,"0"0"-124"-16,0-7-14 16,16-11 27-16,-4-1-23 15,6-5-13-15,3-1-8 16,-3-4 1-16,0 4-1 16,3-1 1-16,0 5-1 15,-9 5 3-15,-3 5 4 16,10 1 5-16,-13 5-1 15,6 4-2-15,-12 3 0 0,0 7 1 16,0 4-1-16,0 8-3 16,0-3-3-16,0 3-3 15,0 0-7-15,0 0-6 16,0 0-2-16,0 0-33 16,0 0-38-16,-12 0-130 15,-13 0-530-15</inkml:trace>
  <inkml:trace contextRef="#ctx0" brushRef="#br0" timeOffset="81454.33">12629 13699 3212 0,'0'0'228'0,"0"0"-181"15,0 0-18-15,21-6 3 16,3-6 4-16,10 3-17 16,-1-3-9-16,0 0-7 15,3 10 2-15,-9-4-2 16,4 0 1-16,-7 4-2 15,-6-2 4-15,-6 4-1 16,-6 0 0-16,3 0 2 16,-3 0 3-16,-6 0-4 0,6 0-2 15,0 12-2-15,6 2-2 16,3 7 5-16,-9 3-4 16,6-4-1-16,-6 6-2 15,4-1-28-15,-10-9-66 16,0-4-475-16</inkml:trace>
  <inkml:trace contextRef="#ctx0" brushRef="#br0" timeOffset="83696.063">10924 13535 1473 0,'-12'0'1245'16,"6"0"-1013"-16,0 0-180 15,-6 0 73-15,12 0 9 16,-9 0-43-16,9 0-39 16,0 0-18-16,0 0 2 15,0 0-3-15,0 0-8 16,0 0 3-16,0 0 2 16,0 0-10-16,0 0-1 15,0 0 0-15,0 0-4 16,0 0-1-16,0 0-2 0,0 0-3 15,0 0 1-15,0-3 3 16,0 0-4-16,0 0-2 16,9 1-5-16,9-2 3 15,9-2 1-15,3 4-2 16,15-4-3-16,10-1 1 16,2 2-1-16,13-1 1 15,5 4-2-15,0-4 0 16,-2-1 3-16,-1 5-3 15,1-2 0-15,5 4 0 16,-14-2 0-16,8 2 0 16,-9-3 0-16,4 3 0 15,-4 0 1-15,-2 0-1 16,2 0 0-16,-3 0 0 0,-2 0 0 16,2 0 0-16,-3 0-1 15,1-3-1-15,-4 3 2 16,-3 0-3-16,-5 0-2 15,-1 0 0-15,-6 0 0 16,-6 0 1-16,7 0 1 16,5 0 0-16,-3 0 3 15,18 0 5-15,1 0-5 16,8 0 0-16,-2-3 0 16,5 3 0-16,-15 0 0 15,-5 0-3-15,-10 0 1 16,0 0-3-16,-15 0 2 15,-2 0 3-15,-4 0 0 0,-12-3 0 16,15 1 0-16,3-4 0 16,-9 0 0-16,9 0 0 15,-6-1 0-15,4 5 0 16,5-2 0-16,-3 3 0 16,0 1 0-16,3 0 0 15,9 0 0-15,10 0 4 16,2 0-4-16,0 0-1 15,1 0 1-15,8 0 0 16,-9 0 0-16,-5 0-1 16,-10 0-1-16,0 0 2 15,-15 0-3-15,6 0 2 0,4 0 1 16,-7-5 0-16,3 4 0 16,6-4 0-16,3 4 0 15,13-2-1-15,2 3 1 16,0 0 0-16,7 0-6 15,5 0 6-15,-6 0-1 16,13 0 1-16,-16 0 0 16,3 0 0-16,-5 3-1 15,-10-3 1-15,6 0-1 16,-6 0 1-16,1 0 0 16,-1 0 0-16,0 0 0 15,-9 0 0-15,7 0 0 16,-4 0 0-16,-3 0 0 15,15 0 1-15,-8 0-1 16,5 1 1-16,-6-1-1 0,6 5 0 16,1-5 1-16,-1 0-1 15,-6 0 0-15,0 0 0 16,1 0 1-16,-10 0-1 16,3 0 0-16,0 0 1 15,0 0-1-15,1 0 2 16,2 0-2-16,-6 0 1 15,12 0-1-15,-2 0 1 16,-1 0-1-16,0 0 0 16,-6 0 0-16,6 0 1 15,1 0-1-15,-1 0 0 16,0 0 0-16,-3 0 0 16,13 0 0-16,-4 0 0 15,-6 0 0-15,0 1 0 16,4 4 0-16,5 0 0 0,-9-5 1 15,6 2-1-15,-5 5 0 16,-4-5 0-16,6 4 0 16,-6-2 1-16,4-2 1 15,-4 2 3-15,12 1 2 16,0-5 0-16,-2 3-2 16,5 0-3-16,-3 0-1 15,1-1-1-15,2 2 1 16,-6 2 1-16,3-3-2 15,-8-1 0-15,-7 2 0 16,9-4 0-16,-9 0 2 16,7 0 1-16,-7 0-3 15,0 0 3-15,6 0 1 0,-9 0 0 16,4-4 0-16,-1-1-2 16,-6-1-2-16,-12 2 3 15,15 2 0-15,-12 2 0 16,-6-3-2-16,10 3 1 15,-4-3 0-15,3 3 0 16,-3 0-1-16,-6-3-1 16,9 3 1-16,-15 0 1 15,-3-3-2-15,9 3 0 16,-12 0 0-16,0 0-1 16,0 0-8-16,0 0-16 15,0 0-31-15,-12 0-52 0,3-2-709 0</inkml:trace>
  <inkml:trace contextRef="#ctx0" brushRef="#br0" timeOffset="103592.798">9741 15311 2836 0,'0'0'313'0,"0"0"-267"16,0 0-29-16,0 0 8 0,0 0 6 16,0 0 0-1,0 0-10-15,0 0 3 0,0 0 74 16,0 0-30-16,0 0-26 15,0-5-5-15,6-1-10 16,0-4-2-16,3 4-9 16,-3-5-5-16,0 0-4 15,3 1 1-15,15-6-3 16,-6-3-1-16,9-4 4 16,-5-4-3-16,20 2-1 15,-9-7 3-15,6-4-2 16,-2-1 2-16,11-4-3 15,-6-10-4-15,0-2 4 16,1-5-2-16,14-3 1 0,-6 0-1 16,1-4 2-16,2 1 0 15,3 0-2-15,1 1 2 16,-13 5-1-16,3 0 1 16,9 2-1-16,-11-3 0 15,-1 2-1-15,0-2-1 16,1 0 2-16,-1-2 0 15,0-4 0-15,6 1 0 16,4-6-1-16,2 3-2 16,-9 3 5-16,13-2 1 15,-13 2-1-15,3 2-2 16,-2 3 2-16,8-2-3 16,-12 1 1-16,4 1-3 0,5-2 1 15,6-5-1 1,-2 6 0-16,-1 1 1 0,3-3-1 15,-2 1 0-15,2-1 3 16,-18 1-3-16,13 2 0 16,-10-1 0-16,3-3 0 15,6 2 1-15,-5-3 2 16,8 2-3-16,-9 0 0 16,13 2 1-16,-1 1 2 15,-3-2-1-15,4 2-2 16,-4-2 1-16,4-2-1 15,2 2 4-15,-12 1-4 16,16-3 0-16,-16 5-1 0,0 0 1 16,10-2 0-1,-10 2 0-15,6-2 0 0,4 3 1 16,-4-1-1-16,3-1 0 16,-2 0 0-16,-7 1 1 15,3 5-1-15,-8 5 0 16,-1-5 0-16,6 5 0 15,0 2 0-15,4 1 0 16,-4-4 0-16,0-3 0 16,7-7 0-16,2-3 0 15,3-2 1-15,-5-1-1 16,5 7 0-16,-5 3 0 16,-1 1 0-16,-6 2 1 15,1 5-1-15,8-3 0 0,-9 1 0 16,7-1 0-16,5 0 0 15,-6-3-1 1,13 6 1-16,-4-3-1 0,-3 4 1 16,4 2-1-16,-16 4 1 15,7-5 1-15,-13 6-1 16,9 3 0-16,-3-2 0 16,-2 1 0-16,-1 2 0 15,12-5 0-15,-8-1 0 16,5 0 0-16,3 1-1 15,-2-5 2-15,2 0-1 16,-6 7 0-16,1 2 0 16,-4-1 0-16,9 3 1 15,-17-1-1-15,11 2 2 0,-3 1-2 16,-8 0 2-16,-1 3-2 16,6 0 4-16,-15 3-3 15,10 0 1-15,-4-5 2 16,-3 8-4-16,6-1 2 15,-2 2-2-15,-4-5 4 16,12-2-4-16,-6 0 2 16,7-1-2-16,5-6 0 15,-9 4 0-15,0-2 0 16,-5 1 3-16,2 1 0 16,-6 4-3-16,-6-3 3 15,10 2-3-15,-1 1 0 16,-9 1 1-16,12-2-1 15,-9 2 0-15,7-2 0 0,-4 3 0 16,3 0 0 0,0 0 1-16,-11 1-1 0,5 3 0 15,0-3 1-15,-9 9-1 16,-6-8 2-16,15 6-2 16,-12 2-1-16,7 3 1 15,-10-1 0-15,9 4 0 16,-15-1 0-16,6 2 0 15,-3 0 2-15,-3 1-3 16,0-2 1-16,-3 5 0 16,-6 2 0-16,6 0 0 15,-9 0 0-15,0 3 0 16,0 0 0-16,0 0 0 0,0 0-2 16,0 0-1-16,0 0-8 15,0 0-8-15,0 0-6 16,-9 0-40-16,-3 0-75 15,0-3-292-15</inkml:trace>
  <inkml:trace contextRef="#ctx0" brushRef="#br0" timeOffset="104277.396">17006 8024 2636 0,'0'0'651'0,"0"0"-547"16,0 0-46-16,0 0-3 16,0 3-15-16,0 0-8 15,15 3 0-15,0 2 5 16,3-4-6-16,3 4-11 15,0 1-3-15,3-4 5 16,9 1-5-16,-2-1-10 16,5-5 3-16,6 0-5 15,-9 0-2-15,0 0 3 16,1 0-6-16,-16 0 0 16,-3 0 4-16,3 0-1 15,-12 0 0-15,-6 0 2 16,6 0 0-16,-6 0-5 15,3 0 1-15,-3 0-1 16,0 0 3-16,0 0-3 0,0 0 0 16,0 0 0-16,0 0 0 15,0 0 0-15,0 0 2 16,0 0-2-16,0 0-2 16,0 7 2-16,0 12-3 15,0 3 3-15,0 10 0 16,-3 5 2-16,-3-1 0 15,-6 3-2-15,-3-1 4 16,9-3-4-16,-6-3 0 16,0-3-6-16,3-2-11 15,-6-3-20-15,5-8-52 16,-5-5-179-16</inkml:trace>
  <inkml:trace contextRef="#ctx0" brushRef="#br0" timeOffset="108332.768">26555 7161 3458 0,'-12'0'147'0,"12"0"-115"16,-6 0-21-16,3 0-1 15,3 5-5-15,-6 21-5 16,0 25-1-16,-3 13 1 16,-3 21 1-16,0 12 5 15,3 5-2-15,5-3-3 16,4-7 2-16,0-11-3 16,13-14 0-16,11-11 0 15,6-12-18-15,21-24-41 0,-6-11-72 16,-5-9-930-16</inkml:trace>
  <inkml:trace contextRef="#ctx0" brushRef="#br0" timeOffset="108662.894">26778 7565 3313 0,'0'-3'223'15,"0"-3"-161"-15,15 0-29 16,4 4-5-16,23 2-14 16,3 0-4-16,0 0-6 15,4 17-3-15,-1 15-1 16,-12 6-21-16,-6 4 1 0,-12 0 12 16,-12-4 1-16,-6-5 2 15,0-7 5-15,0-7-1 16,-21-12 1-16,12-3 12 15,-6-4-2-15,3 0-4 16,6-16-1-16,0-10-5 16,6-10-5-16,0-13-12 15,12-3-31-15,33-12-18 16,1 11-134-16,-10 13-698 0</inkml:trace>
  <inkml:trace contextRef="#ctx0" brushRef="#br0" timeOffset="109509.65">27270 7763 2879 0,'0'0'271'0,"0"0"-237"15,12 0 3-15,22 0 10 16,2-7-47-16,6-14-24 15,-3-3-90-15,-9-3-13 16,4-1 51-16,-22-2 68 16,-3 1 8-16,-3 2 90 15,-6 10 38-15,0 6-5 0,0 1-51 16,-24 10-47-16,15 0-17 16,-13 0-7-16,4 18-1 15,3 9 0-15,3-1 0 16,6 3 0-16,6 0 0 15,0-6-1-15,6-4-7 16,21-8 7-16,1-2 0 16,2-7 1-16,9-2-39 15,0 0-78-15,6-14-112 16,-5-7-433-16,-4-5-699 16,-6 6 1361-16,-12 5 811 15,-6 1-144-15,-12 4-289 16,0 8-95-16,0 2-157 0,0 0-63 15,-18 0-47 1,0 2-6-16,-6 14-3 0,9-5-2 16,0 1-5-16,3 0 0 15,12-4 0-15,0-2-1 16,0 1-33-16,0-6 2 16,0 3 15-16,12-4 11 15,9 0 6-15,-12 0 1 16,9 0 1-16,-6 0 10 15,-9 0 13-15,12 0 11 16,-6 0-9-16,3 0-10 16,0 12-10-16,-3-1-1 15,16-2 5-15,-16-4 8 16,15-5 2-16,-6 0 4 16,0 0 11-16,6-8-6 0,0-15-13 15,0-7-12-15,4-5 0 16,-13-9 1-16,9-8 6 15,-15-10 17-15,9-11-3 16,-12-6-6-16,-6-6-4 16,0 3 3-16,0 17 6 15,0 10 6-15,0 23-9 16,0 20-9-16,0 12-13 16,0 0-7-16,0 36-3 15,0 19 5-15,0 16 5 16,0 8 0-16,0 5-1 15,0-11-4-15,12-5-4 0,-6-12-14 16,9-10-22 0,3-8-32-16,-3-11-80 0,4-16-559 0</inkml:trace>
  <inkml:trace contextRef="#ctx0" brushRef="#br0" timeOffset="109870.693">28275 6894 3452 0,'0'-2'144'15,"0"2"-103"-15,27 0-3 16,10 14-10-16,20 27 1 16,0 14-8-16,-5 22-12 15,-10 14-6-15,-12 8-3 16,-30 10 0-16,0 4-4 15,-51-1-2-15,-22 2-16 0,-62 21-16 16,8-30-29 0,18-23-69-16</inkml:trace>
  <inkml:trace contextRef="#ctx0" brushRef="#br0" timeOffset="113244.617">3487 16148 3481 0,'0'4'159'0,"0"1"-159"16,0 6-9-16,0 16-13 16,15 19 20-16,9 19 2 15,16 18 3-15,-7 10-2 16,12 3 1-16,-12-2-2 0,1-15 0 15,-1-14-4-15,-9-16-27 16,-6-17-37-16,-3-22-194 0</inkml:trace>
  <inkml:trace contextRef="#ctx0" brushRef="#br0" timeOffset="113535.162">3475 16259 3398 0,'-15'-14'186'16,"9"-6"-142"-16,3 2-8 16,3-5 18-16,0-1-6 15,3-5-31-15,24-1-11 0,9 2-6 16,13 4 0 0,-1 7-4-16,-3 11-4 0,1 6-11 15,-16 0-12-15,3 20-3 16,-18 13 11-16,-12 10 14 15,-3 9 3-15,-12 4 6 16,-27 6 0-16,-7-3 1 16,1-6-1-16,0-13 0 15,21-11-8-15,15-23-51 16,9-6-84-16,0 0-1093 0</inkml:trace>
  <inkml:trace contextRef="#ctx0" brushRef="#br0" timeOffset="114063.957">3846 16023 3315 0,'0'0'214'16,"0"0"-176"-16,0-3-38 15,0 3-3-15,21 0 0 16,-2 0 3-16,14 3 4 16,0 12 1-16,6 7-5 15,-9-1 0-15,4 3 0 16,-13-4 0-16,-3-5-4 15,-12-7 3-15,0-2 1 0,-6-6 0 16,0 0 10-16,0 0 9 16,-12-26-10-16,0-6-9 15,-3-9-6-15,3-8-17 16,12 4-8-16,0 4-10 16,0 3-53-16,0 15-203 15,3 2-1914-15</inkml:trace>
  <inkml:trace contextRef="#ctx0" brushRef="#br0" timeOffset="114529.875">4275 15774 3263 0,'0'0'171'16,"-9"0"-131"-16,9 0-17 15,0 0-1-15,0 0-14 16,-3 18-7-16,3 5 2 0,0 3-3 16,0 3 1-16,3 1 4 15,21-10-5-15,-15-6 3 16,18-9-2-16,-6-5 0 16,1 0 2-16,-1-5 3 15,3-17 2-15,-12-10-8 16,-12 0 0-16,0-7-12 15,0 4-1-15,-12 5 0 16,-21 7 4-16,-1 11 8 16,-5 10 1-16,-3 2-9 15,6 14-19-15,12 15-86 16,8-5-223-16</inkml:trace>
  <inkml:trace contextRef="#ctx0" brushRef="#br0" timeOffset="115032.957">4589 15571 3340 0,'-24'0'103'0,"9"0"-79"16,-7 0-14-16,1 0 6 0,12 10-7 16,3 11-5-1,6-1-4-15,0 6-5 0,0-3-6 16,12-2-19-16,0-6-6 16,7-13-5-16,8-2-4 15,-12 0 16-15,3-2 29 16,-6-18 41-16,3-1-1 15,-3 1 25-15,-6 4-9 16,0 8 3-16,0 6-17 16,15 2-32-16,13 8-10 15,8 24-3-15,15 17-2 16,4 10 2-16,-7 5 3 0,-3 6 2 16,-12-5-2-1,-5 0 0-15,-22-11 0 0,-12-9 1 16,0-10 7-16,-18-11 17 15,-22-19 5-15,-14-5-11 16,3-5 0-16,-4-43-10 16,13-13-9-16,9-19-13 15,18-27-39-15,15 13-42 16,0 15-294-16</inkml:trace>
  <inkml:trace contextRef="#ctx0" brushRef="#br0" timeOffset="119844.799">4652 15472 2463 0,'0'-11'250'0,"0"2"-180"15,0-3 87-15,0-3 20 16,0 7-57-16,0-1 5 16,6-3-55-16,3 4-25 15,-3 4-22-15,6-1-2 16,10 2-8-16,-4 3 1 15,6 0-3-15,18 0-2 16,-12 8-5-16,9 13 1 0,-2 3-5 16,-1-1 0-1,-15-3 0-15,-3-5 1 0,-12-4-1 16,0-5 0-16,-6-2 0 16,0-4 4-16,0 0 4 15,0-4-6-15,-6-22-2 16,-18-33-46-16,-6 4-44 15,3 6-306-15</inkml:trace>
  <inkml:trace contextRef="#ctx0" brushRef="#br0" timeOffset="120735.708">5096 15136 2625 0,'-12'2'803'0,"3"2"-753"15,-3 5-45-15,-3 3-5 16,6 8-1-16,-1 2-2 16,4 5 1-16,-3 3 2 15,9-2-1-15,0-3-3 16,0-11 4-16,0 0-4 15,0-7-16-15,15-7-44 16,1 0 1-16,-4-7 35 16,0-15 22-16,3-9-5 0,-3 5-12 15,-6 6 15-15,-3 2 8 16,-3 9 44-16,0 8 49 16,0 1-37-16,0 0-55 15,0 0-1-15,9 1-4 16,0 8 1-16,3 3 3 15,0-2 0-15,-6-6 0 16,3 0 0-16,3-4 0 16,-6 0-3-16,0-4 3 15,0-16 7-15,-6-2-7 16,0 1 0-16,0-3 2 16,0 10 17-16,0 5 24 15,0 5-11-15,0 4-16 0,0 0-16 16,0 0-10-1,0 0-7-15,16 0 7 0,-1 9-5 16,0 1-12-16,0-8 1 16,-12-2-11-16,6 0 6 15,-3 0 18-15,-6-8 6 16,0-12 7-16,0-1-14 16,0 3 14-16,0 4 29 15,0 5 15-15,0 5-8 16,0 4-22-16,0 0-14 15,6 0-47-15,0 4 12 16,0 5 28-16,3-4 3 16,-3-2 3-16,0-3 1 15,-3 0 6-15,-3 0 19 16,0-8 14-16,0-16-30 0,0 1-9 16,0-1 0-16,0 9 0 15,0 4 4-15,9 5 0 16,0 6-3-16,-3 0-1 15,0 0-9-15,12 0-3 16,-5 0-14-16,-4 6 3 16,-3-3 7-16,0-3 14 15,-6 0 2-15,6 0 27 16,-6 0 14-16,3-19-27 16,9-3-14-16,-6-2-6 15,6 4-11-15,0 1-7 16,6 14-6-16,3 5 14 0,-9 0-12 15,18 17-11-15,-11 4-41 16,-10-1-247-16</inkml:trace>
  <inkml:trace contextRef="#ctx0" brushRef="#br0" timeOffset="121398.615">5579 14767 2694 0,'6'0'461'16,"-3"-12"-406"-16,12-10-40 16,-9-11 4-16,9-2-12 15,-9-1 0-15,-6 1 1 16,0 7 44-16,0 7 47 16,0 6-25-16,0 6-28 15,0 9-14-15,-6 0-30 16,6 0-2-16,-9 20-14 0,3 13-1 15,6 5 11 1,0 0 3-16,6 0 0 0,9-6-2 16,9-8 3-16,-6-15-3 15,3-7 3-15,1-2 1 16,-4-2 5-16,9-28 5 16,-9-11-4-16,9-6-5 15,-15-5-2-15,-6 2-9 16,3 5-1-16,-9 13 8 15,0 12 2-15,-9 5 16 16,-9 15-8-16,6 0-8 16,-3 0-3-16,0 21-5 15,12 3-7-15,3 3 2 16,0-1-1-16,0-10-18 16,0-4-14-16,18-5 4 0,0-7 31 15,3 0 8 1,0 0 2-16,-6 0 1 0,10 0-9 15,-7 0 7-15,-6 2 1 16,3 3-18-16,3 6-14 16,-3-3-9-16,-3-5-79 15,-6 2-121-15,-3-1-1905 0</inkml:trace>
  <inkml:trace contextRef="#ctx0" brushRef="#br0" timeOffset="121886.939">5902 14337 2813 0,'12'0'144'0,"9"3"-85"16,12 12 42-16,3-1-25 16,7 4-23-16,-4-1-30 15,-15 0-16-15,3-2 4 16,-15-3 2-16,-9-5-7 15,9-7 4-15,-12 0 34 16,0 0 31-16,0 0-19 16,0 0-28-16,0-25-23 15,-12-3-5-15,3-11-27 16,3 1-5-16,-9 0-25 0,3 0-5 16,-3 11 34-1,12 5 28-15,-3 12 25 0,-12 8 20 16,15 2-1-16,-9 0-30 15,6 0-14-15,-3 8-1 16,3 12-2-16,6 1-5 16,0 3 4-16,0-1-2 15,6-5 2-15,15 0 4 16,6-9-3-16,-9-1 3 16,6-5 0-16,0 0 6 15,6 0-5-15,-18-1 0 16,4 1 6-16,-4 3 1 15,-6 6-8-15,-6 2 0 16,0 5-1-16,0 3-6 16,0 14-20-16,-18-8-64 0,-7-1-198 0</inkml:trace>
  <inkml:trace contextRef="#ctx0" brushRef="#br0" timeOffset="122135.559">5805 13892 3168 0,'0'0'197'0,"18"0"-161"0,3 0-6 15,7 0 18 1,8 14-11-16,-3 13-25 0,21 17-12 16,-24-3-21-16,-2-2-148 0</inkml:trace>
  <inkml:trace contextRef="#ctx0" brushRef="#br0" timeOffset="126526.261">7673 16672 2327 0,'-21'-9'318'0,"9"-3"-165"15,-15 0 56-15,3-4-41 16,-3 1-65-16,-6-3-9 16,5-1-28-16,1-6-21 15,-6 2-16-15,9-1-11 16,-9-2 0-16,2 3 2 16,-2-7-7-16,-6 4-4 15,9 3 1-15,-3-1 0 0,-1-3 8 16,1-1-4-1,9 4-6-15,9-3 3 0,-3 1 3 16,6-3-1-16,12 3-4 16,-9-6-3-16,9-3-4 15,0 6-1-15,0-7-1 16,0 4 0-16,12 3 0 16,15-4 0-16,0 1 0 15,18-3-3-15,4-5 3 16,26 1 0-16,-2-5-1 15,5 7-4-15,-5-8 3 16,8 5-1-16,4 1 0 16,-1 5-2-16,-5-5 4 15,5 5-4-15,-6 1 2 16,4 4 1-16,6-1 2 0,-4 2 0 16,7-2-3-16,5 1-1 15,10-4-2-15,-4-1 6 16,10-2 0-16,12 5 4 15,-6 0-4-15,32 3-1 16,19-2 1-16,25 1 0 16,8 5 0-16,-12 4 0 15,-15 9-3-15,-21-1-1 16,0-1-2-16,6 6 3 16,3 1 0-16,-36-1 3 15,-13 7 0-15,-29 0 0 16,-7 0 0-16,19 0 0 15,21 0 0-15,11 0 0 0,-2 0 0 16,6 0 0 0,-9 0 0-16,-7 0 0 0,7 9 1 15,0 2-1-15,3 2 5 16,5 5 3-16,-8 2-3 16,0 3-1-16,-6 7-3 15,-19 1-1-15,4 5-1 16,-13-1 1-16,-14-1 0 15,5 5 0-15,-8-5 0 16,8 5 0-16,-2 0 3 16,-7-5-3-16,-9 7 3 15,-8-3 0-15,-10-3 0 0,-24 1-3 16,9-1 0-16,-27-2-1 16,-3 1 1-16,0 1 1 15,-3 7 2-15,-30 4 3 16,-6-2-3-16,-9 6 4 15,-1-1-3-15,-8 2-3 16,-12-4 5-16,-1 5 2 16,-11-5-5-16,-1 5 1 15,-8-5-4-15,-10 7 4 16,-9-8 0-16,7 3 1 16,-19 2-3-16,0-2 2 15,-24 9 1-15,-24 3-1 16,-30 6 0-16,-9-4 1 15,0-9-2-15,18-9 1 16,15-12 0-16,0 1 1 0,-4-1 1 16,1-4 0-16,-3 3 0 15,6-6-2-15,3-3-2 16,9-5-2-16,-6-10 0 16,6-2 0-16,-9-1 0 15,0-5 0-15,-15 0 1 16,6 0 1-16,-3 0-2 15,9 0 2-15,3 0-2 16,3 0 1-16,30-11-1 16,30 3 0-16,31-4 5 15,5-2-1-15,-2-7 3 16,-13-5-4-16,7-9 0 16,8-6-2-16,13-4 7 15,15 2-6-15,15-4 0 0,8-2 0 16,7-4-2-16,15 0-4 15,0-2 4-15,0-1 0 16,15-3 2-16,7 2-2 16,-4 0 0-16,9 4-3 15,-3-1 3-15,9 3 0 16,-6-1-2-16,13 2-2 16,-1-3 4-16,6 0 0 15,6 1-1-15,7-1 0 16,2 4 0-16,-3 4-4 15,1 11-3-15,-7 4 3 0,-3 7 0 16,-8 9 1 0,-4 2-1-16,6 6-14 0,0 6-16 15,-8 0-33-15,-7 0-94 0</inkml:trace>
  <inkml:trace contextRef="#ctx0" brushRef="#br0" timeOffset="129521.465">21134 8480 2864 0,'-39'0'215'0,"-3"6"-167"15,-15 0-12-15,-4 1 69 16,-2-1 8-16,-7 2-47 16,-11 0-16-16,-4 2-18 15,-5-4 9-15,-1 0-8 16,-11-4 3-16,-4 0-5 0,3-2-6 16,1 0-7-16,8 0 0 15,1 0-6-15,2 0-6 16,10 5-5-16,2 0-1 15,-5-3 1-15,2 2-1 16,10-4 1-16,-10 0-1 16,1 0 2-16,-19 0-2 15,10 0 0-15,-13 0 0 16,-3-11 0-16,4-4 0 16,-1-1 0-16,4 0 0 15,8-3 1-15,6-1-1 16,-2 6 0-16,11-4 1 15,1-3 1-15,12 8-2 0,5-6 0 16,13 7 1-16,3-2 1 16,9-3-2-16,2 5 1 15,4-6-1-15,-6 3 0 16,3-5 0-16,0-9 1 16,-1 3-1-16,1-10 0 15,3-3 1-15,0 3 0 16,3-9 0-16,6-2-1 15,-3-2 0-15,2 2 0 16,-2-9 0-16,0 3 0 16,18-1 0-16,-12-6 0 15,15 8 0-15,-9 2-5 0,9 0 5 16,0 10-3-16,0 1 3 16,18 6-3-1,-9 1 3-15,12 1 0 0,13 1 0 16,-1 1-3-16,12-1 0 15,3 2 3-15,28 1 0 16,-1-2-1-16,13 3 1 16,5-4 1-16,10 2-1 15,0-5 0-15,-10 0 3 16,10 7-3-16,-1 2 0 16,-5 8 0-16,3-4 0 15,2 7 0-15,4-1 0 16,-4 2 0-16,10 6 0 15,6-3 0-15,-1 3 0 16,13 4-1-16,-6-2-3 16,3 4-1-16,0 0 1 15,-4 0 2-15,-8 0 0 0,-3 0 2 16,5-2-1-16,19 2 0 16,27 0 1-16,39 0 0 15,7 0 0-15,-7 0 0 16,-15 0 0-16,-24 0-1 15,0 0 1-15,-12 8 0 16,-21-5 0-16,-31 3 0 16,-17-6 0-16,2 3 0 15,13-3 0-15,14 0 0 16,13 0 1-16,27 0-1 16,9 0 0-16,-12 0-1 0,-9 3 1 15,-28 3 0 1,-20-4 0-16,9 4 0 0,8 6 0 15,1-3 1 1,-3-3-1-16,-7 3 0 0,4-1 0 16,8 1 0-16,-8-3 0 15,6 2 0-15,-10 4 0 16,1-2 1-16,-4 5-1 16,-11-2 4-16,-7 6-2 15,1-3-2-15,-22 9 1 16,-5-5-1-16,-10 0 0 15,-9 6 0-15,3-2 0 16,-3 3 0-16,7 2-1 16,-7 3 1-16,-3 3 0 15,3-1 0-15,-3 3 0 0,-2-3 0 16,-7 5 0-16,-6-2 0 16,-3 1-2-16,0 7 2 15,-9-2 0-15,-3 1-1 16,0 5-1-16,0 0 2 15,0-1 0-15,0-1-1 16,-15 3 1-16,-6-6 0 16,-6 2-3-16,-4-1-3 15,-14-7 6-15,0 3 0 16,-12-3-1-16,-1-1 1 16,-5-1 0-16,-7-3 0 15,-8-4 1-15,-10-3 3 0,7-3-2 16,-10-3 6-16,-5 6-6 15,5-8 1-15,1 3 2 16,-13-1-4-16,-3 0 1 16,-2 1-2-16,-1-3 2 15,-15 0 1-15,7-2-3 16,-7 0 3-16,-6-1-1 16,-21-2 2-16,-24-3-4 15,-39 1-1-15,-15-5 1 16,14-3 0-16,16-3 0 15,9 0 0-15,9 0 0 16,12-11 0-16,24-3 0 16,42-2 0-16,19 1 2 0,11 2-2 15,-11-8 2-15,-7 3-2 16,-11-5 1-16,11 1-1 16,10 12 0-16,-4-3 1 15,1 5-1-15,11 5 0 16,16-3 0-16,12 4 0 15,17-2 0-15,10-1 1 16,9 1-1-16,6 2 0 16,3-2-10-16,-9 4-21 15,9 0-49-15,0-2-182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0" max="32767" units="cm"/>
          <inkml:channel name="Y" type="integer" min="0" max="32767" units="cm"/>
          <inkml:channel name="F" type="integer" min="0" max="4095" units="deg"/>
          <inkml:channel name="T" type="integer" min="0" max="2.14748E+0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7-18T07:12:23.7560000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7864 3280 2481 0,'0'0'219'0,"0"0"-155"15,0 0 2-15,0 0-17 0,0 0 237 16,0 0-153-16,0 0-93 16,0 0-25-16,0 0 4 15,0 0 6-15,0 0-12 16,0 0-1-16,0 0 1 16,0 0 4-16,12 0-1 15,0 0 5-15,-3 6-6 16,6-4-6-16,6 3-1 0,-3-4-2 15,3-1-5-15,3 4 1 16,10 2-2-16,-1-4 0 16,9 1 8-16,6 7-5 15,13-8 4-15,-10 3-6 16,6 1 0-16,10-3-1 16,-16 7 0-16,0-4 0 15,10-4 0-15,-16 2 1 16,3 2-3-16,-6-3 5 15,4-2-3-15,-1-1 0 16,-3 6 1-16,13-6-1 0,-7 0 0 16,0 0 0-16,0 0 0 15,4 0 0-15,-1 0 0 16,-3 0-6 0,4 0 6-16,-7 0-6 15,0 0 3-15,4 4 3 16,-1-2-3-16,6 2 3 0,-6-2 0 15,7 5-5-15,-10-1 5 16,0 0 0-16,7 0 0 16,-13-5-1-16,6 3 1 15,-6-4-4-15,4 0 4 16,8 3 0-16,-21-3 4 16,15 0-4-16,-5 0 1 15,-7 0-1-15,9 0 0 0,-6 0 1 16,-3 0-1-16,1 0 1 15,-4 0-1-15,9 0 0 16,-6 0 0-16,7 0 0 16,-1 0 0-1,0 0 0-15,-3 0 0 16,13 0 0-16,-7 0 0 16,6 3 0-16,-12 0 0 0,19-1 1 15,-10 4-1-15,6-2 0 16,4 1 0-16,-4-2 0 15,-3 3 0-15,6-4 0 0,7 2 0 16,-10 2-4-16,9-6 4 16,4 3-1-16,-4-3-1 15,-2 2 2-15,-1-2 0 16,-3 0-1-16,-5 0-1 16,5 0 1-16,-9 0 1 15,3 0-5-15,10 0 5 16,-7 0 0-16,0 0 4 15,-2-5-4-15,8-1 0 16,-12 2 1 0,13 2-1-16,-13 2 0 0,0 0 0 15,0 0 0-15,4-3 1 16,-4 3-1-16,0-3 0 16,4 0 4-16,8-2-4 15,0 1 3-15,1-2-2 16,-1 4-1-16,-3-1 3 15,-5 3-3-15,8 0 1 0,0-3-1 16,1 3 0-16,-7-3 1 16,9-1 0-16,-2 3-1 15,8-4 1-15,-3-2-1 16,1 3 1-16,-4-1-1 16,4 1 1-16,-7-2-1 15,-3 0 0-15,1-1-1 16,-4 0 1-16,-6 1 0 15,0-2 0-15,4-2 0 0,5 6 0 16,-6-2 0 0,-2 2 3-16,-10-2-3 15,3 0 0-15,-6 1 0 16,6 1 0-16,-11-2-1 16,8-2 2-16,6 0-1 15,-12 2 0-15,10 0-1 16,-1-1-4-16,6-1 5 15,-6 5-6-15,-3-3 3 0,13 3 3 16,-10 0 0-16,-3 3-1 16,6-3 1-16,-2 3 0 15,-7 0 0-15,3-2 3 16,6 2-2-16,-8-4-1 16,8 4 0-16,0 0-4 0,3 0 4 15,1 0 0-15,-1 0 0 16,0 0 4-16,-6 0-4 15,13 0-3 1,-13 0 3-16,-3 0 0 16,6 0 3-16,-2 0-3 15,-4 0 1-15,6 0-1 16,-3 0 4-16,1 0-4 0,5-6 3 16,3 5-3-16,6 1 0 15,7 0 0-15,-4 0-1 16,1 0 0-16,2 0 1 15,-3 0 0-15,-14 0-1 16,17 1 1-16,-12 9 0 0,-3-5 0 16,1-2 0-16,-1 4-1 15,-6-5 0-15,0 1 1 16,-2 5 0 0,5-5-1-16,-3 1 1 0,-3-4 1 15,7 2-1 1,-4-2-1-16,-3 4 1 0,3-4 1 15,1 0-1-15,-7 2 0 16,6-2 0-16,-9 0 0 16,18 0 0-16,-8 4 0 15,-4-4 4-15,6 0-4 16,0 0-3-16,1 0 3 16,5 0 0-16,0 0 1 0,-8 0-1 15,-4 2 0 1,12 4 0-16,-15-4 1 15,3 4-1-15,7 0-1 16,-4 0 1-16,-3 3 2 16,3-3-1-16,10-1-1 15,-16 4 8-15,24 1-2 16,-12-2-1-16,1 2-5 16,11-6 1-16,-3 8-1 0,-2 1 1 15,5 0-1-15,-6 0 1 16,10 1-1-16,-10-5 1 15,-9 2 2 1,7 2-2-16,-7-5 2 0,0-3-3 16,-9 1 3-16,7 1-1 15,-1-4-1-15,6 3 4 16,-9-3-5-16,7 3 1 16,-4-1-1-16,-6 4 1 15,-9-6 1-15,-3 0-1 16,9 0 2-16,-11-3 2 0,2 3 0 15,6 0 2 1,-9-1-3-16,6 2-3 16,6 2 3-16,-6 0-2 15,-2-4-1-15,-7 1-1 0,3-3 0 16,-12 0 1-16,0 0-1 16,-6 0 3-16,0 0-3 15,0 0 0-15,0 0 0 16,0 0-7-16,0 0-41 15,0-3-88-15</inkml:trace>
  <inkml:trace contextRef="#ctx0" brushRef="#br0" timeOffset="9661.404">6644 4415 2454 0,'0'0'315'15,"0"0"-315"-15,6 0 4 16,6 0 8-16,3 0 44 16,-3-2-18-16,10-4-11 15,-7 3-6-15,0 0 9 0,6 3-5 16,-3 0 9-16,3 0 3 16,12 0-8-16,-9 0-18 15,16 0-9-15,5 0-1 16,3 0 0-16,10 0 1 0,-1 0-2 15,3 0 0 1,-2 0 0-16,5 0 1 0,-9 0-1 16,4 0 2-1,-10 6-2-15,6-4-6 0,1 2 6 16,-4-2-1-16,-3-2 1 16,10 0-2-16,-1 0 2 15,-6 0 2-15,4 0-2 16,-10 0 9-1,0 0-9-15,-6 0-1 16,7 0 1-16,-1 0 0 0,-9 0 0 16,18 0 0-16,-8 0 0 15,-1 0 7-15,-9 0-9 16,6 0 3-16,-2 0-1 16,-7 0 1-16,0 0 0 15,-9 0 0-15,9 0 1 0,1 0-1 16,-4 4 6-16,0-2 0 15,3 4-6-15,-6-3 9 16,16 2-10 0,-13 0 2-16,9-4 5 15,-3 4-7-15,7-4 1 16,2 4 2-16,0 1-2 16,6-6-1-16,-2 0 0 0,2 1-1 15,-3-1-1 1,-5 0-5-16,2 3 7 0,-9-3-1 15,0 4 0-15,-3-2 0 16,7 2 1-16,-16-4 0 16,15 2 0-16,-3-2 1 15,7 0-1-15,-4 0 9 16,-3 4-9-16,6-4-7 16,-9 2 7-16,-2 4-1 15,8-4 1-15,-3 2 0 0,6-4 1 16,-2 2-1-16,-4 2 1 15,6-2 1-15,-3 2-2 16,-6-2 2-16,4 6-1 16,-7-3 0-16,12-4 1 15,-9 4 0-15,1-4-1 16,5 4 0-16,0-4 0 16,0-1-1-16,3 0-1 15,1 0 1-15,2 0 0 16,-12 4 0-16,12-4 2 15,-5 0-2-15,-4 0 0 16,12 0 0-16,-9 0 1 16,1 0 0-16,-4 3 6 15,9-3-7-15,-15 6 0 0,13-6 0 16,-4 2 1-16,-6 2-1 16,0-4 0-16,-3 0 0 15,1 2 0-15,-1-2-1 16,0 0-1-16,-3 0 1 0,6 0 0 15,-5 0 0 1,5 0 1-16,-9 0 0 16,12 0-1-16,-6 0 1 0,10 0 0 15,-10 0-1 1,9 0 1-16,0 0 0 0,-9 0 0 16,25 0 0-16,-10 0 0 15,3 0-1 1,-15 0 1-16,25 0-1 15,-13 0 0-15,0 0 0 16,1 4 0-16,-1-4 1 16,6 0-1-16,10 0 1 0,-10 0 0 15,-3 2 0-15,12-2 1 16,-5 0-1-16,2 0 0 16,-6 0 1-16,1 0 0 15,5 0-1-15,-3 0 1 16,1 0-1-16,-13 0 0 0,12 0-1 15,-2 0 1 1,-10 0-1-16,6 0 0 0,-6-6 1 16,1 4 0-16,-10-4 1 15,0-3 5-15,0 5 3 16,1-2 4-16,-4 0-7 16,6 0 2-16,6 2-7 15,3 0 12 1,10 2-5-16,-4 2-2 0,0 0 18 15,1 0-24-15,2 0-7 16,-3 0 7-16,-5 0 0 16,-1 0 0-16,0 0 0 15,-6 0 0-15,7 0 1 0,-10 0 9 16,6 0-2-16,-3 0-1 16,-2 0-7-16,5-4 0 15,-3 2 0-15,0-2 0 16,-9 4 7-16,1-2-2 15,11 2 4 1,-3 0 1-16,-3 0-2 0,7 0-6 16,-4 0-1-1,3 0 0-15,0 0 5 0,-2 0-6 16,-4 0 0-16,6 0 0 16,-12 0 6-16,3 0 3 15,-5 0 4-15,5 0 1 16,-9 0 6-16,9 0-5 0,0 0-4 15,1 0-5 1,-4 0 3-16,3 0-2 16,0 0 2-16,0 0-2 15,-15 0 2-15,4 0-3 16,-4 0 2-16,-15 0 4 16,15 0 13-16,-12-4-4 0,0 2-6 15,-3 2-1-15,6-6-8 16,-9 6-1-16,6-2-2 15,-6 2-2-15,6 0-1 16,-6-4 0-16,0-4-1 16,0 0-47-1,0-10-351-15</inkml:trace>
  <inkml:trace contextRef="#ctx0" brushRef="#br0" timeOffset="14799.978">13016 5514 2356 0,'0'0'567'0,"0"0"-429"0,0 0-74 16,0-4 22-1,0 4-2-15,0-6-38 0,0 6-22 16,3 0-12-16,6 0 7 16,3-3-4-16,9 3 2 15,-3 0 40-15,12-2-19 16,12 2-18-16,-2-4-8 15,2 3-6-15,15 1 2 16,4 0-7-16,-4 0 3 16,12 0 0-16,-5 0-4 15,14 10 3-15,1 2-1 0,-1-3-1 16,1 6 0-16,11-7 1 16,-5 0-2-16,-1 4 1 15,1-6 1-15,-7 0-2 16,-8 1 0-16,-4-5 0 15,0 2 1 1,1 2 10-16,-1 0 2 0,10-4-8 16,-13 0-5-16,3 4 3 15,-8 0 1-15,-7 0-4 16,-12-2 1-16,-9-1 1 16,1-3-1-16,-13 2 1 15,-12-2 1-15,0 0 1 16,0 0-1-16,-6 0 1 0,0 0 1 15,0 0-5-15,0 3 0 16,0-3-5-16,0 0-10 16,0 2-33-16,0 2-62 15,0-4-616-15</inkml:trace>
  <inkml:trace contextRef="#ctx0" brushRef="#br0" timeOffset="16179.549">17021 5578 2570 0,'0'0'549'0,"0"0"-487"15,15 2-61-15,9 1 99 16,9 3-8-16,3 4-34 0,13-4-15 15,11 2-8-15,3 6 3 16,10-5-15-16,-1 0-7 16,1 2-3-16,23-1-3 15,-5-4-1 1,11 0 1-16,16 2 0 16,6-5-4-16,3 0-1 0,11 3-3 15,1-4 2-15,-3 5-2 16,0 1 1-16,3 1 0 15,-10-4 0-15,-5 1-1 0,-9 4-1 16,-9-8-1 0,-13 4 0-16,10-3 3 15,-13 0-3-15,-8 3-3 0,5 3-6 16,-2-4 9-16,-16 1-1 16,4 0 1-16,-1 0 1 15,-15 3-1-15,-2-3 0 16,-13 0 0-16,6 0 0 15,-14-4-3 1,-10 5 3-16,-12-5-3 16,3 2-2-16,-9-2-7 0,-6 4-23 15,-6-1-61-15,-15-2-363 0</inkml:trace>
  <inkml:trace contextRef="#ctx0" brushRef="#br0" timeOffset="23783.334">12892 7889 2125 0,'0'0'654'0,"0"0"-507"15,0 0-88-15,0 0 8 16,0 0-11-16,0 0-26 16,0 0 3-1,0 0 1-15,0 0 88 0,0 0-49 16,0 0-37-16,0 0-1 16,0 0-3-16,6 0-8 15,-3 0-5-15,-3 0-6 16,9 0-2-16,-3-2 0 0,6 2-4 15,-3 0-1-15,9 0-2 16,3 0-1-16,3 0 0 16,4 0-3-16,-7 0 1 15,9 0 0-15,-3 0-1 16,-3 0 1 0,9 0-1-16,-5 0 0 15,5 0 0-15,0 0 1 0,0 0 0 16,9 0-1-16,-8 0 0 15,5 0 0-15,-6 0-2 0,-3 0 2 16,-3 0 1 0,7 0-1-16,-10 0 0 0,9 0 0 15,-6 0-2-15,-3 0 2 16,3 0 0-16,1 0 0 16,-7 0 0-16,3 0-1 15,-6 0-2-15,3 0 3 16,0 0 0-16,9 0-4 15,-2 0 1-15,2 0-3 16,-3 0-3-16,6 0 0 16,0 0 0-16,-3 0 1 15,10 0-3-15,-1 2 0 16,-6 2 4-16,0-2 1 16,1 1 1-16,-1 1 2 15,3-2-1-15,-3 4-1 16,0-6-1-16,1 0 2 15,-4 0 3-15,-3 0 0 0,6 0 1 16,-9 3 0-16,9-3-1 16,-5 2 1-16,5-2-1 15,-9 0-3-15,9 4 3 16,-6-4 0-16,4 3-2 16,-4-3 3-16,6 2 0 15,0 2 0-15,-9-2 0 16,9-2 0-1,1 4 0-15,-10-4-1 0,9 0 2 16,-6 0-1-16,-6 0 0 16,3 0 0-16,1 0 1 15,2 0-1-15,-9 0 0 16,6 0 1-16,0 6-1 16,6-6 0-16,-3 1 0 15,7-1-1-15,-10 5 1 0,9 0 0 16,0-2 0-16,0 0 0 15,1 0 0-15,5 0 0 16,-18 3 0-16,12-4-1 16,3-2 1-1,-5 4-5-15,2-2 4 16,6 1-4-16,-3 0 1 0,6 3 0 16,-2-3 0-16,-7 6-2 15,3-7 6-15,-6 2-1 16,13-2 1-16,-4 2 0 15,-3-4-1-15,-3 2 0 16,9-2 1-16,-8 0 0 16,-1 0 0-16,-3 0 0 0,-3 0 0 15,6 0 0-15,1 0 0 16,-4 0 1 0,3 0 3-16,3 0-2 15,6 0-2-15,1 0 4 16,5 0-3-16,-6 0 2 0,7 0-2 15,-7 0-1-15,6 0 3 16,-9 0-2-16,-5 0 4 16,5 0-1-16,-15 0 6 15,12 0 0-15,-15 0-5 16,6 0-4-16,1 0 5 16,-1 0 0-16,6 0-1 0,-9 0 4 15,9-2 1-15,1 2-7 16,-7-4-3-16,-3 4 0 15,3-2 5-15,-12 2-4 16,3 0-1-16,-6-4 4 16,0 4 1-1,-6 0 2-15,3-2-2 0,-6 2-2 16,-3 0-3-16,16 0 3 16,-16 0-2-16,6 0-1 15,-6 0 1-15,0 0-1 16,0 0 0-16,0 0 0 15,0 0-1-15,0 0-5 16,0 0-8-16,0 0-45 16,-6-9-176-16</inkml:trace>
  <inkml:trace contextRef="#ctx0" brushRef="#br0" timeOffset="39075.84">23730 7977 2103 0,'12'0'401'15,"0"0"-398"-15,9 0-3 16,6 0 27-16,7 0 19 0,-1 0-31 16,0 3 0-16,9 0 5 15,-9-3 13-15,7 3 22 16,-7 0 8-16,-3 0-41 16,9 2-10-16,7-5 12 15,-10 0-4-15,21 4 1 16,-12-4 4-16,1 0-1 15,5 0 29-15,-9 0 18 0,7 0-1 16,-7 0-23 0,6 0-24-16,0 0-14 0,-2 0 4 15,-10 0-12 1,12 0 1-16,-9 0-1 0,-5 0 8 16,2 0-9-16,-3 0 6 15,0 0 4-15,-9 0 9 16,-3 0 6-16,-2 0 2 0,2 0-9 15,-3 0-2 1,15 0-4-16,-6 0-2 16,3 0-9-16,-2 0 7 15,8 0-2-15,-3 0-2 16,3 0 2-16,-6 0-1 0,10 0 0 16,-7 0-1-16,3 0-3 15,-3 0 5-15,9 0-6 16,-8 0 4-16,-4 0-4 15,3 0 4-15,0 0-3 16,0 0-1-16,4 0 0 16,-7 0 5-16,12 0-4 15,-3 0-1-15,-2 0 1 16,11 0 2-16,-9 0-2 0,-9 2-1 16,3 2 1-1,10 2-1-15,-13-4 0 16,3 2 1-16,0-2 0 15,0-2-1-15,1 0 1 16,-4 6 0-16,9-6-1 0,-6 0 1 16,1 0 1-16,-1 3 0 15,-3-3-3-15,3 3 2 16,6-3-1-16,-8 3 0 16,2 0 1-16,-3 0-1 0,6-1 0 15,3-2 0-15,-5 4 0 16,-1-4 0-1,3 0 1-15,-6 0 3 16,6 0-4-16,-2 0 0 16,5 0 0-16,-6 0 0 15,-9 0 1-15,9 0-1 0,1 0 4 16,-10 0-3 0,9-4 0-16,0 2 2 0,-6 2-2 15,3-3-1 1,4 0 5-16,-1 0 4 0,-3 0 5 15,3 3-9-15,-6 0 3 16,4 0-1-16,2 0-1 16,3 0-5-16,-6 0-1 15,-6 0 4 1,13 0-4-16,-7 0 1 0,3 0-1 16,6 0 0-16,-6 0 3 0,1 0-2 15,-4-3 2 1,-3 3 1-16,-6 0-1 0,-6-6 4 15,9 6 4-15,-12 0 4 16,-6-2 3-16,0 2-9 16,0 0 2-16,-6 0-8 15,0 0 1-15,0 0-4 16,0 0-43 0,-6 0-160-16</inkml:trace>
  <inkml:trace contextRef="#ctx0" brushRef="#br0" timeOffset="52807.507">4688 11398 1563 0,'0'0'928'16,"0"0"-665"-16,0-2-117 0,0-2-36 15,0 4-47-15,0-6-24 16,0 6 2-16,0 0-18 16,0 0 165-16,0 0-131 15,13 0-35-15,-7 0 2 16,12 0 6-16,3 10-7 16,6 1-8-16,21-1 4 15,13 3 1-15,2-6-9 16,6 1-4-16,19-2-5 0,-10 0-2 15,-2-4-17-15,5-2-2 16,-17 0-9-16,-1 0-14 16,0 0-28-16,-5 0-179 15,-19 0-641-15</inkml:trace>
  <inkml:trace contextRef="#ctx0" brushRef="#br0" timeOffset="53189.809">5506 11256 3014 0,'0'0'304'16,"0"0"-249"-16,0 0-55 16,0 0 1-16,6 0 21 15,6 8 1-15,16 10-5 0,-1-1-5 16,-3 1-5 0,3-1-1-16,-3-2-2 15,0 2-1-15,1-5-4 16,-13 2 0-16,0-2-3 15,-6 1 2-15,-6 0 0 16,0 0 1-16,0 8 3 16,-30 1 2-16,-4 8-5 0,-20 4 0 15,-37 28-19-15,22-9-89 16,-3-9-295-16</inkml:trace>
  <inkml:trace contextRef="#ctx0" brushRef="#br0" timeOffset="55720.157">13142 10977 2839 0,'49'-9'154'0,"8"1"-126"0,12-4-14 16,22 3 10-16,-1 9 19 16,13 0 8-1,-6 0 12-15,2 15-22 16,10 19-4-16,-13 8-18 0,-11 13-8 15,-1 5-7 1,-17 0-4-16,-16 14-1 0,-12-1-23 16,-11 12 8-1,-16 2 16-15,-12 7 18 0,-12 3 26 16,-37-7-11-16,-11-1-10 16,-16-14-4-16,-23-4-8 0,-4-13-3 15,-20-14-1-15,-31-12-6 16,-55-18 7-16,-47-14-8 15,-4-48 0 1,40-18 0-16,57-1 0 16,72 12 0-16,28-13 24 15,3-11 1-15,2-26-22 16,31-19-3-16,27-1-20 0,18-3-7 16,115-17-6-16,-9 40-142 15,6 24-295-15</inkml:trace>
  <inkml:trace contextRef="#ctx0" brushRef="#br0" timeOffset="58173.226">19148 12089 2236 0,'-24'0'321'0,"-9"-3"-244"16,0-9 28-16,-9-2 28 0,5 0-12 15,-8-7-54 1,0-3-16-16,-9-4 30 16,5-8 11-16,-5-6-38 15,3-6-21-15,-7-10-2 16,4-8 8-16,3-2-16 16,5-11-5-16,7 1-2 0,15-3-3 15,0 4 9-15,24-2-7 16,0 9-3-16,0-1 15 15,30 10-15-15,9 2-11 16,10 4-1-16,11 11 0 16,18-3 0-16,-2 13-2 15,23 3 1-15,7 5-2 0,12 4 2 16,6 9 1-16,11 7 1 16,-5 6-1-16,-6 0 0 15,-6 6 0-15,-16 26-1 16,-8 9 1-16,-19 12-4 15,-2 12 0 1,-7 10 0-16,-9 10 1 16,1 7 2-16,-7 1-2 15,-3 1-1-15,-14 2-5 0,-16-2 3 16,-6-6-6 0,-12-3 5-16,0-10-4 0,-30-4-2 15,-31-6 4-15,-20-13 9 16,-10-9 8-16,-24-4-8 15,-20-10 3-15,-7-15 1 16,-9-8-3-16,0-6-1 16,6 0-8-16,-15-35-8 0,42 1-19 15,28-2-247-15</inkml:trace>
  <inkml:trace contextRef="#ctx0" brushRef="#br0" timeOffset="67548.459">4688 12660 2605 0,'0'0'474'15,"0"-3"-371"1,0 3 69-16,0-2-13 15,0-2-85-15,0-2-31 16,0 4-9-16,0 2-14 16,13-4-7-16,-1 4-6 15,-9 0-1-15,12 0-1 16,3 0 1-16,18 0 0 0,-6 0 2 16,15 0-4-1,10 0 0-15,2 0-4 0,16 0 1 16,-13 0-1-16,9 0 0 15,4 0-2-15,-22 0-11 16,6 0-7-16,-11 0-19 16,-10-9-50-16,-9 3-64 15,-12-6-370-15</inkml:trace>
  <inkml:trace contextRef="#ctx0" brushRef="#br0" timeOffset="67906.462">5253 12403 3332 0,'0'0'152'16,"0"0"-116"-16,0 0-5 15,0 0-1-15,0 0-23 0,0 0 5 16,18 0-5-16,-6 2-1 15,15 19 1-15,-6 3-2 16,3-4-1-16,10 6 0 16,-1 3-4-1,0 3 1-15,-3 3-1 0,-3-4 1 16,1-9-1-16,-13 2 0 16,0-9 0-16,-15-3-4 15,0-5 4 1,0 12 6-16,-15 1 7 15,-22 9-3-15,-17 3-5 0,6 9-5 16,-25 6-13-16,7-12-106 16,18-13-877-16</inkml:trace>
  <inkml:trace contextRef="#ctx0" brushRef="#br0" timeOffset="78080.669">8745 14156 1990 0,'-12'2'164'0,"12"3"-114"16,0 0 744-16,0-5-482 0,0 6-209 16,0-6-47-16,0 0-13 15,0 0-7-15,0 0-12 16,0 2-12 0,0 1-2-16,12 0 3 15,6 3 4-15,9 0-1 0,21 3-4 16,10-1-1-16,14-3-2 15,13 1-3-15,11 3 1 16,-2-3-7 0,14-2 0-16,-17-4 0 0,-6 1-17 15,-19-1-12-15,-15 5-12 16,-18-3-24-16,-20 1-49 16,-10 6-323-16,-3-9-1519 0</inkml:trace>
  <inkml:trace contextRef="#ctx0" brushRef="#br0" timeOffset="79328.962">8817 15329 518 0,'3'0'1161'16,"-3"0"-894"-16,6 0-143 15,6-3-83-15,-6 3 55 16,0-5 720-16,-3 1-602 16,7-4-137-16,-4 5-16 0,0 0-1 15,0 3-9-15,3 0-9 16,-3 0-6-16,6 0-6 15,15 0-3 1,-9 0-9-16,21 0 1 16,4 0-7-16,17 0-1 15,6-3-5-15,13-2-6 0,-7-1 0 16,19 6-27-16,-19 0-41 16,-27 0-109-16</inkml:trace>
  <inkml:trace contextRef="#ctx0" brushRef="#br0" timeOffset="83473.811">29371 11088 2236 0,'0'0'30'0,"-6"0"-27"0,-3 0 633 16,9-3-315-16,0 0-215 15,0-1-30-15,0-1-16 16,0-2-11-16,0 0-23 15,0 1-10-15,9 0-7 16,-3 0-3-16,6-2-2 0,3 2 0 16,3 0 0-1,9 4-4-15,7 2 0 0,-4 0 1 16,0 0-1-16,18 16 0 16,-9 10 0-1,-2 13 0-15,5 0-1 16,-3-1 1-16,-12 8-1 15,-9-2 0-15,-6 6-4 0,-5-3 0 16,-7 2 5-16,0 2-1 16,-19 1 1-16,-23 2 0 15,6 9 1-15,-12 1 2 16,-7 3-2-16,1 10 4 16,3 2-2-16,5-3-3 15,1 2 5-15,6 1-4 16,12-3 2-16,-3 0-3 15,8 1 0-15,-5-1 1 16,9 4 1-16,0-7 1 16,-6 6-3-16,9 0 1 0,0-6 1 15,3 2 1-15,6-4-3 16,-3 2 0-16,9-3 5 16,0-2-2-16,0 1 0 15,0-3-3-15,9-2 1 16,3-6-1-16,0-2 0 15,9-4 0-15,6-8 3 0,-3 0 2 16,9-5 0 0,7-7-4-16,-1-4 3 15,0-3-3-15,0-3 2 16,-2-4-3-16,-7-1 0 16,-3-7 1-16,-3 1-1 15,0-5 0-15,-15 0 0 0,3-3 3 16,0-1-3-16,-6-2 4 15,-6 0 3-15,0 4 1 16,0-4 3-16,0 0-4 16,0 0-1-16,0 0-2 15,0 0-4 1,0 0 6-16,0 0-1 0,-6 5-1 16,-6 1-1-16,0 3 0 15,-3 0 0-15,-3 9-1 16,-9 5 1-16,0 3-3 15,-3 3 2-15,-4 7-1 16,1 4 1-16,-6 5-1 16,6-3-1-16,9 9 0 15,-4-1 1-15,1-4-1 16,6 7 0-16,12-1 0 0,-9 7 1 16,12 2 1-16,3 7 0 15,-3 5 0-15,6 4-1 16,-6 2 1-16,-3 0 1 15,9-3-3-15,0 2 5 16,0 1-5-16,0-6 3 0,0 0 0 16,0 1 0-16,0-1-1 15,15-2 1 1,-9 4-1-16,-3-4 1 16,3 5-3-16,3-3 2 15,0 4 0-15,0-4-2 16,0 2 0-16,-3 2 0 0,6-8 1 15,-3-2-1-15,-3 2 0 16,0-10 0-16,0-10 0 16,-6 0 0-16,0-1 1 15,3-8 1 1,-3-2-2-16,0 3 0 16,0-3 1-16,0 0-1 15,0 1 0-15,-3-5 0 0,-9-1 0 16,6 2 1-16,-3-3-1 15,-3 0 1-15,6 3 2 16,-6-3-3-16,-3 0 3 0,0 3-1 16,6 2 0-16,-12-1-2 15,9 7 4-15,-3-9-1 16,2 5 0-16,-5-2-1 16,6-1 2-16,3-5-2 15,-3 1-1 1,0-1 2-16,6-5 0 15,-3-4-3-15,-3-2 2 16,6-1 0-16,-3-1 0 0,0-4 0 16,-15 1 2-16,9-3-4 15,-1-11 1-15,-11 4-1 0,9-5-4 16,-6 0-7-16,-3 0-10 16,-12-16-15-16,5-7-53 15,10-3-258-15</inkml:trace>
  <inkml:trace contextRef="#ctx0" brushRef="#br0" timeOffset="90510.191">27479 8056 1464 0,'0'-14'1652'16,"-10"5"-1571"-16,10-3-75 15,0 4-6 1,0 2 32-16,0 2 9 16,0 2-10-16,0-2-8 15,0 4 10-15,0-5-1 0,0 5 1 16,0-3 15-16,0 3-11 15,0 0-5-15,0 0-9 16,0 0-4-16,0 0-13 16,0 0 1-16,-6 8-6 15,0 22 1-15,0 11 2 16,-3 18 5-16,0 16 3 16,0 14-3-16,-6 4 0 15,6 3 1-15,3 2-2 16,-12-5 1-16,9-5-5 15,3-10 1-15,-3 0-2 16,-3-11 6-16,0-4-4 16,3-7 0-16,-1-6-3 15,4-12 1-15,-6-12-2 16,9-6-1-16,3-7 2 0,0-5-2 16,0-8 0-16,0 4 0 15,0-4 0-15,0 0-4 16,0 0-16-16,-6 0-20 15,6-16-66-15,-6 0-369 0</inkml:trace>
  <inkml:trace contextRef="#ctx0" brushRef="#br0" timeOffset="90945.167">27086 8861 2819 0,'0'-3'433'16,"0"3"-324"-1,0 0-43-15,0 0-7 16,0 0-11-16,0 0-22 15,0 0-13-15,0 8 2 16,9 23 8-16,3 9 7 16,-9 5-12-16,12 9-3 15,-9 2-2-15,0 1-1 0,10-3-3 16,-10-7-2-16,0-2-1 16,-3-7 0-1,-3-6 0-15,18-5-1 0,-12-7 1 16,0-9-2-1,-3-2-1-15,12-6 1 0,6-3 4 16,3 0 6-16,18-15-1 16,7-18-5-16,8-4-7 15,13-11-1-15,8-13-12 16,-21 11-14-16,-11 10-77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0" max="32767" units="cm"/>
          <inkml:channel name="Y" type="integer" min="0" max="32767" units="cm"/>
          <inkml:channel name="F" type="integer" min="0" max="4095" units="deg"/>
          <inkml:channel name="T" type="integer" min="0" max="2.14748E+0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7-18T07:14:45.8160000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6898 4712 2367 0,'0'0'180'15,"0"0"-142"-15,0 0-23 16,0 0 6-16,0 0-10 16,0 0-9-16,0 0 16 15,0 0-14-15,0 0-2 16,0 2 194-16,0-2-34 0,0 0-87 16,0 0-18-16,0 0 18 15,0 0-15-15,0 0-22 16,0 0-16-16,0 0-6 15,0 0 1-15,0 0-3 16,0 0 10-16,0 0 4 0,0 0 0 16,0 0-3-16,0 0-7 15,0 0-2-15,9 0-5 16,3 6 3-16,3-3-6 16,9 3-1-16,-6-3-2 15,15 3 2 1,1 0-1-16,-4-1 1 15,12-2 1-15,0 0-3 16,13-3 0-16,-10 0-5 0,6 0 3 16,-6 0-3-16,-5 0 0 15,-1 3 1 1,-6 4-1-16,-9-6 0 0,3 4 0 16,1-4 0-16,-10 5 0 15,9-3 0-15,-3 0-1 16,-3 0 1-16,-3 1 0 15,9-2 0-15,-8 2 0 16,-1-2 0-16,3 6 0 0,6-4 0 16,-9 2 0-16,3-4 0 15,3 2 0-15,3 2 0 16,1-4 0-16,-13 6 0 16,12-3 0-16,-6 1 0 15,0-5 0-15,3 3 0 16,-3-2 0-16,4 1 1 15,8-3-1-15,0 0 0 16,-3 0 0-16,18 0 0 16,-5 0 1-16,-10 0-1 15,9 0 0-15,-3 0 0 16,-14 0-1-16,8 0 1 16,0 0 0-16,0 0-1 0,-3 0 1 15,10 0-1-15,5 0 0 16,0 0-1-16,6 0 1 15,-2 0-4 1,2 0 1-16,-6 0 4 16,1 0 0-16,-1 0 0 15,0 0-6-15,0 0 6 0,4 0 0 16,-1 0-10-16,6 0 7 16,-8 0 2-16,14 0-5 15,-3 0 6-15,-8-3-3 16,11-3 2-16,-6 5 1 15,-9-5 0-15,1 0 0 0,-13-1 0 16,3 1 0-16,-6 4 0 16,-2-2 0-16,5 4 0 15,3 0 0-15,-6 0 1 16,3 0-1-16,1 0 0 16,-1 0 1-16,-9 0 1 15,3 0-1 1,0 0 0-16,-6-2 4 0,3 2 1 15,1 0 0-15,2-4-2 16,6 4 0-16,-9 0-1 16,9 0-2-16,1 0 2 0,-1 0-2 15,0-2 1-15,-3 2-2 16,6 0 1-16,1-4-1 16,-4 0 0-16,6 0 1 15,0 2 2-15,-9-2 2 16,10-2-2-16,-7 3-2 15,0-3 1-15,0 0-2 16,-3 0 6-16,-2 5-1 16,5-6-2-16,-9 4 0 15,3-8-3-15,0 5 4 16,-6 0 0-16,10 0 2 16,-4 3 3-16,-3-6-4 0,-12 7 2 15,9-2 1-15,-12 4 0 16,0 0 1-1,6 0 5-15,-12 0-5 16,6 0-6-16,-3 0 2 16,6 0 1-16,-6 0-3 0,4 0 2 15,-4 0 2-15,0 0-2 16,-6 0 4-16,0 0-3 16,3 0 0-16,-3 0-2 15,0 0 3-15,12 0-3 16,-12 0-1-16,6 0-3 15,-6 0 0-15,0 0 0 0,0 0 2 16,0 0-1 0,0 0-2-16,0 0-5 15,0 0-4-15,-18 0-21 16,9 0-106-16</inkml:trace>
  <inkml:trace contextRef="#ctx0" brushRef="#br0" timeOffset="3409.919">5524 6031 2678 0,'0'0'197'0,"0"0"-115"15,0 0-44-15,0 12 12 16,0 15 7-16,0 1 140 0,0 7-122 16,0 3-33-16,0 3-13 15,0 4-13-15,0-2-8 16,0-5-4-16,0 0-4 16,0-2-16-16,-6-7-80 15,0-12-471-15</inkml:trace>
  <inkml:trace contextRef="#ctx0" brushRef="#br0" timeOffset="3839.098">5313 5833 3297 0,'0'-21'150'15,"0"-6"-140"-15,24-2-7 16,10-1 9-16,11 4-3 16,3 6-1-16,12 7-3 15,4 8-4-15,11 5 1 16,-5 0-2-16,2 36-4 0,7 17-4 16,-7 14 4-16,-9 14 0 15,-14 11-1 1,-7 1-1-16,-15 0 5 15,-21 3-4-15,-6-5 5 16,0-6 9-16,-39-9 9 16,-18-8 9-16,-13-19 9 15,-20-8 2-15,-10-23-9 16,-15-18-12-16,-5 0-3 0,-4-44-5 16,9-31 1-1,31-25-2-15,17-59 12 0,19-57-14 16,48-39-6-16,0 24-10 15,51 56-24-15,67 55-31 16,-18 64-40-16,-4 22-306 0</inkml:trace>
  <inkml:trace contextRef="#ctx0" brushRef="#br0" timeOffset="5534.987">16649 6432 3066 0,'0'0'337'15,"0"0"-326"-15,22 0-11 16,5 0 0-16,3-3 19 15,3-3-7-15,0 4-3 16,-3 2-4 0,-8 0-5-16,-1 0 0 0,-15 0 0 15,0 0-6-15,-6 8 1 16,0 10-8-16,0 5 13 16,-27 15 0-16,-1-3 11 0,-8 6-10 15,9 0 9-15,0-9-10 16,9-2 5-16,6-8-5 15,0-10 0-15,12-2 0 16,0-1 0 0,0-7 7-16,0-2-6 15,0 0 6-15,6 0-2 0,18 0 4 16,9 0 1-16,9-11-10 16,28-16-14-16,-22 6-42 15,0 1-246-15</inkml:trace>
  <inkml:trace contextRef="#ctx0" brushRef="#br0" timeOffset="6074.695">16553 6078 55 0,'0'-12'3267'16,"0"-3"-3131"-16,0 1-107 15,3 0 2-15,30 2-5 16,-6-2-6-16,21 8-9 0,4 2-7 16,8 4 1-16,10 0-2 15,-1 30 1 1,12 11-4-16,-11 11-1 16,2 7 1-16,1 9-8 0,-16 7 8 15,-12 8-1-15,-11-8-3 16,-16 7 1-16,-9-6-8 15,-9-5 11-15,-27-8 0 16,-40-6 8-16,-23-8 10 16,-61-8-1-16,-36-15-7 0,6-14-4 15,18-12 4 1,30-12-1-16,57-29 6 0,13-20 1 16,3-20-6-16,47-20-10 15,13-9-14-15,58-4-14 16,87-18-18-16,-16 29-68 15,-8 24-576-15</inkml:trace>
  <inkml:trace contextRef="#ctx0" brushRef="#br0" timeOffset="7558.544">4806 13063 2661 0,'0'-10'812'16,"0"0"-751"-16,0-1-24 16,0-6 4-16,9 4-12 15,6-5-14-15,3 2-12 0,10 3 5 16,-7 1-4-16,6 0-2 16,3 4-1-16,-12 5-1 15,-6 0 0-15,-3 3 0 0,3 0-8 16,-12 0-1-16,0 0-4 15,0 6-2-15,0 14-16 16,0 1 23 0,-21 5 0-16,-6-1 4 15,9 1 4-15,0-6-1 16,-6-2 2-16,15-2 1 0,9-6-2 16,0-1 0-16,0-3-8 15,0-4 4-15,0 2-2 16,9-4 6-1,15 2 3-15,-6 1-2 0,0 3-1 16,9 6 1-16,0 0-1 16,-15 8 0-16,10 6 0 15,-19-3-1-15,12 13-3 16,-15-4-6-16,0-3 10 16,-6 4 0-16,-28-5 0 15,-5-2 0-15,-12-5-15 0,-34-11-40 16,10-10-117-16,18 0-469 15</inkml:trace>
  <inkml:trace contextRef="#ctx0" brushRef="#br0" timeOffset="8108.476">4652 12551 3331 0,'0'-12'177'15,"0"-2"-134"-15,21 2-7 16,19-5-5-16,11 6-16 16,24 2-6-16,19 3-3 15,12 6 3-15,-7 0-3 16,16 37-4-16,-22 7-2 16,7 17 0-16,-22 18-3 0,-5 10 3 15,-28 10 0-15,-15 12-2 16,-15 7 2-16,-15 2 2 15,-15-1-2-15,-33-4 1 16,-30-7 7-16,-22-13 1 16,-15-21 3-1,-51-11-5-15,-21-38 0 16,12-25-2-16,12 0-1 0,30-63-3 16,25-53-2-16,-7-70 1 15,21-54-12-15,31 8 3 16,51 51 5-16,12 69 4 15,51 44-13-15,34-4-2 16,45-7-14-16,87 12-36 0,-24 27-38 16,-27 28-351-16</inkml:trace>
  <inkml:trace contextRef="#ctx0" brushRef="#br0" timeOffset="10312.771">16716 12660 3236 0,'18'-9'151'16,"24"1"-116"-16,6-2 8 15,16 7-12-15,17 3-9 0,4 0-8 16,-1 9-2-16,-8 23-5 15,-1 15-4-15,-17 6-3 16,-10 8 3-16,-6 10-3 16,-24 8 0-16,-3 6-1 15,-15 3-3-15,0 2-1 16,-18 0 5-16,-27 1 8 16,-9-3 1-16,-19-5 2 15,-2-15 0-15,-16-10 1 16,-8-15-3-16,-4-13-2 15,-12-19-2-15,-5-11-5 16,-4 0 0-16,0-43-2 16,-6-30 2-16,13-27 0 0,11-44-16 15,43 0 0-15,23-16 16 16,34 5 1 0,21 26-1-16,43-8 0 15,26 26-15-15,19 22-16 16,60 31-36-16,-18 26-81 15,-22 26-430-15</inkml:trace>
  <inkml:trace contextRef="#ctx0" brushRef="#br0" timeOffset="13535.949">6816 7170 3071 0,'0'0'192'0,"0"0"-115"0,0 0-37 15,9 0 51-15,6 0-20 16,3 0-48-16,22 0-12 15,5 0-4-15,3 2 1 16,13-2-1-16,2 7-1 16,12-5-1-16,-8-2 1 15,-1 4-6-15,10-2-2 0,-10 2-4 16,-9 1-28-16,-14 1-23 16,11 5-41-16,-21-1-150 15,-12-5-319-15</inkml:trace>
  <inkml:trace contextRef="#ctx0" brushRef="#br0" timeOffset="13818.945">7015 7374 2625 0,'0'0'666'0,"-6"0"-600"16,6 0-20-16,0 0 26 16,0 0-4-16,0 0-26 15,0 0-12-15,6 0 1 16,3 0-19-16,19 0-4 0,5 0-3 16,9-5-5-16,15 0 3 15,1-1-3-15,20-4-6 16,40 1-29-16,-24 6-101 15,-7-2-632-15</inkml:trace>
  <inkml:trace contextRef="#ctx0" brushRef="#br0" timeOffset="15447.054">475 7077 1492 0,'0'0'1728'16,"0"0"-1614"-16,9 0-41 16,-6 0 3-16,-3 0-6 15,0 0-28-15,9 0-22 16,-3-4-4-16,-6 2-2 15,0-4 0-15,0-4-3 16,0 4-6-16,0-3 3 16,-15 2-4-16,-3-3-4 0,-6 5-9 15,3 1 0-15,-6 2 3 16,-1 2 1-16,1 0-2 16,6 0-7-16,-6 11-4 15,9 11-9-15,3-2-5 16,3 0 8-16,12 2-7 15,0 0-10 1,0 1 8-16,0-3 16 0,18 4 8 16,9-1 5-16,-9 1-3 15,-3 2 3-15,0-5 3 16,3 2 1-16,-9 0-6 0,-9-1-3 16,10-11 8-16,-10-2-22 15,0 3 1 1,-28-8-18-16,-23 0-14 15,3-2-117-15,5-2-165 0</inkml:trace>
  <inkml:trace contextRef="#ctx0" brushRef="#br0" timeOffset="15926.964">626 7345 3318 0,'0'0'127'0,"0"8"-102"0,0 3-17 16,0 3-7-16,0 8 2 16,0 9-3-16,0 1 0 15,0 5-30-15,-6-7-135 16,-3-12-859-16</inkml:trace>
  <inkml:trace contextRef="#ctx0" brushRef="#br0" timeOffset="18750.9">1058 7191 2605 0,'-3'0'538'16,"3"0"-393"-16,0 0-39 16,0 0-9-16,0 0-23 15,0 0-32-15,3 0-12 16,-3 0-3-16,12 0-8 16,-12 0-10-16,0 0-3 0,6 0-1 15,6 0-5-15,15 0 4 16,3 0-4-1,18 0 0-15,10 0 2 16,8 0-2-16,-2 1-5 16,5 6-21-16,-3-4-13 15,7-3-65-15,-7 0-203 16,-30 0-588-16</inkml:trace>
  <inkml:trace contextRef="#ctx0" brushRef="#br0" timeOffset="19044.136">1550 7112 2041 0,'0'0'1203'16,"0"0"-1137"-1,0 1-54-15,6 10 8 0,6-1-2 16,9 6-5-16,6 0-6 15,-12 5-7-15,9 0 0 16,-12-4 1-16,0 4 0 16,-6-7-1-16,-6 5 0 15,0-2 8-15,0 0 0 16,-12 3 5 0,-15 5-13-16,-9 7-28 0,-6-6-125 15,11-10-372-15</inkml:trace>
  <inkml:trace contextRef="#ctx0" brushRef="#br0" timeOffset="19807.052">2395 7071 2978 0,'-6'-10'482'0,"6"2"-442"15,-9 4 10-15,9 0 18 16,0 4-22 0,-3 0-26-16,3 0-9 0,0 0-5 15,0 0-5-15,0 8 0 16,-7 16-1-16,7 11 9 16,0 3 0-16,0 3 2 15,0-4-3-15,7-5-5 16,11-2 1-16,9-4-4 0,0-9 0 15,3-8-3-15,-3-9 2 16,7 0-4-16,-1 0-2 16,-18-29-3-16,9-4-2 15,-21-7-5-15,-3-8-5 16,0 6-3 0,-12-2-17-16,-12 9 15 0,-9 10 13 15,-7 12-18-15,1 6-45 16,6 7-157-16,6 0-661 0</inkml:trace>
  <inkml:trace contextRef="#ctx0" brushRef="#br0" timeOffset="20223.818">2920 6994 3322 0,'0'0'143'0,"0"0"-104"16,0 0-8-16,0 0-13 16,0 0-18-16,0 26 9 15,0 7 0-15,0 7 3 0,0 1-2 16,9 4-3-1,-3-5-5-15,-6-1-2 0,0 8-16 16,0-16-48 0,0-8-156-16</inkml:trace>
  <inkml:trace contextRef="#ctx0" brushRef="#br0" timeOffset="20614.761">3267 7002 3226 0,'0'10'246'0,"0"-2"-213"15,0 12-16-15,0 7 6 0,0 3-6 16,0 2-2-16,0 3-12 15,0-3 2-15,0 0-5 16,0-2 0-16,0-2-30 16,0-4-44-16,0-7-142 0,0-11-868 0</inkml:trace>
  <inkml:trace contextRef="#ctx0" brushRef="#br0" timeOffset="21049.904">3554 7053 3229 0,'0'0'339'16,"0"0"-306"-16,0 0-19 15,0 0 5-15,0 18-5 0,0 4 13 16,0 9-7-16,0 0-5 16,0-1 2-16,12 2-8 15,0-6-3-15,9-3-3 16,0-9-3-16,-6 2 0 0,15-14 0 15,0-2 0 1,1 0 0-16,-1-23-2 16,-3-15-6-16,-3-8-7 15,-18-5 1-15,-6 4 4 16,0 3 3-16,-18 15 7 16,-21 11 2-16,-12 18-2 15,-40 6-38-15,22 31-60 16,11-3-480-16</inkml:trace>
  <inkml:trace contextRef="#ctx0" brushRef="#br0" timeOffset="22245.578">608 8135 1549 0,'-15'-2'1453'15,"-3"-2"-1370"-15,-6 4-58 0,2 0 34 16,-5 0-11-16,0 0-17 15,9 14-15-15,-12 4-8 16,21 3 2 0,-6-1-10-16,15-4-12 0,0 4 6 15,0-9 1-15,15 6-16 16,12 2 0-16,3 1 15 16,3 1 6-16,0 2 0 15,1-3-1-15,-10 1 0 16,-12 0-14-16,-3-6 1 15,-9-4 8-15,0-3-1 16,0-1 7-16,-9-1 57 0,-24-4-12 16,3 4-45-16,-16-6-60 15,13 0-99-15,9-12-219 0</inkml:trace>
  <inkml:trace contextRef="#ctx0" brushRef="#br0" timeOffset="22647.978">919 8411 2864 0,'0'0'522'16,"6"0"-487"-16,0 0-23 15,0 0-7-15,15 0-1 16,-12 0-4-16,9 0 0 16,-6 8-7-16,-9 10-2 15,-3-1-3-15,0 9-16 16,0 1 2-16,-3-1 26 16,-27 6 10-16,0-1 1 15,-6-6 7-15,2-1 1 16,7-6-3-16,6-4 3 15,9-5 2-15,6-4-11 0,6-2-9 16,0 6 6-16,0-6-2 16,6 0-4-16,21 0 3 15,0-3 1-15,4 3-5 16,14-3-10-16,3 0-59 16,-9 0-240-16</inkml:trace>
  <inkml:trace contextRef="#ctx0" brushRef="#br0" timeOffset="22973.356">1347 8384 3440 0,'0'0'153'16,"0"0"-110"-16,0 0-1 0,21 0-16 15,1 0-20-15,14 0-3 16,9 0-3-1,0 0 0-15,7 0-17 0,2 0-23 16,3-6-43-16,-20-3-47 16,5 4-415-16</inkml:trace>
  <inkml:trace contextRef="#ctx0" brushRef="#br0" timeOffset="23252.291">1577 8244 3395 0,'0'0'118'0,"0"0"-81"0,0 0 16 15,6 0-21-15,9 0-26 16,15 0-5-16,-12 0 0 16,9 9-1-1,0 9 0-15,-5-4 0 16,2 9-2-16,-6 3-1 0,-12 1-1 15,9-4-2-15,-9 4-2 16,-6-1-5 0,0 3 4-16,-6 0-9 0,-21 7-8 15,-24 7-15-15,11-1-39 16,4-13-474-16</inkml:trace>
  <inkml:trace contextRef="#ctx0" brushRef="#br0" timeOffset="25362.864">2796 8039 1971 0,'0'0'774'16,"0"0"-577"-16,0 0-24 16,0 0 17-16,0 0-96 15,0 0-46-15,0 0-11 16,0 0 1-16,0 0-1 0,0 0-6 15,0 0-7-15,0 0-9 16,0 0-5 0,0-3-4-16,0 3-2 15,0 0-4-15,0 0 3 0,0 0-1 16,0 0-2-16,0 0 1 16,0 0-1-16,0 0 0 15,0 0 0-15,0 0 0 16,0 0 1-16,0 0-1 15,0 0 0-15,0 0 0 0,0 0 0 16,0 0 1-16,0 0-1 16,0 0 0-16,0 0 1 15,0 0-1-15,0 0 0 16,0 0 0-16,0 0 0 16,0 0 0-1,-3 14-1-15,-3 11 1 16,-12 3-1-16,15 2-2 0,-3-2 3 15,0 4 0-15,0 2 0 16,-3-6 0-16,9 2-7 16,0 5-22-16,0-11-52 15,0-10-347-15</inkml:trace>
  <inkml:trace contextRef="#ctx0" brushRef="#br0" timeOffset="25931.138">3185 8059 3251 0,'0'-3'230'15,"-3"-3"-185"-15,-3 4 17 16,6 2-21 0,0 0-20-16,0 0-11 15,-6 0-7-15,0 8 1 0,-15 12 0 16,6 11 7-16,6 1 2 16,3 3 1-16,6-3-3 0,0-4-4 15,0-2-2 1,0-7-5-16,12-2-1 15,6-8-3-15,3-6-1 16,12-3 0-16,-11 0 0 16,5-8-15-16,0-21-10 0,-6-8 1 15,-15-4-5-15,-6 3 0 16,0 6 4-16,-6 3 2 16,-21 10 15-1,-6 6 2-15,-16 13-22 0,7 0-214 16,12 0-2114-16</inkml:trace>
  <inkml:trace contextRef="#ctx0" brushRef="#br0" timeOffset="26299.613">3542 8021 3205 0,'0'0'216'16,"0"0"-175"-16,0 0-13 16,0 15 5-16,0 8 11 15,0 10-3-15,0 2-18 16,0 3-14-16,0 5-3 0,0-2-6 16,0 1 0-16,0-7-5 15,0-3-36-15,0-9-83 16,0-11-956-16</inkml:trace>
  <inkml:trace contextRef="#ctx0" brushRef="#br0" timeOffset="28591.473">2343 8750 600 0,'0'0'2614'16,"0"0"-2479"-16,0 0-76 15,0 0 9 1,3 0-23-16,21 0-25 0,-5 0-4 15,20-3 6-15,3 0 4 16,28 1-3-16,5-4-4 16,31 0 2-16,45-6-2 15,42 0-6-15,51-5-5 16,34 2-3-16,-19 0-2 16,-56 7-2-16,-68 2 1 0,-35 6-2 15,-31 0-12-15,4 0-20 16,-7 0 7-16,-2 0-9 15,-13 0-18-15,-18-3-23 16,-15-7-166-16</inkml:trace>
  <inkml:trace contextRef="#ctx0" brushRef="#br0" timeOffset="31633.703">3783 8070 2136 0,'0'6'100'16,"0"4"-64"-16,-9-4 582 15,9-1-292-15,0-1-241 16,-6-4-48-1,6 2 2-15,0-2-11 16,0 0-16-16,0 0-12 0,0 0 1 16,0 0-1-16,0 0 1 15,0 0-1-15,0 0 0 16,0 0 0-16,0 0 1 16,0 0 3-16,0 0 3 15,0 0 2-15,0 0 3 16,0 6-6-16,0 8 0 0,0 2 8 15,0 5 2-15,0 1-4 16,0 4-5-16,0 4-2 16,0-2-2-1,0 2-2-15,0 8-1 16,0-5-43-16,0-7-241 0</inkml:trace>
  <inkml:trace contextRef="#ctx0" brushRef="#br0" timeOffset="45185.674">3605 5546 2743 0,'0'0'302'16,"0"0"-252"-16,0 0-29 16,0 0 11-16,0 0 2 15,9 0-1-15,-9 0 55 16,0 10-41-16,12 12-1 16,-6 5-16-16,6 7 4 15,3 13-7-15,-6 6 3 16,6 14-3-16,-9 8-7 15,10 10-4-15,-4 0-6 16,-6 3 0-16,6-5 1 16,-3-10-10-16,-3 0 6 15,0-6-3-15,-3-11-3 16,-3-4 0-16,9-13-1 0,-3-11 0 16,-6-3-4-16,0-9-18 15,0-4-37-15,0-8-47 16,0-4-198-16,-18 0-1968 0</inkml:trace>
  <inkml:trace contextRef="#ctx0" brushRef="#br0" timeOffset="45616">3545 6520 2125 0,'0'0'614'0,"0"0"-416"16,0 0-4-16,0 0-25 15,0 0-74-15,0 0-48 16,0 0-28-16,0 0-11 0,0 0-2 15,0 3 2-15,9 17 12 16,15 4 1-16,-3 5-4 16,-6 0-2-16,6 3-10 15,3-6 3 1,-6 5-1-16,0-11 0 16,4-2-3-16,-13-8 2 0,9 2 0 15,-12-9 4-15,3 1 5 16,0-4 3-16,6 0 5 15,3-9 0-15,9-21-12 16,-6-11-6-16,16-5-5 16,8-27-24-16,-12 11-41 15,-6 10-179-15</inkml:trace>
  <inkml:trace contextRef="#ctx0" brushRef="#br0" timeOffset="73234.487">9693 8531 665 0,'0'0'2523'0,"-3"0"-2362"16,3 0-91-16,0 0-15 0,0 0 4 15,0 0-20 1,0-4-10-16,0 2-10 16,0-5-1-16,3 4-5 15,12-1-4-15,3-2-2 16,18-4-3-16,3 0-2 15,0-1-2-15,13 10 0 16,-10-4-9-16,15 5-41 16,-14 0-63-16,-10 12-436 0</inkml:trace>
  <inkml:trace contextRef="#ctx0" brushRef="#br0" timeOffset="74538.286">11739 8645 1315 0,'0'-3'627'0,"0"3"-455"0,0-6-99 15,0 6 78-15,0 0-13 16,0 0-69-16,0-4-29 15,0 4 42-15,-9 0 30 16,9-2 28-16,0 2-34 16,-3 0-1-16,3-3 8 15,0 3-10-15,-6-2-32 0,6 2-16 16,-9-4-1-16,9 4-15 16,0 0-11-16,0 0-6 15,0 0-8 1,0 0-5-16,0-3-2 15,0 3-1-15,0-2 3 16,0-2-2-16,15-2-7 0,15 4 9 16,-3-4-1-16,18 4-8 15,-11-3 0-15,11 5 0 16,-15 0-7-16,-3 0-18 16,0 0-35-16,-6 0-52 15,-14 5-334-15</inkml:trace>
  <inkml:trace contextRef="#ctx0" brushRef="#br0" timeOffset="76385.872">14126 8507 869 0,'0'-2'1394'0,"0"2"-1045"16,0 0-182-16,0-4-2 15,0 4-17-15,0-2-3 16,3-2-33-16,6-1-28 0,-9 5-18 16,0 0-9-1,0-4-3-15,0 4-13 0,0 0-14 16,0 0-9-16,9 0-10 15,-3 0 2 1,12 0-4-16,10-1-1 16,17 1 0-16,12 0-4 0,10 0-1 15,17-11-28-15,-5 3-86 16,-22-6-2559-16</inkml:trace>
  <inkml:trace contextRef="#ctx0" brushRef="#br0" timeOffset="78596.076">9617 9593 1535 0,'0'0'780'0,"0"0"-594"0,0 0-33 16,0 0 103-16,0 0-57 15,0 0-43-15,0 0-49 16,0 0-33-1,0 0-17-15,0 0-14 16,0 0-15-16,0 0-3 16,0 0 0-16,0 0-3 0,0 0-7 15,0 0 0-15,0 0-4 16,0 0 1-16,0 0-5 16,0 0 1-16,0 0-8 15,0 0 0-15,18 0 0 16,6 0 5-16,10 0-2 15,-1 0-3-15,9 14-16 0,15 6-15 16,-17 1-53-16,-4-3-192 0</inkml:trace>
  <inkml:trace contextRef="#ctx0" brushRef="#br0" timeOffset="79540.621">11612 9627 2527 0,'0'0'722'0,"0"0"-624"16,0 0-18-16,0 0 4 0,0 0-12 15,0 0-24-15,0 0-18 16,0 0-8-16,0 0-2 16,15 0-7-16,6 0-5 15,-3 0-1-15,28 0-3 16,-1 0-4-16,9 0-7 16,10 0-35-16,-19 0-105 15,-12 0-1994-15</inkml:trace>
  <inkml:trace contextRef="#ctx0" brushRef="#br0" timeOffset="80736.526">14138 9638 3102 0,'0'0'299'15,"9"0"-236"1,6 0-25-16,13 0 12 15,20-6-19-15,-6 1-19 16,12 5-12-16,10 0-17 16,-10 0-84-16,-21-1-2476 0</inkml:trace>
  <inkml:trace contextRef="#ctx0" brushRef="#br0" timeOffset="90454.935">9762 11642 1464 0,'0'0'802'0,"0"-4"-592"16,-9 2-8-1,9-5 36-15,0 5-59 0,0-7-43 16,-6 6-25-1,6 0-29-15,0 1-24 16,0-1 0-16,-6-1-16 16,6 4-10-16,0 0-3 15,0 0-12-15,0-2-7 16,0 2-5-16,0-4-2 0,21 4-3 16,0 0 3-16,21 0 3 15,4 0-3-15,14 0-3 16,-3 0-11-16,22 15-42 15,-13 0-92-15,-15-9-733 0</inkml:trace>
  <inkml:trace contextRef="#ctx0" brushRef="#br0" timeOffset="91263.931">11503 11773 3177 0,'9'0'194'16,"-2"0"-126"-16,5 0-18 0,6 0 5 15,9 0-12-15,6 0-20 16,6 0-10-16,13-9-4 16,-1 7-2-16,9-5-7 0,-2 2-4 15,8 5-30 1,-21 0-81-16,-12 0-688 0</inkml:trace>
  <inkml:trace contextRef="#ctx0" brushRef="#br0" timeOffset="92318.088">14048 11659 3102 0,'0'0'287'0,"0"0"-214"16,0 0 9-16,0 0-15 16,0 0-20-16,6 0-28 15,6 0-14-15,21 0 4 16,6 0-4-16,10-4 0 16,8-1-5-16,0 5 0 0,4 0-7 15,-4 0-30-15,9 0-52 16,-20 0-241-16,-13 0-2002 0</inkml:trace>
  <inkml:trace contextRef="#ctx0" brushRef="#br0" timeOffset="92532.511">13996 11863 3281 0,'0'0'174'16,"0"0"-130"0,0 0 27-16,28 0-30 15,-4-10-24-15,15 4-17 16,3 0 0-16,16 6-12 16,2 0-52-16,-6 0-128 0,-18 0-1998 0</inkml:trace>
  <inkml:trace contextRef="#ctx0" brushRef="#br0" timeOffset="101796.989">3910 8982 853 0,'0'0'1894'0,"0"0"-1686"16,0 0-98-16,0 0 48 16,0 0-29-16,0 0-52 15,0 0-30 1,0 0 8-16,0 0-13 16,0 0-12-16,0 0-6 15,0 0-6-15,0 0-5 16,9 0-3-16,-3 0-2 15,9-5-5-15,9 4 1 16,6-3-4-16,-3 4-3 0,7 0-1 16,-7 0 3-16,6 10-4 15,-9 13-4-15,3 6-1 16,-9 4-3-16,4-2 0 0,-10 1 8 16,-6 0 4-16,-6 3 1 15,0-10 0 1,0-3 0-16,-15-4 3 15,-10-6-3-15,1-10 4 0,-9-2-2 16,0 0-2-16,-3-2 0 16,2-24 1-16,13-7-1 15,9-5 0-15,3 1 0 16,9-11-10 0,0 7-14-16,39-14-36 15,-2 10-127-15,-1 13-2453 0</inkml:trace>
  <inkml:trace contextRef="#ctx0" brushRef="#br0" timeOffset="105379.972">3635 8957 2540 0,'0'0'566'0,"0"6"-464"15,0-2-81-15,0-1-10 16,0 4 0 0,0 10 20-16,0-1 22 0,9 8-1 15,-9 3-10-15,6 1-4 16,3 5-6-16,-3 2 0 15,-3 5-10-15,12-2-10 16,-9 3-4-16,-6-3-4 16,6-2-3-16,4-6-1 15,-10-7-11-15,0-9-60 0,6-14-373 0</inkml:trace>
  <inkml:trace contextRef="#ctx0" brushRef="#br0" timeOffset="108796.242">3204 9036 1549 0,'0'0'950'0,"0"0"-644"16,0 0-127-16,0 0-39 16,6 0-37-1,-6 0-47-15,0 0-20 16,0 0 0-16,0 0 0 0,0 0-10 16,0 0 0-16,0 0 0 15,6 0-7-15,-3-2 5 16,12-4-13-16,-3 3-3 0,3 0-4 15,3 3-1 1,3 0-3-16,0 0-4 16,-6 0-4-16,6 9-8 15,1 17 0-15,5 4 7 0,-9 7 3 16,9 7-3-16,-18-3 1 16,12 10 8-1,-6-10-1-15,-15 2 1 16,0-7 0-16,0-4 0 15,0-6 1-15,-21-3-1 0,-3-11 4 16,-3-4 0-16,-12-8 3 16,-1 0-7-16,4-2 4 15,0-30 0-15,6-12-4 16,6-9-9-16,15-5-6 16,9-19-8-16,9 16-73 0,18 8-299 15</inkml:trace>
  <inkml:trace contextRef="#ctx0" brushRef="#br0" timeOffset="110543.714">2878 9072 2614 0,'0'0'585'16,"0"0"-440"0,0 0-68-16,0 0-21 15,0 0-16-15,0 0-13 0,0 0-10 16,0 0-10-16,0 0-4 15,0 17 0-15,0 12 2 16,0 13 3-16,9 13-6 16,0 4 2-16,0 6 3 15,3-1-4-15,-9-6-3 16,6-11 2-16,-3-6-2 16,0-11-16-16,-6-10-49 15,0-3-121-15,0-13-802 0</inkml:trace>
  <inkml:trace contextRef="#ctx0" brushRef="#br0" timeOffset="111168.505">2663 9903 2422 0,'0'0'880'0,"0"0"-795"16,0 0-67-16,0 0 48 16,12 0 13-16,28 0-40 15,5 0-10-15,21 0-4 16,25 0-4-16,17-12-2 15,22-2-1-15,9-4 3 16,3 0-14-16,-3-2-3 16,-9 5-2-16,-28 7-2 15,-17 5 0-15,-19 0-3 16,-21 3-7-16,-11 0-19 0,-16-8-14 16,-6-2-49-16,-3-1-491 15</inkml:trace>
  <inkml:trace contextRef="#ctx0" brushRef="#br0" timeOffset="119191.719">18143 7191 3145 0,'0'0'215'0,"0"0"-161"16,0 0 24-16,0 0 1 15,0 0-24 1,0 0-31-16,0 0-9 0,18 0-5 15,7 0 1 1,14 0 1-16,15 0 1 0,10-4-3 16,11 2-3-1,10 2-3-15,2 0-4 0,-2 0 1 16,-7 0-1-16,-6 0-8 16,-20 0-11-16,-4 6-9 15,-15-1-29-15,-12 10-53 16,-18-3-139-16,-3-4-247 0</inkml:trace>
  <inkml:trace contextRef="#ctx0" brushRef="#br0" timeOffset="119495.664">18267 7348 2903 0,'0'0'342'0,"0"0"-280"15,0 0-27-15,0 0 38 16,0 0-12-16,0 0-9 16,0 0-9-1,0 0-15-15,24 0-12 16,0 0 1-16,10 0-1 15,17 0-4-15,15 0-4 16,13 0-5-16,11 0-3 0,7 0-3 16,36 11-30-16,-31-5-44 15,-20 0-216-15</inkml:trace>
  <inkml:trace contextRef="#ctx0" brushRef="#br0" timeOffset="131356.36">20845 8537 3099 0,'0'0'388'15,"-3"0"-337"-15,3 0-36 16,0 0 9-16,0 0 13 0,0 0-22 16,0 0-8-16,0 0-1 15,0 0 4-15,0 0 1 16,0 0-1-16,3 0 3 16,12 0 2-16,12 0 1 15,6 0-6-15,9 0-4 0,7 0-3 16,-7 0-3-16,18 2-9 15,-5 6-18-15,8 4-45 16,-12-2-85 0,-2-5-623-16</inkml:trace>
  <inkml:trace contextRef="#ctx0" brushRef="#br0" timeOffset="132360.017">22662 8569 2843 0,'0'0'387'16,"0"-4"-293"-16,0 4-17 16,0-2-12-16,0 2-19 15,0-4-19-15,0 2-5 16,0 2 2-16,9-4-5 16,-6-2-4-16,18 4-4 15,6 0-1-15,6-2-3 16,3 2-7-16,7 2 1 0,2 0-1 15,0 0-4 1,-6 0-16-16,13 0-16 0,-19 0-49 16,6 2-357-16</inkml:trace>
  <inkml:trace contextRef="#ctx0" brushRef="#br0" timeOffset="133264.246">25960 8193 3324 0,'0'0'165'0,"0"0"-113"16,0 0 4 0,22 0-11-16,11 0-15 15,-3 0-12-15,24-7 1 0,1 1-5 16,14-7-7-16,-12 6-2 15,16-4-3-15,-7 1-2 16,4 0 0-16,-4 1-7 16,-9-2-12-16,1 5-18 15,-13-3-45-15,-12 3-121 16,-12-1-1182-16</inkml:trace>
  <inkml:trace contextRef="#ctx0" brushRef="#br0" timeOffset="133942.893">26229 7941 3098 0,'0'0'222'16,"0"0"-163"-16,0 0-4 16,0 0-12-16,-6 0-28 0,6 0-10 15,-15 0-4-15,9 0 7 16,-15 7 5-16,3 5 6 15,-7 3 5-15,-2-4-2 16,0 6-9 0,0-7-3-16,9 4-1 0,-6-5 2 15,3-3-3-15,-1 0-2 16,10 2-5-16,6-5 4 16,-9 0 1-16,12 0-2 15,-3 0-4-15,6-1 5 16,0-2-2-16,0 0 4 15,0 5-4-15,0-5 1 0,0 1 3 16,0 4-2 0,0 2-5-16,0-1 5 0,0 1-2 15,0 1-3-15,0 6 3 16,9-2-3-16,6 2 0 16,3-2 0-1,4 7 0-15,5-7-3 0,9 8-19 16,-3-5-59-16,6-4-398 0</inkml:trace>
  <inkml:trace contextRef="#ctx0" brushRef="#br0" timeOffset="140723.62">27732 6602 2858 0,'0'0'521'16,"0"0"-453"-16,0 0-19 0,0 0 19 15,0 0-19-15,0 0-21 16,0 0-12-16,0 0-6 16,0 0 8-16,0 0-4 15,-6 0-5-15,-12 0-2 16,9-6-4-16,-18-2-3 0,-13 8-7 16,4 0-2-1,-12 0 2-15,9 8 2 16,9 10-7-16,8 4-1 15,7 5-7-15,9 3 3 0,6-2-4 16,0 5-4-16,21 1-6 16,13 8 15-16,-1-6 3 15,0-2-5-15,-9-1 9 16,3-6 2 0,-18-5-9-16,0-8 3 0,-9-2-16 15,0-2 16-15,-24-8 13 16,-18 4-1-1,-9-6-37-15,-16 0-147 0,13 0-134 16,15-6-689-16</inkml:trace>
  <inkml:trace contextRef="#ctx0" brushRef="#br0" timeOffset="140919.756">27798 6921 2817 0,'0'2'602'16,"0"2"-550"-16,13 2-40 15,-7 11-8-15,3 9 1 0,-3 6-1 16,3 6-4 0,-9 15-19-16,0-8-117 15,-15-8-962-15</inkml:trace>
  <inkml:trace contextRef="#ctx0" brushRef="#br0" timeOffset="141596.536">27536 7740 3140 0,'0'-15'205'16,"6"4"-147"-16,-6-4-3 15,0 6-2-15,0 1-15 0,0 4-12 16,-6 3-14-16,-12 1-12 16,-15 0-2-16,-1 0-4 15,1 13 2-15,3 11 4 16,3 2-6-16,15 2-4 15,3 0-4-15,9 0-1 16,0 3-1-16,21-3 3 16,6 2 7-16,3-3 2 15,-6-4 4-15,3-3-4 16,-5 0-2-16,-13-8-3 16,-9 0 2-16,0-3-13 0,0-1 11 15,-21 4 9-15,-16-6 0 16,1 0 0-16,-18-6-10 15,11 0-48-15,4 0-225 16,12-6-1547-16</inkml:trace>
  <inkml:trace contextRef="#ctx0" brushRef="#br0" timeOffset="141900.588">27708 8001 3220 0,'9'0'149'0,"12"0"-125"15,-9 2-14 1,15 8-5-16,-9-2-5 0,-2 7 0 16,-16-1-21-1,0 4-15-15,0 2 36 0,-22 1 2 16,-2 3 36-16,-9-2 16 15,6 3 2-15,9-12-13 16,3 0-16-16,9-5-12 16,6-2-12-16,0 1-3 15,33-2 0-15,36-3-4 16,-11-2-57-16,8 0-171 0</inkml:trace>
  <inkml:trace contextRef="#ctx0" brushRef="#br0" timeOffset="142716.29">28363 6856 2428 0,'0'0'944'0,"0"0"-846"16,0 0-32-16,0 0-12 15,18 0-22-15,9 0-6 0,21 0-16 16,13 0 7-16,11 0-6 16,10 0 0-16,14 0-2 15,-14 0-9-15,-4 0 0 16,-11 0-15-1,-4 0-33-15,-24 0-59 16,-6 0-379-16</inkml:trace>
  <inkml:trace contextRef="#ctx0" brushRef="#br0" timeOffset="142941.914">28982 6728 3159 0,'0'0'221'0,"0"0"-173"15,0 0-15-15,6 0-20 16,18 0 8-16,-6 12-3 16,9 10-7-16,-6 4-10 0,-3 7-1 15,-9 2 0-15,-3 1 1 16,-6-1-1-16,0 3 0 16,-33 3 0-16,-18-2-2 15,-37 13-16-15,13-9-80 16,-1-11-211-16</inkml:trace>
  <inkml:trace contextRef="#ctx0" brushRef="#br0" timeOffset="143956.813">30068 6783 2737 0,'0'-6'632'0,"0"6"-565"15,0-3-24-15,0 1 18 0,0 2-20 16,0 0-20-16,0 0-8 15,0 0 0-15,0 0 0 16,0 0 2-16,0 0-5 16,0 0-1-16,0 0-2 15,0 0-4-15,0 0-2 0,0 0-1 16,0 0 0-16,0 0 0 16,0 5-1-1,0 5 1-15,0 2 1 16,0-1-1-16,0-5 0 15,0-1 1-15,0 1-1 16,0-6 0-16,0 3 2 0,0 0-1 16,-6 3-1-16,6 5 0 15,0 11 0-15,0 6-1 16,-12 7 1-16,12 6 0 16,0 1 1-16,0-5-1 15,0 5 0-15,0-10 0 16,12-3 0-16,3-8-4 0,6-9-2 15,12-7 2 1,1-5 4-16,-4 0 4 0,-3-4-4 16,6-24-8-1,-12-7-6-15,-12-9 1 0,0-2-7 16,-9-11-12-16,-9 2 17 16,-21 5 12-16,-15 6-3 15,-6 12-20-15,-10 12-27 16,4 13-39-16,12 7-251 15,8 0-2254-15</inkml:trace>
  <inkml:trace contextRef="#ctx0" brushRef="#br0" timeOffset="144237.723">30693 6804 3434 0,'0'6'122'15,"0"11"-97"-15,0 3-9 16,0 21 3-16,0 4-7 0,6 8-3 15,3 1-7-15,6 3-2 16,-15 4-14-16,0-8-61 16,0-21-310-16</inkml:trace>
  <inkml:trace contextRef="#ctx0" brushRef="#br0" timeOffset="144626.982">31336 6813 2676 0,'0'0'915'0,"0"0"-841"15,0 0-62-15,0 14-10 16,0 21-2-16,0 12 11 15,0 9-6-15,0-1-5 16,0-2 0-16,3-7-1 16,-3-4-37-16,0-11-72 0,0-12-465 15</inkml:trace>
  <inkml:trace contextRef="#ctx0" brushRef="#br0" timeOffset="145034.442">31873 6918 3386 0,'0'0'263'0,"0"0"-235"0,0 0-15 16,0 0-5-16,0 17-8 15,0 21 2-15,0 1 4 16,0 4 4-16,0 1-2 16,15-5-3-16,3-11-5 15,9-3 0-15,0-14-1 16,7-5 1-16,5-6 6 15,-9-12 2-15,9-26-8 16,-12-18-12-16,-20-6 4 0,-7-2-6 16,-13 3 14-1,-47 12 0-15,-9 16-2 0,-22 21-2 16,-42 21-46-16,25 29-80 16,20 0-2534-16</inkml:trace>
  <inkml:trace contextRef="#ctx0" brushRef="#br0" timeOffset="145819.269">28435 7857 2958 0,'18'0'349'0,"10"0"-285"16,8 0-37-16,18 4-3 16,3 2-11-16,10 2-13 15,-7 4 0-15,28-1-18 16,-28 1-100-16,-3-7-214 0</inkml:trace>
  <inkml:trace contextRef="#ctx0" brushRef="#br0" timeOffset="146118.011">28915 7719 3416 0,'0'0'118'16,"0"0"-92"-16,0 0-17 16,21 6 1-16,3 18-2 15,4 3-4-15,5 1 1 16,-15 3-5-16,0 1 0 16,-3-1 0-16,-9 1 0 15,-6-2-3-15,0-1 3 16,-21 3 7-1,-15 3-3-15,-19 1 4 0,4 1-8 16,-15 1 0-16,2 13-56 16,10-14-97-16,18-7-1930 0</inkml:trace>
  <inkml:trace contextRef="#ctx0" brushRef="#br0" timeOffset="146976.153">30177 7980 1031 0,'0'0'2383'0,"0"0"-2253"15,0 0-83-15,0 0-8 16,-9 0-16-16,9 12-13 16,0 23-4-16,0 6 7 15,-3 11 0-15,3 4-6 0,0 0-4 16,0-3-3-16,0-4-20 15,0-2-31 1,0-15-90-16,0-19-1344 0</inkml:trace>
  <inkml:trace contextRef="#ctx0" brushRef="#br0" timeOffset="147502.382">30798 8068 3509 0,'0'0'133'15,"0"0"-83"-15,0 0-8 16,0 0-21-16,0 0-13 0,0 2-8 15,0 25 0-15,0 5 3 16,0 6-3 0,19 9 5-16,-1-6-5 15,6 0-1-15,6-9-1 16,12-8 2-16,-9-12-3 0,7-9-3 16,-10-3 6-1,0-3-2-15,-18-29 2 0,0-9-6 16,-12-10-1-16,0-1 6 15,-33 3 1-15,-15 7-2 16,-1 15-9-16,-20 19-20 0,-3 8-40 16,11 13-68-16,22 9-729 15</inkml:trace>
  <inkml:trace contextRef="#ctx0" brushRef="#br0" timeOffset="147790.609">31456 8056 3481 0,'0'0'208'15,"0"0"-187"-15,9 0-14 16,-2 0-2-16,-1 30-5 0,0 4 0 16,3 13 0-16,-9 13 0 15,0 4 0-15,0-3-15 16,0 0-30-16,0 0-51 16,-9-10-127-16,3-23-2332 0</inkml:trace>
  <inkml:trace contextRef="#ctx0" brushRef="#br0" timeOffset="148129.817">32072 8048 3540 0,'0'0'190'15,"0"0"-170"-15,0 0-12 16,6 2-4-16,0 29-4 15,-3 8 0-15,12 15 2 0,-6 4-1 16,-9-5-1-16,0 6-2 16,0 8-22-16,0-18-40 15,-15-8-104-15</inkml:trace>
  <inkml:trace contextRef="#ctx0" brushRef="#br0" timeOffset="148706.179">29646 8972 3282 0,'0'0'301'0,"0"0"-266"16,0 0 12-16,0 0-3 0,0 0-17 16,0 0-12-16,0 0-8 15,6 0-2-15,18 0 4 16,18 5 9-16,33 0 0 15,55 1-5-15,66-6-2 16,76 0-2-16,54 0 0 0,6-11-6 31,-15-9 3-31,-48 6-4 0,-34-4-2 16,-54 9 0-16,-54 3-2 16,-46 5 2-16,-29 1-6 15,-7-4-4-15,-15-2 5 16,12 6-8-16,-36-2-12 0,-6-2-22 15,0 1-96-15</inkml:trace>
  <inkml:trace contextRef="#ctx0" brushRef="#br0" timeOffset="154214.793">32196 9465 3151 0,'0'0'301'0,"0"0"-235"16,0 0-31-16,0 0 22 0,0 0-12 16,0 0-29-1,0 0-6-15,0 5-5 0,0 10 0 16,0 8-3-16,0 9 3 16,0 9-2-16,0 5-3 15,0 5 0-15,-9 2 0 16,0-6-9-16,-6 5-27 15,0-9-54-15,3-16-306 0</inkml:trace>
  <inkml:trace contextRef="#ctx0" brushRef="#br0" timeOffset="156389.789">31628 9420 2884 0,'0'-3'488'16,"0"0"-398"-1,7 3 5-15,-7-2-18 0,0 2-28 16,0 0-21-16,3 0-10 15,-3 0-4-15,0 0-7 16,0 0-6-16,0 0-1 16,0 5 1-1,0 21-1-15,0 10 3 0,0 7 0 16,0 14 0-16,0-4 0 16,0 10-1-16,0-5 1 15,0-5-3-15,0-2 3 16,-3-8-3-16,-4-11 0 15,1-12 1-15,0 1-1 16,6-11 0-16,0-2 0 16,0-8-3-16,0 0-8 0,-9-12-23 15,3-16-44 1,0-11-760-16</inkml:trace>
  <inkml:trace contextRef="#ctx0" brushRef="#br0" timeOffset="159710.65">31043 9569 3229 0,'0'0'309'0,"0"4"-280"15,0 7-20-15,0 4-4 16,0 7-4-16,-9 15 3 0,9 10 3 16,-9 1 4-16,9 3 0 15,-9-2 2-15,0 1-8 16,9-12 3-16,0-6-8 16,0-6 2-1,0-6-1-15,0-8-2 16,0-2-15-16,0-10-33 15,0 0-56-15,0 0-473 0</inkml:trace>
  <inkml:trace contextRef="#ctx0" brushRef="#br0" timeOffset="162215.945">30346 9558 2836 0,'0'0'458'0,"0"0"-358"15,0 0-77-15,0 0-10 16,0 8 1-16,0 25 12 16,-6 16 15-16,0 14 5 15,0 4-7-15,-3 8-11 16,9-4-8-16,-3-2-11 16,-6-6-2-16,9-21-4 0,0-3-2 15,0-12-1 1,0-15-17-16,-7-12-31 0,7 0-50 15,0 0-278-15</inkml:trace>
  <inkml:trace contextRef="#ctx0" brushRef="#br0" timeOffset="162701.091">29778 10527 3002 0,'-3'0'359'0,"3"0"-292"0,0 0-47 16,0 2 34-16,0 2 5 16,12 1-27-1,22 7 6-15,11-3-1 16,27 0-8-16,19-1-3 15,57-2-1-15,66 0-6 0,70 0 0 16,27 6-1-16,-7-4-6 16,-29 10 0-16,-76-7-2 15,-48 1-4-15,-54 1-1 16,-22-6-5-16,7 2 1 16,-13 1-1-16,4-4 0 15,-28-6-13-15,-18 2-2 16,-24-2-12-16,-3 0-24 0,0 0-90 15</inkml:trace>
  <inkml:trace contextRef="#ctx0" brushRef="#br0" timeOffset="172543.822">6391 13971 2989 0,'0'0'359'0,"0"0"-293"15,0 0-44-15,0 0 25 16,3 0 1-16,12 0-18 16,12 0-3-16,6 0 9 15,12 0-6 1,13 0-10-16,5 0-6 0,25 0 1 15,2 0 4-15,4 0-4 16,14 0-3-16,-17 0-6 16,0 0-3-16,-7 0-3 15,-12 0 1-15,-14 0-1 16,2 2-18-16,-15-2-19 0,-5 0-33 16,-13 0-443-16</inkml:trace>
  <inkml:trace contextRef="#ctx0" brushRef="#br0" timeOffset="173706.968">6170 12160 2895 0,'-6'-4'424'0,"6"1"-340"16,0 3-13-16,0 0 6 15,0 0-39-15,0 0-25 16,0 0-7-16,0 0-2 0,0 21 3 16,0 11 9-1,0 13-1-15,12-3-4 16,-12 11-4-16,0 0-5 16,0-2-1-16,0-5-1 15,0 2-8-15,0-8-29 16,0-7-55-16,0-11-138 15,0-10-2210-15</inkml:trace>
  <inkml:trace contextRef="#ctx0" brushRef="#br0" timeOffset="174071.558">6059 12186 3363 0,'0'0'114'0,"0"0"-105"16,9 0-9-16,15 0 17 15,0 6-3-15,3 21-10 16,0 5-4-16,4 9 7 0,-10 2 0 16,12 4 1-16,-12 0-3 15,6-6 0-15,3-4-2 16,-12-5 0-16,-5-7 1 15,2-14-1-15,-3-2 1 16,-9-7 2-16,6-2 7 16,-3 0 14-16,3 0 9 0,-3-14-6 15,-3-19-18-15,6-13-12 16,-9-7-5-16,6-5-9 16,-6 0-5-1,0 11 3-15,0-5-23 16,0 15-40-16,-6 15-244 0</inkml:trace>
  <inkml:trace contextRef="#ctx0" brushRef="#br0" timeOffset="174664.667">6656 12420 2246 0,'0'-9'908'16,"0"3"-794"-16,0 0 9 0,0 4-23 15,0 2-33-15,-6 0-34 16,6 0-17 0,0 0-6-16,-6 0-8 15,6 6-2-15,0 17 0 16,0 6 0-16,0 3 0 0,0 0 3 16,6-2 0-16,21-7-1 15,-12-9-1-15,19-2 3 16,2-12 1-16,-12 0 5 15,3 0-2-15,-6-12-3 16,-12-10-5-16,-9-8-3 0,0-5-5 16,0 6 1-16,-9 5 4 15,-24 4-8-15,0 5-22 16,-24 15-23 0,8 0-61-16,4 0-467 0</inkml:trace>
  <inkml:trace contextRef="#ctx0" brushRef="#br0" timeOffset="175049.65">6988 12192 1975 0,'0'0'1510'0,"0"0"-1431"16,0 0-56-16,0 0-23 15,0 14-1-15,0 27 1 16,0 4 10-16,0 13 0 16,3 0-2-16,9-2-2 15,-6-1-3-15,0-8-3 16,-6-9-4-16,0-3-14 16,0-5-49-16,0-9-103 15,0-14-505-15</inkml:trace>
  <inkml:trace contextRef="#ctx0" brushRef="#br0" timeOffset="175240.99">6892 12466 3226 0,'0'0'166'0,"0"0"-136"0,15-2-10 16,12-1 11-1,15-3-20-15,-9 3-11 0,16 3-27 16,-7 0-154-16,-15-2-1399 0</inkml:trace>
  <inkml:trace contextRef="#ctx0" brushRef="#br0" timeOffset="176696.292">7550 11954 2230 0,'-6'-2'1187'0,"-6"-2"-1103"16,12-2-42-16,-3 6 11 15,-4 0-24-15,1 12-17 0,-3 27-7 16,-3 20 0-16,0 19 5 16,3 12-2-16,6 14 4 15,3 6-3-15,0 0-3 16,0-11-4-16,12-9 0 16,6-11-2-16,13-12 0 15,29-9-18-15,-12-17-50 16,-6-25-231-16</inkml:trace>
  <inkml:trace contextRef="#ctx0" brushRef="#br0" timeOffset="177109.271">7788 12367 3317 0,'0'0'179'0,"0"5"-151"0,0 20-28 16,0 10 11-1,0 11 4-15,9 1-7 0,9 3-1 16,0-8 1 0,3-4-7-16,13-12 5 0,-16-16-5 15,9-4 0-15,-9-6 1 16,3 0 5-16,-3-16 8 16,-3-22-13-16,-6-7-2 15,-9-9-10-15,0-5-18 16,0 0-11-16,-24 5 18 15,-9 17 16-15,-12 11-5 16,-13 26-34-16,1 0-124 0,18 0-209 0</inkml:trace>
  <inkml:trace contextRef="#ctx0" brushRef="#br0" timeOffset="177393.895">8147 12382 3118 0,'0'0'265'16,"0"0"-217"-16,0 6-34 15,0 9-2-15,0 5 5 16,6 9-4-16,0 4 3 0,-6 1 0 15,0 11-10-15,0-5 3 16,0 7-6-16,0-7-3 16,-6-1-14-1,0 2-28-15,-9-11-126 16,15-16-471-16</inkml:trace>
  <inkml:trace contextRef="#ctx0" brushRef="#br0" timeOffset="177805.272">8096 12485 3282 0,'0'-7'189'0,"0"-1"-154"16,0 2 12-16,18-3-21 0,0 0-15 15,15 1-11-15,-5 2 1 16,-1 6-1-16,-9 0-3 15,-3 0-1-15,-12 0-6 16,12 6-3-16,-15 11-18 16,0 4 7-1,0-1 12-15,0 6 12 0,-6 1 0 16,-15-1 1-16,-3-3-1 16,-3-9 0-16,-1-2 0 15,10-7 1-15,3-4 4 16,12-1 8-16,3 0 7 15,0 0 11-15,0 0-13 16,0 0-10-16,0 0 6 16,0 0-10-16,0 7-3 0,18 1-1 15,15 10 2-15,1 0-2 16,-4-3-10-16,12 2-28 16,0-6-43-16,-8-2-199 0</inkml:trace>
  <inkml:trace contextRef="#ctx0" brushRef="#br0" timeOffset="178115.953">8362 12027 3375 0,'0'0'118'16,"0"9"-97"-16,33 24-6 16,0 12 13-16,12 9 2 15,3 13-10-15,1 10-7 16,-16 2-4-16,0 0-2 15,-24 2-3-15,-9-2-4 0,0 1 0 16,-54 7-12 0,-6-16-56-16,-7-22-258 0</inkml:trace>
  <inkml:trace contextRef="#ctx0" brushRef="#br0" timeOffset="181268.088">9602 12350 2100 0,'0'-9'558'15,"-3"0"-498"-15,3 1-41 0,0-1 178 16,0 3-19 0,0 2-69-16,0 3-8 0,0 1-10 15,0 0-22-15,0 0-4 16,0 0-19-16,0 0-10 0,0 0-14 16,0 0-11-16,0 0-6 15,3 0-2-15,18 0-3 16,6 14 5-16,6 3 0 15,4 0 1-15,17 3 1 16,3 5-1-16,22-2 1 16,2-5 1-16,28 2 5 15,9-2-3 1,36-7 1-16,48-8-3 0,39-3-2 16,13 0-2-16,-13-5 0 15,-14-19 0-15,-37-3 0 16,12-4 0-16,-15 0-1 15,0 0-3-15,-3-6-1 16,3-8 1-16,4 0 4 0,5-3-3 16,-3-9 2-1,15 0 0-15,6-5 0 16,16-2 2-16,2-7-5 16,1 10 3-16,2-4-3 15,1 1 1-15,-16 2 2 0,-3 1-3 16,-9 2 2-16,-39 6-2 15,-39 15 0-15,-27 10 4 16,-19 1-4-16,10 1 2 16,2-3-2-16,-5-3-2 15,-6 2 2-15,-16 3 5 16,-3 5-5-16,-14-3 1 16,-4 9 0-16,-6-3 1 0,-15 12-1 15,-6-5-1-15,-8 5 2 16,-10 4-2-16,9 3 0 15,-12 0-3-15,0 0-2 16,0 0-1-16,0 0-7 16,0 0-18-1,0 0-36-15,-12 0-151 16,9 0-633-16</inkml:trace>
  <inkml:trace contextRef="#ctx0" brushRef="#br0" timeOffset="181697.295">16248 11033 3275 0,'0'-3'215'0,"0"3"-170"16,0-3-13-16,0 3 11 16,0 0-5-16,0 0-19 15,6 0-13-15,15 0 2 0,9 0-2 16,4 3 6-16,-1 8-8 16,3 1-4-16,0-4 4 15,3 9-4-15,-8-3 0 16,2 2 0-16,-6 6-1 0,-3-7 1 15,-6 5 3-15,-3-7-1 16,3 6-1-16,-3-4-1 16,-8 2 1-16,-1 0-1 15,-6 4 0-15,0 8-3 16,-6 9 3-16,-28 3 2 16,-5 9-1-16,-12 5-1 15,-34 21-26-15,13-14-70 16,14-12-747-16</inkml:trace>
  <inkml:trace contextRef="#ctx0" brushRef="#br0" timeOffset="188220.092">9539 15025 3261 0,'0'0'171'16,"0"0"-131"-16,0 0-8 16,0 0 24-16,0 0-14 15,0 0-23-15,15 0-8 16,-3 0 8-16,6 0-10 0,9 0 1 16,12 0 2-1,1 2-4-15,5 4-3 0,3 0 0 16,0 6-5-16,13 0-37 15,-4-1-29-15,-18-2-224 0</inkml:trace>
  <inkml:trace contextRef="#ctx0" brushRef="#br0" timeOffset="189094.711">11431 15051 2621 0,'9'0'544'0,"-9"0"-408"15,12 0-49-15,-6 0-8 16,-3 0-25-16,9 0-33 16,0 0 3-16,-9 0 3 15,21 0 0-15,1 0 0 16,-4 3-3-16,18 0-4 16,0 0-5-16,-6-3-3 15,19 3-9-15,-10-3-3 16,0 0 0-16,-12 2-15 0,-2-2-27 15,-1 0-49-15,-21 0-285 0</inkml:trace>
  <inkml:trace contextRef="#ctx0" brushRef="#br0" timeOffset="190753.722">14087 15013 2632 0,'-15'0'256'0,"9"0"-200"15,-6 0 55-15,-3-3 21 16,6-9-25-16,-13-2-58 16,4 0-17-16,-3-8-2 15,-3-1 1-15,-3-5 6 16,0-5-8-16,3-5-4 15,-4-8-4-15,4-11-6 16,3-1-3-16,3-7-5 0,9-2-3 16,9-6 14-16,0 6-6 15,0 3 3-15,27-1 1 16,6 4-10-16,7 7-4 16,11 4 9-16,0 14-11 15,10 5-4-15,-4 11 0 16,12 14 2-16,13 6 2 15,2 0-3-15,1 32-6 0,5 9-10 16,-8 17-8 0,8 10-3-16,-8 5-2 15,-4 9-2-15,-20 0 9 16,-19 3 4-16,-12-9 1 16,-21-3 1-16,-6-9-5 15,-27-8 12-15,-36-4 12 16,-19-8 1-16,-17-3 11 0,-10-10 11 15,-12-8-8 1,0-6-9-16,1-8-6 0,17-6 0 16,-3-3-30-16,43 0-74 15,24-20-586-15</inkml:trace>
  <inkml:trace contextRef="#ctx0" brushRef="#br0" timeOffset="200322.119">16535 13022 2832 0,'0'-7'450'0,"0"-2"-345"15,6-3-36-15,0 0-12 0,3-2-26 16,9 8-16-16,-18-1-9 16,6 4-3-1,0 3 4-15,-6 0 7 16,0 0-7-16,0 0 1 0,-6 6-8 16,-18 20 3-16,9 11 5 15,-12 5-4-15,8 3-1 16,-11 2 4-16,9-7-4 15,12 1-2-15,3-11 2 0,6-9-3 16,0-5 2-16,0-6 10 16,33 0 7-16,0-4-3 15,13 0-3 1,2 0-7-16,12-1-6 0,-2-5-4 16,-4 0-23-16,-9 0-14 15,-5 0-45-15,-7-11-101 16,-12-5-782-16</inkml:trace>
  <inkml:trace contextRef="#ctx0" brushRef="#br0" timeOffset="200531.318">16728 13101 3353 0,'-6'0'141'0,"6"0"-110"15,0 25-18-15,-6 16 19 16,6 14-1-16,0 12-18 16,-9 10-5-16,9-8-5 15,-3 2-3-15,-3-10-28 16,0-20-80-16,6-21-892 0</inkml:trace>
  <inkml:trace contextRef="#ctx0" brushRef="#br0" timeOffset="202005.936">17869 13717 2718 0,'0'-6'689'0,"0"0"-617"16,0-6-24-16,9 6 17 16,18 4-2-16,15 2-18 15,3 0-22-15,16 0-3 16,26 0-5-16,19 12 2 16,24 2-5-16,3-2-3 15,20 3-3-15,-8-4-4 16,-12-2-1-16,-24 3-1 0,-16-4 0 15,-26-2-8-15,-34-4-5 16,-21 4-7-16,-33-6-57 16,-30 0-43-1,-7-8-1074-15</inkml:trace>
  <inkml:trace contextRef="#ctx0" brushRef="#br0" timeOffset="202490.125">17914 13866 1393 0,'0'0'1922'0,"0"-3"-1737"0,0 0-120 16,18 0-31-16,18 0-14 16,19 3-1-1,23 0-2-15,22 0 0 16,14 0-4-16,43 0 5 16,40 12 1-16,-16-3-2 15,-18 2-4-15,-34-5-6 0,-47 2-5 16,-7 2-2-1,1-2-5-15,-34-2-15 0,-42 0-40 16,0-3-58-16,-33-3-444 0</inkml:trace>
  <inkml:trace contextRef="#ctx0" brushRef="#br0" timeOffset="203546.509">19148 12277 2448 0,'0'-6'565'0,"0"-6"-249"15,-6 4-227-15,-12-2-39 16,-9 1-5-16,-6 9-31 16,-15 0-11-16,5 0-2 15,-5 9 3-15,12 9 1 16,3 9 7-16,9-1-9 0,8 3 1 15,16 1 4 1,0-2-8-16,9-1 4 16,22-1-4-16,8 0 5 15,15-5-5-15,-2-1 0 0,-10-1 0 16,0-8-10-16,-21 4 1 16,-3-7-4-16,-18 0-5 15,0 4 11-15,-18 0 7 16,-15 7 9-16,-6-5 3 15,-1 6-4-15,4-2 1 0,12 3-4 16,15-4-4 0,9-2 4-16,0 2 6 15,24-3-8-15,6 3-3 16,16-7-6-16,20 1-33 16,-9-7-92-16,-11-4-372 0</inkml:trace>
  <inkml:trace contextRef="#ctx0" brushRef="#br0" timeOffset="203761.052">19486 12525 2408 0,'-12'0'609'0,"0"0"-322"15,-12 19-205-15,3 3-28 16,6 4-2-16,-12 5-18 0,9 1-17 15,0-3-11-15,-7 3-6 16,10-6 0-16,-6-5-12 16,0-9-46-16,6-11-72 15,6-1-231-15</inkml:trace>
  <inkml:trace contextRef="#ctx0" brushRef="#br0" timeOffset="203920.966">19254 12538 2041 0,'12'0'823'0,"0"6"-529"16,9 22-166-16,6 6-20 16,-5 11-49-16,14-5-26 15,-3 2-19-15,0-4-14 16,-3-12-20-16,4-14-65 16,-13-9-638-16</inkml:trace>
  <inkml:trace contextRef="#ctx0" brushRef="#br0" timeOffset="204334.575">19882 12538 2565 0,'-3'-4'690'15,"-9"-2"-523"-15,-3 6-104 0,3 0-18 16,-4 0-15-16,-2 17-16 16,6 13-4-16,-3 7 4 15,15 8-1-15,0-5 4 0,0-4-4 16,0 0-1-16,0-16-3 16,27-3-4-16,7-8-5 15,-1-9-6 1,24 0-24-16,-6-14-52 15,-5-18-138-15</inkml:trace>
  <inkml:trace contextRef="#ctx0" brushRef="#br0" timeOffset="205084.653">20096 12206 2980 0,'0'-3'469'0,"-3"3"-407"16,3 0-22-16,0 0-15 15,0 23-11-15,0 24 12 16,0 12 2-16,0 8-4 16,12 4-9-16,3 3-8 0,-3-7-2 15,0-13 0-15,10-6-4 16,-4-16-1-16,-6-6-9 16,6-14-8-1,12-12-10-15,-12 0-7 16,-3-7-2-16,12-24-12 0,-2-1-17 15,-7-6 14-15,-6 14 51 16,-6 3 18-16,-6 14 28 16,0 7 0-16,0 0-17 15,0 0-14-15,0 1-11 16,0 20 5-16,9 9 0 16,-3-2-2-16,0 2-3 15,-6-6-1-15,9-6-3 16,9-10 0-16,-12-2 0 0,12-6-3 15,-3 0-10-15,-3 0-8 16,6-13-12-16,-2-4 0 16,-10 6 14-16,0 2 16 15,-3 3 3-15,-3 6 4 16,9 0-4-16,-3 0 5 16,3 0 4-1,9 6-1-15,0-3-1 16,3-3 0-16,6 0-1 0,-3 0-6 15,4-18 0-15,-7-9-23 16,6-7-1-16,-3 1 8 16,-18 1 4-16,-6 6 12 0,0 8 0 15,0 9 41-15,0 8 1 16,0 1-6-16,-15 0-24 16,6 0-10-16,3 7-2 15,6 14-5-15,0 3-14 16,0-8-6-16,30 5-2 15,-6 1 20-15,3-12 0 16,1 6 7-16,-13-6 0 16,-6 1-1-1,-9 0 0-15,0-2 1 0,0 2 0 16,0 1 11-16,-12 0-1 16,-13 0-5-16,10-5-5 15,-6-3-5-15,9-4-24 16,12 0-28-16,0-26-102 15,0-6-494-15</inkml:trace>
  <inkml:trace contextRef="#ctx0" brushRef="#br0" timeOffset="205228.683">20920 12570 2376 0,'6'0'595'0,"12"0"-381"16,-3 0-77-16,3 26-61 16,-12 7-22-16,7 1-18 15,2 6-15-15,-3-1-11 16,-9-6-5-16,-3-11-5 15,0-10-26-15,0-9-74 16,0-3-380-16</inkml:trace>
  <inkml:trace contextRef="#ctx0" brushRef="#br0" timeOffset="205365.412">20996 12225 2737 0,'0'0'638'15,"0"0"-532"-15,0 0-80 16,0 0-26-16,0 26-39 0,0 9-19 16,0-3-179-16</inkml:trace>
  <inkml:trace contextRef="#ctx0" brushRef="#br0" timeOffset="205861.011">21083 12564 953 0,'0'6'2247'15,"3"-1"-2058"-15,6 4-119 16,-3 5-1 0,6 5-17-16,9 1-21 15,-3 3-16-15,1 1-4 16,2-5-7-16,0 6-3 0,-9-5-1 16,-3-9 3-16,9 1-3 15,-12-8-3-15,-3-4 1 16,12 0 2-16,0 0 0 15,-3-30 0-15,6-2 0 16,-2-6-8-16,-4 2 4 0,-9 8 3 16,6 9 1-16,-3 7 0 15,-6 10-1-15,9 2-6 16,-3 0 3-16,-3 0 1 16,6 6 2-16,3 8-1 15,9-6 2-15,-9-2 3 16,15-1-2-16,-3-5-1 15,-2 0 0-15,2-6-6 16,-3-19-2 0,-12 3 6-16,0-3-5 15,0 5 7-15,-9 6 2 0,0 5 24 16,0 9-6-16,-21 0-11 16,3 0-9-16,-3 26 0 15,0 9 1-15,18 6 1 16,3 0 4-16,0-5-6 15,12-1-3-15,51-12-22 16,-3-6-20-16,-2-13-256 0</inkml:trace>
  <inkml:trace contextRef="#ctx0" brushRef="#br0" timeOffset="206252.827">22390 12399 3375 0,'-6'0'201'0,"6"0"-148"15,0 0-30 1,-9 21-10-16,3 17 12 15,6 17 6-15,-6 10-9 16,6 2-10-16,0 1-4 0,0-12-2 16,27-13-4-16,0-11-2 15,3-14-3-15,13-18 3 16,17 0 0-16,0-26-2 16,1-27-10-16,-10-12-7 15,-18-14-1-15,-24 4-5 16,-9-8 18-16,-9 10 3 15,-30 15-1-15,-21 20 1 0,-4 18-2 16,-8 20-24-16,-19 20-43 16,25 27-102-16,17-7-991 0</inkml:trace>
  <inkml:trace contextRef="#ctx0" brushRef="#br0" timeOffset="206486.975">22936 12399 3341 0,'0'0'172'0,"0"4"-130"16,9 22-19-16,9 9 12 15,-9 8-9-15,0 7-15 0,-2 5-8 16,-7 4-3-16,0-2-22 15,0-5-18-15,-19 0-31 16,-5-16-79-16,9-13-468 0</inkml:trace>
  <inkml:trace contextRef="#ctx0" brushRef="#br0" timeOffset="206822.69">22954 12318 3409 0,'15'-13'131'0,"4"7"-88"0,14-1-23 16,6 2-11-16,6 5-9 15,-6 0 0 1,-2 28-4-16,-4 3-10 16,-18 5-28-16,-9 5 10 15,-6-9 10-15,-12-2 9 16,-15-8 8-16,-6-4 4 15,-7-4 1-15,4-4 0 0,-3-8 8 16,12 1 16-16,12-3 9 16,3 3 0-16,12 6-8 15,0 3-5-15,0 12-5 16,12 7 16-16,24 11-5 16,-6 5-11-16,15-6-5 15,10-3-10-15,17-24-22 0,3-8-83 16,-14-6-1306-16</inkml:trace>
  <inkml:trace contextRef="#ctx0" brushRef="#br0" timeOffset="207920.243">23860 12426 2276 0,'0'3'385'16,"0"0"38"-16,9-3-297 0,24 2-68 16,15 2-5-16,7-2-24 15,8 8-13-15,9-5-7 16,13 1 7-16,5-3 12 15,16 3 20-15,3 0 0 16,21-4-9-16,27 1-7 16,36 3-8-16,-12 0-10 15,-15 6-6-15,-24-4-4 16,-28 4-4-16,13 7 5 16,24-9-5-16,-15 8 0 15,-15-10 0-15,-7 4 0 16,-17-6-4-16,-4-2-4 0,-8-4 0 15,5 2-1 1,4-2 4-16,-13 0-1 16,-17 2-2-16,-1 4-6 0,-15-1 0 15,-8 2-4-15,-10-2-20 16,-9-5-16-16,-21 0-40 16,0 0-80-16,0 0-249 0</inkml:trace>
  <inkml:trace contextRef="#ctx0" brushRef="#br0" timeOffset="208323.033">26685 12324 2663 0,'0'-4'692'0,"0"2"-625"0,0 2-2 16,12 0-26-1,6 0-27-15,9 0-5 16,0 17 3-16,6 9-1 16,4 10-2-16,-7-1 5 15,12 3-4-15,-3 5-5 16,-5-5 0-16,-10 3 1 0,3-4-4 15,-15-6 4-15,3-1 0 16,-9-2 0-16,0-1-4 16,-6-1 4-16,0-6 3 15,0 1-1-15,-6-6 3 16,-27 0 5-16,-18-1-2 16,-22 0-12-16,-26 1-4 15,-10 0-27-15,-27 2-34 16,12-5-103-16,34-5-2597 0</inkml:trace>
  <inkml:trace contextRef="#ctx0" brushRef="#br0" timeOffset="-205252.486">27765 12458 2434 0,'-15'20'946'0,"6"9"-887"15,-6 13-40-15,-3 13 8 16,18 4-14-16,0 8-4 0,0-6-9 15,0-2-20-15,30-4-45 16,-12-17-157-16,3-23-897 0</inkml:trace>
  <inkml:trace contextRef="#ctx0" brushRef="#br0" timeOffset="-204898.939">27765 12378 2517 0,'0'-6'927'15,"0"5"-853"-15,0 1-45 16,3 0-3 0,18 1-16-16,13 32-2 15,2 14 1-15,12 8-2 0,-9 10 0 16,1 2-4-16,-1-3 1 15,-6 4-1-15,-9-12 0 16,-6-15 0-16,3-12 1 16,-12-11 0-16,4-13-3 0,-1-5 25 15,-9 0 12-15,6-35-15 16,-3-18-15 0,-6-8-8-16,9-8-3 15,-9 6-6-15,0 8-6 0,0 16-1 16,0 16-21-16,0 20-33 15,6 3-123-15,6 0-1640 0</inkml:trace>
  <inkml:trace contextRef="#ctx0" brushRef="#br0" timeOffset="-204550.303">28465 12690 2641 0,'0'6'801'0,"0"1"-720"0,-9 6-57 16,9 4-2-16,0 7-3 15,0 5-5-15,0 0-3 16,25 0-3-16,-1-3 2 0,-3-2-10 15,12-13-1-15,-3 1 1 16,-3-12-8 0,-2 0 3-16,-4 0 2 15,-12-26-7-15,-9-9-6 16,0-9-15-16,-3-5 7 16,-31 4-9-16,-11 8-7 15,-27 7-40-15,20 12-92 16,7 14-234-16</inkml:trace>
  <inkml:trace contextRef="#ctx0" brushRef="#br0" timeOffset="-204303.29">28879 12271 3275 0,'0'0'250'0,"0"0"-197"16,0 15-39-16,0 29-2 15,24 17 1-15,-12 9-6 16,0 8-1-16,0 0-6 16,-3-4 0-16,-9-6-15 0,0 3-33 15,0-25-47-15,0-17-299 0</inkml:trace>
  <inkml:trace contextRef="#ctx0" brushRef="#br0" timeOffset="-204143.533">28713 12633 3129 0,'0'0'442'16,"0"-3"-383"-16,0 3-28 0,12 0 5 15,18 0-22-15,28 0-2 16,-1 0-12-16,39 0-39 15,-17-1-63-15,-7-11-554 0</inkml:trace>
  <inkml:trace contextRef="#ctx0" brushRef="#br0" timeOffset="-202498.604">29745 12836 858 0,'0'2'2326'0,"0"-2"-2158"0,30 0-139 15,-6 0-1-15,13 0-1 16,11 0-14-16,6 0-5 16,-8-8-3-16,-10-7-4 15,6-3 0-15,-18-3-1 16,-12-1 3-16,0-4 2 16,-3 0 0-16,-9 5-5 15,0 0 11-15,-9 4 13 16,-24 7-11-16,0 7-10 15,-3 3-3-15,-13 0 0 16,13 25 6-16,3 4-3 16,3 9 0-16,6-1 0 15,21 5-3-15,3-11 1 16,0 1-1-16,21-7-3 16,15-5 3-16,12-6 6 15,10-8-2-15,-4-6-4 16,6 0 0-16,-5 0-8 0,-4-14-9 15,-12-10-18-15,-9-5 3 16,1 3 1-16,-19-4 0 16,-6 4 31-16,-6 5 11 15,0 7 27-15,0 2 8 16,-18 7-14-16,-13 5-25 16,4 0-7-16,-3 0 1 15,6 2-1-15,3 16 0 0,6-3 0 16,15 5-3-1,0-2 2-15,0-1-13 16,0 1-3-16,15-4 16 16,6 4 1-16,-9 3 0 15,15-5 0-15,-15 8 4 16,3 5-4-16,-3 7 1 16,0 11 5-16,-6 6 3 0,1 8 1 15,-7 3 3-15,0 4-1 16,0 7 1-16,0-4-5 15,-7 2-1-15,1-15-7 16,-3-11 0-16,9-24-23 16,0-17-43-16,9-6-167 0</inkml:trace>
  <inkml:trace contextRef="#ctx0" brushRef="#br0" timeOffset="-202098.208">30560 12730 3335 0,'0'0'179'0,"0"0"-138"16,0 0-11-16,0 0-14 16,0 15-10-16,0 11-1 15,0 6-1-15,0-3 2 0,0 1-1 16,0-7-4-16,0-8-1 15,0 0-16 1,9-10-4-16,-3-5-8 16,3 0 7-16,6 0 21 15,0 0 7-15,-3-17 1 16,7-1-2-16,-4-3 2 0,-9 7 3 16,0 8 2-16,-3 4 4 15,-3 2-6-15,9 0-11 16,-9 5-2-16,15 22 2 0,-6 2 1 15,6-1-1-15,6 3 0 16,-3-5 0-16,9-5-23 16,7-14-17-1,23-7-21-15,-6 0-103 16,4-7-586-16</inkml:trace>
  <inkml:trace contextRef="#ctx0" brushRef="#br0" timeOffset="-201627.305">31094 12885 1898 0,'0'-9'1119'16,"0"1"-885"-16,0 2-70 15,-12 0-67-15,-3 6-59 16,3 0-16 0,0 0-10-16,-6 0-7 0,0 6-2 15,3 8-3-15,-3 7 0 16,15-9 0-16,3 2-11 16,0-8-30-16,0-4-35 15,3-2-56-15,21 0 43 16,3 0 68-16,-9 0 15 15,3-5 6-15,-9 2 0 16,0 3 35-16,-6 0 8 0,-6 8-9 16,15 16-12-1,-9 3-6-15,3 0-7 0,16-9 2 16,-7-4-1 0,9-12 9-16,-6-2-5 0,9 0-5 15,-6-28-7-15,3-13-2 16,-5-10-7-16,-4-8 7 15,-15-4 2-15,15-14 17 16,-18-4 17-16,0-11 8 16,0 2 1-16,0 6-11 0,-9 12 13 15,-3 20-6 1,6 24-11-16,0 16-17 16,0 12-13-16,6 6-1 15,-12 40-10-15,9 33 9 16,3 17 2-16,0 15 0 0,0 3 0 15,0-8-7-15,27-15-16 16,24-22-34-16,-9-22-60 16,7-31-819-16</inkml:trace>
  <inkml:trace contextRef="#ctx0" brushRef="#br0" timeOffset="-193707.926">20319 17117 2630 0,'0'0'699'15,"0"0"-595"-15,0 0-38 0,0 0-10 16,0 0-10-16,0 0-13 16,0 0-11-16,10 0-8 15,-10-5 4-15,0-1 2 16,0-6 3-16,0-1-4 15,3 2-5-15,-3-10-5 16,0-1-4-16,0-4 0 0,0-5-2 16,6-3 0-1,-6-7-3-15,9-9 0 16,-3-6-2-16,-6-5 2 16,6-4 0-16,-6-8 0 15,6 3 0-15,-6-6 1 16,9 1-1-16,-3-10 0 0,0 0 0 15,-6-3 0 1,6 5 0-16,-3 2 0 0,6 10 0 16,-9 7 1-16,9 8-1 15,-3 4 0-15,-3 4 0 16,6 6 0-16,-9-1-1 16,6 7 1-16,0-7 0 15,-6 3 0-15,9 2-1 16,-9 3 1-16,3-1 0 15,-3 10 0-15,9-1 0 0,-9 5-1 16,0 2 1-16,0 2 0 16,6-2-1-16,-6-1-1 15,0 5 0 1,0 0 0-16,0 6 2 16,0 1 2-16,0 2-1 15,0 3-1-15,6 4 0 16,-6 0-3-16,0 0 2 15,0 0-1-15,0 0 2 0,0 0 0 16,6 0 0-16,-6 0-2 16,3 0 4-16,10 0-2 15,-7 0 0-15,12 0 0 16,3 0 0-16,3 0 0 16,9 5 0-16,0 5 0 15,7-1 1-15,-1-3 1 0,3 4-2 16,12-4 2-16,-8 4-2 15,2-4 0-15,9 5-1 16,-5 0 1-16,5 0 0 16,-3 3 1-16,10-6-1 15,2 4 0 1,3-4 0-16,4 1 0 16,5 2 0-16,1 0 0 15,5-3 1-15,-8-2-1 0,11 6 0 16,-8-7 0-16,-4 1 0 15,-2-1 0-15,2 4 0 16,7-5 0-16,-4-2 0 16,-5 2 0-16,-4-2 0 15,3 2 0-15,1-2 0 16,-10 7 0-16,10 0 0 16,-16-3 0-16,3 0 1 15,-5 2-1-15,14-5-1 0,-21 0 1 16,7 0 1-16,5 0-1 15,-9-3 0-15,7 3 2 16,-10-3-2-16,12 0 0 16,-2 0 0-16,2 0 0 15,-3 0 0-15,4 2 0 16,-7-2 0-16,-3 4 0 16,-2-2-3-16,-1-2 3 0,6 6-1 15,-11-6 1-15,17 0 0 16,-9 4 0-16,4-4 0 15,2 0 0 1,-9 0 0-16,7 0-2 16,5 0 2-16,-3 0-1 15,-5 0 1-15,14 0 0 16,-15 0 0-16,16 0 0 16,-10 0 0-16,3 0 0 0,-11 0-1 15,5 0 1-15,-9 0 0 16,1 0 0-16,-1 0 0 15,0 0 0-15,9 0 1 16,-8 0-1-16,5 0 2 0,0 0-2 16,4 0 0-16,-13-4 0 15,6-2 1-15,-6 4-2 16,7 2 2 0,-16-4-1-16,9 2 0 15,-6 2 0-15,4-3 2 16,-4 0-2-16,12 0 1 0,-12 3-1 15,4-3 0-15,-4 3 0 16,0-3 0-16,-3 3 0 16,0 0 0-16,-2 0 0 15,2 0 1-15,0 0-1 16,-6 0 1-16,3 0 1 16,-2 0-2-16,-1 0 0 0,-3 0 0 15,0 0 0-15,-3 0-1 16,6 0 1-1,-9 0 0-15,1 0 0 16,-4 0 0-16,0 0 0 16,-12 0 0-16,6 0 0 15,-9 0 0-15,0 0 1 16,0 0-1-16,0 0 1 16,0 0 1-16,0 6-2 0,0 5 2 15,0 10 1 1,0 6-1-16,0 8 0 0,0 5-1 15,0 13 2-15,0 3-2 0,0 8 0 16,0 7 1 0,0 2-2-16,0 7 2 15,0 1-2-15,0-2 2 16,0 2-2-16,0 2 0 16,0-8 4-16,0-2 0 0,0 1-1 15,-9-7 0-15,9 0-2 16,-3-2-1-16,3 0 4 15,0-7-4 1,-9-5 5-16,3-4-5 0,6-2 0 16,-9-6 0-16,9-3 4 15,-6-12-4-15,2-6 1 16,-2-1-1-16,6-7 0 16,-9-7 1-16,9 0-1 15,0 1 1-15,-9-2-1 16,9-4 0-16,0 2 0 15,0-2 0-15,0 0 0 0,-3 4 0 16,-3-4-2-16,0 3 2 16,0-1 0-16,-3 2 0 15,-3 2-2-15,6 0 2 16,-9 0-1-16,3-4 1 16,-3-2 0-16,12 3 1 15,-9-3-1-15,-9 0-2 16,-1 0-1-16,4 0 3 15,-6 0 0-15,-9-3-3 16,0-11 1-16,-9-1 1 16,-1-1 1-16,-5 6 0 15,0-8-1-15,-13 5-1 16,10 2-1-16,0 0 2 16,-10 0-3-16,10-2 3 15,0 7 0-15,-7-2-1 0,-2-2 2 16,3 0 0-1,-10 0 0-15,4 1 0 16,-10-3 0-16,7 4 0 16,-3 2 0-16,-7 0 0 0,7-3 0 15,-1 4 3-15,-2-1-3 16,0-6 0-16,-4 7 0 16,1-5 1-16,-1 2 0 15,-11-1-1-15,5 3 0 16,4 0 1-16,-4 0 0 15,13 3-1-15,-7-5 0 0,13 5 1 16,15 0-1-16,-7-3 0 16,4 3 2-16,-3 1-2 15,5-8-1-15,-5 8 1 16,-3-4 1-16,-1 2-1 16,-8-5 0-16,9 1 0 15,-4 3 2-15,10-2-2 16,-9 1 1-16,5 0-1 15,1 1 0-15,-3 2 1 16,-4 1-1-16,4 2 1 0,-3 0-1 16,-4 0 1-16,-5 0-1 15,11 0 0 1,10 0 0-16,-12 0 0 16,8 0 0-16,-5 0 0 15,0 0 1-15,-1 0-1 16,10 0 0-16,-12 0 3 0,17 0-3 15,1 0 3 1,3 0-3-16,-6 0 0 0,5 0 1 16,-11 0-1-16,3 0 0 15,0-5 1-15,-1 5 1 16,-5 0-2 0,12 0 2-16,8 0-2 0,-2 0 0 15,3 0 0-15,-3 0 1 16,12 0-1-16,0 0 0 15,-10 0 0-15,-2 0 0 16,3 0 0-16,3 7 0 16,-3 1 0-16,2-2 0 15,-2 3 1-15,0-3-1 0,3 5 0 16,-3-4 0-16,-1 1 0 16,1-2 0-16,3 6 0 15,-3-6 0-15,-3 3 0 16,2 2 0-16,4-2 0 15,0 0 2 1,0 6-2-16,0-7-2 0,3 7 2 16,-4-6 0-16,-2-1 1 15,-6 7-1-15,6-7 1 0,-10 3-1 16,10 0 0 0,0-6 0-16,-6 5 1 15,6-2-1-15,-10-3 3 16,16 2-3-16,-3-1 0 15,-6 2 0-15,12-8 1 16,9 6 1-16,-1-4-2 0,10-2 2 16,6 5-2-16,0-5 0 15,0 0-6-15,16 0-17 16,5-5-31-16,15-15-237 0</inkml:trace>
  <inkml:trace contextRef="#ctx0" brushRef="#br0" timeOffset="-192085.962">22182 14421 2059 0,'51'-2'44'16,"-12"-2"-44"-16,0-1-1072 0</inkml:trace>
  <inkml:trace contextRef="#ctx0" brushRef="#br0" timeOffset="-191520.295">21801 14474 2884 0,'0'-2'400'0,"0"2"-291"0,0 0-11 15,0 0-26-15,0 0-8 16,9 0-30-16,3-4-3 16,1 4-14-16,8 0-6 15,0 0 2-15,9-2-2 16,15 2-5-16,4 0-1 16,8 0-5-16,0 0 0 15,10 0-4-15,-10 0-22 16,3 0-29-16,-8 0-25 0,-13 2-50 15,-12 4-466-15</inkml:trace>
  <inkml:trace contextRef="#ctx0" brushRef="#br0" timeOffset="-191095.597">21732 14700 708 0,'0'0'2472'0,"0"0"-2310"16,0 0-90-16,0 0 16 15,0 0-24 1,0 0-17-16,6 0-18 0,9 0 1 15,6 0-10-15,6 0-2 16,16 0-4-16,5 0-5 16,12 0-3-16,1 0-6 15,26 0-22-15,-5 2-32 16,-13 8-106-16</inkml:trace>
  <inkml:trace contextRef="#ctx0" brushRef="#br0" timeOffset="-190064.992">21816 17755 3339 0,'0'0'175'0,"0"0"-117"15,0 0-2-15,0 0-6 16,0 0-20-16,0 0-10 0,16 0-13 15,2 0 0-15,15 0-1 16,0 0-1-16,12-3-3 16,1-3-2-16,5 4 0 15,6-5-5-15,-11 7-18 16,2 0-29 0,-6 0-27-16,-15 0-75 0,-6 0-555 0</inkml:trace>
  <inkml:trace contextRef="#ctx0" brushRef="#br0" timeOffset="-189808.588">21850 17961 3340 0,'0'0'149'16,"0"0"-92"-16,0 0 12 0,6 0-16 16,15 0-27-16,9 2-16 15,3 4-7-15,9 6-3 16,16-7 0-16,-1 1-15 0,22-6-29 16,-7 0-76-16,-15 0-924 15</inkml:trace>
  <inkml:trace contextRef="#ctx0" brushRef="#br0" timeOffset="-188704.146">25155 14241 2663 0,'0'-19'697'16,"21"5"-628"-16,-9-6-8 16,18 6-15-16,0-2-28 15,12 7-11-15,4 9-4 0,8 0-3 16,3 0 0-16,4 13 1 16,2 19-1-16,6 15 0 15,-5 10 0-15,-1 16-11 16,-8 11 8-16,-7 8-3 15,-9 11-8-15,-18-7-5 16,-15-2 9-16,-6-9-2 16,-6-12-2-16,-27-14 14 15,-27-12 5-15,-19-13 3 0,-11-15 9 16,-19-13 6 0,-18-6-6-16,-6-19-2 15,10-36-3-15,11-21 10 16,15-20 11-16,22-19-7 15,33-14-2-15,21-9-12 16,21 1-5-16,21 14-7 0,30 24-2 16,27 28-1-16,16 36-5 15,21 33-6-15,5 2-3 16,40 81-24-16,-36 7-53 16,-27 4-253-16</inkml:trace>
  <inkml:trace contextRef="#ctx0" brushRef="#br0" timeOffset="-187667.989">24913 17325 3043 0,'6'-3'317'15,"9"-3"-232"-15,18 3-9 16,7-3-18-16,5 6-17 16,18 0-19-16,10 0-14 15,5 0-2-15,-2 15-3 16,2 9-3-16,-8 3-1 0,-10 5-1 16,-12 2-3-1,-9 6 0-15,-8-1-5 0,-4 6 5 16,-18 4 0-16,9 0-3 15,-18 8 2-15,0-9-2 16,0 9 2-16,-24-3 6 16,-6-1 0-16,-16 3 4 15,4-14 2-15,-15 1-4 0,2-5 2 16,-17-5 3 0,-6-7 2-16,-16-5 4 15,3-20-12-15,-5-1 5 16,-7 0 4-16,13-32 5 15,5-23-4-15,10-18 2 16,20-20-8-16,16-19-2 16,18-8-3-16,21 0 1 15,0 8 4-15,33 19-5 16,25 20-1-16,20 21-7 0,7 19-20 16,11 22-3-16,4 11-9 15,2 64-16-15,-32 3-86 0,-22 3-585 16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0" max="32767" units="cm"/>
          <inkml:channel name="Y" type="integer" min="0" max="32767" units="cm"/>
          <inkml:channel name="F" type="integer" min="0" max="4095" units="deg"/>
          <inkml:channel name="T" type="integer" min="0" max="2.14748E+0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7-18T07:25:21.9830000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11549 5048 2008 0,'27'3'291'0,"0"-3"240"16,18 3-309-16,7-3-121 15,20 3-19-15,0-1-12 16,13-2-20-16,6 4-16 0,-1-4-26 16,-5 0-8-16,-10 0-2 15,-3 0-57-15,-11 0-130 16,-22 0-219-16</inkml:trace>
  <inkml:trace contextRef="#ctx0" brushRef="#br0" timeOffset="424.39">12189 4823 1946 0,'0'0'261'0,"0"0"-138"15,0 0 603-15,0 0-494 16,0 0-172-16,6 0-40 16,21 2-11-16,3 12 10 0,9 4-6 15,12 7-5 1,1 1 0-16,2 0-4 15,-3 3 0-15,-8 0-4 16,-1-3 2-16,-15-2-2 0,-15-7 0 16,-6 1 0-16,-6-4 0 15,0 7 0-15,-30 3 29 16,-27 9 2-16,-7-1-10 16,-5 9-21-16,-43 17-11 15,22-5-72-15,20-10-472 0</inkml:trace>
  <inkml:trace contextRef="#ctx0" brushRef="#br0" timeOffset="4150.776">8902 6839 1963 0,'0'0'198'0,"0"3"-116"16,0-3 486-16,0 0-293 15,9 0-227-15,21 0-19 16,0 0 11-16,12 0 27 16,-2 0-19-16,2 0-16 0,0 0-10 15,-3-3-8-15,7 0-4 16,-7 0-3-16,3 0-3 16,6 0 0-16,4-3 13 15,8 6 2-15,4 0-11 16,2 0-4-16,6 0-4 15,10 0 1-15,2 0 6 16,-5 0-7-16,-1 0 8 16,-5 0-3-16,-1 0-5 15,-8 0 1-15,-4 0 4 0,-9 0-5 16,1 0 0-16,-7 0 0 16,0 0 0-1,-6 9 4-15,1-6-4 16,11 0-1-16,-9 0 1 15,0 0 1-15,4 0-1 0,-1-1 0 16,-6 1 0-16,-3 3 0 16,7 0 0-16,-4-2 0 15,0-2 0-15,6 2 0 16,-2-4 0-16,5 2 0 16,-9 1 0-16,15-3 0 15,-11 3 4-15,5 5-3 16,-6-4-1-16,13-2 0 15,-10 4 1-15,3-3 2 0,10 3-2 16,-19 0-1 0,12 0 1-16,-6 0-1 15,1 0 1-15,-1 0 2 16,-6 2-3-16,6-5 0 16,-5 3 1-16,-1-1-1 0,-3-1 0 15,0 4 1 1,-3-5 3-16,-2 1-1 0,2-2 4 15,-6 2-2-15,6-4-1 16,-3 2-3-16,-2 1 2 16,5 0 0-16,-3-1-3 15,9 4 0-15,-9-2 1 16,13-2-1-16,-4 4 3 0,3 0-3 16,6-3 0-1,-5 7-1-15,5-4 1 0,6-5-6 16,-14 5-1-16,5-3-1 15,3 3 1 1,6 0 2-16,-2 0 5 16,8 0 0-16,-3 2 0 15,4 2-1-15,2-4 1 16,4-4-4-16,-10 5-1 0,3-6-1 16,-17 4 2-16,11-5 0 15,-9 1 4-15,-12-1-9 16,7 0 0-16,-10 0 4 15,-3 0 4-15,-6 6 0 16,-3-6 0-16,0 5 1 16,3-5 0-16,13 0 0 15,-13 2 0-15,21-2 0 0,-3 0-1 16,-3 0 1-16,7 0 0 16,2 0 0-16,-15 0 0 15,18 0 0-15,-8 0 0 16,5 0 0-16,0 0 0 15,-9 0-6-15,13 0 6 16,-4 0-4-16,0 0 3 16,1 0 1-16,2 0 0 15,-3 0 0-15,3 3 1 16,1-3-2-16,-7 3 1 16,12-1 0-16,1 2 0 15,-4-4 0-15,-3 2 0 16,7 2 1-16,-1-4-1 15,3 0 9-15,1 6 0 16,8-6 1-16,-9 0-3 0,10 0-3 16,-4 0 4-16,0 0-7 15,-2 0 4-15,2 0 5 16,4 0 3-16,-1 0 1 16,-9 0 0-16,4 0-2 15,-4 0-1-15,-9 0 2 16,4 0-4-16,-10 0 0 15,6 0 6-15,-12 0-3 16,-5 0-3-16,11 0-7 0,-15 2-2 16,-3 4 1-16,3-3-1 15,-6 2 0-15,-2-1 0 16,-4-2-9-16,3 11-19 16,-12-7-27-16,-6-1-86 0</inkml:trace>
  <inkml:trace contextRef="#ctx0" brushRef="#br0" timeOffset="11628.951">21877 7992 2118 0,'0'5'226'15,"0"-1"-162"-15,0 2 531 16,6-4-393-16,12 2-119 15,6 2 7-15,18 2-31 16,16 1-29-16,2-1-10 16,16 4-2-16,11 0 0 0,-2-4-1 15,14 8 1-15,16-7-2 16,-6-1 3-16,8 3 0 16,7-4-6-16,0-1-2 15,-7 0-3-15,-11-2-5 16,3 0 0-16,-19-4-3 0,-11 0 0 15,-22 0 0 1,-9 0-1-16,-24 0-3 16,-14 0 1-16,8 0-5 15,-18 0-7-15,0 0-17 16,0 0-54-16,-18 0-323 0</inkml:trace>
  <inkml:trace contextRef="#ctx0" brushRef="#br0" timeOffset="16456.836">15702 14103 1260 0,'0'0'944'0,"0"0"-731"16,0 0 626-16,0 0-673 16,0 0-101-16,0 0-15 15,0 0-10-15,0 0-12 16,0 0-17-1,0 0 2-15,0 0 3 0,0 0-6 16,0 0 0-16,0 6-1 16,0 16 2-16,0 15 3 15,6 11-3-15,0 9 0 16,-3 7-4-16,-3 1-5 16,0 5 2-16,0-3-4 15,0-6 0-15,0-2 0 0,-3-10-4 16,-9-11-12-1,-3-4-13-15,3-15-34 16,-4-6-63-16,13-13-536 0</inkml:trace>
  <inkml:trace contextRef="#ctx0" brushRef="#br0" timeOffset="16907.892">15735 14091 2230 0,'0'0'282'0,"0"0"582"16,0 0-775-16,0 0-68 15,0 0-13-15,-18 14 0 16,3 12-1-16,-12 5 8 16,8-3 2-16,-2-2 2 15,9-5 0-15,6-9-7 16,0 0-3-16,6-9-3 15,0-3 1-15,0 0 3 16,0 0 8-16,12-17-13 0,15-8-5 16,4-1-5-16,5 9-2 15,6 0-4-15,-3 13 1 16,0 4 4-16,1 0-9 16,8 32-21-16,-15 0-35 15,-6 1-338-15</inkml:trace>
  <inkml:trace contextRef="#ctx0" brushRef="#br0" timeOffset="18767.904">5977 11167 2437 0,'27'-5'39'0,"16"-11"192"0,-4 2 92 15,18-7-226-15,1 2-35 16,8 0 12-16,0 2-20 15,10 2-19-15,-4 4-6 16,7 5-10-16,-4 3-5 16,7 3 0-16,2 0-4 15,1 0 2-15,-4 24-11 0,4 4 0 16,2 5 3-16,-8 6-4 16,11-1 1-16,-14 4-1 15,11 3 0-15,-14 4 0 16,-10 4-7-16,-15 0 2 15,1 5 2-15,-22 1-3 16,-21 2 6 0,0-2 2-16,-6 2-2 15,0 0 6-15,-12 2 2 0,-6-3 12 16,-16 6 9-16,7 1-1 16,-12-3 5-16,0-2-7 15,-3-2-8-15,5-3-3 16,-11-8-2-16,6-4-1 15,-10-5 1-15,-14-7 2 16,-3-5-2-16,-22-7-9 16,-15-1 3-16,-8-1-1 0,-13-13 3 15,-3-6 0-15,-12 0 5 16,7-10 0-16,-4-28-2 16,0-3-4-16,12-17 0 15,-3-15-2-15,19-6-4 16,14-21 0-16,19-5 1 15,23-13 3-15,22-10-6 16,33 2 0-16,0 0 0 16,48 9-6-16,25 5-1 0,20 17-7 15,22 9-15-15,6 13-13 16,33 20-37-16,-21 21-53 16,-22 20-522-16</inkml:trace>
  <inkml:trace contextRef="#ctx0" brushRef="#br0" timeOffset="24788.256">17419 14143 2243 0,'-6'4'557'16,"6"-2"-97"0,0 7-361-16,0 9-69 0,0 2-7 15,0 9-5-15,0 13 12 16,6-1-7-16,0 11 7 15,-3 7-2-15,6 5-1 16,-9 0-1-16,0 7-9 0,0-7-2 16,0-2-7-16,0-7-4 15,0-6-4 1,0-11 0-16,0-11-3 16,-9-7-17-16,0-20-45 15,3 0-91-15,-12 0-691 0</inkml:trace>
  <inkml:trace contextRef="#ctx0" brushRef="#br0" timeOffset="25294.455">17470 14000 2230 0,'-6'0'907'0,"6"0"-630"16,0 0-191-16,-9 0-61 16,6 0-14-16,-12 10 3 15,3 12 6-15,-6 9 4 16,-9-3-7-16,9-2-6 0,-6 0 4 16,14-6 1-16,-5-1-3 15,6-11-4-15,9-2-6 16,0 1 0-16,0-7 2 15,0 0 4-15,0-7 0 16,9-13-9-16,12-7 0 16,7-1-2-16,-4 2-1 15,3 7 3-15,-3 13 0 0,3 6-5 16,-6 0 1-16,10 26 3 16,-4 15-7-1,9 25-2-15,0-14-32 16,-18-11-123-16</inkml:trace>
  <inkml:trace contextRef="#ctx0" brushRef="#br0" timeOffset="43244.358">9116 10742 2266 0,'-6'6'90'16,"-9"-1"-90"-16,3-4 0 15,6 3 110-15,0-4 283 16,6 2-278-16,0-2-82 15,0 0 13-15,0 0 17 16,0 0-28-16,0 0 11 16,0 0 45-16,0 0-4 15,0 0-32-15,0 0-9 16,0 0-13-16,0 0-5 0,0 0-3 16,0 0 1-16,0 0-10 15,0 0 1-15,0 0-1 16,0 0-3-16,0 0-5 15,0 0-1-15,0 0 0 16,0 0 1-16,0 0 1 16,0 0 0-16,0 0-1 15,0 0 0-15,0 0 3 16,0 0-5-16,33 0-5 0,12 0 1 16,13 0 0-16,26 0-1 15,19 0 1-15,23 3 1 16,4 15 0-16,12-4 0 15,-9 5-2-15,-9-7 1 16,-16-1-2 0,-17-6 0-16,-19-1-12 15,-26-4-33-15,-13 0-55 0,-33 0-162 0</inkml:trace>
  <inkml:trace contextRef="#ctx0" brushRef="#br0" timeOffset="44108.924">9566 10407 2136 0,'0'0'237'16,"0"0"246"-16,0 0 54 15,0 0-461-15,0 0-41 0,0 0-3 16,0 0 2-16,-6 0-16 16,-15 2-4-16,-7 18 10 15,-8 11 1 1,-18 0-1-16,3 5-3 0,-7-1-6 15,7-7-2 1,3-1-1-16,5-3-1 0,-5-10-4 16,18 5-2-1,-3-12 0-15,9 2 0 0,8-5-1 16,10-4 0-16,-3 2 0 16,9-2 1-16,0 0-1 15,0 0 0-15,0 0-1 0,0 0-2 16,0 4 2-16,-6-4-1 15,6 0-2 1,0 0 1-16,0 2-1 0,0-2 0 16,0 0 2-1,0 0-1-15,0 0 2 0,0 0 1 16,0 0-2-16,0 0 0 16,0 0-2-16,0 3 0 15,0 2-2-15,0 7 0 0,28 8 0 16,5 11 2-1,12 12 2-15,12 0 1 16,16 8-3-16,5 1 0 16,25 16-19-16,-10-10-48 15,-26-16-232-15</inkml:trace>
  <inkml:trace contextRef="#ctx0" brushRef="#br0" timeOffset="47363.959">9886 10998 2299 0,'0'0'213'0,"0"0"685"16,0 2-789-16,0-2-67 0,0 0-1 16,0 0 0-16,0 0-17 15,0 0-13-15,15 0 1 16,15 4 5-16,-6-4-4 15,12 2-3-15,-2 4 1 16,2-6-5-16,3 0 0 16,-6 3-2-16,-3-3-1 15,4 0 0-15,-1 4 0 16,-15-4-1-16,3 0 0 16,-9 0 2-16,-6 0-1 15,-3 0 2-15,-3 0 1 16,0 2-4-16,0 1-2 15,12 6 0-15,-12 8 0 16,12 11 0-16,-3 2 0 16,15 8 0-16,-5 9 2 15,-7 6 0-15,3 0-2 16,-3 12 2-16,-3-1 1 16,9 0-3-16,-12 0 0 15,-3 1 2-15,12-1-2 0,-15-2 0 16,6-7 1-16,3-8-1 15,-9-1 0-15,0-7 1 16,0-10-1 0,3-2 2-16,-3-7-2 0,0-11 0 15,0-1 1-15,0-4 1 16,0-4-2-16,0 5 3 16,0-5 2-16,0 0-3 15,0 0 1-15,0 0-2 16,0 0-1-16,0 0 0 15,0 4 0-15,0-2 0 16,0 2 0-16,0-2 0 0,0 2 0 16,0-2 1-16,0-2-1 15,0 3 0-15,0 0 1 16,0 3-1-16,0-6 0 16,0 3 0-16,0-3 0 15,0 3 2-15,-3 3 1 16,-18 2 1-16,-30 13 2 15,-28 12-1-15,-66 21-2 16,-96 29-3-16,-133 31 0 16,-70 12 0-16,-30 0-20 15,115-36-40-15,118-34-188 0</inkml:trace>
  <inkml:trace contextRef="#ctx0" brushRef="#br0" timeOffset="48935.479">10142 11665 2067 0,'-3'0'199'0,"-3"0"-153"15,6 0 340-15,-9 0 227 16,0 0-502 0,3 0-50-16,3 0-25 15,-3 0-6-15,-15 0-8 16,3 0-7-16,-18 0-4 16,-1 3 5-16,-17 3 0 0,-6 8-2 15,-7-5-3-15,-20 9 6 16,-4-4 4-16,-18 7-5 15,-17 5-3-15,-13 0-5 16,-6 3-3-16,-12 3-2 16,15 0-2-16,3 1 3 15,19 0-3-15,8-7-2 16,12 0 0-16,13-3-3 16,8-2-13-16,7 0 0 15,12-1-26-15,8-4-22 16,19-3-29-16,15-4-82 15,18-9-640-15</inkml:trace>
  <inkml:trace contextRef="#ctx0" brushRef="#br0" timeOffset="51148.202">28656 11629 2540 0,'-6'0'81'0,"-3"0"640"0,9 0-549 16,-7-2-115-16,1 2-18 15,6 0 1-15,0 0-18 16,0 0-14-16,-6 0-3 0,0 0-5 31,-15 11 0-31,3 19 0 0,-12 11 0 16,9 12 2-16,0 6 2 15,6 1-1-15,12 1 0 16,3 4-2-16,0-12-1 16,30-4 1-16,12-13-1 15,3-10-1-15,13-15 1 0,-7-11 0 16,9-5-3-16,-17-30-12 15,-1-18-10 1,-21-5-4-16,-9-10 11 16,-12-1 11-16,0-3 7 15,-33 12 4-15,-9 15-4 0,-1 8-1 16,-5 22-8-16,-6 15-31 16,11 0-59-16,10 12-561 0</inkml:trace>
  <inkml:trace contextRef="#ctx0" brushRef="#br0" timeOffset="51773.286">29163 11762 2895 0,'-15'-9'368'15,"2"3"-58"-15,-2-6-263 16,12 9-14-16,-3 0 3 15,6 3-23-15,-6 0-13 0,-3 15-2 16,0 17 2-16,0 7 0 16,3 1 0-16,6 6 0 15,0 1-1-15,0-2 1 16,12-7 0-16,15-3-1 16,7-6-3-1,2-15-1-15,12-9 3 16,-3-5 2-16,-5-5-1 15,-1-26-2-15,-9-11 0 16,-3-10 2-16,-18-4-1 0,-9-3 2 16,0 1-2-16,0 9 1 15,-21 10-1-15,-12 13-4 16,-6 14-22-16,-13 12-36 16,7 0-97-16,6 21-899 0</inkml:trace>
  <inkml:trace contextRef="#ctx0" brushRef="#br0" timeOffset="52203.642">29688 11750 2562 0,'-12'-6'931'0,"6"-3"-802"15,-9 6-81-15,6 3-17 16,-10 0-13-16,16 15-14 16,-9 17 2-16,6 10-3 15,-6 6 0-15,12 5 0 16,0-6 0-16,12 0-1 15,9-11-2 1,22-8 2-16,2-7-2 16,0-15 0-16,10-6-4 0,-10 0-3 15,0-21-12-15,-6-13-4 16,-5-11-10-16,-28-4 8 16,-6-8 9-16,0 5 8 15,-34 8 0-15,-20 3-8 16,-6 15-2-16,2 11-11 0,-11 13-39 15,12 2-227 1,17 0-2281-16</inkml:trace>
  <inkml:trace contextRef="#ctx0" brushRef="#br0" timeOffset="52640.158">30228 11744 2656 0,'-12'0'915'15,"12"0"-784"-15,-6 0-90 16,0 0-16-16,6 0-12 16,0 0-12-16,0 20-1 15,0 12 0-15,6 13 1 16,6-2-1-16,15 5-1 16,6-11 1-16,1-5-5 15,-4-8-6-15,0-13 2 16,3-11 7-16,-6 0 2 15,-12-23 1-15,0-21 0 16,-5-11-1-16,-10-4-5 16,0-2-1-16,-31 5 0 15,-23 9-4-15,-18 11 2 0,-4 19-9 16,-33 17-25-16,19 0-63 16,30 17-526-16</inkml:trace>
  <inkml:trace contextRef="#ctx0" brushRef="#br0" timeOffset="57270.887">28628 12403 1402 0,'0'0'742'0,"0"0"-591"16,0 0-108-16,0 0-14 15,0 0 423-15,0 0-129 0,0 0-196 16,0 0-35-16,0 0-27 16,0 0-16-1,0 0-21-15,0 0-9 16,0 0-6-16,0 0-4 0,0 8-5 15,0 7 1-15,0-3 3 16,0 5 3-16,0 4 0 16,0-4-1-16,6 3 1 15,1-5-5-15,14 6-1 16,-12-4-1-16,9-5-1 16,6 2 6-16,3-4 4 15,6-8-4-15,7 0-4 0,5-2-2 16,0 0-1-16,0 0-2 15,4 0 0 1,-1 0 0-16,-6 0 0 16,0 0 1-16,4-2-1 15,-10 2 0-15,6 0 0 16,-3 0-1-16,-2 0 1 16,5 2 0-16,-3 15-1 0,-6-1-3 15,1 8 2-15,-10-1-5 16,3 4-2-16,-9-7 1 15,3 6 1-15,-3-2-1 16,-12-4 1-16,9-5-1 16,-15 3 2-16,0-10 0 15,0 4 6-15,0-6 0 16,0-4-1-16,0-2 1 0,0 0 0 16,0 0 3-1,0 0 1-15,0 0 1 0,0-5-1 16,0-18 2-16,0-4-6 15,0-2 1-15,18 3-1 16,4 0 0-16,2 1 0 16,3 12 0-16,12-2 0 15,3 5-5-15,7 8 3 16,-7 2-2-16,12 0 4 16,-9 0 0-16,7 2-1 15,5 14 1-15,-3 0 0 16,10 5 0-16,-1 0-1 15,7-10 1-15,-7-2 0 16,-3 1 0-16,4-10 0 16,-10 0 0-16,-6-6 1 15,-5-15 4-15,-4-11 4 16,-6-9-2-16,-9-4-7 0,3-28-9 16,-15 15-35-16,-9 5-123 15</inkml:trace>
  <inkml:trace contextRef="#ctx0" brushRef="#br0" timeOffset="64657.87">17301 10417 2243 0,'0'5'147'0,"0"-5"-129"15,0 6-15-15,0-6 361 16,0 1-152-16,0-1-134 16,0 0 2-16,3 0 31 15,6 0-22-15,-9 0-27 16,0 0-19-16,0 0-13 16,9 0-9-16,3 0-10 0,7 0-1 15,14 0 5-15,6 0-1 16,12 4-8-16,16 2-2 15,-4-1-3-15,10 1-1 16,2 5 1 0,0-7 0-16,1 2-1 0,-4-3 1 15,1-1 0-15,5-2 2 16,-5 0-3-16,5 4 1 0,-8 2 6 16,-1-3-6-1,6-1-1-15,-5 4 0 16,-7-1-1-16,-5 1 1 15,11 7 0-15,-6-7 0 16,-2 0 0-16,11-1 0 16,-8 1 0-16,-1-3 1 15,-6 0-1-15,-2 0 0 0,-1 0 0 16,-12 0 0-16,0 0 0 16,4-3 1-16,-1 0-1 15,0 0 0-15,13 0 0 16,-4 0 3-16,3 0-3 15,1 0 0-15,2 0-1 16,-3 0 1-16,-8-3 1 0,8 0-1 16,-12 3 0-16,1 0-1 15,-1-3 2-15,0 3-1 16,0-3 0 0,4 0 0-16,8-6 1 15,0 4 2-15,1 1-1 16,2 2-2-16,-9-2 1 0,1 4-1 15,-1 0 0-15,3 0 0 16,4 0 0-16,-7 0 0 16,9 0-4-16,4 0 4 15,2 0-1-15,-9 0 1 16,13 0 0-16,-10 0 0 16,13 0 0-16,-7 0 0 15,-3 0 0-15,7 0 0 16,5 0 0-16,1 0-1 15,-4 0 1-15,4 0-6 16,5 0 1-16,-11 0 0 16,-4 0-4-16,-6 0 9 15,-5-2-1-15,-1-4 1 0,0-3 6 16,-2 4 4-16,-4-1 1 16,9 0-4-16,4-3-3 15,-7 5-4-15,-3 2 0 16,10-1 0-16,-13 0 0 15,0 3-1-15,-15-3 1 0,4-1 1 16,-1 4-1 0,-15-1 8-16,12-3 2 15,3 4 2-15,4-6 1 16,-10 4-4-16,9 2 0 16,-3-4-3-16,0 2-1 15,4-1 1-15,-7-1 0 0,0 2-1 16,-3-3-1-1,-3-6 3-15,1 10-2 16,-4-6-1-16,-9 5 2 0,-3-2-2 16,0 2 0-16,-12 2 1 15,6 0-2-15,-6 0-3 16,0 0-10-16,0 0-15 16,3 0-33-16,9-4-26 15,-6 4-99-15,0-6-766 0</inkml:trace>
  <inkml:trace contextRef="#ctx0" brushRef="#br0" timeOffset="87002.591">10924 10675 2691 0,'0'0'186'16,"0"4"81"-16,0-2-36 16,-6 7-163-16,-6 1-41 15,6 0-10-15,-6 14 8 16,-12 9 1-16,2 14 7 15,-26 17 4-15,-6 18-8 16,-7 17-2-16,-26 15 1 16,-4 12-6-16,-5 8-1 15,-1 3-4-15,7 2-6 16,-4-1-3-16,10-12 0 0,14-4 1 16,1-19 2-16,11-14-5 15,16-15 1-15,3-15 0 16,12-21-2-16,0-11-1 15,21-13 0-15,-3-6 0 16,9-8-2-16,0 0-2 16,0 0 0-16,0 0-6 0,9 0-6 15,30-20-18-15,0-6-45 16,6-12-264-16</inkml:trace>
  <inkml:trace contextRef="#ctx0" brushRef="#br0" timeOffset="89831.69">28149 11261 2305 0,'0'0'389'0,"0"-4"-293"15,0 4-71-15,-6-1 437 0,6-4-345 16,0 5-80-16,0 0-7 16,0 0-2-1,0 0-8-15,0 0-4 16,0 0-11-16,0 0 2 16,6-1 7-16,3-3 8 0,6-4 6 15,12 5-4 1,6-3-13-16,9 2-5 0,13 4-3 15,5 0-2-15,6 0 1 16,22 0 2-16,2 0-4 16,16 0 2-16,12 6-2 15,6 3 0-15,5 2 3 16,-2-5-3-16,-9 1 0 16,-7 5 0-16,-8-9-2 15,-3 3 1-15,-1-1 0 16,-8-2 1-16,5 3 0 0,-2 3 0 15,15-4-1-15,-13 1 1 16,4 4 0 0,-10 1-4-16,-8 1-4 15,-1 0-1-15,-14-4 4 0,2-2 1 16,-15 0 4-16,4 2-1 16,-13-4 2-16,-6-2-1 15,-8 2 0-15,-10-2 0 16,-9-2 0-16,0 3 0 0,3 0 4 15,-3 4 0-15,0-1 1 16,9-1-1 0,-3-3-1-16,-3 1 3 15,-3 1-6-15,-9-4 3 16,6 2 2-16,-9-2 1 16,0 0 4-16,0 0 7 0,0 0-3 15,0 0-2-15,0 0-7 16,0 4 0-16,0-2-2 15,0 4-3-15,0 2 2 16,0 4-2-16,0 7 4 16,0 7 0-16,0 0 0 0,-9 8 2 15,6 5-2 1,-3 5-2-16,-12 0-2 16,15 6 3-16,-9-1-1 15,-3-2-1-15,12-1 4 16,-12 1-5-16,0 1 5 0,12-2-5 15,-3-4 0-15,-12 5 3 16,15-10-3-16,-9 1 3 16,6-6-3-16,-9 1 4 15,2-5-4-15,4-3 0 16,3-2 0-16,3 1 3 16,-6-11-3-16,9 6 0 15,-15-5 0-15,15 1 0 0,0-3 1 16,-3 0-1-16,3-7 0 15,-6 1 1 1,6-1-1-16,-6 5 0 16,-6-8 0-16,9 5 0 15,3-5 0-15,-6 1 0 16,6 0 1-16,-6 0-1 0,6-3 2 16,0 0-2-16,-6 0 0 15,-3 0 1-15,6 0 1 16,-12 0 0-16,0 0 1 15,-13 0-2-15,13 0-1 16,-12-3 0-16,-6-5 0 16,-6-1 1-16,-6-3-1 15,-10 0 0-15,-2-2-2 16,-7 2 2-16,-14-6-3 0,-7 9 2 16,1-2-1-1,-13 0 2-15,7 5-1 16,-13 0-2-16,13 0 3 0,-1-1 0 15,7 1-7 1,-7 4 1-16,1 2 3 16,-4-3-1-16,3 0 1 15,7 0 1-15,2 0 1 0,-2-9 1 16,-1 4 0-16,1-5-4 16,5-3 1-16,-5-2-1 15,5 0 1-15,10-3 3 16,-15 8 0-16,17-2-1 15,4 5 1-15,2 8 0 16,10-2 0-16,12 4 0 16,-3 0 0-16,11 0 0 0,1 0 0 15,0 0 0 1,12 0 0-16,-6 0 0 0,6 0 0 16,15 6 0-16,-3-2 0 15,6-2 0-15,0-2-10 16,0 4-7-16,0-2-19 15,9 1-30 1,15 7-35-16,3-9-490 0</inkml:trace>
  <inkml:trace contextRef="#ctx0" brushRef="#br0" timeOffset="119873.611">17178 13111 1135 0,'0'0'1042'15,"6"0"14"-15,0-6-882 16,9-4-124-16,0-6-25 16,21-2 5-16,-3-6 0 15,6 2-7-15,7 1-10 16,-7 3 0-16,3 0-2 16,0 8 2-16,-2-1 2 15,-7 10 2-15,3 1-4 16,3 0-1-16,1 0-4 15,14 0-3-15,-9 12 3 0,7 14-2 16,5 2-2 0,-15 11 1-16,9 4-4 0,-14 7-1 15,-1 5 2 1,-9 7-2-16,0 2 0 16,-6 3 0-16,-15-2 2 0,9 2-1 15,-15-6-1-15,0 2 0 16,0-4 3-16,0-5-1 15,0 0 1-15,0-8 0 16,-15-5-3-16,-6 0 3 16,-3-1-3-16,-12-3 1 0,0-3 1 15,-1 7 2-15,-14-5-4 16,3-5 0 0,-3-1 2-16,-1-7-1 15,-5-12 1-15,9-5 0 16,-10-6-1-16,-8 0-1 15,-4-2 0-15,-2-24-1 0,-3-6 0 16,5-9-1-16,-8-12-1 16,8-9 3-16,-11-14-1 15,17-3-10-15,4-14 4 16,12-5 0-16,5 2 6 16,25 3 1-16,9 0 4 15,9 10-4-15,27 1 3 16,22 9-2-16,14 8-1 15,7 6 0-15,17 17 0 0,-2 4 0 16,5 7-1-16,4 15 0 16,-4 3-28-1,13 13-41-15,-22 0-77 16,-11 0-1014-16</inkml:trace>
  <inkml:trace contextRef="#ctx0" brushRef="#br0" timeOffset="124935.94">17959 14046 1963 0,'0'0'166'0,"0"0"-131"16,0 0-28-16,0 0-7 16,0 0 608-1,0 0-377-15,0 0-170 16,0 0-47-16,0 0 4 0,0 0 22 15,0 0-2-15,0 0 19 16,0 0 0-16,0 0-14 16,0 0-12-16,0 0-4 15,0 0 1-15,0 0 2 0,0 0-13 16,-12 0-7-16,0 0-1 16,-3 0-9-1,-12 12 7-15,3 3-1 16,-9 8 3-16,-19 8 1 15,-5 5 2-15,-10 17 2 0,-17 9-6 16,-7 8 5-16,-14 10-2 16,-13 5 7-16,-6 8 0 15,1 7 2-15,8 2-1 16,-3 7-4-16,13 5-2 16,2 6-5-16,18 6-1 15,4 8-5-15,12 6-2 16,5-3 1-16,4 7-1 15,8-1 0-15,-2-1 0 16,3-14 0-16,6-10 0 16,-10-10 4-16,19-18-1 15,3-8 2-15,3-17-2 16,8-12 1-16,10-16-4 16,6-13 0-16,6-6 0 15,-12-13-17-15,12-5-22 0,0 0-24 16,0-21-26-16,-3-11-421 15</inkml:trace>
  <inkml:trace contextRef="#ctx0" brushRef="#br0" timeOffset="125332.641">15533 16389 2144 0,'0'15'151'16,"-6"-4"543"-16,6 10-479 15,0 2-154-15,0 6 12 0,0 3-7 16,0 9-13-16,0 6-21 15,0 1 3-15,6 6-5 16,-3-2-6-16,6-1-5 16,-9-7 0-16,6-4 2 15,-6-7-1-15,0-7-4 0,0-7 0 16,0-3-1-16,0-6-2 16,0-8 0-16,0-2 0 15,18 0-1-15,9 0-2 16,18-27-3-1,28-11-4-15,63-35-3 16,-13 4-34-16,-23 3-113 0</inkml:trace>
  <inkml:trace contextRef="#ctx0" brushRef="#br0" timeOffset="126932.794">14295 17667 2125 0,'-6'0'193'16,"6"3"123"-16,0-3 192 15,0 0-345-15,0 0-97 0,0 0-19 16,12 0-11 0,9 0-19-16,-6-9-10 15,16-5 2-15,8 3 0 16,-6 1-4-16,6-4 3 16,4 11-8-16,-13 3 0 0,12 0 1 15,-9 0-1-15,-6 0-1 16,-15 11-6-16,1 16-1 15,-13-1 1-15,0 4 6 16,0 11 1-16,-31-1 4 16,-11-1 1-16,6 8-4 15,-3-15 3-15,5-4 0 16,7-2 1-16,9-1 0 16,18-17-3-16,0 1-2 15,0 0-8-15,0-4-4 16,33-5 11-16,-2 4-2 15,5-4 3-15,6 2 2 16,-3 2-2-16,-6 4-3 0,-5 7 3 16,-10-1 0-16,-6 7-3 15,-12-4 3-15,0 2 3 16,0 3 6-16,-18 2-1 16,-19 3-1-16,-5-14-7 15,-9 6-10-15,6-11-12 16,-16-8-42-16,16-2-167 15,15-23-2260-15</inkml:trace>
  <inkml:trace contextRef="#ctx0" brushRef="#br0" timeOffset="127268.026">14920 17492 2207 0,'0'0'1084'15,"0"0"-875"-15,0 0-149 16,0 0-35-16,0 8-14 15,6 24 14-15,0 19 8 16,15 2-2-16,-9 10-10 16,3 4-5-16,-3 4-7 0,-3-6-6 15,7-6-3-15,-7-8-7 16,3 8-19-16,-6-24-44 16,0-12-119-16</inkml:trace>
  <inkml:trace contextRef="#ctx0" brushRef="#br0" timeOffset="127985.661">15358 17851 2174 0,'0'0'1048'0,"0"0"-794"15,0 0-162-15,0 0-40 0,24 0-17 16,12-2-15 0,24-10-5-16,13-6-6 15,-1 3-1-15,7 2-3 16,-7 0 0-16,-5-1 0 0,-7 5-2 15,-6 0-3-15,-15-3 0 16,-17 3-16-16,11-2-23 16,-6-10-42-16,-6-5-97 15,-9 3-2078-15</inkml:trace>
  <inkml:trace contextRef="#ctx0" brushRef="#br0" timeOffset="128272.738">15877 17490 2154 0,'0'0'1254'15,"0"2"-1112"-15,0 4-107 16,0-6-21-16,6 6-3 16,21 8 13-16,12-2-6 0,6 9-8 15,1 2-5-15,-10 0-3 16,6 0 0-1,-21 4-2-15,3-1-4 16,-11 4 4-16,-13-2 3 0,0 7 5 16,0 9 4-16,-19-3-3 15,-8 10-6-15,-12 2 0 16,-3-13-3-16,0 10-9 16,8-21-45-16,10-14-99 0</inkml:trace>
  <inkml:trace contextRef="#ctx0" brushRef="#br0" timeOffset="133341.734">16444 17049 2167 0,'-9'21'168'0,"-3"3"-144"0,-3 10 291 15,12 5-120-15,-3 1-133 16,6 5 35-16,0-2 6 15,0-5-39-15,18-5-2 16,9-4 2-16,-6-12-23 16,9-4-9-1,1-13-3-15,-1 0-2 16,0 0-13-16,0-24 0 16,-15-9-6-16,3-7-5 0,-9-4-3 15,-9-2 0-15,0-11-13 16,-27 14-7-16,-6 5 19 15,-9 2 1-15,21 20 0 16,-19 9-17-16,10 7-68 16,9 0-204-16</inkml:trace>
  <inkml:trace contextRef="#ctx0" brushRef="#br0" timeOffset="133580.233">17006 17132 2243 0,'9'0'1060'15,"-3"0"-919"-15,3 0-76 16,0 0-35-16,18-10-19 0,3 0-11 15,30-8-24-15,-11 4-48 16,-7-2-216-16</inkml:trace>
  <inkml:trace contextRef="#ctx0" brushRef="#br0" timeOffset="134268.696">17386 16761 2501 0,'0'0'69'16,"0"0"775"-16,0 0-702 0,0-6-85 15,9-9-21-15,21 5-21 16,9-2-9 0,7-2-6-16,-1 6 2 15,0 1-2-15,-12 2-2 0,-6 5-1 16,-8 0-11-16,-13 0-8 15,-6 20 1-15,0 6 0 0,-6 5 13 16,-19 0 8 0,-2 1 0-16,0-2 0 15,15-4 1-15,0-9-1 16,12-1 0-16,0-5-1 16,0-2-6-16,12-4 7 15,15 1 5-15,3 3-5 16,10-6 6-16,-7 5-6 15,-6-2 0-15,-3 10-1 0,-9-5 0 16,-12 6-2-16,-3 4 3 16,0 8 0-16,-24 7 4 15,-21 2-4-15,-13 3-19 0,-23-9-37 16,18-5-84-16,11-13-815 16</inkml:trace>
  <inkml:trace contextRef="#ctx0" brushRef="#br0" timeOffset="134813.095">17842 16651 2263 0,'0'-1'154'0,"0"-4"189"16,0 3 98-16,0 2-304 15,0-4-79-15,0 4-10 16,0 0-1-16,0 0-10 16,3 0-14-16,6 11 13 15,0 11-6-15,3 10 5 0,0 7-7 16,6 5-11-16,-3-1-9 16,0 4-1-16,3-6-5 15,-6 0-2-15,0-9-7 16,3 0-26-16,-12-7-46 15,-3-14-233-15</inkml:trace>
  <inkml:trace contextRef="#ctx0" brushRef="#br0" timeOffset="135129.145">17947 16252 2656 0,'6'0'5'16,"6"0"744"-16,18 0-626 16,19 0-76-16,8 0 7 15,10 7-21-15,2 26-12 16,-3 20-16-16,-5 11-3 15,-16 18-2-15,-21 11 0 0,-24 12-10 16,0 2 5 0,-18 4-2-16,-48 3-7 0,-19-7-25 15,-66 20-51 1,24-28-92-16,4-28-2665 0</inkml:trace>
  <inkml:trace contextRef="#ctx0" brushRef="#br0" timeOffset="135952.76">16489 16734 2067 0,'0'0'130'0,"0"0"-61"16,0 0 990-16,0 0-930 16,-6-4-77-16,-3 2-11 15,0 2-7-15,6 0-11 16,-3 0-5-16,-6 0-1 15,-3 2-5-15,-6 23-3 16,-6 7 3-16,6 9-4 0,-7 11 7 16,7 12-4-16,0 13-3 15,6 4-3 1,6 4 3-16,9 3-2 16,0-1-6-16,18-8 5 0,24-2-4 15,7-12-1-15,20-12-1 16,13-13-5-16,8-13-6 15,55-21-7-15,-21-6-55 16,-13 0-162-16</inkml:trace>
  <inkml:trace contextRef="#ctx0" brushRef="#br0" timeOffset="138261.633">14621 18625 2236 0,'0'0'195'0,"-9"0"809"16,9 0-884-16,0-6-77 16,0 0 8-16,0-2-12 15,0-3-22-15,15-3-11 16,12 0-3-16,7-4 1 0,-4-3-2 15,12-5 0-15,15-6 1 16,-5 0-2-16,5-3-1 16,-3 2 0-1,-5 5-15-15,-7 7-41 0,-3 9-44 16,-15 6-88-16,-12 6-657 16</inkml:trace>
  <inkml:trace contextRef="#ctx0" brushRef="#br0" timeOffset="138485.758">14654 18820 2282 0,'0'6'258'16,"0"-6"640"-16,0 0-784 15,0 0-46 1,6 0-8-16,22 0-30 0,2-20-21 15,12-4-5-15,15-2-4 16,1-12-2-16,14-3-6 16,25-17-47-16,-22 5-108 15,-5 2-1982-15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0" max="32767" units="cm"/>
          <inkml:channel name="Y" type="integer" min="0" max="32767" units="cm"/>
          <inkml:channel name="F" type="integer" min="0" max="4095" units="deg"/>
          <inkml:channel name="T" type="integer" min="0" max="2.14748E+0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7-18T07:27:50.7730000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12783 5463 2641 0,'0'0'172'0,"0"0"-121"15,0 0-27-15,0 0 391 0,0 0-283 16,0 0-72 0,9 0-8-16,6 0-4 15,3 0-16-15,10 0-5 16,-13 0-9-16,18 0 2 15,-6 0-1-15,21 0-5 0,4 0-4 16,2 0 1-16,15 0-9 16,4 0 0-16,-7 0-1 15,16 0 3-15,-4 0-4 16,-5 0 0-16,-10 0 0 16,15 0 0-16,-2 0 1 15,5 0-1-15,-11 0 0 16,8 0 2-16,-8 0-1 15,-10 0-1-15,-12-6 2 16,-5 1-2-16,-13-4 0 16,6 3 0-16,-15 0 0 15,-3 1 1-15,-6 1-1 0,3-2 0 16,-15 6 0-16,6 0-6 16,-6 0-12-16,0 0-31 15,0 0-44-15,-6 0-196 0</inkml:trace>
  <inkml:trace contextRef="#ctx0" brushRef="#br0" timeOffset="6368.316">12750 3651 2709 0,'0'0'265'0,"-3"0"127"16,3 0-257-16,0 0-67 0,0 0-19 15,0 0-10-15,0 0-13 16,0 0-7-16,0 0-1 15,0 0-3-15,0 0-4 16,0 0-4-16,0 0 1 16,0 0-3-16,0 0 2 15,0 0 0-15,0 0-4 16,0 0 0-16,3 0 0 16,30 0 1-1,21 0 5-15,19 0 1 0,8-1-7 16,19-3-2-16,9 4-1 15,5 0 0-15,10 0 0 16,-15 0-1-16,2 0-2 0,-20 0-4 16,-25 0 1-16,-14 0-4 15,-28 0-2-15,-9 0-7 16,-15 0-9-16,-15 0-6 16,-37 0-66-16,7 0-255 15,-9-2-1616-15</inkml:trace>
  <inkml:trace contextRef="#ctx0" brushRef="#br0" timeOffset="6828.295">13559 3373 2593 0,'0'-6'678'0,"0"5"-597"15,0 1-5-15,0-3 9 16,0 3-23-16,0 0-24 16,0 0-8-16,0 0 2 0,0 0-7 15,0 0-3-15,0 0-10 16,0 0 0-16,0 0-5 15,9 0-1-15,9 4-6 16,18 18 5-16,0 4 1 0,13 0-2 16,11 6-1-16,-6-2-3 15,4-1 1-15,-7-3-1 16,-12-2 0 0,0-7 0-16,-17 2 0 15,2-6 0-15,-15 0 0 16,-9-7-1-16,0-1-1 0,0 6-1 15,-24 4 1-15,-19 8 2 16,-23 3 2-16,-9 7-2 16,-13 1-8-16,-30 5-39 15,28-4-81-15,14-14-724 0</inkml:trace>
  <inkml:trace contextRef="#ctx0" brushRef="#br0" timeOffset="35449.369">29718 5446 874 0,'0'9'1438'15,"0"-7"-1226"-15,0 2-153 16,0-2 410-16,0 1-302 15,0-3-121-15,0 0-2 16,0 0 13-16,0 0-12 16,0 0-9-16,0 0 4 15,0 0-9-15,0 0-10 16,0 0-6-16,0 0 2 16,0 0-7-16,-3 0-7 15,-9 0-2-15,-9 0-1 16,0 0 0-16,-13 0-3 15,13 0 3-15,-15 17 1 16,12 4-1-16,-12 15-1 0,15 4-2 16,9 7-1-16,-4-1 1 15,16 2 0-15,0-4 3 16,19-1-5-16,11-10 2 16,12-9 0-16,0-16 2 15,10-8-4-15,-16 0 0 16,0-21 2-16,-9-17-12 15,3-8-13-15,-27-7-8 16,-3-2-21-16,0 4-31 16,-3 10 17-16,-54 13 3 15,15 8-156-15,12 14-2199 0</inkml:trace>
  <inkml:trace contextRef="#ctx0" brushRef="#br0" timeOffset="35837.024">30068 5494 2437 0,'-6'0'680'16,"-6"16"-480"-16,6 4-138 16,3 11-7-16,3 1-10 15,0 9-9-15,0-3-6 16,0-1-6 0,9 1-8-16,18-8-11 0,0-13 0 15,16-3-5-15,-13-14 0 16,3 0-2-16,0-6 1 15,-6-22-4-15,-12-11 1 16,0-1-4-16,-15-4-1 16,0 2-6-16,-15 11 3 0,-15 3-25 15,-30 26-17-15,-1 2-87 16,13 0-168-16</inkml:trace>
  <inkml:trace contextRef="#ctx0" brushRef="#br0" timeOffset="36264.487">30575 5527 2512 0,'-6'0'907'16,"-9"15"-814"-16,3-1-70 0,6 8 0 16,6 5-1-16,0 2-1 15,0 3-7-15,12 0-9 16,21-4-1-16,3-1-4 15,7-6 0-15,2-13-2 16,6-5-7-16,-9-3 6 0,1-3 0 16,-10-26 2-1,0-9-2-15,-24-5-5 16,0-2 4-16,-9-2-1 16,0 13 5-16,-24 4 3 15,-9 13-3-15,-9 12-9 0,5 5-24 16,4 7-100-16,12 14-638 0</inkml:trace>
  <inkml:trace contextRef="#ctx0" brushRef="#br0" timeOffset="36865.508">31290 5393 2796 0,'0'0'456'15,"0"0"-234"1,0 0-167-16,0 3-32 16,0 11 7-16,0 13-3 15,0 8 2-15,0 13-14 0,6 4-3 16,1 7-7-16,-4-4-5 16,9 10-14-16,-12-19-64 15,0-17-423-15</inkml:trace>
  <inkml:trace contextRef="#ctx0" brushRef="#br0" timeOffset="37688.331">31734 5534 2402 0,'0'0'1081'0,"0"6"-1009"16,0-6-51-16,0 0 8 16,21 0-19-16,21 2-6 0,7-2 2 15,11 0-1-15,13 0 0 16,-1 0-5-16,0 0 0 15,-8 0-13-15,2-2-11 16,-14-8-25-16,8 2-35 16,-15 0-106-16,-12-7-637 0</inkml:trace>
  <inkml:trace contextRef="#ctx0" brushRef="#br0" timeOffset="37996.23">32253 5306 2292 0,'0'0'909'0,"0"0"-793"16,0 0-90-16,6 0-1 15,15 9-7-15,-6 2-6 16,13 6-5-16,-7-2-6 15,0 6 3-15,-9-4-3 16,-3-3 6-16,9 4 11 16,-18-6-1-16,6 5 0 15,-6-2-12-15,0 2-2 16,0 4 6-16,-15 3 9 16,-9 4-3-16,-9 9-15 15,-37 5-20-15,28-3-61 16,3-10-181-16</inkml:trace>
  <inkml:trace contextRef="#ctx0" brushRef="#br0" timeOffset="39564.014">33132 5341 1558 0,'0'-4'646'0,"3"4"-555"15,-3 0 786-15,0-2-685 16,0 2-76-16,9 0-37 16,-9-7-12-16,0 7-23 0,0 0-14 15,0 0-10-15,0 0-7 16,0 0-4 0,0 0-2-16,0 9-7 15,0 18 3-15,0 11 3 16,0 12 0-16,0 2 0 15,0 6-6-15,0-1 0 0,0-3-1 16,0-1-4-16,0 6-24 16,-9-9-50-16,-7-15-90 0</inkml:trace>
  <inkml:trace contextRef="#ctx0" brushRef="#br0" timeOffset="47163.712">28577 7688 2414 0,'0'0'981'0,"0"0"-886"15,0-11-61-15,0-5 0 16,0 7 3-16,0-2-19 16,0 5-9-16,0 0 2 15,-6 6-3-15,-18 0-7 16,-6 0-1-16,-6 0 0 16,2 3-1-16,-5 15-1 0,12-1-2 15,3 0 0-15,18 4-5 16,-6-7-3-16,12 4 0 15,0-4-18 1,27 7-9-16,15 1 19 16,-3-6 17-16,4 4 3 15,-7 2 0-15,-3-7-6 0,-21-1-5 16,-6-2 2-16,-6-3-6 16,0 2 15-16,-6-2-4 15,-21 3 4-15,-12 5 0 16,-1-5-22-16,1-4-30 15,3-8-66-15,9 0-141 16,3-14-2146-16</inkml:trace>
  <inkml:trace contextRef="#ctx0" brushRef="#br0" timeOffset="47595.431">28752 7495 2167 0,'3'-4'194'0,"-3"4"465"16,12 0-431-1,-12 0-125-15,0 0-36 16,0 0-24-16,0 0-23 0,0 0-8 16,0 0 1-1,6 15 14-15,0 3 5 0,-6 11-8 16,6 6-4-16,-3 3-2 15,-3 6-5-15,9 3-6 16,-3-1-2-16,-6-1-5 16,0-7 0-16,10-1-2 0,-10-10-17 15,0-9-22-15,0-12-40 16,0-6-133-16,0 0-1781 0</inkml:trace>
  <inkml:trace contextRef="#ctx0" brushRef="#br0" timeOffset="48000.039">28948 7400 2315 0,'0'6'728'0,"0"6"-562"0,0 1-96 16,0 9 23-16,12 4-34 15,-6 12-13-15,4 10-6 16,-4 4-17-16,6 8-4 16,-9-2-6-16,6 1-3 15,-3-7-6-15,-6-3-3 0,9-4-1 16,-9-10 1-16,0-7 0 16,6-4-1-16,-3-15-15 15,12-6-42-15,-9-3-142 0</inkml:trace>
  <inkml:trace contextRef="#ctx0" brushRef="#br0" timeOffset="50460.446">30424 7451 2335 0,'0'0'166'16,"-6"0"478"-16,6 0-386 16,0 0-160-16,0 0-46 15,0 0-22-15,0 0-17 16,-9 0-13-16,9 0 0 15,-9 12 0-15,0 16-1 0,-6 5 1 16,15 8 0-16,0-3 3 16,0-3 9-16,0 4 6 15,33-11-9-15,-6-10-3 16,3-1-6-16,13-14 6 16,-4-3-2-1,-3 0-4-15,-3-18-3 0,4-13-16 16,-19-7-11-16,-15-9-1 15,-3-3-16-15,0-3 0 16,-15 6 25-16,-28 10 14 0,1 7 8 16,3 9-1-1,-12 21-19-15,11 0-83 16,13 0-332-16</inkml:trace>
  <inkml:trace contextRef="#ctx0" brushRef="#br0" timeOffset="51015.083">31034 7422 2443 0,'0'-4'634'0,"0"-2"-342"16,-3-2-197-16,-3 2-29 16,6 0-10-16,-9 4-23 15,0 2-15-15,6 0-5 0,-3 0-8 16,-6 8-5-16,-3 20 0 16,2 9 0-1,4 4 0-15,9-1 0 16,0 4 0-16,0-6 1 0,37-6-1 15,2-8-6-15,3-10-2 16,6-14 7-16,-5 0-10 16,5-8-17-16,-9-30-11 15,-21-12-10-15,3-6-34 16,-21-3 7 0,0 5 29-16,-21 9 47 0,-27 7 25 15,6 17-25-15,-22 21-28 16,4 0-114-16,18 0-801 0</inkml:trace>
  <inkml:trace contextRef="#ctx0" brushRef="#br0" timeOffset="51396.802">31484 7342 2545 0,'0'0'791'0,"0"0"-659"16,0 0-95-16,0 3-8 16,0 11-3-16,0 1-6 15,0 5-4-15,9 10-8 16,-9 3-8-16,6-1 4 16,0 3-4-16,0 3 0 15,-6-6-3-15,0-3-20 16,3 0-45-16,-3-4-103 15,0-18-946-15</inkml:trace>
  <inkml:trace contextRef="#ctx0" brushRef="#br0" timeOffset="51988.704">31864 7365 953 0,'0'0'2235'0,"0"0"-2010"15,0 0-167-15,0 0-23 16,0 6-9 0,0 9-16-16,0-1 4 15,0 12 8-15,0 1 2 0,0 5 0 16,6-1 0-16,12 1-6 16,9-7-4-16,12-1-4 15,1-4-7-15,5-8-1 16,0-9-1-16,-6-3-1 15,1 0-9-15,-7-11-3 16,-9-27-3-16,-18-3 0 16,-6-12-9-16,0 1-6 15,-24-1 25-15,-21 2 5 0,-10 14 0 16,4 10 0 0,-27 24-4-16,20 3-76 15,13 0-611-15</inkml:trace>
  <inkml:trace contextRef="#ctx0" brushRef="#br0" timeOffset="53343.015">32697 7431 2593 0,'0'0'410'15,"0"0"43"-15,0 0-361 16,0 0-27-16,0 0-1 16,0 0-30-16,0 0-17 0,0 0 0 15,0 0-4-15,0 0-8 16,6 0-3-16,9 0 0 15,12 0 1-15,6 0-1 16,10 0-2-16,-1 0 0 16,6 0-3-16,-6 0-13 15,7 0-18-15,8 0-29 0,-3 0-56 16,-17 0-267-16</inkml:trace>
  <inkml:trace contextRef="#ctx0" brushRef="#br0" timeOffset="53671.317">33002 7296 2845 0,'0'0'549'0,"0"0"-494"16,0 0-7-16,0 0 4 15,12 0-35-15,9 0-13 16,-12 0 1-16,12 5 0 16,6 7-5-16,-6 2 3 15,-9 1-3-15,7 7 1 0,-1-8 2 16,-3 2-3-16,-3 2-1 16,-12-4-4-16,6 4 5 15,-6-3 0-15,0 3 0 16,0-4 0-16,-18 11 0 15,-24 3-3-15,-19 7-29 16,16-3-92-16,-9-11-519 0</inkml:trace>
  <inkml:trace contextRef="#ctx0" brushRef="#br0" timeOffset="54403.835">33467 7369 2434 0,'0'0'646'0,"0"-4"-389"0,0 3-163 16,0-4-3-16,0 5-20 15,0-1-21 1,0-4-18-16,15-3-6 15,-3 5-6-15,3-3-5 16,-3 1-5-16,9 1-3 0,-6 2-5 16,9 2-2-1,-6 0 0-15,0 0-3 16,-2 0-3-16,-7 2-15 0,9 13-5 16,-18 7-1-16,0 4 7 15,0 2 0-15,0 5 13 16,-21-1 6-16,-7 1 1 15,-2-1 0-15,-3-3 0 16,6-6 7-16,0 0 7 16,9-5-4-16,6-1 0 15,5-5-5-15,1-4-1 0,6-2 1 16,0-2 1-16,0-4 6 16,0 0 12-16,13 0-8 15,14 0-8 1,9 0 0-16,3 0-8 15,28 0-27-15,-10 0-59 0,-18 0-422 16</inkml:trace>
  <inkml:trace contextRef="#ctx0" brushRef="#br0" timeOffset="57539.966">28915 8485 1549 0,'0'-5'687'16,"0"-1"331"-16,0 0-900 0,0-4-59 15,0 4 5-15,0 2-26 16,0 1-21-16,0 3-2 16,0-3 7-16,-9 3 1 15,0 0-4-15,-18 0-14 16,0 0-5-16,-3 0 0 16,2 3 0-16,-2 12 0 0,15 4-1 15,0-3 1-15,15 0-4 16,0-2-21-1,6 0 12-15,18 6 13 16,9-1 0-16,10-1 1 16,-10 2 4-16,0-6-4 0,-3 3-1 15,-18-5 0-15,3 6-5 16,-9-9 0 0,-6 5-1-16,0-2-3 0,0 0 4 15,-21 2 4-15,-3-5-4 16,-12 3 1-16,6-9-28 15,-22-3-37-15,10-9-81 16,12-8-623-16</inkml:trace>
  <inkml:trace contextRef="#ctx0" brushRef="#br0" timeOffset="58185.618">29163 8244 2327 0,'0'0'899'15,"0"0"-699"-15,6 0-101 0,0 0-38 16,-6 0-21-16,6 0-17 16,-6 0-15-16,0 5 2 15,15 19 0-15,-9 5 4 16,3 9-2-16,0 6-2 16,6-2-3-16,-12 6-3 0,12-4-2 15,-15 1-2 1,6-10 0-16,0-3 0 15,-6-9-9-15,0-5-9 16,0-6-25-16,0-6-21 16,0-4-51-16,0-2-278 0</inkml:trace>
  <inkml:trace contextRef="#ctx0" brushRef="#br0" timeOffset="58565.59">29461 8135 1955 0,'0'0'1195'0,"0"0"-944"16,0 0-167-1,0 0-36-15,0 0-19 0,0 25-8 16,0 3 8-16,0 16 4 16,0 0-13-16,0 8-7 15,6 1-6-15,4 3-7 16,-7-7 4-16,-3-2-4 15,9-2 0-15,-9-7-1 16,6-9-23-16,-6-10-22 0,6-3-29 16,-6-10-122-1,0-6-2055-15</inkml:trace>
  <inkml:trace contextRef="#ctx0" brushRef="#br0" timeOffset="59727.838">30762 8454 2341 0,'0'0'1008'15,"0"0"-882"-15,0 0-71 16,0 0 4-16,0 0-23 15,0 0-21-15,0 0-12 0,0 0-3 16,-6 12 0-16,6 12 4 16,0 11 1-16,0-1 1 15,0 3 3-15,0-3 1 16,0-1 1-16,12-5-3 16,15-4-6-16,1-7-2 15,5-7 3-15,-3-8-3 16,0-2-7-16,12 0-16 15,-14-24-5-15,-7-10-10 16,-3-7 9-16,-18-13 6 0,0-4-5 16,0 4 24-16,-33 3 4 15,-10 13 0-15,-5 12-7 16,-30 23-37-16,11 3-139 16,10 0-693-16</inkml:trace>
  <inkml:trace contextRef="#ctx0" brushRef="#br0" timeOffset="60398.61">31303 8393 2417 0,'0'0'957'16,"0"0"-870"-16,3 0-55 0,9 7 14 15,-6 15-11-15,6 8-14 16,-9 8 3-16,15 3-8 16,-12-3-12-16,6-1-2 15,-6-1-2-15,6-7-1 16,3 0-28-16,-9-9-38 15,0-4-119-15</inkml:trace>
  <inkml:trace contextRef="#ctx0" brushRef="#br0" timeOffset="60895.968">31734 8440 2269 0,'-9'0'1239'0,"9"0"-1175"0,0 0-47 15,0 0-8-15,0 8-2 16,-6 17-7-16,0 7 3 16,6 2 3-1,-6 1-3-15,6 3 0 16,0-8 1-16,0-9-4 15,12-4-2-15,3-6 1 0,3-2-6 16,9-9 7-16,-9 0 2 16,1 0-2-16,8-23-7 15,-12-9-8-15,-3-9-12 16,-12-4-8-16,0-7 6 16,0 5 18-16,-24 6 11 15,-6 12 5-15,-7 11-5 16,-8 15 0-16,-3 3-34 0,18 12-147 15,2 2-1856-15</inkml:trace>
  <inkml:trace contextRef="#ctx0" brushRef="#br0" timeOffset="61315.159">32286 8460 1878 0,'0'0'1560'0,"0"0"-1395"15,-18 0-120-15,18 0-30 16,-9 14 0-16,3 13-4 15,-9 5-5-15,12 4-1 16,3 1-1-16,0 2 0 16,3-10-4-16,18-9-1 15,0 1-5-15,4-12 6 0,-7-3 1 16,3-6 1-16,0 0 5 16,-9-24-5-1,-6-8 1-15,-3-6-1 16,-3-2-1-16,0 1-1 15,-30 0 1-15,-3 16-1 0,-22 7-4 16,13 16-32-16,-27 0-29 16,23 11-91-16,7 10-1576 0</inkml:trace>
  <inkml:trace contextRef="#ctx0" brushRef="#br0" timeOffset="61831.265">32404 8645 2625 0,'0'0'724'0,"0"0"-573"15,0 0-95-15,0 0-17 16,9 0-18-16,12 0-11 16,6 0-2-16,13 2 1 15,-4-2-3-15,6 4-2 0,3-4 2 16,-5 0-4-1,5 0-1-15,-9 0-1 0,12 0 0 16,-8 0 0-16,-10 0-28 16,0 0-19-1,-6 0-52-15,-15 0-140 16,9 0-1140-16</inkml:trace>
  <inkml:trace contextRef="#ctx0" brushRef="#br0" timeOffset="62163.514">32703 8539 2910 0,'0'-2'425'0,"0"2"-324"16,0-4-45-16,0 4 0 15,6 0-30-15,3 0-19 0,9 0-1 16,0 0 4-16,-6 0 2 15,15 6-5 1,1 8-3-16,2 2-4 16,3 0 1-16,0 0-1 0,0 1-4 15,-8-5-5-15,2 3-1 16,-12-3-4-16,3 2 2 16,-18-5 2-16,0 0 5 15,0 2 5 1,-6 4 0-16,-21 6 4 15,-22-4-4-15,13 6 0 0,-9 5-21 16,6-12-104-16,6-6-1008 0</inkml:trace>
  <inkml:trace contextRef="#ctx0" brushRef="#br0" timeOffset="63122.825">33509 8413 2661 0,'0'0'773'16,"0"0"-644"-16,0 0-71 15,0 0 2-15,0 0-23 16,0 0-19-16,0 0-9 16,-6 0-6-16,-6 15 0 0,-12 11 1 15,2 6-1-15,1 7 1 16,0-7-2 0,3 1-1-16,6-11 2 15,6-4-1-15,-3-1-2 16,9-7 1-16,0-3-1 15,0 3 0-15,0-4 0 0,0-3-2 16,15 3 2-16,9-1 2 16,3 1 0-16,16-6 2 15,11 0-4-15,-9 0-12 16,0 0-14-16,-8 0-26 0,-1 0-21 16,-3-6-50-1,-15-2-140-15,-3-1-1023 0</inkml:trace>
  <inkml:trace contextRef="#ctx0" brushRef="#br0" timeOffset="63343.984">33584 8547 2517 0,'0'0'791'0,"0"0"-656"16,0 0-87-16,0 0-20 15,0 12-8-15,0 13 1 16,0 7 3-16,0 9-2 16,0 5-11-16,-3 4-9 15,-12 2 1-15,3-1-3 0,-6 8-11 16,-9-17-36-16,12-5-116 0</inkml:trace>
  <inkml:trace contextRef="#ctx0" brushRef="#br0" timeOffset="65257.272">29534 9569 2443 0,'-12'0'817'16,"-9"0"-677"-16,-3 0-108 16,-10 0-24-16,10 0-3 15,9 12-4-15,-6 2 0 0,9 4 2 16,12-4-3-16,0 5-1 16,0-7-6-16,0 4 1 15,27-4 6 1,-9 7 2-16,9 1 4 15,7-3 0-15,-4 4-2 16,-3 0-2-16,-9-7 3 0,-3 3-5 16,-12-5 0-16,6-3-1 15,-9 2 1-15,0-5 4 16,-9 0-3-16,-9 0 6 16,-6 0-7-16,-9-6-16 15,5 0-46-15,4 0-60 16,9-18-297-16</inkml:trace>
  <inkml:trace contextRef="#ctx0" brushRef="#br0" timeOffset="65600.012">29718 9443 2335 0,'0'0'948'0,"0"0"-824"16,0 0-61-16,0 0-10 15,0 0-24-15,0 0-19 16,0 12-3-16,0 18 10 15,0 7 1-15,0 1 4 0,0 9-13 16,0-2-1-16,12 2-8 16,-6-4 0-16,-6-1 0 15,0-8-23-15,0-5-13 16,0-5-42-16,0-12-102 16,0-7-675-16</inkml:trace>
  <inkml:trace contextRef="#ctx0" brushRef="#br0" timeOffset="65894.615">29884 9359 2617 0,'0'6'528'0,"0"9"-432"16,0 8 25-16,0 6-33 16,0 6-32-16,6 6-16 15,0 9-17-15,3-1-12 16,-9 2-3-16,0-3-1 16,0-1-3-16,0-5-2 15,0-7-2-15,0-6-14 16,0-5-43-16,-9-13-111 15,9-11-2438-15</inkml:trace>
  <inkml:trace contextRef="#ctx0" brushRef="#br0" timeOffset="67190.741">30986 9508 2333 0,'0'0'1016'16,"0"0"-890"-16,0 0-78 0,0 0 0 16,0 0-11-16,0 0-26 15,0 18-10-15,0 8 7 16,0 9-3-16,0-1-3 15,0 5-1-15,0 0-1 16,0-7-7-16,0-4-21 0,0-2-20 16,-12-10-80-1,12-5-550-15</inkml:trace>
  <inkml:trace contextRef="#ctx0" brushRef="#br0" timeOffset="67647.985">31318 9505 2718 0,'0'0'818'16,"-12"0"-761"-16,12 0-41 15,0 17-5 1,-3 1-1-16,3 11 1 0,0 1 10 16,0 3 2-16,0-5-5 15,0 2-7 1,3-3-3-16,15-5-8 0,-3-4 0 15,9-9 0-15,-6-7 3 16,9-2-3-16,-6 0 3 16,3-5-3-16,-5-19-1 15,-7-9-5-15,-3 1-5 16,-9-4-1-16,0-3-2 16,-15 6 8-16,-10 4 3 0,-8 13-1 15,0 3-6-15,3 10-25 16,-21 3-51-16,20 0-64 15,13 0-721-15</inkml:trace>
  <inkml:trace contextRef="#ctx0" brushRef="#br0" timeOffset="68030.709">31788 9521 3282 0,'0'0'289'0,"0"0"-240"16,0 1-3-16,0 5-16 16,0 6-21-1,0 11-4-15,-3 3-5 16,3 6 4-16,0 5 0 0,0-5 0 15,3-3-4-15,19-6 0 16,5-2-7-16,0-12 5 16,-3-7 2-16,-6-2 0 15,9 0 0-15,-6-2-3 16,-12-22 0-16,1-7 0 0,-10-6-5 16,0 3 1-16,0 4 6 15,-19 3 1-15,-8 7-3 16,-6 11-13-16,-15 9-35 15,6 0-65-15,8 0-433 0</inkml:trace>
  <inkml:trace contextRef="#ctx0" brushRef="#br0" timeOffset="68428.588">32142 9579 2756 0,'0'0'681'0,"0"0"-602"0,-6 0-45 16,-1 10-7-16,7 11-13 15,-6 7 0-15,6 0 6 16,0-4 2-16,0 5-9 16,13-9-3-16,8 0-10 0,0-11 0 15,6-5 5 1,6-4 0-16,-9 0-2 0,6-24-3 16,-2-12 0-16,-10-4-4 15,-12-6-2 1,-6 4-2-16,0 1-2 15,-6 12 4-15,-27 11-3 0,-13 12-22 16,-17 6-28-16,3 6-69 16,20 9-451-16</inkml:trace>
  <inkml:trace contextRef="#ctx0" brushRef="#br0" timeOffset="68779.034">32579 9668 3409 0,'0'0'199'16,"0"0"-139"-16,6 0-8 15,12 0-25-15,6 0-18 0,19 0-5 16,-1 0-1 0,12 0-2-16,-8 0-1 15,-1 0-9-15,3 0-20 16,-9 0-17-16,-2 0-26 0,-4 0-63 15,-6-2-521-15</inkml:trace>
  <inkml:trace contextRef="#ctx0" brushRef="#br0" timeOffset="69072.279">32836 9508 2630 0,'0'0'819'16,"0"0"-741"-16,0 0-56 16,0 0 6-16,15 0-12 15,6 6-8-15,0 14-6 0,9-2-1 16,-3 3-1-16,-8-1 0 16,-7 0-9-16,3-1 0 15,-9 1 8-15,-6-4-1 16,0 0 2-16,0 0 3 15,0 1-3-15,-6 3 0 16,-28 0 3-16,-2-3-3 16,-6 7-17-1,-6-1-48-15,12-8-124 0,2-4-962 0</inkml:trace>
  <inkml:trace contextRef="#ctx0" brushRef="#br0" timeOffset="69717.925">33557 9587 2305 0,'0'-6'989'15,"0"-2"-856"-15,0-2-57 16,0 1-36-16,0 4-17 16,0-4-3-16,-9 3 1 15,-3 4-8-15,-3-2-9 16,-3 4-1-1,-9 0-1-15,8 0 1 0,-8 0-1 16,9 0-1-16,-3 9-1 16,6 6 0-16,12-7-3 15,-3 1-3-15,6 3-9 16,0 0-5-16,6 5 11 16,12-1 9-16,9 6 1 15,6 2-1-15,-8-1 1 16,8-1 1-16,-6 0-2 15,-9 2 4-15,3-3-4 0,-15-7-4 16,-3 0 4 0,-3-2 0-16,0-3 0 15,0 3 0-15,0-6 0 16,0 2 8-16,-18-5 0 16,-6 6-3-16,3-9-3 0,-9 0 2 15,-4 0-1-15,1 0 2 16,6-6 10-16,15-12 6 15,3-2 1-15,9-6-3 16,0-1-3-16,15-2-14 16,18-4-2-16,10 1-9 15,-1 0-23-15,-3 4-3 16,-12-8-11-16,-18 10-32 0,0 0-145 0</inkml:trace>
  <inkml:trace contextRef="#ctx0" brushRef="#br0" timeOffset="74219.205">33457 5065 2491 0,'0'0'181'0,"0"0"-135"0,0-2 241 16,0-4-64-16,0 0-151 15,0-3-15 1,-6-3-20-16,-12 4-8 15,9 2 2-15,3-6-13 0,-15 6-7 16,0-2-5-16,-3-5-6 16,6 5 0-16,-9-4 0 15,2 0-1-15,-8 4 1 16,0 1 0-16,0 1 4 16,9 0-1-16,-16 6-2 15,13 0 3-15,-6 0-3 16,9 0 2-16,-9 0 2 0,6 0 5 15,2 0-5-15,1 10-2 16,3 1-3-16,0 5 1 16,0-5 3-16,9 7-4 15,-6 2 4-15,-3 4-1 16,9 2 0-16,-10 5 2 16,10 0-1-16,0 3 8 15,0 5 3-15,12-5-4 16,-6 5-5-16,6-1 2 15,0 3-2-15,0 0-1 16,0 3-3-16,0-4 5 16,0 4 0-16,0-4 1 15,0 9-6-15,9-7 2 16,6 6-4-16,-3-4 1 16,3 0-1-16,-2-7 3 0,-1 1-3 15,-3 1 0-15,3-6 0 16,-9-3 0-16,18 1 2 15,-6-5 0-15,-3 0 3 16,-3-3-1 0,9 1-4-16,-6-4 2 15,0 1-1-15,-3-7-1 0,0 4 1 16,-9 0 0-16,16 2 0 16,-4 1-1-16,-6 0 0 15,9 1 0-15,-9 3 0 16,3-3 0-16,3 2 0 0,-6-4 0 15,0 0 1-15,-3 5-1 16,6-8 0-16,-3 3 0 16,0 0 0-16,3-2 1 15,-6 6-1-15,12-1 0 16,-9 1 1-16,0 2-1 16,3-5 0-1,-3 1 0-15,0 3-2 16,1 1 2-16,-4-4 1 0,-3 9-1 15,9-5 0-15,-3 2 3 0,3 5-3 16,-6-1 0-16,-3 3 0 16,0 0 1-16,6-3-1 15,-6 6 0-15,0-5-1 16,0 1 1-16,0-1-1 16,0 1 1-1,0 3 0-15,0 0 0 16,0-1 0-16,0-1-1 15,0-3 1-15,0 3 0 0,0 4 0 16,0-7 0-16,0 2 0 16,-6 1 0-16,6 1 0 15,0 1 0-15,0-1 0 16,-3-1-1-16,3 0 0 0,0 4 1 16,0-7 0-1,-9 2 0-15,9-1 0 0,0-1 0 16,0 0 0-1,-6 1 0-15,6-2 0 0,-9 6 0 16,9-1 0-16,-3 0 0 16,3-1 0-16,-13 5 0 15,13-1 0-15,0-1 0 16,-6 3 0-16,6-7 0 16,-9 5 0-1,3 2 0-15,0-3 0 0,0-1 2 16,-6 5-2-16,3 0 0 15,3-6-1-15,0 8 1 16,-3-5 0-16,6 5 0 16,-3-9 0-16,6 3 0 15,-6-6 0-15,6 3-1 16,0 0 2-16,-12-2-1 16,9-1 0-16,3 2 0 15,-6 1 0-15,0 2 1 0,6 0-1 16,0-1 0-16,0 1 0 15,0 5 0-15,0-5 0 16,0 4 0-16,0 5 1 16,0-3-1-16,0 0 0 15,0-1 1-15,0-2-1 16,0-5 2-16,0-3-1 16,0 1-1-16,0-5 2 0,0 5-1 15,0 0 1-15,0-1 1 16,0 5-3-1,0 1 1-15,0 1 3 16,-6 1-3-16,6-1-1 16,0-5 4-16,0-1 0 15,0 0 2-15,0-5-3 16,0-2-3-16,0 0 3 16,0 5-2-16,0-5-1 0,0 0-1 15,0 0 1 1,0 0 0-16,0 1 2 0,6-4-2 15,0 0 0-15,0 3 0 16,9 1 0-16,-9 3 4 16,3-3-4-16,6-1 0 15,0 0-1-15,3-5 1 16,-6-1 0-16,9-1 4 16,-2-4-4-16,-4 0 0 0,3-4 0 15,-6 2 0-15,3-7 4 16,-3 0-4-16,-3 0 4 15,9-6-1-15,0 0 0 16,3 0 2-16,-2 0-4 16,2 0 3-16,0 0 0 15,9-12 0-15,-12-8 1 16,9-1-3-16,0 1-1 16,-5-7-1-16,2 3 0 0,-6-2 0 15,9-2 0-15,-9 1-3 16,3 0 3-16,-3 1-4 15,0 2 4 1,-3-5 1-16,-2 0-1 16,-4 0 0-16,3-10 0 15,0 7 0-15,0-3-3 16,-6-4 3-16,3-1-1 16,3 6 1-16,-6-5 0 15,0-2-2-15,0 6 1 16,0 0 1-16,9-1 0 0,-15 2 0 15,6-5 0-15,0 7 0 16,-6 4 0-16,3 1 1 16,-3 1-1-16,9 5 0 15,-9-3 1-15,15-2-1 16,-12 3 0-16,7-3 0 16,-4-1 0-16,0 7 0 15,3-6 1-15,-6 1-1 0,6 3 0 16,-9 3 0-16,6 0 0 15,0-2-1-15,0 3 1 16,-3-3 1 0,9-5-1-1,-6 0 0-15,-6-3 0 0,6-1 0 16,-6 4 0-16,3 0 0 16,-3 5 0-16,9-2 0 0,-9 0 0 15,0 1 0-15,6 2 1 16,-6 0-1-16,0-4 0 15,9 2 0-15,-9 2 0 16,0-5 0-16,0 3 0 16,0-3 0-16,0 2 0 15,0 0 0-15,0 0 0 16,0-4 0-16,0 4 0 0,0-4 0 16,0 4 0-16,0-1-2 15,0 2 1-15,0-5 1 16,0 3 0-16,0 0 0 15,0-1-1-15,0 3 1 16,0-4 0-16,0 1 2 16,0-2-1-16,0 4-2 15,0-6-1-15,0 2 2 0,0-2 1 16,0 0-1 0,0-1 0-16,0-1 0 15,0 0 0-15,0 3 0 16,0-2 0-16,0 2-3 0,0-3 2 15,0 2 1-15,0 0 0 16,6 0-4-16,-6 0 4 16,3-1 0-16,-3-1-2 15,0 0 0-15,9 3-1 16,-9-2 3-16,0 3 1 16,0-1-1-16,0 1 0 15,0 1-1-15,0-3 1 16,6 5 2-16,-6-2-2 15,0 0 0-15,0-1-1 16,0 0 1-16,0 1 0 16,0 0 0-16,0 4 0 15,0 1 3-15,0-3-3 16,0 1-1-16,0-4 1 16,0 1 0-16,0-4 2 15,0 2-2-15,-6-2 0 0,6 4 0 16,-9 3 0-16,6-4 0 15,3 4 0-15,-6 0 1 16,-9-4-1-16,15 1 1 16,-9-1-1-16,6-5 1 15,-3-1-1-15,0 1 0 0,-6 1 1 16,9-5-1 0,-3 4 1-16,0 1-1 0,0-6 0 15,6 9 0-15,0-2 1 16,-9-1-1-1,9 0 0-15,-3-1 1 0,3 0-1 16,-9 1 0-16,9-2 0 16,-6-2 1-16,0 3-1 15,-4 2 1-15,10-4 2 16,-3 9-1-16,-3-1 2 16,-3 4-1-16,9-4-3 15,-9-1 1-15,6 1-1 16,-3-5 0-1,0 2 0-15,0 1 5 0,-3-2-4 16,3 1-1-16,0-1 1 16,6 1-1-16,-6 1 0 15,0-5 0-15,-3 1 4 16,6-1-4-16,-6-1 0 16,3-5 0-16,-6 1 5 15,0 1-5-15,0-7 0 16,6-1 0-16,-3 2 0 0,-7 2 0 15,10 3 2-15,-6-1-2 16,-3 7 0-16,6 3 0 16,-9 5 5-16,15 4-4 15,-15-3-1-15,3 3 2 16,3-7-1-16,-6 1 1 16,-6-4-2-16,14 2 0 0,-14-5 0 15,9 6 0-15,0-3 0 16,3 10 0-1,-6-2 1-15,-3-3 1 16,9 11-2-16,0-3 0 0,-9 5 0 16,15-2 0-1,-10 2 0-15,4 0-16 0,0-6-30 16,3-2-61-16,6 3-406 0</inkml:trace>
  <inkml:trace contextRef="#ctx0" brushRef="#br0" timeOffset="78306.638">33132 10397 2545 0,'0'-6'749'0,"0"2"-649"0,3-6-17 16,-3 4-7-1,0-3-18-15,0 3-13 16,0 5-7-16,0 1-14 15,0 0-6-15,0 0-16 16,0 0-2-16,-10 4 0 16,-17 26 0-16,-6 16 3 15,-15 16 1-15,-16 17 1 16,4 13 0-16,0 7 0 16,-13 14-2-16,10 5-1 15,-10-8 1-15,13-6-1 16,9-17-2-16,15-17 0 0,5-22 0 15,19-11-9-15,0-20-25 16,3-17-49-16,9 0-82 16,0-17-906-16</inkml:trace>
  <inkml:trace contextRef="#ctx0" brushRef="#br0" timeOffset="78648.187">32292 11092 2448 0,'-6'0'1082'15,"0"0"-1021"-15,-6 0-26 16,12 0 2-16,0 0-20 0,0 8-11 16,-6 22-3-16,3 7 14 15,-3 14-2-15,-9-2-1 16,3 3-1-16,0 1-9 15,3-8-1-15,6-3 0 0,-3-5 3 16,-3-5-2 0,0-6-1-16,9-5 0 15,0-7-1-15,0-2 1 16,0-10-2-16,18-2 3 0,6 0-1 16,18 0 2-16,19-17-5 15,11-9 0-15,10-4-18 16,20-10-40-16,-17 7-71 15,-31 4-604-15</inkml:trace>
  <inkml:trace contextRef="#ctx0" brushRef="#br0" timeOffset="79397.341">31441 12341 3319 0,'0'-11'307'0,"0"-1"-271"15,0-1 6-15,0-5-1 16,24 8-26-16,10-8-12 15,11 6-1-15,0 0-2 16,1 9 0-16,-16 3 0 0,3 0-7 16,-12 3-3-16,-6 27-10 15,-15 9 14-15,0 7-1 16,0 9-8 0,-15 6 5-16,-9 7 6 15,-6-4 1-15,15-5 1 16,-7 0-3-16,22 1-34 0,0-15-73 15,0-4-382-15</inkml:trace>
  <inkml:trace contextRef="#ctx0" brushRef="#br0" timeOffset="79519.099">31698 13099 3212 0,'0'0'265'15,"0"0"-204"-15,0 0-19 16,9 0-15-16,-9 0-27 15,6 0-94-15</inkml:trace>
  <inkml:trace contextRef="#ctx0" brushRef="#br0" timeOffset="84859.82">30098 13268 3299 0,'0'-12'234'16,"0"4"-158"-16,0-1-13 16,0 6-11-16,0-3-25 15,0 6-14-15,0 0-8 16,0 0-2-16,0 0-2 16,12 6-1-16,-3 19 0 15,-3 12 0-15,-6 11 3 0,6 19 1 16,-6 6 2-16,0 8-2 15,0 0 1-15,0-6-3 16,0-12 0-16,0-10 0 16,0-12-2-16,0-11 0 15,0-13 0-15,0-2-6 16,0-12-13-16,0-3-20 16,0-3-29-16,0-21-95 0</inkml:trace>
  <inkml:trace contextRef="#ctx0" brushRef="#br0" timeOffset="87669.371">32953 6096 2683 0,'0'2'37'0,"0"2"567"15,0-2-476-15,0-2-71 0,0 3-16 16,0-3-21-16,0 0-11 16,0 0-2-1,9 0-4-15,-9 0 6 16,7 0 2-16,-7 0 2 16,0 3 6-16,0-3 4 0,0 0-4 15,0 0-7 1,0 0-5-16,0 0-3 0,6 0 2 15,0 0-1-15,0 0 1 16,9 0 3-16,12 0-2 16,3 0 1-16,15 3-2 15,10-3 0-15,11 0-4 16,10 0-2-16,8 0 4 0,-5 0-4 16,-7-6 1-16,-9-3 1 15,-14-2-2-15,-7 2-4 16,-21 7-8-1,-9-3-18-15,-12 5-24 0,0 0-61 16,-21 10-256-16</inkml:trace>
  <inkml:trace contextRef="#ctx0" brushRef="#br0" timeOffset="87967.73">32950 6306 2443 0,'0'6'835'16,"0"-2"-712"-16,0-4-62 0,0 1 7 16,0-1-6-1,3 0-21-15,19 0-21 0,5 0 17 16,0 5-3-16,18-5-9 15,13 0-8-15,14 0-8 16,9 0-3-16,19-5-1 16,-3 4-5-16,-4 1 0 15,-8 0-18-15,-10 0-30 16,-8 0-51-16,-28 0-282 0</inkml:trace>
  <inkml:trace contextRef="#ctx0" brushRef="#br0" timeOffset="92189.031">30847 13652 2333 0,'0'-4'1013'0,"0"-4"-857"16,0 2-103-16,0 4-1 0,0-2-7 16,0 2-11-16,0 2-17 15,0 0-9-15,0 0-8 16,0 2 0-16,-6 24-2 16,-9 11 0-16,-13 5 2 15,7 6 1-15,-12 2 0 16,6-6 1-16,-6-3-2 15,15-6-14-15,-3-7-14 16,8-3-19-16,-5-17-48 0,12-2-97 16,-12-6-1014-1</inkml:trace>
  <inkml:trace contextRef="#ctx0" brushRef="#br0" timeOffset="92382.755">30581 13733 2144 0,'0'-8'1182'16,"0"6"-1071"-16,0-2-29 0,0 2-9 16,0 2-22-16,0 0-26 15,0 0-25-15,9 10 1 16,18 21 6-16,10 7 0 16,-7-1 0-16,9 1-7 15,15 3-17-15,-14-8-46 16,-10-16-188-16</inkml:trace>
  <inkml:trace contextRef="#ctx0" brushRef="#br0" timeOffset="93272.264">31336 13751 2517 0,'0'-2'611'0,"0"-4"-343"0,0 1-156 16,0-10-35-1,3 3-39-15,24-6-16 16,6 6-7-16,9-4-6 16,-5 5-3-16,-1 5 0 15,-3 6-4-15,3 0-2 16,-18 0 0-16,-3 17-3 16,-9 11-5-16,-6 6 1 15,0 10 0-15,-15 7-3 0,-21-2 4 16,-9 7 2-16,-16 1 1 15,4-9 3-15,-3-4 0 16,15-5 1-16,5-17 6 16,22-1-1-16,12-11-2 15,6-4-4-15,0-6 15 0,0 0 8 16,18 0-8 0,21 0-6-16,13 0-1 15,8 0-6-15,-3 0-2 16,4-12-28-16,2 8-32 0,-17 2-61 15,-16-2-432-15</inkml:trace>
  <inkml:trace contextRef="#ctx0" brushRef="#br0" timeOffset="93816.733">31894 13488 1942 0,'0'-2'1259'0,"0"-2"-1035"0,0 4-137 16,0 0-25-1,0 0-26 1,0 0-21-16,0 0-7 0,0 0-3 15,0 21-2-15,0 8 0 16,0 6-3-16,0 9-3 16,0 20-30-16,0-14-49 0,0-5-336 15</inkml:trace>
  <inkml:trace contextRef="#ctx0" brushRef="#br0" timeOffset="94674.011">32084 14021 2486 0,'0'0'881'0,"0"0"-729"15,0 0-111-15,12 0-24 16,21 0-9-1,7 0-8-15,-4 0-15 16,27 0-41-16,-8 0-23 0,-7 0-228 0</inkml:trace>
  <inkml:trace contextRef="#ctx0" brushRef="#br0" timeOffset="94865.056">32157 14208 2437 0,'0'3'684'15,"0"-3"-476"-15,0 0-113 0,21 0-40 16,15 0-14-16,3 0-31 16,28 0-10-16,-16-6-47 15,-9-5-168-15</inkml:trace>
  <inkml:trace contextRef="#ctx0" brushRef="#br0" timeOffset="95440.16">32745 13754 3041 0,'0'-9'332'0,"0"3"-236"16,0-6-15-16,9 2-32 0,3-2-32 16,22-2-10-16,-1 1 1 15,-3 1 2-15,0 6-6 16,0 5 0-16,-3 1-4 16,-2 0-1-16,-13 0-2 15,3 19-1-15,-15 8-7 16,0 6 2-16,0 0 1 15,0 8 3-15,-21 7-5 16,-10-4 5-16,-8 0-3 16,-9-7 5-16,12-1 3 0,2-11 4 15,7-1-1-15,15-5 0 16,0-12 3-16,12 2 4 16,0 1 0-16,0-4 6 15,0-4 10-15,0 2-7 16,18-4-3-1,15 3 0-15,10-2-7 16,11 3-9-16,9 4 0 16,28-2-30-16,-3-3-51 0,-31 1-407 0</inkml:trace>
  <inkml:trace contextRef="#ctx0" brushRef="#br0" timeOffset="97914.164">33575 7778 1315 0,'0'0'607'15,"-9"0"-352"-15,9 0-137 0,-9 4-75 16,9-2 21-16,0 10 20 15,-3-4-38-15,3 2 5 16,-6 0 51-16,0-4 287 16,6 0-268-16,-6-2-68 15,6-4-20 1,-9 0-18-16,3 2-10 0,6-2-4 16,0 0 0-16,0 4 0 15,0-4 0-15,0 0 7 16,0 0 41-16,0 0 9 0,0 0-5 15,0 0-2 1,0 0-12-16,0 0-10 16,0 0-4-16,6 0-10 15,9 0-9-15,0 0 0 16,12 0 3-16,22 0-2 16,2 0-1-16,9 0-6 15,-12 0 1-15,7 0-1 0,-10 0-10 16,-12 0-18-16,-6 0-38 15,-14 0-70-15,-13 0-437 0</inkml:trace>
  <inkml:trace contextRef="#ctx0" brushRef="#br0" timeOffset="98187.845">33451 8021 2393 0,'0'0'803'0,"0"0"-621"0,0 6-108 16,0-6-10-16,0 0-20 15,0 0-9-15,16 0-23 16,20 0-6-16,3 0-1 15,3 0 3-15,16 0-7 16,11 0-1-16,22 0-10 16,-19 0-52-16,-15 0-141 0</inkml:trace>
  <inkml:trace contextRef="#ctx0" brushRef="#br0" timeOffset="104896.336">32778 14509 2269 0,'0'0'220'15,"0"0"623"-15,0 0-725 16,0-2-64-16,-12 2-19 16,0 0-20-16,-6 0-9 15,-21 0-3-15,-6 0-3 0,-13 0 6 16,-17 18 0 0,-10 2-1-16,-26 7 1 15,-10 1-1-15,-42 13 0 16,-39 6 2-16,-40 11-3 15,22-5 2-15,45-12-4 16,51-11-1-16,34-9 2 0,-7 7-3 16,3-2 0-1,4 7 0-15,24-7 0 0,11-5 0 16,25-7 0-16,12-2-4 16,9-6-11-16,9-6-10 15,0 0-12-15,0 0-27 16,0 0-33-16,0 0-109 15,-3 0-1630-15</inkml:trace>
  <inkml:trace contextRef="#ctx0" brushRef="#br0" timeOffset="105499.939">30617 14870 2184 0,'9'0'414'15,"-9"0"93"-15,0 0-344 16,0 0-90 0,0 0-23-16,0 0-17 15,-9 21 5-15,-9 1-14 16,0 4-7-16,-15 5-2 0,0-5 0 15,3-1-1-15,2-1 4 16,7-4 2-16,3 1 3 16,18-9-7-16,0 6-3 15,0-7 1-15,12 4-3 16,24-6-5-16,25 3-2 16,11-4-4-16,52-8-38 15,-21 0-82-15,-13 0-849 0</inkml:trace>
  <inkml:trace contextRef="#ctx0" brushRef="#br0" timeOffset="106382.402">29709 15540 2190 0,'0'-10'1097'16,"0"-1"-908"-16,9-10-129 0,18 1-13 15,6 5-12 1,4-2-20-16,2 6-9 0,-3 1 0 16,-3 10-6-16,-6 0 0 15,1 0-3-15,-19 12-5 16,0 14-6-16,-9 7-1 16,0 6 6-16,-18 7-1 15,-22-2 6-15,-8 6 4 16,-9-1-1-16,-1-5 1 15,1 0 1-15,15-8 1 16,12-8 3-16,8-2-1 16,16-12-1-16,6 3 4 15,0-11 10-15,9-2-4 16,34-4-3-16,2 0 0 16,18 0-5-16,-5 0-5 0,17-3-6 15,10-4-34-15,-13-4-76 16,-21 3-565-16</inkml:trace>
  <inkml:trace contextRef="#ctx0" brushRef="#br0" timeOffset="106946.89">30958 15481 2709 0,'0'-3'594'0,"0"1"-411"0,0 2-116 16,0 0-18-16,-9 0-23 16,-9 0-19-16,-6 28-4 15,-24 10 0-15,-3 13 4 0,-7 4 0 16,-8 1-1-16,14-4-4 15,-5-5-2-15,9-2 0 16,15-11-11-16,5-10-26 16,19-18-47-1,3-6-126-15,6 0-1059 0</inkml:trace>
  <inkml:trace contextRef="#ctx0" brushRef="#br0" timeOffset="107126.424">30536 15581 2213 0,'12'0'1064'16,"0"0"-948"-16,3 0-78 16,9 0 18-16,3 6-13 15,1 21-15-15,2 1-8 16,3 5-11-16,0-1-5 0,0 0-4 16,-8 0-12-16,23-3-26 15,-15-8-77 1,-6-15-513-16</inkml:trace>
  <inkml:trace contextRef="#ctx0" brushRef="#br0" timeOffset="107815.496">31257 15555 2600 0,'0'-6'671'0,"0"-3"-485"16,0-2-114-16,12-5-32 15,15 7-14-15,1 1-14 16,5 2-7-16,3 0-4 16,-6 6-1-16,3 0 0 15,-5 0-5-15,-13 0-2 16,-3 24-1-16,-12 3-3 15,0 5 6-15,0 9 5 16,-12-3-4-16,-22 4 4 0,-8 3 1 16,0-7 2-16,-3-3 1 15,-1-6 3-15,13-5 1 16,9-3 1-16,6-13-4 16,18 4 2-16,0-10-6 15,0 2 9-15,0-4 7 16,24 0-10-16,0 0-1 15,16 0 1 1,5 0-4-16,6 0-3 0,6 0-17 16,1-6-44-16,-1-4-90 15,-21 8-561-15</inkml:trace>
  <inkml:trace contextRef="#ctx0" brushRef="#br0" timeOffset="108230.647">31770 15142 2276 0,'0'0'1038'15,"0"0"-907"-15,0 0-61 0,0 0-27 16,9 0-19-16,-3 11-14 16,-6 19-1-16,3 3-3 15,6 9 0-15,-9 0-6 16,0 1 0-16,0 10-13 16,0-9-40-16,0-15-122 0</inkml:trace>
  <inkml:trace contextRef="#ctx0" brushRef="#br0" timeOffset="108914.944">31973 15682 2879 0,'0'0'603'16,"0"0"-511"-16,0 0-67 16,6 0 7-16,27-1-17 15,0-5-11-15,9-1-4 16,13 5-22-16,5 2-19 15,-9 0-55-15,-12-6-386 0</inkml:trace>
  <inkml:trace contextRef="#ctx0" brushRef="#br0" timeOffset="109085.114">32051 15823 2376 0,'0'0'891'0,"0"0"-784"16,21 0-59-16,9 0 10 16,10 0-32-16,14 0-26 15,9-2-24-15,-11-4-88 16,-7-3-648-16</inkml:trace>
  <inkml:trace contextRef="#ctx0" brushRef="#br0" timeOffset="109517.431">32878 15278 2786 0,'-6'0'741'0,"-3"0"-668"15,-3 6-60-15,-3 16-6 16,-9 7 17-16,5 12-4 16,-14 2-5-16,9 1-3 0,-9-3-5 15,6-5-2-15,3-9-2 16,9-5-3-16,5-3 2 15,7-7-1-15,3-4 3 16,0 4 2-16,0-4 3 16,0 0 4-16,13 2-6 15,14-5-2-15,6 5-1 16,6-4-1-16,3-5-3 16,7 9 0-16,-4-7-7 15,-6-3-16-15,0 0-20 16,-2 0-30-16,-10 0-59 15,-6 0-363-15</inkml:trace>
  <inkml:trace contextRef="#ctx0" brushRef="#br0" timeOffset="109745.395">32884 15529 2414 0,'0'-5'1017'0,"0"5"-913"15,0 0-48-15,0 0-15 16,0 0-17-16,0 31-1 16,0 7-3-16,0 11-8 15,0 13-1-15,0 5-7 16,-6 6-3-16,0-9-1 16,-9-1-10-16,9-11-31 15,-9-17-57-15,12-18-593 0</inkml:trace>
  <inkml:trace contextRef="#ctx0" brushRef="#br0" timeOffset="111032.623">33282 9149 2356 0,'0'2'459'0,"0"-2"-151"16,0 0-174-16,0 3-16 0,0-3-69 15,3 0-1-15,19 0 1 16,-1 0-12-16,3 0-13 16,15 0-12-16,0 0-4 15,13 0-5-15,-7 0-3 16,3 0-11-16,3-5-33 15,-17 1-76-15,-4 1-361 16</inkml:trace>
  <inkml:trace contextRef="#ctx0" brushRef="#br0" timeOffset="111258.133">33412 9228 2144 0,'0'1'275'0,"0"-1"269"16,0 0-255-16,0 0-127 15,0 0-79-15,6 0-38 16,0 0-10-16,15 0-13 16,-2 0-11-16,20 0-8 0,0 0-3 15,45 0-11-15,-8 0-43 16,-13 0-280-16</inkml:trace>
  <inkml:trace contextRef="#ctx0" brushRef="#br0" timeOffset="113621.961">30050 16643 2269 0,'0'0'716'0,"0"0"-453"16,0 0-185-16,12 0-44 15,-12 0-18-15,0 0-1 0,6 0-7 16,-6 0 7-16,0 0 6 16,0 0 10-16,0 0 0 15,0 0 6-15,0 0-1 16,0 0-1-16,0 0-13 16,0 0-6-16,0 0-4 15,0 0-5-15,0 0-5 16,0 0 4-16,0 0-6 0,0 0 5 15,0 0-5 1,0 0 0-16,0 0 4 16,0 0-3-16,0 0 4 0,0 0-5 15,0 0 4-15,0 0-4 16,0 0 1-16,0 0-1 16,0 0 0-16,0 0 0 15,0 0 2-15,0 0-2 16,0 0 0-16,0 0 0 15,0 0 3-15,0 0 1 0,0 0-1 16,0 0 2 0,0 0-5-16,0 0 0 15,-18 0-1-15,3 20 1 16,-12 6 0-16,-13 9 0 0,-2 10 0 16,6 2 0-16,0 2 2 15,3-7-2-15,5 1 0 16,10-11-1-16,12-11 1 15,-3-1-1-15,9-8 1 16,0-6 2-16,9-4-2 16,21-2 5-16,7 0 0 0,32 0 0 15,-15 0-5-15,22 0-3 16,-13-2-19 0,16-4-18-16,-1-6-21 15,-14 6-43-15,-16 0-312 0</inkml:trace>
  <inkml:trace contextRef="#ctx0" brushRef="#br0" timeOffset="115336.369">30131 16970 2136 0,'0'-6'159'15,"0"1"-121"-15,3-4-38 0,10 0-18 16,-1 4-57-16,-3-1-80 16,0 3 63-1,-3-6 50-15,-6 6 42 16,9-3 200-16,-9 4-59 15,0-2 71-15,0 2 241 16,0-2-266-16,0 2-81 16,0 2-15-16,0 0-31 15,0 0-28-15,0 0-18 16,0 0-8-16,0 0-5 0,0 2 10 16,0 19 10-16,-9 14 6 15,-6 9-4-15,12 8 3 16,-9 11-3-16,6-2-13 15,-7 4-2-15,10-16-4 16,-3 0-3-16,0-12 2 16,6-5-3-16,-9-10-6 15,9-8-19-15,0-2-53 16,0-12-162-16</inkml:trace>
  <inkml:trace contextRef="#ctx0" brushRef="#br0" timeOffset="115768.322">30847 16927 2437 0,'-6'0'1001'16,"6"-3"-918"-16,0 3-51 16,-6 0 3-16,-3 0-20 0,-9 9-8 15,-1 20 8-15,-8 6 5 16,-3 3-9 0,-9 7-7-16,6-11-4 15,5-1 0-15,4-7-25 16,15-9-17-16,0-8-48 15,9-9-250-15</inkml:trace>
  <inkml:trace contextRef="#ctx0" brushRef="#br0" timeOffset="115940.538">30614 16913 2687 0,'0'0'725'0,"0"0"-605"15,0 0-87-15,3 0-6 0,6 2-14 16,4 24 0-1,8 8 14-15,-6 8-14 0,15 0-8 16,0 1-5-16,12-2-29 16,-2-5-81-1,-16-22-816-15</inkml:trace>
  <inkml:trace contextRef="#ctx0" brushRef="#br0" timeOffset="116652">31381 16807 2361 0,'0'-11'1016'15,"0"4"-886"-15,0-5-63 0,0 2 4 16,6-6-43-16,21 1-19 16,6 3-4-16,4 2-2 15,5 4-3-15,-3 2 1 16,-9 4 0-16,-9 0-1 16,1 0-5-16,-10 24-8 0,-12 4-3 15,0 8 6-15,-12 2 2 16,-25 6 6-16,1-5 2 15,-15-2-1-15,9-5 1 16,-1-3 1-16,22-11 4 16,-6-4-5-16,27-4 0 15,0-8 0-15,0 2 5 16,0-4 10 0,12 0-5-16,18 0 0 0,12 0-4 15,7 0-6-15,8-10-5 16,7 2-30-16,-1-4-43 15,-15 6-79-15,-9 4-634 0</inkml:trace>
  <inkml:trace contextRef="#ctx0" brushRef="#br0" timeOffset="117054.237">31797 16241 2327 0,'0'-2'1106'16,"0"2"-1011"-16,0 0-40 15,0 0-25-15,0 0-22 16,0 14-8-16,0 17 0 15,7 1 0-15,-7 5 0 0,0 19-26 16,0-15-55 0,0-6-174-16</inkml:trace>
  <inkml:trace contextRef="#ctx0" brushRef="#br0" timeOffset="117501.179">32129 16809 3285 0,'0'4'217'0,"0"-4"-156"15,0 0-29-15,13 0-7 16,20 0-13-16,-6 0-12 16,9 0-2-16,6 0-21 15,-2 0-62-15,-16 0-268 0</inkml:trace>
  <inkml:trace contextRef="#ctx0" brushRef="#br0" timeOffset="117688.226">32175 16909 2898 0,'0'0'432'0,"0"0"-333"15,21 0-64-15,9 0-14 16,3 0-18-16,13 0-3 0,5 0-37 16,-3 0-93-16,-18-2-751 0</inkml:trace>
  <inkml:trace contextRef="#ctx0" brushRef="#br0" timeOffset="118391.841">33035 16678 2292 0,'0'-8'1011'0,"0"-6"-886"16,6-3-88-16,-6 1 9 0,3-4-21 16,-3-1-11-16,0 0-5 15,0-2 7-15,0 5 13 16,-15-3-2 0,-12 1-14-16,-6 8-4 15,-10 7-2-15,10 2-2 0,3 3-5 16,0 0 1-16,0 0-1 15,14 5 0-15,7 16-3 16,9-1-8-16,0 10-11 16,0 1 9-16,34 14 9 15,5 0 4-15,3 1-4 16,15 7-6-16,-11-7 0 16,-13 1-4-16,-3 0-4 15,-15-6 11-15,-12-7 2 16,-3-1 0-16,0-1 5 15,-3-12 0-15,-18-1 12 16,-15-12 3-16,0-1 0 0,-1-6-8 16,-2 0-1-16,-3 0 2 15,12-28 6-15,9-10 0 16,21-8 2-16,0-11-8 16,0 4-5-16,33-3-3 15,6 3-5-15,30-11-28 0,-14 15-38 16,-10 3-136-16</inkml:trace>
  <inkml:trace contextRef="#ctx0" brushRef="#br0" timeOffset="119468.245">33285 10176 2361 0,'0'2'227'0,"0"1"-86"15,0-3 497 1,0 0-530-16,0 0-52 15,0 0-17-15,16 0-20 16,11 0-13-16,-3 0-6 0,15 0 4 16,3 0-4-16,1 0-1 15,2 0-23-15,9 0-47 16,-18 0-108-16,-8 0-772 0</inkml:trace>
  <inkml:trace contextRef="#ctx0" brushRef="#br0" timeOffset="119652.028">33340 10310 2347 0,'0'2'823'0,"0"2"-616"0,0-4-123 16,0 0-11-16,12 0-28 15,12 0-32 1,18 0-9-16,31 0-4 15,-22 0-40-15,6 0-176 0</inkml:trace>
  <inkml:trace contextRef="#ctx0" brushRef="#br0" timeOffset="127864.223">10248 10397 2509 0,'-6'0'125'0,"-3"0"269"16,6 0-71-16,-3-6-220 15,6 4-39-15,-6 0-7 16,6-2-9-16,0 4-8 0,0 0-2 16,0 0-7-16,0 0-8 15,0 0-6-15,0 0-5 16,0 0-6 0,0 0-1-16,6 0-2 15,0 0-3-15,12 0 0 16,24 0 2-16,18 0 3 15,22 0 1-15,9 0-1 0,8-2-2 16,10-8-1 0,-13-5 1-16,1 3-3 0,3-2 0 15,-28 0-7-15,-9 2-3 16,-17 4-6-16,-19 4-9 16,-27 4-24-16,0 0-46 15,-21 12-198-15</inkml:trace>
  <inkml:trace contextRef="#ctx0" brushRef="#br0" timeOffset="134302.87">14114 10521 2382 0,'0'2'671'16,"0"2"-407"-16,0-4-168 15,12 0-6-15,15 0-21 0,7 0-31 16,17 0-20-16,-9 0-11 15,12-6-7 1,-8 0-20-16,2-3-52 0,-6 4-92 16,-15-1-708-16</inkml:trace>
  <inkml:trace contextRef="#ctx0" brushRef="#br0" timeOffset="134521.718">14087 10728 2481 0,'0'4'841'0,"0"-4"-751"15,0 0-1 1,12 0-10-16,9 0-53 16,15 0-16-16,13 0 2 0,2-4-12 15,21-2-20 1,-5 4-81-16,-16-4-488 0</inkml:trace>
  <inkml:trace contextRef="#ctx0" brushRef="#br0" timeOffset="146493.739">12050 10547 2557 0,'-6'-9'541'0,"6"4"-382"15,0 1-81 1,-6-4 126-16,6-5-124 16,0 6-44-16,0-5-4 0,0-1-8 15,0 5-13-15,21 0-6 16,-3-4-5 0,9 3 3-16,-3-1-1 0,15 3 3 15,1 1 0-15,5 3-2 16,6-1 2-16,16-2-2 15,11-6 0-15,7 2 0 16,5-9-1-16,7 6-2 16,-7-6 0-16,1 5 0 15,-16-1-2-15,-17 10-3 16,-19-2-6-16,-6 1-17 0,-21 6-17 16,-12-2-28-16,0 2-32 15,-9-6-445-15</inkml:trace>
  <inkml:trace contextRef="#ctx0" brushRef="#br0" timeOffset="156017.241">33307 16590 2151 0,'0'0'1022'0,"0"0"-878"16,0 0-60-16,0 0-15 15,0 0-16-15,0 0-17 16,0 0-1-16,6 0 0 16,-6 3 4-16,0 1-9 15,0 2-5-15,0-4-1 16,0-2-10 0,0 3-1-16,9-3-4 0,3 0-3 15,6 0 0-15,6 0-3 16,12-15-2-16,3-6-1 15,-8-5 0-15,8-3 0 16,-6-3-3-16,-6-9-2 16,-9 1 2-16,-6-7 0 0,-6-6-1 15,-6 1 1-15,0-14 1 16,-6 8-1-16,-21-1 3 16,0 13 0-16,6 2 0 15,-21 12 0-15,12 5 0 16,-4 9 0-16,7 4 0 15,9 8-2-15,0 0 1 0,3 6-1 16,15-2 2-16,0 2 0 16,0-4 0-1,0 4 1-15,0-9 1 16,0 3-1-16,0 0 1 16,0-2-2-16,0-1 0 15,0 4 2-15,-9-1-2 16,9 0 0-16,0-3 0 15,0 6 0-15,0 0 0 0,0 0 0 16,0 0 0-16,0-3 0 16,0 4 2-16,0 2 1 15,0-4 0-15,0 4 0 0,0 0 0 16,0 0-2 0,0 0-1-16,0 0 0 15,0 0 0-15,0 0 0 16,0 15-1-16,0 5-1 15,0-2 2-15,0 6 0 16,0-3 0-16,0-7 0 16,0-2 0-16,0-6 0 15,0-2 0-15,0-4 0 16,0 0 1-16,0 0 1 0,0 0 0 16,0 0 0-16,0 0 0 15,0-8-1-15,0-15 0 16,-3-7-1-16,-3-2 0 15,0-5 0-15,6-5 0 16,-6 11 0-16,6 0 0 16,-9 15 0-16,9-2 2 15,0 12-2-15,0 0 1 16,0 6-1-16,9 0 0 16,12 0 0-16,21 0-2 15,-3 0 2-15,19 12-4 0,14 6-10 16,-15-3-40-16,-8-8-132 0</inkml:trace>
  <inkml:trace contextRef="#ctx0" brushRef="#br0" timeOffset="159581.017">26993 16964 3267 0,'-6'-5'247'0,"3"2"-195"16,3 0-17-16,-7 3 1 15,7 0-23-15,0 0-13 16,0 22-2-16,0 12 2 15,0 5 8-15,0 7-3 16,0-6-3-16,0 5-2 16,7-13-6-16,-7 3-21 15,9-6-39-15,0-9-101 16,-3-8-834-16</inkml:trace>
  <inkml:trace contextRef="#ctx0" brushRef="#br0" timeOffset="159929.061">27352 16982 2895 0,'0'-7'622'0,"-3"1"-563"16,-6 6-20-16,3 0-2 15,6 0-23-15,0 7-11 16,0 26 0-16,0 6 1 15,0-1 0-15,0-3-1 16,18-3-1-16,3-12-2 16,6-6-2-16,6-11-1 15,3-3 0-15,-5-3-9 16,5-24-4-16,-15-11 8 16,-9 2 7-16,-12-7 1 0,0 3 0 15,-12 7 0-15,-21 13-5 16,-12 8 1-16,-10 12-5 15,7 0-4-15,0 15-11 16,8 29-38-16,7 0-95 16,21-9-426-16</inkml:trace>
  <inkml:trace contextRef="#ctx0" brushRef="#br0" timeOffset="160248.949">27699 16975 3340 0,'-6'0'190'0,"0"0"-142"0,6 0-25 15,0 0-11-15,0 13-5 16,0 13 6-16,0 3-2 16,12 4-6-16,6-7-5 15,6 0-1-15,3-11-7 16,0-5-1-16,1-10-1 15,-1 0-5-15,-9 0-4 16,0-31 0-16,-12 3 14 16,-6-11 4-16,0 5 1 15,-6 1 0-15,-24 7 0 16,-3 8 3-16,-1 15-3 16,-5 3-25-16,-3 21-7 0,12 12-69 15,3-5-204-15</inkml:trace>
  <inkml:trace contextRef="#ctx0" brushRef="#br0" timeOffset="160567.099">28167 16918 3318 0,'-12'0'222'15,"0"0"-170"-15,-4 0-28 0,10 18-4 16,6 10-6 0,0 9 1-16,0-3-6 0,34 7-4 15,-1-5-4-15,18-10-1 16,-9-5-7-16,13-20-10 16,-1-1-5-1,-18 0 13-15,-9-28 9 0,-15-10-1 16,-12-1 1-16,0-2 1 15,-18 3 6-15,-21 12 1 16,-6 6-8-16,-9 17-5 16,-16 3-11-16,4 11-36 15,23 13-135-15</inkml:trace>
  <inkml:trace contextRef="#ctx0" brushRef="#br0" timeOffset="162409.664">26971 16471 2396 0,'0'0'1025'16,"6"0"-930"-16,19 0-72 15,20-4-8-15,15-7 5 0,13-1-5 16,8 0-6-16,7-2-5 16,-1 5-2-1,-5 0-2-15,-4 0-5 16,-23 3-22-16,-1 4-20 0,-9-8-38 15,-18 6-200-15,-9-8-2495 16</inkml:trace>
  <inkml:trace contextRef="#ctx0" brushRef="#br0" timeOffset="162702.785">27687 16186 2299 0,'0'-2'1073'0,"0"-2"-962"0,0 2-71 16,21-2-27-1,12 2-4-15,9 2-5 0,-2 0-1 16,-4 0-3-16,6 14 0 16,-9 7-13-16,-3-1 2 15,-8-2-8-15,-4 2 13 16,-15 1 6-16,-3-3 0 15,0 3 10-15,-15 5 9 16,-19 2 0-16,-11 2-5 16,-9 3-14-16,-28 18-3 15,13-6-52-15,9-7-117 0</inkml:trace>
  <inkml:trace contextRef="#ctx0" brushRef="#br0" timeOffset="165532.917">32618 17490 2562 0,'0'2'745'0,"0"4"-575"15,0-6-86-15,0 0-7 16,9 0-25-16,28 0-28 16,8-19-11-16,12-3-2 15,13-2 0-15,11-3-6 0,-11 5-2 16,8 4-3-16,-11-2 1 16,-22 2-1-16,-6 12 0 15,-18 0-9-15,-6 3-16 16,-6 3-28-16,-9 0-34 15,0 0-119 1,-24 9-995-16</inkml:trace>
  <inkml:trace contextRef="#ctx0" brushRef="#br0" timeOffset="166132.511">32591 18001 3066 0,'0'0'339'16,"0"0"-256"-16,0 0-8 15,0 0-18-15,3-9-24 0,21 3-6 16,-5-11-3-16,14 4-13 16,-6 6-7-16,3-5-2 15,-3 9-2-15,-3 3 0 16,-2 0-6-16,-10 0-8 16,3 21-15-16,-9-4-8 15,-6 18 8-15,0-3 9 16,-21 6 2-16,-19 2 9 15,-5 1 2-15,-6-3 7 0,2-1 5 16,13-8 5-16,9-6 4 16,9-6-1-16,9-8-2 15,9-6 1-15,0-3 16 16,27 0-13-16,12 0-5 16,10 0-10-16,8-6-3 15,21-22-47-15,-20 3-80 16,-13 3-1111-16</inkml:trace>
  <inkml:trace contextRef="#ctx0" brushRef="#br0" timeOffset="166585.016">32975 17725 3206 0,'0'0'215'0,"0"0"-163"15,0 0-25 1,0 4-14-16,0 19 4 16,6 9-4-16,0 3-6 15,9 23-7-15,-3-7-8 0,-9-13-105 16</inkml:trace>
  <inkml:trace contextRef="#ctx0" brushRef="#br0" timeOffset="170715.766">26959 15754 2739 0,'-3'-6'476'15,"3"2"-362"-15,0 1-17 16,-6 1-17-16,6 2-35 0,0 0-26 15,0 0-6-15,-6 0-5 16,0 15 3-16,6 13 14 16,0 5 7-16,0 1-3 0,0 2-8 15,0-5-8 1,21 0-3-16,7-7-6 16,14-14-1-16,-3-4-3 0,3-6 0 15,1 0-7-15,-4-22-9 16,-15-10 0-16,-12-11 0 15,-12 2 0 1,0-2 3-16,-27 2 11 16,-15 9-5-16,-10 6-5 15,-8 14-4-15,6 12 0 0,5 0-3 16,16 14-68-16,9 13-187 0</inkml:trace>
  <inkml:trace contextRef="#ctx0" brushRef="#br0" timeOffset="171442.659">27406 15648 2282 0,'0'0'442'16,"0"0"210"-16,0-2-525 16,0 2-58-16,0-4-11 15,0 4-19-15,0 0-24 0,0 0-8 16,0 0-1 0,0 6-3-16,0 21 0 15,0 5 1-15,12 9-1 16,-6 5-3-16,3 1 3 0,0-6-3 15,6-1 0-15,-9-3-4 16,10-15-24-16,-10-3-40 16,0-12-71-1,0-7-793-15</inkml:trace>
  <inkml:trace contextRef="#ctx0" brushRef="#br0" timeOffset="171995.416">27811 15636 2048 0,'0'0'1367'0,"0"-6"-1270"0,6-2-55 15,18 0-7 1,3-4-16-16,6 7-7 16,6 5-7-16,-6 0-5 15,1 0 0-15,-4 11 0 0,-3 9-1 16,-15 8 1-16,-6 11-4 16,-6-4 4-16,0 0-1 15,-6 0 1-15,-21-6 0 16,-3-3 0-16,-12-5 0 15,-1-9 3-15,1-6 0 0,0-6-3 16,3 0 3-16,5-20 0 16,7-13-1-16,15-11-2 15,0 3-16-15,3 0-4 16,9 3 2 0,0 9-36-16,33 9-47 15,0 7-141-15,-5 6-1448 0</inkml:trace>
  <inkml:trace contextRef="#ctx0" brushRef="#br0" timeOffset="172440.287">28275 15668 2414 0,'0'-2'812'0,"0"-4"-662"16,0 2-98-16,15-1-22 15,13 5-13-15,-7 0-9 16,6 0-4-16,3 0-4 16,-12 3 0-16,3 18-1 15,-9 2-5-15,-3 3-1 16,0-2-1-16,1 4 7 0,-10-4 0 16,0-1 1-1,-10-5 4-15,-8-5 1 16,-15-12 12-16,0-1-7 15,-9 0-3-15,12-11-1 0,2-18-4 16,13-10-2-16,15-4-19 16,0 5-48-1,0 3-126-15</inkml:trace>
  <inkml:trace contextRef="#ctx0" brushRef="#br0" timeOffset="177749.352">26736 15284 2356 0,'0'5'209'15,"6"-5"331"1,0 0-310-16,9 0-130 15,0 0-29-15,28 0-34 0,2 0-10 16,12-16-8-16,7 7-9 16,5 3-2-16,0-2-3 15,-2 2-5-15,-16 4 0 16,9 2-6-16,-23 0-20 16,-1-4-36-16,6 2-38 15,-18-4-101-15,-3-2-649 0</inkml:trace>
  <inkml:trace contextRef="#ctx0" brushRef="#br0" timeOffset="178054.808">27373 15100 2333 0,'0'0'891'0,"0"0"-772"16,0 0-67-16,27 0-2 16,-3 4-15-16,9 2-22 15,7 0-6-15,-1-1-7 0,-6 5 1 16,-6 1-1-16,-6-6 0 16,-6 5 0-16,-6-4 0 15,-9 4 0-15,0 2 7 16,-15 8 10-16,-15 7-3 15,-9 5-7-15,-9 1-7 16,-25 13-29-16,25-10-84 16,-6-10-604-16</inkml:trace>
  <inkml:trace contextRef="#ctx0" brushRef="#br0" timeOffset="179260.01">26597 14781 2463 0,'0'10'819'0,"-3"-5"-710"16,-6 5-42-16,9 10-1 16,0 2-15-16,0 9-10 15,0 1 5-15,0 0-19 16,12 0-12-16,9-3-6 16,13-6-4-16,-7-11 1 0,9 0-1 15,-3-12 1-15,6 0-3 16,1 0 0-16,-1-14-3 15,-12-10 1-15,-9-5-1 16,-6-3-4-16,-6-1 2 16,-6-1-3-16,0 1 1 15,-36 9 3-15,-3 4-6 0,-13 14-9 16,-14 6 1 0,0 0-11-1,2 10-21-15,-5 26-33 0,27-4-57 16,8-5-329-16</inkml:trace>
  <inkml:trace contextRef="#ctx0" brushRef="#br0" timeOffset="180347.525">27210 14647 2276 0,'0'0'658'0,"0"0"-361"15,0 0-169-15,0 0-49 16,0 0-14 0,0 0-17-16,0 0-19 15,0 0-12-15,0 0-7 16,0 0-6-16,0 6-4 15,0 14 4-15,0 1-1 16,0 5-3-16,6 3 3 0,3-3-3 16,-6-2 1-16,6-1-1 15,-3-5 3-15,-6-4 0 16,12-4-3-16,-6 1 1 16,-6-6 0-16,0 1-1 15,0 0 0-15,9-1 0 0,-9 3 0 16,0-6-4-16,0-2 0 15,0 4 3 1,0-4 1-16,0 0 0 16,0 0 0-16,0 0 5 15,0 0 4-15,0 0-1 16,0 0-4-16,0 0-1 0,0 0-3 16,0 2 0-16,0-2 0 15,0 4 0 1,6-2 0-16,-6 4 4 15,6-3 3-15,0 6 0 0,-3-7-2 16,9 2-1-16,1-4 2 16,-1 0-2-16,0 0 3 15,9 0-3-15,-9 0-1 16,9-10-1-16,-9-4-2 0,0-6 0 16,3 0 1-16,-6-7-1 15,-9-3-2-15,0-1-3 16,0-1-4-1,0-7 4-15,-18 10 2 16,-12 3 2-16,-12 8-1 16,-1 6 0-16,-5 10-2 0,3 2 0 15,-3 0-23 1,11 23-23-16,13 3-69 0,12-6-507 0</inkml:trace>
  <inkml:trace contextRef="#ctx0" brushRef="#br0" timeOffset="180902.898">27699 14600 2315 0,'0'0'733'0,"0"0"-395"16,0 0-218-16,0 0-59 0,0 0-23 16,0 6-21-16,0 11-4 15,0 10 12 1,0 2 0-16,6 4-12 16,-6 1-4-16,3 1-3 15,-3 2-4-15,0-7-2 16,0 1 0-16,0-5-22 0,9 2-29 15,-9-9-44-15,9-7-281 0</inkml:trace>
  <inkml:trace contextRef="#ctx0" brushRef="#br0" timeOffset="181351.092">28040 14729 2617 0,'0'0'878'0,"0"0"-801"0,-3 0-51 16,3 0-18-16,0 9-3 16,0 17 2-16,0 6 9 0,0-2 4 15,0-2-5 1,0-2-3-16,12-9-7 16,6-3-1-16,3-12 0 15,6-2 0-15,7 0 0 0,-10-2-1 16,9-24-1-16,-6-7-2 15,-15-11 0-15,-9 3-1 16,-3-6-2-16,0 3 0 16,-15 3 3-16,-27 12-1 15,-6 15 1-15,-7 14-6 16,-14 2-18-16,14 31-39 16,7-1-140-16</inkml:trace>
  <inkml:trace contextRef="#ctx0" brushRef="#br0" timeOffset="183455.604">33340 15476 2402 0,'0'-4'975'0,"0"1"-844"16,0 1-45-16,0-4-22 15,0 0-18-15,0 3-13 0,0 1-10 16,0-2-7-16,3 1-2 15,6 0-3-15,-9 0-1 16,15 1-1 0,-6-2-2-16,6-2-2 15,6 0-2-15,-3 1-3 16,9-7 1-16,-2-2-1 0,2-1-1 16,6-8-2-16,-9-4-1 15,-6-1 1-15,9-9 0 16,-21-10-1-16,3-1-2 15,-9-15-1-15,0-4 2 16,0-8 3-16,-21-3-1 16,-3 4 3-16,-3 3 0 0,0 9 0 15,3 12 2-15,-3 13-1 16,8 7-1-16,7 9 0 16,-9 11 0-16,21 0 0 15,-6 8-1-15,0-2-2 16,6 2-1-1,0 2 2-15,0 0 2 0,0 0 0 16,0 0 0-16,0 0 2 16,0 0 0-16,0 0 0 15,0 0 1-15,0 0-1 16,0 0-2-16,0 0 0 16,0 0 1-16,0 0-1 15,0 0 2-15,0 0-1 16,0 0-1-16,0 0 3 0,0 0-3 15,0 0 1-15,0 0-1 16,0 0 0-16,0 0-1 16,-9 0 0-16,9 18 1 15,-6-4 0 1,0 3 0-16,0-1 0 16,-3-2 0-16,9-6 0 0,0-2 0 15,0-6 0-15,0 3 0 16,0-3 0-16,0 0 1 15,0 0 1-15,0 0-2 16,0 0 3-16,0 0 3 16,-3-3 0-16,3-14-2 15,0-6-4-15,0-4 0 0,0 1 1 16,0 2-1-16,0 7 0 16,0 1 0-16,0 10 0 15,0 4-1-15,0 2 1 16,0 0-3-16,0 0 0 15,0 0 0 1,12 14 3-16,6 11-1 16,3-3-1-16,6 2-3 15,4-4-9-15,-4-1-44 0,-9-19-190 0</inkml:trace>
  <inkml:trace contextRef="#ctx0" brushRef="#br0" timeOffset="204824.445">10556 9753 3277 0,'-15'0'184'16,"6"0"-151"-16,6 0-20 0,3 0-4 16,0 0 7-1,0 0 19-15,0 0 9 16,0 0-13-16,0 0-6 0,0 0-4 16,0-5 2-16,0-1 0 15,0 1-1-15,3-7-6 16,6-8-8-16,0-5-3 15,0-1-5-15,6-7 1 16,-3-1 0-16,9-4-1 16,6-3 1-16,-12 0-1 0,15-3-1 15,1 2 1-15,-1-4 0 16,3 6 0 0,9-11 0-16,4 8 1 15,-7-7-2-15,6 0 0 16,0 4 1-16,1-4 0 15,-1 2 0-15,0 6 0 16,9-3 0-16,4 5 0 16,-1-2 0-16,4 1 0 0,-4 6 0 15,9 0 0-15,-2 3-2 16,5-7 2-16,13 5 0 16,-4-1 0-16,-3-1-3 15,16 3 3-15,-3 2 0 16,2-5 0-16,1 4 0 15,5 3 0-15,-5 3-1 16,2 5-1-16,-11 1 2 16,5 2 0-16,-2 3 0 15,-1 2 0-15,1 0 0 16,5-3 1-16,1 0-1 0,9 1 0 16,-1 2 1-16,4-2 0 15,-13-1-1 1,-5 2 0-16,-4-1 0 15,-5-3 0-15,-4 4 0 0,4-4 2 16,-4 4-2-16,-9-3 2 16,1-4-1-16,11 6 2 15,-5-2 5-15,8 5-5 16,-2-2 1-16,14 4-2 0,13 5 0 16,-1-4-1-16,4 3 0 15,0 4 1-15,11-2-2 16,7 1 2-16,3 3 0 15,-12 0-2 1,2 0 1-16,-11 0 1 16,-9 0 1-16,-13 0-1 15,-8 0-2-15,5 3 0 16,-9 3 0-16,10 5 1 0,8 2 1 16,10-1 0-16,9-1-1 0,11 7 2 15,1-4-3 1,12 6 0-16,-9 4 0 15,6-1 1-15,-13 3-1 16,-17 5 0-16,8-3-2 16,-8 2 2-16,3 3 0 15,-7 1 0-15,4-1 1 0,9 2-1 16,2-1 0-16,-5 1 1 16,9 3-1-16,2 0 0 15,-8 3-1-15,0 6 0 16,-4-2 1-16,1-2 0 15,-13 0 0 1,10 2-1-16,-6-4 1 16,2 2 0-16,4-4 1 0,-1-1-1 15,4 1 0-15,-9-5 0 0,-1 0 2 16,1 3-2-16,-7 0 0 16,1-1 0-16,-10 1 0 15,-2-1 0-15,-4 5-1 16,7-4 0-1,-16-1 1-15,10-3 0 16,-4-1 0-16,-15-3 1 0,-5-5 2 16,-7-2 0-16,3-1 1 15,-18-9-1-15,-2 2 0 16,-1-2-1-16,-6-4 0 16,3 4 0-16,-6-3-2 15,0 0 0-15,3 1 3 16,1-3-2-16,-10-3-1 15,0 1 2-15,0-2 1 16,-6-3 0-16,3 3 1 0,-3-3-1 16,-6 0 0-16,0 0 0 15,6 0-3-15,-6 0 0 16,0 0 0 0,0 0 2-16,6 0 1 15,-6 0-1-15,0 0 0 16,0 0-2-16,0 0 0 0,0 0 0 15,0 0-4-15,0 0 2 16,0 0 0-16,0 0 2 16,0 0 0-16,0-9-1 15,0-4-1-15,0-9-1 16,0-4 0-16,0-6 1 16,0-1-4-16,0-7 2 15,0 5 1-15,0-3-2 0,0 3 0 16,0 3 3-16,0 7 1 15,0 5 1-15,0 8 1 16,0 3-1-16,0 4 0 16,0-1 2-16,0 6 0 15,0 0-2 1,0 0 0-16,0 0-3 16,0 0-2-16,0 11 1 0,0 10 4 15,0 5-1-15,3 3 1 16,15 7 0-16,-12-2 0 15,12 8 0-15,-3-6 1 16,-3 1-1-16,0-5 0 16,1 3 2-16,2-11-2 15,-9 2 0-15,0-3 0 16,-3-5 0-16,-3-6-1 0,0-4 1 16,0 1 0-16,0 1 0 15,-21-3 0 1,-22 8 2-16,-17-3 0 15,-6 6-2-15,-7-6 3 0,-5 3-3 16,5-2-3-16,-11 6-9 16,-1-5-15-16,-29 7-39 15,20-3-73-15,25-10-2548 0</inkml:trace>
  <inkml:trace contextRef="#ctx0" brushRef="#br0" timeOffset="208532.843">13118 10349 2929 0,'0'0'295'0,"0"0"-231"16,0 0 6-16,0 0 10 15,0 0-32-15,0 0-27 16,0 0 2-16,0 0 5 16,0 0-3-16,0 0-14 0,0 0-1 15,0 0 2 1,0 0 6-16,0 0-4 16,12 0-4-16,0 7-1 15,3 8-1-15,0 1-3 0,13 4 0 16,-1 1 1-16,0-5-1 15,6 11 0-15,-6-3-2 16,3 2 1-16,-2-3 1 16,-1-3 0-16,-3 4-1 15,9-4 2-15,-6 4-2 16,7-4-1-16,-4 3-3 16,3 2 2-16,0 1 0 0,0 1-1 15,4-1 1-15,-7 2-1 16,18 5 1-16,0-4-2 15,-2 3 2-15,5-2-1 16,-9-1-1 0,12-1 0-16,-8-1 0 15,-1-1 1-15,0-1 1 16,4-3-1-16,-16-2 1 0,9 2-2 16,3-6 2-16,-5 3 0 15,-1-6 0-15,3 6 0 16,9-7 2-16,1 2-2 15,-4 1-2-15,9 3 4 16,4-4 0-16,2 3 3 16,6-5 4-16,10 6-7 15,-1-1-4-15,13-2 3 0,-1 2-3 16,13-2 2 0,9 2 0-16,-7 2-2 0,4-3 0 15,3 2 2-15,-1-4-2 16,-8 4 0-16,-9-5 0 15,8 0-2 1,-11-4 2-16,-1 1 0 0,-8-4 0 16,11 2 0-16,-11 0 0 15,20-2 0-15,-11 7 2 16,0-7-2-16,-7 0 0 16,-2 2 1-16,5 0-1 15,-8-4 0-15,-4 2 1 16,0-1 1-16,-5-2-2 0,-7 3 0 15,1 2 1-15,5-4-1 16,3 1 0-16,-14 1 3 16,11-2-3-16,-11 3 0 15,2-3 1-15,0-1-1 16,-8 3 3-16,2-3-3 16,-12 0 0-16,0-3 2 15,4 0-2 1,-10 0 3-16,12 0 2 0,-6 0-5 15,7 0 3-15,2 0-1 16,-3 0-2-16,13 0 2 16,-7 0-2-16,3 0 0 15,-2 0 0-15,2 0 0 16,0 3 1-16,4 0 1 16,11 2-2-16,-8-5 0 0,-1 3 0 15,9 0 0-15,4-3 0 16,-1 3 1-16,1 0-1 15,5 0 0-15,-2 0 0 16,-10 0 1-16,10 0-1 16,-7-3 0-16,-3 6 0 15,4-6 0-15,2 0 1 16,1 0-1-16,-1 0 0 16,7 0 2-16,8 0-1 15,1 0-1-15,5 0 0 0,4 0 0 16,9 0 1-16,2 0-1 15,1 0 1-15,0 0-1 16,5 0 0 0,1-9 0-16,3 3 0 15,-13-3 0-15,10-2 0 16,0 2 0-16,-9 0 0 0,2-5 0 16,-5 4 0-16,-4 1 1 15,-5-5-1-15,3 2 0 16,-10-2 0-16,-8 1 0 15,-1-3 0-15,-2-2 0 16,-1-6 0-16,1 2-1 16,-4-4 1-16,-2-5 0 15,-1 2 0-15,6-3 0 0,-5 3-1 16,-4-3-2-16,4 0 1 16,5 3 0-16,-5-2-2 15,2 5 1-15,4 0-1 16,-1-1-1-1,-3 1 2-15,1 0 3 16,-7 4 0-16,4-3-1 16,-7 2 1-16,-2-1 0 0,-4-2 0 15,-3 0-1-15,-14 5 1 16,17-8 0-16,-12 3 0 16,-6-4 0-16,1 2 0 15,2-5 1-15,0 5-1 0,-6-3 0 16,4 3 0-16,-1 2 0 15,-9 1 0-15,-3 5 0 16,-2 5 0-16,-1-3-1 16,-12 7 1-1,9-4 0-15,-6 4 0 16,0-4 0-16,-3 4 1 0,0-1-1 16,9-1 0-16,-18 6 0 15,7 1 0-15,2-3 0 16,-3 3 0-16,-12 0 0 15,6 3 0-15,-6 3 0 16,0 0 0-16,0-4 0 0,0 4-2 16,0 0 2-16,0 0-5 15,0 0 5-15,0 0 1 16,0 0-1 0,0 0 0-16,0 0-1 15,0 0 1-15,-6 0-3 16,-6 0-1-16,-16 0-1 0,-2 4 1 15,0 5 1-15,-15 6 0 16,15-3 1-16,-13 5 2 16,1-6 0-16,3 4-2 15,-6 0 2-15,-1-6-2 16,10 2 2-16,0-2-1 16,12-3-1-16,9-4 1 15,9 4 1 1,-3-2 0-16,9-4 0 0,0 0 0 15,0 0 0-15,0 0 0 16,0 0-3-16,15 0 3 16,0 0 7-16,9 0-4 15,9-4 1-15,-3-4-4 16,1 2 0-16,2 3 0 16,9 0 0-16,-9 3 1 0,-3-3-1 15,4 0 0-15,-1 1 1 16,-6-4-1-16,-3 2 0 15,-3 4 0-15,-3-2 0 16,-6-1 0-16,3 3 0 16,-9 0 0-16,-6 0 0 15,0 0 2-15,0 0 1 16,3 0-2-16,7 0-1 16,-10 0 3-16,6 0-1 15,3 0-2-15,-9 0 3 16,0 0-3-16,0 0 2 15,0 0-2-15,0 0-2 16,0 0 0-16,0 0 2 0,0 0 0 16,0 0-2-16,0 9-1 15,0 11 3-15,0 9 0 16,-15 3 2 0,2 13 0-16,1-5-1 15,-9 5-1-15,3-8 0 0,3-5 0 16,3-2-5-16,0-7-15 15,-3-9-37-15,0-2-78 0,15-12-606 0</inkml:trace>
  <inkml:trace contextRef="#ctx0" brushRef="#br0" timeOffset="-214659.116">28420 9122 3194 0,'0'0'195'0,"0"0"-152"15,15-4-30-15,3-1 5 0,16-4-2 16,5 6-12-16,12-3 1 16,0 3-5-16,4 3 1 15,-13-3 0 1,6-2-1-16,-18 2 3 16,4-6 12-16,-1 4 4 0,-6-1-3 15,3 2-1-15,3 2-2 16,1 2-3-16,-7-4-3 15,9 4-4-15,3-6-3 16,0 6 1-16,7 0-1 16,2 0 3-1,-3 0-3-15,1 0 0 0,-10 0 0 16,6 0 0-16,-21 0 0 0,3 0 0 16,-6 0 0-16,-12 0 1 15,4 0 3 1,-10 0 5-16,0 0 1 15,0 0 1-15,0 0-5 0,0 0-2 16,0 0-2-16,0 0-1 16,0 0-1-16,0 0 0 15,0 0 0-15,0 0 0 16,0 0 0-16,0 0 0 16,0 0 0-1,0 0-2-15,0 0 2 0,0 0-1 16,0 0 1-16,0 0 0 15,0 0-1-15,0 0 1 0,0 0 0 16,0 0 1-16,0 10-1 16,0-4 0-1,-10 0 4-15,10 2-4 16,0 4 2-16,-6-1-1 16,6 1 3-16,0 2 0 15,-6 2-1-15,6-2-3 16,0 0 0-16,-9 1 4 15,9-1-3-15,-3 2-1 0,3 5 5 16,0-5-3-16,-6 4 1 16,-3 2-3-16,0 0 4 15,6-3 2-15,-3 1-2 16,0-5-4-16,0 4 0 16,-6 2 1-16,9-6 2 15,3 5-3-15,-6 2 0 16,0-6 0-16,6 2 1 15,0-3-1-15,-6 3 4 0,6-10-4 16,0 1 0-16,0-6 2 16,0-1-2-1,0-2-1-15,0 4 1 16,0-4 0-16,0 0 0 16,0 2 0-16,0-2 0 0,0 0 0 15,0 0 0-15,0 0 0 16,0 3 0-1,0-3 0-15,-9 0 1 0,9 0-1 16,0 3 0-16,0 0 1 16,0 7-1-16,0-5 0 15,-3 4 1-15,3-1-1 16,-9 7 2-16,3 1-2 16,-3 0 3-16,6 8-3 15,3-1 0-15,-6 7 0 16,0-2 3-16,-13 8-3 15,19-1 0-15,-3 0 1 16,-3 6-1-16,-6-3 3 0,3 1-3 16,-3 2 0-16,6-3 0 15,-3-3 0-15,6 3 0 16,-3 3 1-16,-3-3-1 16,0 5 0-16,3-2 0 15,3 5 0-15,-9-1 1 16,3 0-1-16,-3-2 0 15,0 1 0-15,3-6 1 16,-4-3-1-16,13-3 0 0,-6-3 1 16,-3-3-1-16,9-5 0 15,-3-7 0-15,3 2 1 16,0-8-1-16,-6-1 3 16,6 0-3-16,0-2 0 15,0-4 1-15,0-1 1 16,0 4-2-16,0-4 0 15,0 0 0-15,0 2 2 16,0-2 1-16,0 0 0 0,0 0 2 16,0 0-1-1,0 0 2-15,0 0-2 16,0 0-1-16,0 0-1 16,0 0-1-16,0 0-1 15,0 0 2-15,0 0-2 16,-6 0 1-16,-15 0-1 0,-6 7 2 15,-24-1 1-15,-7 2-3 16,-20 0 2-16,-19-2-1 16,-8-2-1-16,-19-4 0 0,-54 0-16 31,39 0-56-31,12-18-227 0</inkml:trace>
  <inkml:trace contextRef="#ctx0" brushRef="#br0" timeOffset="-212940.351">28813 9406 2621 0,'0'-3'354'16,"3"-6"-231"-16,12 7-45 0,3-4-18 16,9 0-2-16,0 2-6 15,-3 2-7-15,9 2-7 16,1 0-3-16,-7 0-17 16,9 13-3-16,3 17-5 15,0 2-10-15,7 12 4 0,2-3-4 16,-12 9 0-16,-6-2 0 15,1 4-9-15,-13-3-6 16,-6 3 4-16,-12-1 2 16,0-2 2-16,-12-2 7 15,-18-2 0-15,-10-3 0 16,-14-3 4-16,3-4-3 16,-1-3-1-1,1-8 0-15,-9-3 0 0,2-7 0 16,1-2 4-16,-3-6-4 15,-4-6 1-15,-5 0-1 16,12-18 1-16,11-17 3 16,10-10 1-16,3-9-5 15,18-17 5-15,9-5-5 0,6-6 0 16,0-6-7 0,27 7-3-16,12 2-9 15,-3 11-4-15,19 12-10 16,-4 13-13-16,15 5-3 15,-2 17 2-15,8 7-4 0,1 14 20 16,11 0-29 0,-21 26-146-16,-2 1-170 0</inkml:trace>
  <inkml:trace contextRef="#ctx0" brushRef="#br0" timeOffset="-207874.8">14244 10675 2361 0,'3'0'232'0,"6"0"-182"0,-3 0 14 15,3 0 82-15,-9 0 17 16,0-1-17-1,6 1-31-15,-6 0-17 0,0-5-34 16,0 5-14-16,0 0-8 16,0 0 4-16,0 0-19 15,0 0-6-15,0 0-8 16,0 0-7-16,0 0 0 16,0 0-2-16,0 0-4 15,0 0 0-15,0 0 0 16,0 0 0-16,0 0 0 15,0 10-2-15,0 5 2 0,3 1 1 16,12 8 3-16,-3 9 0 16,9-1-2-16,7 11 1 15,-4-1 0-15,9 7 0 16,0 1-2 0,0 0 5-16,-2-4-2 15,2 5-2-15,0-10 4 0,3-3-2 16,-12 3 4-16,9-6-3 15,10-3 1-15,-10 3 2 16,0-3-4-16,6 1 0 16,1 1 0-16,5-2-1 15,-9 1-1-15,6-5 1 16,-5 4-1-16,2-1-1 0,0 0-1 16,6-1 7-16,4 2-3 15,8 0-4-15,-3 0 4 16,22 0 2-16,-7 3-3 15,4-3 0-15,-1 0-2 16,-6-1 1-16,-5 1-2 16,-1-6 1-1,-6 0-1-15,4 0 1 16,-4-5-1-16,-3 0 0 0,4-1 3 16,14-3-1-16,-5 1 1 15,8-4 0-15,0 1-1 16,7 0-1-16,-10 6-1 0,4-5 0 15,-7 2 0 1,-2 3 1-16,8-1-1 16,3-1 0-16,1 1 0 0,-1-2 0 15,4-2 0-15,-4 3 0 16,10-6 0-16,-4 6 0 16,4-8 0-16,-1 7 0 15,-5-4 1-15,-7 1 1 16,-2-4-2-16,-4 4 0 15,6-6 1-15,-8 0-1 16,2-1 0-16,4 2 0 0,2-8 2 16,1 4-2-1,5-3 2-15,-9 3-2 16,10-6 1-16,-7 4 1 0,-2-3-2 16,-7 4 0-16,7-4 0 15,2 3 0-15,-6-4 0 16,16 0 1-16,2 0-1 15,-8 0 1-15,17 0-1 16,-2 0 0-16,-10 0 0 16,7 0 0-16,-4 0 0 15,4 0 1-15,-16-5-1 16,4 0 0-16,-1 0 0 16,7-4 0-16,-4 3 1 0,13-2-1 15,-7-4 1 1,7 6 0-16,-1-2-1 15,1-1 0-15,9-1 0 16,-10 2 0-16,1 0 1 16,-1-2-1-16,1 2 0 15,2-1 0-15,-8-6 1 0,5 4-1 16,-5-4 1-16,-1 0-1 16,-2-6 0-16,-1 7 0 15,-2-6 0-15,-10 0 1 16,1 1-1-16,5-3 0 15,1 0 0-15,-4-1 1 16,3 3-1-16,13-6 0 0,-4 2 0 16,1-5 0-16,0 2-1 15,-4 1 1 1,16-1 1-16,-16 7-1 16,7-7 0-16,-4 5 0 15,1-4 0-15,-1 1-1 0,-2-1 1 16,-1 0 0-16,-5 2 0 15,2-2 1-15,0 0-2 16,-8 0 1-16,-7 0 0 16,13-1 0-16,-10 1 0 15,-2-4 0-15,-1 4 0 16,12-3 1 0,-5 0-1-16,-1 3 0 15,7 1 0-15,-13 2 0 0,6 2 0 16,-11 7 0-16,-1-4 0 15,-12 8 0-15,1-6 0 16,-7 1 0-16,6 1 0 16,-9 0 0-16,13-7 1 15,2 1-1-15,0-4 0 16,10 4-1-16,-4-3 1 0,-6 2 0 16,4 6-1-16,-10-2 1 15,0 2 0-15,-6-2 0 16,-2-2 0-16,5 7 0 15,3 2 0-15,-9-2-1 16,13 0 1-16,-7 0 0 16,6 3-2-16,-2-3 1 15,-1 0 0-15,-9 1-1 0,6 2 1 16,-9-2 1-16,1 2 0 16,-10-6 1-1,3 7-1-15,6-4 3 0,-12-3-3 16,6 1 0-1,7-4-2-15,-4 4 2 0,6-5 0 16,-3 8 0-16,6-4 0 16,-2 4 1-16,11-4 0 15,-6 3-1 1,7-3 0-16,8 4 0 0,-3-4 0 16,1 0 0-16,-1 2 0 15,6 0-1-15,-8 1 1 16,-1-2 0-16,-6 6 0 0,9 2-1 15,-11-6 1-15,11 4 0 16,-9-2 0 0,4-5 0-16,5 3 0 15,6-2-1-15,-2 2 1 16,2-2-1-16,-9 5-2 16,7 1 3-16,-13-2-3 15,3 4 2-15,-18 1 0 16,13-4 1-16,-1 1-2 15,-3-1 2-15,0-3 0 0,13-1 0 16,-4 2-1-16,0-4 1 16,1 8 0-16,-7-3 0 15,0 5 0-15,-3-5 0 16,-6 5-6-16,-2 2 3 16,2 0 1-16,-6-2 2 15,-3 1 0-15,9-2-1 16,1 0 1-16,-1 1 0 0,-3-1-1 15,-3 2-3-15,0-3 4 16,-9 2-1-16,1 4 1 16,2 1-1-16,-12-3 1 15,9-1 0-15,-6 2 0 16,-9 2 0-16,15-4 0 16,-12 4 0-16,-6 0 0 15,0 0-4-15,0 0-3 16,0 0-3-16,0 0-3 15,0 0-2-15,0 0 3 16,0 0 6-16,-15 0-19 16,3 0-13-16,-18 0-24 15,9 0-10-15,-7 0-28 0,4-2-26 16,-3 2 7-16,0-10 33 16,6 6 48-16,3-2 38 15,3 0 21-15,12 0 52 16,3-4 54-1,-6 6-38-15,6-1-38 16,0 4-12-16,0-4-6 0,0 4-5 16,0-9 5-16,0 7 8 15,0 3-10-15,0-2-5 16,0 2-2-16,0-4-7 0,0 2-4 16,0-2-7-1,0-2-1-15,-6-2-2 16,6 2 1-16,-13-3 0 0,10 1-4 15,3-2 4 1,-6 4-1-16,0 4 0 16,6-1 2-16,-6 0-5 15,6 0 2-15,0 0-1 16,0 3-1-16,0 0 0 16,0 0 1-16,0 0-1 0,0 0 0 15,0 0-3-15,0 0-1 16,0 0-1-16,6 14 5 15,9 10-1-15,10-1 1 16,2 3 0-16,-9-5 0 16,15 3 0-16,-12-4 0 0,15-6 0 15,-8 2 2 1,-7-7 1-16,3-7-3 0,-15 2 0 16,0-2 1-16,-9-2 4 15,0 0 2-15,0 0 4 16,0 6-2-1,0-6-2-15,0 0-4 0,0 4-3 16,0-4-1-16,0 1 1 16,-9 9-1-16,0 5-1 15,-18 5 2 1,-4 12 0-16,-8 9 0 0,-15 3 0 16,0 7 0-16,5 9-15 15,13-8-61-15,12-22-210 0</inkml:trace>
  <inkml:trace contextRef="#ctx0" brushRef="#br0" timeOffset="-183226.225">7447 16651 3038 0,'0'-1'289'16,"0"1"-235"-16,0-5 5 15,0 3 15-15,0 2-16 16,0 0-40-16,0 0-2 15,0 0 7-15,0-4 4 16,0 4-6-16,0 0-6 16,0-2-2-16,0 2 0 15,24-3-7-15,0-6 2 16,13 3-3-16,14-2-3 16,6 2-2-16,1 4-2 15,8 2-3-15,3 0-4 16,-5 0-14-16,17 0-35 0,-29 0-59 15,-10 0-344-15</inkml:trace>
  <inkml:trace contextRef="#ctx0" brushRef="#br0" timeOffset="-182889.105">7782 16404 3031 0,'0'0'445'0,"0"0"-403"15,0 0-37 1,0 0-2-16,15 0 4 16,9 5-2-16,3 12 5 15,1-1-6-15,8 6 7 0,-3 2-4 16,3-3-7-16,-6 5 0 15,-5-6 4-15,-4 1-1 16,-9-9-3-16,-9 3 4 16,-3-7-4-16,0 6 0 15,-3 4 3-15,-30 11-3 16,-25 3-4-16,-32 20-36 16,8-7-95-16,13-11-625 0</inkml:trace>
  <inkml:trace contextRef="#ctx0" brushRef="#br0" timeOffset="-180184.249">12409 17027 1473 0,'0'0'1550'15,"0"0"-1378"-15,0 0-49 16,0 0 4-16,0 0-48 16,0 0-28-16,0 0-12 0,0 0-4 15,0 0-7-15,0 0-7 16,0 0-4-16,0 0-5 16,6 0-7-16,15 0-5 15,18 0 2-15,13 0 0 16,11 0-2-16,15 0 0 0,1 0 0 15,-7 0-14-15,1 0-12 16,-16 0-43-16,-15 0-41 16,-5 0-252-16,-25 0-1458 0</inkml:trace>
  <inkml:trace contextRef="#ctx0" brushRef="#br0" timeOffset="-179810.59">12279 17153 55 0,'0'0'3130'0,"0"0"-2985"15,0 0-112-15,0 0 30 16,0 0-18-16,0 0-26 0,0 0-6 16,0 0 21-16,0 0 6 15,0 0-14-15,0 0-1 16,6 0 5-16,6 0-4 16,9 0-7-16,-6 0-8 15,22 0-4-15,-4 0-2 16,6 0-2-16,18 0-2 15,10 0-1-15,11 0 0 16,-2 0 0-16,11 0-17 0,4-12-37 16,-22-1-76-16,-20-7-1014 15</inkml:trace>
  <inkml:trace contextRef="#ctx0" brushRef="#br0" timeOffset="-176977.203">10670 16007 2769 0,'28'-7'215'16,"11"3"-126"-16,12 4 26 0,9 0-43 15,-2 16-9-15,-1 21-6 16,-6 13-22-16,-2 8-18 15,-4 12-9-15,-21 1-3 16,-3 4-1-16,-12 2 3 16,-9 5-3-16,0-1 16 15,0-2-8-15,-30-2 6 0,-6-1 0 16,-21-12 9 0,-1-4 2-16,-17-8-8 15,-10-14-5-15,-5-3-6 16,-1-17-6-16,-8-16 4 15,14-2 7-15,1-12 2 16,-1-37-2-16,16-18-5 16,-7-22-5-16,13-12-5 0,18-17 2 15,20-5-2-15,16-2 0 16,9-1-1 0,49 14 0-16,17 13-7 15,37 29-16-15,11 28-14 0,49 42-31 16,-24 20-27-16,-24 31-343 0</inkml:trace>
  <inkml:trace contextRef="#ctx0" brushRef="#br0" timeOffset="-169689.726">14621 16555 3474 0,'0'0'118'0,"-9"0"-91"16,9 0-16-16,0 0 17 15,0 0-1-15,0 0-15 16,9 0-8-16,24 0 4 0,19 0-1 16,14 0-1-16,19 0-3 15,5 0-3-15,7 0 5 16,5 0-3-16,4 0-2 16,-9 0 0-16,5 0 0 15,-2 6 0-15,-10-3-6 16,-14 5-4-1,-7-4-6-15,-18 2-25 16,-20 0-2-16,2-4-27 16,-12-2-81-16,-12 0-172 0,3 0-1828 0</inkml:trace>
  <inkml:trace contextRef="#ctx0" brushRef="#br0" timeOffset="-169345.932">15708 16385 2901 0,'0'0'564'0,"0"0"-511"15,0 0-43-15,0 0-7 16,9 0 11-16,21 6 16 15,0 12-3-15,18 3-7 16,-5-4-4-16,5 7-7 0,-9-2-5 16,0 2-4-1,-17-6 1-15,8 2 1 0,-9 1-2 16,-15-7 1-16,-6 7 1 16,0-1-1-16,-24 5 10 15,-18 3 2-15,-16 11-13 16,-50 5-10-1,17-4-72-15,16-17-334 0</inkml:trace>
  <inkml:trace contextRef="#ctx0" brushRef="#br0" timeOffset="-167484.146">11519 16772 3071 0,'0'0'316'0,"0"0"-247"0,0 0-14 16,0 0 10-16,18-3-28 16,-6-5-19-16,18-4 1 15,0-1-2-15,0 5-7 16,-3 3-8-16,7-4-1 16,-7 5-1-16,-3 2-1 15,9 2-19-15,3 0-34 16,-2 0-50-16,-10 0-365 0</inkml:trace>
  <inkml:trace contextRef="#ctx0" brushRef="#br0" timeOffset="-167233.763">11494 16854 2998 0,'0'0'331'16,"0"0"-262"-16,0 0-46 15,0 0 27-15,28 0-16 16,-7 0-14-16,12-3 0 16,0-3-4-16,-3 3-6 15,-3 1-10-15,10-3-23 0,17 0-19 16,-6 3-121-16,-9-2-950 0</inkml:trace>
  <inkml:trace contextRef="#ctx0" brushRef="#br0" timeOffset="-160039.103">24783 16995 2729 0,'-9'-4'233'0,"9"4"-181"0,-6 0 84 16,3 0-38-16,3 0-41 15,0 0-24 1,0 0 16-16,0 0-11 16,0 0-9-16,0 0 5 15,0-3 8-15,0 3 2 16,0 0-11-16,0-2-9 16,0 2-4-16,0 0-6 15,24-4-5-15,4-2-3 16,11 6-2-16,12 0-4 0,-9 0 0 15,7 0-3 1,-10 0-16-16,-3 0-5 0,0 0-22 16,-12 0-13-16,-9 0-59 15,-8 0-126-15,-7 6-240 0</inkml:trace>
  <inkml:trace contextRef="#ctx0" brushRef="#br0" timeOffset="-159587.976">24774 17114 2457 0,'0'0'339'15,"0"0"-103"-15,0 0-43 16,0 0-42 0,0 0-78-16,0 0-30 15,0 0-5-15,0 0-4 16,0 0-10-16,0 0-11 0,0 0-3 15,0 0-3-15,0 0 3 16,0 0-2-16,0 0 5 16,0 0 3-16,0 0-1 15,9 0-2-15,6 0-5 16,4 0 0-16,8 0-1 0,-3 3 0 16,15 1-3-1,0-3-1-15,7 5-3 16,-7-6 0-16,3 0-14 15,6 0-22-15,-11 0-52 16,-7 0-294-16</inkml:trace>
  <inkml:trace contextRef="#ctx0" brushRef="#br0" timeOffset="-157212.027">25215 17299 2955 0,'-15'0'303'0,"6"0"-188"16,6 0-30-16,-9 0-41 15,0-4-7-15,3-4-9 16,2-1-8-16,-14-8-6 15,3 2-6-15,-18-9-3 16,0-2 0-16,-3-5 3 0,-10-6 15 16,7-4-3-16,-9 2-5 15,-4-12-6-15,19 4 5 16,-9-6-2-16,0 1-2 16,11-1 1-1,1-3-4-15,15 2-2 16,-3-5 0-16,9-3 0 15,12 0-1-15,0 0 2 16,0 2 0-16,0-5 2 0,24-2-2 16,9 0-4-16,0-4-2 15,4 2 0-15,5 4 0 16,0 4 0-16,7 8 0 16,2 6-2-16,0 3-1 15,9 6 3-15,-2 9-1 0,2 3 1 16,7 5-1-16,-7 9 1 15,6 0 0-15,-5 12 0 16,-4 0-1-16,3 0-1 16,-5 16 0-16,-1 15-2 15,6 7-1-15,-14 12 3 16,-1 8 1-16,0 4 1 16,-12 6-1-1,-17 5-1-15,8 0 2 0,-21 2 0 16,-3 4 1-16,0-6-1 15,-18 1 0-15,-25-3 0 16,-5-4 2-16,-3 0-2 16,-16-2 1-16,10-5 1 15,-18-1-2-15,-1-3 2 16,4-10-2-16,2-4 0 16,-2-11 1-16,14-4-1 15,13-4 2-15,0-8-2 0,18-3-6 16,9-5-18-16,9-7-24 15,9 0-57-15,0 0-984 0</inkml:trace>
  <inkml:trace contextRef="#ctx0" brushRef="#br0" timeOffset="-155422.867">25091 14812 3131 0,'0'-10'223'0,"0"1"-150"15,0-3 11-15,0 0-19 16,0 4-27-16,6-7-16 15,12 2-9-15,0-2-5 16,7 3-1-16,5-3-4 0,0 3-2 16,0 6-1-16,3-2 3 15,-6 5-3-15,-5 3 0 16,-1 0-1 0,-9 0-8-16,-3 20-2 0,-9 10 4 15,0 4-1-15,0 11-4 16,-3-4 3-16,-24 6 2 15,9-9 3-15,2-3 2 16,-2-6 2-16,9-3-4 16,0-2-16-16,9 2-29 15,-6-9-107-15,6 1-375 0</inkml:trace>
  <inkml:trace contextRef="#ctx0" brushRef="#br0" timeOffset="-155283.665">25290 15284 1155 0,'0'0'2231'0,"0"0"-2128"15,0 0-79-15,0 0-24 16,0 0-150-16</inkml:trace>
  <inkml:trace contextRef="#ctx0" brushRef="#br0" timeOffset="-153324.116">12590 15741 2952 0,'12'-14'333'0,"9"-6"-241"16,6 0-38-16,7 1-3 15,-4 2 4-15,3 6-9 16,3 1-26-16,6 10-10 16,1 0 0-16,-1 12-6 15,3 21-3-15,0 11-1 16,4 13-3-16,8 15 3 15,-12 8 0-15,1 4 0 0,-10 9 0 16,12-6 0 0,-21-5 0-16,-9 1 0 0,-12-8 0 15,-6-4 0-15,0-2-1 16,-24-4 1-16,-27 0 0 16,3-5 4-16,-19 2 9 15,-2-3-6-15,-16-1-1 0,-2-2 0 16,-4-10 1-1,16-3-4-15,-1-12 2 0,7-10 3 16,6-12-3-16,2-9-1 16,-2-4 3-1,-7-37-1-15,7-20-3 16,0-27 1-16,8-20 0 16,13-19-4-16,9-15 2 15,33-8-2-15,0-2 0 0,12 6 0 16,36 19-7-1,10 26-5-15,14 18-14 0,13 28-3 16,38 29-28-16,-29 14-34 16,-4 12-157-16</inkml:trace>
  <inkml:trace contextRef="#ctx0" brushRef="#br0" timeOffset="-141402.601">20003 18221 3389 0,'0'-4'142'0,"0"2"-116"16,0 2 2-16,12-13-6 15,15 7-22-15,12 5-5 0,3 1 2 16,1 0 2-16,2 0-10 15,-12 0-1-15,-9 20-6 16,-3-2 11-16,-15 8 6 16,-6 6-5-16,0 9 3 15,-24-6 3-15,-12 8 0 16,-12 4 0-16,-7-3 3 16,10-5-3-16,-9-5 6 15,24-8 3-15,-4-5 11 0,22-9-1 16,3-6-7-1,9 0-5-15,0-6-1 16,24 6 13-16,19-6 8 16,2 0 4-16,18 0-15 0,1 0-16 15,11-12-14-15,1-6-41 16,-19 3-53-16,-9 2-394 0</inkml:trace>
  <inkml:trace contextRef="#ctx0" brushRef="#br0" timeOffset="-140815.274">20347 17670 3246 0,'0'-9'222'15,"0"4"-158"-15,0 5 11 16,0 0-29 0,0 0-36-16,0 2-9 0,6 25-1 15,6 13 10-15,3 1-1 16,-9 12-1-16,3-2-4 16,0-2-2-16,0-12-1 15,-3-1 1-15,-3-12-2 0,-3-12 0 16,0-1 1-1,0-11-1-15,9 0 6 16,-9-15 6-16,6-20-12 16,9-11-1-16,-3-1-8 15,0-6 3-15,10 13 3 16,-10 3-1-16,6 17-1 0,-3 8 2 16,3 12-2-16,-6 0 2 15,15 26-8-15,0 24 7 16,-3 4 2-16,-2 4 2 15,-10 1-6-15,-6-10-15 0,-6-2-30 16,0-18-55-16,0-18-788 16</inkml:trace>
  <inkml:trace contextRef="#ctx0" brushRef="#br0" timeOffset="-140191.899">20953 18227 3332 0,'0'0'273'16,"0"0"-243"-16,0 0-1 0,6 0 19 16,18 0-15-16,16 0-20 15,-1 0-6-15,6 0-2 16,0-4-5-16,-5 4-11 15,-7 0-26-15,-6 0-19 16,-18 0-26-16,-3 10-83 0,-6 6-543 0</inkml:trace>
  <inkml:trace contextRef="#ctx0" brushRef="#br0" timeOffset="-140025.211">20899 18483 3038 0,'0'0'444'0,"0"0"-397"16,0 0-19 0,21 0 34-16,18 0-15 0,-2 0-26 15,17 0-21-15,24 0-9 16,-20 0-50-16,-10 0-306 0</inkml:trace>
  <inkml:trace contextRef="#ctx0" brushRef="#br0" timeOffset="-139321.859">21925 17890 2034 0,'-9'-19'1324'0,"-6"-1"-1234"16,-3 6-47-16,-9-6 21 15,3 13-30-15,-16 1-22 16,1 6-4-16,-3 0 1 0,12 6 4 15,-1 21-4-15,16 6-6 16,6-1-3-16,9 3 1 16,0-3 2-16,9 0-1 15,12 6 1-15,22-12 2 16,-4 6 1 0,15 0-2-16,-2 3 1 0,-4 2-2 15,0-3-3-15,-9 5 0 16,-11-11 0-16,-10 5-3 15,-18-4 3-15,0-3 0 16,0 4 0-16,-9-4 0 16,-25-3 4-16,-8 3 6 15,-6-12 2-15,-9-2-2 16,-4-12-2-16,19 0 11 0,-6-1 2 16,20-32-6-16,13-12-8 15,15-7-3-15,0-12-4 16,9 6 0-1,34-8-1-15,8 12-10 16,3 7-15-16,10-6-28 16,-10 17-32-16,-24 10-326 0</inkml:trace>
  <inkml:trace contextRef="#ctx0" brushRef="#br0" timeOffset="-131332.383">22508 18168 3164 0,'15'-4'228'0,"18"-2"-184"16,3 4 13-16,9-10 3 15,7 10-33-15,-1 2-20 16,9 0-7-16,-5 0-29 15,14 16-21-15,-21 0-83 16,-5 0-206-16</inkml:trace>
  <inkml:trace contextRef="#ctx0" brushRef="#br0" timeOffset="-131117.337">22598 18332 3017 0,'0'0'338'0,"0"0"-276"16,0 0-34-16,6 0 22 15,15 0-5-15,16 0-20 16,2 0-4-16,15 0-5 16,-9 0-14-16,1 0-2 15,11 0-36-15,-15 0-45 16,-6 0-322-16</inkml:trace>
  <inkml:trace contextRef="#ctx0" brushRef="#br0" timeOffset="-130808.602">22852 17928 3338 0,'0'0'193'15,"0"0"-155"-15,0 0-32 16,3 0 5-16,33 0 11 16,-3 27 4-1,6-10-10-15,4 12-3 16,5 0-5-16,-3 6-4 16,0-3-3-16,-11 0 1 0,-16-5-2 15,-3-1 0-15,-15 7 0 16,0-5 0-16,-39 10 1 15,-22 7-1-15,-8-2 0 16,-19 4-4-16,-11 15-21 16,35-13-49-16,13-14-107 0</inkml:trace>
  <inkml:trace contextRef="#ctx0" brushRef="#br0" timeOffset="-128631.266">20769 17431 3131 0,'18'0'238'0,"6"0"-189"15,19 22-41-15,-4 17-8 16,3 14 0-16,6 5 0 15,-8 12-12-15,-10 9-3 16,3 0-3-16,-18-6 13 16,-9 4-5-16,-6-13 9 0,0-3 1 15,-33-9 6-15,-15-3 21 16,-7-9 0-16,-23-7 9 16,-13-11-4-16,-17-10-8 15,2-12-7-15,-27 0 6 16,10-33 10-16,5-27-10 15,24-19 7-15,16-15 3 16,23-11-12-16,40-1-12 16,15-2-5-16,34 11-4 15,47 16-7-15,19 14-9 16,51 14-18-16,-7 21 3 16,65 32-21-16,-34 0-18 15,-58 10-89-15</inkml:trace>
  <inkml:trace contextRef="#ctx0" brushRef="#br0" timeOffset="-123225.952">24068 17908 2367 0,'0'20'221'0,"-6"13"-168"15,6 4-38-15,0 13 29 16,0 5-15-16,0-2 4 15,0-8-3 1,6-5-7-16,0-7 0 16,-6-22 3-16,6-2-3 15,3-9 58-15,-9 0 108 16,0 0-54-16,6-26-102 0,9-13-25 16,3-1-3-16,-3-14 6 15,22 8-2-15,-16 2 2 16,21 11-3-16,-3 2 1 15,-2 11 5-15,-4 14-14 16,-6 6 7-16,0 0-7 0,-6 1-2 16,-6 32-12-1,0 6 14-15,-3 10 5 16,-3 3 7-16,-9-7 8 16,0 2-2-16,0-9-8 15,0-3-6-15,7-12-4 16,-1-8 0-16,0-12-52 15,0-3-291-15</inkml:trace>
  <inkml:trace contextRef="#ctx0" brushRef="#br0" timeOffset="-122959.045">24765 18077 3043 0,'9'0'350'0,"15"0"-312"16,10 0-31-1,8 0 7-15,24 0-14 0,-14 0-40 16,-7 0-268-16</inkml:trace>
  <inkml:trace contextRef="#ctx0" brushRef="#br0" timeOffset="-122781.844">24783 18241 3056 0,'0'0'309'0,"0"0"-246"16,6 0-39-16,22 0 33 16,5 0-16-16,9 0-25 15,24 0-16-15,1 0-41 16,-19-6-203-16</inkml:trace>
  <inkml:trace contextRef="#ctx0" brushRef="#br0" timeOffset="-119206.38">25650 18022 1857 0,'0'-10'1174'15,"0"5"-1041"-15,0-7 13 16,0 3-22-16,0-5-56 16,0 8-22-16,0 1 0 15,0-1-7-15,0-6-10 16,18-1-10-16,3 5-10 15,-6-6 0-15,21 2-7 16,-3-1 0-16,0 12-2 0,-8 1 0 16,2 0 0-1,-9 0-9-15,-12 14-10 16,3 9 4-16,-9 7 6 16,0 2 1-16,-9 3 2 15,-15 3 5-15,-15 5-3 16,5-11 1-16,7-5 3 0,9-13 0 15,6 5-1 1,12-13 1-16,0 1-3 16,0 6 3-16,12-11-3 15,21 8 3-15,-6-2 0 0,4 10 1 16,-4 3-1-16,-3-4 0 16,-3 9-3-16,-21 0 3 15,0 4-1-15,-6 2 1 16,-42 0-1-16,-13 0-20 15,1 0-27-15,-31-18-19 16,19-8-145-16,15-6-1618 0</inkml:trace>
  <inkml:trace contextRef="#ctx0" brushRef="#br0" timeOffset="-118712.573">24883 18672 3231 0,'0'0'321'16,"18"0"-282"-16,15 0-21 16,25-10 25-1,14 1-12-15,12-5-14 16,13 2-14-16,15-2 3 0,-1 1-5 16,-8 7-2-16,-18-1-2 15,-10 7-8-15,-21 0-22 16,-17 0-24-16,-13 12-41 15,-12 2-159-15,-12 0-155 0</inkml:trace>
  <inkml:trace contextRef="#ctx0" brushRef="#br0" timeOffset="-118439.471">25070 18777 2790 0,'0'0'587'16,"0"0"-524"-16,0 5-34 16,0-5 21-1,3 0 0-15,33 0-13 0,-3 0 0 16,16 0-6-16,20 0-14 15,7 0-11-15,8-5-6 16,4-11-2-16,17 5-27 0,-20 2-55 16,-16 3-277-16</inkml:trace>
  <inkml:trace contextRef="#ctx0" brushRef="#br0" timeOffset="-115281.873">25523 18358 2437 0,'0'0'230'0,"0"-5"-173"16,0 5 2-16,0 0 9 15,0-6-52-15,0 6 22 16,0-4 109-16,0 2-5 16,0-2-23-1,0 4-21-15,0-2-22 0,0-1-34 16,9 3-7-16,-9-6-15 16,0 6-9-16,6-6 0 15,-6 6 2-15,0 0 2 16,0 0-2-16,0 0-5 0,6 0-4 15,0 0 0-15,3 6 0 16,3 9-3-16,-3 2 1 16,15 4-1-16,-6-1-1 15,16 3-6-15,-7-3-33 16,-6-14-132-16</inkml:trace>
  <inkml:trace contextRef="#ctx0" brushRef="#br0" timeOffset="-96017.666">2428 15478 1155 0,'-12'-9'1950'0,"3"-5"-1870"0,6-1-56 16,-12-6 95-16,15 7-44 15,0-3-23-15,0 5-16 16,0 0-4-16,0 4 2 0,-9 2-2 16,6 2-14-16,-4 1-2 15,1-3-2-15,-12 6-11 16,9 0-3-16,-12 0 0 16,3 0-1-16,-9 15-3 15,-3 15 3 1,-3 5 1-16,11 3-5 15,1 9 4-15,12-7 1 0,9 1-3 16,0-4 3-16,0-11-13 16,6-12-1-16,12-6-1 15,10-8 11-15,-10 0 4 16,9-2 10-16,6-28 2 16,-9-9-5-16,3-1-6 0,-9-4 0 15,4 7-1-15,-19 4 0 16,6 7 5-16,-9 14 6 15,0 3 2 1,0 9-8-16,0 0-5 0,15 9-16 16,-3 23 1-16,6 9 13 15,15 5-1-15,-3 1-8 16,28-3-28-16,-10-13-33 16,-9-17-415-16</inkml:trace>
  <inkml:trace contextRef="#ctx0" brushRef="#br0" timeOffset="-95089.697">2796 15417 2910 0,'0'0'561'16,"-3"0"-514"-16,3 0-26 15,0 0 32-15,0-3-20 16,0-3-14-16,18 0-3 16,9-6 1-16,19-2 2 15,11-10 0-15,21-5-5 16,22-5-2-16,9-11-2 0,8-2-2 16,7 1-3-1,-6 7-5-15,-16 7-11 16,-17 6-25-16,-13 5-28 15,-20 4-81-15,-25 8-431 0</inkml:trace>
  <inkml:trace contextRef="#ctx0" brushRef="#br0" timeOffset="-94824.743">3475 14891 2978 0,'0'0'579'0,"0"0"-526"15,0 0-33-15,0 0 8 16,12 0-10-16,18 0-8 16,13 0 0-16,11 0-2 15,0 0-5-15,4 6-3 16,-1 10 0 0,-24 8-5-16,0 3-11 15,-15 5-5-15,-11 3 8 16,-7 5 3-16,-25 10 3 15,-17 2-7-15,-42 25-40 0,5-10-70 16,13-16-495-16</inkml:trace>
  <inkml:trace contextRef="#ctx0" brushRef="#br0" timeOffset="-93482.967">4550 14547 3014 0,'0'-8'306'15,"0"-1"-233"-15,0-2 23 16,0-1-21-16,-6 4-24 15,-3-4-19 1,2 6-15-16,1-1-6 16,-9 5-2-16,0 2-9 15,-6 0 0-15,3 0-2 0,-18 2 2 16,9 18 0-16,12 1-4 16,-7 5 4-16,10 0-5 15,12-1 5-15,0 1-6 16,0 1-5-16,34-7-3 15,8 3 4-15,6 1 3 16,3-1-2-16,-2 1 1 0,-1-8-1 16,-9 8-3-1,-6-4-3-15,-17-5-6 0,-10 3 4 16,-6-4 2-16,0 6 10 16,-40 1 5-16,-2-5-8 15,0 0-21 1,-19-12-27-16,13-4-47 0,12 0-174 0</inkml:trace>
  <inkml:trace contextRef="#ctx0" brushRef="#br0" timeOffset="-92673.433">4966 14606 2385 0,'-9'0'300'0,"9"0"-108"16,0 0 9-16,0 0-72 15,0-3-12-15,0 0-45 0,0 1-17 16,0-2-17-16,0 2-3 16,0-4 6-16,0 3-5 15,0-6-3-15,0 2-10 16,0 1-7-16,21 1-6 15,-6-4-5-15,6 7-2 0,10 2 1 16,-7 0-4-16,3 0-1 16,0 9-4-16,-12 11 3 15,12 4 1-15,-18-2-9 16,3 5 4-16,-12-3 0 16,0-7 6-1,0 3-1-15,-21-5 1 0,-9 0 1 16,-3-9-1-16,-6-6 3 15,5 0 5-15,10 0-5 16,3-24-3-16,15-5 0 16,6-12-25-16,0 3-79 15,21 9-463-15</inkml:trace>
  <inkml:trace contextRef="#ctx0" brushRef="#br0" timeOffset="-91869.64">4145 14659 2884 0,'-6'-6'348'0,"6"3"-282"16,-6 3 30-16,0-3-41 15,-3 3-38-15,6 0-14 16,-12 0-3-16,-3 0 1 0,-6 6 5 15,3 6-5 1,-7 8 3-16,10 1 11 16,3-4-10-16,3 4-5 15,6-1 0-15,6-3 1 0,0 1-2 16,0 1 1-16,24-11-4 16,9 0 3-1,7 4-2-15,5-6 3 16,3-4-5-16,-6 4-1 15,4 0 3-15,-19 3 3 0,-15 1-13 16,-3-3 2-16,-9 6 3 16,0-5 8-16,-9 4 0 15,-15 2 1-15,-9 1 3 16,-10 3-4-16,7-12-1 16,3-3 1-16,-6-3-22 15,9-16-81-15,8-12-246 0</inkml:trace>
  <inkml:trace contextRef="#ctx0" brushRef="#br0" timeOffset="-91638.973">3892 14387 3473 0,'0'0'104'15,"0"0"-82"-15,0 0-8 16,12 21-14-16,15 21 0 0,18 21 9 16,-6 16-4-16,1 5-2 15,-1 9-3 1,0 2-1-16,-12 33-27 16,-15-31-38-16,0-15-384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0" max="32767" units="cm"/>
          <inkml:channel name="Y" type="integer" min="0" max="32767" units="cm"/>
          <inkml:channel name="F" type="integer" min="0" max="4095" units="deg"/>
          <inkml:channel name="T" type="integer" min="0" max="2.14748E+0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7-18T07:34:34.6810000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23983 3248 2632 0,'0'0'253'16,"0"0"-194"-16,0 0-19 16,0 0-24-16,0 0 230 15,0 0-97-15,0 0-87 16,0 0-7-16,0 0-1 16,0 0-13-16,0 0-19 0,0 0-6 15,0 0-7 1,0 0-1-16,0 0 2 15,0 0-1-15,10 0-3 16,14 0 2-16,-6 0-2 0,9 0-1 16,6 0-3-16,12 0 4 15,1 0-6-15,11 3 3 16,3 3-3-16,10-4 4 16,-4 1-4-16,7 1 0 15,5-4 0-15,-8 0 1 16,-4 0-1-16,-3 0 0 0,-2 0 2 15,-4 0-2 1,-15 0 0-16,1 0 3 16,2 0 1-16,0 0 0 15,-6-4-1-15,4 1 0 16,8 1 0-16,0-4 1 16,1 3-3-16,14 3 1 15,-9-2-2-15,10 2 3 16,-10 0-3-16,0 0 0 0,4 0 1 15,-13 0-1-15,6 0 2 16,-8 0-2-16,5 0 2 16,-12 0-2-16,9 0 3 15,-8 0-3-15,-4 0 1 16,9 0 1-16,3 0 1 0,4 0-3 16,-7 0 0-16,0 0 3 15,1 0-3 1,-10 0-1-16,0 0 1 15,-15 0 2-15,9 0 0 16,-18 0 2-16,3 0 1 0,-2 0 0 16,-7 0-2-16,0 0 0 15,0 0-3-15,0 0 3 16,3 0-3-16,-3 0 2 16,0 0-2-16,-6 0 0 15,0 0 0-15,0 0 0 16,0 0-11-16,0 0-38 15,-21-19-313-15</inkml:trace>
  <inkml:trace contextRef="#ctx0" brushRef="#br0" timeOffset="14135.558">13698 8983 2103 0,'-6'11'183'15,"6"-6"-139"-15,-9-2 586 16,2 0-268-16,1-3-272 16,6 0-62-16,0 0 1 15,0 3-12-15,0-3-12 16,0 0-1-16,0 0 3 16,0 0 3-16,0 0 3 15,0 0 0-15,0 0 7 16,0 0 1-16,0 0-10 15,0 2-3-15,0 2 0 0,28-4 5 16,5 2 9-16,12 4-4 16,6-3-3-16,7 0-9 15,2 0 2-15,3 2-3 16,-5 2-2-16,-4 1-3 0,-3-4 0 16,-11 2 2-1,-4-5-1-15,-6 4-1 16,-6-3 0-16,-3-2-11 15,-15 0-20-15,0 0-35 16,-6 0-212-16</inkml:trace>
  <inkml:trace contextRef="#ctx0" brushRef="#br0" timeOffset="16243.801">16227 8977 2100 0,'0'5'205'16,"0"-4"-146"-16,0-1 365 15,0 5-8 1,0-5-294-16,0 0-59 15,0 0-12-15,9 0 1 0,3 6-13 16,6-6-3-16,6 2-8 16,12 4-4-16,10-3-3 15,-1 0-6-15,12 3 0 0,10-4-7 16,-10 4-1-16,3-3-7 16,-2-3 4-1,-19 3-4-15,-6-3-8 16,-15 0-27-16,-12 0-23 15,-6 0-72-15</inkml:trace>
  <inkml:trace contextRef="#ctx0" brushRef="#br0" timeOffset="17899.793">6608 9983 2243 0,'-6'0'174'0,"6"0"706"15,0 0-749-15,0 0-93 16,0 0-9-16,0 0-3 16,0 0-9-16,0 0-12 15,0 0-4-15,15 0 7 16,12 0 6-16,6 8 4 16,1-2-2-16,8-4-6 0,6-2-10 15,9 0 6-15,-8 0-3 16,11 0-3-16,-6 0-9 15,-8 0-23-15,14 0-26 16,-15 0-65-16,-20 0-229 0</inkml:trace>
  <inkml:trace contextRef="#ctx0" brushRef="#br0" timeOffset="18238.137">7015 9836 2743 0,'0'-3'627'16,"0"3"-583"-16,0 0-27 16,9 0-11-16,19 0-5 15,5 0-1-15,-3 0 1 16,12 0-1-16,-9 0 1 15,1 8-1-15,-7 4 0 0,-12 0 0 16,0 2-1-16,-9-5-3 16,0 6 4-1,-6-4-6-15,0 4 5 16,0-3 1-16,-12 8 14 16,-12-2 2-16,-3 2-5 15,-19 6-11-15,-23 13-19 0,21-5-64 16,-4-7-300-16</inkml:trace>
  <inkml:trace contextRef="#ctx0" brushRef="#br0" timeOffset="20537.86">5374 11512 2532 0,'-3'4'82'0,"3"-2"449"16,0 2-289-16,0-4-194 15,0 2-29-15,0-2-9 16,18 0-9-16,21 4 8 15,-3-2 5-15,18 2 0 16,-8 0-2-16,14-4 4 16,-12 0 5-16,13 0-3 15,2 0 5-15,13 0-1 0,8 0 1 16,7 0-5-16,5-10-6 16,16 0 0-16,-10 4-5 15,-5-3-5-15,3 8-2 16,-19-3 1-16,1 4-1 15,-4-6 1-15,1 4-1 16,-4-5 1-16,-3-5 1 16,1 5-2-1,-10-3 0-15,10 1 0 0,-22 3 0 16,3 0 0-16,-8 3 0 16,-16 1 0-16,-3-1 0 15,-6 1 0-15,-9 2 0 16,-9 0 0-16,6 0-3 15,-9 0-5-15,0 0-9 16,0 0-3-16,0 0-7 0,0-10-35 16,-12 7-79-16,0-3-520 0</inkml:trace>
  <inkml:trace contextRef="#ctx0" brushRef="#br0" timeOffset="20983.655">7197 11267 2200 0,'0'0'188'16,"0"9"643"-16,0-6-640 16,0 0-141-16,0 2-25 15,0 4-2-15,21 3-6 16,3-1 8-16,9 4 3 16,6-3-8-16,0 6 1 15,7-10-2-15,-7 1-6 16,-3 2-5-16,-3-5-3 15,4 0-4-15,-19 0 2 16,3-3 1-16,-3 7 0 16,-6-5-2-16,-6 0-1 0,-6 1-1 15,0 6 1-15,0-4-1 16,-6 13 6-16,-24 2-1 16,-24 12-5-16,-10 3-5 15,-26 15-22-15,8-8-36 16,19-13-199-16</inkml:trace>
  <inkml:trace contextRef="#ctx0" brushRef="#br0" timeOffset="36261.278">26117 11349 2067 0,'0'6'199'16,"0"3"-141"-16,0 2-35 15,-6 0-23-15,6 5 6 16,-6-8-3-16,6 5 214 16,-15-8 27-16,15 0-158 15,-6-1-31-15,0 2 15 16,0 2-12-16,-3-2 13 15,3 2-16 1,-6-2 0-16,6 3-10 16,-6-6-8-16,6 0 1 0,-6 3-8 15,3-6-10-15,-3 4 0 16,-4-2-8-16,4 2-3 16,-9-3 4-16,3 5-1 15,0-3-5-15,-3-3 5 16,9 0-7-16,-9 4-1 15,3-4-3-15,-1 0 1 16,7 0-1-16,-9 0-1 0,9 0 0 16,-3 0 5-16,3 0-5 15,0 0 4-15,0 0 4 16,-6 0 0-16,15 0-2 16,-9 0-3-16,3 0 1 15,-3-13-1-15,6 6 3 16,6-3-2-16,-6-5-1 0,6 1-3 15,0-4 3 1,0 4-2-16,0-9-1 0,0 2 0 16,0-2 0-16,0 5 0 15,0-3 0-15,0 1-6 16,0 3 6 0,0-4 0-16,0 0 0 15,0 1 0-15,0-1 0 16,0 0 0-16,0 5 1 15,0-6-1-15,0 2-1 16,0 4 1-16,0-6 0 0,0-1 0 16,0-1-4-16,0 4 4 15,0-7-2-15,0 5 1 16,0 1-1-16,0 3 2 16,0 1 0-16,0 5 1 0,0-2-1 15,0 2 0 1,0-2 0-16,0 4 1 15,0-1-1-15,0 0 0 16,0-1 0-16,0-1 0 0,0 1 0 16,0 4 0-16,0-6 0 15,0 1 1-15,0 1-1 16,0 2 0-16,6 0 0 16,-6-4 0-16,0 2 0 15,0 0 1-15,0 2-1 16,0-9 0-16,6 7 0 15,-6-8 0-15,0 5 0 0,6-5 0 16,-6 0 0-16,6 5 1 16,-6-5-1-16,9 5 3 15,-9-2-3 1,6 2 1-16,-6-6-1 16,0 0 0-16,0-1 1 15,0 1-1-15,0-5 1 16,0 0-1-16,0-1 0 15,0 1 0-15,0-5 0 0,0 5 3 16,0-3-3-16,0 0 1 16,0 0 0-16,-6-3 0 15,6 3-1-15,-9-4 0 16,3 5 0-16,6 1 0 16,-6 1 0-16,6 0 0 15,-6-1 0-15,0-3 0 16,6-2 0-16,-10 3-1 15,7-3 0-15,3-1 1 0,0 4 0 16,0 2 1-16,0 10-1 16,0-4 4-16,0 5-1 15,0 0-2-15,0 1-1 16,0 1 5-16,0 0-5 16,0-1-1-16,0 0 1 15,0 4 0-15,0-4 0 16,0 6 0-1,0 1 2-15,0 3-1 0,0-5-1 16,0 7 0-16,0 0 0 16,0 0 0-16,0 3 0 15,0-3 0-15,0 0 1 16,0 0-1-16,0 0 0 16,3-2-1-16,13 5-1 15,-4 0 2-15,3 0 0 16,0 0-1-16,9 0 1 15,-6 0-1-15,9 0 1 0,-6 0-1 16,3 11 1-16,10-5-1 16,-16 3 0-16,9 1 1 15,-9-5-4-15,3 3 4 16,-12-2 0 0,0-3 0-16,-3 6-2 0,0-7 2 15,3 2 0-15,-9-4 1 16,3 2-2-16,7 1 1 15,-4 0 0-15,0 0 0 16,-6 7 0-16,6-5-1 16,-6 0 1-16,0 5 1 15,9 1-1-15,-3-1 0 0,0-3 3 16,0 8-2-16,-6-3 0 16,3 2-1-16,-3 4 0 15,9 2 0-15,-9 7 8 16,0-1-3-16,6 0-4 15,-6 4 3-15,0 0 4 16,0 2-5-16,0-3 5 16,0 3-2-16,0 3-3 15,0 1-3-15,0 7 10 16,0-2-3-16,0 9 0 16,0-6 0-16,0 6 4 15,-6-1-2-15,6 3-3 16,-9-1 1-16,9-1 0 15,-3 2-2-15,3-5 1 16,0 0-1-16,0 0-2 0,0-5 1 16,0-2-1-16,-6 4 1 15,6-9-1-15,0-1-1 16,0 5 1-16,0-4-3 16,-6 0 3-16,6 3-3 0,0 0 2 15,0-3 0-15,0 0-1 16,0-3 0-1,-6-1 0-15,6-5 1 16,0 0-1-16,-9-3-1 16,9 3 1-16,-6-5-1 15,6 2 0-15,0 0 1 0,0-2-1 16,0-6 0-16,-6 0 0 16,6-4 1-16,0-2-1 15,0 3 3-15,0-4-2 16,0-2-1-16,0 7-2 15,0-8 2 1,0 0 0-16,0 1 0 0,0 0 0 16,0 0 2-16,0-3-2 15,0-3 0-15,0 0 0 16,0 0 2-16,0 0-2 16,0 0 0-16,0 3 3 15,0-3-1-15,0 0-2 0,0 0 3 16,0 0-2-16,0 0 2 15,0 0-2 1,0 0-1-16,0 0 3 16,0 0 1-16,0 0 0 15,0 0-2-15,0 0 2 0,0 0 0 16,0 0-2-16,0 0 0 16,0 0 1-16,0 0-3 15,0 0-13-15,0 0-3 0,0 0-15 16,0 0-23-1,6 0-24-15,9 0-56 16,-3-3-359-16</inkml:trace>
  <inkml:trace contextRef="#ctx0" brushRef="#br0" timeOffset="38173.483">25695 12101 2154 0,'0'-3'199'0,"0"0"-162"16,0-6-37-1,3 1 587-15,3-1-384 16,12-3-127-16,0 3 20 16,0 1-29-16,3-5-24 0,6 5-8 15,4 2-1-15,-4 0-5 16,6-2-6 0,-9 2 3-16,3 0 3 15,-6 3-7-15,-2 3-9 0,8 0-9 16,-12 0 2-16,0 0-2 15,12 17-2-15,-9 9-2 16,3 4 3-16,-12 8-1 16,9 0 1-16,-8 3 0 15,-4 4 0-15,-6-7-1 16,0 4-1-16,0 0 7 0,0-1-4 16,0 0 5-16,-10-6-5 15,-5-3 1-15,3 0-2 16,-15-5 3-16,9-1-4 15,-9 1-1 1,3-6 2-16,-15-5 1 16,5 2-4-16,-5-4 1 0,0-1-1 15,6-6 1-15,-4-2-1 16,4-5 2-16,-3 0-2 16,0 0 0-16,3 0 0 15,-7-5 0-15,10-5 0 0,-12-6 1 16,15 2-1-1,12-7 2-15,-6-5 0 16,8-8-2-16,7-11 0 16,-3-4 0-16,3-7-4 15,6-3 1-15,0 3 3 16,0 2-3-16,27 3 1 0,-8 11 2 16,14-5-2-16,0 10-9 15,6 3 2-15,-3 6 4 16,13 5-5-16,-10 7 2 15,0 6-2-15,-6 2-3 16,-11 6-17-16,14 0-11 0,-18 0-17 16,15 28-11-1,-12 7-48-15,-12-5-222 0</inkml:trace>
  <inkml:trace contextRef="#ctx0" brushRef="#br0" timeOffset="42056.612">25396 8972 2048 0,'0'-2'328'0,"0"2"-282"15,-6-3 924-15,6 3-834 16,0 0-90-16,-6 0-28 16,6 0-4-16,0 0-7 0,0 0-7 15,0 16 0-15,0 17 4 16,0 13 6-16,0 8 0 16,6 5 2-16,0 1 0 15,6 6-7-15,-12-6-3 16,6-1 2-16,-6-3-4 0,0-6 3 15,0-13-3 1,0-5 0-16,0-7 0 0,0-7-12 16,0-10-15-16,-15-8-35 15,6 0-46-15,3 0-186 0</inkml:trace>
  <inkml:trace contextRef="#ctx0" brushRef="#br0" timeOffset="42380.452">25318 9522 2289 0,'0'0'638'16,"0"-1"-408"-16,0 1-92 15,0 0-43-15,0 0-38 16,0 0-27-16,0 0-17 16,12 0 10-16,0 7 2 0,3 14-5 15,-3-1-7-15,3 4-7 16,-9-1-3-16,3-1 2 15,0-6 3 1,-9 2 4-16,6-6-5 16,-6 3-2-16,6-8 2 15,-6-1-3-15,9-1 0 0,-9-5-1 16,0 0 0-16,0 0 0 16,3 0 9-16,-3 0 17 15,15-11-7 1,6-17-22-16,-2-12-1 0,14-32-49 15,-3 17-60-15,-3 5-937 0</inkml:trace>
  <inkml:trace contextRef="#ctx0" brushRef="#br0" timeOffset="43173.342">25218 10407 2243 0,'0'2'211'0,"0"5"-156"15,0-6 323-15,0-1 14 16,0 0-277-16,21 0-84 15,0 0 1-15,0 0-10 16,16 0-12-16,-13 0-5 16,6 0-5-16,6 0-3 15,-12 0-33-15,3 0-214 0</inkml:trace>
  <inkml:trace contextRef="#ctx0" brushRef="#br0" timeOffset="44005.392">25239 11465 2136 0,'6'6'220'16,"-3"3"-157"-16,9-6 454 0,-6 0-237 15,0 1-172-15,3-4-26 16,9 0-5-16,-9 0-12 16,13 0-22-16,-1 0-21 15,0 0-11-15,3 0-11 16,0 0-3-16,9 0-36 15,-6 0-66-15,1 0-480 0</inkml:trace>
  <inkml:trace contextRef="#ctx0" brushRef="#br0" timeOffset="44915.666">25299 12665 1345 0,'0'0'766'15,"0"6"-585"-15,0-2-117 0,0 5-18 16,6-7 866-16,-6-2-771 16,0 4-91-16,0-4-4 15,0 0-8-15,3 0-12 16,7 0-1-16,2 0-2 15,0 0-4-15,15 0-6 16,-6 0-13-16,21 0 0 0,0 0-45 16,-8 0-90-16</inkml:trace>
  <inkml:trace contextRef="#ctx0" brushRef="#br0" timeOffset="46287.405">24859 10356 2605 0,'0'3'18'0,"9"-3"725"0,-3 0-601 15,9 3-104-15,3-3-20 16,3 7 2-16,9-7-3 15,4 0-10-15,5 0-7 16,-6 0-6-16,12 0-35 16,-6 0-82-16,-11 0-722 0</inkml:trace>
  <inkml:trace contextRef="#ctx0" brushRef="#br0" timeOffset="47122.212">24829 11443 2223 0,'0'8'225'15,"0"-2"-174"-15,0-4 678 16,0-2-602-16,15 0-72 16,0 0-22-16,27 0-12 15,-9 0-15-15,12 0-6 16,-5 0-25-16,-1 0-39 15,-15 0-167-15,-6 0-1531 0</inkml:trace>
  <inkml:trace contextRef="#ctx0" brushRef="#br0" timeOffset="47984.572">24856 12722 2092 0,'3'6'226'0,"-3"8"-185"0,15-8-4 16,-15 0 899-16,9-3-815 16,-3-1-60-16,6-2 2 15,0 0-3-15,9 0-24 16,-6 0-19-16,9 0-11 16,-5 0-5-16,8-2-1 15,6-7-19-15,6 3-33 16,-9-6-94-16</inkml:trace>
  <inkml:trace contextRef="#ctx0" brushRef="#br0" timeOffset="49480.008">24433 10407 2269 0,'0'2'210'0,"9"-2"-177"16,15 0 43-16,-5 0 331 16,-1 0-189-16,3 0-65 15,6 0-88-15,-9 0-42 16,6 0-18-16,3 0-5 16,0 0-19-1,7 0-35-15,-10 0-134 0,-3 0-262 0</inkml:trace>
  <inkml:trace contextRef="#ctx0" brushRef="#br0" timeOffset="50403.649">24451 11465 659 0,'6'0'1345'0,"3"0"-1073"16,-9 0-207-16,3 0-47 15,-3 0-16-15,9 0 36 0,-9 0 520 16,0 0-289-16,0 0-176 16,0 0-21-16,0 0-27 15,0 0-16 1,0 0 2-16,7 0-2 16,-7 0-7-16,12 0 3 15,3 0-8-15,-3 0-10 16,15-1-3-16,3 1-4 15,3 0 0-15,4 0-21 0,5 0-34 16,-9 0-91-16,-18 0-1154 16</inkml:trace>
  <inkml:trace contextRef="#ctx0" brushRef="#br0" timeOffset="51382.09">24394 12803 2167 0,'6'6'212'0,"0"0"-145"0,-3-3 751 16,9 0-683-16,-6 3-88 16,0-3-2-1,3-3-17-15,15 0-19 16,1 0 0-16,-4 0-9 0,24 0-12 15,-9-9-77-15,0-3-640 0</inkml:trace>
  <inkml:trace contextRef="#ctx0" brushRef="#br0" timeOffset="77679.93">6185 12572 3276 0,'9'0'200'0,"-2"0"-170"16,14 0-27-16,3 0-3 15,18-8 1-15,6-5 3 16,25 6-1-16,2 1 4 15,13 2-6-15,-4-2 1 16,1 6-2-16,-13 0 0 16,1 0-7-16,-1-6-42 15,-21 3-162-15,-17-3-1086 0</inkml:trace>
  <inkml:trace contextRef="#ctx0" brushRef="#br0" timeOffset="77990.257">6768 12359 2529 0,'0'0'935'16,"0"0"-894"-16,0 0-40 0,0 6 1 15,27 0 17 1,-6 1 3-16,21 12 1 0,4-5-12 15,-7 7-3-15,0-1-4 16,0-2-4-16,-17 2 0 16,2 1 0-16,-18-7 0 15,-6 10-6-15,0 2 4 16,-15 5-2 0,-28 8-5-16,-8 7 5 0,-15 8 0 15,-7-2-42-15,22-11-148 16,12-15-1519-16</inkml:trace>
  <inkml:trace contextRef="#ctx0" brushRef="#br0" timeOffset="89082.533">9448 11082 2796 0,'-6'0'474'16,"6"-4"-383"-16,-6-8-54 15,6 5 5-15,0 4 5 16,0 0-15-16,0 0-21 0,0 3-11 16,0 0 0-16,6 0 3 15,0 0 3-15,-6 0 6 16,3 0 11-16,-3-3-4 16,12 3-6-16,-6 0-7 15,6-2-6-15,0 2 4 16,6 0-4-16,-2 0 1 0,2 0-1 15,3 0 1-15,6 0-1 16,-3 0 3-16,3 0-3 16,-6 0 1-1,7 0-1-15,-1 0 3 16,6 0-3-16,-3 0 0 0,6 0 1 16,-3 0-1-16,7 2 0 15,-1 1 3-15,6 3 1 16,1-1 0-16,5 6-4 15,-9-4 0-15,12-4 1 16,-5 3-1-16,-7 0 0 16,0 0 0-16,-12-2 0 15,10-2 0-15,-7 0 0 16,3 1-1-16,6 0 1 16,4 1 0-16,-1-2 0 15,3 2 1-15,0 2-1 16,7-4 0-16,-10 0 0 15,6 3 0-15,-8-4 0 0,-1 4-1 16,-3-4 1-16,6 3 0 16,-11-4 0-16,5 0-1 15,-6 2 1 1,-3-2 0-16,6 0 0 0,7 6 0 16,-4-6 0-16,6 4 0 15,0-1-1-15,-8-3 1 0,11 2-1 16,-15 2 1-1,3-2 0-15,-2 2 0 16,2-3 0-16,3 4 0 16,3 0 0-16,0-2 0 15,4-3 0-15,11 2 1 16,-6-2-1-16,10 4 0 16,-13-2 0-16,0 2 0 0,-2-2 0 15,-1 5 0-15,0-1-1 16,0-1 1-16,4-3 0 15,-4 2 2-15,0-2-1 16,13 2-1 0,-10-4 0-16,9 3-1 0,1-1 1 15,-7-2 0-15,9 6 0 16,-11-2 0-16,5-3 0 16,-3 4 0-16,4-5-1 15,-7 1 1-15,6-1 1 16,10 4-1-16,-1-1 0 0,6 3 0 15,-5 0 0-15,2 0-1 16,-3-3 1-16,-2 2 0 16,-4-2 0-16,4 0-3 15,-4 0 3-15,0-3-1 16,10 6 1 0,-4-6 0-16,0 0 0 0,7 3 0 15,-7-3 0-15,4 3 0 16,2-3 1-16,-12 2 2 15,7 2 1-15,-4-2-4 16,7-2-1-16,-16 0 1 16,9 4 0-16,-2-4 0 15,2 0 0-15,-3 0 0 0,-2 0 0 16,2 0 0-16,-15 0 0 16,6 0 0-16,-8 0 0 15,-4 0-1 1,6 0 1-16,-3 0 1 0,-2 0-1 15,11 0 1-15,-9 0-1 16,12 0 1-16,-8-4 0 16,11 4-1-16,0-2 0 15,4 2 1-15,-7 0-1 16,0-4 0-16,4 2 0 16,-10-1 0-16,0 0 0 0,0 3 0 15,-5 0 0-15,-1 0 0 16,0 0 0-16,6 0 0 15,-8 0 1 1,11 0-1-16,-6 0 0 16,7 0 0-16,-7 0 0 15,6 0 0-15,-6 0 0 0,10 0 0 16,-16 0 0-16,3 0 0 16,0 0 0-16,4 0 0 15,-1 0 0-15,3 0 0 16,-6 0 0-16,7 0 0 15,-10-6 0-15,6 6 1 16,-9 0 7-16,-6-3 5 16,-5 0 3-16,5 0-5 15,-6-2-2-15,0 2 0 16,-6 0 1-16,9 0-3 0,-6 3-1 16,16 0-4-16,-7 0 0 15,6 0 0-15,-9 0 3 16,0 0 3-16,-3 0 0 15,6 0 1-15,-8 0-2 16,2 0 4-16,-3 0 0 16,3 0-5-16,0 0-3 15,9 0 2-15,0 0-2 16,-8 0-1-16,11 0-1 16,-15 0-1-16,0 0 1 15,9 0-1-15,-12 0 0 16,0 0 3-16,9 0-3 15,-5 0 0-15,-1 0 0 0,-3 0 0 16,-9 0 0-16,0 0 0 16,-3 0 0-16,-3 0 0 15,0 0-2-15,0 0-5 16,0 0-13-16,0 6-58 16,-3-3-242-16</inkml:trace>
  <inkml:trace contextRef="#ctx0" brushRef="#br0" timeOffset="90164.459">17256 11152 2197 0,'0'-2'1154'0,"0"2"-1048"15,0 0-63-15,0 0 11 16,0 0-17-16,0 0-21 15,0 0-12-15,0 0-4 16,0 0 1-16,0 0-1 16,0 0 6-16,0 0 13 15,6 0 5-15,6 0 2 16,9 0-4-16,12 0-6 0,1 2-6 16,-4 8-4-16,15-7-2 15,3 3-4 1,4 0 0-16,5-5 4 0,-6 9-4 15,1-7 0-15,2-3 0 16,-3 0 0-16,-8 0 2 16,5 0-2-16,-6 0 0 15,0 0 6-15,-2 0 0 16,-4 0-3-16,6 0 1 16,-3 0-4-16,-5 0 0 15,-1 0 0-15,-3 0 0 16,3 0 2-16,-3 0-2 15,-9 0 0-15,7 0 2 16,-7 0-2-16,-9 0 0 0,6 0 3 16,3 0 0-16,-9 0 2 15,6 0-5-15,3 0 1 16,-3 0 0-16,-9 0 0 16,1-3-1-16,-4 3 0 15,3 0 0-15,-9 0 1 0,0 0-1 16,0 0 0-1,0 0 0-15,0 0-2 0,0 0-2 16,0 0-15-16,-9 0-57 16,-7 0-349-16</inkml:trace>
  <inkml:trace contextRef="#ctx0" brushRef="#br0" timeOffset="92105.984">21186 11120 2621 0,'0'-2'468'16,"0"-2"-344"-16,12 1-17 16,3 0 1-16,3 1-43 0,3 0-21 15,-6-2-10-15,9-2-4 16,6 6-9-16,-2 0-5 15,17 0-4-15,-6 0-3 16,3 0 1-16,19 0-2 16,-4 14 0-16,19-2-1 15,-7 7-2-15,3-6-2 16,7 2-1-16,-1-4-1 0,-2 4 1 16,11-5-1-16,-2-4-1 15,-7 3 0-15,4-2 1 16,-4-1-1-1,1-2 0-15,-13 1 0 16,-2 5 1-16,-4-4-1 16,-9 2 0-16,-2-2 2 0,8 3-2 15,-6-3-1-15,7-1 1 16,2 1 0-16,-3 6 2 16,1-7-2-16,2 5 0 15,-3 1 0-15,4 1-1 0,-16-3 1 16,0 5 0-1,0-5 0-15,1-1 0 16,-1 2 0-16,0-2 0 16,1-5 0-16,-10 0 0 0,12 0 0 15,-9-3 0-15,1 4 0 16,-1-4 0 0,-6 0 0-16,-6 0 0 0,3 0 0 15,-3 0 1-15,13 0-1 16,-7 0 0-16,-9 0 0 15,12 0 0-15,-6 0 0 16,1 0 0-16,-4 0 0 16,-6 0 0-16,3 0 0 15,-6-4 2-15,9-2-2 16,0 3 0-16,1-3 0 0,2 4 0 16,3-2 0-16,3-4 0 15,7 5 0-15,-4-3-1 16,-6 0 1-16,3 3 1 15,0-5-1-15,1 5 0 16,2-3 0 0,-3 3 0-16,6 3 0 15,4-3 0-15,-1 0 0 0,0 0-1 16,9 0 1-16,-8-2 0 16,-1 1 0-16,0-2 0 15,1 0 3-15,-10 1 6 16,-3-4 0-16,9 0 0 15,-9 4 1-15,10-1-3 0,-13-3 0 16,12 3-4-16,-3 3 0 16,7-1 1-16,-7-2-4 15,0 5 0-15,-3-3 4 16,1-4 0-16,-4 5 3 16,-12 3 1-1,6-4-3-15,0 4 0 16,3 0-2-16,4 0-2 15,2 0 0-15,-3 0 1 0,-12 0-1 16,6 0 1-16,-6 0-2 16,-12 0 3-16,-6 0-1 15,-3 0 1-15,0 0-2 0,0 0-1 16,0-2 2-16,0 2-2 16,0 0-6-16,0 0-9 15,-12 0-38-15,-18 0-180 0</inkml:trace>
  <inkml:trace contextRef="#ctx0" brushRef="#br0" timeOffset="93005.497">19936 7895 3335 0,'0'-2'313'0,"0"2"-265"16,0 0-38-16,0 0-9 15,0 17-1-15,0 24 0 0,0 23 4 16,0 18 8-16,0 14-1 16,0 13-4-16,-6 0 1 15,-9-9-2-15,3-10-2 16,-3-8-1-16,6-12-3 16,-3-12 2-16,-3-8-2 15,3-14-2-15,6-8-10 0,-4-10-20 16,-8-18-37-16,6 0-72 15,-3 0-332-15</inkml:trace>
  <inkml:trace contextRef="#ctx0" brushRef="#br0" timeOffset="93333.434">19646 8601 3350 0,'0'-3'222'0,"0"3"-175"15,0 0-23-15,0 0-9 16,0 0-4-16,0 23 0 16,0 7 7-16,0 8 1 15,19 9-8-15,-1-1-4 16,-6 4 1-16,0-4 0 0,3-8-3 16,-3-5-1-1,3-6 0-15,-3-7-1 16,-9-11 1-16,-3-4-1 15,15-5 7-15,0 0 2 0,3 0-2 16,10-16 0 0,11-15-4-16,6-13-4 15,3-5-2-15,13-1-3 16,-7-3-9-16,9-2-19 0,-8 17-52 16,-13 6-150-16</inkml:trace>
  <inkml:trace contextRef="#ctx0" brushRef="#br0" timeOffset="95986.722">18825 11465 3043 0,'0'0'355'0,"0"0"-283"15,0 0-33-15,10 0-7 16,5 0-11-16,3 0-15 16,3-1-6-16,6-6 3 0,-3 4-3 15,3-6 3-15,0 7 1 16,-5-2 1-16,11 4 9 15,-6-2-2-15,0-2-1 16,0-1-1 0,0 2 0-16,-2 1-3 15,8-4-4-15,0 2 0 0,-3 4-3 16,3-3 1-16,1 3-1 16,-7 0 1-16,3 0-1 15,-3 0 0-15,0 0 0 16,-9 0 1-16,7-3-1 15,-1 3 2-15,0 0-1 16,3 0-1-16,-9 0 1 16,-6 0-1-16,9 0 3 0,-3 0-1 15,4 0-2-15,-4 0 0 16,6-3 0-16,-3 3 0 16,0-2 1-16,-6 2 3 15,9-4-3-15,-6 4-1 16,0 0 0-16,-2 0 0 15,-4 0 1-15,3 0-1 16,-3 0 1-16,-3 0-1 16,6 0 4-16,-3 0-1 15,3 0 2-15,-3 0-3 16,3 0-1-16,-9 0 1 0,3 0-1 16,6 0-1-16,1 0 0 15,-4 0-1-15,0 0 1 16,3 0 0-1,-3 0 1-15,6 0-1 16,3 0 1-16,-3 0-1 0,3 4 2 16,-3-4 1-16,4 2-3 15,-7-2 1-15,9 0 4 16,-6 3 0-16,-3-3 1 16,3 0-2-16,-3 0 0 15,9 0 0-15,4 0-4 16,-10 0 1-16,9 0-1 15,-6 0 0-15,6 0 0 0,3 0 0 16,-6 0 0-16,4 0 0 16,-4 0 1-1,-6 0-1-15,3 0 0 16,0 0 2-16,-6 0-2 0,3 0 3 16,-6 0 1-16,6 0 2 15,-5 0-2-15,8 0 3 16,0 0-4-16,-6 0 0 0,0 0 1 15,0 0-1 1,3 0 2-16,-12 0-1 16,0 0 3-16,9 0-3 15,-9 0-3-15,0 0 2 16,-6 0-1-16,3 0-1 16,3 0-1-16,7 0 0 0,-13 0 0 15,0 0-1-15,0 0-21 16,-22 0-99-16</inkml:trace>
  <inkml:trace contextRef="#ctx0" brushRef="#br0" timeOffset="104614.606">9566 9900 2512 0,'0'-9'284'15,"0"3"-233"-15,0 4 20 0,0-2 101 16,0 2-55-16,0 2-58 16,0 0-19-16,0 0 12 15,0 0-5-15,0 0-13 16,0 0-17-16,0 0-4 16,0 0-8-16,0 0-2 15,0 0-2-15,0 0 0 0,0 0-1 16,0 0 1-16,0 0 3 15,0 0-4-15,0 0 0 16,0 0 0-16,0 0 1 16,0 0 0-16,0 0-1 15,0 0-5-15,0 0-9 16,0 0-24-16,-6 0 14 16,0 2 12-16,-3 7 12 15,3-3-4-15,0 6 4 16,0-9 0-16,6 2 0 15,0-1 0-15,0-4 0 16,0 0 0-16,0 2 2 16,0-2 4-16,0 0 7 15,0 0 5-15,0 0 1 16,0 0-1-16,0 0-6 0,0 0-7 16,0 0 1-1,0 4 0-15,0 4-2 16,6-5 3-16,15 3-1 15,-3-1-1-15,3 1 0 0,15 6-5 16,-6-5 1-16,4 1 2 16,8 4-3-16,-9-6 0 15,6 0 0-15,-6 0 0 16,1 3 0-16,2-8 0 16,3-1 0-16,-6 5 0 0,0-5 0 15,1 0 0-15,-10 0 0 16,9 0 0-16,-6 0 1 15,-9 0-1-15,6 0 0 16,-8 0-1-16,11 0 1 16,-15 0 0-1,6 0 0-15,3 0 0 16,-3 0-1-16,3 0 1 16,3 0 0-16,10 0 0 15,5 0 0-15,-3 0 1 0,12 0-1 16,4 1 0-16,-7 4 0 0,9-5 0 15,-2 0 0-15,-13 1 0 16,0-1 0-16,-9 0 0 16,-3 0 0-1,1 0 1-15,-10 0 2 16,9 0-3-16,-9 0 8 16,9 0-3-16,0 0-5 0,3 0 1 15,7 0-1 1,-4 0 0-16,9 0 1 15,-3 0-1-15,-5 0 0 16,2 0 0-16,-6 0 0 0,6 6 0 16,-12-2 1-16,13 5-1 15,-7-7 1-15,3 2-1 16,6-2 1-16,-3-2 0 16,13 4-1-16,-10-4 3 15,6 2-3-15,0 1 0 16,-8-3 0-16,5 3 0 15,-9 3 0-15,6-4-1 16,-9 2 1-16,19-2 0 0,-7-2 0 16,0 0 0-16,7 4 0 15,-7-4 0-15,3 0 0 16,0 0 0-16,-5 3 0 16,-1-3 0-16,-9 2-1 15,12 2 1-15,-12-4 0 0,4 0 0 16,-7 1 1-1,12-1-1-15,-6 0 0 0,3 0 0 16,4 0 0-16,-1 0 0 16,9 0 0-16,-12 0 0 15,4 0 0-15,-7 0 0 16,3 0 0 0,-9 0 0-16,16 0 0 15,-4 0 0-15,-3 0 0 16,12 0 0-16,-5 0 0 15,-1 0 0-15,3 0 0 0,0 0 1 16,-5 0-1 0,-7 0 0-16,-3 0 0 0,-3 0 0 15,0 0 0-15,-3 0 4 16,4 0-4-16,5 0 1 16,-3 0 1-16,3 0 7 15,-6 0-6-15,13 0-2 16,-10 0 2-16,3 0-3 0,-6 0 5 15,6 0 3-15,-3 0 0 16,1 0-3 0,-1 0-3-16,-6 0-2 15,3 0 1-15,0 0-1 16,4 0 0-16,-4 0 1 16,12 0-1-16,-3 0 0 15,6 0 0-15,-2 0 1 0,-4 0-1 16,12 0 0-16,-15 0 1 15,-2 0-1-15,-4 0 1 16,0 0-1-16,-3-1 4 16,-3 1-4-16,3-4 0 15,-3 4 0-15,4 0 1 16,-1 0-1-16,3-2 0 0,3 2 0 16,0 0 0-16,0-3 0 15,4 3 0 1,-10-4 0-16,9 2 0 15,-6 2 1-15,3 0-1 0,0 0 0 16,1 0-1-16,2 0 1 16,-3 0 1-16,12 0-1 15,4 0 0-15,-7 0 0 16,6 0 1-16,9 0-1 16,-2-4 2-16,-4 4-1 15,6 0-1-15,-5 0 0 16,-4 0 1-16,0-2-1 0,0 2 0 15,-8 0 0-15,11 0 0 16,-6 0 0-16,6 0 0 16,4 0-1-16,-7 2 1 15,9 2 0-15,-8 2 0 16,5-1 0-16,-12-1 0 16,6 3 1-16,-8-2-1 15,-4-4 0-15,-3 3 0 16,6-1 0-1,-3 0 0-15,7 0 5 0,-7-3-1 16,3 2-1-16,6 2-1 16,-2 2-1-16,5-4-1 15,-15 1 1-15,15-3 1 16,-8 0-1-16,-4 0-1 16,9 0 3-16,-9 0-1 15,6 0 0-15,-8 0-1 16,-1 3 2-16,12-3 2 0,-9 3-2 15,7 0-2-15,-7 0-1 16,-3 0 0-16,-3 6 0 16,0-7 0-16,-3 2 0 15,4-2 1-15,-1 2-1 16,6 1 0-16,-9-2 0 16,9 6 0-16,-6-6 0 15,10-1 0-15,-4 2 0 16,-6-4 0-16,6 2 0 0,-9-2 1 15,-6 0 4-15,4 0-1 16,5 0 1 0,-3 0-1-16,-6 0-2 15,9 0-2-15,-6 0 1 0,6 0-1 16,-11 0 0-16,11 0 1 16,-6 0-1-16,0 0 0 15,-3 0 0-15,3 0 0 16,-3 0 1-16,3 0-1 15,-2 0 0-15,-4 0 0 16,9 0 0-16,-6 0 0 16,9 0 0-16,-9 0 0 0,9-2 0 15,-6 2 0 1,-5 0 0-16,8-4 0 16,-6 4 1-16,-3-2-1 15,3 2 0-15,-9-3 0 16,15-3 0-16,-6 3 0 15,0 3 0-15,4-3 0 16,-4 3 0-16,6-3 0 16,3 3 0-16,0 0 0 0,0-2 0 15,0-2 0-15,-2 4 0 16,-7-2 1-16,6 2-1 16,6-4 0-16,-6 2 0 15,3 2 1-15,-6-7-1 16,-2 5 0-16,-1-1 0 15,-6 3 4-15,3-3 1 0,-3 3-1 16,3-3-1-16,-3 3-1 16,9 0-1-16,-6-3-1 15,6 3 0-15,1 0 0 16,-4-3 0 0,-3 0 0-16,0 1 3 15,9 2-3-15,-6-6 2 16,-6 6 2-16,3-4-1 0,-3 2 1 15,-3 2-2-15,9-3-1 16,-8 3 1-16,-4-3-2 16,9 3 0-16,-3-3 1 15,-3 3-1-15,-3 0 1 16,0 0-1-16,0 0 0 0,0 0 0 16,-6 0-9-16,9 0-10 15,-9 0-33 1,0 0-66-16,6 0-851 0</inkml:trace>
  <inkml:trace contextRef="#ctx0" brushRef="#br0" timeOffset="106818.872">21352 10064 2230 0,'0'0'373'0,"0"0"-197"0,0 0 72 15,0 0-65-15,0 0-35 16,0 0-50-16,0 0-30 16,0 0-8-16,0 0-22 15,0 0-5-15,9 0-8 16,-3 0-6-16,-6 0-5 15,9-2-3-15,-3-2-3 16,6-2-5-16,0 4-3 16,9-2 2-16,6 4-1 0,-6 0 2 15,16 0-1-15,-4 0-2 16,6 0 2 0,3 0-1-16,7 0-1 15,-7 6 0-15,15 4 1 16,1-2-1-16,-1 0 1 15,6 2-1-15,1-1 0 16,-7 3 0-16,12-7 0 16,-11 4 0-16,8-3 0 15,-18 5 1-15,7-5-1 0,-1-3 0 16,-12 3 0-16,13 3 0 16,-10-3 0-16,0 0 0 15,1-1 0-15,-7 1 0 16,6 3 0-16,6-3 0 15,-2 0 0-15,-7-1 0 0,0-2 0 16,-3-3 0 0,-2 6 0-16,5-6 0 15,-12 0 0-15,3 0 0 16,6 0 1-16,-2 0-1 16,-4 0 1-16,9 3 1 15,3-3-2-15,-5 3 0 0,5-3 0 16,-9 3 1-16,12-3 1 15,-8 0-2-15,-10 3 0 16,9-3 0 0,-15 0 0-16,12 0 1 0,-2 0-1 15,-4 0 1-15,-3 3-1 16,6-3 0-16,0 0 0 16,7 0 1-16,-7 0-1 0,9 0 0 15,-3 0 0 1,1 0 1-16,-1 0-1 15,0 0 0-15,-12 0 0 0,12 0 1 16,-14 0-1-16,8 0 0 16,-6 0 0-16,3 0 0 15,3 0 0-15,0 0 0 16,1 0 0-16,-4 2 0 16,0 2 0-16,0-2-2 15,9 4 1 1,-14-3 1-16,5 0 0 15,-6 0 0-15,9-3-1 0,-9 0 1 16,3 3 0-16,-2-3 0 16,-7 0 0-16,18 2 0 15,-15-2 0-15,6 0-1 16,3 0 1-16,1 0 1 0,-4 0-1 16,6 0 0-16,-3 0 0 15,0 0 0-15,0 0 0 16,10 0 0-16,-7 0 0 15,-12 0 0-15,15 0 0 16,-3 0 0-16,-11 0 0 16,14 0 0-16,-12 0 1 15,12-2-1 1,-15-1 0-16,6 0 1 16,7 0-1-16,-7-6 0 0,3 7 0 15,3-2 0-15,9 2 0 16,-8-1 0-16,-4 0 1 15,3 0-1-15,-6 0 0 16,-3 0 0-16,4-3 0 16,-4 0 1-16,-3 4 1 15,0-4-2-15,-6 2 0 0,6-1 2 16,0-1 0-16,-6 3-2 16,9 0 0-16,-5 0 0 15,8 1 1-15,-9 2-1 16,9-4 0-16,0 2 1 15,-9 2-1 1,6-4 0-16,-2 2 0 0,5-5 0 16,-9 5 1-16,0-1-1 15,3 0 0-15,0 0 1 16,-3 0 2-16,-6 0 3 16,3 0-1-16,-5-5-5 15,5 4 4-15,-3 2 0 16,-3-1 0-16,-3 0 1 0,0 0 1 15,0 3 0 1,-6-4 5-16,0 4 1 0,0 0-3 16,0 0-7-16,0 0-2 15,0-6-20-15,0 0-37 16,0-1-175-16</inkml:trace>
  <inkml:trace contextRef="#ctx0" brushRef="#br0" timeOffset="112007.943">20751 10489 2995 0,'-6'0'332'16,"6"0"-258"-1,0 0-54-15,-9 0 36 0,9 0-20 16,0 0-24-16,-9 0-8 16,9 0-4-16,-6 0 1 15,-3 0-1-15,-12 0 0 16,9 0 1-16,-16 0 0 16,10 0 2-16,-12 0 0 15,15 0 4-15,-6 0 6 16,9 0 6-16,-6-3-3 0,-6 3-8 15,9 0-5-15,-7 0 0 16,-2 0-3-16,-6 0 0 16,3 0 0-16,12 0 0 15,-6 0 1-15,0 0-1 16,2 0 1-16,-5 0 2 16,-3 0 1-16,3 0-1 15,-9 0-3-15,0 0 1 16,-1-6-1-16,1 6 0 15,-6-4 1-15,15 4 1 16,-3-2 2-16,9-1-2 0,-13 0 2 16,16 3-1-1,-6-3-2-15,-3-1-1 0,0 4 0 16,-9-1 0-16,2 1 1 16,1 0-1-16,-9-4 1 15,0 4 1 1,6-6-1-16,-4 6 1 0,22-2-1 15,-12-2 1-15,6 2-2 16,-6-1 3-16,12-1-3 16,-6 2 0-16,-13-2 4 15,10-3-4-15,-15 2 0 16,6 1 0-16,-9 0 0 16,5 2 0-16,4-4 0 0,-3 2 0 15,3-4 1 1,6 2-1-16,-7-2 0 15,10 2 0-15,3-7 1 16,3 7 2-16,-9-1 0 0,3-6-3 16,-3 5 1-16,-13-4-1 15,7 0 0-15,-6 0 0 16,0-3 0-16,-1 7 5 16,16-4-2-16,-3-2 6 15,3 2 5-15,0 0-5 16,9 3-5-16,-3 1-2 0,9-1-1 15,-13 0-1-15,10 3 3 16,-3 0-1-16,12-3 1 16,-3 4 1-16,-3-1 0 15,0 3 0-15,3-3 2 16,6-2 1 0,0 2 0-16,0 0-3 15,0-2-1-15,0-8-3 0,0 5 1 16,0-9-1-16,0-1 2 15,0 4-2-15,0-4 0 16,6-3 0-16,12 6 1 16,-12-5-1-16,6 3-2 15,0 2 2-15,3 1 0 16,-2-4-1-16,-4 6 1 16,15-2 0-16,-6 2 0 15,0-2 0-15,9 3 0 16,0-4-1-16,7 0 1 15,-10 7-2-15,9-1 2 0,3-1 0 16,6 1-2-16,-2 2 2 16,2 0-1-16,0 2-1 15,0-4 2-15,7 6 0 16,2 0 0-16,0 0 0 16,4 3 0-16,-4-4 0 15,-9 2 1-15,12-1-1 0,-5 1 0 16,-10 2 0-1,3-3 0-15,7 0 1 16,-7 4-1-16,6-4 0 16,3 2 1-16,-2 4 1 0,8-2-2 15,-12-1 0-15,13 3 0 16,-13-3 0-16,6 1 0 16,-12-4 0-16,-2 2 0 15,5 1 0 1,-3 0 0-16,-3 0 0 0,7-3 1 15,-4 4 1-15,-3-1-2 16,6-3 3-16,-2 6-3 16,-1 0 0-16,6 0 2 15,-6 0-2-15,7 0 0 16,-1 0 0-16,-12 0 0 16,12 0 0-16,-11 6 0 0,-4-1 0 15,3 1 0-15,0 3 0 16,0 3-1-16,-3-4 1 15,4 4 0-15,-4 0 0 16,3 1 0-16,-6 0 0 16,3 0 0-16,-2 1 0 15,-1-6-1-15,-6 4 1 16,6 2-2 0,-12-2 1-16,6 3-2 15,0 0 3-15,-9 0 0 0,10-4-2 16,-10 6 2-16,0-1 0 15,3 4 0-15,-6-5 0 16,0 2 0-16,-3 1-1 16,-6-1 1-16,0 1-1 15,0-4-1-15,0 7 2 0,0-4 0 16,0 2-4-16,0 1 4 16,-18 1 0-16,-12-3 0 15,15 4 0-15,-13-4 0 16,1-1 1-16,6 0-1 15,6-4 0-15,-6 1 3 16,0-5-3-16,-6 0 0 16,12 2 1-16,-7-5-1 15,-5 3 0-15,-3-3 3 16,0 5-3-16,0-1 0 16,-4-2 1-16,7 1-1 15,9-3 2-15,-6 0-2 16,3 0 0-16,9-4 0 0,-9 7 0 15,0-3 0-15,6-1 0 16,-7 1 0-16,1 4 0 16,3-5 0-1,0 1 0-15,-6 0 0 16,9 0 0-16,-12 2 1 16,6-2-1-16,-7-2 0 0,4 2 0 15,0-1 1-15,3 0-1 16,-3 1 0-16,3-1 0 15,3-4 1-15,-4 4-1 16,4-4 2-16,-3 2-2 16,9 0 0-16,-6 4 0 15,0-5 0-15,9 2 0 0,3-2 0 16,-9-2 1-16,15 4-1 16,0-4 0-16,0 0 0 15,0 0-13-15,0 0-23 16,0 0-29-1,0 0-61-15,0 0-816 0</inkml:trace>
  <inkml:trace contextRef="#ctx0" brushRef="#br0" timeOffset="113442.044">20386 10409 3024 0,'0'-2'356'0,"0"-2"-264"16,6 4-15-16,-3-2-16 15,-3 2-18-15,9-4-18 0,-9 4-2 16,0 0 3-16,0 0-1 16,0 0-8-16,0 0-2 15,0 0-7 1,0 0-3-16,0 0-1 0,0 0-4 16,9 0-3-16,-3 12 3 15,6 12 0-15,0 4 1 16,0 12-1-16,3 3 0 15,-3 1 0-15,4 9 0 16,-10 0 0-16,0-5 0 16,-6 11 0-16,0-2 0 15,0 0 1-15,0 5-1 0,0-6 0 16,0-1 0-16,-12-3 0 16,-4-1 0-1,-2-11-1-15,-3 5 1 16,-3-4 0-16,-9-6-1 0,6 5 1 15,-3-4 0 1,2 0 0-16,-5-2 0 0,12-2 0 16,-3 1 0-16,-12-7 0 15,21 0 1-15,-13 1-1 16,7-4 0-16,-6-3 0 16,3-2 1-16,0 2 1 0,3-5-2 15,0 2 0-15,2-4 0 16,4 1 1-1,0-6-1-15,6 4 0 16,-3-6 0-16,0 1 0 16,3-1 1-16,6-5-1 15,-12 3 0-15,15 1 0 16,0-2 1-16,-9 0-1 0,3 1 0 16,6-2 0-16,-3 2 0 15,-3 2 0-15,0-4 1 16,6-2-1-16,-12 7 0 15,12-7 0-15,0 0 0 16,0 0 0-16,0 0 2 16,0 0-2-16,0 0 0 15,0 0 4-15,0 0-3 0,0-15 0 16,0-6-1 0,0 0-3-16,0-2-2 15,0-4 3-15,0 4 0 16,0 0 2-16,12 2 0 15,-6 1 0-15,-6 0-1 0,6 8 1 16,-6-3 0-16,0 6 0 16,0 7 0-1,3-1 1-15,-3 3 1 0,0 0-2 16,0 0 1-16,0 0-1 16,0 0-1-16,0 0-2 15,0 8 1-15,0 13 2 16,0 2 0-16,0 3 0 15,0-2 0-15,0 2 0 16,0 1 0-16,-3 0 0 0,3-8 3 16,-6-5-1-1,6 1 0-15,0-3-2 16,0-6 1-16,0 2-1 16,0-4 2-16,0-2 0 15,0 2-1-15,0-2 2 0,0 2-2 16,0-4 0-16,0 2 1 15,9 1 1-15,21 3 0 16,-6-6 0-16,9 0 0 16,13 4-3-16,-7-4-1 0,27 0-13 15,-14 0-35 1,-13 0-90-16</inkml:trace>
  <inkml:trace contextRef="#ctx0" brushRef="#br0" timeOffset="119174.305">5322 11451 2565 0,'-9'0'412'0,"9"0"-329"15,0 0-40-15,0 0 49 16,0-6-16-16,0 6-25 16,0 0 13-16,0-2-7 15,0 2-5-15,0 0-13 16,-3-4 3-16,3 2-18 15,-6-2-5-15,0 1 2 16,-3 1-3-16,9-3 0 16,0-1-4-16,-6-4 6 15,0 5-6-15,0-11 1 0,-9 5-6 16,6-6 0-16,-9-1-4 16,9-5-2-16,-12-4 1 15,21-2 2-15,-7-3 0 16,7-4-2-16,0-5 1 15,0 3-3 1,0 2-2-16,0-9 0 0,0 6 1 16,7 7 2-16,2 3-1 15,-3 2-2-15,0 8 0 16,-3 4 0-16,3 1-1 16,12 2 1-16,-9 3 1 0,6-7-1 15,-3 9-2-15,3-6 2 16,0 5 0-16,15 0 0 15,-2-4 0 1,-10 2 0-16,9 1 0 16,-6-4 1-16,6 4-1 15,6-1 0-15,-6-2 1 0,1 2-1 16,5 0-1 0,-3-1 1-16,9 1 0 0,0 2 0 15,1-4 0-15,5 4 1 16,9 2-1-16,-2-6 0 15,5 3-1-15,3 1 1 16,4-2 0-16,-1 4 0 16,3 1 0-16,1-1-1 15,-10 1 1-15,4-1-2 16,-13 2 2-16,0-1 1 0,-6 2-1 16,7 0 1-16,-7 0-1 15,0 0 0-15,-3 3 0 16,-2 0-3-16,-10 0 3 15,-6 0-3-15,-15 0 3 16,0 0-2-16,3 0-1 16,-9 0-1-16,0 0 1 0,0 0-1 15,0 0 1-15,0 0 3 16,0 3 0 0,6 3 0-16,-6 2 0 15,12 7 2-15,-9-4-2 16,15 7 0-16,-9-3-1 15,6 3 1-15,-8-4 0 16,14 6 0-16,-9-1 0 16,-3-3 0-16,3 6 0 0,0 0 0 15,0 3 0-15,-6-5 0 16,9 7 1-16,-12-5-1 16,6 5 0-16,-3-1 0 15,-6 0 2-15,9 1-2 16,-9 2 0-16,12-6-1 15,-6 4 1-15,-6 1 0 0,6-1 1 16,-6-1 0-16,6 0-2 16,-6-1 1-16,0-2 0 15,0-6 0-15,0 3 0 16,0 1 0 0,0-6 2-16,0 6 2 15,0-7-4-15,0 3 2 16,0 4 0-16,0-6-1 15,0 5 1-15,0-8-1 0,0 3-1 16,0-7 0-16,0-2 0 16,0-6-16-16,0 0-50 15,0 0-145-15</inkml:trace>
  <inkml:trace contextRef="#ctx0" brushRef="#br0" timeOffset="136963.525">14419 14623 2382 0,'0'0'584'16,"0"0"-434"-16,0 0-61 15,0 0 10-15,0 0-10 16,0 0-43-16,0 0-23 16,0 0-5-16,0 0 5 15,0 0 2-15,0 0 2 0,0 0 4 16,0 0 7-16,0 0-9 16,0 0-13-16,0 0-4 15,0-3-1-15,0 3-1 16,0 0-1-16,9-2-1 15,9-1 2-15,-6 0-4 0,15-3-2 16,-2 0-4 0,8 4 1-16,-6 2 0 15,15 0-1-15,0 0 0 16,-2 0 1-16,5 0-1 0,-6 0-1 16,0 0 1-16,1 0 0 15,-1 0 0-15,-3 0 0 16,-3 0 0-16,3 0 0 15,1 0-1-15,-4 0 1 16,0 2 0-16,-3-2 0 16,3 0 1-16,10 0-2 15,-7 0 1-15,3 0-3 16,0 0 0-16,-5 0-2 16,5 3 0-16,-9 6 3 15,9-6-2-15,-6 0 4 16,4-1-1-16,-7 1 1 15,0 1 0-15,-3-4-1 16,0 2 1-16,-2-2 0 16,2 0 0-16,6 0 0 15,-9 0 0-15,3 0 0 16,6 0 0-16,-11 0 0 16,14 0 0-16,-3 0 0 0,0 0 0 15,6 4 0-15,-8-4 0 16,2 0 0-16,-3 0 0 15,3 0 0-15,-6 0 0 16,3 0 0-16,1 0 0 16,-1 0 0-16,0 0 0 15,3 0 0-15,3 0 0 16,4 0 1-16,-7 0-1 16,-3 0 0-16,-3 0 0 15,6 0 0-15,-8 0 0 0,2 0 0 16,6 0 0-1,-3 0 0-15,-3 0 0 16,13 0 0-16,-7 0 0 16,-9 0 1-16,9 0-1 0,-6 0 0 15,-9 0 0-15,6-4 3 16,4 4-3-16,-7 0 3 16,6-2-3-16,-9 2 3 15,15 0-3-15,-6-4 3 16,4 1-1-16,2 3-1 15,0-2 3-15,-9 2-1 16,9 0-2-16,-6-3 3 0,-2 3-1 16,-1-3 1-16,9 3 0 15,-6 0 0-15,3 0 0 16,4 0-2-16,2 0 3 16,-3 0 1-16,-3 0 0 15,3 0-1-15,1 0-2 16,-7 0-3-16,3 0 3 15,-3 0 1-15,6 0-2 16,-9 0 3-16,1 0-2 0,11-6 1 16,-15 6 2-16,3 0-2 15,3-3 1 1,-3 0 0-16,3 3 0 16,-11-2 0-16,8-2-1 15,-15 4 1-15,6-2 1 16,-3 2-1-16,-3 0-1 0,3-4 0 15,-6 4-2-15,9 0 0 16,-9 0 1-16,0 0-1 16,0 0-2-16,-6 0 2 15,0 0-2-15,0 0-4 16,0 0-14-16,-18 0-22 16,-9 0-83-16,-6 0-2308 0</inkml:trace>
  <inkml:trace contextRef="#ctx0" brushRef="#br0" timeOffset="157459.578">9774 11000 2207 0,'0'0'192'16,"0"-2"-166"-16,0 2-5 16,0-4 27-16,0 4-46 0,0 0 16 15,0 0-18-15,0 0 23 16,0 0 13-16,0 0-4 16,0 0-5-16,0 0-23 15,0 0 430-15,0 0-272 16,0 0-124-16,-6 0-25 15,6 0-11-15,0 0-2 16,-6 0 0-16,-9 6-7 16,9 6 7-16,-9-3 0 0,-3-3 2 15,3 2-3-15,5-2 2 32,4 0 7-32,-12-3 24 0,18-3 13 15,-3 3 5-15,3-3-7 16,0 0-10-16,0 3-8 15,0-3-7-15,0 0-13 0,0 3 0 16,0-3-5-16,0 0 6 16,0 0 0-16,0 0 3 15,0 0 0 1,0 0-3-16,0 0 0 0,0 0-1 16,0 0 0-16,0 0 0 15,3 0 4-15,15 0-2 16,-2 0 0-16,11 0-7 15,0 0 4-15,6 0-1 16,-3 0-3-16,12-3 1 16,-2 0-1-16,-1-3 0 15,-9 4 1-15,9-2-1 16,1-2 0-16,-7 4 2 0,9-1-2 16,-6 0 0-16,-3 0 0 15,1 3 1-15,-4-3 0 16,3 3-1-16,-6-2 0 15,6 2 0 1,-2-4 0-16,-4 4 0 16,6 0 0-16,-9-3 0 0,3-3 0 15,-9 4 1-15,10 2-1 16,-1-4 0-16,-9 2 0 16,9-2 0-16,-15 4 0 15,9 0 0-15,-9 0 1 0,6 0-1 16,0 0 0-16,4 0-1 15,-1 0 2 1,-6 0-2-16,9 0 2 16,-6 0-1-16,0 0 0 15,9 0 0-15,-6 0 2 16,4 0-2-16,2 0 0 0,-3 0 0 16,-3 0 1-16,12 0 0 15,-9 0 2-15,4 0-3 16,-1 0 1-16,-3 4 1 15,3 2-2-15,-9-4 0 16,15 4 0-16,-5-3 0 16,-4 1 0-16,9-2 1 15,0-2-1-15,0 0 3 0,7 0-3 16,-10 0 1-16,3 0 0 16,-6 0-1-16,6 0 2 15,-12 0-2-15,16 0 1 16,-19 0 1-1,12 0-1-15,0 0-1 16,-12 0 1-16,9 0 2 0,-12 0-3 16,16-2 0-16,-10 2 0 15,-12 0 0-15,18-4 0 16,-6 4 0-16,-9 0 2 16,3-3 1-16,-3 3 0 15,0 0 0-15,3 0 0 16,-5 0-3-16,5 0 1 0,-6-6 3 15,15 6-4-15,-18 0 0 16,6 0 1-16,3-2 1 16,-6 2 3-16,6 0 2 15,6-4 0 1,-3 2-2-16,4 2-4 16,-4 0 1-16,3 0-2 0,-3-4 0 15,9 4 1-15,-12 0-1 16,15-2 0-16,-6 2 1 15,-2-4 2-15,11 4-3 16,-9-2 0-16,9 2 3 16,-6 0-3-16,3 0 0 15,-2 0 0-15,-4 0 0 16,0 0 0-16,9 0 1 0,-6 0-1 16,6 0 0-16,-2 0 0 15,11 0 2-15,-9 0-2 16,6 0 0-16,-5-3 3 15,-4 3-3 1,-3 0 3-16,0-6-3 16,-3 6 0-16,-3 0 1 15,0-3 2-15,4 0 1 0,8 0-1 16,-9 1 0-16,12-2-1 16,-3-1-1-16,10 2 1 15,-4-6-2-15,-12 6 1 16,3 0-1-16,-3 3 1 15,-12-3-1-15,10 3 1 0,-7-3 1 16,0 3 0 0,3-2-2-16,6 2 0 0,0-4 2 15,3 4-2-15,-2 0 0 16,5 0 0-16,-9 0 0 16,15 0 0-16,-6 0 0 15,1 0 0-15,-4 0 0 16,0 0 0-1,12 0 0-15,-3 4 0 0,-2 1 0 16,5-2 0-16,-15 0 0 16,12 0 1-16,-8-3-1 15,2 0 3-15,-6 0-3 16,-3 0 0-16,3 0 2 16,-6 0-1-16,3 0-1 15,-2 0 0-15,-7 0 4 0,12 0-4 16,0 0 1-16,6 0 1 15,-3 0-2-15,1 0 0 16,2 0 0-16,3 0 0 16,3 0 0-16,-6 0 1 15,-5 0-1-15,2 0 0 16,-3 0 0-16,6 0 0 16,0 0 0-1,-2 0 1-15,5 0 0 0,-3 0 0 16,9 3-1-16,-9-3 0 15,1 6 0-15,-4-3 0 16,3 0 0-16,0-1 0 16,0 2 0-16,-2-2 2 15,8 1-2-15,-6 0-1 16,0 0 1-16,0-3 0 0,-2 6 0 16,2-6 0-16,0 0 0 15,3 0 0-15,0 0 1 16,4 0-1-16,-10 0 0 15,15 0 0 1,-3 0 0-16,4 0 0 16,-7 0 0-16,6 3 0 0,-9-3 1 15,4 0-1-15,-7 2 2 16,0-2-2-16,0 0 0 16,6 0-1-16,1 4 1 15,-10-4 1-15,9 2 1 16,0-2-2-16,-6 4-1 0,-2-2 1 15,2 4 0-15,-3 0 0 16,6-3 0-16,-3 1 0 16,-5-2 0-16,-7 1 0 15,15 0 0 1,-3 0 1-16,-12 0 2 16,16-3-3-16,-4 2 2 15,0-2-1-15,0 6 1 0,-3-6-2 16,-3 4 0-16,1-4 0 15,-7 0 0-15,6 2 1 16,9-2-1-16,-15 3 2 16,12 3-2-16,4-3 1 15,-16-1-1-15,21 3 1 16,-9 2-1-16,0-2 0 0,-5-4 0 16,2 2 2-1,-3 0-1-15,12 0 3 16,-6-3-3-16,4 4 0 15,5-2 2-15,-12 4-3 16,9-2 2-16,-2-2 1 0,-4 0-3 16,-6 1 2-16,3 0 1 15,3 1-2-15,-6-2 2 16,16 2-3-16,-4 2 2 16,-9-4-2-16,6 0 1 15,-2 3 1-15,8-4 0 16,-9-1-1-16,0 0 2 15,-3 5 0-15,-2-5 0 0,-1 0-3 16,-12 0 2-16,9 0-2 16,0 0 3-1,3 0-3-15,-3 0 2 16,10 1-2-16,-7-1 0 16,6 0 0-16,-3 0 2 0,-3 0-2 15,0 0 0-15,-5 0 0 16,2 0 0-16,-6 0 0 15,0 0 1-15,-3 0 1 16,0 0-2-16,9 0 3 16,-6 0-3-16,-3 0 0 0,4 0 0 15,-7 0 0-15,9 0 1 16,-12 0-1-16,9 0 0 16,-12 0 2-16,0 0 1 15,-3 0 0-15,6 0-1 16,3 0 0-16,0 0-2 15,3 0 1 1,6 0-1-16,-2 0 0 0,-7 0 0 16,3 0 1-16,3 0-1 15,-6 0 0-15,9 0 0 16,-15 0 0-16,15 0 0 16,-9 0 1-16,6 0-1 15,-3 0 0-15,4 0 0 0,2 0 1 16,-9 0-1-16,6 0 0 15,3 0 0-15,-3 0 0 16,-6 0 1-16,9 0-1 16,-3 0 0-16,-2 0 0 15,-7 0 0 1,15 0 0-16,-12 0 1 16,-6 0-1-16,0 0 0 15,6 0 0-15,-3 0 1 0,-3 0-1 16,0 0 0-16,3 0 0 15,0 0 0-15,0 0 0 16,-3 0 0-16,-3 0 0 16,-3 0 0-16,0 0-1 15,0 0-6-15,0 0-9 16,0 0-18-16,-18 0-78 16,-12-1-555-16</inkml:trace>
  <inkml:trace contextRef="#ctx0" brushRef="#br0" timeOffset="160391.659">21258 10998 2253 0,'0'0'456'15,"0"-4"-290"-15,0 2-54 16,0 2-20-16,0-4 1 16,0 4-23-16,0 0-37 15,0 0-7-15,0 0-4 0,0 0-7 16,0 0-7-16,0 0 1 15,-6 0-5-15,0 0-3 16,-6 4-1-16,9 8 0 16,-9-1 6-1,6 1-6-15,-9-4 5 16,3 2 1-16,-3-5 5 16,12 1 5-16,-13-3-1 15,4-1-3-15,6-2-5 0,6 0 8 16,0 5-1-16,0-5 4 15,0 0-4-15,0 0-1 16,0 0 1-16,0 0 2 0,0 0 0 16,0 0 11-16,0 0-2 15,9 0-2-15,19 0-6 16,14 0-7 0,3 0-5-16,12 0 0 15,10 0-5-15,-7 0 0 16,10 0 0-16,-7 7 0 0,3-1 0 15,1 3 1-15,-10-3-1 16,10 4 0-16,-10-8 0 16,0 3 0-16,4-2 1 15,2 1-1-15,-3-2 0 16,-2 2 0-16,-7-4 0 16,3 0 0-16,-14 0 0 15,11 0 0-15,-6 0 0 16,-9 0 0-16,7 0 0 15,-1 0 0-15,0 0 0 16,-9 0 0-16,-2 0 0 0,-4-4 0 16,6 2 1-16,-9-2-1 15,0 1 0-15,-3 0 5 16,6-1-5-16,1 0 0 16,2-4 4-16,-3 4-4 15,6 1 2-15,-9-3-1 16,10 5 1-16,-1-4 4 15,-6-2-3-15,3 2-1 16,-3 3 0-16,0-1-1 16,-9 0 4-16,10 3-5 15,-4 0 2-15,3 0-1 16,0 0-1-16,-3 0 0 16,0 0 1-16,4 0 1 15,-1 0-1-15,0 0 1 16,-3 0 0-16,9 0 0 15,-6 0 0-15,-2 0 2 16,2 0 0-16,0 0-1 0,3 0 0 16,-6 0-3-16,3 0 0 15,1 0 4-15,-1 0-4 16,0 0 0-16,-3 0 3 16,-6 0-1-16,9 0 2 15,-6 0-3-15,4 0 2 16,2 0 0-16,6 3-1 0,0 0 3 15,-3-1-1 1,-3-2 1-16,13 11-1 16,-4-10 0-16,0 4-4 15,-6-4 3-15,10 2-2 0,-7 0 1 16,0 0-2-16,0 1 1 16,-3-2 0-16,1 4 1 15,11-2-2-15,-9-2 1 16,0 0-1-16,-9 1 2 15,16 0-2-15,-1 3 0 16,0-2 3-16,0-4-2 16,-6 6-1-16,1-6 0 15,-4 0 1-15,3 0-1 0,-6 0 1 16,6 0-1-16,-2 0 2 16,-4 0-2-1,0 0 3-15,-3 0-2 0,3 0 1 16,12 0 1-1,-5 0-3-15,-4 0 0 0,3 0 2 16,-3 0-2 0,3 0 0-16,-2 0 3 0,5 0-1 15,-12 0 0-15,0 0 1 16,6 0 2-16,-9 0-2 16,4 0 1-16,2 0-1 15,-6 0 0-15,15 0-1 16,-12 0 0-16,18 0 1 15,-8 0-3-15,-4 0 1 0,-3 0 1 16,0 0-2 0,-12 0 3-16,0 0-3 15,3 0 4-15,-2 0 0 16,2 0 0-16,-3 0-1 0,0 0 0 16,12 0-3-16,-6-6 2 15,6 6-2-15,-6-4 3 16,-9 4-3-16,7-2 2 15,-1 2-1-15,-9-4-1 16,9 4 2-16,-3-3 0 0,-3 0 1 16,-3 3-1-16,9-2 1 15,-9 0-3-15,0-2 2 16,-3-2-2-16,0 6 0 16,-6 0 0-1,9 0 0-15,-9 0-2 16,0 0-5-16,0 0-10 0,0 0-21 15,-9 0-47-15,-3 0-362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0" max="32767" units="cm"/>
          <inkml:channel name="Y" type="integer" min="0" max="32767" units="cm"/>
          <inkml:channel name="F" type="integer" min="0" max="4095" units="deg"/>
          <inkml:channel name="T" type="integer" min="0" max="2.14748E+0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7-18T07:37:35.1890000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17392 4898 2580 0,'3'4'23'0,"9"-4"-23"15,6 0-38-15,-6 0 38 16,6 0 164-16,12 0-13 16,-11 0-107-16,8 0-26 15,3 0-8-15,-3 0-9 0,0 0 19 16,-6 0 13-16,3 0 7 16,1-4 17-16,-4-4 7 15,-9 5-18-15,9 0-9 16,-6 1-1-16,0-4-1 15,3 2-10 1,3 2-5-16,0-8-6 16,4 7-2-16,-1-3-2 0,12 0-3 15,-3 5-3-15,-12-5 0 16,6-3 5-16,1 3 3 16,-1 2 2-16,-6-2 4 0,-6 4-1 15,6-6 3-15,0 4 0 16,6 2-3-16,-8-2-5 15,-1 2 0-15,9 2-2 16,0-4 0-16,-6 4-3 16,15-3 1-16,-12 0 0 15,4 0-2 1,-1-3-1-16,0 5-2 16,-3-4 1-16,3 5 0 0,6-1-4 15,-8 1 0-15,8-5 1 16,0 5-1-16,6-2 1 15,-9-1-1-15,1 3 1 16,-1-3-1-16,-3 3 1 16,3 0-1-16,-3 0 0 15,0 0 3-15,-2-3 1 0,2 3-4 16,12 0 2-16,-6-5-1 16,0 5-1-16,1 0 2 15,-1 0-1-15,3 0-1 16,-3 0 1-16,-3 0-1 15,4 0 2 1,5 0-1-16,-6 0-1 0,-3 0 1 16,12 0-1-16,-2 0 2 15,-4 0-1-15,12 5 3 16,-6-2-1-16,1 0-1 16,5 0-2-16,0-1 1 15,-5 3-1-15,5-4 1 16,-9-1-1-16,6 5 0 15,-11-4 0-15,8 5 0 16,6-3 3-16,-9 0 0 0,7 0-1 16,2 1 2-16,9-4-4 15,-5 2 2-15,-1 2 1 16,3-4-2-16,1 0-1 16,-1 2 0-1,3-2 3-15,-2 0-3 16,-10 0 3-16,6 0 1 0,-12 0-1 15,7 0 0-15,-4 0-3 16,6 0 2-16,-9 0 1 16,13 0-1-16,2 0 1 15,-9 0-1-15,7 0 0 16,-10 0 2-16,6 0-1 0,-9-2 1 16,7-2 2-16,-7-2 1 15,-3 3-3-15,6-3 0 16,-2 0 0-16,-1 5-2 15,0 1 0-15,0-5 0 16,1 4-1-16,-4-4 2 16,12 3-1-16,-12-1 1 15,0 0 1-15,7 3 0 16,-4-3-1-16,-6 3-1 0,-3-5 1 16,4 5 1-1,8 0 0-15,-12 0 1 16,9 0-1-16,-6 0 1 15,13 0-1-15,-7 0 1 16,-3 0-2-16,6 0 1 16,-2 0-2-16,-7 0 1 0,0 0-1 15,-3 0 0-15,3 0 2 16,7 0-2-16,-7 0 0 16,6 0-1-16,0 0 1 15,-11 0 1-15,14 0-3 16,-9 0 3-16,0 0-3 15,0 0 2-15,-2 0 1 0,-10 0-1 16,12 0 0-16,-18 0 0 16,9 0 0-1,-15 0-2-15,6 0 2 16,-9 0-2-16,-6 0 2 16,0 0 1-16,6 0-3 15,-6 0 0-15,0 0 0 0,9 0-3 16,-9-12-15-16,12-6-29 15,-12-5-262-15</inkml:trace>
  <inkml:trace contextRef="#ctx0" brushRef="#br0" timeOffset="2993.527">4652 8732 2999 0,'0'4'459'15,"0"-2"-331"-15,0-2-95 16,0 4-24-16,0-4 4 15,0 0 1 1,6 0-9-16,24 2-3 0,13-2 6 16,17 0 4-16,9 0 3 15,10 0-1-15,11 0-4 16,10 0-4-16,-9-12-5 16,2-2-1-16,-5 2-16 15,-25 0-19-15,13 1-25 16,-37 5-64-16,-15 0-385 0</inkml:trace>
  <inkml:trace contextRef="#ctx0" brushRef="#br0" timeOffset="3384.018">5304 8417 2356 0,'0'0'957'0,"0"0"-853"16,0 0-81-16,6 0-18 16,15 5 7-16,9 13 11 15,10 0-5-15,-4 4-3 0,12 3-7 16,7-3-5-16,-10 4-2 15,6-7-1 1,-15 0 3-16,-2-4-3 16,-4-3 0-16,-6-3 0 15,-6 0-1-15,-3-3 1 0,-12-1 0 16,-3 1 0-16,0 0-2 16,0 12 2-16,-24-1 2 15,-15 19 3-15,-22 4-5 16,-8 10-21-16,-22 18-48 15,16-13-170-15,21-16-2106 0</inkml:trace>
  <inkml:trace contextRef="#ctx0" brushRef="#br0" timeOffset="8248.66">20651 7875 2393 0,'-6'6'180'0,"6"-4"-143"15,-12 4 27-15,12-2 491 16,0-4-370-16,0 0-88 16,0 0-38-16,0 0-13 15,0 0-11 1,0 0-9-16,0 0-9 0,0 0-4 15,0-4-6-15,0-2-5 16,0-2 0-16,0 0 2 16,0-2 1-16,0-5-3 15,0 3-1-15,0-2 1 0,3 2 0 16,6 2 1-16,-3-6-3 16,4 7 3-16,-7-3 0 15,6 6-3 1,3-2 3-16,9 2-3 15,-9-2 0-15,15 2 0 16,-3 0 0-16,3-2 0 16,7-2 0-16,-4 5 0 15,3-1 0-15,-6 2-1 0,-3 2 1 16,-6 2 0-16,3-4 0 16,13 4-1-16,-1 0 1 15,0 0 0-15,-3 0 0 16,19 0 0-16,-13 0 0 15,12 0 1-15,-3 0-1 0,1 0 0 16,-1 0 1-16,6 0-1 16,0 0 0-16,1 4 0 15,5-2-1 1,-3-2 1-16,-2 4 0 16,2-4 2-16,-9 2-2 15,7-2 1-15,-1 0-1 0,-6 0 0 16,16 4 0-16,-10-4 0 15,-3 0 1-15,7 0-1 16,-7 0 3-16,-6 0-3 16,0 0 2-16,-2 0 0 15,-4 0 1-15,0 0-3 0,0 0 4 16,3 0 1-16,1 0-2 16,-10 0 1-1,12 0-3-15,-9 0 4 16,-2 0-1-16,8 0 0 15,-6 0 1-15,3 0 0 16,12 0-1-16,-5 0-2 16,5 0-2-16,-6-4 2 0,1 2-2 15,-1-2 0-15,6 2 1 16,-9-2-1-16,-3 3 1 16,7-9-1-16,-4 4 0 15,-3 1 0-15,6-5 1 16,-2-1-1-1,2 2 1-15,6 0-1 0,-6 1 0 16,7-1 1-16,-4 0-1 16,3 1 0-16,-2-2 0 15,-1 2 0-15,0 2 0 0,-6-5 0 16,-2 5 0-16,11-4 0 16,-9-1 0-1,-9 1 0-15,-3 3 0 16,-5-2 0-16,-10-1 0 0,6 2 2 15,-12-4-2-15,6 4 1 16,-3-1-1-16,3-2 0 16,-12 5 0-16,15-1 0 15,-15 5 0-15,0 2 0 16,0 0 0-16,0 0 0 16,0 0-3-16,0 0 3 15,0 0 0-15,0-4 0 16,0 4 0-16,0 0 1 0,0 0 2 15,0 0-1-15,0 0 0 16,0 0-1-16,0 0 1 16,0 0-1-16,0 0 1 15,0 0-2-15,0 0 0 16,0 0 1-16,0 0 1 16,0 0-2-16,0 0 0 15,0 0 0 1,0 0 0-16,0 0 0 0,0 0 0 15,0 0 0-15,6 0 0 16,-6 4 0-16,12 5 0 16,-9 3 0-16,6-2 0 15,12 8 0-15,-8-4 0 16,5 5 3-16,3-6-3 16,6 6 0-16,-12-7 0 15,9 2 1-15,-6-3-1 16,9 4 0-16,-11-6 1 0,8-1-1 15,-6 4 0-15,0-6 0 16,12 0 1-16,0 0 1 16,-3 0-1-16,-2-1-1 15,2-1 2-15,6-2-2 16,-9 2 0-16,9-2 0 0,6 1 0 16,-2 0 0-1,5 0 0-15,-3 0 0 16,-3 4 0-16,-5-6 0 15,11 5 1-15,-3-2-1 16,-6-2 0-16,0 2 0 0,-2-4 2 16,11 2-2-16,-12-2 3 15,3 3-1-15,0-3 0 16,7 0 3-16,-10 0-1 16,0 0-4-16,12 0 5 15,-14 0-4-15,11 0 0 16,-6 0 1-16,9 0-2 15,-6 0 0-15,4 6 0 16,-10-6 0-16,3 4 1 16,0-2-1-16,0 1 1 15,-2 2 1-15,-1-1 0 16,12-2-2-16,-9 2 0 16,0-4 1-16,7 6 0 15,-10-4 0-15,6-2-1 16,0 3 0-16,-12 0 1 15,19-3-1-15,-19 2 0 0,9-2 0 16,0 4 2-16,-9-4-2 16,10 2 0-16,-1-2 2 15,6 5-1-15,-3-5 1 16,13 1 1-16,-7-1-2 16,6 0 0-16,-6 6-1 0,1-6 0 15,-4 0 0 1,-3 0 0-16,-9 0 0 15,0 5 0-15,1-5 1 0,-10 0-1 16,9 0 0-16,-9 1 0 16,9-1 1-16,0 0-1 15,-3 0 0 1,4 3 0-16,-1-3 0 0,-9 0 1 16,9 4-1-16,-3-4 1 15,-3 2-1-15,0-2 0 16,7 4 0-16,5-2 0 15,3 2 0-15,-15 2 1 16,12-2-1-16,4 0 0 0,-16-2 0 16,9 2 0-1,0-4 0-15,-3 2 0 16,0-2 0-16,0 4 0 16,-8-2 1-16,14 4-1 0,-6-4 0 15,-6 4 0-15,12-1 1 16,4 0 0-16,-7 1 0 15,3 3 1-15,0-3-1 16,0-4 3-16,-9 3 1 16,4 2-3-16,-10-1 1 15,3 0-1-15,-12-4 0 16,15 2 0-16,-15-2-1 16,6 1 0-16,6 3 1 0,-3 3 1 15,4-3-3 1,-7 3 0-16,9-3 0 15,-6 6 0-15,0-4 1 16,3-2-1-16,0 3 0 16,-9-3 0-16,0-1 0 15,-6 1 0-15,7 0 0 0,-4 3 0 16,3-1 0-16,-3 2-1 16,9 1-1-16,-12-2 2 15,0 2-2-15,-3 1 2 16,6-4-3-16,0-2 3 15,-9 6-2-15,0-6 1 16,6 1-1-16,-6-5 0 16,0 4 1-16,0 0 1 0,0-6 0 15,0 2 1 1,0-2-1-16,0 0 0 16,0 3-2-16,0-3-3 15,0 0-4-15,0 0-4 16,0 0-9-16,3 0-17 15,-3-23-133-15</inkml:trace>
  <inkml:trace contextRef="#ctx0" brushRef="#br0" timeOffset="12835.462">23911 5919 2617 0,'0'0'150'0,"0"0"-119"16,0 0 330-1,9 5-186-15,21-1-95 0,-3 2-7 16,16-6-16-16,11 0-14 15,15 0-10-15,13 0-2 16,2 0-7-16,7 0 1 16,-6-2-7-16,-1-5-9 15,-24 1-9-15,-5-1 0 0,-7 3-21 16,-15 4-36 0,-15-3-68-16,-3 3-460 0</inkml:trace>
  <inkml:trace contextRef="#ctx0" brushRef="#br0" timeOffset="13058.293">24143 6189 3429 0,'0'0'129'0,"0"0"-97"16,0 0 22-16,0 0-1 15,0 0-18-15,22 0-18 16,14 0-9-16,24 0-3 0,28 0-5 16,2 0-9-16,61 0-54 15,-30 0-79 1,-15 0-1789-16</inkml:trace>
  <inkml:trace contextRef="#ctx0" brushRef="#br0" timeOffset="14510.198">4737 12160 3490 0,'0'0'168'16,"0"0"-130"-1,0 0-15-15,0 0 4 16,0 0-16-16,21 0-9 16,12 0-2-16,9-7 1 15,19-6 1-15,2 0-2 0,3-5 0 16,13-2 0-16,-7 5 1 16,1-5-1-16,-7 6-7 15,-5-1-15-15,-1 3-16 16,-15-2-19-16,0 2-51 15,-14-2-120-15,-7 4-1067 0</inkml:trace>
  <inkml:trace contextRef="#ctx0" brushRef="#br0" timeOffset="14909.168">5446 11817 2396 0,'0'0'887'16,"0"0"-729"-16,0 0-104 16,0 0-5-16,0 0-4 15,0 0-13-15,0 0-8 16,0 0-4-16,0 0-1 16,0 0-5-16,9 0-4 0,0 0-5 15,6 0-2 1,3 4-3-16,9 12 4 15,4-4-1-15,2 6 2 16,9-4-4-16,-3-1 3 16,-5-1-2-16,-1-4 0 15,-6 4-2-15,3-4 0 0,-18-2 0 16,0 6 0-16,-6-10 0 16,-6 5-2-16,0-5 2 15,0 8 0-15,0 4 0 16,-27 6 0-16,-9 13-1 15,-18 7-2-15,2 7-14 0,-17 8-29 16,8-12-43-16,16-17-651 16</inkml:trace>
  <inkml:trace contextRef="#ctx0" brushRef="#br0" timeOffset="48551.636">28420 8616 3110 0,'0'0'375'16,"0"0"-326"-16,15 0-12 16,6 0 4-16,22 0-19 15,-4 0-12-15,0 2-7 16,6 5 0-16,-5-2 1 15,-4 1-2-15,-3 3 0 16,9-3 5-16,-12 0 2 16,10 1 0-16,-7 6-3 0,-6-4-2 15,6-1-4-15,-9 1 0 16,-8 0 3-16,-4-6-3 16,-12 2 3-16,0 7-1 15,0-2 2-15,0 7 12 16,0 3-2-16,0 10-5 15,-6 7 2 1,-10 5 0-16,10 5 1 16,-6 1-4-16,0 9-4 0,3 1-1 15,3-2 0-15,-9-1-3 16,12 0 1-16,-3 0 1 16,0-9-2-16,-6 1 1 15,12-4-1-15,-3-2 1 16,3-3-1-16,-6-6 4 0,6-3-4 15,-6-3-1 1,0-5 1-16,-3-3 0 0,9 2 1 16,-6-5-1-16,-6-4 2 15,6 0 0-15,-3-1-2 16,-4-4 3-16,-5 3-1 16,-12 2-2-16,0-5 2 15,-12 1 0-15,-13-5 0 16,-8-2-2-16,-3 4 1 15,2-4-1-15,1 2 0 0,21-2 0 16,2 4-5-16,16-4-10 16,3 0-20-1,15 0-49-15,6 0-152 0</inkml:trace>
  <inkml:trace contextRef="#ctx0" brushRef="#br0" timeOffset="49259.944">29356 9203 3352 0,'-3'0'176'15,"-6"0"-129"-15,-6 0-9 16,0 19 9-16,-7 7-14 15,-5 6-11-15,9 7-12 16,-9-11-3 0,12-7-1-16,6-2 3 0,-6-9-1 15,15-1-2-15,0-9-1 16,0 0 2-16,0 0-1 16,0-14 3-16,21-19-9 15,6-7-2-15,-3-17-2 16,18-4-6-16,7-6 3 15,5 2-4-15,-9 6-2 16,7 12 7-16,-10 19 3 16,-9 9-2-16,-9 19 4 0,0 0-2 15,-15 33 0-15,0 17 3 16,-9 13 0-16,0 15 0 16,-9-5 0-16,0 0 0 15,-15-12 0-15,15-11 0 16,-9-9-31-16,3-14-30 15,0-16-66-15,12-11-561 0</inkml:trace>
  <inkml:trace contextRef="#ctx0" brushRef="#br0" timeOffset="49435.295">29320 9197 3327 0,'0'0'281'0,"0"-6"-246"16,0 6-15-16,33 0 4 16,12 0-14-1,12 0-10-15,22 0-20 16,-7 0-44-16,-17 0-112 0</inkml:trace>
  <inkml:trace contextRef="#ctx0" brushRef="#br0" timeOffset="49965.551">29905 9124 3106 0,'0'0'448'16,"-9"0"-404"-16,9 0-31 16,0 16 6-16,-6 6 19 15,6 17-6-15,-6-2-9 0,0 1-7 16,-6 5-8-16,6-9-8 15,0-6-2-15,-12-3-16 16,18-11-18-16,-3-2-18 16,-3-9-29-16,6-3-5 15,0-9-63-15,0-20-130 0,0-13 77 16,6-11 204-16,-3-1 205 16,21-5 39-16,-6 4-87 15,0 8-35-15,-3 11-43 16,-3 13-20-16,3 5-20 15,-9 13-10 1,6 5-12-16,0 0-8 16,4 0-8-16,-4 29 1 15,12 9-2-15,-3 18 0 0,6 2 0 16,-9 6 0-16,0 0 1 16,9-10-1-16,-11-8 0 15,2-13 0-15,0-13 3 16,-6-11-3-16,3-9 0 15,-3 0 1-15,9-21 0 16,-6-22 0-16,12-14 1 0,-5-6 0 16,-1-7-2-1,-9 2 0-15,3 12 0 16,-3 13-6-16,-6 16-14 16,-3 13-42-16,-3 14-74 15,0 0-871-15</inkml:trace>
  <inkml:trace contextRef="#ctx0" brushRef="#br0" timeOffset="50210.293">30536 9095 3360 0,'0'0'277'16,"0"0"-242"-16,0 0-16 0,0 21-6 15,0 5 3-15,0 9-4 16,0 6-1-16,0 5-10 16,-9-2-1-1,-3 1 0-15,-3-4-3 0,6-3-16 16,-16-9-15-16,10-9-29 16,0-2-77-16,3-12-1528 0</inkml:trace>
  <inkml:trace contextRef="#ctx0" brushRef="#br0" timeOffset="50962.905">30494 9180 3220 0,'0'0'190'0,"0"0"-106"16,0 0 4-1,0 0-26-15,0 0-26 0,0-3-14 16,0 3-4-16,0-2-3 15,0-2-8-15,-3 1-5 16,-3-5 1-16,-3 5-3 16,-4-3 0-16,1 4 0 15,6-2-1-15,-9 1 1 16,3 3-3-16,0 0 3 0,6 0-1 16,6 0 1-1,-9 0 0-15,9 0 0 0,0 0 0 16,0 0 4-16,0-2 9 15,0 2-1-15,0-6-2 16,9 0-4-16,0 0-2 16,18 0 2-16,3 0-4 15,13 0-2-15,2 3 1 0,0 3-1 16,1 0 0 0,-7 0 0-16,-6 0 0 15,-6 17-1-15,-9 7-3 16,-3 5 1-16,-15 3-1 0,0 0 2 15,0 7 2-15,-9-5-3 16,-15 8 2-16,-12-11 1 16,-6 2 0-1,-16-6 0-15,-14-7 0 0,-1-2 0 16,-5-4-3-16,-13-14-32 16,13 0-59-16,27 0-480 0</inkml:trace>
  <inkml:trace contextRef="#ctx0" brushRef="#br0" timeOffset="55474.229">21349 9130 1878 0,'-12'0'664'0,"-4"0"-504"16,4 0-30-16,-6 0 12 16,-6 0 0-16,15-6-38 0,-18 4-33 15,15-2-4 1,-9 2-5-16,-6-1-22 0,18-6-20 15,-19 6-7-15,1-6-5 16,3 4-3-16,-9-7-1 16,0 4 3-16,-7-2 2 15,-2-2 14-15,6 7-9 0,-3-1 1 16,-4 0-1-16,13 3-1 16,6-6-2-16,-12 3 5 15,15-2 4 1,-6-6-3-16,-1 2-4 15,4-1-3-15,-3-4-3 0,-6 0-3 16,9 4 1-16,-9-4 3 16,5 6 2-16,10-7-3 15,-9 6 1-15,9 0 2 16,-6-4-6 0,15-3-1-16,-12 7 0 0,15-5-3 15,-6 2 1-15,3-2 2 16,9 3-1-16,-6-4 1 15,6 6-3-15,0-5 3 16,0 5-3-16,0-8 0 0,0-5 0 16,0-1 1-16,6-6-1 15,9-3 0-15,-3 1 0 16,9-5-1-16,-3 1 1 16,-3 5 0-1,-3 5 0-15,9 1 0 16,-9 7 1-16,0-4-1 0,10 4 0 15,-7-1-1-15,9 4 1 16,0-3-2-16,3 4 2 16,-3 0-1-16,0-3 1 15,13 6 0-15,-4-6-1 16,-3 7 1-16,9-2 1 0,-6 2-1 16,13 1-1-1,-7 1 1-15,3 2 0 0,0 5-1 16,4-3-2-16,-7 3 1 15,12-5-2 1,-2 2 0-16,8 0 4 16,-9-3-5-16,16 1 2 0,-10 2 0 15,3-4 2-15,1 4-3 16,-13-2 4-16,3 2-3 16,0 0 2-16,-5 4 1 15,11-2-1-15,0 4 1 16,4-2 0-16,14-4 0 15,-12 3-3-15,16 0-3 0,-4 0-3 16,-2 0 3-16,-4 0-1 16,1-4 2-16,2 6 2 15,-6-11-3 1,13 6 0-16,-7-3 4 16,4 0 2-16,-1 3-3 15,-5 1 3-15,14-1 0 0,-12 0 0 16,7 0 0-16,-1 4 0 15,13-3 0-15,-4 4 0 16,1-3 1-16,5 2 6 16,-11-4 6-16,-10 3-4 15,-2-7-4-15,-16 8-1 0,9-3-4 16,-17 0 4-16,11-1 0 16,-12 4-1-1,6-6-1-15,4 4-2 16,2-2 1-16,-3 4 1 15,1-2-2-15,-1 2 0 16,-6 0 1-16,1 2-1 16,-7-6 0-16,-6 6 3 15,0-4-3-15,6 4 5 16,-5 0-2-16,-4-2 0 0,9-2-1 16,0 2 0-16,7-2-2 15,8 1 0-15,-6 2 1 16,1 1 1-16,8 0-2 15,-3 0 0-15,-3 0 0 16,1 0-1-16,-1 0 1 16,-6 0 0-16,10 0 0 15,-4 0 0-15,6 0 0 0,4 0 0 16,2 0 0-16,3 0 0 16,-2 0 0-16,5 0 0 15,7 0 0 1,2 0 1-16,1 0-1 0,-4 0 0 15,4 0 0-15,-1 0 0 16,-2 0 0-16,-1 0 0 16,3 0 0-16,1 0 0 15,-4 0 0-15,1 0 0 16,5 0 0-16,-2 1 0 16,-1 2 0-16,1 1 0 0,-4-2 0 15,4-2 1 1,-1 4 1-16,1-4 1 15,-7 0 1-15,-6 0 0 16,-2 2-4-16,-7 2 0 16,-2 2 1-16,2-4-1 15,3 4 0-15,-8 0 1 0,8 0-1 16,0 2 0-16,13 0 0 16,-7-2 0-16,4 4 0 15,-7 1 0 1,-3 0 0-16,-2 4 0 0,-4-3 0 15,0 6 1-15,-2-1-2 16,-4 1 1-16,0-3 0 16,3 2 0-16,-5 0 0 15,2-5 0-15,-18 6 0 0,-3-9 0 16,-9 3 0 0,-2-1 0-16,-4 0-4 15,-3 7 2-15,9-3 2 16,-9 5 0-16,12 4 0 0,0 3-1 15,-9-3 1-15,-9 1 0 16,15 1-2-16,-18 4 1 16,0 2-1-16,0 1 2 15,0 1 0-15,0 1 2 16,0 4-1-16,-6-1 2 0,-9 3-3 16,-6-3 0-16,3-3 2 15,-12 3-2 1,3-9 1-16,-7 0-1 15,-8-5 1-15,6 2 1 16,-3-3-2-16,-1-3 1 16,-5-2-1-16,-3-3 4 15,6-4-1-15,-13 2-3 16,-2-5 3-16,-6-2-3 0,5 7 1 16,-8-8-1-16,-1 3 2 15,4-1-2-15,3 1 1 16,2-3-1-16,1 1 0 15,-9-3 0-15,2 1 0 16,-5-2 1-16,-1-2-1 16,1 4 0-16,-3-4 0 15,-1 0 0-15,10 0 0 16,2 0 0-16,-2 0 0 16,0 0 0-16,-1 0 0 0,1 0 0 15,-1 0 0-15,-8 0 0 16,0 0 2-16,-7 0-1 15,-5 0 1-15,-1 0 1 16,1 0-2-16,5 0 1 16,10 0 1-1,-4 6-3-15,7-6 3 16,-1 0-3-16,16 2 0 0,-12-2 2 16,5 0 0-16,-2 0-2 15,3 0 1-15,-13 0-1 16,1 0 0-16,5 0 0 15,-8 0 0-15,0 0 0 16,2 0 0-16,4 0 0 16,14 0 1-16,1 4-1 15,-6-4 2-15,15 2-1 16,-7-2-1-16,7 0 0 16,-15 0 1-16,5 0-1 15,-8 0 0-15,3 0 0 0,5 0 0 16,-8 0 0-16,3 0 0 15,2 0 0-15,4 0 0 16,-6 0 1-16,2 0-1 0,-5 0 0 16,6 0 2-16,2 0-2 15,-2-2 3-15,0 2-1 16,11 0 1 0,1-4-2-16,6 4 0 15,-9-2 0-15,2-4-1 16,1 2 2-16,-6 2 0 15,6-2-2-15,-10 4 3 16,4 0-3-16,3 0-1 0,-10 0 1 16,13 0 0-16,-9 0 0 15,6 0 0-15,5 0 0 16,1 6 0-16,0-2 0 16,6 2 1-1,-4-4-1-15,1 2 0 0,6-2 0 16,-9 4 0-16,-3 0 0 15,5 2 0-15,-2-1 0 16,0-1 0-16,0 1 0 16,-1 4 1-16,7-3-1 15,0-2 0-15,3 2-1 0,-3 1 1 16,6 0 0-16,-4-3 0 16,-2 5 0-16,-3-1 0 15,0-4 0-15,2 2 0 16,-11 1 0-16,6-1 0 15,0 1 0-15,0 0 0 16,8-3 0-16,-11 0 0 16,12-4 0-16,-3 2 0 15,-1-4 1-15,4 2-1 0,-9-2 0 16,6 0 0 0,-6 4 0-16,-7-4 1 15,13 0-1-15,-9 6 0 16,6-6 1-16,-4 0-1 15,-2 0 2-15,0 0-2 16,-6 0 1-16,5 0-1 16,-5-10 0-16,12 2 4 15,-9 2-4-15,-1-6 2 0,7 6-2 16,-6 0 0-16,12 3 0 16,-1-2 1-16,10 2 0 15,0-3 0-15,15 3 2 0,3 0 0 16,-12 1 1-16,15-3-3 15,-3 4 0 1,0 1 1-16,0-4 0 16,-3 2-2-16,9 2 2 15,0 0-2-15,-6-4 0 16,6 4 1-16,-6 0 0 16,0-6 0-16,-9 4-1 0,12-1 0 15,-13-1 0-15,4 2 0 16,0-4 1-16,-3 3-1 15,3-6 0-15,-3 7 0 16,3-4 0-16,0 3 0 16,3 0 1-16,6 0-1 15,-3 0 0-15,0 3 0 16,6 0-1-16,0 0-1 0,-12 0-9 16,3 3-16-16,-3 14-29 15,3 1-208-15</inkml:trace>
  <inkml:trace contextRef="#ctx0" brushRef="#br0" timeOffset="56950.028">20914 8837 3046 0,'-12'-2'340'0,"9"-3"-241"16,-9 1-38-16,6 2-7 15,-9-2-15-15,15 4-20 16,-6 0-2-16,0 0 4 16,-6 0-6-1,-13 0-4-15,4 0-2 0,-12 0 5 16,-9 0-3-16,6 10-2 16,-13 6-1-16,13 4 0 15,-3 7-3-15,0 3 1 16,-1 10-2-16,-5 5-2 0,3 9 1 15,0 6-2-15,-7 4 1 16,16 10-1-16,6-1-1 16,-3 8 2-16,12 4-2 15,0 5 3-15,6 1 0 16,-4 3 3-16,10 3-4 16,0-7 1-1,0 1 0-15,6 0 0 0,0-6 0 16,0-1-2-16,0-7 2 15,6-1 0-15,6-8 0 16,10-7-2-16,-10-6-1 16,-9-4 0-16,21-10 1 15,-21-1-1-15,12-7 1 0,-9-5-1 16,3 2 0-16,-6-4 0 16,-3-9 0-16,0 4 0 15,0-12 0 1,0 0 0-16,9-6 1 0,-9 0 1 15,0-3 2-15,0 0-1 16,0 0 2-16,0 0 3 16,0-6-3-16,0-15-5 0,0-2 1 15,0 0-1 1,-9 2 0-16,-3-3 0 16,-12-2-2-16,0 3 0 15,9-3-1-15,-13-5-1 16,4 5 4-16,-3 0 0 15,6 5-1-15,3 1 1 16,-3 3 0-16,9 8 0 16,6 3 0-16,-3 3 0 0,6 3 0 15,3 0 0-15,0 0 0 16,-6 0 0-16,6 0 0 16,0 0 0-16,0 0 0 15,0 0 0 1,0 0 0-16,0 9-2 0,0 17 2 15,0 10 0-15,18 7 2 16,9 2 0-16,-6 4 0 16,21 1-1-16,-9-3 1 15,7 0-2-15,-7-7 0 16,0-5 1-16,-9-9-1 16,-3-2 2-16,-9-9-2 15,0-9 0-15,-6-6 1 0,4 0 1 16,-1 0 5-16,0 0 4 15,3-27-3-15,9-7-1 16,-9-17-3-16,9-7-4 16,-3-3 0-1,3-3-3-15,-9-5-7 16,-6 11-8-16,0-12-17 0,0 15-67 16,-6 4-1270-16</inkml:trace>
  <inkml:trace contextRef="#ctx0" brushRef="#br0" timeOffset="159613.574">28755 14645 3005 0,'-3'0'252'0,"3"0"-213"16,-6 0 11-16,6 0 23 0,0 0-30 15,0 0-31-15,0 0-7 16,0 0-5-16,0 0 3 16,0 0 5-16,0 0 3 15,0 0 5-15,0 0 15 16,0 0 12-16,9 0-8 15,21-4-7-15,16-8-5 16,2 1-8-16,33-7-4 16,10-5-1-16,21 2-5 0,17-8-1 15,7-4-1 1,6 5-2-16,-9-2 2 0,-15 2-3 16,-28 3-2-16,-23 2-5 15,-37-3-25 1,-18 6-45-16,-12 4-119 0</inkml:trace>
  <inkml:trace contextRef="#ctx0" brushRef="#br0" timeOffset="160229.55">29051 14325 3110 0,'0'0'267'15,"0"0"-214"-15,0 0-40 16,0 0 9-16,0 0-3 15,0 0-8-15,0 0-8 16,0 9 15-16,-12 8 3 0,-6 3 0 16,-15 4-4-1,-7 2 5-15,7 1 1 16,-6-3-6-16,0-2-7 16,5-3 1-16,4 1-4 15,3-6-2-15,6 0 0 16,-6-1-2-16,18 1 0 0,3-8-3 15,-6 0 0 1,12-6 1-16,0 3-1 0,0 0 4 16,0 3 5-16,12 2 5 15,12 7 2-15,9 6-2 16,12 5-3-16,1 0-7 16,20 4-4-16,-3-4-2 15,28-9-26-15,-13-5-74 16,-11-12-720-16</inkml:trace>
  <inkml:trace contextRef="#ctx0" brushRef="#br0" timeOffset="161747.289">25070 16718 3317 0,'0'0'170'16,"0"0"-138"-16,0 0-21 15,0 0 24-15,3 0-1 16,21 0-13-16,6 0-1 16,7 0-3-16,-1 0-6 0,3 0-2 15,12 0-3-15,1 0-1 16,5 0 5-16,12 0-2 15,1 0-1-15,5 0-3 16,1 0-3-16,2 0-1 16,1-4 0-16,-4-2 1 15,-2 2 0-15,-4-2-1 16,6-3 0-16,-11 2 0 16,-4-3 0-16,-2 1 0 0,-7 2 0 15,-3-4 0-15,3 3 0 16,-8-4 0-16,-1 3 0 15,-3 4 0-15,-6-3 0 16,-2 2 0 0,-1-1 0-16,3 5 0 15,-6-2 0-15,0 2 0 0,0-2 0 16,-8 2 0-16,8 2 0 16,-9-4 1-16,9-2-1 15,-3 4 2-15,-3-1 2 16,-3 3 0-16,-3-3 2 0,-2 3-4 15,-4 0 3-15,6 0 2 16,-3 0-1-16,3 0-2 16,-3 0 2-16,-3 0-6 15,-3 0 6 1,0 0-1-16,-6 0 1 16,6 0-1-16,-6 0 0 15,0 0-4-15,0 0-1 16,0 0-2-16,0-9-32 0,-18-2-60 15,3-4-689-15</inkml:trace>
  <inkml:trace contextRef="#ctx0" brushRef="#br0" timeOffset="164247.713">21343 14095 2678 0,'-6'0'489'0,"6"0"-383"16,0 0-63-16,0 0 22 15,0 0-16-15,0 0-14 16,0-4-5-16,0 2 0 15,0 2-5-15,12 0-9 0,0 0-1 16,9 0 4-16,-3 0 0 16,9 0-2-1,12 0-3-15,-2 0 1 0,11 0-7 16,3 0 2-16,16 0 2 16,-10 6-1-16,0-5-4 15,4 6-1-15,-4-5-3 16,-12 2-3-16,1-4 2 0,-7 0 0 15,0 0 2-15,6 0 0 16,-6 0-1-16,7 0-2 16,-7 0-1-1,-6 0 0-15,-6-6 1 16,-2 2-1-16,-7 1 0 16,3 3 0-16,-9 0 0 15,3 0-8-15,-15 0-7 16,0 0-29-16,0 0-37 15,0 0-124-15</inkml:trace>
  <inkml:trace contextRef="#ctx0" brushRef="#br0" timeOffset="165756.053">26839 14073 3118 0,'0'0'292'16,"0"0"-236"-16,0 0-40 15,0 0 5-15,0 0 0 16,0 6-3-16,0 14 13 0,0 8 5 15,0 3-6-15,0 7-5 16,0 8-6-16,0 10-1 16,9 6-3-16,-9 2-4 0,0 6-2 15,6-4-1-15,-6-6-6 16,0-4-1 0,6-12 0-16,-6-5 0 15,0-17-1-15,6-4 0 16,-6-9-11-16,0-9-12 0,0 0-17 15,0-17-24-15,0-13-339 0</inkml:trace>
  <inkml:trace contextRef="#ctx0" brushRef="#br0" timeOffset="166229.258">26887 14130 2867 0,'0'-3'499'0,"0"3"-445"16,-9 0-36-16,0 0 13 15,6 0-8-15,-9 16-9 16,-3 4 11-16,-3 5 1 16,-1 1 0-16,-8 1-9 0,3-4 5 15,9-6-8 1,0-2 2-16,3-7-6 16,6-2-2-16,6-6-1 15,0 0 1-15,0 0-1 16,0 0 7-16,0-2 1 15,0-22-7-15,12 1-8 0,15-13-5 16,0 14 2-16,-9-2 3 16,7 7-4-16,2 7 4 15,0 10-2-15,0 0-2 16,9 6-5-16,6 21 3 16,-5 4-13-16,11 14-23 0,-3-10-60 15,-21-9-471-15</inkml:trace>
  <inkml:trace contextRef="#ctx0" brushRef="#br0" timeOffset="178518.518">24992 14057 2486 0,'0'1'905'16,"0"4"-804"-16,0 0-76 16,0 12-17-16,0 1-2 15,-10 14 3-15,7 12 9 16,3 2-2-16,0 7 5 16,0 0-8-16,0-2-4 15,0-12-4-15,0 0-3 16,0-5-2-16,0-9 0 0,0-9-7 15,0-4-33-15,0-3-50 16,0-9-272-16</inkml:trace>
  <inkml:trace contextRef="#ctx0" brushRef="#br0" timeOffset="179065.487">24919 14105 2949 0,'0'-2'358'0,"0"2"-290"0,0 0-33 15,-6 0 8-15,0 0-13 16,0 0-16-16,-3 6 5 15,0 8 1-15,0-2 0 16,-6 2-4-16,15-7-5 16,0-1 2-16,0-5 1 0,0-1-7 15,0 0 3-15,0 0 3 16,0 0 14-16,0 0 7 16,15 0-10-16,12-14-20 15,-9-4-4-15,9 4-5 16,0-4 2-16,-8 10 3 15,8 2-5-15,-9 0 4 16,3 6-1-16,-6 0-6 16,9 0-8-16,-6 20 0 15,9 8-12-15,-5 7-16 0,2-3-57 16,-12-10-425-16</inkml:trace>
  <inkml:trace contextRef="#ctx0" brushRef="#br0" timeOffset="193043.061">27756 10067 3222 0,'0'0'253'0,"0"0"-200"0,0 0-20 16,0 0 4-16,12 0-6 15,9 0-13-15,13 0-6 16,2 9-2-16,12-3-4 15,-6 5 0-15,13 6-2 16,-1 8 1-16,3-3 1 16,1 8 1-16,14 5 2 15,-8 0-3-15,8 6-2 16,-6 5-2-16,-2 1 3 0,-4 6 0 16,-3 4 1-16,-2 1-2 15,-7 0 3-15,0 4-3 16,-11 0-1-16,5 4-3 15,-9-1 0-15,-3-4 1 16,-3 4-1 0,-9-4 0-16,4 0 0 15,-13-3 0-15,0 2 0 16,-3-5 0-16,-6 1 0 0,0-1 1 16,0-2-1-16,0 2 0 15,-6-4 0-15,-12 4 2 16,6-2-1-16,-16-1 1 15,16 1 1-15,-18-7 0 0,3 1 0 16,6 4 0-16,-12-8 1 16,-7 7-1-1,1-3 0-15,0 0 0 0,0-1-1 16,-7 1 2 0,-5 0 0-16,6-2-4 15,-6 1 4-15,-4-2-2 0,7 0 1 16,0-4 2-16,-1 5-3 15,7-5 0-15,-9 1-1 16,-1-3 1-16,10 1-1 16,-6-5 1-16,6 2-1 15,-10-4 1-15,13 0-2 16,0 1 2-16,3-7-2 16,15-3 1-16,-1-5-1 0,1-4 0 15,18-5 0-15,-12-4 1 16,6 0-1-16,9-4 0 15,-3 5 0-15,3-6 0 16,-6 0 0-16,6 5 0 16,0-5 1-16,-6 1-1 15,6 2 0-15,-18 3 0 16,18 0 0 0,-3 4 0-16,-9-2 0 15,6-2 0-15,-9 2 0 0,3 2 0 16,3-1 0-16,-1 3 0 15,-5-2 0-15,6 0 0 16,6-4 0-16,-3 2 0 16,0-6 0-16,0 2 0 15,6-2 0-15,0-2 0 0,0 0 0 16,0 4 0-16,0-4 0 16,0 0 0-1,-9 0 2-15,9 2-1 0,-6 2-1 16,6-4 0-16,0 3 1 15,0-3-1-15,0 0 0 16,0 0 0-16,0 0 3 16,0 0-3-16,0 0 3 15,0-15-1-15,0-5-2 0,0-11-2 16,0 3-1-16,6-8-2 16,3 1 5-16,9 3-1 15,-15-3 1 1,6 6 0-16,-3 9 0 15,3-1 0-15,-9 12 0 16,0 1 0-16,0 4-1 0,0 4-2 16,0 0 3-1,0 0 0-15,0 0 0 16,-9 16 0-16,-6 10 0 16,0 5 0-16,-6 5 1 0,0 1 1 15,3 1-2-15,0-3 0 16,3-4 3-16,3-5 0 15,6-8-3-15,-6-4 2 16,12-6 0-16,0-1-2 16,0-5 4-16,0 4-2 15,0-6 0-15,0 0 1 16,0 4-2-16,0-4-1 0,0 0 2 16,0 0-2-16,0 0 0 15,0 0 0 1,21 0 0-16,15 0 0 15,9 0 7-15,0 0-7 0,7-12-1 16,2-1-13 0,9-21-16-16,-2 5-62 15,-25-13-880-15</inkml:trace>
  <inkml:trace contextRef="#ctx0" brushRef="#br0" timeOffset="197029.576">27672 10170 3335 0,'-6'0'202'0,"6"0"-162"15,0 0-31-15,0 0-5 16,0 2-4-16,0 4 1 16,0 9-1-16,0 2 0 15,0 7 1-15,0 2 2 16,0 0 3-16,0 0 0 15,0-5 5-15,0-4-1 16,6-5 0-16,-6 1-1 16,0-7-3-16,0-6 1 15,0 2 5-15,0-2 2 16,0 0 0-16,0 0 2 16,0 0 3-16,0 0 1 0,0-2-3 15,0-20-7-15,0-7-6 16,0-5-4-16,0-8 1 15,-6-2 1-15,0 4-2 16,-3 5 0-16,6 4 0 16,3 9 1-16,-7 2-1 15,7 10 2-15,0 4 1 0,0-3 0 16,0 8-2-16,0 1 2 16,0 0-2-1,0 0 1-15,0 0-2 16,0-5 3-16,0 5-1 15,10-1-2-15,17-5 0 0,3 1-1 16,30-11 1 0,-5 4-50-16,-10-8-149 0</inkml:trace>
  <inkml:trace contextRef="#ctx0" brushRef="#br0" timeOffset="201299.988">30050 12420 3151 0,'0'0'392'15,"-6"0"-348"-15,6 0-34 16,0 0-3-16,0 9-7 16,0 26 4-16,0 14 8 15,18 13 5-15,-12 6-4 0,0 2 5 16,-3-3-6-16,-3-3-6 15,0-5-3-15,0-10-3 16,0-11 0-16,0-7-19 16,0-25-27-16,0-6-46 15,9 0-302-15</inkml:trace>
  <inkml:trace contextRef="#ctx0" brushRef="#br0" timeOffset="201514.136">30092 12438 2856 0,'0'0'605'15,"0"-4"-500"1,0-1-76-16,12-1-9 0,18 0-3 16,4-6-8-1,8 6-5-15,3-2-4 16,-6-1 0-16,1 4-20 15,-1-1-53-15,-3 6-46 0,-15 0-186 16,0 0-1078-16</inkml:trace>
  <inkml:trace contextRef="#ctx0" brushRef="#br0" timeOffset="201704.328">30077 12660 1388 0,'-3'3'1066'0,"-3"-1"-465"16,6 2-352-16,0-4-149 0,0 0-12 16,18 0-29-16,6 0-37 15,13 0-17-15,8 0-5 16,6-9-7-16,-12 4-80 16,-2-7-420-16</inkml:trace>
  <inkml:trace contextRef="#ctx0" brushRef="#br0" timeOffset="202610.195">29410 11490 3063 0,'6'0'416'0,"-6"0"-365"16,0 0-42-16,3 13-4 15,6 12 10-15,0 7 2 16,-3 9-4-16,-6 0-4 0,0 2-4 16,0 1-5-1,0-5 0-15,3 4-23 0,6-13-49 16,-3-9-262-16</inkml:trace>
  <inkml:trace contextRef="#ctx0" brushRef="#br0" timeOffset="202960.138">29896 11402 2598 0,'0'0'834'0,"0"0"-757"0,0 0-57 15,0 2-7-15,9 17 19 16,-3 1-2-16,6 8-9 16,3 10-8-1,-3-3-7-15,6 3-6 16,-2 1-6-16,-4 2-19 16,-12 3-32-16,0-6-76 0,0-18-555 0</inkml:trace>
  <inkml:trace contextRef="#ctx0" brushRef="#br0" timeOffset="203320.273">30373 11246 430 0,'0'0'2931'15,"0"0"-2751"-15,0 0-138 16,0 0-31-16,3 21 10 15,12 11 4-15,3 6-10 0,3 0-10 16,0 4-5 0,-6-2 0-16,10-1-24 15,-22-7-23-15,-3-4-34 16,0-3-130-16,0-14-1821 0</inkml:trace>
  <inkml:trace contextRef="#ctx0" brushRef="#br0" timeOffset="203628.373">30868 11145 3301 0,'0'13'202'0,"12"7"-153"16,-6 11 14-16,9 6-31 15,-3 7-20-15,0 3-5 16,3 0-7-16,-6 14-20 15,-9-10-47-15,9-17-219 0</inkml:trace>
  <inkml:trace contextRef="#ctx0" brushRef="#br0" timeOffset="206698.476">21889 10533 2898 0,'0'11'676'0,"0"1"-619"0,0 11-44 15,3 12 1-15,-3 12 10 16,9 14-5-16,-3 6-6 15,3 10-8-15,-3-1 0 16,-3-3-2-16,6-9-3 16,3-11 0-16,-12-14-17 15,6-17-20-15,-6-18-33 16,0-4-77-16,0 0-709 0</inkml:trace>
  <inkml:trace contextRef="#ctx0" brushRef="#br0" timeOffset="206917.175">21907 10553 3309 0,'0'0'294'0,"0"0"-266"15,9 0-4-15,15 0-2 16,15-3 2-16,7-3-12 15,2-4-8-15,9 5-4 16,-5-1-11-16,-10 4-37 0,0 2-67 16,-15 0-202-16,-15 0-653 15</inkml:trace>
  <inkml:trace contextRef="#ctx0" brushRef="#br0" timeOffset="207104.193">21922 10842 2694 0,'0'4'540'0,"0"-4"-436"0,0 0-31 15,3 0 10-15,24 0-1 16,13 0-46-16,8 0-19 16,9-9-17-16,22-2-15 15,-16 5-88-15,-9 0-503 0</inkml:trace>
  <inkml:trace contextRef="#ctx0" brushRef="#br0" timeOffset="207586.502">23736 10694 2963 0,'0'2'619'16,"0"4"-547"-16,0 12-65 15,0 10-6-15,0 10 14 16,0 13 4-16,6 1-8 16,6 7-7-16,3 5-4 15,-3-10 0-15,-12-6-14 16,15-10-36-16,-15-7-37 0,0-15-93 16,0-12-1482-16</inkml:trace>
  <inkml:trace contextRef="#ctx0" brushRef="#br0" timeOffset="207769.028">23712 10675 3425 0,'0'-6'132'16,"0"0"-93"-16,6-2 12 15,18 2-25-15,15 0-21 16,7 0-5-16,8 4 0 15,-6 2-10-15,16 0-30 0,-4 0-76 16,-18 0-451-16</inkml:trace>
  <inkml:trace contextRef="#ctx0" brushRef="#br0" timeOffset="207947.197">23802 10945 1078 0,'0'0'2213'16,"0"0"-2072"-16,9 0-81 15,19 0-11-15,14 0-31 0,33-6-18 16,-14-6-33-16,2-5-165 0</inkml:trace>
  <inkml:trace contextRef="#ctx0" brushRef="#br0" timeOffset="208536.533">26416 10501 3307 0,'0'0'287'0,"0"0"-250"15,0 0 4-15,0 0-11 16,0 0-13-16,0 17-8 16,0 18 3-16,0 6 0 15,0 11-5-15,0 7-3 0,0-1-1 16,0 0-2-1,0-4-1-15,0-10-3 16,0-3-22-16,0-13-46 16,3-12-74-16,-3-16-854 0</inkml:trace>
  <inkml:trace contextRef="#ctx0" brushRef="#br0" timeOffset="208762.242">26353 10550 2796 0,'0'-3'659'16,"0"0"-585"-16,0-7-15 16,24 5-2-16,3-3-39 15,12-5-15-15,7 6-2 0,-1 1-1 16,0 0-19-16,3 3-28 15,-5 3-61 1,-16 0-386-16</inkml:trace>
  <inkml:trace contextRef="#ctx0" brushRef="#br0" timeOffset="208960.351">26470 10758 2197 0,'0'0'1187'16,"0"0"-1085"-16,0 0-58 0,0 2 7 16,25 1-13-16,8 1-11 15,9-4-13-15,12 0-14 16,37 0-4-16,-19 0-75 16,-5-19-744-16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0" max="32767" units="cm"/>
          <inkml:channel name="Y" type="integer" min="0" max="32767" units="cm"/>
          <inkml:channel name="F" type="integer" min="0" max="4095" units="deg"/>
          <inkml:channel name="T" type="integer" min="0" max="2.14748E+0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7-18T07:43:10.4950000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24859 3385 2512 0,'0'0'342'0,"0"0"-259"15,0 4-4-15,0-4 11 16,0 0-30-16,-3 0 23 0,3 0-3 15,0 0-16 1,0 0-18-16,0 0-6 0,0 0-7 16,0 0-7-1,0 0-3-15,0 0-1 0,0 0-5 16,0 0-9-16,0 0-3 16,0 0-2-16,-6 0-3 15,6 0 2-15,0-4-1 0,0 2 3 16,-6-2 0-1,6 4 3-15,0 0 1 0,0 0 1 16,0 0-3 0,0-2 1-16,0 2 1 15,0-4 5-15,0-2 0 16,15 5 0-16,15-2-6 16,15-1-5-16,13 2 2 15,23 2 0-15,28 0-1 16,33 0 5-16,54 0 7 0,-18-4 0 15,-6 2 1-15,-27-2-6 16,-43 4 0-16,-8 0-6 16,15 0-2-16,-31-2 1 15,-15 2-2-15,-17 0-1 16,-16 0 4-16,12 0-4 0,-24 0 2 16,3 0-2-16,-12 0 0 15,10 0 0 1,-13 0 2-16,0 0-2 15,-6 0 0-15,0 0-2 0,0 0 2 16,0 0 0-16,0 0 0 16,0 0-8-16,0 0-15 15,0 0-32-15,0 0-91 0</inkml:trace>
  <inkml:trace contextRef="#ctx0" brushRef="#br0" timeOffset="3628.639">16281 6721 3161 0,'-15'-7'237'15,"6"-6"-190"-15,6 7-23 16,-3-2 27-16,0 4-3 15,6 2-25-15,0 2-11 16,0 0-3-16,0 0-5 16,0 0-3-1,0 0-1-15,0 0-1 0,-6 6-2 16,6 27 2-16,-9 7 1 16,3 13 0-16,6 11 2 15,0 6-1-15,0-3 1 16,0-2-1-16,0-4 0 15,0-5-1-15,0-6 0 16,6-12 1-16,3-6-1 0,-9-6 0 16,6-4-16-1,0-12-36-15,0 2-85 16,-3-12-352-16</inkml:trace>
  <inkml:trace contextRef="#ctx0" brushRef="#br0" timeOffset="4112.74">16163 7225 1285 0,'-6'-2'1794'15,"6"-2"-1607"-15,0 4-98 0,0-2-4 16,0 2-21-16,0 0-25 16,0 0-19-16,0 0 0 15,0 0-2-15,0 0-9 16,0 0-4-16,0 0-5 16,0 0 1-16,0 0-1 15,0 0 0-15,0 11 0 16,0 13 0-16,6-1 3 15,-3 3 2-15,13 0-4 16,-7-8 5-16,0 2 0 16,0-1 1-16,-9-13 4 0,6-2-1 15,-6-4 1-15,6 4 5 16,-6-4 0-16,0 0-3 16,0 0-3-16,6 0-2 15,-6 0-3 1,9 0 0-16,-3 0-5 15,0 0 0-15,0 0 3 0,6 0-3 16,6-12 0-16,3-10-3 16,13-35-23-16,-7 4-57 15,-3 1-288-15</inkml:trace>
  <inkml:trace contextRef="#ctx0" brushRef="#br0" timeOffset="6089.938">18702 6547 3210 0,'0'0'157'0,"0"-4"-120"0,0 4 11 16,0-2 21-1,0 2-15-15,0 0-30 16,0 0-9-16,0 0 3 16,0 0-10-16,0 0-5 0,0 0-3 15,0 0 0-15,0 0 0 16,0 0-3-16,0 23 2 15,0 15-2-15,0 15 3 16,0 7-3-16,0 12 3 16,6 7 0-16,3 2 4 15,0-8-2 1,-3-2-1-16,6-10-1 16,-3-11 2-16,-9-6 1 0,6-11-3 15,0-7 1-15,-6-12-1 16,0-6 1-16,0-2-1 15,0-6-4-15,0 0-19 16,0 0-42-16,0-20-309 0</inkml:trace>
  <inkml:trace contextRef="#ctx0" brushRef="#br0" timeOffset="6506.038">18533 7046 2327 0,'0'0'1040'0,"0"0"-962"15,0 0-60-15,0 0-3 16,0 3 16-16,0 3-16 15,3 10-5-15,18 4 9 0,0 1 12 16,0 7-12-16,3 2-5 16,0 2-6-16,4 3-1 15,-1-6 4-15,-12-5 1 16,9-1-2-16,-12-3 2 16,0-5-3-1,-6-4-1-15,0-5 1 0,-6-6 2 16,9 0 3-16,-9 0 6 15,6 0 8-15,6 0-7 16,0-20-4-16,16-18-6 16,-4-11-11-16,6-13-10 15,24-27-24-15,-12 15-59 16,4 6-283-16</inkml:trace>
  <inkml:trace contextRef="#ctx0" brushRef="#br0" timeOffset="11031.939">17739 4966 3199 0,'0'0'245'0,"0"0"-198"16,0 0-29 0,0 0 16-16,0 0 18 0,0 0-19 15,6 0-15-15,3 0-4 16,15-3-1-16,-6 3-1 16,15-3-1-16,7 3-3 15,17-3 8-15,12 3-1 16,31-2-2-16,36 2-4 15,48-10 5-15,36 8-5 16,-11-4 2-16,-46 3-2 0,-52-1-4 16,-47 4-3-16,-4-2-2 15,-3-2 0-15,-11-2-2 16,-34 5-5-16,-12-14-25 16,-18-3-66-16,-28 0-503 0</inkml:trace>
  <inkml:trace contextRef="#ctx0" brushRef="#br0" timeOffset="12970.736">17039 6842 2733 0,'-3'0'688'15,"-3"0"-649"-15,-9 8-39 16,6 19-9-16,6 5 8 15,3 6 0-15,0 3 1 16,0-3 5-16,3-3 5 16,21-5 0-16,6-14 3 0,-3-10-4 15,6-6 8-15,0 0 16 16,-8-6 3-16,-4-24-23 16,-9-13-13-16,-9-5-3 15,-3-5-14-15,0 0 2 16,-9 6 2-16,-18 7 9 15,-13 9-2-15,-2 17-17 0,-6 14-44 16,3 0-154 0,11 6-524-16</inkml:trace>
  <inkml:trace contextRef="#ctx0" brushRef="#br0" timeOffset="13264.758">17419 6836 3335 0,'0'0'158'16,"0"0"-151"-16,0 3-7 15,0 18-3-15,0 5 2 16,0 6 1-16,0 6 0 16,0 2 0-16,0 3-1 0,0-9-18 15,6 0-97-15,-6-9-165 16,3-13-327-16</inkml:trace>
  <inkml:trace contextRef="#ctx0" brushRef="#br0" timeOffset="13638.168">17455 6746 2428 0,'0'-6'989'0,"0"-6"-925"16,0 5-36-16,0 6 14 16,9-5-7-16,3 1-29 15,9 5-6-15,-2 0 1 16,2 0-1-16,-3 0 0 0,-3 11-3 15,-6 3 3-15,6 0-4 16,-9-2 1-16,-6 5 2 16,0-6-5-16,0 5-2 15,0-4 7-15,0 2 1 16,-21-2 0-16,3-4 0 16,-6 8 3-16,-3-10-2 15,2-1 3-15,10-2 5 16,9-3-1-16,-3 0 2 15,9 0-9-15,0 0 5 16,0 0-4-16,0 6-2 16,0 0 0-16,21 5 0 15,19 7 1-15,44 17-1 16,-5-3-20-16,-4-2-116 0</inkml:trace>
  <inkml:trace contextRef="#ctx0" brushRef="#br0" timeOffset="15196.089">13553 6663 3487 0,'0'-2'114'0,"0"-2"-87"0,0 4-16 15,0 0 8 1,0 0-9-16,0 0-10 0,0 0-3 16,0 24-1-16,0 15 3 15,0 13 1-15,0 9 0 16,0 9 0-16,0 3 1 16,0-4-1-16,0-2 0 0,0-7 0 15,0-4-4-15,0-5-36 16,0-5-31-16,-12-18-112 15,12-12-367-15</inkml:trace>
  <inkml:trace contextRef="#ctx0" brushRef="#br0" timeOffset="15506.736">13405 7166 3112 0,'0'0'368'15,"0"0"-323"-15,0 0-8 16,0 0-6-16,0 0-12 16,0 0-11-16,0 4-1 0,18 18 5 15,0 5 6-15,9 6-7 16,-6-1-3 0,7-3-3-16,-4 0-5 0,-6-6 1 15,-3-2-1-15,-3-13 4 16,3-2 3-16,-3-6 8 15,-6 0 16-15,6 0 8 16,3-16-13-16,9-29-15 16,10-14-11-16,2-10-11 15,12-36-38-15,-9 17-88 16,-11 14-1148-16</inkml:trace>
  <inkml:trace contextRef="#ctx0" brushRef="#br0" timeOffset="20282.997">28499 2214 3123 0,'0'0'370'0,"0"0"-320"15,0 0-20-15,0 0 7 16,0 0-1-16,0 0-12 0,0 0-7 16,0 0-2-16,0 0 5 15,0 0-1 1,0 0-8-16,0 0-5 16,0 4-5-16,0 10-1 15,0 5-3-15,0 9 3 16,12 17 0-16,3 1 0 15,-3 9 0-15,-3 4 0 16,9 2 0-16,-6-4 0 0,0-9 1 16,-6-6-1-16,-6-4 0 15,9-14 0-15,-6-7-4 16,-3-5-25-16,0-12-30 16,0 0-67-16,0-18-1479 0</inkml:trace>
  <inkml:trace contextRef="#ctx0" brushRef="#br0" timeOffset="24865.513">29911 2165 3213 0,'-6'-3'183'0,"6"0"-141"0,0 3 12 16,0-3-4-16,0 3-10 16,0 0-24-16,0 0 4 15,0 0-1-15,0 0 3 16,0 0-2-16,0 0-2 16,0-3 0-16,0 3-2 15,0 0-5-15,0 0-5 0,0 0-3 16,0 0-3-1,0 0 0-15,0 0 1 16,0 0-1-16,0 0 0 16,0 0 0-16,0 0 0 15,0 0 1-15,0 0-1 16,0 0 0-16,0 0 0 0,0 0 0 16,-9 0-1-16,3 0-4 15,0 0-1-15,-9 14-5 16,12 23 7-16,-3 4 3 15,6 8-2-15,0-2 3 0,0 3 0 16,6-4-5 0,24-11 2-16,12-5 3 0,-2-16 0 15,11-5 4 1,-6-9-1-16,6 0-1 16,-11-21-2-16,-1-22-7 15,-15-7-4-15,-9-17-18 16,-15 0-6-16,0-4 17 15,-27 1 18-15,-21 12 7 0,5 13-2 16,-8 17-5-16,-3 13-1 16,-10 15-19-16,4 26-93 15,24 6-522-15</inkml:trace>
  <inkml:trace contextRef="#ctx0" brushRef="#br0" timeOffset="26312.047">30925 2262 3350 0,'0'0'142'15,"0"0"-96"-15,6-5 15 16,21-6-5-16,13 3-34 16,17-4-12-16,12 0-1 15,31 2-1-15,12-3-2 16,-1 1-1-16,7-2-3 16,-9 2-2-16,-19 6 0 0,-11-2-8 15,-28 2-26 1,-12-2-54-16,-18-2-201 0,-21-1-459 0</inkml:trace>
  <inkml:trace contextRef="#ctx0" brushRef="#br0" timeOffset="26583.441">31665 1887 3182 0,'0'0'371'0,"0"-2"-327"15,0 2-29-15,15 0 0 16,18 0 6-16,0 0 1 16,6 0-5-16,7 16-4 15,-4 9-4-15,0 3-5 16,-9-1-2-16,-18 2-2 16,1 3-3-16,-16 0-4 0,0 4 3 15,-37 7 0 1,-32 2-6-16,-16 8-19 0,-38 16-41 15,23-19-102-15,19-6-2423 0</inkml:trace>
  <inkml:trace contextRef="#ctx0" brushRef="#br0" timeOffset="27770.393">32682 1618 2989 0,'0'-5'457'16,"0"0"-379"-16,0 5 20 15,0-1-19-15,0 1-25 0,0 0-23 16,0 0-15-16,0 0-4 16,0 0-3-16,0 0-4 15,3 0-5-15,9 22 0 16,-6 19 0-16,9 18 0 15,9 18 5 1,-6 8-2-16,0-1-1 16,4-2-2-16,-10-12 1 15,3-6-1-15,-9-9-4 0,-3-11-9 16,-3-19-28-16,0-9-64 16,0-16-410-16</inkml:trace>
  <inkml:trace contextRef="#ctx0" brushRef="#br0" timeOffset="33169.52">28683 3128 2457 0,'0'0'678'16,"0"0"-531"-16,0 0-111 16,0 0 28-16,6 0 8 15,12 0-22-15,6 0-4 0,12 0-12 16,0 0-6-16,10-6-15 16,8-2-13-1,19-20-30-15,-19 9-74 0,0-5-682 0</inkml:trace>
  <inkml:trace contextRef="#ctx0" brushRef="#br0" timeOffset="33678.236">30110 2974 3161 0,'0'0'258'0,"0"0"-208"15,0 0-24 1,9 0 16-16,19 0-14 16,2 0-14-16,9 0-7 15,21-11-2-15,25-9-5 0,-16 4-51 16,-5-3-331-16</inkml:trace>
  <inkml:trace contextRef="#ctx0" brushRef="#br0" timeOffset="34463.838">32682 2649 2826 0,'0'0'600'15,"0"0"-534"-15,0 0-16 16,0 0 28-16,3 0-15 16,21 0-24-16,3 0-11 15,-3 0-10 1,16 0-3-16,11 0-9 15,3-6-6-15,37-13-7 16,-22-1-41-16,-2-1-163 0</inkml:trace>
  <inkml:trace contextRef="#ctx0" brushRef="#br0" timeOffset="158591.925">22272 10502 2910 0,'0'0'382'0,"0"0"-299"15,0 0-43-15,0 4-21 16,0-4 0-16,0 0-13 15,0 0 44-15,0 0-11 0,0 0-4 16,0 0-4-16,0 0 3 16,0 0-8-16,0 0-1 15,0 0-1 1,0 0-4-16,0 0-2 16,0 0-2-16,0 0-1 15,21 0-3-15,10 0-2 0,8 0-3 16,15 0-2-1,9 0 0-15,7 2-2 0,11 5 1 16,10-4 0-16,-1 0 0 16,13-3 0-16,-3 0-2 15,-4 2-1-15,4-2 2 16,-16 0-3-16,-8 0 5 16,-4 0 2-16,-11 0-2 15,-10 0 3-15,-12 0-4 16,-6 0 1-16,-2 0 0 0,-4 0-1 15,6 0 3 1,-9 0-2-16,-3 0 3 16,-3 0-1-16,3 0 0 15,-12 0 2-15,1 0-1 0,-10 0-2 16,0 0 1-16,0 0-4 16,0 0 0-16,0 0-3 15,0 0 1-15,0 0-1 16,0 0 0-16,0 0-12 15,0 0-10-15,0 0-11 16,0 0-18-16,0 0-106 0</inkml:trace>
  <inkml:trace contextRef="#ctx0" brushRef="#br0" timeOffset="161049.023">18140 8311 3124 0,'0'0'300'0,"0"0"-237"15,0 3-34-15,0 3 22 16,34 0-10-16,-4 0-14 15,18 0-10-15,9 5-2 0,10 1-4 16,11-4-4-16,1 4 0 16,-4-6-3-16,1-3-3 15,5-3-1-15,-2 0 0 16,-13 0-2-16,-9 0-23 16,1 0-7-16,-7-6-35 15,-21-6-55 1,6 7-363-16</inkml:trace>
  <inkml:trace contextRef="#ctx0" brushRef="#br0" timeOffset="161666.071">18143 8569 3313 0,'-3'-4'148'0,"3"2"-103"16,0-2 42-16,0 4-20 15,0 0-24-15,0 0-15 16,0 0-12-16,0 0 3 16,0 0-3-16,0 0 1 15,0 0 0-15,0 0 0 16,0 0 0-16,0 0-5 0,0 0-4 15,21 0-5-15,10 0-3 16,29 0 2-16,3 0 1 16,22 0-3-16,-1 0 2 15,1 0-2-15,-7 0-4 16,1 0-6-16,-7 0-8 16,-14 0-5-16,8-6-5 0,-30-8-49 15,0-7-132 1</inkml:trace>
  <inkml:trace contextRef="#ctx0" brushRef="#br0" timeOffset="166844.144">20244 7814 3343 0,'0'-4'184'0,"0"-2"-145"16,0 0 0-16,0-4-2 16,0 4-14-16,0 0-12 15,0-1-3-15,0 1 3 16,0-1-3-16,0-4 1 16,3 3-1-16,18-4-3 0,0 1-5 15,3-4 3-15,1 6-3 16,11 1 0-16,-6 4-3 15,-3 4-5 1,-6 0-5-16,-3 0-11 0,-3 12-5 16,-2 12 10-16,-13 5 7 15,0 0 2-15,0 3 2 16,-16 4 4-16,-14-3 4 16,-3-4 0-16,0-3-1 15,6-6 0-15,6-5 1 16,12-3 0-16,9-7 0 15,0 1 0-15,0-3-9 16,0 0 0-16,24 2-2 16,9-1 10-16,3-2 1 15,6 4 1-15,-2 0-1 16,-16 0 0-16,-6 3-7 16,-3 0 0-16,-15 2 0 15,0 4 3-15,-6 1 4 16,-36 4 0-16,5 2 1 0,-17-2 2 15,12-2-3-15,-9-14-13 16,23-4-50-16,4 0-228 0</inkml:trace>
  <inkml:trace contextRef="#ctx0" brushRef="#br0" timeOffset="167445.855">20745 7737 3180 0,'0'-8'262'16,"0"2"-207"-16,0 0 7 15,0-2 2-15,0-5-19 0,6 1-24 16,18-2-13-16,3 2-5 16,1 0-1-16,2 1-1 15,3 2 1-15,-6 4-2 16,-12 5-1-16,9 0-3 16,-12 0-15-16,-6 0-10 15,0 20 4-15,-6 9 12 0,0 10 7 16,-6 1 5-1,-27 5 1-15,3-4 0 16,-3-3 0-16,6-9 6 16,9-9 1-16,-1-8 1 0,13-5-3 15,6-2 0-15,0-5 1 16,0 0 3-16,19 0 6 16,11 0 3-16,9 0-9 15,6 0-9-15,0-5-15 16,19-8-42-16,-4 7-95 0,-21-6-1879 15</inkml:trace>
  <inkml:trace contextRef="#ctx0" brushRef="#br0" timeOffset="167677.7">21349 7725 3350 0,'0'0'119'0,"3"-2"-119"16,27 2-1-16,0-4 1 15,33-6-18-15,-8-3-150 16,-10 1-557-16</inkml:trace>
  <inkml:trace contextRef="#ctx0" brushRef="#br0" timeOffset="168134.446">21635 7199 3409 0,'0'0'192'0,"0"0"-151"15,0 0-30 1,0 0 6-16,0 14-3 16,12 16 1-16,16 13 2 15,-10 10-9-15,0 8-4 16,3 2-2-16,-15-2-1 16,0-8 1-16,3-7-2 15,-9-13 1-15,0-12-1 16,0-10 2-16,0-9-2 0,0-2 4 15,0 0 3-15,0 0 0 16,6-23-6-16,9-3-1 16,9 2-4-16,-6-2-3 15,10 5-2-15,5 13 0 16,-3 8 5-16,-3 0-1 16,0 0-4-16,-9 8-10 15,-5 13 4-15,2-3 4 16,-15 2 5-16,0 3 0 0,-15-8 2 15,-16 6 1-15,-14-10 0 16,-6 1-10-16,18-6-5 16,-1-6 3-16,10 0-13 15,24-18-17-15,0-14-175 16,36-3-1599-16</inkml:trace>
  <inkml:trace contextRef="#ctx0" brushRef="#br0" timeOffset="168286.917">22106 7506 3234 0,'0'0'221'16,"0"0"-177"-16,0 11-22 16,0 16 33-16,9 2-13 15,-9 7-18-15,9-4-15 16,-3 4-5-16,-6-14-4 16,3-4-22-16,-3-10-63 15,9-8-296-15</inkml:trace>
  <inkml:trace contextRef="#ctx0" brushRef="#br0" timeOffset="168423.122">22148 7279 3192 0,'0'0'230'0,"0"0"-196"16,0 0-34-16,0 0-60 15,13 0-207-15,2 0-992 0</inkml:trace>
  <inkml:trace contextRef="#ctx0" brushRef="#br0" timeOffset="168607.998">22314 7158 3281 0,'0'0'343'0,"0"0"-299"0,10 0-31 16,-10 0-5-16,9 14-5 15,0 27 8-15,6 6 4 16,3 12-6-16,-3 0-4 15,-9 6-5-15,0-8-9 16,-6-7-20-16,0 0-46 16,0-18-70-16,0-12-518 0</inkml:trace>
  <inkml:trace contextRef="#ctx0" brushRef="#br0" timeOffset="168736.128">22299 7495 3509 0,'0'-4'142'15,"0"2"-95"-15,0-4 1 16,15 0-26-16,28-6-12 0,29-2-10 16,1 0-50-16,-19-1-138 0</inkml:trace>
  <inkml:trace contextRef="#ctx0" brushRef="#br0" timeOffset="170039.769">21321 8413 3344 0,'0'-13'309'16,"0"0"-262"-16,0 7-12 16,0-3 5-16,10 6-15 0,-10 3-16 15,0 0-6-15,6 0-3 16,0 12-1-16,0 14-1 15,6 12 2-15,3 7 3 16,-6 4-2-16,12 3-1 16,-6-7 0-1,-3-4 0-15,-3-12 0 0,9-5 0 16,-12-10-1-16,-6-8 1 16,0-3-1-16,0-3 1 15,0 0 3-15,0 0-1 16,9 0 1-16,0 0-3 0,7-17 0 15,2-13-3-15,9-5-2 16,3-9-1-16,-3 1 0 16,12-2-2-16,1 7-5 15,-4 5-2-15,0 10 2 16,-15 9 4 0,3 9 5-16,-12 5-2 15,0 0 0-15,-2 11 2 0,2 12 1 16,-6 12 3-1,0-3 0-15,-6 4 6 16,6-1 1-16,-3-8-2 0,9-5-2 16,-6-6-3-16,-6-2 3 15,6-8-1-15,-3-3 0 16,6-3-2-16,6 0-9 16,-6 0 6-16,12-12 3 15,0-20-3-15,-6-9-10 0,10-3 9 16,-16 0 4-1,0 10 3-15,-3 7 17 16,3 15 5-16,-9 0-7 16,0 12-10-16,0 0-8 15,0 0-1-15,0 3-9 0,0 18 3 16,0 7 4-16,3 5 0 16,6-3-4-16,-3-4-7 15,6-5 0-15,3-10 5 16,-3-11-2-16,6 0-8 15,0-3 5-15,3-26-1 0,7-3-2 16,-19 0 13 0,9 1 4-16,-12 11 15 0,0 8 19 15,-6 7-4 1,0 5-14-16,0 0-16 16,0 0-6-16,0 0-1 15,0 15 5-15,0 6 1 0,0-8-4 16,0 2-4-16,3-5-9 15,6-8-13-15,-3-2 9 16,6 0 5-16,3-14 11 16,-3-12-3-16,3-2 6 15,-3 5 3-15,-6 8 6 16,-3 8 9-16,-3 7 2 16,0 0-15-16,0 0-2 15,10 13-1-15,-1 5-1 16,-3 5 1-16,-3-4-3 15,6-7-1-15,-9-11-3 16,6-1-3-16,0 0 8 16,6 0 3-16,3-18 1 0,-3-2-1 15,3-2 0 1,-3 9 4-16,0 1 1 0,-6 12-1 16,0 0-4-16,6 0-3 15,-3 10 3-15,3 5 0 16,4-1-2-16,-10-6 2 15,6-4-3-15,-9-4 0 16,15 0 3-16,-9 0-6 16,6-15 0-16,-3 0 6 0,-6 10 3 15,9-1 2 1,-9 6-3-16,3 0-2 0,15 0-13 16,1 8-13-16,-4-1-31 15,-3-5-357-15</inkml:trace>
  <inkml:trace contextRef="#ctx0" brushRef="#br0" timeOffset="170456.485">22761 7904 3535 0,'0'0'157'0,"0"0"-117"16,0 0-27-16,0 20-11 0,0 25-1 15,0 13 1-15,0 9 4 16,3 6-1-16,6-2-3 16,-9-9-1-16,6-18-1 15,-6-10 0 1,6-17 0-16,-6-11 0 16,0-6 2-16,6 0 4 0,3-1 6 15,3-18-6-15,-2-4-6 16,14 3-3-16,-6 4 1 15,9 8-2-15,-3 8-8 16,-3 0-2-16,6 8-5 16,-9 14 11-16,-11 3 0 15,-7 6 1-15,0-3-3 0,0 2 5 16,-25-3-2-16,-14-1 5 16,-3-6 2-16,6-8-1 15,-4-10 1-15,19-2 0 16,9 0-12-1,12 0-33-15,6-18-101 16,15-4-490-16</inkml:trace>
  <inkml:trace contextRef="#ctx0" brushRef="#br0" timeOffset="171095.152">22924 8479 3036 0,'0'1'334'0,"0"-1"-269"16,0 5 1-16,0-4 14 0,6-1-24 15,18 0-10-15,10 0-9 16,5-13-14-16,6-23-17 16,0-11-6-1,1-5-18-15,-7-1 0 16,-6 2 6-16,-12 9 12 16,-15 10 14-16,0 5 5 0,-6 11 1 15,0 8-10-15,0 8-4 16,-24 0-6-16,9 14-3 15,-3 18-3-15,-12 6 3 0,12 3 1 16,5 1 2-16,7-7-3 16,6-2-2-1,0-10-2-15,6-9-1 16,22-11 2-16,8-3-3 16,12-3-4-16,-9-29-10 15,13-9-2-15,-16-1-1 16,-6-1 12-16,-12 8 13 15,-6 7 1-15,-12 7 21 0,0 11 5 16,0 4-4-16,0 6-10 16,-6 0-7-16,0 0-5 15,0 0-4-15,-3 6-4 16,9 4 1-16,0-2 2 16,0-1 5-16,15-1 0 15,0-5 5-15,9 5 6 16,4 3-2-16,-4 1-6 15,3 2-1-15,-3 4-2 0,0 4 0 16,0 6 0 0,-6-1 0-16,-2 1 2 15,2-3-1-15,-12-5 2 16,-6-9 1-16,0-3 6 16,0-6 3-16,0 2 3 15,0-2 1-15,0 0-9 0,6 0-2 16,6 3-4-16,6 3-2 15,24-6 0-15,40 0-3 16,2-26-48-16,-2-12-203 0</inkml:trace>
  <inkml:trace contextRef="#ctx0" brushRef="#br0" timeOffset="178845.33">12050 11325 3121 0,'0'0'137'0,"0"0"-129"0,0 0 1 15,0 0 90-15,0 0-25 16,9 0-24-16,-6 0-11 16,12 0-1-1,-15 0-10-15,12-2-11 0,-3-2-1 16,-3 2-3-16,6-2 0 15,0 4 1-15,-3-2-2 16,6 2-5-16,6 0-2 16,1 0 0-1,-7 0-2-15,18 0 0 16,3 0-1-16,3 0 1 0,1 0 0 16,-4 0 1-16,6 0 0 15,-3 0 1-15,-9 0-3 16,-2 0 2-16,-1 0 0 15,-9 0 0-15,6 0 0 16,3 0-1-16,3 0 2 16,4 0-1-16,8 0-4 0,-3 0 3 15,6 0-3 1,1 0 0-16,-1 0 0 0,0 0 1 16,-9 0-1-16,13 0 2 15,-10 6-2-15,6-4 0 16,0 2 1-16,1-2-1 15,-7-2 2-15,-3 4-2 16,12-4 0-16,-8 5 2 0,-10-5-2 16,18 3 0-16,-15-3-1 15,7 3 1 1,-1 0 0-16,-6-3 0 16,12 0 1-16,-8 3-1 15,5-3 0-15,0 3 2 16,0-3-2-16,4 3 0 15,-10-3 0-15,3 3 0 16,0 6 0-16,-6-7 0 16,4 1 0-16,5 0 0 0,-3 3 1 15,-3-3-1-15,13 0 0 16,-10-1 0-16,-3 4 1 16,12-2-1-16,-8-4 0 15,-1 2 4-15,-6 2-4 16,6-4 4-16,-8 0-1 15,5 2-1-15,-3-2 3 16,9 0-2-16,-3 3 2 0,-2-3-1 16,11 3-4-1,-6 0 1-15,6 7 0 16,-5-8 0-16,11 3-1 16,-6-2 0-16,1 1 0 0,5-2 3 15,-9 2-3-15,4-4 0 16,-1 2 1-16,-3-2-1 15,3 0 0 1,-8 0 0-16,-1 0 1 0,-9 0-1 16,9 0 0-16,-6 0 1 15,1 0 1-15,2 0 1 16,6 0-2-16,-3 0-1 16,-2 0 3-16,11 0-3 15,-9 0 2-15,6 0-2 16,-5 0 0-16,-4 0 0 0,-6 0 0 15,3 0 2-15,3 0-2 16,-2 0 0-16,5 0 0 16,-9 0 1-1,9 0-1-15,1 0 1 0,-7 0 1 16,6 0-2-16,-3-2 0 16,-3-4 3-16,10 2-3 15,-13-1 3-15,9 2-1 16,-6 1 0-16,0 2-1 15,-2-6-1-15,-4 2 2 16,6 4-2-16,-3-3 1 0,-3 3-1 16,1 0 0-1,-1 0 1-15,3 0 1 0,-3 0 0 16,12 0 2-16,-9 0 1 16,13 0-5-1,-4 0 1-15,3 0 0 16,-6 0-1-16,1 0 0 15,-4 0 1-15,0 0 1 16,0 0-2-16,3 0 0 0,-2 0 0 16,-10 0 2-16,18 0-2 15,-18 0 2-15,9 0-2 16,1 0 0-16,-7 0 0 16,6 0 0-16,-3 0 1 15,3 0-1-15,7 0 0 0,-7 0 0 16,3-3 0-16,0 0 0 15,-6-3 0-15,4 4 0 16,-7-2 1-16,-6-2-1 16,6 1 0-16,6 2 1 15,-6-3-1-15,4 3 2 16,2 0-2-16,-6 1 1 16,3-4 1-16,0 3-2 15,0 0 0-15,-2 3 0 16,-1-3 1-16,0 3-1 15,-9 0 3-15,0 0-1 0,3 0 1 16,0 0-3 0,-8 0 3-16,5 0 0 15,-3 0-2-15,-3 0 1 16,0 0 1-16,0 0-3 16,-12 0 4-16,9 0-1 15,-9 0 2-15,0 0-1 16,0 0-4-16,0 0-2 15,0 0-3-15,0 0-5 0,0 0-17 16,0 0-25-16,0-3-175 0</inkml:trace>
  <inkml:trace contextRef="#ctx0" brushRef="#br0" timeOffset="180085.784">19188 11437 3098 0,'-24'-4'283'16,"2"-12"-224"-16,-14 1-1 0,15-12-11 16,-6-2-11-16,3-6-13 15,-16-12-9-15,4-5 3 16,0-14 29-16,-3-1-21 16,6-6-1-16,8 0 4 15,-2-2-13-15,15 2-3 16,3-2-7-16,3 6-3 0,6 4 2 15,0 4-3 1,0 2-1-16,6 4 2 0,21-2-2 16,4 5 0-1,2 3-1-15,15 2-1 16,-6 3 2-16,16 9 0 16,-1 2 0-16,3 5 0 0,1 3 0 15,2 5 1 1,6 8-1-16,-11 4 0 0,8 4 0 15,-2 4 1-15,2 0-1 16,-3 6 0-16,-2 20-3 16,-1 11 3-16,0 4-3 15,-2 14-1-15,2 3 0 16,-5 13-1-16,-19 3-4 0,3 4 0 16,-6-3 3-16,-6 5 4 15,-15 0 2-15,0-6-1 16,-12 4 1-16,0-9 0 15,0 2-1-15,0-7 1 16,-24-3 0-16,-15-6 0 16,-12-4 0-16,-19-11 5 15,-5-4 7 1,-16-4 0-16,-11-6-1 0,-4-2-5 16,7-9-3-16,2-13-1 15,6-2 0-15,13 0-2 16,9-11 0-16,-4-10-11 15,-5-8-34-15,14 9-56 16,13-1-275-16</inkml:trace>
  <inkml:trace contextRef="#ctx0" brushRef="#br0" timeOffset="182210.712">5715 13678 3485 0,'0'0'134'0,"0"0"-105"15,0 0 11-15,0 0-3 16,0 0-14-16,0 0-14 16,18 0-3-1,12 0 4-15,12-3-2 0,6-2-3 16,13 0 0-16,11-1-2 16,7 1-2-16,5 5 1 15,1 0-2-15,-1 0-2 16,1 0-12-16,-4 0-22 15,13 0-27-15,-28 5-80 16,-21-5-472-16</inkml:trace>
  <inkml:trace contextRef="#ctx0" brushRef="#br0" timeOffset="182546.02">6469 13329 3449 0,'-6'-2'176'16,"6"2"-140"-16,0 0-11 15,0 0-1-15,0 0-22 16,12 0-2-16,15 0 0 0,16 7 3 16,5 12-2-16,-6 6 1 15,12 1-2-15,-8 3 0 16,-7 0-1-1,-12 0-2-15,-3-2-3 16,-15-1 1-16,-3-3 4 16,-6 1 1-16,0 2-1 0,-33-3 1 15,-12 12 2-15,-25-3 2 16,-14 4-4-16,2-3 0 16,-2-2-29-16,-7 5-21 15,16-10-47-15,33-9-546 0</inkml:trace>
  <inkml:trace contextRef="#ctx0" brushRef="#br0" timeOffset="193523.32">20166 14073 1955 0,'0'0'406'16,"0"0"-324"-16,6 0-65 15,0 0 96-15,0 0-54 16,-3 0-19-16,6 0 12 15,6-5 18-15,-12 0-3 0,12-1 11 16,-9-1 38 0,-6 3 11-16,9 2 0 15,-9 2-35-15,0 0-30 16,0 0-14-16,0 0-9 0,0 0-3 16,0 0-5-16,0 0-7 15,0 0-11-15,-9 0-2 16,9 0-1-16,-6 0-3 15,-12 0 1-15,-6 0-4 16,9-2 3-16,-13 2 1 16,-5-4 1-16,3 2 1 15,-9-2-4-15,0 2-2 0,-7-2 0 16,1-1-4-16,0 2 0 16,-4 0 3-1,-5-2-3-15,18-1 3 0,-3-1 1 16,-4-5 4-16,22 4-1 15,-6-1-3-15,9 0-4 16,3 3 5-16,3 1 1 16,6 2 0-16,6 0 4 15,0 3-2-15,0-3-1 0,0 3 0 16,0-9-1 0,0 1-1-16,0-10-5 15,0 0 0-15,0-8 1 0,0-1 1 16,0 1-2-16,0-5 0 15,0-2 0 1,0-3 1-16,6-6 1 16,-3-6 1-16,6-5-1 15,0-5-2-15,0-3 0 16,0-6 1-16,3 2-1 16,9 3 1-16,-9 4-1 15,-6 14 0-15,9 3 0 0,-8 12 0 16,2 3 0-16,0 8 3 15,-3-1-3-15,0 9 1 16,3 0-1-16,-9 4 0 0,3 4-1 16,-3 2 1-16,9 0-1 15,-3 0 1-15,6 0 0 16,9 0 0-16,3 0 0 16,9 0 2-16,10 0-2 15,14 0 2-15,3 0-2 16,22 0 0-16,-4 0 2 15,1 0-1-15,11 0-1 16,-5 0 0-16,-1 0 0 16,-8 0 0-1,11 0 1-15,-2 0-1 0,5 0 0 16,1 0 0-16,6 2 0 16,8 10 0-16,-2-5 1 15,-4 0-1-15,4 9 0 16,-9-5 0-16,-1 1 0 0,-5 0-1 15,2 0 1-15,-5-1 0 16,5-2-3-16,4 0 0 16,-4 3 3-16,1-4 0 15,-1 1 0-15,-5 3 0 16,-1-6 0-16,-8 2 0 16,5-2-1-16,-2-3 1 15,-4 6 1-15,-2-7-1 16,2 2 0-16,13-2 1 15,-10 2-1-15,-2-4 0 16,5 2 0-16,-2 2 0 16,-1 4 0-16,7-5 0 15,-10 3 0-15,-3-3 0 0,-2 3-1 16,11-3 1-16,-14 5-2 16,-1-5 2-16,4 3 0 15,-7 0 0 1,3-1 0-16,-2 0 0 15,-1 2 0-15,-5-3 0 16,17-2 0-16,-18 1 0 0,4 1 0 16,-4-4-1-16,-6 0 1 15,4 0 0-15,-19 0 0 16,-6 0 0-16,12 0 0 16,-8 0 1-16,5 0 1 15,-6 0-2-15,-3 0 0 0,9 0 1 16,-5 0-1-16,-1 2 0 15,-6 2 2-15,3-2-2 16,-3 4 0-16,-9-3 0 16,3 0 0-1,-5-3 0-15,8 2 2 16,-12-2 1-16,6 0 0 0,3 0-1 16,0 0 0-16,-9 0 0 15,15 0 0-15,-2 0-1 16,-7 0-1-16,9 0 2 15,-6 0-2-15,3 0 0 16,-6 0 0-16,9 0 0 16,1 0 0-16,-1 0 0 0,-3 0 1 15,3-2-1-15,-12-1 0 16,3 0 0 0,-9 3 1-16,-3 0-1 15,-6 0 2-15,0 0 1 16,0 0-1-16,9 0-2 15,-9 0 0-15,0 0 0 16,0 0-2-16,6 0-2 16,3 12-1-16,-6 8 1 0,-3 6 1 15,0 7 1 1,0 5-1-16,0 11 2 0,0 2 0 16,0 4 2-1,-12 4-1-15,-3-4 0 0,6 1 1 16,-3-3-1-16,-3-4 0 15,-3-8 0-15,3-3 1 16,-6 0-1-16,18-9 0 16,-9-11 1-16,3-1-1 15,0-7 0-15,9-8 1 16,-3 0-1-16,3-2 0 0,0 0 1 16,0 0-1-16,-7 0 2 15,1 0-2-15,-9 0 2 16,3 0-2-1,-6 0 1-15,-3 0-1 0,-3 0 0 16,-18 0 0-16,8 0 1 16,-2 0-1-16,-12 0 0 15,0-4 1-15,-1 0-1 16,-8 2 0-16,6-4 0 16,-10 2 0-16,4-1 0 15,0 2 1-15,-4 0-1 16,4 0 0-16,-3-3 0 15,2 4 0-15,-8-5 0 0,9-1 0 16,-1 4 0-16,-2-4 0 16,-4 2 0-16,-5-3 0 15,6 6 0 1,-1-3 0-16,7 4 0 0,-3-1 0 16,-1 3 0-16,13-3 0 15,3 3 0-15,-10-3 0 16,10 3 0-16,-6 0 0 0,5 0 0 15,-5 0 0-15,-3-3 0 16,-4 3 0 0,13 0 0-16,-6-6 0 15,-3 6 0-15,-1 0 0 16,13 0 0-16,-6 0 0 16,11-3 0-16,-8 3 0 0,0 0 0 15,-3 0 0-15,5-3 0 16,-5 3 0-16,-3-3 0 15,5 1 0-15,1-2 0 16,3 4 0-16,0-2 0 16,2 2 0-16,1-4 0 15,-6 4 0-15,3-2 0 0,-1 2 0 16,4 0 0-16,-6 0 0 16,6 0 0-16,-4 0 0 15,7 0 0 1,6 0 0-16,-9 0 0 15,6 0 0-15,-10 0 0 16,10 0 0-16,-3 0 0 16,-3 0 0-16,-4 0 0 15,13 0 0-15,-6 0 0 0,3 0 0 16,6 0 0-16,-7 0 0 16,4 0 0-16,-3 0 0 15,0 0 0-15,0 0 0 16,-10 0 0-16,7 2 0 15,-3 2 0-15,0-4 0 16,3 2 0-16,-4-2 0 16,7 4 0-16,0-4 0 15,0 2 0-15,3-2 0 16,-10 0 0-16,7 3 0 16,0-3 0-16,-6 0 0 0,-4 0 0 15,7 0 0-15,-3 0 0 16,-3 0 0-16,-1 0 0 15,19 0 0-15,-15-5 0 16,12 1 0-16,-6-2 0 16,3 4 0-1,2-4 0-15,-5 6 0 16,0-4 1-16,9 1-1 0,-9 3 0 16,5 0 0-16,4 0 1 15,0 0-1-15,3 0 0 16,0 0 0-16,3 0 0 0,-3 0 1 15,3 0-1-15,-10-2 0 16,7 2 1 0,-3-3-1-16,-3 0 0 0,9 3 0 15,-3-3 2-15,-6 3-2 16,8-3 0-16,1 3 0 16,-6-3 1-16,3 3 2 15,0 0-3-15,-3 0 3 16,0 0-3-16,9 0 0 15,-7 0 2-15,4 0-2 16,6 0 1-16,-12 0 2 16,15 0-3-16,-6 0 0 0,6 0 2 15,0 0-2-15,-3 0 0 16,-3 0 0-16,3 0 0 16,0 0 0-16,-4 0 0 15,1 0 1-15,12 0-2 16,-9 0 2-1,3 0-1-15,3 0 0 16,0 3 0-16,-6-3 0 16,0 3 0-16,-3-3 0 0,0 3 0 15,0 0 0-15,0 0 0 16,3-1 0-16,6-2 0 16,-10 0 1-16,10 3-1 15,-9-3 0-15,12 4 0 16,-12-4 0-16,0 6 0 15,15-6 0-15,-9 2 0 0,3-2 0 16,0 4 0-16,-9-4 0 16,9 2 0-16,-9-2 0 15,3 4 0-15,6-2 0 16,-9-2 0-16,12 0 0 16,-3 3 0-16,6-3 0 15,0 0 0-15,0 0 0 16,0 0 0-16,0 0 0 15,-19 0 0-15,19 0 0 16,-9 0 0-16,3 0 0 0,-9 3 0 16,3-3 0-1,-9 3 0-15,12 3 0 0,-9-6 0 16,9 3 0-16,-3-3 0 16,0 3 1-16,9-3-1 15,-3 0-1 1,0 3 1-16,-3-3 0 0,9 0 0 15,-7 0 0-15,7 0 0 16,-6 0-2-16,0 0-1 16,0 0 0-16,6 0-4 15,-12 0-2-15,6 0-5 16,0 0-20-16,-6-9-82 16,12-12-823-16</inkml:trace>
  <inkml:trace contextRef="#ctx0" brushRef="#br0" timeOffset="195330.626">13344 12245 3324 0,'-6'0'175'0,"6"0"-103"0,0 0-2 16,0 0-13 0,0 0-16-16,0 0-12 15,6 0-8-15,1 0-6 16,14 0-2-16,6 2-1 0,-3 4 3 15,21-2-3-15,16 0-4 16,11 0-1-16,19 4-4 16,-7-2-1-16,7 1-2 15,-10-6 2 1,-5 4-2-16,-19-4 0 0,-12-1 1 0,-24 0-2 16,-6 0 2-16,-15 0-2 15,0 0-2-15,0 0-7 16,0 6-11-1,-15-1-12-15,-12-4-47 16,-6-1-307-16</inkml:trace>
  <inkml:trace contextRef="#ctx0" brushRef="#br0" timeOffset="199830.995">8703 12377 3397 0,'0'0'185'16,"0"0"-140"-16,0 0 15 15,0 0-3-15,0 0-22 16,12 0-17-16,0 0-10 16,6 0-2-16,9 0-1 15,18 0 1 1,13 0 0-16,11-5 0 0,22 4 0 15,11-3 1-15,16 4-3 16,-3 0 2-16,-4 0 0 16,-8 0-3-16,-10 0-1 15,-23 0-2-15,-7-2 1 16,-14 2-1-16,-16-4 1 0,0 2-1 16,-24-5 0-16,6 5 1 15,-3 2-1-15,-3 0-1 16,-3 0-11-16,6 0-17 15,-9 0-48 1,15 0-155-16</inkml:trace>
  <inkml:trace contextRef="#ctx0" brushRef="#br0" timeOffset="201345.078">15518 12247 3180 0,'0'0'393'16,"0"0"-337"-16,0 0-17 16,0-2 23-16,0 2-21 0,0 0-16 15,0 0-10-15,0 0-4 16,0 0-3-16,0 0-1 16,9 0-2-16,0 0 1 15,12 0 0 1,12 0 6-16,18 0-3 0,22 2-1 15,17 4-1-15,22 0-2 16,39 6-1-16,-9-6-3 16,21 3-1-16,-21-3 2 15,-25 1-2-15,7-1 0 16,-27 1 0-16,-25-4 0 0,-12-3 0 16,-29 0 2-16,-10 0-1 15,-18 0-2-15,-3 0 2 16,0 0-2-16,0 0-3 15,0 3-14-15,0 11-17 16,-3 0-30-16,-12-1-200 0</inkml:trace>
  <inkml:trace contextRef="#ctx0" brushRef="#br0" timeOffset="206414.945">6463 15110 2136 0,'-21'0'730'0,"3"0"-554"16,-3 0-44-16,9 0 36 15,0 0-87-15,-3 0-29 16,8 0 3-16,7 0 9 15,-6 0-14-15,6 0-7 0,0 0-13 16,0 0-3 0,0 0-6-16,0 0-3 15,13 0-4-15,17 0-6 16,24 0-4-16,24 0 2 16,22 0 0-16,48 2-2 15,45 4-3-15,-9 1 3 16,-15-1 3-16,-30 5 3 15,-42-6-4-15,-1 5-2 0,4-4-2 16,-37-2 0-16,-24 0-2 16,-5-4 0-16,-25 0 2 15,0 0-2-15,-9 0 0 16,6 2-3-16,-6-2-10 16,21 6-13-16,-9 0-72 15,9-2-162-15</inkml:trace>
  <inkml:trace contextRef="#ctx0" brushRef="#br0" timeOffset="-214016.711">3496 14535 3525 0,'-15'0'124'0,"-6"0"-110"15,15 6-9-15,-12 20-1 16,6 19-3-16,6 14 3 16,0 10 3-16,0 13 0 15,6 1-1-15,0-4-2 16,0-3-4-1,18-11-9-15,9-11-15 16,3-11-18-16,31-29-45 16,-10-12-134-16,0-2-2711 0</inkml:trace>
  <inkml:trace contextRef="#ctx0" brushRef="#br0" timeOffset="-213310.985">3695 14854 2499 0,'0'0'1031'16,"0"0"-964"-16,0 0-42 15,0 6 10-15,0 19-22 16,16 3-5-16,-1 7-3 15,3 4-2 1,-3 1-1-16,-6-7-1 16,-3-4-1-16,3-6 0 0,-9-10 0 15,0-6 0-15,0-7 0 16,0 0 0-16,0-5 5 16,0-30-5-16,3-18-13 15,12-8 6-15,0-6 0 16,9-4 3-16,3 18 4 15,-8 6 0-15,-1 19 2 16,3 16-1-16,-12 12-1 0,15 0-3 16,0 29 1-16,-3 15 2 15,-9 9-3-15,10 0 2 16,-16-7 1-16,0-6 0 16,0-13-2-16,-6-12 1 15,0-9-3-15,0-6 1 16,3 0 3-16,6-12 11 15,0-24-11-15,9-10-4 0,6-3-2 16,-3 7 1-16,6 10 2 16,-9 11 3-1,4 15 0-15,-10 6 0 16,0 0-1-16,9 30 1 16,-9 9-1-16,0 3 1 15,-3 6 0-15,6-1-5 16,-6-9-35-16,3-8-88 0,-6-13-690 15</inkml:trace>
  <inkml:trace contextRef="#ctx0" brushRef="#br0" timeOffset="-212704.378">4565 14840 3393 0,'-9'-6'255'0,"-3"4"-231"15,-10 2 10 1,4 0-7-16,-3 0-18 16,-3 14-9-16,-3 19 0 15,-6 5 0-15,9-1-1 16,2 1-15-16,10-5-8 0,6-13-16 16,6-2-2-16,0-12-9 15,0-6 6-15,6 0 20 16,22 0 7-16,-7-12-12 15,6-8-15-15,0-1 32 16,-6 6 13-16,-12 10 27 16,0 1 19-16,0 4-15 15,-9 0-20-15,12 0-2 16,-9 0 0-16,18 9-2 0,1 0-3 16,-7-3 1-16,9-6-5 15,0 0-17-15,3 0-11 16,6-24-3-1,-18-4 13-15,13-11 13 16,-13 6 5-16,-9 7 66 16,3 6-2-16,-9 6 0 0,0 8-13 15,0 2-19-15,0 4-20 16,-9 0-12-16,3 0-3 16,6 4-7-16,-6 10-14 15,6 4-20-15,0 3-2 16,6-8 14-16,12 2 25 0,6-3 0 15,6 2 7-15,-12-2-1 16,0 1 0-16,-3 4 1 16,-2 0 0-16,-13-2 0 15,0 3 0-15,0-6 0 16,0 2-16-16,-7-5-28 16,-23-9-35-1,-3 0-91-15,6-9-1341 0</inkml:trace>
  <inkml:trace contextRef="#ctx0" brushRef="#br0" timeOffset="-212213.938">4978 14337 3238 0,'0'0'368'0,"0"0"-333"16,6 6-25-16,3 33 27 0,9 7-5 15,0 14-9-15,1 13-11 16,8-1-8-16,-6-3 1 16,-12-4-5-16,0-10 2 15,-9-11-2-15,9-13-8 16,-9-15-8-16,0-6-2 16,0-10 4-16,0 0 14 15,0 0 2-15,0-18 5 16,0-12-7-16,0-7-3 15,0 5 3-15,6 1 0 16,3 9-3-16,15 7-2 16,-12 6-3-16,13 0-11 15,-10 9-3-15,-9 0 4 16,-3 0-4-16,-3 15 2 16,0 3 7-16,-24 4-5 0,-1-4 7 15,-11-3 9-15,12-4-1 16,6-4 3-16,6-7 4 15,3 0 1-15,9 0 10 16,0 0 1-16,0 0 2 16,21 0-9-16,6 2-9 0,3 2 0 15,9 4 0-15,-2 0 0 16,17-4-32-16,-15-2-62 16,-6-2-401-16</inkml:trace>
  <inkml:trace contextRef="#ctx0" brushRef="#br0" timeOffset="-211971.054">5383 14176 3445 0,'0'0'180'16,"0"0"-142"-16,12 14-15 15,27 33 4-15,12 12-3 0,16 16-11 16,-4 14-8-16,-9 11-5 16,-20 2 0-16,-22 3 0 15,-12 3-11-15,-52-8-19 16,-93 19-21 0,10-28-32-16,8-20-669 0</inkml:trace>
  <inkml:trace contextRef="#ctx0" brushRef="#br0" timeOffset="-198190.845">10501 14057 2958 0,'0'0'195'0,"0"0"-150"16,0 0 53-16,-6 0-2 0,6 0-52 15,0 0-26 1,0 0-5-16,-6 0 9 16,-9 0-4-16,3 0 0 15,-9 0 31-15,-6 0-10 16,6 0-16-16,-22 0-2 15,7 0-1-15,-3 0-9 0,-6 0-6 16,-1 0 3 0,-5 0-3-16,-9 0 0 0,2 0 0 15,-8-7-1-15,9 3 0 16,-10 0 0-16,4-2 2 16,3 0-1-16,2-3-1 15,-11 0 1-15,14-3-2 16,-2-3 0-16,-12 3 2 15,14-5-3-15,1 3 2 16,-3-4 0-16,5-2 0 16,7 5 1-16,-3-5-2 15,0-5 1-15,5 8 1 0,-5-5-3 16,0-2 0-16,5 1-2 16,7 3 0-16,-3-5 3 15,6 5-2-15,15-3 5 16,-6 5 0-16,8-6-1 15,1 4-2-15,3-1-3 16,-3-5 3-16,6-6-3 16,3-3 0-16,-12-3 0 15,18 1 0-15,-3-8 0 0,-3 5 0 16,0-5 0 0,6 4 0-16,0 3 0 15,0-3-3-15,0 6-1 16,0 2 4-16,6 5-2 0,3 2 2 15,15 1 0-15,-6 9 0 16,0-2 0-16,13 4 0 16,2 2 0-16,3 2-1 15,12 6 1-15,1-7-1 16,11 5 1-16,-3 1 0 16,16-1 0-16,-1 3 0 15,-8-5 0-15,11 4 0 16,6-1 0-16,-11 2 0 15,2 0 0-15,1-2 0 16,-4 1 1-16,4-2-1 16,-7 3 0-16,12 1 0 15,-5-2 0-15,-10 2 0 16,10-2 0-16,-10 2 0 16,4-1 0-16,-1 3 0 0,-3-3 1 15,-5 3-1-15,2 0 0 16,-9-6-1-16,10 6 2 15,-10 0-1-15,-3-3 0 16,13 0 0-16,-1 1 0 16,-3-4 0-16,4 2 0 0,-4-1 0 15,0-4 1-15,10 6-1 16,5 0 5-16,10 0-1 16,8 3-4-16,25 0 0 15,-6 0 0-15,8 0-1 16,1 0 1-16,0 0 0 15,-10 6 0 1,-2 0 1-16,-3 3-1 16,-13-3 0-16,-5-4 1 15,-7-2-1-15,-5 4 0 0,5-4 1 16,-5 0-1-16,2 0 0 16,6 2 0-16,7 1 1 15,12 6-1-15,-10-3 0 16,1 0 0-16,-1 2 0 15,10 5 0-15,-16-8 0 0,13 1 0 16,-1-1 0-16,4-1 0 16,-3 2 0-16,8-4 0 15,-2 1 0-15,3 3-1 16,2-1 1-16,-8 1 0 16,2 6 0-1,-5-6 0-15,3 1 0 0,2-1 0 16,4 2 0-16,-7-2 1 15,10-4-1-15,-9 2 0 16,2-2 0-16,-11 2 0 16,-1-4 0-16,-5 2 0 15,-13-2 0-15,-5 0 0 16,2 0 0-16,4 0-1 0,-10 0 1 16,9 0 1-16,-8 0-1 15,8 0 0 1,-2 0 0-16,5 0 0 15,-5 0 0-15,-7 0-1 16,3 0 1-16,1 0-2 0,5 0 2 16,-8 0 0-16,8 13 0 15,0-7 0-15,-5 0-2 16,2 0 2-16,4-1 0 16,-7-2-1-16,10-1 1 15,-10 2 0-15,0-4-1 16,4 2 1-16,-7-2 0 15,4 4-1-15,-1 2 1 0,-3 2-1 16,1-2 1-16,17 2 0 16,-14-1 0-1,20 5 0-15,-8-5-1 16,5 3 1-16,-2 1 0 16,-7-5-2-16,-3 0 2 15,-11 3 0-15,8 0 0 16,-14-4 1-16,-1 1-1 15,9 3 0-15,-5 0 1 0,2-1 1 16,0 4-2-16,1 3 0 16,-16-3 0-16,-3 2 0 15,0-2 0-15,-11 2 0 16,2-1 2-16,0 4-2 16,6 0 2-16,-5 3-2 15,5 1 1-15,0 1-1 16,-3-2 1-16,-3 2 0 0,1-7-1 15,-4 6 1-15,-3 0-1 16,3-7 1-16,0 7 1 16,0-4-2-16,-2-2 1 15,-1 2 0-15,-9-3 0 16,0-2-1-16,-9 0 0 16,-3-3-2-16,0 6-1 15,-6-4 0-15,0 7 3 16,0 5 4-16,0 1-2 0,0 2-1 15,-12 3 1 1,0 3-2-16,-12 4 0 16,15-4 0-16,-15 3 0 15,9-2 1-15,-19-2-1 16,16 1 0-16,-21 1 0 16,12-7 2-16,-6 0-1 15,-10-1-1-15,7-5 0 16,0-4 0-16,-12 0 1 0,2-5-1 15,1-1 1-15,-9-2-1 16,-1-2 1 0,-5-6-1-16,3 3 0 15,5-3 0-15,-8 0 0 0,-3 0 0 16,2 0 1-16,4 0-1 16,-3 0 0-16,-4 0 0 15,-2 0 0-15,-1 0 1 16,-2 0-1-16,-3-6 0 0,-1 1 0 15,4-1 0-15,-7 0 0 16,13 0 1-16,-6 2-1 16,-4-1 0-16,4-5 0 15,-4 4 0-15,-5 2 0 16,5-2 0-16,-5-6 0 16,-10 2 0-1,-2 2 0-15,2-7 0 16,-2 7 0-16,-10-3 0 0,10-2-1 15,-1 5 1-15,13-2 0 16,5-1 0-16,4 6-1 16,8-1 1-16,4-1 0 15,0-1 0-15,2 3 0 16,-2 0 0-16,0 3 0 16,-10-4 0-16,1-3 0 15,-7 3 0-15,-2-2 0 0,2-1 0 16,1 0 0-16,3 1 0 15,-1 2 0-15,10 2 0 16,3-4-1-16,8 4 1 16,-8 1 0-16,3 1 0 15,2-1 0-15,1 3 1 16,-6 0-1-16,-4 0 0 16,16 0 0-16,-9 0 0 15,11 0 0-15,4 0 0 0,-6 0 0 16,0-6 0-16,-10 3 1 15,-2-5 0-15,9 2 1 16,-1 3-1-16,-5 0 0 16,12 0 0-16,0 3-1 15,11 0 0 1,-2 0 0-16,6 0 0 16,-12 0 0-16,-4 0 0 15,7 0 1-15,-18 0-1 0,-3 0 0 16,-4 0 0-16,-2-3 0 15,5 0 0-15,-2 0 0 16,-3-4 0-16,-1 6 0 16,4-5-1-16,-3 2 2 15,-4 2-1-15,4-2 0 16,-10 1 0-16,1 1 0 16,0 2 0-16,-4-6 0 15,-2 2 0-15,-1-1 0 0,-5 3 0 16,-1-1 0-16,1-3 0 15,-4 2 0 1,4-2 0-16,14 4 0 16,-14-1 1-16,5 0-1 0,-5 1 0 15,-1-3 0-15,1 0 0 16,-7-3 0-16,4 4 0 16,2-1 0-16,10-1 0 15,-1 1 0-15,13 0 0 16,14-3 0-16,4 6 0 15,6 2 1-15,6 0-1 16,6 0 0-16,2 0 0 16,-2 0 0-16,0 0-1 15,-3 0 1-15,-3 0 0 16,-6 0 0-16,-7 0 0 0,7 0 0 16,-9 0 0-16,-4 0 0 15,1 0 0-15,0 2 0 16,-4-2 0-16,13 2 0 15,-12 4 0-15,0-1 0 16,5 0 0-16,-2 1 0 0,6 3 0 16,-4 3 0-16,13-1 0 15,-6 4 0 1,15-4 0-16,-6-2 0 16,11 6 0-16,-5-3 0 15,0 2 0-15,3-2 0 16,-9 5 0-16,0-3-1 15,-10 4 1-15,7-3 0 16,6 0 0-16,-9-4 0 0,5 3 0 16,-8-3 1-16,9-4-1 15,-3 2 0-15,12-3 0 16,-10 0 0-16,10-3 0 16,15 3 0-16,-12-1 0 15,9-1 0-15,-3-2 0 16,-3 2 0-16,3-2 1 15,6 2 1-15,-12-4 0 16,9 2 2-16,-4 0-2 0,4-2-1 16,12 4 0-16,0-4-1 15,0 0 0-15,0 0 1 16,0 0-1-16,0 0 0 16,0 0-8-16,0 0-6 15,0 0-20-15,0 0-42 16,0 0-127-16</inkml:trace>
  <inkml:trace contextRef="#ctx0" brushRef="#br0" timeOffset="-197193.728">9484 13699 3324 0,'-3'-6'228'0,"-3"0"-179"16,0 4-20-16,-12 2 7 15,9 0-18-15,-18 0-14 16,-3 0-3-16,-16 20 2 15,-17 2 3-15,0 15 4 0,-1-3 3 16,-14 11 6 0,5 7-2-16,-2 9-2 15,-4 9-2-15,7 3-7 16,3 10-2-16,11 5-1 16,10 2-3-16,6 5 0 15,24-3 3-15,2 6-1 16,16-5 1-16,0-5 1 15,0-3 2-15,0-4-4 0,16-8-2 16,2 0 0-16,9-6 1 16,0-2 2-16,6-6-2 15,-6-4 2-15,-2-4-3 16,-4-10 2-16,-3-4-2 16,3 1 0-16,-15-8 0 15,-3-9 0-15,6-3 0 16,-9-8 0-16,0-4 0 15,0-2-4-15,0-4 4 16,0 0 0-16,0 0 3 16,-9 0-1-16,-9-18-2 15,-6-7 1-15,-3-3-1 0,2 1 1 16,-2 4 1-16,-3 0 3 16,21 5 1-16,-3 7 1 15,-3-1 0-15,9 7-4 16,6 1-1-1,-6 1 0-15,6 0 1 16,0 3-1-16,0-3 2 0,-9 3 0 16,9 0 2-16,0 0-3 15,0 0 2-15,0 0-3 16,0 0-2-16,0 0-2 16,0 0-1-16,0 9-3 0,21 14 3 15,-6 10 2-15,6 1 1 16,3-1 0-16,-6 0-1 15,0-10 0-15,4-2-2 16,-13-13 1-16,3-6 1 16,0-2 1-1,-6 0 3-15,21 0 3 0,-3-20 0 16,9-14 0-16,3-7-4 16,7-12-2-1,-4-3-3-15,-3-28-9 0,6 11-24 16,-20 4-70-16</inkml:trace>
  <inkml:trace contextRef="#ctx0" brushRef="#br0" timeOffset="-193702.66">25453 13892 3173 0,'0'-12'245'0,"6"-2"-155"15,3-1-14-15,-3-5-10 16,7 5-19 0,-1 4-16-16,3-2-15 0,9 5-4 15,-3 2-2-15,12-1-1 16,-3 7-3-16,10 0 1 15,14 0-1-15,3 0 0 16,19 0-2-16,5 13-1 16,16 14 1-16,-4 5-3 15,10 8 1-15,-12 4-2 0,-7 8 1 16,-12 7-1 0,-8 6 0-16,-4 8 0 0,-2 3 0 15,-13 6 0 1,-12 5 0-16,-15 5-1 0,-3 7 1 15,-15 1 0-15,0 6 0 16,-21-5 0-16,-18 7 0 16,-6-4 0-16,-1-3 1 15,1-4-1-15,-15-3 0 16,5-9 1-16,1-6-1 0,-6-10 0 16,2 2 2-16,1-10-2 15,-3-8 0-15,14-6 3 16,-8-7 1-16,12-7-2 15,-7-7 2 1,7-1-2-16,-6-5 1 0,3 0-3 16,-7-6 1-16,7 1 1 15,3-3-2 1,6 0 0-16,2-6 2 0,4 2-2 16,3-2 0-16,0 3 0 15,3-3 1-15,3 0-1 16,2-4 0-16,7 4 0 15,-3-3 0-15,15-3 0 0,-6 0 0 16,6 6 0 0,0-6 0-16,0 0 0 0,0 0 0 15,0 0-5 1,0 0-6-16,6 0-9 16,15-11-22-16,25-28-51 15,-7 5-156-15,6-7-1843 0</inkml:trace>
  <inkml:trace contextRef="#ctx0" brushRef="#br0" timeOffset="-193338.111">25831 15760 3288 0,'0'-6'215'0,"-9"0"-138"16,9 2-16-16,-3 4-27 15,-4 0-15-15,-5 0-13 0,-9 10 0 16,-12 10 12-16,-9 6 4 16,0 3-4-1,-7 7-1-15,1 1-4 0,-9 0-5 16,8-1-2-16,10-4 3 16,3-1-2-16,9-9 0 15,12-1-3-15,3-12-1 0,12-3-1 16,0 3 0-1,0-7-2-15,0 4 3 16,6 6 0-16,27 5 5 16,12 9-2-16,15 5-2 15,16 0-1-15,-4-2-3 16,10 4 0-16,-1-7-16 16,10-2-29-16,-19-9-78 15,-11-13-641-15</inkml:trace>
  <inkml:trace contextRef="#ctx0" brushRef="#br0" timeOffset="-192548.76">27225 15258 3329 0,'0'-16'163'16,"0"-4"-111"-16,0-2 5 15,0-1-30-15,0 3-2 16,-9 5-11-16,-6 0-5 15,0 9-2-15,-6 3-5 0,-7 3-1 16,1 0-1-16,-6 29 0 16,12 24 0-16,-6 24 0 0,6 19 0 15,6 12 0-15,15 6 0 16,0 4 1-16,0-8-1 16,0-11 0-16,0-9-5 15,9-16-17 1,-9-18-5-16,0-20-23 15,-18-15-27-15,-10-21-163 0</inkml:trace>
  <inkml:trace contextRef="#ctx0" brushRef="#br0" timeOffset="-192161.157">26893 15792 166 0,'18'-6'3053'0,"9"2"-2901"16,6-2-88-16,16 4-27 15,5 2-27-15,9 0-10 0,-2 0-12 16,-4 0-83 0,-3 0-117-16,-23-3-40 15,-10-3 199-15,-15 3 53 16,-6-3 308-16,0 4-76 0,0 2-126 16,0 0-50-16,-15 0-30 15,-3 11-8-15,0 18 3 16,-7 4-4-16,16 1-3 15,9-5-2-15,0-3-2 16,0-8 2-16,0-5-2 16,6-13-3-16,22 0-2 0,-10 0-1 15,9-19-2-15,0-9-2 16,-15-11-4 0,-12 7 0-16,0 3-3 15,0 5 7-15,-33 10-5 16,-6 6-6-16,-1 8-8 15,7 0-9-15,6 0-43 16,15 0-66-16,12 6-424 0</inkml:trace>
  <inkml:trace contextRef="#ctx0" brushRef="#br0" timeOffset="-191875.704">27542 15701 3313 0,'0'-6'228'16,"6"6"-158"-16,3 0-16 15,3 0-26-15,6 3-15 16,12 23-7-16,4 10-1 16,2 4 0-16,-15 8-5 15,9-2 0-15,-27 0-1 16,6-7-3-16,-9-1 4 0,0-17 0 16,0-4-1-16,0-12 1 15,-9-5 7 1,9 0 15-16,-3-5 7 0,3-27-19 15,0-12-6-15,0-2-4 16,18-5-17 0,9 10-1-16,7 0-12 0,8 15-25 15,0 8-72-15,-9 10-382 0</inkml:trace>
  <inkml:trace contextRef="#ctx0" brushRef="#br0" timeOffset="-191450.787">28100 15815 3429 0,'0'-3'143'16,"-3"-3"-80"-16,3 6-16 16,-9 0-27-16,-3 0-15 0,0 26-4 15,-12 12-1-15,9 0 3 16,-6 7-1-16,3 3-1 15,18 0 2-15,0-7-3 16,0-3 0-16,0-9 0 16,21-2 0-16,21-12 0 15,6-13-7-15,-2-2-16 0,2-9-7 16,0-29 5-16,-12-5 5 16,-9-10 7-1,-11 2 13-15,-10 11 2 16,-6 6 25-16,0 9 3 0,0 7-5 15,-6 18-2-15,-22 0-13 16,-5 0-8-16,9 26-1 16,-3 11 0-16,9 3-1 15,3 1 0-15,15 4 0 16,0-7-3-16,45-7 3 16,27-13-24-16,4-10-80 15,-1-8-1281-15</inkml:trace>
  <inkml:trace contextRef="#ctx0" brushRef="#br0" timeOffset="-190904.738">28641 15928 3459 0,'-7'-12'139'0,"-5"8"-88"15,-3 4-11-15,-3 0-28 0,0 0-9 16,-15 10-3-16,6 21 0 16,6 7 0-16,6-3-2 15,5-1 2-15,10-4 0 16,0-7 1-16,10-8-1 16,20-9 3-16,9-6-3 15,12-12-10-15,-5-31-14 0,2-16-18 16,-18-12 4-16,3-8 14 15,-18-9 24 1,-3-6 0-16,-6 1 30 0,-3 8 13 16,6 15-6-16,-9 24 3 15,0 20-8-15,0 22-20 16,0 4-9-16,0 32-3 16,-9 35 0-16,0 21 0 15,-15 21 0-15,21 7 0 16,-3 8-5-16,6-17-15 15,21 8-16-15,9-33-30 16,10-28-86-16</inkml:trace>
  <inkml:trace contextRef="#ctx0" brushRef="#br0" timeOffset="-190659.736">29561 15440 3623 0,'0'0'101'0,"0"6"-79"16,0 38-16-16,0 17 5 16,0 24 6-16,0 9-7 15,0 5-7-15,-9 0-2 16,-6-15-1-16,6-10-20 0,-12-14-23 15,9-26-24-15,6-13-65 16,-3-21-698-16</inkml:trace>
  <inkml:trace contextRef="#ctx0" brushRef="#br0" timeOffset="-190411.882">29383 15916 3301 0,'0'-4'283'16,"0"-2"-239"-16,15 2 7 16,6 2-27-16,21-4-17 0,7 6-7 15,2 0-3-15,12 0-12 16,-11 0-25-16,2 0-29 15,-6 0-52-15,-5 0-177 16,-28 0-247-16</inkml:trace>
  <inkml:trace contextRef="#ctx0" brushRef="#br0" timeOffset="-190161.894">29827 15949 2393 0,'-12'10'504'0,"-4"-2"-197"16,-5 4-83-16,3 5-114 0,0 4-39 31,-6 0-18-31,9 1-22 0,9 4-14 15,-9-1-9-15,9-2-4 16,6-5-1-16,0-4-3 16,6-6 0-16,21-2 0 15,6-6-3-15,0 0-4 16,-2-12-1-16,-4-19-5 16,-6-10-4-16,-21-3 7 0,0-1 10 15,-9 5 0-15,-21 6 0 16,-10 7 0-16,-5 9 0 15,-3 18-25-15,18 0-82 16,5 0-549-16</inkml:trace>
  <inkml:trace contextRef="#ctx0" brushRef="#br0" timeOffset="-189720.3">30406 15364 3557 0,'0'-2'129'16,"0"2"-90"-16,0 0-11 15,-6 14-22-15,-3 35-5 16,-9 24-1-16,0 18 2 16,-9 15-2-16,6-1 2 15,-4-3-2-15,1-13 0 0,21-20 0 16,-3-16 0-1,6-24 0-15,0-14 0 16,0-15 0-16,0 0 2 16,0-15 5-16,27-20-4 15,13-6-3-15,5 7-3 16,3 3-5-16,9 21-4 0,1 6 0 16,-7 4 0-16,-12 0 7 15,-14 19 1-15,-19 7-8 16,-6 0 1-16,0 2 7 15,-13-1 4-15,-29-3 0 16,0-7 4-16,-12-3 5 16,-4-8-3-16,-2-6-1 0,18 0-5 15,15 0 0 1,14 0-3-16,13-2-35 16,0-13-56-16,22 4-419 0</inkml:trace>
  <inkml:trace contextRef="#ctx0" brushRef="#br0" timeOffset="-188957.291">30699 15940 3011 0,'0'0'264'15,"0"3"-156"-15,0-3-21 16,0 4-24-16,0-4-12 16,9 2-16-16,15-2 2 15,0 0-9-15,3 0-13 0,7-2-8 16,-10-12-5-16,3-11 0 16,-9 2-2-16,-3 3 0 15,-9 3 0 1,-6 1 10-16,0 7 1 0,-21 7-7 15,-9 2-4-15,-9 6 0 16,-10 28-1-16,13 17-2 16,9 8 0-16,21 2-6 15,6 0-4-15,6-8-1 16,39-13 1-16,22-11-10 16,29-23-45-16,-5-6-99 15,-7 0-2354-15</inkml:trace>
  <inkml:trace contextRef="#ctx0" brushRef="#br0" timeOffset="-188492.596">31921 15431 3377 0,'0'-8'175'16,"0"8"-103"-16,0 0-21 15,0 0-33-15,0 20-10 0,0 21-1 16,0 17 2-16,0 15-2 15,0 7-2-15,0-1-2 16,0 2-3 0,-18 3-1-16,3-11-19 15,-9 5-32-15,3-22-63 16,9-22-463-16</inkml:trace>
  <inkml:trace contextRef="#ctx0" brushRef="#br0" timeOffset="-188178.57">32253 15242 1431 0,'0'-4'1891'16,"0"4"-1763"-16,0 0-84 0,0 0-34 16,0 24-6-16,0 11-4 15,0 3 0-15,0 9-9 16,-15 8-31-16,12-11-138 15,-6-12-525-15</inkml:trace>
  <inkml:trace contextRef="#ctx0" brushRef="#br0" timeOffset="-187844.59">32268 15859 2890 0,'0'0'676'0,"-6"0"-617"0,6 0-21 16,-3-5-14-16,-9 0-24 15,-9 5-1 1,0 0-12-16,3 0 2 16,0 0 0-16,-3 12-2 15,15 7-3-15,0 3-1 16,6-2-15-16,0 11 9 0,0-3 4 15,21 11-11-15,9-7-2 16,-12 0 13-16,3-3 12 16,-9-2 6-1,-12-1-3-15,0-8 1 0,0 2 3 16,-36-3 0-16,-24-11-37 16,2-3-139-16,7-3-326 0</inkml:trace>
  <inkml:trace contextRef="#ctx0" brushRef="#br0" timeOffset="-187552.728">32489 16353 3564 0,'0'0'97'16,"0"4"-86"-16,-12-2-11 0,9-2-263 15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0" max="32767" units="cm"/>
          <inkml:channel name="Y" type="integer" min="0" max="32767" units="cm"/>
          <inkml:channel name="F" type="integer" min="0" max="4095" units="deg"/>
          <inkml:channel name="T" type="integer" min="0" max="2.14748E+0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7-18T07:48:40.7790000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24439 3315 3074 0,'0'0'205'15,"0"0"-162"-15,0 0-24 16,0 0 31-16,0 0-5 0,18 0-14 15,10 0-19-15,5 0 3 16,0 0 3-16,6 0 2 16,0 0 2-16,7 0-5 0,11 0 0 15,0-6-1-15,13 1-7 16,17-5 0-16,4 2 3 16,14-4-6-16,-8 10 0 15,0 2-5 1,-1 0-1-16,4 0 0 0,-19 0 1 15,10 0 0-15,-7 2 0 16,10 4-1-16,-4 0 0 16,10-4 0-16,-9 3 1 15,8-5-1-15,-8 0 0 16,-7 1 1-16,-8 5-1 16,-4 0 0-16,1 7 0 15,-16-7 2-15,-3 1-2 0,-2-4 0 16,-7 7 0-1,-9-8 0-15,6-2 1 16,1 4 1-16,-10-4-2 16,9 0 7-16,-3 0 0 15,-15 0 8-15,4 0-2 16,-13 0-2-16,3 0-4 0,-12 0-3 16,-6 0 2-16,0 0-6 15,6 0 2-15,-6 0-2 16,3 0-4-16,6 0 0 15,6 0 0-15,-3 0-4 16,-6 0 8-16,6 2-3 16,-6-2 0-16,-6 0 0 15,0 4-4-15,0-4 2 0,0 0-2 16,0 2-2-16,0-2-22 16,-12 4-22-16,-9-4-99 0</inkml:trace>
  <inkml:trace contextRef="#ctx0" brushRef="#br0" timeOffset="4360.117">27457 2624 2672 0,'-6'10'145'16,"-3"-1"435"-16,9-3-476 16,0-5-63-16,15-1-3 15,25 0-18-15,11 0-7 16,15 0 3-16,7 6-3 0,17 4-2 15,1 1-1-15,-1 0-5 16,-8 4-1-16,-1-2-4 16,-14 1-1-16,-7-9-5 15,-6 4-23-15,7-9-28 16,-25 0-74-16,0 0-523 0</inkml:trace>
  <inkml:trace contextRef="#ctx0" brushRef="#br0" timeOffset="4636.943">28121 2452 2729 0,'-12'0'739'16,"3"0"-642"-16,9 0-67 16,0 0-13-16,0 6-2 15,15 8-2 1,25 1 7-16,-4 11-1 0,12 4-8 15,-6 3-6-15,7-1-4 16,-16 3-1-16,-6-3 1 16,-9 0-1-16,-18 3 0 15,0 3 0-15,0 5-1 16,-18 2 1-16,-36 1 3 16,-7-1-3-16,-14 2-4 15,-25-19-38-15,25-8-62 16,8-20-1400-16</inkml:trace>
  <inkml:trace contextRef="#ctx0" brushRef="#br0" timeOffset="5633.225">29196 2397 2809 0,'-6'11'603'0,"-3"0"-515"15,3 10-66-15,-6 14-17 16,-3 9 0-16,2 20 8 16,7 7 3-16,-3 5-5 15,9 0-2-15,0-6-5 0,0-9-4 16,0-11-13-16,0-11-25 16,0-22-39-16,0-14-203 15,9-3-1372-15</inkml:trace>
  <inkml:trace contextRef="#ctx0" brushRef="#br0" timeOffset="5972.959">29169 2458 2353 0,'0'-6'1097'0,"0"0"-1022"16,0 0-14-16,0 3 6 15,0-3-15-15,0 6-28 16,0 0-16-16,0 0-8 0,0 9 0 15,12 23 0-15,9 6 0 16,6 17 4-16,-3 8-4 16,15 10 2-16,-5-3-1 15,5 0-1 1,-6-5 1-16,-12-12-1 16,3-12-4-16,-6-15 4 0,-2-18-6 15,-4-8 6 1,-12 0 8-16,12-34 6 0,-3-29-10 15,3-12-1-15,0-16-3 16,-9 1-1-16,-3 5-2 16,9 14-4-16,-9 16-13 0,0 14-15 15,6 23-23 1,-6 4-100-16,9 8-1912 0</inkml:trace>
  <inkml:trace contextRef="#ctx0" brushRef="#br0" timeOffset="6308.879">29787 2718 2656 0,'-12'15'102'0,"-3"-6"655"0,0 9-691 16,12 2-45-16,-3 6 3 15,-12 9 0 1,18 9-8-16,0 0-4 15,0 6 0-15,18-7-2 16,0-1 0-16,6-13-1 16,4-6 2-16,-1-11-1 0,0-9 0 15,-3-3 3-15,-3-3-3 16,0-29-3-16,-3-10-3 16,-12-10-4-16,-6-7-8 15,0-2 5-15,-6 2-5 16,-27 10-9-16,-12 8-14 15,6 11-10-15,-19 14-21 0,4 10-66 16,21 2-573-16</inkml:trace>
  <inkml:trace contextRef="#ctx0" brushRef="#br0" timeOffset="6628.909">30177 2385 3166 0,'-9'0'367'0,"9"0"-233"16,0 0-86-16,0 0-18 16,0 0-8-16,0 0-10 15,0 0-12-15,0 12 2 0,0 22 1 16,0 19-3-16,0 12 6 15,0 16-4 1,0 5 0-16,0 4-2 16,9-6 0-16,-3-6 4 15,3-14-4-15,3-16-2 16,0-9-3-16,0-12-10 0,9-19-12 16,12-8-42-1,1-29-26-15,-4-11-393 0</inkml:trace>
  <inkml:trace contextRef="#ctx0" brushRef="#br0" timeOffset="6957.554">29950 2587 2813 0,'0'2'0'0,"0"5"628"0,0-1-539 16,6-4-50-1,25 2-10-15,23 3-11 16,-3-4-11-16,10 3-7 0,23-6-28 16,-21 0-69-16,-2 0-390 15</inkml:trace>
  <inkml:trace contextRef="#ctx0" brushRef="#br0" timeOffset="7498.438">31155 2133 2687 0,'0'0'840'16,"-6"0"-727"-16,-3 0-69 16,-7 0-6-16,13 20-15 15,-21 15-12-15,3 23-2 16,-12 27 5-16,-3 24-2 15,0 11-5-15,8 12-4 16,1 9-2-16,24-6 2 16,3-7-3-16,0-11 2 15,12-11-2-15,21-20-9 16,13-18-15-16,32-27-37 16,-5-17-76-16,-13-24-581 0</inkml:trace>
  <inkml:trace contextRef="#ctx0" brushRef="#br0" timeOffset="7822.086">31472 2682 3400 0,'-7'0'237'15,"-2"0"-202"-15,6 6-20 16,-9 30 1-16,-6 14-5 15,15 14 1-15,-3 12-6 16,6-3-3-16,0 0 3 16,0-14-5-16,15-18-1 15,12-12 0-15,1-17-6 16,2-12-1-16,0-3 7 0,0-37-3 16,-3-16-6-16,-6-14-9 15,-15-9-5-15,-6 2 16 16,0 4 7-1,-33 14-3-15,-15 16 0 0,0 8-19 16,-10 31-23-16,4 4-37 16,15 0-386-16</inkml:trace>
  <inkml:trace contextRef="#ctx0" brushRef="#br0" timeOffset="8062.191">32033 2692 3407 0,'0'3'242'0,"0"11"-216"0,0 10-13 16,0 11 8-16,0 18-2 15,-9 14-6-15,3 8-4 16,-6 3-5-16,0-3-4 0,-3-7-13 15,9-13-27-15,-4-16-30 16,10-19-53-16,0-20-344 0</inkml:trace>
  <inkml:trace contextRef="#ctx0" brushRef="#br0" timeOffset="8415.596">31973 2677 2463 0,'0'0'969'0,"6"-6"-861"16,3-3-51-16,9 3-11 0,0 0-20 16,9 5-10-16,0 1-10 15,6 0-2-15,-8 5-4 16,-4 22-8-16,-9 1-1 16,-6 7 2-16,-6-2-2 15,0 2 3-15,0-6 1 16,-6-2 1-16,-21-5-1 15,-4-1 0-15,4-9 5 16,-3 2 0-16,9-8 0 0,0 0 6 16,15 0 4-16,-6-2-3 15,12 5-1-15,0-3-3 16,0 5-3-16,12 11 2 16,15 5 2-16,3 6-1 15,3-4-3-15,7 0 0 16,-7-2-25-16,3-1-27 15,-3-6-61-15,-9-11-380 0</inkml:trace>
  <inkml:trace contextRef="#ctx0" brushRef="#br0" timeOffset="8742.172">32413 2078 2906 0,'-3'0'622'16,"3"0"-498"-1,0 2-75-15,0 18-15 16,24 16-7-16,19 19-3 15,14 22-9-15,3 18-7 0,1 17-6 16,-7 15-2-16,-21 4 0 16,-15 0-2-16,-18 1-1 15,0-9-3-15,-42-6-6 16,-58 6-10-16,10-30-41 16,-4-25-145-16</inkml:trace>
  <inkml:trace contextRef="#ctx0" brushRef="#br0" timeOffset="11902.59">30074 7443 2970 0,'0'0'506'15,"-6"0"-345"-15,6 0-97 16,-6 0-35-16,6 0-9 0,-12 14-15 15,6 14-4 1,-9 23-1-16,6 10 8 16,-9 9-1-16,3 8-2 15,6-1-3-15,-1-12-2 0,-2-12 1 16,12-16-1-16,0-11 1 16,0-10-1-16,0-14 3 15,0-2-1 1,0 0 2-16,0 0 5 15,22-8-4-15,14-16-5 0,12 4 0 16,9 2-3-16,1 7-2 16,2 11-6-16,-12 0-2 15,-5 0-9-15,-10 14-17 16,-21 9-5-16,-9 3 0 16,-3 1 0-16,-21-7 20 15,-40 5 13-15,-5-6-14 16,-31-12-34-16,16-7-45 0,27 0-133 0</inkml:trace>
  <inkml:trace contextRef="#ctx0" brushRef="#br0" timeOffset="13780.772">31698 7623 2652 0,'0'-6'148'16,"0"-2"472"-16,0-1-528 0,0 0-38 15,0-3-9-15,0 3-15 16,0 4-10-16,0 5-3 16,-12 0-11-16,0 0-6 15,-12 0 0-15,-10 26-6 16,-11 9 3-16,12 6 0 16,-6 9 0-16,5 1-3 15,16-15-10-15,0-4 2 0,18-11 3 16,0-11-10-16,12-10-1 15,19 0-4-15,8-15 7 16,15-23-30-16,-12 2-5 16,7 1 2-16,-25 6 52 15,-6 9 0-15,-3 14 43 16,-15 6 1-16,0 0-36 16,0 17-8-16,0 18 0 15,0 3 0-15,6 8 0 0,9-7-28 16,6-15-149-16</inkml:trace>
  <inkml:trace contextRef="#ctx0" brushRef="#br0" timeOffset="14988.696">32039 7506 2417 0,'0'0'924'16,"0"0"-813"-16,0 0-80 16,0 0-13-16,0 0-9 15,0 24 8-15,0 5 14 0,0 6 5 16,0 6-7-16,6 2-14 16,0-2-5-1,-3-3-7-15,-3-1-1 16,9-9 1-16,-9-10-2 15,0-1 1-15,0-7 1 16,0-9 2-16,0-1-5 0,9 0 5 16,-9 0 2-16,0 0-3 15,0 0 3 1,0 0-2-16,0 0 1 16,0 0-3-16,0 0-3 0,0 0 0 15,0 0 0-15,0 0 0 16,0 0 3-16,0-5-3 15,0-3 0-15,0-7 0 16,0-1 0-16,0-6 0 16,0-8-5-16,12-2 5 15,0-3-3-15,3 0-5 0,10 6-1 16,-13 9-7-16,9-1-2 16,-3 4 6-16,-3 11-5 15,-3 2 11-15,-6 4-5 16,0 0-6-16,-6 6 4 15,0 20 11 1,9 7 1-16,-6 7 0 0,-3 1 1 16,9-3 1-16,-9 1 6 15,6-6-3-15,0-7-4 16,-6-8 2-16,3-8-2 16,3-4 0-16,6-6-3 0,0 0 3 15,1 0-13-15,2-26-25 16,3-2-28-16,0-9-64 15,-3 7-49-15,-3 2 78 16,-9 7 101 0,6 11 125-16,-9 6 21 15,0 4-74-15,0 0-49 0,0 6-17 16,0 20 8-16,-9 6 2 16,9 3 4-16,0-3-13 15,0-1-2-15,0-9-5 16,0-7 7-16,9-6-7 15,6-9 0-15,3 0 4 16,-3-18-3-16,-3-10-1 16,-6-10-15-16,-6-7-35 15,0 4 32-15,0 7-28 16,-48 7-22-16,18 6-41 0,-3 16-214 0</inkml:trace>
  <inkml:trace contextRef="#ctx0" brushRef="#br0" timeOffset="15324.054">32612 7621 3177 0,'6'0'195'0,"0"0"-153"16,7 8 3-16,2 19-3 16,3 5-9-16,9 3-24 15,-12-1-2-15,9 5-6 16,-15-11 2 0,0 0-2-16,-9-12-1 15,0-1 3-15,0-5 3 0,0-10 1 16,-12 0 4-16,-3 0-6 15,6-26-4-15,3-12-1 16,6-13-10-16,6-18-28 16,30 10-66-16,-3 6-485 0</inkml:trace>
  <inkml:trace contextRef="#ctx0" brushRef="#br0" timeOffset="16083.655">33159 7166 3285 0,'0'0'231'16,"0"0"-189"-16,0 4-29 15,0 25-1-15,0 18 10 0,0 8 4 16,0 9-6-16,0 3-8 16,-9 1 4-16,9-9-3 15,0-7-6-15,0-5 0 16,-6-15-3-16,6-5-1 15,0-9-1-15,-9-10-2 16,9-6 4-16,0-2-1 0,0 0 6 16,0 0 8-16,0 0-3 15,9-2-4 1,9-18-8-16,9 2-2 16,9 1-4-16,0 7-3 0,4 2-8 15,-7 8-7-15,-9 0 4 16,3 0 2-16,-15 24-3 15,-6-1 2-15,-6 0 5 16,0 0-4-16,-18-8-4 16,-54-5-19-16,8-2-42 15,-2-8-185-15</inkml:trace>
  <inkml:trace contextRef="#ctx0" brushRef="#br0" timeOffset="17948.611">30282 8999 3317 0,'-27'0'387'16,"-6"0"-360"-16,3 0-21 15,-3 0-2-15,5 26-2 0,7 11 8 16,3 11-5-16,12-1-3 16,6-1 0-1,0-8 1-15,0-3-3 16,33-10 0-16,7-18-4 16,5-7-6-16,9 0-6 15,4-38-10-15,-7-14-2 16,-12-6 9-16,-27-4 4 15,-12 4 15-15,0 14 0 0,-33 5 2 16,-18 23-2-16,-40 16-25 16,13 14-52-16,11 19-267 0</inkml:trace>
  <inkml:trace contextRef="#ctx0" brushRef="#br0" timeOffset="19217.183">29057 10166 3247 0,'0'-9'408'15,"-6"7"-372"-15,0-1-8 16,0 3 5-16,-3 0-18 15,0 0-11-15,0 12-4 0,-9 20 0 16,6 9 2-16,-4 8 2 16,16 8-1-16,0-9 0 15,0 0-3 1,31-13 3-16,11-12-3 0,6-14 0 16,0-9-1-16,19-4-9 15,-16-33-10-15,-9-19-10 16,1-4 1-16,-28-14 11 15,-15 7 1-15,0 5 6 16,-39 9 7-16,-16 18-2 16,-2 18-16-16,-16 17-15 0,1 5-24 15,12 27-105-15,17 4-1509 16</inkml:trace>
  <inkml:trace contextRef="#ctx0" brushRef="#br0" timeOffset="19522.195">30466 10046 3203 0,'-3'0'481'0,"-3"0"-431"0,6 0-43 16,-6 12-7-16,6 21-3 16,-6 13 3-16,-3 13 0 15,-3 28-13-15,-3-11-49 16,-3-13-88-16</inkml:trace>
  <inkml:trace contextRef="#ctx0" brushRef="#br0" timeOffset="19968.224">28960 11293 2952 0,'0'0'630'0,"0"20"-585"16,0 7-37-16,-6 11-7 0,0 9 0 16,6 3-1-16,0 23-23 15,0-11-47-15,0-10-142 0</inkml:trace>
  <inkml:trace contextRef="#ctx0" brushRef="#br0" timeOffset="20519.47">30062 11290 2861 0,'-18'0'687'0,"15"0"-587"16,-9 0-74-16,3 0 0 16,-3 0-5-16,6 27-2 15,-9 8 0-15,12 9-7 0,3 3-5 16,0 2-2-16,18-3-2 15,9-8 1-15,18-11-3 16,6-15-1-16,-8-12-4 16,5 0 0-16,-6-14-7 15,-15-31-2 1,-5-2-1-16,-22-5 4 0,0-1 4 16,-37 15-2-16,-17 9 0 15,-15 21-19-15,8 8-49 16,19 0-493-16</inkml:trace>
  <inkml:trace contextRef="#ctx0" brushRef="#br0" timeOffset="21131.562">29398 12426 2786 0,'0'0'754'0,"0"0"-627"15,0 6-85-15,0 8-24 16,0 4-10-16,0 14 3 16,0 11 4-16,6 4-3 15,0 6-7-15,-6 4-2 0,6-3-3 16,-3-1-1-16,6-9-20 16,24-2-50-16,-14-16-83 15,11-21-1150-15</inkml:trace>
  <inkml:trace contextRef="#ctx0" brushRef="#br0" timeOffset="21443.435">30614 12434 3098 0,'0'0'469'16,"0"0"-348"-16,0 0-86 16,0 0-14-1,0 18-5-15,0 8-6 16,0 15 3-16,0 10-6 0,0 3-5 15,0 3-1-15,0-5-1 16,0 4-21-16,3-15-65 16,6-24-245-16</inkml:trace>
  <inkml:trace contextRef="#ctx0" brushRef="#br0" timeOffset="27396.914">32175 8070 1290 0,'0'-2'846'0,"0"-1"-531"16,0-3-127-16,0 3-107 16,0-3-35-16,0 6-1 15,0-2-3-15,0 2-5 16,0 0 17-16,0 0 268 16,0 0-199-16,0 0-74 0,0 0-17 15,0 0-7-15,3-4-2 16,6 4 4-16,9 0 0 15,3 0 2 1,12 0-8-16,3 0-7 0,13 0-4 16,11 0-4-16,4 0-4 15,2 0 1-15,3 0-3 16,4 4 0-16,-7-2-5 16,-8 4-12-16,-22-3-24 15,6 0-19-15,-15-3-50 16,-15 0-416-16</inkml:trace>
  <inkml:trace contextRef="#ctx0" brushRef="#br0" timeOffset="33856.395">32311 8720 2600 0,'0'0'166'0,"0"0"443"16,0 0-519-16,0 0-41 15,0 0-7-15,0 0-12 16,0 0-2-16,0 0-2 16,0 0-1-16,0 0-5 15,0 0-2-15,0 0-9 16,0 0-2-16,0 0-6 16,0 10-1-16,0 4 0 15,0 7 4-15,0 7 3 16,0 9 0-16,0-1 1 15,0 7-1-15,0-3-3 16,0 5-2-16,0-8-1 16,0-1-1-16,9-8 0 15,-9-5 0-15,0-7-9 0,0-8-28 16,0-5-47-16,0-3-94 0</inkml:trace>
  <inkml:trace contextRef="#ctx0" brushRef="#br0" timeOffset="38182.708">29148 10602 2443 0,'0'0'288'16,"0"0"-214"-16,0 0 297 15,0 0-224-15,0 0-71 16,0 0-42-16,0 0-9 16,0 0 0-16,0 0 13 0,0 0-2 15,0 4-8-15,9-4-9 16,3 2-10-16,9 1-2 15,24 3-7-15,-6 0-24 16,1-6-106-16</inkml:trace>
  <inkml:trace contextRef="#ctx0" brushRef="#br0" timeOffset="39473.946">30367 10614 1210 0,'0'0'1989'16,"0"0"-1810"-16,0 0-126 15,0 0 4-15,0 0 9 0,0 0-22 16,0 0-12-16,9 0-1 15,6 0 0 1,3 0-3-16,3 0-4 0,0 0-8 16,4 0-14-16,8 0-2 15,18 0-6-15,3 0-53 16,-14 0-102-16</inkml:trace>
  <inkml:trace contextRef="#ctx0" brushRef="#br0" timeOffset="44898.062">32175 10117 2803 0,'0'0'653'0,"12"0"-596"15,15 0-51-15,6 0-5 16,6 0-1-16,4 0-3 15,5 12-2-15,-3 8 0 16,-6 1 5-16,4 5-3 0,-13 3 3 16,-6 3 0-1,-9 3 3-15,-9 3 6 0,0 3 3 16,-6-3 3-16,0-3-1 16,0-3-1-16,-6-2 0 15,-15-3 4-15,-3-4-4 16,-15-5 0-16,-10-10 1 15,7-5-3-15,-12-3 5 0,9 0 2 16,2-21-5-16,16-16 2 16,6-16-5-16,9-4-8 15,12-4 1-15,0 3-3 16,12 3 0-16,27 10-10 16,13 11-18-16,29 7-31 15,-6 13-81-15,-8 8-1637 0</inkml:trace>
  <inkml:trace contextRef="#ctx0" brushRef="#br0" timeOffset="54222.865">32410 11323 697 0,'0'-6'1896'0,"0"0"-1716"16,0 0 207-16,0-3-213 15,0 3-106-15,0 1-12 16,0 2-14-1,3 3-11-15,-3-3 0 16,9 3-10-16,-3 0-13 0,9 0-4 16,-12 0-4-16,19 0 1 15,-1 0 1-15,9 0-1 16,3 0-1-16,-6 0 0 16,12 3-1-16,-5 8 1 15,-1 13-5-15,-6-1 2 16,-3 6-1-16,-6 0 1 15,-12 3-3-15,0 2 2 0,-6-2 3 16,0-4 0 0,0-2 1-16,-24-1 0 0,-6-8 4 15,-6 1 2-15,-13-10-3 16,1-5 0-16,-12-3-2 16,2 0-1-16,10-6 3 15,0-23 1-15,3-9 5 16,5-7 0-16,13 1-2 0,12-2-2 15,15 2-1 1,0 4-3-16,15 4-1 16,27 7-12-16,49 11-20 15,-3 3-49-15,-16 9-379 0</inkml:trace>
  <inkml:trace contextRef="#ctx0" brushRef="#br0" timeOffset="64376.849">32428 12522 2630 0,'0'-3'213'0,"0"1"209"16,0-4-280-16,6 2-90 16,3-4-8-16,3 5-9 15,1-3-11-15,14 3-15 16,-9 3 4-16,6 0-5 15,12 0 4-15,-15 0 1 16,9 0-7-16,-2 20-1 16,-10 1-5-16,-3 8 0 0,9 12-1 15,-21 0 1-15,3 6 0 16,-6-3-1-16,0 6 1 16,0-9 0-16,-9 0 0 15,-18-9 3-15,-3-6 3 16,-19-10 2-16,-2-15 1 15,0-1-2 1,5 0 1-16,1-32 2 16,6-14-1-16,12-12-2 0,12-4-7 15,15-2-4-15,0 12-2 16,27 7-12-16,60 16-12 16,-11 8-28-16,8 18-147 15</inkml:trace>
  <inkml:trace contextRef="#ctx0" brushRef="#br0" timeOffset="100520.38">11805 5721 2527 0,'0'3'175'0,"0"-1"-136"15,0 1 162-15,0 1 29 16,0-2-126-16,0-2-25 16,0 4-13-16,0-4-14 15,0 0-1-15,0 0-12 16,0 0-10-16,0 0-6 0,6 0 6 15,0 0-2-15,-3 0-5 16,12 6-4-16,-3-4-3 16,16 4 3-16,-1 0-7 15,6 0-1-15,3 3-4 16,13-6 0 0,2 2 0-16,-3-5-2 15,12 3 0-15,1-3-4 16,-4 0 1-16,7 0 3 15,5 0-4-15,-6 0 2 0,10 0-2 16,5 0 0-16,-8 0 1 16,-1 0 1-16,7 0-2 15,-13 0 0-15,-3 0 0 16,4 0 0-16,-4 0 1 16,-3-3-1-16,7 3 0 15,-4 0 0-15,4 0 4 16,-7 0-2-16,3 0-2 15,1 0 2-15,-4 0-2 16,3 0 0-16,-2 0 2 0,-1 0 0 16,3 0-1-16,-2 0 3 15,-7 0-4-15,0 0 0 16,-2 0 0-16,2 0 0 16,-6 0 0-16,0 0 0 15,1 0 0-15,-1 0 1 16,0 0-1-16,10 0 0 15,-10 0 0-15,0 0 1 16,13 0 0-16,-4 0 1 16,-6 0 0-16,6 0 1 15,-2 0-3-15,2 0 3 16,-9 0-2-16,1 0-1 0,-1 0 0 16,-6 3 2-16,0 0 0 15,4-3-2 1,-1 3 1-16,-3 0 3 15,12-3-1-15,-5 3-1 16,-1-3 0-16,3 5-2 0,1-5 3 16,-1 0-2-16,0 0-1 15,0 4 3-15,4-4-3 16,-7 0 0-16,0 2 0 16,1-2 0-16,-1 4 1 15,3-2-1-15,-3 2 1 16,1-2 1-16,-10-2 0 0,18 4 1 15,-2-4-1-15,-1 0-2 16,9 0 1 0,-2 0 1-16,2 0 2 15,3 0-2-15,-2 0 0 16,-4 0 0-16,9 0 1 16,-14 0 0-16,2 0 0 0,-6 0 2 15,-5 0-2-15,5 0 1 16,0 0 1-16,-12 0-1 15,10 0-1-15,-4-4 0 16,-6-2 3-16,-3 0-4 16,-6 0 3-16,-2 1 1 15,-7 5-2-15,3 0 0 16,-6 0-2-16,-9 0-1 0,-6 0-1 16,0 0-5-16,-15 0-17 15,-12 0-25-15,-6 0-60 0</inkml:trace>
  <inkml:trace contextRef="#ctx0" brushRef="#br0" timeOffset="110308.284">29697 7269 2903 0,'0'-3'372'0,"0"-3"-262"0,0 4-23 16,0-4-22-16,12 0-14 16,-6 3-16-16,-3-3-10 15,9-3-2-15,0 4 1 16,-9 1-4-16,12-2 0 0,0 1-1 16,-3-4-9-16,16 2-8 15,-7 2-2-15,12-1 2 16,9 4-2-1,-3 2 0-15,7 0 0 16,-1 0 0-16,0 0 0 0,0 0 0 16,1 6 0-1,-7 5 0-15,3 4 0 0,7 2 0 16,-10 3 0-16,-9 4-1 16,12 5 1-16,-9 3-4 15,1 0 0-15,-10 3 3 16,3 8 1-16,-3-7 0 15,0 6 0-15,6 2-1 0,-5-4 1 16,2 7 0-16,-9 0 0 16,6-1 1-16,0 3-1 15,-12-8 0 1,0-3-1-16,-6-1 1 16,0-6 0-16,3 3-1 15,-9-2 1-15,0 0-2 0,0-3 2 16,0 4 0-16,-9-1 0 15,-3 0 0-15,0-4 0 16,-9 6 0-16,6-1 0 16,6-2 0-16,-6-2 0 0,3-5 1 15,-6 4-1 1,-4 0 0-16,4 0 2 16,-12-4-2-16,15-2 0 15,-18 3 1-15,12-11 1 0,-3 6-2 16,-10-6 2-16,7 4 1 15,-3 1-1-15,-3-7 1 16,0-2-1-16,-1 2 0 16,4-5 1-1,-3 0-3-15,6-3 1 16,-6 5 1-16,3-7 1 0,2-2 1 16,-5 0 0-16,-9 4-2 15,12-4 1-15,-6 0 1 16,2 0-4-16,1 0 5 15,6 0 0-15,3-21 1 0,-3-3 1 16,0-8-4-16,-1-3 1 16,-5-5-2-1,6-7-2-15,12 2 2 16,-12-1 1-16,6-1-1 0,-7 4-2 16,7-5 0-16,0 5 1 15,3-4 0-15,-3 0-1 16,9 0 2-16,0 0-2 15,-3 1 0-15,9-2 1 16,0 2-1 0,6-4-2-16,0-3 2 0,0-2 3 15,0-1-3-15,6 6 0 16,15-2-3-16,-9 7 3 16,6 5 0-16,-3 1 0 0,3 1 1 15,3 3 0-15,-3 1-1 16,10 1-2-16,-4 1 2 15,9 3-1-15,0 3 1 16,0 2 0 0,-2 3-1-16,-1 7 1 15,0 1 0-15,9 6-1 0,0 0 1 16,1 5 0-16,-4-2-1 16,-6 4-3-16,12 0 2 15,-15 0-1-15,1 0-2 16,-7 9-3-16,3 13-7 15,-12 9-28-15,-6-5-68 16,0-11-315-16</inkml:trace>
  <inkml:trace contextRef="#ctx0" brushRef="#br0" timeOffset="111903.935">29238 6131 2963 0,'0'-4'546'0,"0"2"-502"0,0 2-32 15,0 0-12-15,0 0 0 16,0 8-5-16,-3 19 4 16,-3 11 1-16,-12 8 14 15,9 5-6-15,-3 2 3 16,-3 0-2-16,3-5-4 16,6-6-4-16,-6-8-1 0,2-3-19 15,-5-12-36-15,15-10-151 16,-3-9-768-16</inkml:trace>
  <inkml:trace contextRef="#ctx0" brushRef="#br0" timeOffset="112250.674">29135 5987 3236 0,'10'-6'214'0,"-7"3"-151"16,6 3-27-16,-3 0-19 15,6 3-5-15,9 27 9 0,3 2 5 16,3 9-8 0,6 2-11-16,1-1-3 15,-4 1-4-15,-3-2 1 16,0 1-1-16,-9-5 0 16,3-5 0-16,-12-6 1 15,6-10-1-15,-9-5 0 0,4-7 1 16,-10-4 2-16,3 0 9 15,6-4 25-15,3-30-22 16,-6-5-15-16,9-14-2 16,-3-1-13-16,-9 1 0 15,-3 0 1-15,9 6 3 16,-9 14-18-16,0 13-41 16,0 12-44-16,0 8-627 0</inkml:trace>
  <inkml:trace contextRef="#ctx0" brushRef="#br0" timeOffset="112592.572">29745 6303 3275 0,'0'3'204'16,"0"1"-166"-16,0 3-32 15,0 12-5-15,0-1 19 16,0 7-3-16,0 2 1 16,0-1 0-16,0-2 4 15,15-4-4-15,3-8-7 16,-3-4 0-16,13-4-1 0,5-4 4 16,-3 0-6-16,-3-6-8 15,12-26-2-15,-11-7-6 16,-10-10-6-16,-18-3 2 15,0 3 9-15,-9 7 3 16,-22 9 0 0,-2 10 0-16,-6 14-13 0,-9 9-46 15,5 0-64-15,25 3-567 0</inkml:trace>
  <inkml:trace contextRef="#ctx0" brushRef="#br0" timeOffset="113005.841">30134 6110 3329 0,'0'-3'190'0,"0"-2"-130"15,25 1-8-15,8-4-35 16,12 2-7-16,3 0-5 16,1 4 0-1,8-4-2-15,-3 2-3 0,-5 4 0 16,-7 0-13-16,3 0-22 16,-18 0-52-16,-18 0-123 15,0 0-571-15</inkml:trace>
  <inkml:trace contextRef="#ctx0" brushRef="#br0" timeOffset="113240.512">30376 6066 2347 0,'0'0'989'0,"0"4"-913"15,0-3-57-15,0 12-5 16,0 5 20-16,0 5 8 15,0 1-2 1,0 13-17-16,0-1-4 0,0 1-9 16,0 4-7-16,0-3-2 15,0-2-1-15,-3-4-4 16,3 0-24-16,0-8-38 16,0-10-265-16</inkml:trace>
  <inkml:trace contextRef="#ctx0" brushRef="#br0" timeOffset="114203.608">31067 5709 1502 0,'-3'-2'1833'16,"-6"-1"-1736"-16,3 3-50 0,-9 0 1 16,6 0-20-1,-12 5-20-15,-9 33 0 0,-1 6 4 16,1 20 2-16,3 9 5 16,-3 7-2-16,9-4-8 15,3-3-1-15,-1-8-3 16,19-8-3-16,0-4 2 15,0-6-2-15,19 1-2 16,-1-11-22-16,27-7-25 16,-12-10-71-16,3-14-465 0</inkml:trace>
  <inkml:trace contextRef="#ctx0" brushRef="#br0" timeOffset="114680.934">31296 5680 2299 0,'0'0'1124'0,"0"0"-1051"0,0 0-62 15,0 24-10-15,-6 19 7 16,0 16 3-16,-3 10 5 15,-3 10-3-15,6-2-1 16,-6-4-4 0,6-14-1-16,-9-6-4 15,6-16 0-15,6-5-2 0,-3-7-1 16,-6-13 1-16,12-4-1 16,0-8 4-16,0 0 9 15,0 0 24-15,0-13-12 16,18-9-14-16,3 0-11 15,3-1-3-15,9 4-2 16,1 6-1-16,5 7-9 16,-9 6-3-16,0 0-4 0,0 0-7 15,-11 15 0 1,-7 11 1-16,-12 5 7 16,0-3-4-16,0-2 5 15,-19-6 11-15,-17-4 9 0,0-7 0 16,-9-9 3-16,3 0-3 15,5-7 0-15,16-19-13 16,12-7-441-16</inkml:trace>
  <inkml:trace contextRef="#ctx0" brushRef="#br0" timeOffset="115018.69">31734 5568 3407 0,'18'0'165'15,"9"4"-130"-15,4 29-25 16,5 13 13-16,6 24-6 16,-9 15-11-16,-6 6-6 15,-21 9-3-15,-6-1 3 16,0-9 0-16,-27-3 0 0,-21-10 0 16,-15-4-3-16,-55-2-14 15,15-16-82-15,19-22-837 0</inkml:trace>
  <inkml:trace contextRef="#ctx0" brushRef="#br0" timeOffset="137553.688">30971 8923 83 0,'-7'2'721'0,"7"-2"-330"0,0 4 146 16,-6 2-155-16,6-6-149 15,0 0-81-15,0 2-26 16,0-2-38-16,0 0-28 16,0 0 1-16,0 0-23 15,-9 0-25-15,9 0-13 16,-6 4 3-16,3-2-1 16,-6 1 0-1,-6 2-2-15,15 1-30 16,-3 0-23-16,-3 1 0 0,0-1 4 15,-6-5 9-15,9 4 16 16,3-4 24-16,-6-1-13 16,0 5 0-16,6-5 13 15,-6 0-3-15,-3 6 3 16,9-6-2-16,-3 0 2 16,3 0-2-16,0 0 2 15,0 0 0-15,0 0 13 0,0 0 69 16,0 0-1-1,0 0 31-15,0 0-3 16,0 0-37-16,0 0 7 16,0 0-10-16,0 0-14 0,0 0-13 15,0 0-1-15,0 0-3 16,0 0-5-16,0 0-2 16,0 0-8-16,0 0 0 15,0 0-6-15,0 0-2 16,0 0-5-16,0 0-7 0,0 0 3 15,0 0 1-15,0 0 8 16,0 0 0-16,0 0 3 16,0 0-3-1,3 0-3-15,-3 0-1 16,9 0-6-16,-3 0 0 16,0 0-3-16,3 0-2 0,15 0 3 15,3 0-3-15,7 0 3 16,8 0 0-16,6 0-1 15,-3 0-2-15,4 8 8 16,8-2-1-16,12 2-7 0,-5 1 3 16,8-3-3-1,1-1 0-15,-1 2 0 0,-9-5-2 16,-11 4-1 0,-7-2-2-16,-15-4 1 0,3 2-2 15,-5-2-4-15,-7 0-13 16,0 0-23-1,0 0-30-15,-6 0-90 16,-3 0-180-16</inkml:trace>
  <inkml:trace contextRef="#ctx0" brushRef="#br0" timeOffset="137973.86">31779 8937 3291 0,'0'0'167'16,"0"0"-129"-1,0 0 24-15,0 0-3 16,0 0-23-16,6 0-14 0,6 0-10 16,7 0-3-16,2 0 1 15,6 0-1-15,-3 12-1 16,-6 6-2-16,9-3-4 16,0 5-1-16,-8 3-1 15,-4-3 1-15,-3 2-1 0,0-2 0 16,-12-9-1-16,0 4-1 15,0-4 0-15,-30 7-8 16,-25 0 2-16,-8 2 4 16,-22 7-29-16,-35 0-27 15,29-11-80-15,16-2-1520 0</inkml:trace>
  <inkml:trace contextRef="#ctx0" brushRef="#br0" timeOffset="142389.832">30808 10328 2879 0,'0'0'236'0,"0"0"-142"15,0 0 51-15,0 0-59 16,0 0-33-1,0 0-8-15,0 0 3 16,0 0-8-16,0 0-16 16,0 0 1-16,0 0-5 0,15 0-8 15,-12 0-3-15,18 0 0 16,12 0 3-16,3 0 0 16,19 0 2-16,8 0-5 0,0 2-4 15,13 6-2-15,-4-2-3 16,1-1 0-1,-10 1 0-15,9-2-1 16,-11-1 1-16,-1 4 0 16,-6-5-5-16,-8 2-3 15,-13-2-2-15,-6-2-7 16,-6 4-4-16,-6-4-18 0,-6 0-4 16,-3 0-28-16,-3 0-25 15,-3 0-304-15</inkml:trace>
  <inkml:trace contextRef="#ctx0" brushRef="#br0" timeOffset="142766.615">31628 10164 2694 0,'0'0'711'16,"0"0"-647"-16,0 0-41 15,0 0 10-15,22 0-10 16,-7 0 8 0,15 12-3-16,0 5-13 0,-3 0-5 15,6 1-2-15,-14-3-1 16,8-1-3-16,-12 0-1 15,-3 1-2-15,-6-3-1 16,0 2 0-16,-6-2 0 0,0 2 0 16,-12 3 0-16,-21-1 3 15,-7 2 1-15,-11 2-3 16,-9 0-1-16,2-1 0 16,13 4-13-1,-12 1-41-15,21-4-58 16,11-12-427-16</inkml:trace>
  <inkml:trace contextRef="#ctx0" brushRef="#br0" timeOffset="162652.975">4067 12182 2750 0,'0'6'797'16,"0"-2"-681"-16,0-4-84 0,0 0-9 15,15 0 15 1,9 0-18-16,15 0-9 0,6 0 0 16,22 0 0-16,2 0-4 15,4 0-5-15,11 0 1 16,-2 0-3-16,11 0 0 16,-2 0-3-16,-7 0-11 15,16 0-26-15,-28 0-58 16,-14-4-138-16</inkml:trace>
  <inkml:trace contextRef="#ctx0" brushRef="#br0" timeOffset="162910.728">4821 11907 3540 0,'-6'-1'157'15,"-3"-4"-124"-15,9 5-20 16,0 0 4-16,15 0-3 15,12 0-8-15,13 0 2 16,5 6-2-16,15 15-1 16,-8 3-5-16,-1 3-3 15,-12 1-4-15,-21 1-5 16,-6 4 3-16,-12 2-5 16,0 3-3-16,-36 8 14 0,-24 1 2 15,-10 4-5 1,-20 9-26-16,11-12-57 0,19-16-415 0</inkml:trace>
  <inkml:trace contextRef="#ctx0" brushRef="#br0" timeOffset="170178.547">29163 8963 3205 0,'0'0'108'0,"0"-8"125"15,0 4-146-15,0-1-50 16,0-4-2-16,12 1-10 0,15-2-8 16,6 6-9-16,6-1-5 15,1 5 0-15,-10 0-1 16,3 0-2-16,0 19-4 15,-6 19-1-15,-9 3 5 16,-6 8 0-16,-2 7-3 0,-10-7 3 16,-10 2 0-16,-20-8 0 15,-24-11 3-15,0-12-1 16,-1-7 1 0,10-13 2-16,-3 0 4 0,24-35-3 15,15-17-6-15,9-20-1 16,15 2-27-16,69-17-16 15,-5 19-62-15,5 15-323 0</inkml:trace>
  <inkml:trace contextRef="#ctx0" brushRef="#br0" timeOffset="177729.242">23060 13666 3091 0,'0'0'299'0,"0"0"-240"15,0 0-28-15,0 0 24 16,0 0 13-16,0 0-24 15,0 0-14-15,0 0-3 16,0 0 4-16,0 0-11 16,0 0 3-16,0 0-7 15,12 0 2-15,3 0-8 16,15 0-1-16,6 0-1 0,34 0-5 16,8 0 0-16,10 0-2 15,18 0-1-15,11 0 0 16,-8 0-1-16,9 0 1 15,-7 0 0-15,-26 0-5 16,-13 0-2 0,-36 0-2-16,-8 0-6 0,-28 0-8 15,-12 0-30-15,-37 0-25 16,7-6-183-16</inkml:trace>
  <inkml:trace contextRef="#ctx0" brushRef="#br0" timeOffset="186241.437">23685 12617 3065 0,'0'0'293'0,"0"-13"-223"0,0-5-16 16,0 2 4-16,6-9 5 16,6 5-20-1,3 0-22-15,-3-4-3 16,0-2-2-16,0-3 2 0,3-3-4 15,0-3-1-15,9-6-2 16,4-4 1-16,2-2-2 16,6 3-5-16,18-2-5 15,7 8 1-15,11-3-1 0,-2 11 0 16,14 4 0 0,7 5 0-16,2 4 0 15,4 6-1-15,8 1-1 16,-8 5 2-16,6 5-1 0,-13 0 1 15,10 0 0 1,-19 0-3-16,7 15 3 16,-16 6-2-16,-2 5-2 15,-10 2 2-15,-18 11 1 16,13-4-1-16,-19 0 2 16,-9 3 0-16,3 1 0 0,-3-7 2 15,3-4-2-15,-17 3-1 16,5-5 0-16,-12-4 1 15,9 3 0-15,-15-3-1 16,6 2-4-16,-6-9 5 16,3-1-2-16,-3-5 2 15,0-4-8-15,0-1-16 16,0-4-18-16,0 0-43 0,0 0-80 16</inkml:trace>
  <inkml:trace contextRef="#ctx0" brushRef="#br0" timeOffset="186682.502">25399 12344 3028 0,'0'-3'330'16,"0"0"-253"-16,0 3 10 15,0 0-20-15,0 0-14 16,9 0-19-16,-9 0-16 16,6 0-8-16,0 0 5 15,6 12 0-15,3 9-6 16,6 2-6-16,-2 3-2 15,2 4 1-15,-6-2 1 16,12-1-3-16,-6-7 1 16,-12-1 2-16,15-12 2 15,-15-4 4-15,0-3 6 0,6 0 4 16,10-3-1-16,2-26-10 16,6-12-4-16,-3-8-4 15,3-1-11-15,-6 3-1 16,-2 4-8-1,-13 8-29-15,-3 7-60 16,-3 13-447-16</inkml:trace>
  <inkml:trace contextRef="#ctx0" brushRef="#br0" timeOffset="187630.397">25453 13719 3353 0,'6'-8'151'16,"3"-4"-102"-1,-3 4 7-15,7-2-3 16,8 4-24-16,-6-3-13 0,21 8-4 16,9 1 3-16,7 0 1 15,20 0 0-15,19 0 1 16,20 0-3 0,43 0 1-16,54 0-4 0,37 0-3 15,5 0-4-15,-60 0 2 16,-60 0-6-16,-45 0 2 15,-7 0-2-15,4 0 3 0,-1 1-3 16,-23-1 0-16,-22 0 0 16,-6 0-2-16,-18 0 2 15,-6 0-2 1,-6 0-8-16,0 0-13 16,0 0-36-16,-18 0-138 0</inkml:trace>
  <inkml:trace contextRef="#ctx0" brushRef="#br0" timeOffset="188501.59">26661 13471 3409 0,'-3'-9'179'15,"3"6"-139"-15,0 0-2 16,0 3-22-16,0 0-9 16,0 21-7-16,0 22 3 0,3 18 9 15,24 18 2-15,0 12 0 16,6 1-3-16,21-5 1 15,-2 1-2-15,17-10 0 16,1-6 0-16,11-9-7 16,-8-16-1-16,-4-11-2 15,-3-13-16-15,-8-12-17 0,-10-11-33 16,-12-11-60 0,-18-16-585-16</inkml:trace>
  <inkml:trace contextRef="#ctx0" brushRef="#br0" timeOffset="188757.46">27255 14073 3281 0,'0'-3'336'16,"-6"1"-290"-16,0 2-31 16,6 0 3-16,0 0-6 0,0 8-4 15,0 21 10-15,18 9 1 16,3 1-9-16,0 1-6 15,-8 2-2-15,-10-8-2 16,-3-1 0-16,0-1 2 16,-28-2-2-16,-20-2 0 15,-30 6 0-15,-13-2 0 16,1 0-2-16,-1 3-5 16,10-1-29-16,32-7-62 0,22-13-422 15</inkml:trace>
  <inkml:trace contextRef="#ctx0" brushRef="#br0" timeOffset="189414.77">27992 14351 3561 0,'0'-11'128'0,"0"2"-90"15,27 0 7-15,3-3-23 16,9 6-16-16,0 0-3 0,-8 6-3 15,2 0 0 1,-12 0-5-16,-6 0-12 16,-9 12-4-16,-6 9-3 0,0 5-5 15,-21 6 12-15,-18 3 12 16,-4-3 5-16,10-1-1 16,3-5-1-16,21-4 2 15,0-1 0-15,9-3-4 16,0 0 4-16,33 2-1 15,0-3 1-15,10 7 0 16,-1 2-1-16,-3-3 0 0,-21-2-1 16,-3 0-4-1,-15-4-3-15,0-3-3 16,-27 4 7-16,-18-3 5 0,-12 3 1 16,-4-6 1-16,10-2-2 15,6-6-3-15,17-4-51 16,16-4-71-16,12-22-1068 0</inkml:trace>
  <inkml:trace contextRef="#ctx0" brushRef="#br0" timeOffset="189764.513">28487 14440 3429 0,'0'-12'153'0,"18"3"-90"16,3 4-17-16,0-1-24 15,9 0-15-15,0 6-7 16,-9 0-2 0,-8 6-3-16,-13 14-11 0,0 12-6 15,-7 9 7-15,-32 3 10 16,-12 3 5-16,-6-6 0 15,5 2 5-15,13-13 0 16,6-3 4-16,9-14-3 16,24-6-2-16,0 1 5 15,0-8 2-15,27 3 7 0,21 0 2 16,13-1-20 0,2 2-3-16,27-4-40 0,-11 0-70 15,-13 0-515-15</inkml:trace>
  <inkml:trace contextRef="#ctx0" brushRef="#br0" timeOffset="189918.857">28897 14682 3171 0,'-6'-6'405'16,"6"3"-365"-16,0 1-26 0,0-4-14 15,24 3-9-15,21-6-61 16,-8-3-155-16,5-2-2318 0</inkml:trace>
  <inkml:trace contextRef="#ctx0" brushRef="#br0" timeOffset="190281.495">29253 14091 3407 0,'0'-2'194'0,"0"2"-150"16,0 0-20-16,-6 28-16 15,-6 29 2-15,-3 16 17 0,0 11-11 16,6 6-3 0,-6 2-4-16,3-13-3 15,6-12-3-15,-9-18-3 16,15-17 1-16,0-13 1 16,0-19 0-16,0 0 7 15,15-6 5-15,3-24-14 16,21 1-2-16,-6 6-10 0,6 5 4 15,-5 12-1-15,-4 6-4 16,-3 3 2-16,-6 23-4 16,-15 6 0-16,-6 4 6 15,0-5 4-15,-27 0 4 16,-12-9 1-16,-13-10 0 16,-5 0 0-16,3-10-13 15,8-2-26-15,22-14-64 0,18-8-664 0</inkml:trace>
  <inkml:trace contextRef="#ctx0" brushRef="#br0" timeOffset="190515.495">29552 14606 2926 0,'0'0'509'0,"0"0"-444"16,0 0-33-16,0 6-2 16,0 9 11-16,0 11 0 0,0 6-9 15,0 3-8 1,0 4-10-16,0-5-7 16,0-5-7-16,0-3-22 0,0-14-49 15,0-8-180-15</inkml:trace>
  <inkml:trace contextRef="#ctx0" brushRef="#br0" timeOffset="190655.298">29552 14393 3321 0,'0'0'83'15,"9"0"-83"-15,9 0-161 16,9-4-1968-16</inkml:trace>
  <inkml:trace contextRef="#ctx0" brushRef="#br0" timeOffset="190873.914">29827 14237 2966 0,'0'-2'648'0,"-6"2"-585"15,6 0-47 1,0 14-8-16,-6 30 20 15,6 11-3-15,-9 16-8 0,2 9-2 16,1-2-9 0,0 4-3-16,-3-8-3 15,6-14-12-15,-3-13-19 16,-3-12-22-16,9-31-49 16,-6-4-195-16,-3-9-2491 0</inkml:trace>
  <inkml:trace contextRef="#ctx0" brushRef="#br0" timeOffset="191001.867">29688 14539 3449 0,'0'-4'143'16,"0"4"-80"-16,21-2-21 15,12 2-24-15,12 0-18 0,28 0-10 16,-16 0-61 0,-6 0-250-16</inkml:trace>
  <inkml:trace contextRef="#ctx0" brushRef="#br0" timeOffset="191670.099">28290 15443 3428 0,'-9'-12'226'0,"3"-2"-186"16,-3 2 6-16,0 3-15 15,-9 9-15-15,-3 0-15 16,-6 18-1-16,-6 14 0 16,2 12 0-16,1-5 1 15,0-1-1-15,21-10 0 16,0-8-2-16,9-7-9 15,0-13-11-15,15 0 1 16,18 0 21-16,13-13 0 16,2-9-4-16,0-2-2 0,-12 6 3 15,-2 3 3 1,-13 9 0-16,-12 6 1 16,3 0-1-16,-12 0-3 15,6 10 3-15,0 11 0 16,3 1-3-16,18-8-25 15,0-2-69-15,-6-12-398 0</inkml:trace>
  <inkml:trace contextRef="#ctx0" brushRef="#br0" timeOffset="191882.705">28641 15217 3466 0,'0'0'134'0,"0"0"-105"0,0 0-17 16,0 15-8-16,0 15 8 16,0 11 1-1,0 12-6-15,-7 2 0 16,1 6-7-16,0 2-5 0,-9 10-26 16,12-21-55-16,-6-8-257 0</inkml:trace>
  <inkml:trace contextRef="#ctx0" brushRef="#br0" timeOffset="192248.028">28906 15262 3355 0,'0'0'215'15,"0"0"-167"-15,0 0-8 16,-3 0-10-16,3 16-11 15,-6 23 5-15,-12 12-5 16,9 4-5-16,3 12-6 0,-9-6-5 16,9 2-3-16,-6-9-2 15,12-9-16 1,0-10-39-16,0-12-67 16,0-18-570-16</inkml:trace>
  <inkml:trace contextRef="#ctx0" brushRef="#br0" timeOffset="192889.004">29730 15437 3445 0,'-12'-2'229'0,"12"2"-197"16,-3 0 5-16,-9 0-15 15,-9 15-10-15,0 25-2 16,6 5 0-16,-7 13-1 16,4 0-5-16,18-2 3 15,0-3-7-15,0-16 0 0,12-7 3 16,16-13-3-16,2-13 0 15,12-4-1-15,15-25 1 16,-5-24-14-16,-13-12-8 16,-15-12 1-1,-18-4 0-15,-6 4 0 16,0 8 12-16,-30 19 6 0,-9 13 3 16,-19 24-12-16,7 9-57 15,9 0-167-15</inkml:trace>
  <inkml:trace contextRef="#ctx0" brushRef="#br0" timeOffset="193104.109">30110 15284 3309 0,'0'0'355'15,"0"0"-313"-15,0 0-33 0,0 0-9 16,0 19 2-16,0 13-2 16,0 6-18-16,0 20-36 15,0-11-52-15,-18-6-543 0</inkml:trace>
  <inkml:trace contextRef="#ctx0" brushRef="#br0" timeOffset="193454.148">30210 15782 3513 0,'6'-14'103'0,"0"6"-61"16,0-8-4-16,-6 11-18 15,0 2-9-15,0 0-5 16,0 3 3-16,0 0-6 15,0 0-3-15,-12 0-3 16,0 6 3-16,3 11-4 16,-3 1 1-16,12 2-6 15,0 3-7-15,0-5 7 0,0 2 2 16,0 1 4-16,0-7 2 16,9 2 1-16,-6-8 0 15,-3 0 0 1,0 9-1-16,0-7-9 0,-3 6-16 15,-24-8-10-15,-13 6-22 16,-11-10-15-16,6-4-103 16,12 0-268-16</inkml:trace>
  <inkml:trace contextRef="#ctx0" brushRef="#br0" timeOffset="193621.285">30608 15882 3638 0,'0'0'105'16,"0"0"-86"-16,6 0-19 16,12 0-61-16,-5 0-318 0</inkml:trace>
  <inkml:trace contextRef="#ctx0" brushRef="#br0" timeOffset="198649.183">11114 16001 2985 0,'0'-5'351'16,"0"0"-290"-16,0-5-44 0,-15 8 21 15,12-2-9 1,3 4-14-16,0 0-8 0,0 0-6 15,0 0 0-15,0 0 7 16,0 0 6-16,-9-2 21 16,9 2 5-1,0 0-10-15,0-2-7 16,0-2-3-16,-6 4-6 0,6-2-3 16,-9 2-4-16,9-4-1 15,0 4 1-15,0 0 0 16,0 0 1-16,0 0-1 15,0-2-1-15,0 2 3 16,0-6 2-16,0 2-3 0,0 2-3 16,9 2-3-16,9-4-2 15,15 1 0-15,25-4 0 16,29-6 2 0,40-1-1-16,66-10 4 15,30-3-5-15,34 1 3 16,-22 12-3-16,-14-1 1 15,-34 7-1-15,-6-8 0 16,-21 5 0-16,-30 2 0 0,-40-6 0 16,-20 7-3-16,2-6 3 15,0 2 0-15,-14 0 0 16,-10 4 0-16,-30 2 0 16,-6 2 0-16,-12 4-10 15,0 0-40-15,0 0-152 0</inkml:trace>
  <inkml:trace contextRef="#ctx0" brushRef="#br0" timeOffset="206183.885">13172 8557 3178 0,'0'-10'334'16,"0"2"-292"-16,0 0-9 16,0-8 9-16,0 6-18 0,25-9-10 15,-7 6-2-15,9-12 0 16,6 5 1-16,0 3 11 16,3-7-2-16,-2-2-3 0,11 3-6 15,0-4-5-15,16 1-5 16,11 1 0-1,3 5-2-15,10 0 0 16,9 8 0-16,-1 2 1 0,7 10-2 16,-1 0 0-16,1 0 0 15,0 0 0-15,-1 14 0 16,-8 8-1-16,-1 4 1 16,7 5 0-1,-10 0 0-15,4 2 0 0,-7 5 0 16,7 6 0-16,-1-1 0 15,-5 4 0-15,-10-5-2 16,1 1-8-16,-13-2-1 16,-11-5 2-16,-13 5 1 15,-6-9 2-15,-12-1-2 0,-15 2-2 16,-6-1 2-16,0 3 7 16,-12 1 1-16,-15 5 2 15,-15-1-1-15,-1 5 1 16,-8-2-1-1,-9 1 0-15,-4-3 1 16,-8 4 1-16,-7-9 1 0,-5 7-2 16,-13 0-1-1,-2-6 2-15,-1-1-3 0,1-4 1 16,-10-6-1-16,9-2 2 16,-8-8 3-16,-1-9 3 15,0-7 0-15,-5 0-3 16,-4-2-1-16,6-22 2 0,-5-2 0 15,-1-7 0-15,6 4 1 16,-6-4-3-16,7 2 0 16,14-5 2-16,7 2 1 15,26-2 0 1,4 1 4-16,30-6-2 16,3-11 0-16,2-3-5 0,16-10-4 15,-3-8 0-15,12 2 1 16,0-2-1-16,0 6-1 15,18-3 1-15,13-3-2 16,17-1 2-16,3-2 0 16,10 6-3-16,2 6-1 0,3 13-1 15,-8 10 2-15,8 13-2 16,4 17 3-16,17 4-1 16,-2 7-1-16,14 0 0 15,10 0-1-15,-10 27-8 16,10 7-5-1,0 34-31-15,-28-10-33 16,-11-5-87-16</inkml:trace>
  <inkml:trace contextRef="#ctx0" brushRef="#br0" timeOffset="-203333.108">20223 17226 2940 0,'0'0'317'0,"0"0"-241"16,0 0-38-16,0 0 63 15,0 0-5-15,0 0-49 16,0 0-20-16,0 0-5 16,0 0-1-16,12 0-9 15,0 0-4 1,12 0 4-16,9 0 0 15,1 0-4-15,14 0 6 0,3 0-6 16,10 0-5-16,-4 0 0 16,0 0-3-16,4 0 2 15,-7 0-2-15,0 0 0 16,7 0 0-16,-4 0 0 16,3 0 0-16,-2 0 0 15,-1 0 0-15,3 2 0 0,4 2 0 16,-1 2 0-16,7-6 0 15,-7 2 0-15,-3 4 0 16,-2-6 0-16,-4 3 0 16,0-3 0-16,1 0 0 15,-4 0 1-15,-3 0-1 16,10 0 0-16,-7 0 0 16,0 0 0-16,7 0 0 15,-7 0 1-15,-3 0-1 16,3 0 0-16,-5 0 6 15,-1 0-1-15,0 0-1 0,10 0-1 16,2 0 0 0,0 0 1-16,16 0-4 15,-1 3 0-15,-2 0 0 16,8 0 0-16,-6 2 1 16,-2-2-1-16,2-3 0 15,-5 0 1-15,-1 0-1 0,-9 0 0 16,10 0 0-16,-10 0 0 15,7 0 1-15,-7-8-1 16,3 2 0-16,1 0 0 16,-4-2 0-16,3 8 0 15,-8-10 0-15,-1 8 0 0,0-4 0 16,7-3 0-16,2 5 0 16,-9-1 0-1,10-1 0-15,-10 3 0 16,6 0 0-16,-5 0 0 0,8 3 0 15,-9 0 4-15,1 0-4 16,8 0 2-16,-15 0 0 16,13 0-2-1,-4 0 0-15,3 0 0 16,1 0 3-16,2 0 0 0,-12 0 0 16,-5 0 2-16,-1 0-1 15,6 0 0-15,-6 0 0 16,1 0 0-16,2 0 0 0,0 0-4 15,0 0 2-15,4 0-1 16,-7 0 0-16,6 0-1 16,-6 0 5-16,7 0-3 15,2 0-2 1,-6 0 4-16,1 0-3 16,-1 0 1-16,3 0 0 15,-12 0-2-15,10 0 2 16,2 0-2-16,-3 0 2 0,0 0-2 15,1 0 3-15,-1 0-3 16,6-6 4-16,4 4-2 16,-10-4 2-16,6 3-2 15,-8 0-2-15,11 1 4 16,-9-3 0-16,0 4-3 16,1-5 0-16,2 6 1 15,-3-6-2-15,0 2 1 16,-8 2 2-16,5-5 1 0,-12 5-1 15,3-2 1-15,-5-3 0 16,-13 3 0-16,9 1 0 16,-6 1-2-1,0-2 0-15,3 2-1 16,-15-2-1-16,9 4 1 16,-9 0-1-16,-6 0-5 0,0 0-9 15,0 0-11-15,-66 0-26 16,9 0-140-16,-28 0-1758 0</inkml:trace>
  <inkml:trace contextRef="#ctx0" brushRef="#br0" timeOffset="-202345.182">23163 17810 3431 0,'0'0'177'16,"0"0"-114"-16,0 0-3 16,9-6-20-16,15-7-24 15,3-2-9-15,18-3-3 0,-9 6-2 16,13 0 2 0,-7 3-4-16,0 9 1 15,-9 0-1-15,-8 0-3 16,-7 0-15-16,-3 6-5 0,-15 23 6 15,0 15 8-15,-18 3 3 16,-16 10 6-16,-11 1 0 16,0 0-1-16,0-2 1 15,5-4 0-15,19-10 0 16,3-1 0-16,18-9 0 16,0-5-8-16,9 1-39 15,24-10-42-15,4-1-201 0</inkml:trace>
  <inkml:trace contextRef="#ctx0" brushRef="#br0" timeOffset="-202207.618">23443 18631 3251 0,'0'0'235'15,"0"0"-190"-15,0 0-45 16,9-4-28-16,15-10-500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0" max="32767" units="cm"/>
          <inkml:channel name="Y" type="integer" min="0" max="32767" units="cm"/>
          <inkml:channel name="F" type="integer" min="0" max="4095" units="deg"/>
          <inkml:channel name="T" type="integer" min="0" max="2.14748E+0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7-08T09:10:39.557000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10348 5865 2694 0,'0'0'341'15,"0"0"-298"-15,0 0-22 16,0 0-3-16,0 0 95 16,0 0-13-16,0 0-60 15,14 0-14-15,-5 0-1 16,17 0 7-16,3 0-14 15,3 0-7-15,14 0-1 16,-5 0 0-16,17 0-5 16,-3 0 5-16,12 0-5 15,-6 0-1-15,12 0 0 16,11 0 15-16,-2 0 15 16,5 0-21-16,3 5-12 15,0 4-1-15,12-4 3 16,-4 1 3-16,10-3-4 0,5 0-1 15,-5 0 1-15,2 2-2 16,-2-2 0-16,-7 5 1 16,-8-2-1-16,-11-3 1 15,-1 2 2-15,-11-1-3 16,-4-2 0-16,-4-2 3 16,10 0-1-16,-5 0-1 15,3 0-1-15,5 0 3 16,-5 0-3-16,0 0 0 15,5 0 0-15,-14 0 0 16,9 0 1-16,0 0 0 16,-3 0 2-16,8 0-3 0,1 0-1 15,5 0 1 1,6 0 1-16,6 0 0 0,-6 0-1 16,9 0 5-16,-9 0-2 15,-8 0-1-15,8 0 1 16,6 0-3-16,-6 0 1 15,0 0 2-15,0 0-3 16,6 0 0-16,3-2 1 16,-6-2-1-16,-2 2 1 15,4-1-1-15,-4 3 1 16,-10-3 1-16,1 3-2 16,-16-2 4-16,4 2-4 0,3 0 3 15,-9-4-3-15,6-1 0 16,11-1 6-16,-2-2-4 15,11 0 2-15,6-6-1 16,6 2-3-16,8 0 3 16,1 1-3-16,-9 2 4 15,2 4 1-15,-14-3 0 16,1 3-2-16,-16-2-1 16,12 1-2-16,-8 6 1 15,5-1-1-15,-8 1 0 16,5 0 1-16,-11 0 1 15,-6 0-1-15,-6 0 5 16,4 0 6-16,-13 0-3 16,-8 0 0-16,-9 0-2 15,-3 1-1-15,-11-1-2 0,-10 0 0 16,1 4 3-16,-6-4 0 16,0 0 2-16,0 0-4 15,0 0 0-15,0 0-4 16,0 0 1-16,0 0-2 15,0 6-12-15,0-1-32 16,-11-2-148-16</inkml:trace>
  <inkml:trace contextRef="#ctx0" brushRef="#br0" timeOffset="12120.193">9979 7969 2792 0,'0'0'365'15,"-6"0"-302"-15,6-4-4 16,0 4 33-16,0 0-26 16,0-2-24-16,0 2-7 0,0 0-4 15,0 0-5-15,0 0-8 16,0 0-11-16,6 0 1 15,-6 0 2-15,5 0-3 16,7 0 0-16,3 0 0 16,-1 0 0-16,12 0 0 15,15 0-1-15,2 0-3 16,7 0 2-16,8 0-3 16,3 0 3-16,3 0-2 15,6 6-3-15,-4-3 1 16,1-1 2-16,12 4-3 15,-4-3 0-15,4-1 3 16,-1 2-3-16,4-4 0 16,5 1 1-16,-6 3-1 15,-8-1 3-15,5 3-2 0,-11-4 1 16,-6 4-2-16,-6 0 0 16,3-1 0-16,6 1 0 15,0 0 1-15,3-6-1 16,0 2 0-16,5 1 0 15,-5 0 1-15,3-1-1 16,0 2 0-16,-6 1 1 16,-9-2-1-16,0-3 0 15,3 0 1-15,-8 0-1 16,-1 0 0-16,-5 0 4 16,8 0 3-16,-12 0-2 15,7 0-2-15,-9-3-3 0,-9-2 4 16,-3 1-4-16,-20 2-16 15,-6 2-45-15,0-3-109 0</inkml:trace>
  <inkml:trace contextRef="#ctx0" brushRef="#br0" timeOffset="12917.327">10682 6829 842 0,'-24'-6'2482'15,"10"6"-2399"-15,-12 0-73 16,-6 0-5-16,0 0-1 16,9 25 3-16,-9 12-3 15,14 8 4-15,-8 7-4 16,20 6 0-16,0 2-4 0,6-13 4 15,6-2 0-15,26-10-4 16,3-7 1-16,12-15 4 16,2-4-5-16,32-9-31 15,-11-19-145-15,-15-9-1663 0</inkml:trace>
  <inkml:trace contextRef="#ctx0" brushRef="#br0" timeOffset="13112.342">11033 6848 3224 0,'-8'18'200'0,"-4"10"-155"0,0 15-20 16,-2 2 3 0,5 8-18-16,6-3-4 0,3-1-3 15,0-6-3-15,0-8-13 16,3-5-36-16,6-14-46 15,-3-7-250-15</inkml:trace>
  <inkml:trace contextRef="#ctx0" brushRef="#br0" timeOffset="13339.046">10937 6917 600 0,'0'-20'2706'0,"0"1"-2591"15,9-7-82-15,14-3 6 16,9 8-5-16,-3 1-20 15,0 5-8-15,0 10-6 0,1 5-3 16,-10 0-14-16,-3 14-22 16,-8 12-9-16,-9 1 45 15,0 4 3-15,-26 3 6 16,-12 0 11-16,-5 0-7 16,5-6-10-16,-3-5-14 15,18-10-106-15,14-9-588 0</inkml:trace>
  <inkml:trace contextRef="#ctx0" brushRef="#br0" timeOffset="13644.739">11306 6840 3465 0,'0'7'118'16,"0"-2"-95"-16,-5 12-23 15,5 11 0-15,0 12 6 16,0 7-1-16,5 4-4 16,7-2 2-16,14-8-3 15,0-6 0-15,-2-14 0 16,-7-10-8-16,6-11 8 16,6 0 11-16,-3-27-5 15,-8-13-6-15,-1-14-5 16,-8-8 4-16,-9-5 1 15,0 3-3-15,0 9 2 16,-9 16-2-16,-8 22-16 0,2 17-51 16,7 0-708-16</inkml:trace>
  <inkml:trace contextRef="#ctx0" brushRef="#br0" timeOffset="24591.238">10818 12280 1109 0,'0'-2'1753'0,"0"2"-1576"15,0-4-112-15,0 2 79 16,0 2-43-16,0-3-56 15,0 3-13-15,0 0 36 0,0 0-11 16,0 0-22-16,0 0-14 16,0 0-1-16,0 0 3 15,0 0-7-15,0 0-7 16,0 0-3-16,0 0-2 16,0 0-2-16,0 0 1 15,0 0-3-15,0 0 4 16,0 0 1-16,0 0 0 15,12 0 3-15,8 3 0 16,3 5-2-16,4-5-2 16,10 6 1-16,1-1-2 15,6 1-3-15,2-4 3 16,15 0-2-16,-11 4 1 0,5-3-2 16,-3 2 0-16,-11-5 0 15,5 2 0-15,-11 1 3 16,6 0-3-16,-12-4 1 15,3 2-1-15,-6-4-1 16,-6 2 1-16,6-2 1 16,4 3-1-16,-1 0 0 15,-3-3 0-15,9 3 0 16,-1 0 1-16,10-1-1 16,-12 1 0-16,3 0 0 15,3 0 0-15,-12-1 0 16,6 2 0-16,0-4 0 0,-3 0 0 15,3 2 0 1,0-2 0-16,0 0 0 0,0 3 0 16,-3 0 0-16,0 3 0 15,0 0 0-15,0-1 0 16,0-3 0-16,12 2 0 16,-4-2 0-16,7 1 0 15,0-3 0-15,-10 0 0 16,13 4 1-16,-9-4-1 15,-3 1 0-15,5 5 0 16,-8-3 0-16,6 2 0 16,-3-5 0-16,5 4 0 15,1-4 1-15,6 0-1 16,-7 0 0-16,13 0 0 16,-10 0 0-16,1 0 0 0,-9 0 0 15,5 0 0-15,-8 0 2 16,0 0-2-16,0 0 0 15,-9 0 1-15,9 0-1 16,0 0 0-16,0-4 4 16,-3 2-1-16,3-1 0 15,-3 0-1-15,3-3 2 16,3 5-1-16,0-3-3 16,-3-1 2-16,0 1-1 15,0-1-1-15,0 3 0 16,-9-2 2-16,-3 2-2 15,-5 2 2-15,14-4 1 16,-11 2 1-16,8 2-1 0,-3-6-1 16,9 0 1-16,0 4-3 15,0-4 2-15,6 1-2 16,-9-1 0-16,5 0 0 16,1 0 0-16,-3 4 0 15,0-4 1-15,0 4-1 16,-3-4 0-16,3 3 0 15,0-3 0-15,3 1 1 16,0-4-1-16,3 3 4 16,-3 1 0-16,-1 0-2 15,13-4 2-15,-9 1 0 16,8-1-1-16,-11 4 1 16,0-4-2-16,-3 0 0 0,9 1-2 15,-15 5 0-15,6-3 1 16,-18 1-1-16,15 1-3 15,-11 4 3-15,2 0 0 16,-8 0 0-16,5 0 0 16,6 0 0-16,3 0 1 15,-5 0 1-15,5-1-2 16,-9 1 0-16,4-4 2 16,-10 4-2-16,7-2 3 15,-4 2-3-15,1 0 0 16,8 0 0-16,-14 0 0 15,11 0 0-15,0 0 0 16,-8 0 1-16,8 0 0 16,-5 0 0-16,8 0-1 0,-5 0 3 15,-7 0-3-15,10 0 3 16,-7 0-1-16,9 0-2 16,-5 0 2-16,-1 0 0 15,4 0-1-15,-1 0-1 16,-6 0 3-16,1 0-3 15,5 0 2-15,-14 0-2 16,6 0 1-16,-9 0 2 16,14 0-1-16,-11 0-2 15,0 0 0-15,-3 0 1 16,14 0-1-16,-11 0 0 16,5 0 0-16,1 0 0 15,-3 0 0-15,2 0 0 0,1 0 0 16,-6 0 0-16,8 0 0 15,-2 0 0-15,-9 0 1 16,11 0-1-16,-5 0 0 16,0 0 0-16,5 0 1 15,-8 0-1-15,15 0 2 16,-10 0-2-16,1 0 0 16,2-3 0-16,-5 0 0 15,6 3 0-15,-10 0 0 16,10-2 0-16,-9-2 0 15,5 4 0-15,4-2 1 16,-1-2-1-16,1 2-2 16,2-2 2-16,-2 3 0 0,-4 1 0 15,10-4 0 1,-12 4 0-16,8-2 0 0,-5 2 0 16,-1 0 0-16,7 0 0 15,-4 0 0-15,-2 0 0 16,2-3 1-16,-2 3-1 15,-3-4 0-15,-1 4 0 16,-2 0 2-16,-6 0 1 16,0 0-2-16,9 0 2 15,-9 0-3-15,0 0 3 16,3 0-2-16,-3 0-1 16,0 0-1-16,0 0-7 0,0 0-10 15,-18-5-30 1,1-3-125-16</inkml:trace>
  <inkml:trace contextRef="#ctx0" brushRef="#br0" timeOffset="31515.525">20188 13269 3027 0,'0'0'227'15,"0"0"-174"-15,0 0 7 16,0 0-7-16,0 0-14 15,0 0-12-15,0 0-8 16,-8 0 8-16,8 0-10 16,-9 0 0-16,0 0-4 15,-8 0-1-15,-6 0-3 16,2 0 1-16,-5 0-4 0,-9 0 2 16,15 0-4-16,-12 0 2 15,-3 0-3-15,3 0 1 16,3 0 2-16,-6 0-5 15,-3 0 4-15,-5 0-1 16,-1 0-4-16,-8 0 4 16,3 0 6-16,5 0-1 15,0 0-5-15,-8 0 2 16,11 0-2-16,-5-1-4 16,2-3 3-16,-2 2-3 15,5-2 3-15,-5 2-3 16,-1 2 0-16,-2 0 1 15,-9 0-1-15,2 0 0 16,7 0 0-16,-9 0 1 16,9 0-1-16,-1 0 0 0,4 0 1 15,-7 0-1-15,7 0 0 16,-3-4 0-16,-4 2 1 16,-5 0-1-16,3 2 0 15,-3-4 0-15,-3 4 0 16,3 0 2-16,0 0-2 15,5 0 0-15,-5-2 1 16,12-2-1-16,2 3-1 16,1 1 1-16,-1 0 0 15,0 0 1-15,4 0-1 16,-1 0-2-16,3 0 2 16,0 0 1-16,-5 0-1 15,-1 1-2-15,1 3 2 0,-4-2 3 16,9-2-3-16,-8 0 0 15,11 0 1-15,0 0-1 16,-5 0 0-16,8 0 0 16,-3 0 0-16,3 0 0 15,-15 0 0-15,15 0 1 16,-8 0-1-16,-7 0 0 16,6 0 0-16,-5 0 0 15,5 0 0-15,-2 0 1 16,-1-6-1-16,1 1 0 15,-4 3 3-15,6 2-1 16,1 0 3-16,2 0-2 0,6 0 4 16,0 0-1-16,6 0-4 15,11 0 3-15,-11 0-2 16,6 0 0-16,2 0-1 16,1 0 0-16,2 0 2 15,-2 0-1-15,5 0 2 16,-8 0-1-16,3 0 1 15,-4 0-1-15,-2 0 0 16,-3 0-2-16,9 0 3 16,-13 0-2-16,4 0-3 15,12 0 0-15,-7 0 4 16,1 0-1-16,11 0-3 16,-14-4 2-16,9 4 1 15,-4-3-1-15,4 3 0 16,-7 0 2-16,1 0-4 0,5 0 3 15,-5 0 1-15,0 0-4 16,8 0 0-16,-8 0 0 16,8 0 3-16,-2 0 0 15,5 0 0-15,-3 0 0 16,1 0-1-16,2 0-2 16,3 0 2-16,0 0-1 15,-2 0-1-15,8 0 2 16,-6 0-1-16,6 0-1 15,0 0-4-15,0 0-7 16,0 0-13-16,0 0-46 16,0 0-334-16</inkml:trace>
  <inkml:trace contextRef="#ctx0" brushRef="#br0" timeOffset="35915.435">21246 13252 2630 0,'-6'0'531'16,"6"0"-428"-16,-6 0-77 15,6 0 29-15,0 0 12 16,0 0-28-16,6 0-9 0,20 0 11 16,-2 0-10-1,2 0-9-15,11 4-5 0,1 2 1 16,12 1 6-16,8 0-8 16,9-5-6-16,-6 3-1 15,17 5 4-15,3 1 1 16,-5-2-5-16,2 1 0 15,7 2-3-15,-13-7 0 16,18 7-2-16,-2-4-3 16,-1-3 6-16,6-1-4 15,0-1-2-15,3-1 4 16,-9 1-3-16,-9 3 2 0,1 0-4 16,-4-1 2-16,-5 0 0 15,5 1-2-15,-2-3 2 16,3 3-2-16,5-6 0 15,-3 0 1-15,4 0-1 16,2 0 0-16,-3 0 0 16,-14 0 1-16,6 0-1 15,-12 0 2-15,-3 0-1 16,-9-6 0-16,-2 3 1 16,8-3-1-16,-6 4 4 15,1-5-1-15,2 0 0 16,0-2 1-16,7 4-2 15,-10 1 0-15,3-1-1 16,-8-1 1-16,-6 4-1 16,-1-1 2-16,-8 0 2 0,9 1 0 15,-9-4-2 1,12 6-2-16,-3-9 3 0,-1 3 1 16,-8-3-1-16,12 2-1 15,-12 4 1-15,-3-2 0 16,-2 1 0-16,-10 2 0 15,-2 2 1-15,-9 0-6 16,-3 0 2-16,0 0-2 16,0 0-1-16,0 0-15 15,-21 0-27-15,1-6-61 0</inkml:trace>
  <inkml:trace contextRef="#ctx0" brushRef="#br0" timeOffset="53172.638">17620 11366 3079 0,'0'-2'199'0,"0"-3"-110"16,0-2 69-16,0 1-94 15,0 1-25-15,0 3-4 16,0-2-8-16,6 4-10 15,-6 0-10-15,0 0 0 16,0 0-7-16,0 24 3 16,0 12 2-16,0 15 5 15,0 20-3-15,0 9 3 0,0 14-4 16,6-2 0 0,2 1-2-16,-5-2 0 0,12-12-2 15,-9-6-1-15,-1-10-1 16,10-12 2-16,-9-12-2 15,-6-8 0-15,6-15 1 16,-6-1-1-16,0-10-1 16,0-5-6-16,0 0-11 15,0 0-21-15,0-2-48 16,-6-16-199-16</inkml:trace>
  <inkml:trace contextRef="#ctx0" brushRef="#br0" timeOffset="53570.534">17507 12023 100 0,'-9'-5'3227'16,"6"2"-3097"-16,3 0-99 15,0 1 23-15,0 2-9 16,0 0-27-16,0 0-11 15,0 0-1-15,0 16 14 16,0 1-1-16,3 6 2 16,11 7-2-16,-5 5-1 0,9 4 4 15,-1 6-6-15,3-2-7 16,1 2-4-16,-10-6-2 16,1-8-3-16,0-9 3 15,-4-8-3-15,-5-2 0 16,6-7 1-16,-9-1 1 15,6-4 1-15,0 0 6 16,8-6 2-16,4-19 2 16,8-12-5-16,3-11-6 15,6-6-2-15,5 1-1 16,-2-1-10-16,-3-17-17 16,-6 15-50-16,-12 11-338 0</inkml:trace>
  <inkml:trace contextRef="#ctx0" brushRef="#br0" timeOffset="58719.413">23132 11229 643 0,'0'0'2843'0,"0"0"-2737"16,0 0-82-16,0 0-12 16,0 0 6-16,0 0-7 15,0 0-3-15,0 0-5 16,0 1 0-16,0 23 8 16,0 6 4-16,0 7-1 15,5 16 2-15,1 8 0 0,-6 9-7 16,9-3-1-1,-9 9-2-15,0 0-1 0,0-1-1 16,0-5-3-16,0-3 1 16,0-7-2-16,0-10 0 15,0-5 1-15,-15-9-1 16,1-6 0-16,11-11-2 16,-9-6-10-16,-8 0-19 15,8-13-21-15,-8 0-76 16,0 0-516-16</inkml:trace>
  <inkml:trace contextRef="#ctx0" brushRef="#br0" timeOffset="59087.918">22882 11920 3340 0,'0'-4'217'16,"0"2"-171"-16,0 2-21 16,0 0 0-16,0 0-10 15,0 20-8-15,14 7 11 16,4 10-2-16,-1 2-6 16,1 6-3-16,2 0-2 15,-11 0 0-15,14 2 4 16,-14-12-1-16,-1 3-2 15,7-11 0-15,-12-4 0 16,3-9-1-16,-6-6-5 16,8-4 7-16,-8-4 2 0,6 0 4 15,6-18 1-15,8-18-5 16,6-9-9-16,12-9-5 16,0-3-15-16,5-2-8 15,-14 20-69-15,3 9-436 0</inkml:trace>
  <inkml:trace contextRef="#ctx0" brushRef="#br0" timeOffset="63766.1">26990 12873 3132 0,'-6'0'304'0,"6"-7"-170"16,0 6-70-16,0-3-10 0,0 2-19 16,0-2-16-16,18-2-9 15,19-2 2-15,16 2 0 16,8-1-4-16,11-3-1 16,16 2 2-16,16 2-6 15,-11 0 0-15,9 1-3 16,-15 0 0-16,-14 2-11 15,-18 3-3-15,-9 0-13 16,-19 0-38-16,-16 0-76 16,-11 0-394-16</inkml:trace>
  <inkml:trace contextRef="#ctx0" brushRef="#br0" timeOffset="64037.403">27772 12571 3495 0,'0'-4'122'0,"0"4"-92"15,0 0-7-15,26 0-9 16,12 0-5-16,5 0-1 16,15 15-6-16,-3 1-2 15,-5 8 0-15,-12-3-2 16,-6 3-1-16,-15-2-1 15,-2 3 3-15,-15 1-2 16,0 1 3-16,-29 3 0 16,-12 1 0-16,-41 14-13 15,4-12-48-15,11-4-105 0</inkml:trace>
  <inkml:trace contextRef="#ctx0" brushRef="#br0" timeOffset="65830.133">28963 12158 3191 0,'0'0'155'16,"0"0"51"-16,0 0-139 15,0 0-38-15,0 0-9 16,0 0-12-16,0 10-8 15,6 20 4-15,0 21 6 0,5 10 3 16,-2 11-5-16,-9 6-3 16,6-4 1-16,-6-1-1 15,0-11-5-15,0-9 0 16,0-4 0-16,0-16-20 16,5-15-28-16,10-10-96 15,-9-8-721-15</inkml:trace>
  <inkml:trace contextRef="#ctx0" brushRef="#br0" timeOffset="67438.15">29402 12158 3131 0,'0'-1'287'15,"-6"-3"-215"-15,6 2-26 16,0-2 11-16,0 4-13 16,0 0-24-16,0 0-7 15,0 0-10-15,0 10-3 16,-9 11 4-16,6 14 6 0,-6 10 2 16,-5 11-2-1,5 6 1-15,-5 1 5 0,-4-1-8 16,7-3-2-16,2-14-1 15,-3-3-4-15,7-8-1 16,5-12 2-16,-9-5-2 16,9-6-3-16,0-5-6 15,-3-6-9-15,3 0-15 16,0-6-26-16,0-16-87 16,0-4-1124-16</inkml:trace>
  <inkml:trace contextRef="#ctx0" brushRef="#br0" timeOffset="68105.974">29402 12032 3210 0,'0'-2'159'16,"0"-2"-88"-16,0 1 18 15,0 3-27-15,0 0-30 16,0 0-8-16,0 0-9 16,0 0-7-16,0 0-3 15,0 9-1-15,5 14 10 16,7 10 3-16,8 6-2 15,-2 16-2-15,8-3-6 16,-9 8-5-16,10 0 2 16,-7-7-4-16,-8-2 0 15,-1-8 0-15,7-8 0 16,-4-4 0-16,-8-6-6 0,0-7-4 16,-6-4-5-1,0-8-16-15,0-3-21 0,0-3-44 16,0 0-46-16,0-11-2002 0</inkml:trace>
  <inkml:trace contextRef="#ctx0" brushRef="#br0" timeOffset="68458.315">29352 12489 3456 0,'0'0'115'15,"0"0"-89"-15,3 0-4 16,17 0-6-16,1 0-12 16,17 0-4-16,17-13-45 15,-6 1-111-15,-2-6-2698 0</inkml:trace>
  <inkml:trace contextRef="#ctx0" brushRef="#br0" timeOffset="68901.877">29835 12373 3438 0,'0'0'185'0,"0"0"-153"15,0 0-23-15,0 0-9 16,14 0-11-16,27-11-26 16,-3 3-64-16,-7-4-292 0</inkml:trace>
  <inkml:trace contextRef="#ctx0" brushRef="#br0" timeOffset="69381.086">30169 11839 3547 0,'-3'10'113'16,"-3"4"-100"-16,-6 14-9 15,-2 20 13-15,8 11-7 16,0 9-4-16,6 9-3 0,0-1 1 15,0-10-4 1,15-3-7-16,8-7-7 0,3-16-7 16,-3-8 3-16,4-17-1 15,4-5 7-15,-7-10-3 16,-7 0 15-16,3-24 0 16,-11-4 3-16,3-6-3 15,-12 3 5-15,0 6 6 16,-26 3-3-16,-18 4-8 15,1 13-16-15,-27 5-37 16,20 0-74-16,13 0-1889 0</inkml:trace>
  <inkml:trace contextRef="#ctx0" brushRef="#br0" timeOffset="70187.603">30599 11793 3164 0,'0'0'278'0,"0"-4"-214"0,0 4-27 15,0 0 4 1,0 0-15-16,0 0-14 16,0 24-4-16,-6 2 3 0,-20 15 4 15,0 4-4-15,-1 3-3 16,-5-3-5-16,18-3-3 16,-6-8 3-16,14-6-3 15,0-11 3-15,6 1-3 16,0-11 2-16,6-1-1 15,20-4 1-15,3-2-2 16,9 0 6-16,5 0 0 16,1-2-5-16,8-10-1 15,-11-3-27-15,5-1-14 16,-5-9-13-16,-6 11-57 0,-15-3-367 16</inkml:trace>
  <inkml:trace contextRef="#ctx0" brushRef="#br0" timeOffset="70425.901">30642 11942 2830 0,'0'0'640'16,"0"0"-587"-16,0 5-45 15,0 24 17-15,6 16 19 16,3 11-4-16,2 11-17 0,1 4-12 16,-3-3-8-16,-1-6-3 15,-8 2-14-15,0-13-51 16,0-20-211-16</inkml:trace>
  <inkml:trace contextRef="#ctx0" brushRef="#br0" timeOffset="82663.172">15935 14206 2154 0,'-6'0'489'0,"6"0"-372"16,-6 0-60-16,6 0 5 16,-6 0 1-16,6 0-10 15,0 0 7-15,0 0 21 0,0 0-5 16,0 0-33-16,0 0-10 15,-8 0 6-15,8 0-16 16,0 0 66-16,0 0-40 16,0 0-28-16,0 0-5 15,0 0-2-15,0 0-4 16,0 0-2-16,0 0 3 16,-6 0 2-16,6 0-2 15,-6 0-1-15,6 0 1 16,0 0-2-16,0 0 0 15,-6 0-1-15,6 0-3 16,0 3 1-16,0-3 6 16,0 0 0-16,0 0-1 15,12 2 5-15,20-2 4 16,3 0 1-16,17 0-9 0,6 0-6 16,0 0-2-16,21 0-1 15,-4 0-2-15,1 4 0 16,-1-2-1-16,-2 2 0 15,5-4 0-15,-17 0 0 16,0 0-4-16,-3 0-13 16,-8-10-32-16,2-5-22 15,-23-6-85-15,-11 7-2571 0</inkml:trace>
  <inkml:trace contextRef="#ctx0" brushRef="#br0" timeOffset="83857.536">19084 14322 3073 0,'0'0'313'0,"-5"0"-253"0,5 0-17 16,0 0 23 0,0 0-25-16,0 0-22 0,0 0-5 15,0 0 5-15,0 0-3 16,0 0-6-16,0 0 0 16,0 0 2-16,0 0 0 15,0 0 4-15,0 0-2 16,0 0-6-16,14 6 1 15,6-4-1-15,21 4 4 16,-3 2-5-16,20 1-3 16,3-4 2-16,9 4 0 15,17-3-6-15,15-4 5 16,28 2 1-16,-11-4 4 16,9 0-1-16,6 0-2 15,-21 0-5-15,6 0-1 0,0 2-1 16,-11 1 0-16,-9 2 1 15,-12-1-1-15,0-3 0 16,-11-1 0-16,-4 0 3 16,1 0-3-16,0 0 3 15,-10 0 1-15,1 0-4 16,-23 0 0-16,0 0 0 16,-9 0 1-16,-21-1-1 15,1 1 0-15,-3 0-6 16,-9-12-13-16,-21 4-13 15,1-7-58-15</inkml:trace>
  <inkml:trace contextRef="#ctx0" brushRef="#br0" timeOffset="86899.209">10371 15106 1861 0,'0'0'1290'15,"0"0"-1134"1,0 0-95-16,0 0 2 0,0 0-1 16,-3 0-23-16,-3 0-12 15,-8 0-8-15,-4 0-7 16,-2 0-2-16,-6 0 0 16,-6 5 2-16,-3 0 2 15,-3 4 0-15,-6 0 2 16,1-3-4-16,-1 5-4 15,-14 0 0-15,3 1-1 16,-3-1 1-16,0 0-2 16,3 0-2-16,-4 0-1 15,4 1-1-15,-6-6-2 16,12-1 3-16,-1 0-3 16,1-1 0-16,-9-4 0 0,6 2 2 15,-4-2-1-15,-2 3-1 16,6 0 0-16,-3 0 0 15,3-3 2-15,5 2-2 16,6 1 0-16,-5 1 0 16,5-2 0-16,-2 2 1 15,-1-3-1-15,-8 3 0 16,2-4 0-16,-8 0 0 16,0 0 0-16,3 0 1 15,0 0-1-15,5 0 2 16,-5 0 3-16,12-5 2 15,-7-8-1-15,7 5-3 16,-10-6-2-16,10 3 0 0,-7-6 1 16,-2 3-2-16,-3 0 0 15,-3-4 0-15,-3 11 0 16,0-2 0-16,-9 0 1 16,6 4 1-16,0-3-1 15,18-1 5-15,-7-2 1 16,4 5 1-16,11-8-2 15,-5 3-3-15,5 3 0 16,9-7-1-16,-3 4-2 16,6-4 1-16,-1 1 1 15,7 2-2-15,-6-7 4 16,11-1-2-16,-5-1-2 16,-6-3 2-16,17-4-1 15,-11 9-1-15,2-1 2 16,4-3 0-16,8 9-2 0,0-5 0 15,1-1 0-15,-4 1-5 16,9-5 1-16,0-2-1 16,0 1 5-16,0 0 0 15,14-1 2-15,1-1 0 16,14 2 0-16,0-7-1 16,3 4-1-16,14 3 0 15,4 0 0-15,-4-1 0 16,7 1-1-16,-1 0-2 15,3 1 3-15,-6 3-1 0,10 1 1 16,-13-1 0-16,12 5-1 16,-5-3-1-16,2 1 1 15,0 1-1-15,9 1 2 16,0 1 0-16,3-1 0 16,-4 1 0-16,7 4 0 15,-12-1 0-15,15 4-2 16,0 5 0-16,-4-2-1 15,4-1 2-15,5 1-1 16,-2 1-1-16,2-1-1 16,7 2 2-16,2 3-1 15,-6-6 0-15,6 4-1 16,-5-4 0-16,-1 1 2 16,-11 1 2-16,-9 1 0 15,-3 3 0-15,0 0-1 0,-9 0 1 16,1 0 0-16,-7 0 0 15,7-2 0-15,-10 2 1 16,16 0-1-16,-13 0 0 16,1 0 0-16,-6 0 1 15,-6 0-1-15,5 0 3 16,-8 0-1-16,3 0 1 16,0 0-3-16,0 2 5 15,-3 1-4-15,9-3 3 16,-6 4-4-16,0-4 1 15,-17 2 2-15,11 1 0 16,-6 0-3-16,-8 2 2 16,2 1-2-16,-2 0 3 15,2 5 3-15,-2-3-2 16,5 4 0-16,1-1 0 0,-4 3-2 16,7-3 0-16,-10 6-2 15,10-5 1-15,-4 7-1 16,1 1 0-16,2-1 3 15,-3 7-2-15,-2-3-1 16,2-1 3-16,-5 1-3 16,2-1 0-16,-2 1 0 15,0-6-1-15,-7 6 1 16,10-4 2-16,-15 1-2 16,6 3 1-16,0-4 0 15,-6 2 1-15,0 0-2 16,0-1 1-16,0-1 1 0,0 4 0 15,-12 1-2-15,-8 1 2 16,-1 1 1-16,4 1 0 16,-1 1 1-16,-8 1-1 15,9-4 0-15,-3-5 0 16,5-1 0-16,0 3-2 16,-2-1 3-16,8-5-2 15,-11 2 0-15,8-2 0 16,-2 1 1-16,5-5 0 15,-14 5-2-15,14-3 1 16,-11-2 0-16,2-2 1 16,-2 1 0-16,0 3 0 15,-6-3 2-15,5 2-2 0,-5 0-2 16,9-1 1-16,-10-1-1 16,10 0-1-16,-9-2 0 15,6 2 1-15,-4 0-1 16,1 1 0-16,9 1-6 15,-7-1 1-15,10 5-5 16,-4-6-6-16,6-2-13 16,1-1-30-16,-1-8-147 0</inkml:trace>
  <inkml:trace contextRef="#ctx0" brushRef="#br0" timeOffset="94939.009">15002 16165 1516 0,'-6'0'851'0,"6"0"-573"16,0 0-135-16,-8 0 32 15,8 0 42-15,0 0-90 16,0 0-59-16,0 0-30 16,0 0-6-16,0 0-3 15,0 0-6-15,0 0 2 16,-3 0 4-16,3 0 0 16,0 0-7-16,0 0-5 15,0 0-5-15,0 0 2 16,0 0-6-16,0 0 4 15,0 0 3-15,0 0-4 16,0 0-2-16,0 0 2 0,0 0-3 16,0 0-2-16,0 0-2 15,0 0-2-15,0 0-2 16,0 0 0-16,0 0 3 16,11 0-1-16,1 0 3 15,2 4-1-15,4-2 0 16,-1 2-2-16,1 1 1 15,8-2-3-15,0 0 0 16,0-3 0-16,-3 3 1 16,9 3-1-16,-5-6 3 15,5 0-3-15,-3 1 0 16,3 3 1-16,0-1-1 16,-3 3 1-16,0-4-1 0,3 1 1 15,2-3-1 1,4 3 0-16,0-3 0 0,-6 0 0 15,-3 3 0-15,9-3 1 16,-15 0-1-16,12 0 3 16,-15 0-2-16,6 0 2 15,3 2 0-15,-5-2 0 16,8 0 1-16,0 0-1 16,-3 0 2-16,11 0-3 15,-5 0 1-15,-3 0 0 16,0 0 1-16,-6 0-1 15,3 0 2-15,-3 0 0 16,6 0-2-16,-8 0 1 16,8-2-2-16,5-4 0 15,-8 1 2-15,12-1-4 0,-9-1 0 16,-3 6 0-16,-3 1 0 16,6 0 1-16,-17 0 0 15,14-6 2-15,-3 6-3 16,-9 0 2-16,15-3 1 15,-8 3 1-15,2 0-4 16,-3-3 4-16,9 3-3 16,-12 0 0-16,-2 0 1 15,2 0-1-15,-2 0-1 16,2 0 3-16,3 0-1 0,3 0 1 16,-3 0-3-1,7 0 3-15,4 0-3 0,-10 0 2 16,11 0-1-1,-6 0 0-15,-6 0 1 0,3 0 1 16,0 0 0-16,0 0 1 16,-8 0-1-16,8 0 0 15,-9 0-1-15,4 0 1 16,5-6-1-16,-12 4 2 16,12-4-1-16,1 2 0 15,-1-1 0-15,0 5 0 16,-3-2 1-16,3-1-1 15,-11 3-1-15,8 0 0 16,-6 0 1-16,1 0 1 16,2 0 0-16,1 0 0 0,-10 0 1 15,7 0 0-15,-1-4-2 16,9 4 1-16,0-1 0 16,-5 1 1-16,2 0 0 15,0 0 0-15,-2 0-1 16,-1 0 0-16,-6 0-1 15,1 0 2-15,2 0-1 16,10 0 0-16,-13 0-1 16,9 0-1-16,-5 0 2 15,2 0-1-15,-8 1-1 16,8 3-1-16,-8-1 0 16,-4-1-1-16,-2-2 0 15,-6 4 2-15,6-3-2 16,-3 3 0-16,3-4 0 15,2 2 3-15,1-2-3 0,-9 4 0 16,6-4 2-16,-6 0-2 16,0 2 0-16,0-2-2 15,0 0-5-15,0 3-12 16,-38 3-32-16,-8 3-36 16,-4-9-247-16</inkml:trace>
  <inkml:trace contextRef="#ctx0" brushRef="#br0" timeOffset="102434.427">16705 16281 2722 0,'-6'-5'735'16,"-3"0"-664"-16,9 1-53 15,0 2 11-15,0-1 14 16,0 0-16-16,0 3-15 16,0 0-2-16,0 0 3 15,0 0-4-15,0 0-6 16,0 6-2-16,0 14 4 16,0 7 7-16,9 17 0 15,5 8 1-15,-2 11-2 16,0-7-4-16,-4 6-3 15,10-3-2-15,-7-3-2 16,1-5 1-16,3-3 1 0,-12-10-2 16,5-7-3-16,-2-12-12 15,-6-8-18-15,0-11-21 16,0 0-53-16,-14-3-241 0</inkml:trace>
  <inkml:trace contextRef="#ctx0" brushRef="#br0" timeOffset="102704.477">16557 16750 3258 0,'0'0'224'16,"0"0"-172"-16,0 0-27 15,0 0 3-15,0 0-8 16,14 2 5-16,9 16 0 0,1 3 1 15,8 5-6-15,-6 5-12 16,-3 6-5-16,3-5-3 16,-14-5 2-16,8-4-1 15,-8-3-1-15,-7-10 0 16,-2-4-6-16,6-6-18 16,6-6-13-16,-4-21-21 15,-5-1-112-15</inkml:trace>
  <inkml:trace contextRef="#ctx0" brushRef="#br0" timeOffset="103115.415">17056 16639 2376 0,'0'0'1007'0,"0"0"-911"16,0 4-70-16,0 4 9 15,0 6 8 1,-6 3-12-16,-8 8 2 0,-3 7-3 16,-1 7-6-16,-8 0-2 15,9 6-7-15,-10-5-4 16,1 2-1-16,9-5-4 16,-6-12-2-16,14-2 0 15,9-12-4-15,-6-3-7 16,6-8-12-16,0 0-33 15,6-25-64-15,14-5-549 0</inkml:trace>
  <inkml:trace contextRef="#ctx0" brushRef="#br0" timeOffset="116485.59">28713 4718 3220 0,'-6'0'146'15,"0"0"-111"-15,-8 0-5 16,14 0 97-16,-6 0-73 16,6 0-37-16,0 0-5 15,0 0 10-15,0 0 0 16,0 0-7-16,0-4-2 16,20 4-1-16,18-2 5 15,44-6 7-15,60-4-5 16,82-11-6-16,46-4-9 15,35-11 4-15,15 1-2 16,-15 4-2-16,-12 7 3 16,-26 9-2-16,-66 1-4 0,-68 10-1 15,-51 3-1 1,-27 0 1-16,-8-2-3 0,2 2 0 16,-8-2 3-1,-9-1-7-15,-12 3-1 0,-17-1-6 16,-3 4-10-16,0 0-65 15,0 0-284-15</inkml:trace>
  <inkml:trace contextRef="#ctx0" brushRef="#br0" timeOffset="117320.395">28789 6511 3462 0,'0'0'164'0,"0"0"-130"16,0 0-1-16,37 0 12 15,19-3-26-15,48-15-8 0,79 4 7 16,82-7 0 0,48-3 3-16,19 6-5 0,-16-2-2 15,-43 8 0-15,-26 0-3 16,-40 12-5-16,-53 0-3 15,-44 0-1-15,-40 0 0 16,-30 0 2-16,7 0-2 16,-12 0 0-16,-3 0-2 15,-12-1 0-15,-14 1 0 16,3-5-5-16,-9 0-15 16,0 0-25-16,0-6-78 0</inkml:trace>
  <inkml:trace contextRef="#ctx0" brushRef="#br0" timeOffset="117949.572">29559 5307 3541 0,'0'0'127'0,"0"0"-100"15,0 0-9-15,0 8-10 16,-6 25-4-16,-18 15-1 15,10 21 3-15,-12 9 3 16,3 5-5-16,-4-7 0 16,1-11-4-16,15-15-5 15,5-17-8-15,6-18-23 0,0-15-30 16,0-3-24 0,11-75 9-16,16-2-463 0,-13-4-2107 0</inkml:trace>
  <inkml:trace contextRef="#ctx0" brushRef="#br0" timeOffset="118100.237">29509 5289 2605 0,'6'-16'661'0,"0"7"-522"16,0 3-48-16,5 6-33 16,4 0-21-16,2 15-1 15,9 25-9-15,-2 11 5 16,2 7-9-16,0 5-11 16,-9 1-6-16,1-5-6 15,-4-6-4-15,-14-2-27 16,0-10-70-16,0-22-285 0</inkml:trace>
  <inkml:trace contextRef="#ctx0" brushRef="#br0" timeOffset="118266.268">29509 5563 3380 0,'0'0'195'0,"0"0"-159"16,0 0-12-16,12 0 4 15,14 0-11-15,-3-2-17 16,41-27-18-16,-23 1-96 16,5 0-826-16</inkml:trace>
  <inkml:trace contextRef="#ctx0" brushRef="#br0" timeOffset="118461.32">29928 5301 3635 0,'0'2'98'0,"0"4"-74"16,0 11-11-16,0 8-7 15,0 19-4-15,0 2 3 16,0 11-4-16,5 2-1 16,-2-2-21-16,9-4-38 15,-6-16-87-15,-6-23-532 0</inkml:trace>
  <inkml:trace contextRef="#ctx0" brushRef="#br0" timeOffset="118693.684">29936 5194 3427 0,'0'-9'240'16,"23"1"-214"-16,-11-7-6 15,11 5-4-15,12 4-6 16,-6 0-8-16,3 6-2 15,0 0-5-15,-17 9-9 16,-4 10-6-16,-11 7 4 16,0 5 11-16,-14 2 5 15,-18 4 0-15,3 1 0 16,-9-7-5-16,-3-6-35 16,18-10-70-16,11-5-410 0</inkml:trace>
  <inkml:trace contextRef="#ctx0" brushRef="#br0" timeOffset="118911.156">30392 5174 3462 0,'0'0'220'0,"12"-8"-200"15,20 0-7-15,6-1-9 16,17 0-4-16,-6 6-18 16,1 0-26-16,2 1-43 0,-20 2-134 15,-15 0-2061-15</inkml:trace>
  <inkml:trace contextRef="#ctx0" brushRef="#br0" timeOffset="119114.545">30549 5199 3318 0,'0'6'144'16,"0"2"-93"-16,0 9 33 15,0 6-25-15,0 5-18 16,0 6-12-16,12 2-8 16,-12 2-10-16,6 1-7 15,-6-2-2-15,0 2-2 16,0-2-23-16,-6-1-29 15,-6-7-68-15,-8-15-364 0</inkml:trace>
  <inkml:trace contextRef="#ctx0" brushRef="#br0" timeOffset="119292.608">30378 5673 3509 0,'0'0'127'16,"0"0"-76"-16,0 0 6 15,0 0-28-15,17 0-23 16,15 0 13-16,15 0-3 16,8 0-6-16,0 0-10 15,29-2-12-15,-23-16-31 0,-5-2-184 0</inkml:trace>
  <inkml:trace contextRef="#ctx0" brushRef="#br0" timeOffset="121313.365">29309 3652 3346 0,'0'-14'178'0,"0"2"-126"15,0-2 4-15,0 0-13 16,0-1-27-16,0 5-12 15,0 4-3-15,0-3 2 16,-15 7-3-16,-5 2-3 16,-3 0-2-16,-6 17 1 15,-6 10 4-15,11 11-1 16,7 3-3-16,11 2-1 16,6 2-5-16,12-3 1 15,23-2-3-15,17-4 3 0,3-5 9 16,-3-6 0-16,-11-1 0 15,-9-13 0-15,-12-3 0 16,-20-2 1-16,0 0-1 16,-11-5 11-16,-30 9-11 15,-20 0-4-15,0 6-26 16,-20-14-28-16,11 4-30 16,24-6-284-16</inkml:trace>
  <inkml:trace contextRef="#ctx0" brushRef="#br0" timeOffset="121841.517">29707 3499 3241 0,'-3'0'406'15,"3"0"-357"-15,0 0-31 16,0 14 1-16,0 9-9 16,0 18-1-16,0 11 7 15,0 9-3-15,0 4-5 16,0-2-7-16,0-5 3 15,0-14-4-15,0-12 0 0,0-12 0 16,0-10-3-16,3-10-4 16,11 0 7-16,-2-25 4 15,14-25 5-15,0-3-4 16,-3-1-4-16,4 7-1 16,-13 13 3-16,4 17 8 15,-13 14-2-15,7 3-9 16,11 16-7-16,6 22 7 15,6 9 0-15,9 4 0 16,-9-2 0-16,-3-10 0 16,-6-12-2-16,0-17-2 15,-6-10 4-15,-5-18 12 16,11-34 5-16,6-28-8 0,-3-10-6 16,-3-7-3-1,9 0-7-15,-15 26-8 0,-2 20-56 0</inkml:trace>
  <inkml:trace contextRef="#ctx0" brushRef="#br0" timeOffset="122642.325">29849 7009 3488 0,'0'-5'130'15,"0"2"-78"-15,0 1 13 16,0 2-35-16,0 0-19 0,0 2-7 16,0 29-1-16,0 17-2 15,0 18 8-15,0 10-2 16,-3 2-4-16,-3-2-2 15,1-11-1-15,-13-8-10 16,18-18-18-16,0-11-51 16,0-24-210-16</inkml:trace>
  <inkml:trace contextRef="#ctx0" brushRef="#br0" timeOffset="122830.477">30096 7032 3537 0,'0'20'105'16,"0"13"-80"-16,0 12 19 0,0 10-19 15,0 3-9-15,0-1-8 16,0 0-7-16,0-7-1 16,0-2-28-16,0-15-65 15,0-10-299-15</inkml:trace>
  <inkml:trace contextRef="#ctx0" brushRef="#br0" timeOffset="122995.338">29840 7351 3491 0,'9'-6'124'0,"14"-2"-93"15,12-3-10-15,12 3-8 0,2-7-13 16,-2 4-8-16,25-6-39 15,-17 3-80-15,-5 3-550 0</inkml:trace>
  <inkml:trace contextRef="#ctx0" brushRef="#br0" timeOffset="123377.017">30366 7115 3522 0,'0'0'131'0,"0"0"-88"16,0 0-5-16,0 0-18 15,0 6-13-15,0 15-2 16,3 10 6-16,-3 6-3 0,9 0-4 16,0-1-2-16,-4-5-2 15,-2-11-2-15,6-3-5 16,-3-9-3-16,0-8-7 16,5 0 1-16,4 0 9 15,-4-22 7-15,10-3 0 16,-4-1 0-16,4 3 0 15,-10 15 2-15,1 8 3 16,2 0-5-16,4 3 0 16,-1 22 7-16,1 1 0 15,2-4-2-15,0-5-3 16,-8-8-2-16,2-9 2 16,-2 0 3-16,-3-6 13 0,14-31 0 15,0-14-12 1,-2-7-6-16,-7-1 0 0,9 2-5 15,-17 12-11-15,-3 19-13 16,-3 12-110-16</inkml:trace>
  <inkml:trace contextRef="#ctx0" brushRef="#br0" timeOffset="124205.795">29733 8277 3370 0,'0'0'262'0,"0"0"-225"16,0 0-11-16,0 0-2 15,0 15-11-15,0 28-2 0,3 14 8 16,14 19 0-1,-11 16-2-15,-3 8-9 0,6 10 1 16,-4-7-5-16,-5-1-3 16,0-14 1-16,0-18-2 15,0-13 0-15,0-21 0 16,0-17-8-16,0-13-6 16,0-22-14-16,0-27-30 15,0-13-279-15</inkml:trace>
  <inkml:trace contextRef="#ctx0" brushRef="#br0" timeOffset="124955.662">29753 8220 2393 0,'-6'0'1019'15,"6"0"-919"-15,0 0-25 16,0 0-12-16,0 0-26 0,0 0-21 15,0 0-2 1,15 0 0-16,26 0 10 0,14 0-5 16,15 0-5-16,43 0-7 15,32 0-2-15,-8 0-1 16,-12 0 2-16,-12 0-1 16,-38 0-2-16,1 0-2 15,5 0 1-15,-20 0-2 16,0 0 0-16,-14 0-1 15,-15 0 0-15,-9 0 0 16,-8 0 1-16,-12 0-1 16,5 0 1-16,-8 0-3 15,0 0 3-15,0 0 2 0,0 0 4 16,0 0-3 0,0 2-2-16,0 21 2 0,0 9-1 15,6 7 0-15,3 17 0 16,-3 6 2-16,5 2-1 15,-11 11-1-15,0 1-2 16,0-4 3-16,0-1-3 16,0-7 0-16,0-7 0 15,-11-8 0-15,5-13 1 16,3-5-1-16,-3-3 0 16,-8-11 0-16,-4 0 2 15,-5 0-2-15,-9-3 0 16,-6 3 0-16,-11-6 0 15,-9 3 2-15,-9 0-1 16,-26-8-1-16,-3-4 1 0,-9 4-1 16,4-6 2-16,-7 0-2 15,15 3 0-15,12-3 0 16,11 0-4-16,3 0-19 16,21-3-15-16,5-16-52 15,32-7-545-15</inkml:trace>
  <inkml:trace contextRef="#ctx0" brushRef="#br0" timeOffset="126005.809">30785 8462 3116 0,'0'-3'308'15,"0"0"-245"-15,0-2-11 16,0 1-10-16,0 4-25 16,0 0-14-16,8 0 0 15,-2 0 0-15,-6 0-2 16,3 0-1-16,-3 0 0 16,0 0-5-16,0 0 0 15,0 4 1-15,0 4 3 16,0-5 1-16,-3 3 0 0,-3-4 2 15,-8-2 1-15,2 3 0 16,6-3 0-16,6 0 1 16,0 0 1-16,0 0-2 15,0-5 7-15,0-1 2 16,0 3-6-16,6-3-6 16,-3 6-2-16,6 0-3 15,-9 0-5-15,0 0 0 16,0 0 1-16,0 0 2 15,0 0-8-15,0 0-23 16,0-2-100-16,-9-12-1997 0</inkml:trace>
  <inkml:trace contextRef="#ctx0" brushRef="#br0" timeOffset="128131.869">31650 8590 2373 0,'0'0'641'0,"0"-4"-440"16,0 4-45-16,0 0-55 16,6-2-34-16,-6-2-16 15,0 4-12-15,6-2 1 16,-6 2-10-16,0-4-11 16,0 4 2-16,0-1-2 15,0 1-6-15,0-5-5 0,0 3 0 16,0 2-3-16,0 0-1 15,0 0-4-15,-12 0-2 16,-8 0 0-16,0 0-4 16,-3 2 4-16,-1 20 1 15,-2 3-1-15,9 0 2 16,-7 6 0-16,19-6-1 16,5 0-2-16,0 1 0 15,0-9 0-15,14-3 1 16,18-11-5-16,0-3-4 15,23 0-6-15,-2-20-35 16,-16-5-180-16</inkml:trace>
  <inkml:trace contextRef="#ctx0" brushRef="#br0" timeOffset="128512.882">31842 8487 3149 0,'0'0'458'15,"0"0"-414"-15,0 6-35 16,0 16 8-16,0 12 4 16,0 8-9-16,0 3-4 15,0 0-1-15,0-5-5 16,0-3-2-16,0-12-10 16,0-5-16-16,0-14-10 0,0-6-2 15,-3 0 19 1,-5-14-4-16,-4-23-47 0,0-8 19 15,7-14 40-15,-13 3 11 16,18 1 22-16,0 10 49 16,0 6-24-16,12 14-4 15,-1 5-21-15,13 8-16 16,-4 8-6-16,-3 4-1 16,4 0-3-16,-13 0-10 15,1 16-5-15,-9 4 4 16,0-1 6-16,0-2 9 15,0 6 0-15,-17-6 0 16,-4-4-21-16,10-3-61 16,5-5-493-16</inkml:trace>
  <inkml:trace contextRef="#ctx0" brushRef="#br0" timeOffset="128774.861">32063 8459 3457 0,'0'0'233'0,"0"0"-211"16,0 3-4-16,0 13-4 15,0 14-5-15,0 3-2 16,0 6-2-16,6 4-2 16,8-10-3-16,-2-4 0 15,5-9-2-15,10-14-6 16,-10-6 8-16,12-15 3 0,0-25 2 15,0-12-5 1,-3-9-6-16,-11 1-21 0,-15-17-21 16,0 15-81-16,-20 16-618 0</inkml:trace>
  <inkml:trace contextRef="#ctx0" brushRef="#br0" timeOffset="130541.041">31186 5428 3282 0,'-9'-8'176'0,"9"-2"-137"16,0 3 26-16,0-1-6 0,0-4-32 16,9 4-6-16,8-2 1 15,3 9-1-15,12-4-10 16,12 5-3-16,-1 0-2 16,21 0 6-16,-5 20-6 15,13 11-5-15,-2 15-1 16,-12 5 0-16,15 13-1 15,-15 7 1-15,-3 9 0 16,-11 7 0-16,-10 6 0 16,1 5 0-16,-23 3 0 15,-12-1-3-15,0-8 1 16,-12-4 2-16,-8-10 2 16,-3-7 3-16,-3-11 0 15,8-13-5-15,-2-7 1 0,5-11-1 16,4-8 2-16,11-9-2 15,-6-7 0-15,6-2-7 16,-6-3-1-16,6 0-7 16,0 0-20-16,0-28-52 15,0 0-26-15,0 3-384 0</inkml:trace>
  <inkml:trace contextRef="#ctx0" brushRef="#br0" timeOffset="130804.111">31755 6483 3332 0,'0'0'158'16,"-6"0"-85"-16,6 0-11 0,0 0-30 15,0 23-22 1,0 1 4-16,0 7 8 0,6 5-3 16,3 2-3-16,2-5-4 15,-2 5-6-15,3-8 1 16,-6-4-3-16,-1-4 1 15,-2-10 0-15,6-5-1 16,-9-3 1-16,12-4-2 16,-1 0-3-16,10-9 2 15,13-17-2-15,33-20 0 16,-6-3-33-16,-3 7-165 0</inkml:trace>
  <inkml:trace contextRef="#ctx0" brushRef="#br0" timeOffset="134978.819">32214 4915 3014 0,'0'-4'344'0,"0"2"-269"16,0-1-9-16,0 3-15 15,0 0-32-15,0 0-11 16,0 0-3-16,0 0 2 15,0 0 0-15,0 0-3 16,0 0 3-16,-6 19 2 0,1 5 12 16,5 9 2-16,-6 0-10 15,-6 8-7-15,9-5-5 16,3-2-1-16,0-2 2 16,0-7-2-16,0-5-15 15,-6-10-22-15,6-1-40 16,-5-9-75-16,-1 0-395 0</inkml:trace>
  <inkml:trace contextRef="#ctx0" brushRef="#br0" timeOffset="135241.057">32040 5031 3275 0,'0'0'174'16,"0"0"-106"-16,0 0 5 15,0 0-35-15,0 0-21 16,11 0-8-16,16 0 10 16,-7 0-4-16,21 0-2 15,5 0-6-15,9 0-7 16,-5 0 0-16,5 0-28 15,-9 0-74-15,-11 0-403 0</inkml:trace>
  <inkml:trace contextRef="#ctx0" brushRef="#br0" timeOffset="136141.722">32383 5434 2103 0,'-6'2'1401'16,"0"2"-1315"0,-8 6-63-16,-4 5-7 0,1 7-4 15,-10 1-8-15,1 5-3 16,0-3 2-16,15-2-3 15,-7-3-5-15,7-10-32 16,-7-10-45-16,15 0-134 16,-3 0-424-16</inkml:trace>
  <inkml:trace contextRef="#ctx0" brushRef="#br0" timeOffset="136313.212">32197 5440 2989 0,'0'0'438'0,"0"0"-396"15,6 7-21-15,-1 13 38 16,1 5-8-16,6 4-20 16,5 2-15-16,-2-6-6 15,-4-5-10-15,10-3 0 16,-7-15-43-16,4-2-85 16,-10 0-424-16</inkml:trace>
  <inkml:trace contextRef="#ctx0" brushRef="#br0" timeOffset="136493.86">32176 5490 3053 0,'0'0'466'0,"0"0"-423"16,0 6-20-16,9-1 2 0,14 4 2 15,9-2-14-15,-3 0-10 16,6 1-3-16,23-5-16 15,-5 0-89-15,-10-3-769 0</inkml:trace>
  <inkml:trace contextRef="#ctx0" brushRef="#br0" timeOffset="137802.05">32763 5082 3121 0,'0'0'230'16,"0"1"-164"-16,0-1 21 15,0 4-28-15,0 1-30 16,0 4-6-16,0 7-4 0,0-1-13 16,-11 7-1-1,-7 1-5-15,-14 11-25 0,0-12-81 16,9-8-743-16</inkml:trace>
  <inkml:trace contextRef="#ctx0" brushRef="#br0" timeOffset="138354.922">32972 4996 3187 0,'0'0'341'0,"0"0"-274"15,0 0-7-15,0 0-11 16,12 0-26-16,14 0-13 16,6-3-1-16,-3 0-4 15,12 0-5-15,5-2-7 16,7-1-36-16,-13 0-97 15,-8 4-854-15</inkml:trace>
  <inkml:trace contextRef="#ctx0" brushRef="#br0" timeOffset="139152.008">32789 5631 3066 0,'0'0'264'0,"0"0"-174"15,0 0-10-15,0 0-15 16,0 0-23-16,0 0-8 15,0 0-13-15,0 2-16 16,0 7-5-16,0 5-4 0,-29 14-17 16,-3-4-57-16,0-3-223 15</inkml:trace>
  <inkml:trace contextRef="#ctx0" brushRef="#br0" timeOffset="140001.176">33251 5410 2547 0,'0'0'897'0,"0"0"-807"0,0 0-21 16,0 0-21-16,0 0-22 15,0 0-17 1,-3 6-2-16,-11 18 4 0,-9 3 7 16,-3 13-4-16,-6 2-8 15,3 3-2-15,-3 3-4 16,5-6 0-16,4 1-7 15,-9-3-31-15,12-13-62 16,8-9-353-16</inkml:trace>
  <inkml:trace contextRef="#ctx0" brushRef="#br0" timeOffset="140414.819">32615 6193 3470 0,'0'0'171'0,"0"0"-132"16,3 0-12-16,6 2-27 16,-3 4-9-16,11 1-25 15,-3 2-70-15,-2 0-347 0</inkml:trace>
  <inkml:trace contextRef="#ctx0" brushRef="#br0" timeOffset="140570.72">32691 6485 3285 0,'0'0'213'16,"0"4"-213"-16,0 1-12 16,0 1-60-16,5-4-690 0</inkml:trace>
  <inkml:trace contextRef="#ctx0" brushRef="#br0" timeOffset="140714.52">32746 6700 3324 0,'0'0'217'16,"0"0"-172"-16,0 2-45 15,0 4 0-15,0-1-184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0" max="32767" units="cm"/>
          <inkml:channel name="Y" type="integer" min="0" max="32767" units="cm"/>
          <inkml:channel name="F" type="integer" min="0" max="4095" units="deg"/>
          <inkml:channel name="T" type="integer" min="0" max="2.14748E+0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7-18T07:55:14.8770000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24421 3236 2783 0,'0'10'0'15,"0"1"-29"-15,0-6 29 16,0 5 469-16,6-4-312 16,9-4-109-16,12-2-5 15,16 6 4-15,2-6-13 16,12 0-7-16,13 0-6 16,11 0-2-16,10 0 9 15,11 0-5-15,4 0 6 0,12 0-13 16,-1 0-2-1,-2 0-6-15,3 0-2 0,0 0 0 16,-1 0-1-16,7 0 0 16,-6 0 1-16,2 0 1 15,-2 0 0 1,-3-8 0-16,-7 2-2 0,-11-4-1 16,-6 5-2-16,-13-4 0 15,-2 7 1-15,5-5-1 16,-3 4 0-16,-2 0 0 15,2 1-1-15,7-2 1 16,-7 4 0-16,7 0 0 16,-7 0-1-16,-5 0 2 15,-16 0-3-15,-6 0 0 16,-11 0 0-16,-13 0 3 0,0 0-3 16,-12 0 3-1,12 0-3-15,-12 0 2 0,0 0 1 16,4 0-3-16,-13 0 2 15,-3 0-2-15,-3 0 0 16,0 0-9-16,0 0-12 16,0 0-54-16,0-7-182 0</inkml:trace>
  <inkml:trace contextRef="#ctx0" brushRef="#br0" timeOffset="3350.361">28936 2204 3257 0,'-9'2'359'15,"3"4"-359"-15,-9 8-8 0,6 22-3 16,-9 7 7-16,9 22 4 16,-3 14 3-16,-3 6-1 15,9 3-1-15,0-7-1 0,6-13 0 16,0-12-4-16,0-13-30 15,0-17-45-15,0-11-297 0</inkml:trace>
  <inkml:trace contextRef="#ctx0" brushRef="#br0" timeOffset="3672.783">28858 2285 3112 0,'0'-6'471'0,"0"0"-426"16,0 4-15-16,6 2 4 16,-6 0-9-16,12 0-15 15,3 8-10-15,0 24 0 16,15 19 4-16,10 6-4 16,-4 8 1-16,3 0-1 15,-6 0 0-15,-6-13 0 16,-9-11 0-16,-2-9-6 0,-4-17 6 15,-6-4-1-15,-6-11 1 16,0 0 5-16,6 0 8 16,-6-26 9-16,6-26-18 15,0-13-4-15,3-18-17 16,-3 2-18-16,0 8-10 16,-3-3-17-16,-3 24-81 15,6 15-739-15</inkml:trace>
  <inkml:trace contextRef="#ctx0" brushRef="#br0" timeOffset="3976.199">29437 2675 2783 0,'0'7'617'0,"-9"-1"-557"16,9 1-44-16,0 7-9 15,0-1-3-15,0 0 2 16,0 6 4-16,15-2-2 0,9 1-8 16,-2-10 0-1,-1-5 0-15,3-3 0 16,-6 0 0-16,-9-9 0 16,-3-21-8-16,-6-7-9 15,0 1-12-15,-6 2 0 16,-21 2 23-16,-6 6 5 0,-13 6-19 15,-11 15-39-15,12 5-107 16,6 0-267-16</inkml:trace>
  <inkml:trace contextRef="#ctx0" brushRef="#br0" timeOffset="4226.886">29754 2159 837 0,'-9'-3'2696'0,"9"3"-2570"15,0 0-100-15,0 0-26 16,0 3-3-16,0 36-9 0,0 20 12 16,9 15 3-16,6 18 0 15,-9-2-2-15,-3 5-1 16,-3-15-16-16,0-8-18 15,0-15-24-15,0-18-34 16,0-19-273-16</inkml:trace>
  <inkml:trace contextRef="#ctx0" brushRef="#br0" timeOffset="4368.854">29736 2437 2408 0,'6'0'875'0,"-3"0"-809"15,27 0-50-15,-6 0-9 16,43 0-7-16,-7 0-16 16,1-8-299-16</inkml:trace>
  <inkml:trace contextRef="#ctx0" brushRef="#br0" timeOffset="5056.03">30554 2856 3521 0,'0'0'124'15,"0"0"-107"-15,30-15-6 16,12-14-11-16,16 0-6 15,2-4-2-15,-6-1-4 16,7-1-8-16,-13-3 4 16,-15-1 0-16,-9 0 3 0,-14 3 2 15,2 4 11 1,-12 5 17-16,0 6 17 16,-15 9-10-16,-16 6-17 15,-2 6-4-15,0 0 1 0,-6 21-1 16,-1 14 1-16,13 9-4 15,9 2 0-15,12 5 1 16,6-4-1-16,0-6-11 16,39-9 3-16,1-9 1 15,17-11 5-15,6-12-2 16,19 0-10 0,-10-33-22-16,4-8-11 0,-10-12 25 15,-15 1 10-15,-17 8 12 16,-22 3 14-16,-9 9 36 15,-3 15-1-15,0-1-13 16,-21 15-27-16,-7 3-9 16,-5 0 1-16,0 12-1 15,3 17 0-15,3 6-1 16,9-3-2-16,18 0-7 16,0-6-13-16,6-5-2 0,18 3 21 15,3-2 4-15,6 3 0 16,-9 7 0-16,-3 3 1 15,-9 14-1-15,-5 7 0 16,-7 12 0 0,0 2 3-16,0 9 5 0,0-3-1 15,-7-6-3-15,-5-8-4 16,3-9 1-16,9-21-1 16,-6-11-6-16,6-21-33 0,0-12-43 15,15-20-191-15</inkml:trace>
  <inkml:trace contextRef="#ctx0" brushRef="#br0" timeOffset="5439.585">31674 2452 1997 0,'0'0'882'0,"0"0"-332"0,0 0-499 16,0 20-26-1,-12 10 26-15,0 2-10 0,-3 5-10 16,-4 7-9-16,10-9-6 16,3 2-2-16,6-11-9 15,-6-6-4-15,6-9-1 16,0-7-15-16,0-4-5 16,0 0 14-16,12 0 6 0,9-30 0 15,1 0-18-15,-7-2 4 16,0 6 14-16,-9 14 3 15,3 8 13-15,-6 4-8 16,-3 0-8 0,0 0-11-16,15 20 7 15,-9 12 4-15,15 3 0 0,3-6-3 16,0-11-12-16,19-5-9 16,-1-13-30-16,33-19-76 15,-17-20-364-15,-1-8-1558 0</inkml:trace>
  <inkml:trace contextRef="#ctx0" brushRef="#br0" timeOffset="5882.237">32114 2539 2676 0,'0'-2'707'0,"0"2"-591"16,-12 0-59-16,-12 0-27 15,0 2-17-15,-6 22-5 16,3 2-2-16,9 0-4 16,2 2-1-16,7-11-1 0,9-2-21 15,0-9-44-15,6-6-39 16,22 0 37-16,-4 0 7 15,9-21-48-15,-6 10-45 16,-12-2 153-16,-6 11 64 0,-3 2 18 16,-6 0-52-16,0 10 15 15,9 8 22-15,3 2-24 16,1-1-3-16,-1-11-9 16,9-4-1-1,6-4 0-15,-3-10-6 16,9-27-15-16,6-7-9 0,-8-15 0 15,-4-6 0-15,0-8 0 16,-9-2 0-16,0-13 13 16,-9-12 11-16,-3 4 5 15,0-1 5-15,-6 13 13 16,0 25 1 0,0 18-13-16,0 25-15 0,0 16-14 15,0 6-6-15,-21 47-10 16,12 32 7-16,-12 23 3 15,9 24 1-15,-3-2-1 0,15-11 3 16,0-13-3-16,30-25-10 16,45-26-15-16,-2-24-34 15,-4-29-99-15</inkml:trace>
  <inkml:trace contextRef="#ctx0" brushRef="#br0" timeOffset="23943.304">18267 8949 3173 0,'0'0'244'0,"0"0"-192"16,0 0-2 0,0 0 17-16,0-3-14 15,0 3-19-15,18-3-11 0,-9 1-11 16,12-2-2-16,1 2 2 15,5 2-1-15,3 0 2 16,9 0-5-16,21 0-1 16,16 0-3-16,8 0-4 15,7 0 0-15,15 0 2 16,2 0-2-16,7 0 0 16,-12 0 3-16,-1 0-3 0,-5 0 0 15,-10 0 0-15,-8 0 3 16,-10 0-3-1,-5 0 2-15,11 0-1 16,-12 0-1-16,4 0 0 16,2 0 0-16,-2 2 2 0,-1-2-2 15,-3 4 2-15,4-2 2 16,-16 1-4-16,6 0 0 16,-11-1 1-16,8 2-1 15,-3-2 0-15,1 4 0 16,-1-2 0-16,9-1 0 0,-2-1-1 15,5-2-1 1,-6 4 2-16,13 2-2 0,-16-5 1 16,7 10 1-16,-4-6-3 15,3-2 3-15,-2 0-2 16,2 0 2 0,12-1-1-16,-8 2 1 15,2-2 0-15,1 4-2 16,-4-6 1-16,0 3 2 0,4-3 0 15,-1 0 0-15,-3 0-1 16,4 0 0-16,-4 0 0 16,1 0 0-16,-7 0 1 15,12 0-1-15,-11 0 0 16,8 0 1-16,-8 0-1 16,-7 0 0-16,3-3 0 15,3 3 2-15,4 0-2 16,-4 0 0-16,1 0 0 0,8 0 0 15,6-6 0 1,-8 4 0-16,8-4 1 0,-8 3 3 16,-1-3 2-16,-3 1-1 15,-2-6 0-15,2 5-1 16,-6 1-3-16,-2 3 1 16,-10-5-2-16,6 1 1 15,-6 0-1-15,7 4 0 16,2-4 1-16,-3 0-1 15,10 4-1-15,-13-8 1 16,0 4 0-16,-9 2-2 16,7-1 3-16,-4 0-1 15,-6-3 0-15,-3 4 0 16,7-5 0-16,-1 3 0 16,-3-2 0-16,-6 2 2 0,-9 0-2 15,9 0 6-15,-8 4-2 16,-1-8-4-16,3 7 4 15,-12 1 0-15,9-1 0 16,-6 1 1 0,-9 2 0-16,-3 0 0 15,9 0-1-15,-9 0-4 0,0 0 2 16,0 0-2-16,0 0-2 16,0 0-2-16,0 0-10 15,0 0-12-15,0-4-33 16,0 2-134-16</inkml:trace>
  <inkml:trace contextRef="#ctx0" brushRef="#br0" timeOffset="33469.284">24844 11697 3071 0,'-12'-3'287'16,"12"-3"-239"-16,0-8-38 0,0 5 14 15,0-6 11-15,0 1-2 16,0-1-19-16,12-3-9 16,-6 1-1-16,-6 0 8 15,6-4 4-15,-6 1 0 0,0-5 0 16,0 2-3-16,0-3-4 15,0-3-2-15,0-4 1 16,0 5-1-16,0-2 2 16,0 4 3-1,0 0 4-15,0 0-5 16,3-5 10-16,-3 3-12 0,9-4 0 16,-3-3-6-16,3-3-2 15,-3-1-1-15,-3 5 1 16,6 1 1-16,-3 7 0 15,0-1 2-15,0 4 0 16,-6 2 0-16,0 4-1 16,15-3 1-16,-15 5 0 15,0-6 0-15,6 4-2 0,0 4 3 16,-6 0 0 0,0 0 1-16,3 1-2 15,-3 0 1-15,0 8 0 16,0-2 1-16,9 0-3 0,-9 0-1 15,0 2 0-15,0 2-2 16,0-1 1-16,0 0 2 0,0 1-3 16,9-2 1-1,-9 2 2-15,0 2 0 16,0-4-1-16,0 4-1 16,0 0-1-16,0 0 0 15,0 0 0-15,6 0 0 16,0 0-1-16,-3 0 1 0,13 0 0 15,5 0 0-15,0 0 0 16,12 0 0-16,3 0 0 16,3 0 0-1,1 0 1-15,-4 0-1 0,6 4 0 16,-3-2 1-16,-2 2-1 16,11-2 1-16,-6 1 0 15,6 0-1-15,4 3 0 16,-7 0 0-16,0-4 0 15,7 2 1-15,2-2-1 16,-9 2 0-16,4 0 0 0,-1 1 0 16,3-4 0-1,0-1 0-15,4 6 1 0,2-1-1 16,3-4 0-16,-8 3 0 16,5-4 0-1,-12 2 0-15,4-2-1 16,-10 3 1-16,-9-3 0 15,6 4 0-15,1-4 0 16,-4 2 0-16,6 2 0 0,-3-4-1 16,19 0 1-16,-4 6 0 15,-6-6 0-15,15 0 0 16,-2 2-2-16,-7-2 2 16,-9 0 0-16,7 4-2 15,-1-4 1-15,-3 1 1 16,-9-1 0-16,13 3-1 15,-7-3 1-15,6 4 0 16,4-4 0-16,-4 2-1 16,0-2 1-16,7 0 0 0,-7 0 0 15,0 0 0-15,-6 0-1 16,7 0 1-16,-7 0 0 16,15 0 0-16,-5 0 0 15,-1 0 0-15,15 0 0 16,-14 4 0-16,11-2 0 15,-12 4 0-15,7 1 0 16,-4-5 0-16,0 2 0 16,-2-3 0-16,-4-1 0 0,6 5 0 15,-9-5 0-15,7 0 0 16,-4 0 0-16,-6 0 0 16,7 0 0-1,-7 0 1-15,0 0-1 16,-9 0 0-16,-3 0 0 15,-2 0 0-15,-1 0 0 0,-9 0 3 16,3 0-1-16,-3 0-2 16,3 0 0-16,-9 0 4 15,6 0-4-15,-2 0 0 16,-4 0 4-16,-9 0-4 16,-3 0 0-16,9 0 0 15,-3 0 1-15,3 1 1 16,0 9-2-16,0-5 0 15,3 1-1-15,3 4 2 0,-3 1-2 16,-6 0 2-16,-3 4-2 16,6 0 1-16,-9 8 0 15,0 6 0-15,9 1 4 16,-9 5-4-16,0-1 4 16,0 9-4-16,0-7 0 15,0 2 0-15,0 4 0 16,6-6 2-1,-6-2-1-15,0-1-1 0,0-1 2 16,0-3-2-16,0-3 0 16,0 1 0-16,0-5 0 15,0-1 3-15,0-5 1 0,0 0-3 16,0-4 3-16,0 2-1 16,0 2-3-16,0-7 0 15,0 4 2-15,-6-3-2 16,6 1 0-1,-9-1 0-15,0-5 1 16,9 1-1-16,-3 3 0 16,-3-3 0-16,0-1 2 0,0 1-2 15,-9 0 0-15,3 6 0 16,0-6 1-16,-3 3-1 16,-3 2 1-16,0-2-1 15,-10-3 0-15,7 0 0 16,-3 6 0-16,-3-10 0 0,-6 4 0 15,3 0 0-15,-4-3 0 16,-5 3 0-16,-3-6-2 16,0 3 2-16,-7-3 0 15,7 0 0 1,-12 0-1-16,-1 0 1 16,7 0-4-16,-3 0 4 0,3 0-3 15,5 0 0-15,-11 0 3 16,9 3 0-16,-7 0-1 15,1-3-3-15,6 2 4 16,-10-2-1-16,4 0-3 16,-6 3 4-16,-1-3-2 15,1 4-3-15,9-4 5 16,-4 0 0-16,-2 2 0 16,3-2 0-16,0 0-2 15,2 4 2-15,1-4 0 16,-6 0 0-16,8 0 0 0,-14 0 0 15,12 0 0-15,-7 0 0 16,4 0 0-16,-15 0 0 16,14 0 1-16,-11 0-1 15,9 0 0-15,-10 0 0 16,10 0 0-16,-6 0 0 16,11 0 0-16,-2 0 0 15,3 0 0-15,5 0 0 16,-8-4 0-16,9 4 0 0,-6-2 0 15,5-2 0-15,4 1 0 16,-6 3 0 0,-3-2 1-16,5 2-1 15,4-3 0-15,-6 3 0 16,6-3 0-16,-1 3 0 16,-5 0 0-16,6-3 0 0,-3 3 0 15,8-6-2-15,4 3 2 16,-6 0 0-16,-3 0 0 15,-4 1 0-15,1-4 0 16,-6 2 1-16,-3-7-1 16,-1 5 0-16,-5 0-1 15,3 3 1-15,8-3 1 16,-5 1 1-16,12 2-2 0,3-3 0 16,5 3 1-16,7-3-1 15,-3 3 0-15,3-1 0 16,-3 4 1-1,6-5 2-15,3 5-3 16,-7-2 0-16,4 2 0 16,3 0 0-16,-3 0 2 0,6 0-2 15,6-4 0-15,0 4 2 16,3 0 0-16,6 0-2 16,0 0 1-16,0 0-1 15,0 0 0-15,0 0 0 16,0 0-3-16,0 0-9 15,6 0-21-15,12 6-64 0,3 9-60 0</inkml:trace>
  <inkml:trace contextRef="#ctx0" brushRef="#br0" timeOffset="36429.772">24949 13362 3009 0,'0'-6'284'0,"0"3"-194"16,0-4-14-1,0-4-4-15,0 5-27 16,0 0-13-16,0-4-2 16,0 0 0-16,0-4-6 15,0 2-2-15,0 1-5 0,0-7-1 16,0-2-1 0,0-1-4-16,0-5-2 0,0-3-2 15,0-1-2-15,-3-8-2 16,3 1 0-16,-12-4-2 15,12-7-1-15,-6 5 0 16,-3-8 1-16,9 2-1 16,-6 5 3-16,6-5-1 0,-6 2-1 15,6 2-1 1,0-1 0-16,0 1 1 16,0 2-1-16,0 2 2 15,0 9 0-15,0 0-2 0,0 8 2 16,0 1 1-16,0 9-3 15,0-1 3-15,0 4-3 16,6-1 3-16,-6 6 0 16,6 3-3-16,-6-1 5 15,0 2-5-15,0 2 0 16,0 0 0-16,0 0 1 0,0 0-1 16,0 0 0-1,15 0 0-15,-15 0 2 16,15 0-2-16,9 0 1 15,-5 0 1-15,14 0-1 16,-6 0 0-16,12 0 2 16,-3 0-2-16,1 0-1 15,-1 0 0-15,9 0 0 16,-9 0 0-16,7 0 0 0,-4 0 0 16,6 0 0-16,-6 0 1 15,13 0 1-15,-7 0-2 16,9 0 0-16,4 0 0 15,2 0 1-15,-3 0-1 16,1-4 0-16,2 2 0 16,-3 2 0-16,4 0 0 0,-13-6 0 15,6 6 0 1,-2 0 0-16,-7 0-1 16,9-4 1-16,-9 4 0 15,1 0 0-15,-1-2 0 0,6 2 0 16,7-2 0-1,2-2 0-15,0 2 0 0,1 2 0 16,2 0 0-16,7 0-1 16,-13 0 1-16,3 0 0 15,-5 0 0-15,8 0 0 16,6 0 0-16,-2 0 0 16,-10 0-1-16,10 0 1 15,-10 0-2-15,3 0 1 16,-8 0 1-16,5 0 0 0,-3 0 0 15,-2 0 0-15,-1 0 2 16,0 0-2-16,10 0-1 16,-4 0 0-1,9 2 1-15,4 2 0 0,2-2 0 16,7 0-3-16,-7 2 2 16,-9 2 1-16,4-4-3 15,-16 2 3-15,6-2 0 16,-5 2 0-16,-4-1 0 15,3-2 0-15,-5-1 0 16,-1 5-1-16,0-5 1 16,0 1 0-16,-11 5 0 15,5-1-1-15,-12-5 1 16,-3 1 0-16,-6-1 0 16,-3 4 0-16,-3-1 0 15,-2-3 3-15,-4 3-3 16,0-3 0-16,0 3 2 0,-3-1 1 15,6 2-3-15,-3 2 0 16,3 2 1-16,0 4-1 16,6 3 0-16,-3 2 0 15,9 6 0-15,-12 4 0 16,9 2 0-16,-6 3-2 16,0 9 2-16,-6 0 0 15,4 8 0-15,-7 2 0 16,-3 2 2-16,0 2-2 15,0 0 0-15,0-2 2 16,0-7-1-16,0 1-1 16,-3 1 0-16,-7-11 2 15,4-1-2-15,-6-4 3 0,6-2 0 16,0-8-1 0,-3-4 1-16,0-6-3 0,6-3 5 15,-3-1-3-15,-6-2-2 16,3-3 0-16,-9 3 1 15,-9-3-1-15,-3-1 4 16,-13 3-4-16,-5 0 1 16,-6-3-1-16,2 2 0 0,-8-2 0 15,-3 1 1 1,5-3-1-16,-2 0 0 16,-3 4 0-16,2-4-2 15,4 2 2-15,-10 2 0 16,4-2-2-16,-15 4 2 15,-1 0-2-15,-11-4 2 0,-4 4 0 16,-3-2-2-16,1-2 2 16,-7-2-1-16,-2 4 1 15,8-4 0-15,-6 0 0 16,13 0 2-16,8 0-2 16,-2 0 0-16,5 0 0 15,1 0 0-15,2 0 0 16,-5 0 0-16,6 0 0 15,-4 0 0-15,-8 0 0 0,17 0 0 16,-11 0 0-16,20 0 0 16,-5-4 0-16,2 2 1 15,4-4-1-15,9 0 0 16,-7 3 0 0,1-6 0-16,15 1 0 15,-6 1 0-15,5 1 0 0,-5-6 0 16,6 4-2-16,-7-1 2 15,7-2 1-15,-6 2-1 16,6-3 0-16,2 0 0 16,-8 0 0-16,12 1 0 0,-12 2 0 15,11 1 0 1,-14 2 0-16,18-3 1 16,-6 3-1-16,-4 3 0 15,7 0 0-15,3 3 0 16,0-2-1-16,9 2 2 15,-4 0-2-15,-2 0 2 0,15 0-1 16,-6 0 0-16,0 0 0 16,3 0 1-16,3 0-1 15,12 0 0-15,-9 0 3 16,-3 0-3-16,3 0 0 16,-4 0 1-1,4 0-1-15,-3 0 2 0,15 0-2 16,-6 0 2-16,6 0-1 15,0 0 1-15,0 0 2 16,0 0-1-16,0 0-1 16,0 0 1-16,0 0-2 15,0 0-1-15,0 0 0 0,0 0 0 16,0 0-5-16,0 0-5 16,15 0-16-16,0-4-45 15,-3-7-247-15</inkml:trace>
  <inkml:trace contextRef="#ctx0" brushRef="#br0" timeOffset="38765.212">25239 9381 3009 0,'0'0'21'0,"9"-1"262"15,9-3-140-15,6-4-111 16,4-1-17-16,11 3-6 15,-6 6-3-15,9 0 0 0,0 0-1 16,-8 0 1-16,2 21-1 16,-3 11-4-16,-6 5 3 15,-3 16-4 1,4 3 6-16,-10 5-1 0,3 0 0 16,-18 2 0-1,-3-5-1-15,0-6-4 0,0-5 3 16,-3-3 7-16,-30-5-4 15,-7-5 2-15,-2-4 17 16,-15-7 1-16,-7 1 3 16,1-8-4-16,-3-6-7 0,2-7-4 15,-2-3 4 1,14 0 0-16,1-24-1 16,18-19-6-16,0-20-6 15,12-15-1-15,9-13-1 16,6-10-3-16,6-3-4 15,0 12-1-15,33 6 1 0,12 12-2 16,12 15-3-16,16 17-11 16,8 11-19-16,10 31-24 15,-10 0-49-15,-26 6-192 0</inkml:trace>
  <inkml:trace contextRef="#ctx0" brushRef="#br0" timeOffset="40303.869">26555 9376 3031 0,'0'-2'335'0,"12"-4"-267"16,0 3-35-16,21-1-16 15,1 2 4-15,8 2 1 16,12 0-11-16,-3 0-4 16,-5 6-3-16,2 16 3 15,-12 14-7-15,-3 8-1 0,-5 10 1 16,-10 9 1-16,0 7-1 15,-3 7 0-15,-9 4 0 16,-6-8 0-16,0-6 1 16,-12-1 3-16,-15-20-1 15,-4-6 5 1,-11-9 3-16,-9-11 8 16,-6-9 4-16,-13-11 5 0,4 0-4 15,-7-17 7-15,-2-28 2 16,18-18-18-16,14-20-3 15,10-16 0-15,27-15-2 16,6-4-7-16,12 5-1 16,27 13-1-16,19 15-1 15,2 24 0-15,19 21-3 16,-4 15-6-16,6 25-7 0,-14 0-22 16,2 85-30-16,-20 1-48 15,-28 1-356-15</inkml:trace>
  <inkml:trace contextRef="#ctx0" brushRef="#br0" timeOffset="43316.119">28656 8417 3398 0,'0'-10'142'0,"0"3"-87"16,0 2 7-16,0 3-22 15,0 2-19-15,0 0-15 0,0 0-6 16,0 14-8-16,0 19 3 16,0 13 5-16,0 15 0 15,0 13 0 1,0 5 0-16,0 3 7 15,-6 2-2-15,-3 1-2 16,2-2-3-16,1-4 0 16,0-15 1-16,6-7-1 0,-6-17 0 15,6-12-12-15,0-7-12 16,-9-11-8-16,-3-10-1 16,6 0 13-16,-12-10 14 15,-9-21-16-15,-6-5 0 16,3-11 12-16,-4 6 10 15,7 1 9-15,3 7 19 0,9 10 3 16,6 6 1-16,9 2-1 16,0 9 0-16,0 3-5 15,0 0-10-15,0 3-5 16,0 0-7 0,0 0-4-16,9 15-1 15,6 23-4-15,3 3 5 16,9 8 2-16,7 2-1 15,-10-3-1-15,3-4 0 0,6-11 1 16,-15-12 1-16,0-8 2 16,-6-8 3-16,9-5 7 15,-8-5 3-15,14-29-4 16,3-18-8-16,3-9-5 16,3-13-5-16,-6 3-10 15,16-13-24-15,-13 16-42 16,-6 15-181-16</inkml:trace>
  <inkml:trace contextRef="#ctx0" brushRef="#br0" timeOffset="46625">25200 11603 3156 0,'0'0'415'0,"0"0"-360"16,0 4-38-16,0-4 23 16,0 0 7-16,0 0-19 15,15 0-16-15,-6 0-7 16,12 0-3-16,6-4 3 16,0-10 1-16,10 1-6 15,-1 0 5-15,6-2-3 16,3 1-2-16,-5 2-2 15,-1 2-5-15,0 0-11 0,-9 6-14 16,3 2-21-16,-5 2-18 16,-13 0-45-16,-3 0-265 0</inkml:trace>
  <inkml:trace contextRef="#ctx0" brushRef="#br0" timeOffset="46951.19">25290 11671 3098 0,'0'0'248'15,"0"0"-191"-15,0 0 9 16,0 0 13 0,0 0-23-16,15 0-12 15,-2 0-11-15,11 0 8 0,6-12-17 16,6-9-12-16,9 1-7 16,1 3-5-16,5-3 0 15,3 2-18-15,4 3-31 16,-16 5-36-16,-6 0-196 0</inkml:trace>
  <inkml:trace contextRef="#ctx0" brushRef="#br0" timeOffset="58376.01">25239 10807 2903 0,'0'-12'319'0,"0"6"-239"15,0-2 3-15,0-6-41 0,21 5-6 16,-9-1-4-1,-3 3-1-15,9-2-7 0,1-1-8 16,5 2 3 0,6 2-8-16,6 3-3 0,3 0-5 15,1 3-2-15,5 0 1 16,0 0-1-16,-9 20-1 16,7 11 1-16,-4 1-1 15,-6 3 0-15,-9 3-1 16,-3 8 1-16,-6-2-1 15,3 6 1-15,-12 2 0 16,-6 4 0-16,0 3 0 16,0-6 3-16,0-1 0 15,0-5 4-15,-12 0-1 16,-9-9 0-16,0-7 2 16,3 0 5-16,-6-9 3 15,-9-5-8-15,0-2 4 16,-10 1 2-16,1-6-3 0,-15 0 4 15,2-1-2-15,1-3-4 16,-3-5-3-16,14-1 4 16,-11 0-2-16,9-7-1 15,3-18-3-15,11-17 3 16,1-15-4-16,3-13-1 16,9-14 0-16,3-18-2 15,15-3 0-15,0-5 0 0,15 8-4 16,15 3-8-16,21 13-12 15,7 16-5-15,11 18-45 16,-5 22 2-16,20 30-15 16,-24 15-130-16,-8 26-1340 0</inkml:trace>
  <inkml:trace contextRef="#ctx0" brushRef="#br0" timeOffset="61195.508">28650 11589 2223 0,'0'0'337'0,"0"0"-265"15,0 0-46 1,0 0 311-16,0 0-133 16,0 0-128-16,0 0-13 15,0 0-6-15,-9 0-28 0,9 0-11 16,0 0 0-16,0 0 7 15,-7 0-2-15,1 0-8 16,-6 0-3-16,-9 0-1 16,6 0-2-16,-6 0-7 15,0 0 6-15,-12 3-3 16,3-3-3-16,-10 0 1 16,1 0 3-16,0 0-2 15,0 0 10-15,-4-3 1 16,13-11 1-16,-3-7-2 15,9-5 4-15,-6-4-11 16,15-9 6-16,-1-7-7 16,-2-1-3-16,6-8-3 15,3 0 6-15,-3-4 3 16,12 1 2-16,0 1 2 0,0 2-1 16,0 5-5-16,0 4-5 15,21 2-1-15,-3 9-1 16,10 3 0-16,2 5 0 15,3 3-4-15,6 9 2 16,6 3-2-16,1 4-1 16,8 8 1-16,-3 0 0 15,7 0-1-15,2 0-3 0,-3 8 1 16,-5 17 4 0,5 3 0-16,-3 8 1 15,-8 5-1-15,-7 2-1 16,0 8-3-16,-15 4 4 0,-3 2-3 15,-9-3 5 1,-6 5-2-16,-6 0-1 0,0-4 4 16,-6-5-5-16,-27 2 3 15,-3-2 2-15,-24-5 0 16,8-5 5-16,-20-7-1 16,-7-5-1-16,-2-10-3 15,-10-10-6-15,25-8-31 16,12 0-97-16</inkml:trace>
  <inkml:trace contextRef="#ctx0" brushRef="#br0" timeOffset="63686.668">25622 12974 2321 0,'-9'0'254'0,"3"2"-193"16,3 0 250-16,-3 2-1 16,0-4-179-1,-6 2-70-15,9-2-10 0,-3 0-1 16,0 0-12-16,-9 0-13 15,3 0-4-15,-6 0-1 16,-3 0-5-16,-4 0-3 16,-2-2 0-16,0 2-2 15,-3 0-2 1,-9 0 1-16,6 0-1 0,-13 0-1 16,13-4 1-16,-6 4-1 15,3-2-1-15,5-6-3 16,-2 2 3-16,6-7 0 15,6 0-1-15,-6-6 3 16,9-7-1-16,-10-6 1 16,22-9-2-16,-9-1-3 0,6-6-1 15,6 1 0-15,-3-4-1 16,0 5-1-16,6 6 0 16,0 1-2-16,0 0 2 15,0 7 0 1,0 3-3-16,15 2 3 15,15-1 0-15,10 2-4 0,-1 1 2 16,12 3 0-16,16 2 2 16,-4 4-8-16,16 4 0 15,-1 8 4-15,6-1 1 16,-5 5-2-16,-1 0-2 16,-17 0-4-16,-1 15 4 0,-12 11 3 15,-17 5-5-15,-4 9 2 16,-9 0 7-16,-3 11-1 15,-3 2 1 1,-12-1-1-16,0 6 1 16,0 1 0-16,-18 6 0 0,-27 0 0 15,-13-8 0-15,-8 2 6 16,-6-7-2-16,-7-7-4 16,7-11-6-16,2-13-21 15,13-9-49-15,27-12-164 0</inkml:trace>
  <inkml:trace contextRef="#ctx0" brushRef="#br0" timeOffset="66301.134">28499 13032 916 0,'-18'0'1425'0,"-7"0"-1183"16,10 0 209-16,-18 0-269 15,-3 0-74-15,15-5-21 16,-12-6-36-16,-4-3-22 16,4-4-3-16,-3-4 3 0,6-9-1 15,-3 0-13-15,-1-7 0 16,7-9 12-16,3 1-1 16,0-7-13-16,9-3 0 15,9-2 6 1,6 1-2-16,0 2-8 15,0-1-5-15,21 10-1 16,21-1-3-16,3 10 0 16,16 6 0-16,-1 9-1 0,22 3-1 15,8 13 2-15,7 6 0 16,14 0 1-16,7 6 2 16,0 23-2-16,-16 9-1 15,-11 7 0-15,-19 5-2 16,-20 2-2-16,-28 1-1 15,-18 2 2-15,-6 3-3 16,-42 1 2-16,-22 0 4 0,-20-3 3 16,-10-6 2-16,-2-7-4 15,-4-2 1 1,10-12 2-16,8-10-4 16,4-9-3-16,5-10-22 0,28-23-44 15,21-15-257-15</inkml:trace>
  <inkml:trace contextRef="#ctx0" brushRef="#br0" timeOffset="69585.975">26793 13187 2632 0,'0'0'480'0,"-6"0"-351"16,6 0 45-16,0 0-43 0,-9 0-56 16,6 0-44-16,-3 0-19 15,0 0-3 1,-6 0-2-16,3-4-4 16,-3-1-3-16,-15-1 0 0,9 3 1 15,-9 1-1-15,-4-4 6 16,16 2 3-16,-12-1 3 15,9-4 0-15,-6 3-5 16,9-3-1-16,-6 3 0 16,3-5-1-16,-1 1 1 0,10 3 4 15,-3-8 4-15,0 3-4 16,6-6-2-16,-9 4-2 16,9-11-2-16,-6-3-1 15,0-2-1-15,-3-2 2 16,-3-3 0-16,-6-6-1 15,15 6 1 1,-4-3 1-16,-2 0-1 16,3 7 0-16,3-6-1 0,6 2 2 15,-3-3-5-15,6-3 2 16,-9 3-2-16,3-5 2 16,6 2-2-16,-9-6 3 15,9 3-2-15,0-2-1 16,0-1 2-16,0-6-2 15,0 1 3-15,0-2-3 0,0-1 0 16,0-3 0-16,0-1 0 16,0-2 1-16,0-3-1 15,0-4 0 1,0-3 1-16,0 3-1 16,9 4 0-16,-9 3 0 0,6 2 0 15,3 4 0-15,-9 5 0 16,6 7 0-16,-6-4 0 15,3 2 0-15,-3-7 0 16,9 2 0-16,-9 0 0 16,0 6 0-16,6 1 0 15,0 4 0-15,0 7 0 0,3 4 0 16,-9 1 0-16,7 7 0 16,-7 5 0-16,6-2-2 15,0 4 2 1,-6 5-3-16,3-7 3 15,6 6 1-15,0-6-1 0,-3 8-1 16,3-6 1 0,6-2 0-16,-3 6 0 0,3-5 0 15,0 2 0-15,9-3 0 16,-6 7 0-16,16-1 0 16,-1 4 0-16,0-5-1 15,3 5 1-15,-6 5-3 16,13 0-1-16,-10 0 2 0,6 0 2 15,-6 0-1-15,13 0 1 16,-7 9 0-16,-6-1 0 16,3 1 0-16,-6-4-1 15,4 1 1-15,-7 6 0 16,0-3 0 0,0 0 0-16,0 6-1 15,-3-4 1-15,4 5 0 16,5-3 0-16,-3 8-1 0,-3-1-1 15,0-1 2-15,-6 0-3 16,4 6 3-16,-7-3-2 16,0 2 2-16,-9 3 0 15,3-1 0-15,3 3 0 0,-9 3 0 16,-6 6 0-16,6 3 0 16,0 7 2-16,-6-2-2 15,0 7 0-15,0-1 2 16,0 4-2-1,0-6 3-15,0 5-2 16,0 4 2-16,0-4-3 16,0 3 0-16,0 1 0 15,0 3 1-15,0 5 1 0,0-6-2 16,0 3 0-16,0 1 0 16,0-3 1-16,0-1 2 15,-6 1-1-15,6-4-2 16,-6 0 1-16,6-1-1 15,-6-3 0-15,-6-1 1 16,12 0-1-16,-3-6 1 0,-9 3 0 16,12-1 0-16,-12-4 0 15,3 2 0-15,-3-4 0 16,3 0-1-16,6-4 0 16,-10 2 1-1,1-8-1-15,9-2 0 16,-9-2 1-16,6 0-1 15,-9-1 4-15,3-2-4 16,6-5 1-16,-6 1-1 0,3-2 0 16,-6-4 1-16,12 1 1 15,-3-5-1-15,0 0 0 16,0-7-1-16,-6-1-1 16,12-2 1-16,0 2 2 15,0-4-1-15,-3 2-1 16,-3-2 2-16,0 0-1 0,-10 0 1 15,-2 0-2-15,-6 3 1 16,-3-3 0 0,0 0-1-16,-6 6-1 15,12-6 1-15,5 0 1 0,-11 3-1 16,6-3 0-16,-9 0 0 16,3 0 1-16,9 0-1 15,-9 0 0 1,-1 0 0-16,-2 0 0 0,3 0 0 15,0 0 0-15,3 0 1 16,-3 0-1-16,15 0 0 16,-7 0 0-16,10 0 0 0,3 0 1 15,-9-3-1 1,12 3 0-16,-6-6 0 0,9 3 0 16,-6 3-2-16,-6 0-4 15,6 0-8-15,0 0-12 16,-6 0-37-16,6 9-121 15,6 2-559-15</inkml:trace>
  <inkml:trace contextRef="#ctx0" brushRef="#br0" timeOffset="76193.675">21475 11145 2645 0,'0'0'465'0,"0"0"-342"16,0 0-23-1,0 0 2-15,0 0-41 0,0 0-28 16,0 0-4-16,0 0-4 16,0 0 12-16,0 0-10 15,0 0-8-15,0 0 2 16,0 0-6-16,0 0 2 16,0 0 0-16,0 0 0 15,0 0-4-15,0 0-3 16,9 0 1-16,10 0 1 0,14 0-3 15,6 0-4-15,21 0-4 16,4 0 2-16,20 0-3 16,-2 5 0-16,14 3 0 15,1-1 0-15,-7-1 2 16,1 0-2-16,-6-5 0 16,-4 4 0-1,0-5 0-15,-11 5 0 16,-1-5 1-16,-20 0-1 0,-1 0 0 15,-6 0 1-15,-6 0-1 16,-14 0 0-16,11 0 0 16,-9 0 0-16,0 0 0 15,-3 0 0-15,-15 0 0 16,3 0-4-16,-3 0-4 16,-6 0-15-16,0 0-13 15,0 0-33-15,-21 0-141 16,-6 0-1774-16</inkml:trace>
  <inkml:trace contextRef="#ctx0" brushRef="#br0" timeOffset="77064.29">22133 11197 3311 0,'0'0'231'16,"0"0"-182"-16,0 0-39 16,0 0 1-1,0 8 2-15,0 22 9 16,0 17 7-16,-9 11-1 0,-9 9 3 15,3 12-10-15,-6-2-5 16,-6 2-6-16,0-4-4 16,12-8-4-16,-13-8-1 15,7-8-1-15,3-13 0 16,6-9 0-16,6-11-4 16,-3-10-9-16,3-8-9 15,-3 0-3-15,6 0 7 0,-9-33-22 16,-3-10 10-16,-3-1 13 15,6-1 17-15,-4 7 4 16,10 9 22-16,-3 9-1 16,6 12 0-16,3-2-1 15,0 8-2-15,0 2-9 16,0 0-4-16,0 0-5 0,0 0-4 16,0 12 0-16,0 14 0 15,3 5 3 1,12 7 1-16,1 3 0 15,2-3 1-15,-6-7 0 0,9-9-1 16,-3-9 0-16,3-7 2 16,3-6-1-16,9 0 1 15,4-25-1-15,11-16-3 16,-6 1-2-16,6-5-8 16,-11 5-9-16,5-13-30 0,-15 15-69 15,-9 2-602 1</inkml:trace>
  <inkml:trace contextRef="#ctx0" brushRef="#br0" timeOffset="78984.51">21171 12507 3222 0,'0'0'331'16,"-3"-8"-287"-16,-3 2-13 0,6 0 26 16,-10 4-14-16,10-2-19 15,-9 4-13-15,6 0-5 16,-24 0-4-16,0 6-2 16,-9 24-3-16,-9 7 1 15,-1 11 2-15,1 1 0 16,12-4-2-16,6-8 2 15,15-11-2-15,12-9-5 16,0-10-13-16,3-7-1 16,39 0 11-16,6-20 4 15,13-15-14-15,5-2-9 16,-15 6 13-16,-12 8 9 16,-14 9 7-16,-10 8 0 0,-9 6 3 15,0 0-3-15,3 12 0 16,-3 14 0-16,6 0 0 15,9-4 0-15,3-1-8 16,9-12-49-16,-5-9-168 0</inkml:trace>
  <inkml:trace contextRef="#ctx0" brushRef="#br0" timeOffset="79208.43">21524 12251 3463 0,'0'0'136'15,"0"0"-131"-15,-6 26-5 16,0 9 6-16,6 12 4 16,0 2-5-16,0 9-2 0,0 1-1 15,-9 0-2-15,6-4-18 16,-7 2-44-16,-5-14-123 15,12-13-740-15</inkml:trace>
  <inkml:trace contextRef="#ctx0" brushRef="#br0" timeOffset="79467.271">21759 12245 3326 0,'0'0'265'16,"0"0"-236"-16,0 0-21 16,-6 0-8-16,6 26 12 0,0 18 18 15,-9 12-6-15,3 11 2 16,6 2-9 0,-6-4-10-16,6-4-7 15,0-8 0-15,0-11-2 16,0-11-21-16,0-14-34 15,12-13-86-15,3-4-1068 0</inkml:trace>
  <inkml:trace contextRef="#ctx0" brushRef="#br0" timeOffset="79920.705">22532 12394 3534 0,'0'0'139'0,"0"0"-115"15,0 5-24-15,0 22 4 16,0 8 4-16,-9 11-1 16,9 4-5-16,-3 5-1 15,3-2-1-15,0-5 0 16,0-7-15 0,0-19-37-16,0-7-75 0,0-15-1262 0</inkml:trace>
  <inkml:trace contextRef="#ctx0" brushRef="#br0" timeOffset="80135.113">22785 12054 3461 0,'0'0'156'15,"0"0"-138"-15,0 0-18 16,0 12-6 0,0 17 6-16,0 6-20 15,0 21-46-15,0-13-92 0,0-1-473 16</inkml:trace>
  <inkml:trace contextRef="#ctx0" brushRef="#br0" timeOffset="80453.091">23021 12429 3516 0,'-6'-9'107'16,"-3"0"-90"-1,3 6-4-15,-6 0-6 0,-4 3-7 16,7 0 0-16,-15 6-2 15,15 17-2-15,3 4 3 16,-3-1-4-16,9 6-2 16,0 0 6-16,0 1-1 15,9 0 2-15,3-5 0 16,-3 2 0-16,9-3 0 16,-12-5 0-16,-6-1 0 15,0-9 0-15,-15 0 1 0,-60-12-1 16,2 0-67-16,7-10-413 0</inkml:trace>
  <inkml:trace contextRef="#ctx0" brushRef="#br0" timeOffset="81983.245">14488 11256 3388 0,'0'0'190'0,"0"-5"-147"16,15 0-12-16,-2-1 5 16,14 1-16-16,0-1-4 15,15 0 4-15,12 1-2 16,10-8-5-16,17 7-7 0,10-5-3 16,-1-6 0-1,4 4-3-15,9-5-6 16,-22 10-15-16,-8 0-17 15,-7 4-22-15,-24 4-40 0,-15 0-194 16,-18 0-1072-16</inkml:trace>
  <inkml:trace contextRef="#ctx0" brushRef="#br0" timeOffset="82245.094">14660 11346 3352 0,'0'0'134'0,"0"0"-103"0,0 0 2 16,0 0 21 0,0 0-30-16,19 0 8 15,14 0 11-15,6 0 1 16,21-6-15-16,16-11-16 15,5-1-7-15,28-8-4 0,9-2-2 16,-1 2-6 0,16-6-26-16,-21 6-65 0,-34 5-362 0</inkml:trace>
  <inkml:trace contextRef="#ctx0" brushRef="#br0" timeOffset="85176.192">19625 11423 3297 0,'-15'0'185'16,"-3"0"-142"-16,6 0-21 15,-12 0 23-15,3 0-23 16,-15 0-8-16,-1 0 2 15,-8 0 8-15,-6-10 0 0,-10-1 0 16,-2-10 10-16,-12-5-12 16,5-6-9-16,-11-4-1 15,14-5 0 1,-5-8-3-16,2-8 1 16,22-4 0-16,3-3-3 15,12-9 1-15,5 0-3 16,16-3-2-16,12 3-2 15,0-1 2-15,0 4-2 0,0 0-1 16,28 6 0-16,5 3-1 16,6-2 1-16,6 8 0 15,4 0 0-15,11-1 0 16,3 8 0-16,4 0 0 16,5 3-2-16,-2 7 2 15,5 6 1-15,-12 0 2 16,7 2-3-16,5 4 0 15,-5 3-2-15,2 8 2 0,1 1 1 16,5 5-1-16,-3 2 0 16,4 7 3-16,-4 0-3 15,1 0-1-15,-1 10 1 16,7 13 0-16,-10 4 0 16,16 5 0-16,-1 3 3 15,-2-1-3-15,-19 7 0 16,10 2-3-16,-19 3 2 15,-6-2-2-15,-2 8 1 16,-19 4-1-16,-3-1 2 16,-6 6-1-16,-9 8 1 15,-12 4 1-15,0 0-1 16,-6 5 0-16,-21-1 1 16,-12 4-1-16,-7-1 1 15,-11-1 2-15,-3-9 0 16,-10-2 2-16,-14-2 2 0,-10-12 1 15,-17-5 0-15,-7-2 2 16,-3-9-1 0,-9-6-3-16,7-6-1 0,-1-5-1 15,18-16-3 1,19-5 2-16,26 0-2 0,16-7-9 16,30-50-18-16,9 8-25 15,6-7-187-15</inkml:trace>
  <inkml:trace contextRef="#ctx0" brushRef="#br0" timeOffset="92008.147">11959 10383 3475 0,'0'0'165'0,"0"0"-136"15,12 0-19-15,30 0 4 16,4 0 1-16,11 0-4 16,16 0 1-16,8 4 2 15,31 0 2-15,5 6-3 16,7-2-2-16,3 0-2 0,-9 4-3 15,-4-2-6 1,-23 1-3-16,-13 0-20 16,-5-1-28-16,-28-1-64 0,-6-3-263 15</inkml:trace>
  <inkml:trace contextRef="#ctx0" brushRef="#br0" timeOffset="92302.227">12991 10140 3496 0,'0'-11'147'0,"-3"5"-114"15,3 3 6-15,0 3-14 16,0 0-25-16,3 0-6 16,25 9 4-16,14 19 2 0,3 8 0 15,6 2 0-15,-8 2 1 16,5 1 0-1,-15 2-1-15,0-1 0 0,-21-6 1 16,0-1-1-16,-12-2 0 16,0-1 0-1,-6 3 0-15,-36-1 0 0,0 7 1 16,-34 0 1 0,-14 9-2-16,-43 15-27 0,21-16-67 15,22-13-684-15</inkml:trace>
  <inkml:trace contextRef="#ctx0" brushRef="#br0" timeOffset="164458.665">3210 13435 3516 0,'-6'-2'158'0,"-13"-7"-119"16,16 4-24-16,-3-7 26 15,6 5-9-15,0 1-15 16,0 0-3-16,21-8-3 0,10 0 0 15,8-11-2 1,27-3-1-16,7-7-1 16,23-7-7-16,22 1 5 15,36-14-4-15,-9 3-1 0,3 5 0 16,-6-4-3-16,-31 19-2 16,-14-3-7-16,-10 9-1 15,-35 5 0-15,-13 10-9 16,-21-6-26-16,-6 5-37 15,-12 0-67-15</inkml:trace>
  <inkml:trace contextRef="#ctx0" brushRef="#br0" timeOffset="164765.088">4320 12645 2887 0,'-6'0'836'15,"0"0"-781"-15,6 0-42 0,0 0 1 16,0-2-1-16,27-2-8 16,13 4-2-1,2 0-2-15,6 0-1 16,-6 4 1-16,1 10-1 16,2 0 0-16,-18 6 0 15,-3-1-2-15,-12-5 0 16,-3 7 0-16,-3-3 2 15,-6 10 0-15,0 13 2 16,-15 12 1-16,-18 11 1 0,-9 8-2 16,-6 2-2-16,-13 14-1 15,13-17-29-15,6-24-142 0</inkml:trace>
  <inkml:trace contextRef="#ctx0" brushRef="#br0" timeOffset="167321.512">13169 14331 3313 0,'-6'-6'149'16,"0"1"-119"-16,0-1-19 15,6 2 38-15,0 4-3 16,0 0-21-16,0 0-3 0,0 0 6 15,0 0-5-15,0 0-5 16,0 0 1-16,0 0 1 16,0 0-7-1,0 0 2-15,0 0-2 0,0 0-6 16,0 0 3-16,0 0-6 16,0 0 0-16,0-2-4 15,21 2 7-15,22 0-3 16,11 0 2-1,15 0 0-15,16 0-1 16,9 0-2-16,11 0 1 16,13 0 0-16,21 0-2 0,-10 0 1 15,16 0 1-15,-9-4-2 16,-6 2-2-16,-6 2 2 16,-7-4-1-16,-5 4 1 15,-9 0 1-15,-10 0 1 16,1 0 0-16,-10 0 2 15,-11-2 0-15,-7-4 0 16,-15-3 0-16,1 3 0 0,-7-2-1 16,0-4-2-1,-14 6 1-15,-4-1-2 0,-6 6-2 16,-9 1 0-16,-3 0 0 16,-3 0-14-16,-6 0-9 15,6 0-21-15,0 8-139 16,3 4-2420-16</inkml:trace>
  <inkml:trace contextRef="#ctx0" brushRef="#br0" timeOffset="169439.143">21186 14519 3175 0,'0'-6'263'0,"0"0"-208"15,0 2-34-15,0 0 36 16,0 4-9-16,0-5-20 0,0 5-6 16,0 0-4-1,0 0-3-15,0 0-4 0,0 0 3 16,0 0 6-1,0 0 2-15,0 0-5 0,0 0-4 16,0 0-6-16,0 0-1 16,0-6-2-16,0 6-4 15,12 0 2-15,21-1 1 16,27 1 2-16,25-4-2 16,51 2-2-16,60-5 1 15,75 1 4-15,28-2 0 16,-12 3 2-16,-61 0-1 0,-78 5 0 15,-39 0-5-15,-34 0-1 16,13 0 0-16,-19-2-1 16,10 2 1-16,-34-4 1 15,-12 4-2-15,-18-2 0 16,-15 2-3-16,12 0-2 16,-12 0-12-16,0 0-12 15,0 0-81-15,0-6-484 0</inkml:trace>
  <inkml:trace contextRef="#ctx0" brushRef="#br0" timeOffset="177681.36">25272 16345 2929 0,'0'0'499'0,"0"0"-432"16,0 0-49-16,0 2 12 16,0-2 10-1,0 0-20-15,9 0-11 0,0 0-2 16,-9 0-7-16,9 0 8 0,-9 0 0 16,6 0 12-16,-6 0-1 15,3 0 2 1,-3 0-6-16,0 0-5 15,0 0-4-15,0 0 0 16,0 0-6-16,0 0 1 16,0 0 3-16,0 4-2 0,0-4-1 15,0 0-1-15,0 0 8 16,0 0-2 0,0 0-1-16,0 0-1 0,0 0-4 15,0 0 0-15,0 0 3 16,0 0-3-16,0 2 0 15,0-2 0-15,0 0 0 0,0 0 5 16,10 0 0-16,8 0 0 16,9 4-1-1,18-2 2-15,6 2-3 16,22 2 1-16,8-2 1 0,28 2-1 16,0 0-1-16,8-2 3 15,7 5-2-15,-6-9 0 16,-16 0-2-16,-5 0-2 15,-16 0 1-15,-23 0-1 16,-16 0 4-16,-6 0-4 16,-15 0 0-16,-2-7-3 15,-7 7-1-15,-12 0-4 16,0 0-5-16,0 0-16 16,0 0-53-16,-6 0-144 15,-7 0-1435-15</inkml:trace>
  <inkml:trace contextRef="#ctx0" brushRef="#br0" timeOffset="182981.717">14205 14455 3431 0,'0'0'97'16,"0"0"-88"-16,0 0-9 15,0 0 20-15,12 0-20 0,3-5-1 16,-9-3 1-16,0-4 0 15,-6 3 1-15,0 2 4 16,0-5 6-16,0-1 10 16,0 6 1-16,0-9-4 15,0 7-7-15,0 3-2 0,0 3 3 16,0-2 2 0,0 5-2-16,0 0-5 0,0 0-5 15,0 0-2-15,0 8-9 16,0 24 3-16,0 15 4 15,0 22 2-15,0 6 3 16,3 7-3-16,12 2 0 16,0-2 3-16,-12-7-3 15,12-8 0-15,-9-10 1 0,0-9-1 16,3-5 1 0,-9-11-1-16,6-9 0 15,-6-11 1-15,0-6-1 16,0-2-5-16,0-4 0 0,0 0 5 15,-6 0 0-15,-21-22-6 16,-6-13-5 0,-3 1 8-16,3-4 0 15,-7 3 3-15,1-3 2 16,12 9 4-16,0 4 4 16,9 5 3-16,6 6 2 0,6 6 3 15,-4 2 4-15,10 6-9 16,0 0-4-16,0 0-5 15,0 0-4-15,10 1-5 16,2 30 4-16,12 6-3 16,-6 13 4-16,18 3 0 0,-6 0 2 15,3-4 0 1,1-4 0-16,-7-7 2 16,-3-10 4-16,0-9 0 15,-9-11 2-15,-3-5 2 16,3-3 0-16,10 0 2 0,8-32-6 15,15-19-8-15,61-66-4 16,-25 15-44-16,1-5-160 0</inkml:trace>
  <inkml:trace contextRef="#ctx0" brushRef="#br0" timeOffset="-178015.845">819 4878 2446 0,'0'0'261'0,"0"0"534"16,0 0-705-16,0-6-55 15,0-9 8-15,0 2 0 0,9-6-12 16,-9 7-11-1,6-2-4-15,-6 6-1 16,0-2-8-16,0 0 1 16,0-1-2-16,0 3-6 15,-15 0-3-15,-12 4-3 0,-6 4-3 16,-3 0-4-16,-10 0 1 16,1 20 6-16,6 13-1 15,-3 3-6-15,20 5 3 16,7-3-2-16,9 3-4 15,6 2-1 1,0-2-11-16,21 0 0 0,1-3 14 16,14-6-3-16,-12-6 8 15,3-5 5-15,-6-7 1 16,-12-2 3-16,-9-6-1 16,0 0 1-16,0 1-1 0,-3-1-13 15,-24 1 8 1,-12-1 5-16,0 1-17 15,-7-5-30-15,1-2-78 16,3 0-384-16,18-2-2199 0</inkml:trace>
  <inkml:trace contextRef="#ctx0" brushRef="#br0" timeOffset="-177577.276">997 4545 2504 0,'0'0'79'16,"0"-6"295"-16,0 3 117 15,0 3-415-15,0-4-28 0,0 4-13 16,0 0-14-16,0 0-9 16,0 0-6-16,0 0-2 15,0 0-3-15,0 7 3 0,0 22 6 16,-12 18 18-16,12 14-4 15,-9 7-4 1,0 7-7-16,6 4-7 16,3-8-1-16,-6-7-5 15,6-6 0-15,0-11 0 16,0-9-12-16,0-11-20 0,0-21-33 16,0-6-67-16,0 0-485 0</inkml:trace>
  <inkml:trace contextRef="#ctx0" brushRef="#br0" timeOffset="-177256.841">1218 4360 2443 0,'-9'0'958'0,"9"0"-794"16,-4 0-125-16,-2 14-30 15,0 21 9-15,6 15 13 16,-12 17-6-16,3 12-9 16,9 13 4-16,-6 2 0 15,0-1-7-15,-3-2-8 16,3-7-4-16,6-11-1 15,0-14 0-15,0-14-13 16,0-17-29-16,0-7-40 16,0-21-224-16</inkml:trace>
  <inkml:trace contextRef="#ctx0" brushRef="#br0" timeOffset="-176549.583">1486 4960 2454 0,'0'0'1111'16,"0"0"-991"-16,0 0-84 15,0 0 2-15,0 0-8 16,6 0-10-16,18-5-17 0,22-7-3 16,20 3 4-16,13-1 1 15,11-3-1-15,1 0-2 16,-1 2-2-16,-11 0 0 16,-7-8-2-16,-15 7-9 15,-2-4-14-15,-16-6-23 0,-15 2-63 16,-3-2-352-16</inkml:trace>
  <inkml:trace contextRef="#ctx0" brushRef="#br0" timeOffset="-176270.562">2038 4620 2809 0,'-12'4'283'15,"12"-4"212"-15,0 0-441 16,0 0-36-16,0 0 15 15,6 0-23-15,19 0-10 0,-1 8 11 16,18 4-4 0,-9 9-4-16,-3-1 1 15,10 3-2-15,-10 1-2 16,0-1 0-16,-18 0-5 16,0-2-3-16,-12 5-5 15,0 6 13-15,-24 1 1 0,-21 11 0 16,-10-3-1-16,7 0-19 15,6-3-44-15,9-15-96 16,15-17-2150-16</inkml:trace>
  <inkml:trace contextRef="#ctx0" brushRef="#br0" timeOffset="-174650.515">2844 4519 2773 0,'-6'-5'767'0,"6"1"-640"16,0 0-90-16,0 4-16 0,0 0-6 15,0 0-15 1,0 0-9-16,12 26 4 0,3 15 5 16,-2 6 4-16,-4 6-3 15,0 0-1-15,0-8 0 16,-9-5 0-16,6-7 0 16,-6-17 1-16,0-4-1 15,0-12-3-15,0 0 3 16,6-2 7-16,-3-30-7 15,12-19-7-15,-3-4 3 16,3-6 1-16,0 5 3 0,3 6 0 16,-3 17 0-16,9 15 0 15,-11 8 0-15,5 10-1 16,3 0-4-16,-3 2-1 16,6 24-3-16,-9 1 1 15,-3 6 4-15,3-5 0 16,-15 5-5-16,0-7 0 15,0-2 6-15,0-4 3 16,0-5 0-16,0-9-6 16,0-1-1-16,6-5 4 15,3 0 3-15,10-20 14 16,-4-18-14-16,0-12-4 0,12-8 1 16,-9 1 3-16,-3 9 0 15,0 11 0-15,-3 11 0 16,0 18 5-1,-9 8-5-15,6 0-8 16,-3 12 1-16,0 28 5 0,7 5 2 16,2 4 0-16,-3 1 4 15,3-6-4-15,-3-6 1 16,0-9-1-16,-6-11 0 0,6-10-8 16,-6-8-4-16,-6 0 12 15,15-6 12-15,-3-25-6 16,-3-7-6-16,9-9 0 15,-15 6 0-15,16 0 0 16,-13 19 4 0,-6 6 7-16,0 12 4 0,0 4-13 15,0 0-2-15,0 12-12 16,0 21 12 0,0 5 1-16,3 0 3 15,6-3 0-15,12-6-4 16,-9-5-8-16,6-7-5 0,3-11-13 15,-12-6-9-15,15 0 19 16,-6-14 7-16,0-16-13 16,4-8-7-16,-13-1 12 15,9 7 17-15,-18 6 15 16,0 5 25-16,0 9 6 0,0 8-5 16,0 4-23-16,0 0-18 15,0 0-10-15,0 21 1 16,0 10 4-1,0 5 4-15,6 4 1 16,3-5 1-16,6-3-1 16,6-8-6-16,-3-9-11 0,3-7-12 15,-6-8 7-15,10 0 16 16,-7-29 1-16,0-18-6 16,-3-11-2-16,-6-9 6 15,-3-10 7-15,-6 2 4 16,0-8 19-16,0 10 29 15,0 11-3-15,-9 19-5 16,3 13-13-16,0 10-7 16,-3 14-9-16,9 6-14 0,0 0-1 15,0 26-13-15,0 25 6 16,0 24 5-16,0 13 2 16,15 9 0-16,18-2 0 15,-9-15-5-15,15-13-12 16,-5-20-20-16,5-17-16 15,6-30-16-15,-12-6-15 16,1-29-799-16</inkml:trace>
  <inkml:trace contextRef="#ctx0" brushRef="#br0" timeOffset="-174274.339">4218 3997 2041 0,'0'0'1501'0,"0"0"-1402"16,0 0-71-16,0 9-4 16,0 27-3-16,0 18 12 15,0 19-12-15,12 13-7 0,3 5-5 16,3-4-6-16,-6-6 0 16,9-9-3-16,-3-11 0 15,3-15-3 1,-3-13-13-16,-2-10-27 0,-10-23-41 15,3 0-52-15,6-11-196 0</inkml:trace>
  <inkml:trace contextRef="#ctx0" brushRef="#br0" timeOffset="-174134.941">4166 4351 2709 0,'0'0'282'15,"0"0"244"-15,0 0-478 16,24 0-33-16,31 0 22 15,-1 0 4 1,46-9-41-16,-7-8-32 16,-23-7-258-16</inkml:trace>
  <inkml:trace contextRef="#ctx0" brushRef="#br0" timeOffset="-173034.887">907 6037 2557 0,'0'0'26'0,"0"-12"925"16,0 0-842-16,0-4-59 15,0 0 4 1,0 1-23-16,0 8-12 0,0-2-8 16,-6 3-8-16,-12 2-3 15,8 4-4-15,-14 0-7 16,15 4 4-16,-15 18 0 16,0 10 1-16,9 1 0 15,6 2-1 1,9-5-2-16,0-1-6 15,15-5-4-15,21-4 9 0,12 3 1 16,4-9 5-16,-4 2 0 16,0-5-1-16,-8 0 3 15,-13-5-1-15,-21 3-2 16,-6 3-7-16,0-4-6 16,-18 8 10-16,-9 1 8 0,-16 3 5 15,7-4 0-15,3-6-5 16,-6-10-11-16,20 0-65 15,-5 0-387-15</inkml:trace>
  <inkml:trace contextRef="#ctx0" brushRef="#br0" timeOffset="-172720.273">1109 5954 2443 0,'0'-2'1121'16,"0"0"-1019"-16,0 2-75 16,9 0-13-16,12 0-14 15,6 0 1-15,12 28 2 0,-2 5-3 16,-1 5 1-16,-6-6-1 16,-12 0-2-1,-3-8-4-15,-9-4-8 16,-6-8 4-16,0-6 10 0,0-4 11 15,0-2 3-15,-6 0 3 16,0 0-9 0,-3-23-8-16,9-18-12 15,0-2-26-15,0-29-14 0,9 12-40 16,3 8-451-16</inkml:trace>
  <inkml:trace contextRef="#ctx0" brushRef="#br0" timeOffset="-172278.991">1589 5587 2223 0,'-6'-4'1293'0,"6"1"-1172"16,0 3-85-16,0 0-9 15,0 7-18-15,0 27-1 16,12 17 10-16,3 12-6 16,3 10-6-16,0 0-2 15,3 5-4-15,-9-14-5 16,0-6-15-16,-3 4-23 15,-2-13-56-15,-7-23-450 0</inkml:trace>
  <inkml:trace contextRef="#ctx0" brushRef="#br0" timeOffset="-171640.474">2102 5952 2512 0,'0'0'171'0,"0"0"709"16,0 0-776-16,0 0-53 15,0 0-11-15,21-8-13 16,12-2-21-16,19 0-1 16,20-9-2-16,12 5-1 0,7-7-1 15,6 1-1-15,-7 3-5 16,-5-2-16-16,-16 7-22 15,0-5-37 1,-17 6-64-16,-28-4-596 0</inkml:trace>
  <inkml:trace contextRef="#ctx0" brushRef="#br0" timeOffset="-171302.659">2615 5698 2388 0,'-3'2'702'16,"3"-2"-281"-16,0 0-378 16,0 0-18-16,0 0-2 15,0 0-13-15,0 0-7 16,3 0 4-16,-3 0 6 0,6 0 4 16,3 0-2-16,-3 0-2 15,3 0 3-15,21 9-7 16,-3 8-4-16,4 4-2 15,2 6-3-15,12-4 2 16,-12 4-2-16,1 1-6 16,-7-1-2-16,-15-4 0 15,0-1-3-15,-12-6-3 16,0 8 9-16,0-1 5 16,-33 7 4-16,-13 2-4 15,-38 17-27-15,20-8-51 16,4-14-227-16</inkml:trace>
  <inkml:trace contextRef="#ctx0" brushRef="#br0" timeOffset="-170675.944">3451 5589 2253 0,'0'0'1323'16,"-9"0"-1205"-16,9 0-91 16,0 0-13-16,0 16-3 15,0 15-5-15,0 19 6 16,0 3-4-16,0 10-3 0,0-4-5 16,0-6-7-16,-6-7-32 15,-3-14-43-15,0-11-75 16,-3-17-778-16</inkml:trace>
  <inkml:trace contextRef="#ctx0" brushRef="#br0" timeOffset="-170426.173">3267 5660 2125 0,'0'-19'1271'16,"0"5"-1094"-16,0-6-118 16,12 0-14-16,15 5-14 0,3 4-15 15,19 4-5-15,2 7-7 16,9 0 0-16,-11 14-4 15,-1 18-6-15,-9 7-5 16,-12 8-3 0,-18-4-5-16,-9 10 1 15,0-2 18-15,-9-5 1 0,-30 3 6 16,-6-7-4-16,-4-4 0 16,4-9-3-16,6-15-12 15,3-11-25-15,15-3-62 16,2 0-344-16</inkml:trace>
  <inkml:trace contextRef="#ctx0" brushRef="#br0" timeOffset="-170263.995">3774 5631 2396 0,'0'0'1029'15,"0"8"-933"-15,0 9-64 0,9 7 15 16,3 5-28-16,-6 7-14 15,0-4-5-15,0-1-48 16,-6-4-59-16,0-15-532 0</inkml:trace>
  <inkml:trace contextRef="#ctx0" brushRef="#br0" timeOffset="-170143.238">3650 5317 2321 0,'0'0'119'15,"0"3"139"-15,15 18-258 16,9-4-214-16</inkml:trace>
  <inkml:trace contextRef="#ctx0" brushRef="#br0" timeOffset="-169892.616">3952 5546 2408 0,'0'0'1179'0,"6"0"-1087"15,0 0-61-15,6 4-12 16,6 14-6-16,9 7 0 16,7 9-8-16,-7-1-2 0,6-1-2 15,-15-6-1-15,-3-11-3 16,-3-3 2-16,-6-12 1 16,-6 0 7-16,0 0 15 15,0-30 4-15,6-19-17 16,-3-10-9-1,12-2-5-15,1-19-16 16,-13 18-53-16,6 11-406 0</inkml:trace>
  <inkml:trace contextRef="#ctx0" brushRef="#br0" timeOffset="-165545.604">575 7597 3154 0,'0'-6'282'0,"0"-23"-143"0,0-16-139 16,0-1 17-16,3-3-8 15,18 1-6 1,6 7-3-16,0 9 0 15,-12 11 3-15,0 10 0 16,0 11-3-16,-12 0 0 16,19 0-3-16,-7 15 3 0,-3 20 7 15,6 5 1-15,0 1-5 16,12 3-3-16,-6-3 5 16,-3-5-5-16,-5-7-10 15,8 0-11-15,-15-5-31 16,0-4-94-16,-9-14-524 0</inkml:trace>
  <inkml:trace contextRef="#ctx0" brushRef="#br0" timeOffset="-165352.611">620 7559 2269 0,'0'0'1187'0,"0"0"-1041"16,0-11-87-16,0-1-9 0,12-3-19 15,9 0-25-15,9 0-6 16,10 1 0 0,-4 0-13-16,12 2-26 15,6-7-46-15,-8 11-98 16,-16-10-791-16</inkml:trace>
  <inkml:trace contextRef="#ctx0" brushRef="#br0" timeOffset="-165143.229">997 7243 1360 0,'0'0'1589'0,"0"0"-971"15,0 0-556-15,0 0-41 16,0 9-18-16,0 11-3 16,3 9 0-16,12 6 3 15,-3 0-2-15,4 6-1 16,-10-9-3-16,0-5-36 0,-6-9-25 15,0-7-74-15,0-7-208 16,0-4-199-16</inkml:trace>
  <inkml:trace contextRef="#ctx0" brushRef="#br0" timeOffset="-164884.155">985 7319 2875 0,'-9'-29'554'16,"9"5"-454"-16,0-2-10 0,0 3-26 15,0 8-19-15,0 12-26 16,9 3-19-16,6 0-5 15,12 9 4-15,4 20 1 16,11 0 0-16,-9 3-1 16,6 1 0-16,-12-6-4 15,-2-11-1-15,-7 0 1 16,-3-14 2-16,-15-2 3 0,0 0 2 16,6-8 7-16,-3-31-6 15,-3-1-3 1,0-13 0-16,0 0-5 15,0 4-16-15,0 6-11 16,0 13 0-16,12 8-48 16,-6 13-460-16</inkml:trace>
  <inkml:trace contextRef="#ctx0" brushRef="#br0" timeOffset="-164696.843">1516 7106 2512 0,'-9'0'1006'0,"9"6"-937"0,0 8-61 16,0 4-8-16,18 8 1 15,-6 3-1 1,7 9-22-16,2 0-30 16,-15 6-13-16,-6-4-210 15,0-9-1562-15</inkml:trace>
  <inkml:trace contextRef="#ctx0" brushRef="#br0" timeOffset="-164470.279">1459 7091 2819 0,'0'-12'608'16,"0"4"-444"-16,0-2-108 16,6-5-15-16,21 8-20 15,6 2-16-15,-2 5-5 0,11 0-3 16,-9 12-1-16,3 21-15 15,-18 7-2-15,-3 2-11 16,-15 5 16-16,0-1 14 16,-27 5 2-1,-6-8 7-15,-12-1-7 16,0-8-16-16,2-7-53 0,22-21-283 0</inkml:trace>
  <inkml:trace contextRef="#ctx0" brushRef="#br0" timeOffset="-164006.149">2156 7119 2269 0,'0'0'1407'0,"0"0"-1340"0,0 0-42 16,0 0-5-16,24 0-15 16,22-12-2-16,8 2 3 15,12-6-1-15,16 2-5 16,-4 0-6-16,-5 0-12 15,-7-5-12-15,-5 7-27 16,-1-8-50-16,-15 5-246 16,-12-4-2127-16</inkml:trace>
  <inkml:trace contextRef="#ctx0" brushRef="#br0" timeOffset="-163780.248">2621 6839 2327 0,'-6'-6'1257'0,"3"3"-1183"15,-6-6-33 1,9 7 6-16,0 2-28 0,0 0-19 16,18 0-8-16,18 2 8 15,3 22 4-15,-2 5 0 16,-4 3-4-16,6 1 3 16,-18 1-3-16,-3-1-6 15,-18 0-8-15,0 1 11 16,-15 6-1-16,-18 8-10 15,-24 10-36-15,5-8-69 16,7-18-831-16</inkml:trace>
  <inkml:trace contextRef="#ctx0" brushRef="#br0" timeOffset="-161857.697">3614 6715 2321 0,'-9'-6'1046'16,"9"-2"-797"-16,0 0-202 15,0 2 6-15,0 0-14 16,0 6-28 0,0 0-11-16,9 0-5 15,-3 0 1-15,6 18 4 0,-9 14 0 16,6 11-2-16,12-1 2 16,-9 8 0-16,-6-10 0 15,6-2 0-15,-2-15 0 16,-10-4 0-16,6-11 0 15,0-8 0-15,-6 0 0 16,6-3 9-16,-6-32-6 16,3-6-3-16,6-14-1 0,6 2 1 15,-9 3 0-15,-3 13 0 16,12 12-1 0,-6 13-1-16,3 12-5 15,0 0-2-15,-3 10-3 16,15 18 3-16,-6 8-3 15,-2 6 1-15,-4-8 4 0,-6-5-1 16,0-11 1-16,-6-4-1 16,6-10 2-16,0-4 2 15,3 0 4-15,3-12 11 16,-3-24-11-16,15-1-9 16,3-4-3-16,-9 9-4 15,-6 6 10-15,4 13 6 16,-4 13-1-16,-3 0-2 15,9 20-1-15,0 19 1 16,3 8 3-16,3 2 0 16,-3-2 0-16,-6 0-17 0,16-9-42 15,-19-8-132-15,0-22-821 16</inkml:trace>
  <inkml:trace contextRef="#ctx0" brushRef="#br0" timeOffset="-161260.381">4399 6709 2545 0,'-9'-5'929'0,"3"2"-776"15,3 3-101-15,-3 0-18 16,-13 0-24-16,10 0-10 16,-3 13-6-16,-3 7 2 15,3 3-7-15,3-3-14 16,6-4-9-16,3-2-13 0,0-5-11 15,0-6-4-15,0-3-6 16,3 0 37 0,12 0 17-16,-3 0 14 15,3 0 8-15,0-9 21 0,4 3-5 16,5 1-14-16,-6-1-4 16,3 1-6-16,0 5-9 15,-9 0-3-15,0 0 1 16,3 0-4-16,-6 0 5 15,0 0 5-15,3 0 5 16,4 0-1-16,-10 0-9 0,9-1-36 16,9-12-75-16,-15-7-92 15,18-6 9-15,-6-7-105 16,-9-1-214-16,9-11 523 16,-15 7 259-16,-6 3 260 15,0 6-137-15,0 11-130 16,0 10-141-1,-6 8-55-15,0 0-47 16,0 0-9-16,-3 12-9 0,9 13 6 16,0 6-1-16,0-3-14 15,21-2-1-15,7-1 6 16,11-9-1-16,-12-4 8 16,6-2 2-16,-6 0 3 0,-6 0 0 15,-15 1-4-15,-6 5-1 16,0-5-8-16,0 6-14 15,-12 3 28-15,-21-5-1 16,15 1-122-16,-6-11-211 0</inkml:trace>
  <inkml:trace contextRef="#ctx0" brushRef="#br0" timeOffset="-160816.328">4921 6169 2236 0,'0'0'1110'0,"0"0"-931"16,0 0-120-16,0 2-48 16,0 31-3-16,12 16 16 15,0 14-8-15,0 4-6 16,15 8-2-16,-6-8-5 16,-12-4-3-16,0-15-6 15,-9-11-3 1,0-15-12-16,0-13-14 15,0-9-3-15,-9 0 32 16,0-9 6-16,-18-17 6 0,6-8 4 16,9-3-2-16,6 3 2 15,6 5-1-15,0 5-7 16,15 7-2-16,9 5-9 16,9 9 2-16,-5 3 3 15,-4 0 4-15,-3 0-9 0,-9 0-10 16,-12 3-1-16,0 3-2 15,0 2-18 1,-21 1 40-16,9-3 10 16,-3-3 8-16,12 0 11 0,3 0-10 15,0 2-7-15,3 11-12 16,33 7 0-16,15 1 6 16,34 16-6-16,-16-7-3 15,13-13-95-15</inkml:trace>
  <inkml:trace contextRef="#ctx0" brushRef="#br0" timeOffset="-159566.419">937 8293 2895 0,'-6'-2'541'0,"0"-4"-373"16,0 6-123 0,-3 0-30-16,0 6-2 15,0 31-13-15,0 19 0 16,3 12 0-16,6 13 2 0,0-8 2 16,0-2-4-16,15-18-4 15,12-18 4-15,6-12 0 16,-9-13-2-16,15-10 2 15,1 0 0-15,-4-22 2 16,0-18-2-16,-12-10-9 16,-3-9-1-16,-21-3-1 15,0 8-4-15,-12 1-9 16,-21 14 14-16,-12 15-3 0,-1 16-23 16,-5 8-19-16,12 14-164 15,18 11-1903-15</inkml:trace>
  <inkml:trace contextRef="#ctx0" brushRef="#br0" timeOffset="-159048.992">1408 8320 3009 0,'0'0'363'0,"0"0"-160"0,0 14-161 16,0 13-31-1,0 12 3-15,0 15-6 16,0 5-5-16,0 6-1 16,0-1-1-16,0-15-1 15,0-2-11-15,-6-15-3 16,-6-9-4-16,3-12 2 0,-4-11 3 16,-2 0 7-16,9-13 5 15,0-31-3-15,0-14-24 16,6-15 12-16,0-12 16 15,0-1 9-15,0 5-2 16,0 17 4 0,18 13-9-16,10 16-2 0,-1 14-3 15,-3 16-2-15,3 5 5 16,-15 0-5-16,3 14 1 16,-9 16 1-16,-6-2-7 0,0 3-4 15,0-8 13-15,0 3 1 16,-15-5 10-16,-3-10-3 15,6 4 8 1,-9-9-5-16,12-4-1 0,0-2-2 16,9 5-4-1,0-5-3-15,0 1 0 16,18 9-11-16,6 1 7 0,18 9 3 16,3-2 1-16,13 8 0 15,14 6-28-15,-23-3-53 16,-1-7-366-16</inkml:trace>
  <inkml:trace contextRef="#ctx0" brushRef="#br0" timeOffset="-158712.389">2090 8367 1563 0,'0'0'2018'16,"0"0"-1878"-16,0 0-102 15,6 0-22-15,27-3-8 16,9-6-7-16,22-2-1 0,-1-1 0 16,9 2-5-1,-5 2-9-15,2 2-29 16,13 0-40-16,-25 4-34 16,-15-5-356-16</inkml:trace>
  <inkml:trace contextRef="#ctx0" brushRef="#br0" timeOffset="-158449.82">2389 8109 2676 0,'-9'0'874'16,"9"0"-793"0,0 0-52-16,0 0 6 0,0 0-26 15,0 0-9-15,24 0-12 16,-6 0 7-16,-3 0 5 15,15 18 0-15,-9 2 0 16,-12 0 0-16,0 5-3 16,-3 1-1-16,-6 5-3 15,0 5 4-15,0 7 2 16,-24 7 1-16,-30 26-28 16,9-12-73-16,2-10-479 0</inkml:trace>
  <inkml:trace contextRef="#ctx0" brushRef="#br0" timeOffset="-156284.781">3487 7745 2691 0,'-12'-10'336'0,"-3"-8"197"0,6 0-492 16,-6 3-28-16,6 1 7 15,0 5-7-15,3 6-10 16,0 3-3-16,-3 0-4 15,3 0 0 1,-6 9-3-16,-1 18-1 0,-2 14 6 16,0 8 2-16,12 13 0 15,3 16 0-15,0 5 2 16,0 4 1-16,3 5-3 16,12-7 1-16,4-7-1 15,-4-10-9-15,-9-11-20 16,0-16-21-16,-6-17-37 0,0-16-201 15,-12-8-1047-15</inkml:trace>
  <inkml:trace contextRef="#ctx0" brushRef="#br0" timeOffset="-156120.13">3234 8143 2443 0,'0'0'64'0,"0"0"837"16,0 0-799-16,0-8-67 15,12 0-10-15,15-2-21 16,9-4-3-16,25 5-1 0,20-9-37 16,-15 10-70-16,-8-1-450 0</inkml:trace>
  <inkml:trace contextRef="#ctx0" brushRef="#br0" timeOffset="-155878.021">3593 8068 2333 0,'-6'7'895'15,"6"6"-780"-15,0 2-44 16,0 2-18 0,0-2-6-16,0 4-26 15,0-12-4-15,0-3-5 0,12-4-9 16,-6 0 1-16,3 0 13 16,3-4 11-16,-6-14-10 15,6-8-18-15,-12 1 0 16,0-2-4-16,0 4 1 0,0 8-10 15,-12 1 9-15,-15 10-10 16,-3 4-30 0,-3 0-42-16,8 0-304 0</inkml:trace>
  <inkml:trace contextRef="#ctx0" brushRef="#br0" timeOffset="-155578.127">3711 7881 2858 0,'0'-6'266'0,"0"6"214"16,6 0-431-16,3 0-49 15,15 0-1-15,9 0-3 16,0 14 4-16,9 10 0 16,-2 3 0-16,-7-7 0 0,-6 0-6 15,-18-3 0-15,0-7-2 16,-9-4 2-16,0-4 2 15,0-2 4-15,-9 0 13 16,6 0 4 0,-9-14-9-16,0-12-8 0,6-3-10 15,6-2-9-15,0 5-17 16,0 10-27-16,6 4-83 16,6 3-375-16</inkml:trace>
  <inkml:trace contextRef="#ctx0" brushRef="#br0" timeOffset="-155236.216">4172 7772 2476 0,'-6'4'46'0,"0"-4"922"15,6 2-874-15,0 4-68 16,0 8-3-16,0 4-15 0,0 8-3 15,0 5-5-15,0 0 0 16,6-1 0-16,3-7-1 16,6-5-7-16,13-10-5 15,-16-8-6-15,15 0 7 0,-9-6 12 16,3-23 4-16,3-9-3 16,-9-4-1-16,-9 10 0 15,-6 6 0-15,0 14 15 16,0 12-2-16,-6 0-13 15,-21 6-5 1,3 26-3-16,3 13 2 16,15-4-29-16,6 0-54 15,33-12-134-15,18-18-459 0</inkml:trace>
  <inkml:trace contextRef="#ctx0" brushRef="#br0" timeOffset="-154145.099">4860 7682 2353 0,'0'0'1047'0,"0"0"-887"16,0 0-103-16,0 0-17 16,28-5-13-16,5-11-12 15,12 5-10-15,12-10-1 0,16 1-4 16,-7 2-8-1,1-3-31-15,2 1-46 0,-21 6-127 16,-20-5-1425-16</inkml:trace>
  <inkml:trace contextRef="#ctx0" brushRef="#br0" timeOffset="-153857.154">5138 7431 2230 0,'0'0'784'16,"0"-5"-268"-16,0 3-438 16,0 2-26-16,0-2-24 15,0-2-25-15,0 4-3 16,24 0-9-16,-12 0 5 16,13 0 4-16,5 6 1 0,-3 14 0 15,6 1-1-15,-12 5 0 16,0-1-7-16,-9-3-2 15,-9 2-2-15,-3-7 2 16,0 7 2-16,0-4 1 16,-3 3-12-16,-42 9-22 15,18-5-42-15,-15-9-275 0</inkml:trace>
  <inkml:trace contextRef="#ctx0" brushRef="#br0" timeOffset="-153504.994">5823 7132 2327 0,'0'0'1236'16,"0"2"-1146"-16,0 8-81 0,0 7-9 15,0 13 0-15,21 7 2 16,-3 10-1-16,-2 3-1 15,2-4-2-15,-6 1-23 16,-12 0-33-16,0-6-55 16,0-11-391-16</inkml:trace>
  <inkml:trace contextRef="#ctx0" brushRef="#br0" timeOffset="-153230.327">5923 6888 2151 0,'0'-2'1259'16,"0"2"-1137"-16,0 0-86 15,0 0-24-15,0 0-12 16,6 2-4-16,6 16 4 16,-9 5-3-16,15 15-27 0,-12-9-45 15,0-2-379-15</inkml:trace>
  <inkml:trace contextRef="#ctx0" brushRef="#br0" timeOffset="-152863.725">6288 7119 2305 0,'-12'0'1002'0,"3"0"-789"16,3 0-157-16,-9 0-35 16,3 0-12-16,0 0-9 15,-9 7 0-15,5 11 0 0,7 4 0 16,-3 4 0 0,0 1-10-16,12 0-6 0,0-1-6 15,30 0 2-15,1-5 0 16,11 5 10-16,-21-2 10 15,15-3-1-15,-15-5 1 16,-18 4 0-16,-3-2-14 16,-18 9-52-16,-24-7-51 15,0-5-195-15</inkml:trace>
  <inkml:trace contextRef="#ctx0" brushRef="#br0" timeOffset="-145251.941">569 9806 2617 0,'0'0'19'16,"0"0"880"-16,0 0-828 15,0 6-57-15,0 3-14 16,0 6-16-16,0 20 16 16,9 3 0-16,12 14 11 15,0 6-5-15,-3 7 1 0,-3 0-2 16,-3-4-2-16,0-6-2 15,-6-4-1-15,9-11-9 16,-12-7-36-16,19-13-69 16,-16-13-584-16</inkml:trace>
  <inkml:trace contextRef="#ctx0" brushRef="#br0" timeOffset="-144890.578">677 9836 3028 0,'0'-12'559'0,"0"3"-507"0,0-5-16 15,0 5 5-15,0 2-18 16,0 7-23 0,15 0-4-16,16 4 4 15,2 25 1-15,3 6 4 16,12 6 2-16,-11 3-1 15,5-3-6-15,-3-2 4 0,-12-7-4 16,-12-12 2-16,0-2-1 16,-3-13-1-16,-12-1 0 15,0-4 0-15,0 0 6 16,0 0 3-16,0-21 1 16,0-18-6-16,0-7-3 0,-3-13-1 15,-6-2-4 1,-6-4-6-16,6 12-4 15,3 12-17-15,6 15-22 16,0 18-36-16,0 8-118 0,0 0-1230 0</inkml:trace>
  <inkml:trace contextRef="#ctx0" brushRef="#br0" timeOffset="-144499.5">1290 9737 2425 0,'0'0'884'0,"-6"0"-592"0,6 0-237 15,-6 0-23-15,6 0-17 16,-12 26-14-16,9 12 1 15,-3 12 5-15,6 2 2 16,0-4-2-16,0-2 0 16,9-13-4-16,15-7 2 15,-15-15-5-15,18-2-3 16,-12-9 3-16,-3 0 0 16,3-12 3-16,-2-22-1 0,-7-9-2 15,-6-9-4-15,0-4-3 16,0 4-8-16,-34 14 3 15,4 8-5 1,-3 13 0-16,-6 17-34 0,-3 3-44 16,14 30-256-1,19-7-822-15</inkml:trace>
  <inkml:trace contextRef="#ctx0" brushRef="#br0" timeOffset="-143959.548">1700 9719 2476 0,'0'6'1076'0,"0"2"-1021"16,0 12-54-16,0 11 12 16,13 6 2-16,-4 13-1 15,9-3-1 1,-12 2-2-16,-3-7-2 0,6-10-4 15,-9-3-2-15,0-11-3 16,0-8 3-16,0-10 2 16,0 0 4-16,-9 0 8 15,0-28-4-15,-9-17-7 16,9-16-6-16,9-9-9 0,0 0 0 16,0 5 0-16,0 6 3 15,9 13-9-15,27 13-6 16,3 11-1-16,0 10-6 15,1 12-5 1,-7 0 0-16,-3 8 2 16,-15 24 1-16,-15 7 15 0,0 0-18 15,0-7 33-15,-6-3 0 16,-33-3 20-16,6-6 1 16,-7-5 1-16,7-6-2 15,0 2 1-15,21-7 18 16,0-4-14-16,12 0-12 15,0 0-4-15,0 0-9 16,12 6-11-16,15 2 8 16,12 6 3-16,0 7 8 0,19-7-8 15,-1 7-4 1,10-4-39-16,-10-2-116 16,-21-5-823-16</inkml:trace>
  <inkml:trace contextRef="#ctx0" brushRef="#br0" timeOffset="-143560.644">2389 9748 3313 0,'0'0'410'0,"0"0"-361"16,0 0-22-16,0 0 0 0,33-3-19 15,0-3-4-15,18-6-4 16,4-3 4-16,20 3-1 0,4-2-1 16,-1 2-2-16,-15-2 0 15,10 6 0-15,-25-2-11 16,0 7-16-16,-14 3-22 16,-13 0-54-16,-15 0-118 15,-6 0-1718-15</inkml:trace>
  <inkml:trace contextRef="#ctx0" brushRef="#br0" timeOffset="-143306.72">2811 9467 2992 0,'0'0'574'0,"0"0"-478"15,0-2-75-15,9 2-10 16,9 0-11-16,16 0 5 15,5 0 2-15,6 2-2 16,-6 12-2-16,13 7-3 0,-13-2 0 16,-6-3-4-16,-9 1 3 15,-12-2-1-15,-3 3-2 16,-9 2-2-16,0 0-2 16,-15 13 8-1,-15 7-4-15,-30 23-26 16,-4-8-91-16,16-14-901 0</inkml:trace>
  <inkml:trace contextRef="#ctx0" brushRef="#br0" timeOffset="-141638.42">3695 9134 2266 0,'0'-4'1290'0,"0"4"-1177"15,0 0-74-15,0 0-23 0,0 0-15 16,0 21-1-16,10 17 0 16,8 11 4-16,-6 8 0 15,3 3 1-15,-9-3-2 16,-3-4-3-16,6-10-16 15,-3-2-12-15,-6-3-27 16,0-12-70-16,0-13-491 0</inkml:trace>
  <inkml:trace contextRef="#ctx0" brushRef="#br0" timeOffset="-141312.869">3744 9104 3353 0,'0'-3'287'0,"0"0"-240"0,0 3-15 16,0 0-21-16,6 0-11 16,18 24-3-1,18 11 3-15,16 11 6 16,-7 7-1-16,6-2-2 16,-2-5-3-16,-10-5 1 15,-12-12-1-15,-9-5-4 0,-18-16 2 16,-3 2 2-16,-3-10 2 15,0 0 10-15,0 0 10 16,0-16-4-16,0-13-11 16,-15-10-5-16,0-13-2 15,-3-3 0 1,-6-4 0-16,6 1-5 0,9 14-9 16,3 6-24-16,6 18-41 15,0 5-191-15,0 11-2605 0</inkml:trace>
  <inkml:trace contextRef="#ctx0" brushRef="#br0" timeOffset="-141008.548">4308 9104 2504 0,'-9'0'1026'0,"9"9"-915"16,0 0-85-16,0 11-12 15,0 13 5-15,0 5-4 16,9 5-3-16,3-2-6 0,9 1-6 16,13-5 0-16,-10-10 0 15,3-10-2-15,-9-11-5 16,9-6 7 0,-6 0 1-16,-6-14 4 0,6-22-3 15,-5-11-2 1,-16-6 0-16,0-1-5 15,0 3-10-15,-37 4-1 16,1 12 3-16,-21 27-14 16,-1 8-61-16,16 0-122 0</inkml:trace>
  <inkml:trace contextRef="#ctx0" brushRef="#br0" timeOffset="-140761.501">4550 8970 2474 0,'0'0'777'16,"6"0"-535"-16,21 0-187 0,15 0-43 15,6-7-6-15,10-1-1 16,2 2-4-16,-3 0-1 15,-8 0-12-15,-1-2-29 16,-21 8-70-16,-15-4-353 0</inkml:trace>
  <inkml:trace contextRef="#ctx0" brushRef="#br0" timeOffset="-140557.097">4725 8970 2161 0,'0'0'1255'0,"0"0"-1021"16,0 0-187-16,0 0-22 16,6 6-17-16,12 12-1 15,6 4 4-15,0 17-3 16,0 4-4-16,3 8-4 0,-8-3-1 16,2 29-24-16,-12-12-26 15,3-17-67 1</inkml:trace>
  <inkml:trace contextRef="#ctx0" brushRef="#br0" timeOffset="-137635.739">698 10887 2428 0,'0'0'81'15,"3"0"458"-15,13 0-218 16,-10 0-219 0,0 0-49-16,-6 0-1 0,0 0-16 15,0 0-14-15,0 0-4 16,-6 14-12-16,-6 12-6 16,-1 15 17-16,-2 10-4 15,-3 3-2-15,-9 7-3 0,9-2-4 16,-9-6-4-1,9-9-16-15,3-9-19 0,6-5-56 16,6-13-188-16,3-17-693 0</inkml:trace>
  <inkml:trace contextRef="#ctx0" brushRef="#br0" timeOffset="-137412.209">508 10983 2656 0,'-6'0'357'0,"6"0"165"16,0-6-448 0,0 6-31-16,0 0-37 0,18 0-1 15,13 27-5-15,17 14 26 16,12-1-11-16,-2-1-6 16,2 2-7-16,-3-15-2 15,-14-5-7-15,5-4-31 16,-15-6-37-16,-6-1-119 15,-15-10-2349-15</inkml:trace>
  <inkml:trace contextRef="#ctx0" brushRef="#br0" timeOffset="-137027.763">1236 10915 3203 0,'0'0'442'0,"0"0"-399"15,-3 18-36-15,3 9-1 0,0 11 4 16,0 5 4-16,3 1-7 15,18-5 0-15,12-11-5 16,0-3-2-16,3-14 0 0,7-8-5 16,-4-3 5-1,-3-13 0-15,-9-25 0 16,0-10-3-16,-17-11-7 16,-1-3 1-16,-9 6-4 0,-13 10-1 15,-32 8-3 1,-6 23-4-16,-9 15-24 0,-22 26-21 15,25 21-85-15,14 0-495 0</inkml:trace>
  <inkml:trace contextRef="#ctx0" brushRef="#br0" timeOffset="-136570.538">1876 10679 2880 0,'0'2'33'0,"0"1"609"15,0 9-595-15,0 6-42 16,0 9 1-16,0 13 6 16,18 5-3-1,-3 7-3-15,-3 3-2 16,-6-5-4-16,6-6-20 16,-3 2-42-16,-9-11-42 0,0-13-448 0</inkml:trace>
  <inkml:trace contextRef="#ctx0" brushRef="#br0" timeOffset="-136196.298">1866 10675 2733 0,'0'-7'680'0,"0"-9"-520"16,0 5-109-16,10-4-25 15,23 6-19 1,6 0-7-16,3 9-1 15,-6 0-3-15,10 0 1 16,-16 3-15-16,-3 18-18 0,-9-1-8 16,-3 7 11-16,-15-1-5 15,0-3-11-15,0 2 11 16,-15-9 36-16,-9 0 2 16,-9-6 24-16,6 2 0 15,-10-3-2-15,10-5 14 16,6-3 17-16,0 4-11 15,18-4-14-15,3-1-12 0,0 4-5 16,0 5-11-16,0 3 0 16,12 2 0-16,21 4 9 15,6 2-3 1,13 3 6-16,5 4-12 0,16-10-12 16,17 0-26-1,-11-7-88-15,-19-10-891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0" max="32767" units="cm"/>
          <inkml:channel name="Y" type="integer" min="0" max="32767" units="cm"/>
          <inkml:channel name="F" type="integer" min="0" max="4095" units="deg"/>
          <inkml:channel name="T" type="integer" min="0" max="2.14748E+0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7-20T02:20:42.6960000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11069 3181 2698 0,'0'0'244'0,"0"0"-133"16,0 0 105-16,0 0-78 15,0 0-60-15,0 0-24 16,0 0-12-16,0 0-7 15,0 0-10-15,0 0-6 16,0 0-2-16,0 0-2 16,0 0-5-16,0 0-5 15,0 0-5-15,0 0 1 16,0 0 0-16,0 0-1 16,0 0 0-16,0 0 1 0,0 0-1 15,0 0 5-15,0 0 0 16,0 0-3-16,3 0-2 15,12 0 1-15,6 0 1 16,3 0-2-16,6 0 0 16,13 0 0-16,-4 0 0 15,12 0 0-15,-6 0 0 16,16 0 0-16,-4 0 0 16,-3 0 0-16,-8 0 0 15,5 3-1-15,-6-1 1 16,-5 4 0-16,-7 0 0 15,-3 0 0-15,3-3 0 16,6 3 1-16,7 1-1 16,8-6-1-16,-3-1 1 15,7 6 0-15,8-6 0 0,-3 0-3 16,-2 0-2-16,-10 4 1 16,-3-4-2-16,1 2 2 15,-10 1 1-15,-3 0 3 16,0-3 0-16,4 0 0 15,-7 0 0-15,-3 0-1 16,9 0 1-16,0 0 0 16,1 0 0-16,-1 0 0 15,6 0-1-15,-6 0 1 16,-2 0 0-16,11 0 0 16,3 0 0-16,-2 0 0 15,2 0 0-15,0 3 0 16,0-3 0-16,4 4-1 15,-4-4 1-15,-9 0-1 0,13 0-1 16,-19 2 2-16,18-2-3 16,-9 0 2-16,7 0-3 15,2 0 0-15,-9 0-2 16,4 0 6-16,5 0-2 16,0 0-2-16,-2 0 4 15,-1 0 0-15,0 0 1 16,10 0-1-16,-10 0-2 15,-3 0 2-15,10 0 0 16,-7 0-1-16,0 0 1 16,7 0 1-16,-7 0-1 0,3 0 0 15,4 0 0-15,-16 0 0 16,9 0 0-16,-6 0 0 16,-5 0 1-16,11 0-1 15,-12 0 0-15,12 0 1 16,-5 0-1-16,-1 0 0 15,3 0 0-15,10 0 0 16,-1 0 1-16,-6 0-1 16,-8 0 0-16,5 3 1 15,-3-3-1-15,-3 0 0 16,-5 0 0-16,2 0 0 16,0 0 0-16,0 0 0 15,0 0 0-15,-8 0 0 16,2 0 0-16,3 0 3 15,-15 0-1-15,9 0 3 0,-11 0 0 16,2 0 1-16,-3 0 2 16,-6 0 0-16,9 0-2 15,6 0 0-15,-15 0-1 16,6 0-2-16,-3 0 6 16,-3 0 0-16,-6 0-2 15,-2 0 2-15,-4 0 0 16,0 0-5-16,0 0 6 15,0 0-7-15,0 0 0 16,9 0-3-16,-9 0-6 16,0 0-39-16,-9 0-148 0</inkml:trace>
  <inkml:trace contextRef="#ctx0" brushRef="#br0" timeOffset="5170.44">12451 1793 3344 0,'0'-8'162'0,"0"3"-127"16,0-1 8-16,9-1-5 16,-9 4-3-16,6-6-13 0,-6 3-2 15,0 4-1-15,0-4-1 16,0 0-7-16,0 0-8 16,0 6-2-16,-6 0-1 15,-12 0-5-15,-6 0-6 16,-6 26-2-16,-6 19 1 15,-4 8 6-15,7 7-6 16,6-1-17-16,15-10 14 16,12-7 4-16,0-13 5 15,0-15-4-15,0-10 5 16,27-4 2-16,-3-4 3 16,12-28 0-16,-2-5 0 15,-1-10-4-15,-9 9-6 16,0 6 7-16,-18 13 3 15,-3 11 0-15,-3 8 0 0,0 0-10 16,0 18-10-16,0 17 12 16,9 5 7-16,6 1-3 15,-3-2-7-15,28-19-34 16,-7-8-83-16,-3-12-988 0</inkml:trace>
  <inkml:trace contextRef="#ctx0" brushRef="#br0" timeOffset="5588.317">12865 1964 381 0,'-12'0'3080'16,"-4"0"-2970"-16,4 0-81 15,-3-4-6-15,3 2-3 16,-3 2-8-16,9 0-12 15,3 0 0-15,-12 6-8 16,6 20 1-16,0 0-4 16,3 3 3-16,6-8-4 15,0-7 1-15,0-5 4 16,0-9-1-16,6 0 4 16,21-17 1-16,3-24-3 15,3-18-32-15,-5-12-17 16,-4 2-9-16,-9-8-21 15,-12 7 20-15,-3 3 49 0,0 9 16 16,0 7 83-16,-9 19 17 16,-6 10-35-16,6 16-22 15,6 6-29-15,-3 0-14 16,0 22-7-16,6 22 6 16,0 15 1-16,0 2-14 15,0 4-3-15,6-7-13 16,27 16-9-16,-3-19-85 15,-3-16-280-15</inkml:trace>
  <inkml:trace contextRef="#ctx0" brushRef="#br0" timeOffset="6109.599">13197 1865 2805 0,'-12'-11'561'16,"-1"4"-514"-16,10 0 4 15,-3 1 12-15,0 4-31 16,6-2-16-16,-6 4-7 16,-3 0-9-16,3 0 0 15,0 0-1-15,-6 19-2 0,12 7 0 16,-9 0-2-1,9 1 3-15,0-4 2 16,0-3-5-16,0-8-1 0,0-3 6 16,21-9 0-16,0 0-3 15,0 0 2-15,16-30-3 16,-13-8-3-16,18-11-17 16,-27-10-2-16,9-2-12 15,-12-7-7-15,-12 1 22 16,0-6 23-16,0 9 18 15,-9 5 32-15,0 13 4 16,-9 19 0-16,15 12-16 16,-3 12-15-16,6 3-16 15,-6 0-7-15,6 35-3 16,-6 23 3-16,6 19 2 0,0 10-2 16,0-5 0-16,0 1 0 15,18-20 0-15,9-10 0 16,-9-9-5-16,16-25-31 15,-7-5-61-15,-12-14-385 0</inkml:trace>
  <inkml:trace contextRef="#ctx0" brushRef="#br0" timeOffset="6451.435">13670 1700 2733 0,'0'0'629'0,"0"0"-511"16,0 0-84-16,0 0-23 16,-6 17-10-16,6 13 6 15,0 8 16-15,0 9-1 16,0-6-4-16,0-3-7 16,0-6-3-16,6-15-3 15,16-2-5-15,11-15-6 0,3-6-32 16,-3-24-101-16</inkml:trace>
  <inkml:trace contextRef="#ctx0" brushRef="#br0" timeOffset="6602.681">13637 1372 2805 0,'0'0'439'0,"0"0"-439"16,0 0-822-16</inkml:trace>
  <inkml:trace contextRef="#ctx0" brushRef="#br0" timeOffset="7371.293">14546 1603 2980 0,'-3'-8'464'0,"3"1"-404"15,-6-1 12-15,6 5 0 16,0 3-15-16,0 0-21 16,0 0-19-16,0 0-8 15,0 0 0-15,9 0-5 16,21 0 1-16,15 0-1 16,13-3 0-16,8 0-2 15,9 0 0-15,7 3-2 16,2 0 0-16,1 0-3 15,-10 0-16-15,-2 0-22 16,8 0-25-16,-11 0-45 16,-22-8-271-16</inkml:trace>
  <inkml:trace contextRef="#ctx0" brushRef="#br0" timeOffset="7690.334">15285 1369 1492 0,'-6'-3'1889'0,"6"3"-1795"16,0 0-66-16,0 0 1 16,0 0-12-16,6 0-14 15,9 0-3-15,12 10 0 0,4 6 0 16,-13-1 0-1,9 2 3-15,-12-5-3 0,0 2 0 16,-3-2 0-16,-6 3 1 16,3-5 0-16,-9 6 3 15,0 3 2-15,0 4 0 16,-9 6 9-16,-24 4-11 16,-3 1-4-16,-49 31-14 15,13-18-47-15,8-4-472 0</inkml:trace>
  <inkml:trace contextRef="#ctx0" brushRef="#br0" timeOffset="11505.127">16643 1340 1997 0,'0'0'1130'0,"0"0"-971"16,0 3-76-16,0-3-9 16,0 0-14-16,0 0-26 15,0 0-19-15,0 0-12 16,0 0-2-16,0 0-1 16,0-3-10-16,0-3 10 15,0 0 0-15,0 3-4 16,0-3 4-16,0 3 0 15,0 3 8-15,0 0 2 16,0 0-1-16,0 0 7 16,0 0-5-16,0 0-11 15,0 0 5-15,0 0-5 16,0 15-7-16,0 15 3 16,0 7 4-16,0 14 3 15,0 7-1-15,0 3 5 0,0 0-2 16,0-2-5-16,0-6 1 15,0-9 2-15,0-3-3 16,0-13-14-16,0-13-30 16,0-3-45-16,0-12-339 0</inkml:trace>
  <inkml:trace contextRef="#ctx0" brushRef="#br0" timeOffset="11947.621">16867 1319 3151 0,'0'0'219'16,"-9"0"-167"-16,3 0-39 15,-6 18-8-15,-4 14 11 16,-2 12 9-16,6 4 4 16,6 6-3-16,0 5 5 0,6 0-5 15,0-1-12 1,0-6-1-16,6-2-7 0,12-11-5 15,16-6 0-15,-7-11-1 16,-6-10 0-16,6-12-4 16,3 0-10-16,-12 0 0 15,-6-18-4-15,-3-10 2 16,-9-11 6-16,0 6-2 16,-15 5 2-16,-18 4-5 15,-15 12-34-15,12 9-51 16,8 3-213-16</inkml:trace>
  <inkml:trace contextRef="#ctx0" brushRef="#br0" timeOffset="12511.372">17214 1613 2890 0,'0'0'357'0,"0"0"-224"16,0 0-34-16,0 0-29 15,0 0-32-15,0 0-26 16,0 0-5-16,6 0 2 15,3 0-1-15,6 0 0 16,3 0-4-16,9 0-4 16,12 0-38-16,-2-10-102 15,-10-1-1943-15</inkml:trace>
  <inkml:trace contextRef="#ctx0" brushRef="#br0" timeOffset="12921.571">17555 1308 3462 0,'0'0'127'0,"0"0"-99"16,0 0-17-16,0 2-5 16,0 25 1-16,0 19 2 15,6 16 0-15,3 12-6 16,-9 2 3-16,6-3-4 15,-6-12-2-15,0-15 0 16,3-13 0-16,-3-13-1 16,0-14-5-16,0-6-3 15,0 0 9-15,9-8 0 16,-3-25-2-16,0-2-7 0,15 3 7 16,-6 6-2-16,9 8 4 15,1 6-3-15,2 12-1 16,0 0 0-16,-12 0-5 15,9 15 0-15,-6 12-1 16,-12-1 5-16,-6 0 1 16,0-3 0-16,-6 4-12 15,-27-7 3-15,-12 0-7 16,-3-15-42-16,11-5-98 16,4 0-210-16</inkml:trace>
  <inkml:trace contextRef="#ctx0" brushRef="#br0" timeOffset="13089.221">17935 1595 2836 0,'0'6'534'0,"0"1"-481"16,0 12-4-16,0 1 8 16,0 3-18-16,0 7-16 15,0 5-13-15,0-3-10 16,0 3-32-16,0-9-88 15,0-14-522-15</inkml:trace>
  <inkml:trace contextRef="#ctx0" brushRef="#br0" timeOffset="13214.949">17953 1434 3217 0,'0'0'193'0,"0"0"-193"0,0 0-94 15,0 0-343-15</inkml:trace>
  <inkml:trace contextRef="#ctx0" brushRef="#br0" timeOffset="13418.461">18038 1272 3346 0,'0'0'287'0,"0"0"-257"15,0 0-28-15,0 6-2 16,6 21 0-16,9 13 9 0,9 17 2 16,-12 6-8-16,6 6-3 15,-3-6-16-15,-9-4-34 16,-6-7-38-16,0-17-128 16,0-14-1972-16</inkml:trace>
  <inkml:trace contextRef="#ctx0" brushRef="#br0" timeOffset="13571.127">18053 1597 3285 0,'0'0'294'0,"0"-2"-263"16,6-1-17-16,18-1-11 16,27-4-3-16,34-10 0 0,-10-3-94 15,1 2-706-15</inkml:trace>
  <inkml:trace contextRef="#ctx0" brushRef="#br0" timeOffset="14224.014">18994 1487 3343 0,'0'-10'190'16,"0"-5"-143"-16,0 3-11 15,13-2 1-15,5 2-10 16,6 1-11-16,3 2-11 16,0 7-5-16,0 2 0 15,-9 0-3-15,1 5-4 16,-4 22-11-16,-15 10 5 15,0 7 8-15,0 9 1 16,-25 0-4-16,-8 2 1 16,0-11 4-16,6-9 3 0,6-5 0 15,12-13 0 1,0-8 0-16,9-6 1 0,0-3 17 16,0 0 10-16,0 0-13 15,18 0-10-15,15 0-5 16,15 0-1-16,10-18-44 15,-7 3-91-15,-12 1-635 0</inkml:trace>
  <inkml:trace contextRef="#ctx0" brushRef="#br0" timeOffset="14448.399">19348 1137 3375 0,'0'0'138'16,"0"0"-127"-16,0 13-11 16,0 7 0-16,0 13-1 15,0 19-7-15,0-5-64 16,0-12-361-16</inkml:trace>
  <inkml:trace contextRef="#ctx0" brushRef="#br0" timeOffset="14732.593">19580 1366 3048 0,'-15'-3'455'0,"-3"3"-415"15,-6 0-31-15,0 0 5 16,11 14-5-16,7 13-1 16,6 3-8-16,0-2 0 15,0 3-2-15,12-5-5 16,16-4 3-16,-7-1 3 16,3-6 1-16,-6 0-1 15,-9-6 1-15,-3-3-5 16,-6 0-2-16,0 5-16 0,-33-2-16 15,-24-1-20-15,5 4-168 16,4-12-2327-16</inkml:trace>
  <inkml:trace contextRef="#ctx0" brushRef="#br0" timeOffset="15386.099">20431 1603 3499 0,'-9'0'129'0,"9"0"-89"15,-3 0-5-15,-3 0-21 0,-12 5-9 16,9 26-5-16,-3 10 1 16,3-1 5-16,3 4-1 15,6-6-2-15,0-8-1 16,0-9-1-16,6-9 2 16,21-8-3-16,3-4 0 15,18 0-7-15,-5 0-13 16,-1-15-3-16,-15-1 14 15,-9 4 9-15,-6 2 1 16,-12 8 3-16,0 2 0 16,0 0-1-16,0 0-3 15,0 0-5-15,9 0 1 16,-3 14 4-16,12-4 0 16,-2-1 1-16,2-3-1 0,-3-6-5 15,12 0-15-15,-3 0-13 16,-15-25-18-16,0-3 2 15,-9-3 18-15,0 5 3 16,-9 3 19-16,-18 9 4 16,-21 5-50-16,2 9-1 15,7 0-173-15</inkml:trace>
  <inkml:trace contextRef="#ctx0" brushRef="#br0" timeOffset="16355.46">20842 1662 2822 0,'0'0'624'0,"0"0"-576"15,0 0-40-15,3 0-7 16,-3 6 2-16,9 17 10 16,-3 6-5-16,0 4-4 15,-6-6-3-15,0-5-1 16,6-8-7-16,-6-2-9 15,0-12-7-15,0 0 22 16,9 0 1-16,-9-28 0 16,12-8-14-16,-6-5 7 15,9 3 7-15,-9 9 11 0,0 8 1 16,0 10 7-16,-3 8 10 16,6 3-22-16,0 0-7 15,0 3-2-15,6 20 1 16,-3 6-2-16,10 1 3 15,-10-7-1-15,3-3-7 16,-3-2-11-16,-9-16-9 16,12-2-3-16,3 0 2 15,-3-16 4-15,-3-11-22 16,3 1 47-16,-9 8 20 16,0 1 64-16,-6 11-14 15,0 3-29-15,0 3-26 16,3 0-15-16,6 0-7 0,7 9 6 15,-13 11 1 1,24-8-1-16,-6-1-2 0,6-7-3 16,-6-4-7-16,3 0-6 15,0-4 0-15,-8-13 19 16,-4 6 8-16,-6 1 14 16,-6 8 14-16,0 2-3 15,0 0-20-15,0 0-13 16,0 0-2-16,12 12 1 15,-6 2-2-15,3 4-6 16,0-10-5-16,12-8-9 16,6 0-17-16,0-3-41 15,-3-26-41-15,4-3-1 16,-16 0 123-16,9 5 36 16,-21 7 84-16,0 11-8 0,6 9-43 15,-6 0-52 1,0 6-17-16,0 38-4 0,0 14 3 15,0 15 1-15,0 12 0 16,0 8 0-16,-6 7 0 16,-15-6 0-16,0-11-22 15,2-23 11-15,7-25 11 16,6-19 0-16,0-16 30 16,0-4 15-16,-6-36-23 15,9-21-9-15,3-19-3 16,0-11 1-16,0-5-3 15,0-7-4-15,0 6 2 0,3 13-2 16,21 17 3 0,13 16-7-16,-4 17-6 0,6 10-11 15,0 18 3-15,-12 6-6 16,-12 0-7-16,-2 24-6 16,-13 15 2-16,0 1 10 15,-34 7-7-15,-17-6 11 16,3-1-13-16,-22-7-44 15,25-16-87-15,6-6-852 0</inkml:trace>
  <inkml:trace contextRef="#ctx0" brushRef="#br0" timeOffset="17316.791">22281 1582 3525 0,'0'6'133'15,"0"-6"-93"-15,12 0-17 16,19 0 9-16,29 0-8 0,18 0-9 15,25 0-6 1,15 0-5-16,33 0 0 0,-4 0-2 16,4 9 0-16,-12 2 1 15,-15 2-3-15,-24-1-5 16,-16-6-9-16,-24 2-22 16,-14-5-43-16,-10-3-31 15,-3 0-69-15,-6 0-968 0</inkml:trace>
  <inkml:trace contextRef="#ctx0" brushRef="#br0" timeOffset="17588.182">23522 1361 3449 0,'0'-4'233'0,"0"2"-196"0,0 2 4 15,0 0-8-15,0 0-14 16,12 0-13-16,15 0-6 15,6 6 0-15,3 10 0 16,7 9 0-16,-4 1-2 16,-15 1-2-16,3 1 2 15,-15-2 1-15,-6 5-2 16,-6-3 0-16,0 5 0 16,0-5 0-16,-33 8-7 15,-21-1 1-15,-13 8-4 16,-56 20-2-16,14-10-52 0,15-16-84 15</inkml:trace>
  <inkml:trace contextRef="#ctx0" brushRef="#br0" timeOffset="19042.937">24294 2271 1521 0,'0'0'1987'16,"0"0"-1895"-16,0 0-57 15,0 0 0-15,15 0 3 16,10 0-14-16,2 0-12 16,12-9-7-16,0-7-2 15,13 8-3-15,-1-6-9 16,27 2-33-16,-14 4-49 16,-10-5-177-16</inkml:trace>
  <inkml:trace contextRef="#ctx0" brushRef="#br0" timeOffset="20610.028">24919 2068 3220 0,'0'-2'198'0,"0"-4"-140"16,0-6-3-16,0 1-9 15,0-5-8-15,9 2-17 16,9-3-8-16,3 2-3 16,4-2-5-16,2 5-5 15,6-2 1-15,-12 4-1 16,15 10-1-16,-12 0-8 16,-2 0-4-16,-1 5-4 15,-9 28-10-15,-12 8 3 16,0 9 13-16,0 5-9 15,-30 12 2-15,-7-4 9 16,-11-2 9-16,0-6-2 16,2-10 2-16,16-13 0 0,9-12 8 15,12-8 1-15,3-3-2 16,6-7 4-16,0-2 11 16,6 0 4-16,21 0-16 15,19 0 8-15,2-11-3 16,21-7-15-16,22-17-7 15,-10 6-70-15,-11 2-284 0</inkml:trace>
  <inkml:trace contextRef="#ctx0" brushRef="#br0" timeOffset="21002.676">25357 1507 1975 0,'0'0'1422'16,"0"0"-1333"-16,0 0-72 15,0 0-9-15,0 0-3 16,0 12-5-16,0 14 4 15,0 6 3-15,0 4-6 16,0 1-1-16,0 7-11 16,0-12-72-16,0-5-330 0</inkml:trace>
  <inkml:trace contextRef="#ctx0" brushRef="#br0" timeOffset="21321.323">25592 1483 3205 0,'-12'0'278'0,"9"0"-240"16,-3 0-38-16,0 20 0 16,6 6-5-16,0-1-20 15,0 1 0-15,0 1-19 16,27-7-5-16,-6 0 36 15,6-5 12-15,7-1 0 16,-4-2 0-16,-6 0 1 16,-12 2-1-16,0-2 0 15,-12 5-9-15,0-2 6 0,0 7 4 16,-24-2 6-16,-15-4-5 16,0 2-1-16,-19-12-21 15,4-4-156-15,15-2-2543 0</inkml:trace>
  <inkml:trace contextRef="#ctx0" brushRef="#br0" timeOffset="21475.107">25622 1522 2936 0,'34'-7'78'0,"38"-5"-78"15,0-2-165-15,-8 2-1585 0</inkml:trace>
  <inkml:trace contextRef="#ctx0" brushRef="#br0" timeOffset="22608.607">26461 1685 3170 0,'0'0'347'0,"0"3"-326"16,0 26-17-16,0 18 4 16,0 15 22-16,15 5 5 15,-2 12-15-15,-1-3-10 16,-6 1-3-16,0-11-3 15,3-11-4-15,-9-2-17 16,0-17-53-16,0-15-217 0</inkml:trace>
  <inkml:trace contextRef="#ctx0" brushRef="#br0" timeOffset="22977.39">26398 2133 2534 0,'0'-3'1032'15,"0"0"-969"-15,0 1-45 16,18-8-7-16,15 1-11 16,19 1-7-16,14-1-28 15,-6 0-48-15,10 7-59 16,-19-2-124-16,-12 4-183 0,-18 0-245 16,-8 0 694-16,-13 0 527 15,0 0 0-15,0 0-234 16,0 0-191-16,0 18-48 15,-9 5-13-15,9 7-10 16,0 3 8-16,0 1-3 16,9-1-14-16,18-5-13 15,-6-4-5-15,12-12-1 16,3-6-3-16,-3-6-5 16,-11 0-10-16,-7-21 1 15,-3-9-4-15,-12-8 0 16,0 6 7-16,-36 0 1 15,-37 15-6-15,1 5-34 16,8 9-145-16</inkml:trace>
  <inkml:trace contextRef="#ctx0" brushRef="#br0" timeOffset="23704.635">27687 1875 3348 0,'0'-9'194'16,"0"2"-150"-16,0-10-6 15,6 7 8-15,9-8-21 16,18 6-17-16,3-3-8 16,-2 9 0-16,-13 5-2 15,6 1-3-15,-6 0-2 16,-9 16-8-16,-3 16 2 16,-9 6 4-16,0 16 6 0,-21 4-8 15,-18 6 1-15,-13-2 2 16,4-7-1-16,6-8 4 15,9-17 5-15,15-15 3 16,11-4 1-16,7-9-4 16,0 2 12-16,0-4 6 15,7 0-9-15,23 0-1 16,18 0 5-16,9 0-2 16,10-11-11-16,-4-1-2 15,1-7-29-15,-4 11-29 16,-21 0-49-16,-15 4-280 0</inkml:trace>
  <inkml:trace contextRef="#ctx0" brushRef="#br0" timeOffset="23981.242">28049 1284 3327 0,'-9'0'204'0,"9"4"-179"16,-3 22-25-1,-3 9 1-15,6 8 7 16,0 1 3-16,0 3-11 0,0-7-6 15,0 5-21-15,0-12-49 16,0-13-368-16</inkml:trace>
  <inkml:trace contextRef="#ctx0" brushRef="#br0" timeOffset="24334.133">28218 1361 3289 0,'0'2'182'15,"0"1"-150"-15,0 3-31 16,0 5-1-16,0 4 0 16,0 5-1-16,0-2 1 15,0 2-1-15,0 1 1 16,21-5 5-16,-12 0-4 15,18-2 3-15,0 4-3 16,1 1 2-16,5-8-3 16,-6 6 0-16,-3-8-1 15,-3 2 1-15,-15 2-1 16,0-7 0-16,-6 2-3 16,0-2 4-16,-27 6 5 15,-3-3-1-15,-9-3-4 0,-16-6-11 16,16 0-47-1,9-3-200-15</inkml:trace>
  <inkml:trace contextRef="#ctx0" brushRef="#br0" timeOffset="24521.615">28302 1337 3335 0,'0'0'172'0,"7"0"-138"15,2 0-24-15,3 0-6 16,9 0-4-16,18 0 0 16,27 0-30-16,-5 6-90 15,-7-4-673-15</inkml:trace>
  <inkml:trace contextRef="#ctx0" brushRef="#br0" timeOffset="24889.177">28511 2021 3288 0,'0'6'293'15,"0"-6"-260"-15,0 0-6 16,0 4 14-16,0-4-10 15,15 0-24-15,18 0-4 16,-3 0 0-16,9 0-3 16,4 0-4-16,11 0-43 15,-6-12-64-15,-18 0-393 0</inkml:trace>
  <inkml:trace contextRef="#ctx0" brushRef="#br0" timeOffset="25401.4">28906 1682 2988 0,'0'0'350'0,"0"0"-255"16,0 0-46-16,9 6-21 15,-3 18 22-15,0 5-10 16,3 4-17-16,3 4-5 15,-6 6-5-15,6 2-5 16,-2 2-4-16,-4-7-4 16,0 1 1-16,0-8-1 15,-6-4-25-15,0-14-53 16,0-9-276-16</inkml:trace>
  <inkml:trace contextRef="#ctx0" brushRef="#br0" timeOffset="25843.3">29105 1402 3388 0,'0'0'171'16,"0"0"-114"-16,0 0-18 15,6 2-26-15,18 30 5 16,10 19 10-16,8 10-12 16,0 12-9-16,-3 6-3 0,-11 8-4 15,-22 7 0 1,-6 0-9-16,-34 35-26 0,-29-21-33 15,-18-17-99-15</inkml:trace>
  <inkml:trace contextRef="#ctx0" brushRef="#br0" timeOffset="26654.479">27442 1726 2809 0,'0'0'434'16,"0"0"-346"-16,0 0-43 16,0 0-7-16,0 0-19 15,0 0-9-15,-6 15 8 16,-12 13 27-16,0 17 11 15,-6 16-13-15,9 16 8 16,6 8-11-16,6 8-15 0,3-3-12 16,0-1-7-16,27-10-6 15,60-12-13-15,-2-20-37 16,-7-30-91-16</inkml:trace>
  <inkml:trace contextRef="#ctx0" brushRef="#br0" timeOffset="30354.246">16526 5083 2552 0,'0'2'589'0,"0"-2"-449"16,0 5-20-16,0-5-26 0,0 1-33 15,0-1-37 1,0 4-5-16,0-4 4 0,0 6 13 16,0-4-4-16,0-2-6 15,0 3-5-15,9-3-6 16,9 0-7-16,3 0-2 15,21 0 0-15,13 0-2 16,2 0-4-16,12 0 2 16,13 0-1-16,2-3-1 15,-8-5 0-15,14 3 0 16,-5-6 1-16,-4 3-1 16,-11-4 2-16,11 1-2 15,-17-4-1-15,2 4 1 0,-6 1 0 16,1-4 1-1,-7 6-1-15,-9 2 0 0,4-3 0 16,-1 6 0-16,-9 0 0 16,6 3 0-16,1-3-1 15,2 0 1-15,-12 3 1 16,12-3-1-16,-11 3 0 16,8 0 0-16,3 0 1 15,-9 0-3-15,7 0 2 16,2 0 0-16,0 0 1 15,10 0-1-15,-4 0 0 16,3 0 0-16,-8 0 0 16,8 0 0-16,-6 0-1 15,-8-3 1-15,-1 3 0 0,6 0 0 16,0-2 0-16,-5 2 0 16,14 0 0-16,-12 0 0 15,4 0 1-15,-1 0-1 16,3 0 0-16,-6 0 0 15,1 0 1-15,-1 0-1 16,9 0 1-16,-11 0-1 16,11 0 5-16,-3 0-2 15,10 2 1-15,-4 4-1 16,0-3 0-16,4 3-3 16,-4-3 1-16,3-3-1 15,-2 2 2-15,-13-2-2 16,0 0 4-16,0 0-2 15,-8 0 3-15,11 0-1 16,-15 0 1-16,3 0-2 0,13 0-3 16,-16 0 0-16,18 0 3 15,-6 0-3-15,1 0 2 16,-1 0-2-16,9 0 0 16,-8 0 0-16,2 0 2 15,0 0-1-15,0 0-1 16,1 0 1-16,11 0-1 15,-15 0 1-15,1 0 0 16,-1 0-1-16,0 0 2 16,-9 0 2-16,-8 0 0 15,5 0 0-15,-12 0 0 16,0 0 0-16,-6 0 1 16,6 0-1-16,-9 0-1 0,3 0 0 15,-9 0-1-15,-6 0 0 16,0 0-2-16,-21 0-10 15,-12 0-37-15,-15 0-175 0</inkml:trace>
  <inkml:trace contextRef="#ctx0" brushRef="#br0" timeOffset="31522.235">6964 6284 3009 0,'0'0'370'0,"0"0"-282"15,0 0-31-15,0 0 9 16,0 0-2-16,0 0-17 15,0 1-8-15,0-1-14 16,0 4-7-16,3-4-9 16,6 0-1-16,18 0-5 15,13 0 6-15,29 0 6 16,16 0-7-16,20-5-4 16,19-14 1-16,6 2-3 0,-7-4-1 15,13 0-1 1,-18 4 0-16,-15-1 0 0,-10 7 0 15,-26 0-3-15,-7 5-4 16,-3-4-4-16,-15 4-5 16,-14-5-11-16,-10-3-27 15,-6-4-43-15,-12 4-254 0</inkml:trace>
  <inkml:trace contextRef="#ctx0" brushRef="#br0" timeOffset="32187.969">7544 5028 3340 0,'6'0'186'16,"0"-6"-145"-16,21-9-21 15,-3 3 6-15,9-6-8 16,0 7-9-16,-2 0-5 15,2-1 1-15,-12 6 0 16,-6 3-4-16,-6 3-1 16,-3 0-2-16,-6 0-9 0,0 0-19 15,-15 23-7-15,-6 10 21 16,-6-1 0-16,0 0 10 16,8-3 2-16,19-6 3 15,0-8-4-15,0 2-10 16,0-5 8-16,19 2 7 15,14-2 1-15,0 1 7 16,0-5 4-16,-3 0-7 16,-3-2-4-16,-5 4-1 15,-16-4 0-15,-6 0-4 16,0 3-3-16,-28 11-17 16,-20 3 1-16,-33 14-25 15,8-1-92-15,13-10-271 0</inkml:trace>
  <inkml:trace contextRef="#ctx0" brushRef="#br0" timeOffset="32572.167">7833 5059 3445 0,'0'-5'102'0,"21"-4"-90"15,7 0-7-15,-4 1-4 0,9 4 3 16,-6 4-4-16,-3 0-4 16,-9 0-3-16,-9 6-7 15,-6 18-2-15,0 7 4 16,-6 8 3-16,-18 1 6 15,0-3 0-15,0-5 3 16,3-10 5-16,6-7 5 16,15-5-1-16,0-8-3 15,0-2 16-15,0 0 5 16,9 0-15-16,9 0-5 16,9 0-3-16,3 0-4 15,25 0-12-15,-1-14-81 16,-15-1-432-16</inkml:trace>
  <inkml:trace contextRef="#ctx0" brushRef="#br0" timeOffset="32724.017">8220 5189 3096 0,'0'0'390'15,"0"0"-351"-15,0 0-28 16,0 0-11-16,12 0-4 15,9-7-86-15,-3 0-318 0</inkml:trace>
  <inkml:trace contextRef="#ctx0" brushRef="#br0" timeOffset="33124.186">8313 4904 3341 0,'0'0'155'15,"0"0"-119"-15,0 0-17 16,0 0-8-16,0 14 2 16,0 17 6-16,15 10-4 15,-3-1-7-15,3 7-7 16,-8-6 0-16,-1-7-1 16,0-4 3-16,3-11-3 15,-3-9 0-15,-6-4-1 0,0-6-3 16,6 0 1-1,0 0 3-15,-3 0 0 0,15-14 0 16,-9 2-5-16,12-3 0 16,0 9 2-16,-3 5 0 15,12 1-4-15,1 0-18 16,-7 0-14-16,-3 1-2 16,-9 11 11-16,-12 1 5 15,0-5 25-15,0 6 0 16,-33 2 17-16,-6 0-5 15,-7 3-12-15,-5 1 1 16,15-8-1-16,15-12-12 16,6 0-68-16,15 0-232 0</inkml:trace>
  <inkml:trace contextRef="#ctx0" brushRef="#br0" timeOffset="33306.536">8654 5071 3297 0,'0'0'238'0,"0"0"-191"16,6 0-34-16,-6 0 5 16,12 0-2-16,3 8-11 15,-2 8-5-15,2 7 0 16,-3 1 0-16,-3 3-15 16,9 7-40-16,-12-4-50 15,-6-10-336-15</inkml:trace>
  <inkml:trace contextRef="#ctx0" brushRef="#br0" timeOffset="33449.193">8687 4898 3106 0,'0'-2'155'15,"0"2"-155"-15,0 0-196 16,0 0-1644-16</inkml:trace>
  <inkml:trace contextRef="#ctx0" brushRef="#br0" timeOffset="33659.048">8805 4793 3327 0,'0'4'229'0,"0"2"-181"16,0 8-42-16,0 7 2 15,15 13 15-15,3 7-11 16,-3 9-7-16,7 5-1 16,-1-2-2-16,-9-6-2 15,-9-2-21-15,-3-7-33 16,0-6-49-16,0-16-305 0</inkml:trace>
  <inkml:trace contextRef="#ctx0" brushRef="#br0" timeOffset="33803.784">8850 5036 3303 0,'0'-3'163'0,"3"0"-133"0,34 1-20 16,17-2-10-16,0 2-101 16,-5-4-2808-16</inkml:trace>
  <inkml:trace contextRef="#ctx0" brushRef="#br0" timeOffset="51774.902">8322 9397 2898 0,'0'6'382'0,"-9"-6"-264"16,9 3-69-16,0-3-8 15,0 2 7-15,0-2-9 16,0 0-20-16,0 0-2 16,0 0 0-16,0 4-2 15,9-4-4-15,-3 0 4 16,3 2-2-16,-6-2-3 15,19 0-2-15,11 0 4 0,3 0 0 16,24 0-1-16,4 0 0 16,17 0-4-16,-2 0-1 15,-4 0-4-15,10-2 0 16,-16-4 0-16,0 3-1 16,-11-6-1-16,-7 2 1 15,-12 1 1-15,-15 1-2 16,4 3 3-16,-13 2-3 15,-9 0-3-15,0 0 3 16,-6 0-8-16,3 0-9 16,-3 0-6-16,12-6-17 15,-12-1-28-15,0 1-66 0,0 1-682 16</inkml:trace>
  <inkml:trace contextRef="#ctx0" brushRef="#br0" timeOffset="52658.059">8389 9599 2632 0,'-15'0'179'16,"15"0"-151"-16,-6 0-8 16,6 0 29-16,0 0 14 15,0 0 11-15,0 0 63 16,0 0 0-16,-6 0-53 15,6 0-36-15,0 0-11 0,0 0 3 16,0 0-12-16,0 0-3 16,0 0-8-16,0 0-6 15,0 0-2-15,0 0-1 16,0 0 6-16,0 0 1 16,0 0 15-16,0 0-6 15,0 0-7-15,6 0-6 16,0 0 0-16,9 0-4 15,0 0-2-15,12 0 0 16,15 0 4-16,6 0 1 16,7 0-4-16,5-6 2 15,4 0-4-15,-1-2-4 16,0-5 3-16,7 5-2 16,-13 2-1-16,-6-3 0 15,-2 3 0-15,-19 3 3 0,-3 3-3 16,-6 0 0-16,-15-2 0 15,6 2 0-15,-12 0 0 16,3 0 2-16,-3 0-2 16,0 0-8-16,0 0-13 15,0 0-24-15,9 0-42 16,6 0-92-16,-9-4-2082 0</inkml:trace>
  <inkml:trace contextRef="#ctx0" brushRef="#br0" timeOffset="56789.48">13441 9157 3222 0,'0'0'164'0,"0"0"-126"16,0 0 25-16,0 0-9 15,0 0-30-15,0 0-18 16,0 0-6-16,0 11 0 16,0-2 0-16,0 11 0 15,0-2 3-15,0 5 4 16,0 1 2-16,0-6 3 16,9 3 1-16,-3-8 1 15,0-4 5-15,0-3 1 16,9-2 1-16,-3-4-10 15,0 0-4-15,10 0 1 0,-10 0 1 16,15 0 4-16,-9-4-4 16,15-2-4-16,-6 2-5 15,-3-7 1-15,10 5 2 16,2-1-3-16,6 0 0 16,3-1 0-16,-5 2 0 15,5 2 0-15,-9 2-1 16,6 2 1-16,-2 0-2 15,-4 0 2-15,12 0-1 16,-9 0 1-16,7 0-3 16,2 0 3-16,0 0-2 0,-9 0-3 15,7 0 2-15,-7 0 3 16,3 0-1-16,0 0 1 16,-2 0-1-16,5 2 1 15,-6 2 0-15,13-2 1 16,-7 2-1-16,3 2 0 15,-3-6 0-15,1 2 0 16,-1 2 0-16,0-4-1 16,-3 0 1-16,7 3 0 15,-10-3 0-15,-3 0-1 16,0 2 1-16,4-2 0 16,-10 0 0-16,15 4-1 15,3-4 1-15,-5 0 0 16,11 0 0-16,-9 0-4 15,-6 0-7-15,-2 0 1 0,5 0 2 16,-9 1 4-16,-9 4 2 16,0-4 2-16,4 5-2 15,-7-1 2-15,6-3 0 16,-3 0 0-16,3 2 1 16,-6 2-1-16,9-4 1 15,-2 7-1-15,-4-6 1 16,3 3-1-16,-12-4 0 15,9 2 3-15,-12-2-2 16,6 2 2-16,-3-1 3 16,-2 3-1-16,2-4-3 15,-3 2 0-15,-3-4-1 16,0 1 3-16,6-1 0 0,-3 0-1 16,9 0 3-16,-3 0 3 15,-6 0 11-15,3 0 0 16,-3 0-8-16,-9 0 0 15,7 0-4-15,-4 0-3 16,3 0-3-16,0 0-1 16,0 0 1-16,3 0-2 15,-6 0 2-15,3 0-2 16,-3-1 4-16,0-3-2 16,-6 4 7-16,0-2-2 15,0 2-2-15,0 0 2 16,0 0-7-16,0 0 4 15,0 0-4-15,0 0 2 0,0 0-2 16,0 0-2-16,0 0 2 16,0 0 0-16,0 0-1 15,0 0 1-15,0 0 0 16,0 0-1-16,0 0 1 16,0 0 0-16,0 0 0 15,0 0 0-15,0 0 0 16,0 0 0-16,0 0 0 15,0 0 0-15,0-13 2 16,0 2-2-16,6-10 0 16,-6-7 0-16,3-5 0 15,6-7-10-15,6-8-9 16,-6-19-24-16,6 11-69 16,-9 4-411-16</inkml:trace>
  <inkml:trace contextRef="#ctx0" brushRef="#br0" timeOffset="63672.036">14835 9302 2220 0,'-6'0'390'15,"6"0"-200"-15,0-1 46 16,0 1-45-1,0 0-70-15,0 0-55 0,0 0-21 16,0 0-1-16,0 0 0 16,0 0-5-16,0 0-7 15,0 0 5-15,0 0-8 16,0 0-8-16,0 0-11 16,0 0-3-16,0 0-2 15,0 0-2-15,0 0 0 16,0 0-3-16,0 0-2 15,0 7 0-15,6 18 1 0,1 3 1 16,8 5 2-16,-3 11 4 16,6-6 1-16,6 0-1 15,-3 6 3-15,15-9-1 16,7 4-3-16,-4-3-2 16,6-4 0-16,0 1-1 15,10-3-2-15,-4-1 3 16,0-3-2-16,10 1 1 15,-1-1 0-15,15-6 0 16,-2 1 1-16,-4 2-3 16,10-6 0-16,-7 4 1 15,10-3-1-15,-1 0 1 0,4 3-1 16,-10-5 0-16,13 0 0 16,-19-2 0-16,13-2 0 15,5-2 0-15,-8 1 3 16,11-6 0-16,-2-2-1 15,8-3 1-15,4 0 0 16,8 0-1-16,-8 0-2 16,15 0 0-16,-4 0 1 15,4-3-1-15,3-7 1 16,-3-1 2-16,2 2-1 16,1-5-2-16,0 2 0 15,-1 0 0-15,1-4 2 16,-6-3 0-16,-7 5-1 0,-2-4-1 15,-12 3 0-15,-1-3 2 16,-14 1-2-16,5-3 0 16,-3-1 0-16,-8-2 3 15,8-1-1-15,-5 1 1 16,5 0-3-16,-14 0 1 16,11-4 1-16,-8 1-2 15,-10 2 2-15,3-5 0 16,-5 1-2-16,-4 0 0 15,-9 2 0-15,0 0 2 16,-2 0-1-16,-4-1-1 16,6 1 2-16,3 0-2 15,-8-1 0-15,11 7 2 0,-9-5-2 16,-9 9 0 0,3-2 0-16,-5 4 1 0,-7 4 2 15,-12 1 0-15,6-3 1 16,0 7 1-16,-12 0-1 15,6-1-2-15,-3 0 1 16,-6 6-3-16,0-4 0 16,0 4 0-16,0 0-5 15,0 0-6-15,0 0-16 16,-18 10-16-16,-15 5-49 16,9 3-114-16</inkml:trace>
  <inkml:trace contextRef="#ctx0" brushRef="#br0" timeOffset="64018.955">19840 9350 3494 0,'0'0'146'0,"0"0"-114"16,0 0 11-16,0 0-10 15,27 0-24-15,-6 0-6 16,15 0 0-16,-12-3-3 16,9 0 4-16,1-2-1 15,-7 5 2-15,-6-4 1 16,9 2 0-16,-12-2-1 0,3 4-3 16,-9 0-2-16,0 0 0 15,4 0 1-15,-10 0-1 16,-6 0 0-16,6 0-1 15,-6 10-3-15,0 12 1 16,0 4 3-16,0 10-1 16,0 2-7-16,-18 12-18 15,-10-7-36-15,10-13-141 0</inkml:trace>
  <inkml:trace contextRef="#ctx0" brushRef="#br0" timeOffset="67315.635">21026 9499 3388 0,'0'0'195'0,"0"0"-158"0,-3 9-27 15,-9 9-2-15,-3 8-3 16,2 9 0-16,-8 10 3 16,-6 3 1-16,12 5 2 15,-3-2-7-15,3-14 1 16,9-5-5-16,-3-8-4 16,9-16-11-16,0-8-29 15,0 0-52-15,21-8-113 0</inkml:trace>
  <inkml:trace contextRef="#ctx0" brushRef="#br0" timeOffset="67520.745">21038 9496 3386 0,'0'0'149'16,"0"0"-109"-16,0 0-4 16,6 0-14-16,-6 0-15 15,9 6-7-15,6 18 0 16,3 8 1-16,3 3-1 15,0 10-3-15,-9-5-15 16,0 1-10-16,-2-1-20 16,-1-7-14-16,-3-10-65 15,3-11-445-15</inkml:trace>
  <inkml:trace contextRef="#ctx0" brushRef="#br0" timeOffset="67690.32">20971 9717 3071 0,'0'0'388'16,"0"0"-328"-16,0 0 9 15,0 0-13-15,0 0-28 16,12 0-20-16,16 0-6 16,11 0-2-16,51 0 0 15,-11-5-48-15,-4-17-243 0</inkml:trace>
  <inkml:trace contextRef="#ctx0" brushRef="#br0" timeOffset="72257.009">19508 9016 2522 0,'0'0'449'0,"0"0"-299"16,0 0-74-16,0 0-2 15,0 0-24-15,0 0-18 16,0 0 23-16,0 0 11 16,0 6-28-16,0-3-18 15,0 3-4-15,0 6 3 16,6 6 0-16,0 2-5 15,-3 3-3-15,9 3-5 0,-12 4 2 16,12-1 1 0,-6-5 0-16,-3-8-1 0,6-4 1 15,0-3-2-15,-3-3-2 16,-3-6 0-16,12 0 5 16,-3 0 2-16,9 0 4 15,-6 0-3-15,22 0-4 16,-4-8-5-16,0-2-3 15,-3 6-1-15,9-2 2 16,-11-4-2-16,5 7 0 16,-9 1 0-16,3 2 0 15,0-4 0-15,3 4 0 16,4-2 0-16,5 2 0 16,-3 0 0-16,12 0 0 15,-5-4 0-15,14 4 0 0,-6 0 0 16,-8-2 0-16,5 2 0 15,3-4-1-15,-6 4 1 16,-5 0 1-16,5-6-1 16,-9 6 0-16,12 0 0 15,-8-2 0-15,5 2 0 16,0-3 0-16,4 3 0 16,-13-3 0-16,12 3 0 15,-18 0 0-15,9 0 0 16,-11 0-1-16,5 0 1 15,-9 0 0-15,9 0-2 16,0 0 2-16,1 0 0 16,-4 0 0-16,-3 0 0 0,6 0 0 15,-9 0 0 1,3 0-3-16,1 0 3 0,-13 0 0 16,9 0 1-16,-15 0-1 15,6 0 0-15,-3 0 3 16,3 0-3-16,-9 0 0 15,0 0 4-15,-3 0 3 16,9 0 9-16,-6 0 0 16,0 0-8-16,3-6-2 15,0-9-2-15,7 4-1 16,-4-6-2-16,0-1 1 16,0-3-2-16,-3-2 2 0,-3 2-2 15,-6-2 1-15,0 3-1 16,0 0 0-16,0 8-6 15,0-1-10-15,0-1-18 16,0 2-34-16,0-2-89 16,-6 6-2416-16</inkml:trace>
  <inkml:trace contextRef="#ctx0" brushRef="#br0" timeOffset="74131.247">21675 9092 2641 0,'0'-3'304'16,"-6"3"-239"-16,6-2 40 15,0-1 37-15,0 3-27 16,0 0-50-16,0 0-19 15,0 0 0-15,0 0-15 16,0 0-2-16,0 0-5 16,0 0-5-16,0 0-2 15,0 0-4-15,0 0-4 16,0 0-2-16,0 0-2 16,0 0 0-16,0 0 0 15,0 8 3-15,0 13 7 16,0 0 1-16,0 2-5 15,0 0-4-15,6 0-2 0,0 2-2 16,-3-9 1-16,6 4-4 16,-9 2 2-16,6-11-2 15,3-1 3-15,-9-3-2 16,3-2 1-16,-3-5 1 16,0 2-3-16,0-2 7 15,0 0 0-15,0 0 0 16,6 0 2-16,-6 0-4 15,0 0 3-15,0 0-5 16,9 0 0-16,-9 0-2 16,6 0 0-16,0 0-2 15,9 0 1-15,3-2 0 16,3-3 0-16,-3 5 0 0,7-6 0 16,2 6 0-16,0 0 0 15,6-1-2-15,-9-4 2 16,9 4 1-16,1-3-1 15,5 2 0-15,-6-1 0 16,-12-3-1-16,15 0 1 16,-11 2-2-16,-1 2 2 15,0-2 0-15,-6 4-2 16,0 0 2-16,9 0 0 16,-6 0 0-16,4 0-2 15,8 0 2-15,-6 0-3 16,6 0 3-16,-9-2 0 15,0-2-2-15,-3 4-2 0,1-2 4 16,-7 2 0-16,3-2 1 16,-3-2-1-16,6 4 0 15,0-6-1-15,-6 4 1 16,9 2-1-16,-5-4 1 16,-1 4 0-16,3 0 0 15,0-3 0-15,3 0 0 16,-3 3 0-16,3-3 0 15,3 2 1-15,1 1-1 16,-13-5 0-16,12 5 0 16,-6 0 0-16,6 0 0 15,-12 0 0-15,9 0 0 16,-12 0 0-16,7 0 0 16,2 0 0-16,0 0 0 0,-3 0 0 15,0 0 0-15,9 0 0 16,0 0 1-16,-6 0-1 15,4 0 0-15,-1 0 0 16,-3 0 0-16,-3 0 0 16,3 0 0-16,-3 0 0 15,3 0 1-15,-9 0-1 16,1 0 1-16,2 0-1 16,3 0 0-16,-6 5 2 15,3-5-2-15,-6 0 2 16,6 1-2-16,-6-1 2 15,3 0-2-15,-6 3 0 16,6-3 0-16,-9 0 0 0,15 3 0 16,-12-3 0-16,-6 0 0 15,0 0 0-15,3 0 1 16,3 0-2-16,-6 0 2 16,0 0-2-16,0 0 1 15,0 0 0-15,10 0 1 16,-10 0-1-16,0 0 0 15,0 0 0-15,0 0 0 16,0 0 0-16,0 0 0 16,0 0 0-16,0 0 0 15,0 0 0-15,0 0 0 16,0 0 0-16,0 0 0 16,0 0 0-16,0 0 0 0,0 0 0 15,0 0 0-15,0 0 0 16,0 0 0-16,0 0 0 15,0 0 1-15,0 0-1 16,0 0 0-16,0 0 0 16,0 0 2-16,0 0-2 15,0 0 2-15,0 0 0 16,0-6-2-16,0-14 1 16,9 2-1-16,-9-4 0 15,6-2 0-15,-6 1 0 16,3 5-2-16,6-3-1 15,-9 4-1-15,0 6-2 0,0 1-7 16,0-1-19 0,0 7-21-16,0 4-37 0,0 0-213 0</inkml:trace>
  <inkml:trace contextRef="#ctx0" brushRef="#br0" timeOffset="74755.102">22592 9674 3433 0,'0'0'159'15,"0"0"-121"-15,0 0-10 16,-9 0-12-16,9 0-10 16,-12 21-4-16,-3 9 8 15,0 8 9-15,-6 3-8 16,3 0-3-16,-4-7-2 0,4-4-1 16,3-10-2-16,15-8-3 15,0-8 0-15,0-4 0 16,0 0-1-16,0-25-2 15,27-16-1-15,1-17-22 16,2-10 5-16,3-5 11 16,-6 9 0-16,-9 11 4 15,-3 12 6-15,-3 15 0 16,0 11 3-16,-5 13 2 16,8 2-5-16,-3 0 1 0,6 23 4 15,9 15-5-15,0 6 0 16,-9 10 2-16,0-8 2 15,-9 3-4-15,3-10-10 16,-12-5-8-16,0-10-28 16,0-7-55-16,0-11-480 0</inkml:trace>
  <inkml:trace contextRef="#ctx0" brushRef="#br0" timeOffset="74927.405">22514 9772 3345 0,'0'0'279'0,"0"0"-245"15,18 0-13-15,15 0 7 0,15-6-13 16,13-3-15-16,29-3-10 16,-8 4-41-16,-19-4-125 0</inkml:trace>
  <inkml:trace contextRef="#ctx0" brushRef="#br0" timeOffset="76308.844">23639 8988 3048 0,'0'0'346'0,"0"0"-283"15,0 8-46-15,0-2 4 16,0 6-4-16,0 5 1 16,6 7 5-16,0 2 12 15,-6-3 0-15,7 7-6 16,-7-2-9-16,0-1-5 15,3 2 2-15,-3-3-6 16,0 0-3-16,0-1-3 16,0-6-2-16,12-4 1 15,-6-9 1-15,-6 3-1 16,6-9-1-16,-6 0 4 0,9 0 1 16,0 0 7-16,9 0-4 15,3-5-5-15,0-5-2 16,-3 4-4-16,12 2 2 15,-2-7-2-15,2 10 0 16,3 1 0-16,9 0 0 16,4-5 0-16,-1 5 0 15,9 0-2-15,-3 0 2 16,7 0 0-16,2 0 0 16,-3 0 0-16,1 0 0 15,-4 0 0-15,-3 0 0 16,-5 0 0-16,-13 0 0 15,3 0-1-15,0 0-1 0,1 0 2 16,-4 0 0-16,6 0-1 16,-9 0 1-16,3 0-1 15,-2 0 1-15,11 0 0 16,-9 0-1-16,-6 0 1 16,-3 0 0-16,-3 0 0 15,-8 0 0-15,-7 0 0 16,3 0 0-16,-9 0 5 15,0 0-5-15,3 0 0 16,-3 0 5-16,15 0-5 16,-3 0 0-16,3 0 1 15,3 0 0-15,-6 0-2 16,3 0 1-16,-3-1 0 16,6 1 0-16,-3 0 1 0,-2 0-2 15,14-4 3-15,-9 4-2 16,6-2 0-16,-3-1 0 15,0-1 0-15,-9 2 0 16,0-4 0-16,-3 2 3 16,0-2 2-16,7 4-1 15,-4-4-4-15,-6 4 6 16,9-8-6-16,0 8 3 16,3-5 1-16,-9 4-4 15,6-1 0-15,-9-1 0 16,3-2 4-16,-9-2 6 15,3-1 8-15,-3-4-5 16,0 0-8-16,0-7 1 0,0-3-3 16,0-2-1-16,0 6-2 15,0-3 0-15,0 2-3 16,0 6-1-16,0 6-8 16,0 9-14-16,0 0-18 15,0 0-132-15</inkml:trace>
  <inkml:trace contextRef="#ctx0" brushRef="#br0" timeOffset="78305.291">25674 9069 2534 0,'0'0'486'0,"0"0"-298"15,0 0 2-15,0 0-77 16,9 0-47-16,-9 0-27 16,0 0-7-16,0 0-11 15,0 0-6-15,0 12-4 16,0 2-6-16,0 9 8 15,0 10-2-15,0 2-1 16,0 1-1-16,0 2-6 16,0-12 4-16,6-5-4 15,0-5 2-15,-6-6-3 0,3-8 1 16,-3 2 1 0,0-4-1-16,6 0 2 0,-6 0 4 15,18 0 3-15,-12 0-2 16,12-4-7-16,3-4 0 15,0 0-3-15,13-3-2 16,-7 5 2-16,15 1 0 16,-3 3 0-16,0-5 0 15,7 5 0-15,-4-8-1 16,6 8 1-16,1 2 0 16,5-4 0-16,6 4 0 15,-2 0 0-15,5-2 0 0,-3 2 0 16,-2 0 0-1,2-4 0-15,-9 4 0 0,-8-2 0 16,11 2 0-16,-6 0 0 16,-3-2 0-16,7-2 0 15,-1 4 0-15,-3 0 0 16,13 0 0-16,-7 0 0 16,-3 0 0-16,-8 0 0 15,5 0 0-15,-21 0 0 16,6 0 0-16,-6 0 0 15,-11 0 1-15,5 0-1 16,0 0 0-16,-6-6 3 16,9 6-3-16,-6-2 1 15,-3 2-1-15,-6 0 4 16,-9 0-4-16,15-4 0 0,-9 4 0 16,0-3 1-1,-6 0 7-15,10-1 0 0,-10-8 3 16,0-7 0-16,6-4-1 15,-6-6-6-15,0-6-2 16,0 0-1-16,0-3 1 16,0 5-2-16,0 0-3 15,-6 7-5-15,-10 4-7 16,4 9-7-16,-6 13-6 16,-9 0-52-16,9 0-269 0</inkml:trace>
  <inkml:trace contextRef="#ctx0" brushRef="#br0" timeOffset="83954.925">19695 5940 2760 0,'0'0'572'0,"0"0"-508"15,0 0-24-15,0 0 20 0,0 0-2 16,0 0-34-16,0 0-11 15,0 0 3-15,0 4 1 16,0-4-8-16,-12 8-2 16,0-1-7-16,-13-2 3 15,4 3 3-15,-12 7-1 16,6-5 0-16,-15 4 1 16,11-6-3-16,1 2 0 15,-3 1-3-15,0-2 1 16,9-4-1-16,-9 7 2 15,5-7 1-15,-5 0 0 16,3 0 4-16,-3-2 1 0,-15 3-2 16,11 0-3-16,-8 0-3 15,0-1 1-15,-1 4 0 16,1 0-1-16,6-1 0 16,-3 2 0-16,-1-4 1 15,4 5 0-15,-3-5 1 16,0-1 4-16,-7 1-1 15,4 3-2-15,-6-6 0 16,-3 3 0-16,5-3-3 16,-5-1 4-16,-3 2-4 15,-1-2 2-15,4-2-2 16,-3 6 0-16,-4-6 1 16,1 0-1-16,12 0 0 15,-10 0 0-15,4 0 1 16,-3 0 1-16,-1 4-2 0,-2-4 2 15,2 2-1-15,-2-2 2 16,3 4 0-16,-1-2-3 16,-8 1 0-16,9 3 1 15,-4 4-1-15,4-5 0 16,-3 0 0-16,-4 5 0 16,4 0 0-16,-10 1 0 15,-5-4 0-15,0 8 1 16,-1-5-1-16,4 4 2 15,5-2-2-15,-2-4 0 16,11 4 0-16,10-6 0 16,3 0 1-16,0-4-1 15,-4 1 0-15,4 1 0 0,0-4 1 16,-10 0-1-16,-2 6 0 16,-6-6 0-16,-10 1 0 15,-5 4 0-15,-10-5 0 16,7 0 0-16,5 0 0 15,4 0 0-15,12 0 0 16,8 0 4-16,4 0 0 16,18 0 1-16,0 0 1 15,-4 0-4-15,-5 0-2 16,0 0 1-16,0 0-1 16,-1 0 0-16,-11 0 1 15,-3 1-1-15,3 4 0 0,-7 0 0 16,1 1 1-16,3-1-1 15,-4 1 0-15,4-2 0 16,3-4 0-16,-1 2 0 16,4-2 0-16,0 0 0 15,-4 0 1-15,-8 0-1 16,-3 0 0-16,-4 0 1 16,-2 0-1-16,2-2 0 15,-5-4 0-15,-1 2 0 16,4-4 1-16,-3 5 1 15,-1-2 2-15,4-1 2 16,2 0-2-16,10 0-2 16,-3-1-1-16,2 1 1 15,-2 4 0-15,3-4-2 0,-10-6 4 16,1 6-4-16,5 0 0 16,7-2 5-16,-3 0-2 15,2 2-3-15,16 0 3 16,15-1 2-16,3-1-3 15,0 2 1-15,12 2-1 16,-15-2-2-16,15 0 1 16,-13-4 1-16,4 4 0 15,-3-3-2-15,-3-6 2 16,-3 4-1-16,0-5-1 16,0 2 2-16,-7-3-2 15,13 5 0-15,-6-6 3 0,0 6-3 16,3-2 2-1,-3 5 0-15,5-3-2 0,-2-2 2 16,-3 6-2-16,3-8 1 16,-3 1-1-16,0 1 0 15,3 2 1-15,-7-4 1 16,7 0 0-16,-9-1-1 16,15 1 0-16,-6 0 0 15,-9-3 1-15,11-1-1 16,-8 2 1-16,-3 2-1 15,0-2-1-15,6-3 0 16,3 7 2-16,-4-4-2 0,10 3 1 16,-9-2-1-1,9 2 0-15,-9-3 2 16,9 4 1-16,-3-3-2 0,-1-3-1 16,4 4 2-16,0-5-2 15,-3 7 1-15,15 0-1 16,-6 0 2-16,-3-2-2 15,9 5 1-15,0 0-1 16,6 0 0-16,-6 7 0 16,6-8 0-16,-9 5 0 15,9 2 0-15,0-7-3 16,0 1 3-16,0-5-2 16,0-1-2-16,9 3 3 15,3-7 0-15,0 4 0 16,3 5-2-16,0-6 0 0,12 4-1 15,7-7 1-15,8 7 0 16,-3-4 3-16,-3 1-4 16,6 5 0-16,-5-1-1 15,2 2 0-15,-9 2 1 16,18 1 1-16,-8-3 1 16,11 2 2-16,3-7-1 15,10 8 1-15,8-4-1 16,1-3 1-16,-4 3-3 15,9-2 0-15,-5 6 3 16,-4 2 0-16,4 0-4 16,-7 0 2-16,1 0 2 15,-1 4-1-15,15-8 1 0,-11 5 0 16,23-6 2-16,-11 0-2 16,5 3 0-16,4-4-2 15,-7 4 2-15,1 2-2 16,-1-6 2-16,7 7-3 15,3-5 2-15,-4 4 0 16,1-2 1-16,5 2 0 16,1 0 0-16,2 0 0 15,-8-3 0-15,0 7 0 16,-10-1 0-16,16 3 0 16,-7-3 0-16,7 0 0 15,-1-3 0-15,16 1-1 16,-3-5 1-16,8 4 0 15,1-3 2-15,-6 7-1 16,-1-2 0-16,-29-2-1 0,2 6 0 16,-20 0-1-16,-4 0 1 15,-3 0 0-15,4 0 0 16,2 0 0-16,13 0 1 16,2 0 1-16,13 0-2 15,-10 0 0-15,10 0 2 16,-4 0-2-16,-2 0 0 15,-7 0 1-15,1 0 0 16,-10 0 0-16,4 0-1 16,-4 0 2-16,6 0-2 15,-5 0 1-15,-7 0-1 16,13 6 3-16,-13-2-3 0,3-2 2 16,13 5-2-16,-10-1 0 15,1 0 0-15,5 5 1 16,-11-2-1-16,2-1 0 15,6 5 0-15,-8-2 0 16,2 0 0-16,-2-1 1 16,2-2-1-16,-9-2 0 15,4 6 0-15,-4-6 0 16,0-1 0-16,-2 1 2 16,-4 3-2-16,3 0-1 15,4-2 1-15,-1-2 0 16,0 3 0-16,4-1 1 15,-4-1-1-15,3-1 0 0,-2 6-1 16,-16-5 1-16,6 4 0 16,-8-6 0-16,-1 7 0 15,-6-4 0-15,12-1 0 16,-8 7 0-16,11-7 0 16,-3 2 0-16,6 0 0 15,1 2 0-15,-4-2-2 16,-12 5 2-16,-3-2-4 15,-5 0 2-15,-13 0-1 16,3-1 1-16,-9 1 0 16,-3 2 1-16,3-2 0 15,6-3 1-15,-3 7 0 16,-6-3 0-16,6 3 1 16,3-3-1-16,-3 5 0 15,-9 0 0-15,12 4-2 0,-5 3 0 16,-4-2 0-16,6-1 1 15,-12 5 1-15,6 0 0 16,0-2 0-16,-6 3-1 16,6-3 1-16,-6-4 0 15,0 1 0-15,0-1 0 16,0-5 0-16,0 4 0 16,0 2 0-16,0 0 0 15,0-1 0-15,-12 4 0 16,6-3 0-16,-6-4 0 15,-4 0 1-15,1-3 2 16,0 2 0-16,-12-1 0 0,0-2-2 16,-3 2 2-16,-3 5-2 15,5 1-1-15,-5-4 0 16,3 4 1-16,3-3-1 16,-6-4 0-16,-10 5 1 15,13-2-1-15,-6 0 0 16,-9-2-1-16,2 5 1 15,13-2-1-15,0-4 0 16,6 4-2-16,6-9 3 16,3-3-3-16,12 2 0 15,-12-2 2-15,3-2-3 16,-7-2-1-16,4-2 2 16,-3 0-7-16,-3 0 0 15,-9 0-16-15,3 0-64 16,0 0-401-16</inkml:trace>
  <inkml:trace contextRef="#ctx0" brushRef="#br0" timeOffset="99304.835">14654 7650 3366 0,'0'-12'177'0,"0"3"-134"16,0 3-4-16,0 0 8 16,0-2-17-16,0 8-16 15,0 0-9-15,-6 0-2 16,6 0-3-16,0 8-8 15,0 25 2-15,0 16 4 16,0 20 2-16,0 3 0 16,0 10 0-16,0-3 0 0,0-4 0 15,0-4-5 1,6-12-26-16,-6 1-21 0,0-18-38 16,0-18-289-16</inkml:trace>
  <inkml:trace contextRef="#ctx0" brushRef="#br0" timeOffset="99638.059">14485 7997 2353 0,'0'0'1112'0,"0"0"-1032"0,0 0-61 15,0 0-10-15,0 4-9 16,0 16 4-16,12 15 15 15,7 3 0-15,8 7 2 16,-6-2-5-16,3 2-4 16,-6-6-4-16,3-5-6 15,0-6 3-15,-9-7-2 16,-6-9 0-16,-3-6 2 16,-3-6 5-16,0 0 9 15,0 0 1-15,0 0-3 16,10 0 1-16,-1-3-2 15,0-23-8-15,18-16-5 16,0-7-3-16,9-10 0 16,25-14-14-16,-7 8-54 15,-24 16-213-15</inkml:trace>
  <inkml:trace contextRef="#ctx0" brushRef="#br0" timeOffset="101697.499">18786 10722 3275 0,'-9'4'208'16,"9"2"-183"-16,0 3-25 15,0 8 0-15,0 11 0 16,0 12 8-16,0 12 13 16,0 3 3-16,9 10 1 15,-3-4-10-15,0-2-8 16,-6-4-6-16,0-8 1 16,0-11-2-16,0-5-20 15,0-7-34-15,0-10-127 16,0-5-732-16</inkml:trace>
  <inkml:trace contextRef="#ctx0" brushRef="#br0" timeOffset="102087.673">18741 10801 3331 0,'-9'0'146'16,"-6"0"-119"-16,6 25-19 16,-15 8 0-16,9 14 1 15,-7 1-3-15,1-4 15 16,12-7-3-16,0-6-6 16,0-15-4-16,3-6-4 15,6-8 0-15,0-2 0 0,0 0 11 16,0-22 16-1,24-26-16-15,0-14-15 0,4-5-11 16,-4-2 0-16,-3 10 3 16,-3 18 5-16,-9 15 3 15,-6 16 3-15,6 10-3 16,3 4-12-16,0 30 10 16,15 11 2-16,1 8 1 15,-4-1-1-15,18 1-15 16,9-18-63-16,-18-15-550 0</inkml:trace>
  <inkml:trace contextRef="#ctx0" brushRef="#br0" timeOffset="145508.244">9062 12261 2048 0,'0'0'494'0,"0"0"-327"16,0 0-80-1,0 0-68-15,0 0 209 0,0 0 70 16,9 0-200-16,-9 0-36 16,0 0-12-16,0 0-15 15,6 0-12-15,-6 0-6 16,0 0-7-16,0 0 0 15,0 0-6-15,0 0 1 16,6 0 0-16,3 0 12 16,-6 0 2-16,12 0-5 15,-3 0 1-15,9 0-2 16,-3 10-3-16,6-4-7 16,13 0 0-16,-4-2 1 15,12 2-1-15,0 0 4 0,1 0-1 16,5 1-4-16,0-4 0 15,1 0 2-15,2-3-2 16,-3 2 2-16,7-2-4 16,-4 0 3-16,-6 0-2 15,1 4-2-15,-7-4 4 16,0 0-3-16,-3 6 0 16,-6-6 0-16,1 2 0 15,-10-2 0-15,3 0 1 16,-12 0-1-16,3 0 0 15,0 0 1-15,0 0-1 16,4 0 0-16,-4 0 0 16,6 3 0-16,3-3 0 0,0 3 0 15,6 0 2-15,-3 0-2 16,4 3-1-16,-4-4 0 16,6 7 1-16,-3-5 0 15,0 2 2-15,7-5-2 16,-10 5 0-16,18-2 0 15,0 5 0-15,1-3 0 16,2 0 1-16,-6-1-2 16,7 4 1-16,-7-3 0 15,9 0 0-15,-2-1 0 16,-10-1 0-16,12-2-1 16,-9 4 1-16,7-2 0 15,-4 1 0-15,-6-2 0 0,13 0 0 16,5 2 0-16,-9-1 2 15,13 2-2-15,2-6 2 16,-6 2-2-16,16 1 1 16,-16 1-1-16,10-4 0 15,-7 0 1-15,0 2-1 16,7-2 2-16,-13 0-2 16,4 0 0-16,2 0 1 15,-12 0-1-15,7 0 4 16,-10 0-3-16,-6 0-1 15,6 0 0-15,-8 0 0 16,-10 3 0-16,3 0 0 0,3 0 0 16,-6 0 1-1,-5-3-1-15,17 6 1 0,-18-6-1 16,9 0 0-16,-6 0 1 16,-6 0 1-16,7 0 1 15,5 0 0-15,-6 0 0 16,3 0 1-16,3 0-4 15,-5 0 0-15,-1 0 0 16,6 0 3-16,-12 0-1 16,3 0 0-16,3 0 0 15,-6 0 1-15,7 0-1 16,-1 0 1-16,3 0 1 16,3 0 1-16,9 0 0 15,-2-6-2-15,-4 3 0 16,12-3 0-16,-9 1-1 0,-5-2 1 15,5-1-2-15,-6 2 3 16,-3 0 0-16,-3 3 0 16,7-2 2-16,-19-5-2 15,15 4 2-15,-12 1-1 16,-6-1 0-16,-3 3 0 16,3 0-1-16,-12 3 1 15,6 0-2-15,-6 0 0 16,0 0-3-16,0 0 0 15,0 0 0-15,0 0-2 16,0 0-11-16,0 0-12 16,0 0-23-16,0 0-45 15,-6-12-738-15</inkml:trace>
  <inkml:trace contextRef="#ctx0" brushRef="#br0" timeOffset="153156.417">20452 6040 1315 0,'0'-3'1164'16,"0"-5"-864"-16,0 8-208 15,0-4-32-15,0 4 2 16,0 0-7-16,0 0 237 16,0 0-149-16,0 0-72 15,0 0-27-15,0 0-19 16,0 0-11-16,0 0-8 16,0 0-2-16,0 0-2 15,0 0 2-15,0 0 0 16,0 0-4-16,0 0 1 0,0 4-1 15,0 7 0-15,0 3 3 16,0 3-2-16,0-1-1 16,-9-1 3-16,9-1-3 15,0 1 0-15,0-7 1 16,0 7-1-16,0-6 4 16,0-1-1-16,0 5 0 15,0-8 0-15,0 1 2 16,0 3-3-16,0-7 2 15,9 8-2-15,-6-4 0 16,12-4-1-16,-9 1 1 16,16 1 2-16,-7-4-1 15,9 2 1-15,0-2-2 0,9 0 1 16,0 0-3 0,1 0 1-16,-4 0-1 0,15 0 2 15,0 0-1-15,10 0-1 16,-10-6 0-16,9-3 1 15,-6-3-1-15,7 4 0 16,-10 2 0-16,0 0 1 16,-2-3-2-16,-1 7 2 15,3-2-1-15,0-1 0 16,1-1 0-16,11 0 1 16,3-3-2-16,-8 1 1 15,-4 2 0-15,0 2 2 0,-15 2-2 16,1-4 0-1,-7 3 0-15,3 3-2 0,-3-3 2 16,6 0 2-16,4 0-1 16,-7-2 2-16,12-1 1 15,-3-6-3-15,-3 4 1 16,7-2 2-16,-10-2-2 16,-6 7 3-16,3-1-2 15,-3 0 0-15,7-2 0 16,-10 2-3-16,15 0 3 15,0 0-3-15,16-2 0 16,-4 2 5-16,6 1 0 16,4 5-5-16,2 0 1 15,3 0 1-15,-2 0-1 16,-4 0-1-16,7 0 0 0,-7 0 0 16,3 0 1-16,-8 0-1 15,-1 0 0-15,-3 0 0 16,-12 0 1-16,-2 0-1 15,5 0 0-15,3 0 1 16,0 0-1-16,4 0 2 16,20 0-1-16,-5 0-1 15,2 0 0-15,0 0 0 16,1 5 0-16,2 1 0 16,-11-1 0-16,-10-2 1 15,3-1 0-15,-9 4-1 16,7-2 0-16,-10-2 0 15,0 4 2-15,6 0 0 16,1 0-2-16,-1 0 2 16,6-1 1-16,-8 7-2 0,11-2 1 15,0-2-2-15,-12 4 0 16,7-4 1-16,-7 1 1 16,0 3-2-16,-9-6 0 15,-2 2 1-15,2-2-3 16,-6 6 4-16,-3-6-1 15,0 2-1-15,3-2 0 16,1 6 0-16,-1-3 1 16,-9-1-1-16,9 4 0 15,-9-3 0-15,9 1 0 0,-15 3 1 16,9-4-1-16,-2 5 0 16,2-2 0-16,-3 3 0 15,-3-3 0-15,3-1 0 16,-6 2 0-16,3-5 0 15,-12-2 0-15,6 2 0 16,-9-4 0-16,6-2 0 16,-6 2 0-16,0-4-1 15,0 0 1-15,0 2 0 16,6-2 0-16,-6 0 0 16,0 0 2-16,0 0 0 15,0 0 0-15,0 0 3 16,0 0-2-16,0 0 0 15,6 0-1-15,-6 0-2 16,6 0 2-16,9-6 0 0,-8-4-2 16,14-2-1-16,-6 2 1 15,12-5 0-15,0 4-1 16,6 0 1-16,7 0 0 16,-1 0 0-16,-6 3-1 15,9 2 1-15,-6 4-2 16,4-2 2-16,-4 4-1 15,0 0 1-15,6 0 0 16,10 0 0-16,-4 0-1 16,3 0 1-16,-2 0 0 15,11 10 1-15,-3 0-1 16,13 1 0-16,-1-6 0 16,7 1 1-16,-1 5-1 15,-6-5 0-15,4-1 0 0,-7 8 0 16,-2-5 0-16,2-2 0 15,-6 4 3-15,1 0-3 16,-1-4-1-16,0 3 1 16,-8 1 0-16,5-9 1 15,3 5 2-15,-8 1-1 16,5-4-2-16,-6 3 1 16,4-1 0-16,-4-5 0 15,9 4 0-15,-2-4-1 16,-13 0 2-16,12 0-1 15,-11 0-1-15,2 0 2 16,-9 0-2-16,-3 0 0 0,4 0 2 16,-4 0 0-1,12 0-2-15,-9-9 2 0,-2 3-2 16,-1 1 2-16,3-6 2 16,-6 0-4-16,0 2 2 15,1 1 0-15,-4-6 0 16,0 2 1-16,3-2-1 15,-6 2 1-15,4-7-3 16,-1 7 0-16,0-2 2 16,-9 2-1-16,6 2-1 15,-12-6 1-15,6 5-1 16,-5-7 2-16,2 6-2 16,-3-5 0-16,-3-3 1 15,-3 2-1-15,15-6 0 0,-12 1 1 16,6-7-1-16,-3 1 0 15,-3 1 0-15,0-5 0 16,4 3 1-16,-16 4-1 16,9-3 0-16,0 0 0 15,-9-1 0-15,6-2 0 16,-6 0-2-16,0 0 0 16,0 3 0-16,0-4 2 15,0 5 0-15,0-1 0 16,0 2 0-16,0-1 0 15,-6 3-2-15,-3-1 2 16,0 2 0-16,9 4-1 16,-6 0 1-16,-13-1 0 0,16 3-2 15,-3 1 2-15,-6 2-1 16,3 0 1-16,3 7 0 16,-6-5 0-16,12 7 0 15,0 4 0-15,0-1 1 16,0 1 2-16,0 2-3 15,0 0 0-15,0 0 0 16,0 0 0-16,0 0-3 16,0 0-3-16,0 0-5 15,0 0-6-15,0 0-13 16,-9 0-33-16,6 0-139 0</inkml:trace>
  <inkml:trace contextRef="#ctx0" brushRef="#br0" timeOffset="158081.625">11362 9130 2103 0,'0'0'1223'0,"0"0"-1154"16,9 0-42-16,33 0-4 15,6 0 92-15,22 0-75 0,8-12-28 16,13-8-11-16,-7 6-1 16,1-3-4-16,-16 5-25 15,-9 0-22-15,-14 9-38 16,-13-1-334-16,-21 4-2312 0</inkml:trace>
  <inkml:trace contextRef="#ctx0" brushRef="#br0" timeOffset="158337.977">11461 9286 2713 0,'-3'0'678'16,"3"0"-624"-16,0 0-38 16,0 0 15-16,0 0 6 15,21 0 0-15,12 0 8 16,13 0-3-16,17 0-18 16,16 0-10-16,11-12-9 15,16-6-4-15,-1-3-1 16,37-5-32-16,-33 6-72 15,-19 2-353-15</inkml:trace>
  <inkml:trace contextRef="#ctx0" brushRef="#br0" timeOffset="162031.018">11727 10769 3352 0,'0'10'138'0,"0"0"-119"16,0 15-14-16,-6 9 11 16,6 16 3-16,0 9 5 15,0 3 0-15,0 1-2 16,0 0 1-16,0-9-15 15,0-3-3-15,6-11-2 16,-6-5-2-16,0-5 0 16,0-7 0-16,0-5-1 15,0-10-22-15,-6-8-28 16,-15 0-39-16,-10 0-600 0</inkml:trace>
  <inkml:trace contextRef="#ctx0" brushRef="#br0" timeOffset="162435.954">11694 10708 2884 0,'0'0'490'0,"-6"0"-439"15,6 0-37-15,-7 2 1 16,-5 24 9-16,3 11 7 0,-3 4 1 16,0-1-12-16,-12-5-2 15,21-5-6-15,-9-4-2 16,3-9 3-16,0-8 0 16,9-6-8-16,0-3 5 15,0 0 0-15,0-3 2 16,0-26 0-16,9-9-12 15,6 0-5-15,-6-2 5 16,6 9 4-16,-3 9-4 16,-3 9 1-16,3 7 2 15,-6 6-3-15,16 0-2 16,-7 9-7-16,9 21 4 16,6 3 5-16,6 13-1 0,0-12-45 15,-11-13-149-15</inkml:trace>
  <inkml:trace contextRef="#ctx0" brushRef="#br0" timeOffset="165805.937">13704 13617 3141 0,'0'0'242'0,"0"0"-183"15,0 0 14-15,0 0-6 16,9 0-18-16,18-6-25 16,0-3-11-16,15 0 4 15,7-5 4-15,11 5-4 16,3 0-6-16,10 1-1 15,11-1-2-15,-2 6-5 0,5-3 0 16,-8 6-3-16,-13 0 0 16,-8 0-2-16,-16 0-8 15,-15 0-10-15,-3 0-10 16,-24 0-28-16,0 0-38 16,-24 9-34-16,-9 0-127 0</inkml:trace>
  <inkml:trace contextRef="#ctx0" brushRef="#br0" timeOffset="166155.131">13698 13812 2499 0,'0'0'381'0,"0"0"-283"16,0 0 68-16,0 0 1 16,0 0-82-16,0 0-34 15,6 0 7-15,3 0-2 16,15 0-7-16,6-1-10 16,12-3-15-16,7-1-1 15,14-1-2-15,24-6-5 16,19 6 3-16,0-2-7 0,11 2 0 15,-2-4-5-15,-24 5-7 16,-22 1 1-16,-27 4-1 16,-27 0-3-16,-15 0-23 15,-33 0-30-15,-15 0-25 16,-9 0-457-16</inkml:trace>
  <inkml:trace contextRef="#ctx0" brushRef="#br0" timeOffset="167454.669">14452 13666 3059 0,'0'0'198'16,"0"0"-148"-1,0 0 8-15,0 0-16 0,0 0-25 16,0 15-5-16,0 9 20 15,6 4 6-15,-3 3-4 16,15 3 0-16,-9 1-1 16,13 7-5-16,11 1-11 15,3-2 0-15,12 4-1 16,4-7 0-16,14-1-3 16,6 1-5-16,7-6-2 15,-7-2-1-15,16-4-2 16,2-6 0-16,-2-3 0 15,5-7-2-15,-2-1 2 16,9-6 0-16,5-3-2 16,7 0 1-16,-6 0-2 0,8-15 2 15,-11 1-1-15,-4-10-1 16,-8-2 0-16,-13-1 0 16,-5-4 0-16,-16-7 3 15,-5-7-3-15,-7 1 0 16,6-8 0-16,-12-1 0 15,10-3 0-15,-13 3 0 16,-3 10 0-16,-6-3 3 16,-9 9-3-16,-12 5 2 15,3 6-2-15,-6 5-7 16,-3 7 7-16,0 6-3 16,0 2-3-16,0 3-4 0,0 3-10 15,-3 0-27 1,-21 17-83-16,15 3-321 0</inkml:trace>
  <inkml:trace contextRef="#ctx0" brushRef="#br0" timeOffset="167854.634">16462 13670 3229 0,'0'0'192'0,"0"0"-159"16,27 0-7-16,4 0 5 16,17-10-12-16,0 2-9 15,7-4-6-15,-10 4-1 16,-12-1 3-16,0 3-5 15,-21-3 11-15,0 7 14 16,-12 2 15-16,0 0-12 16,0 0 3-16,0 0-8 15,0 0-13-15,0 0-11 16,0 14 0-16,0 14 5 16,6 9 3-16,6 1 1 15,4 3-5-15,-4-7-1 16,3-5-3-16,-9-2-5 15,-6-10-27-15,0-5-72 0,0-9-396 16</inkml:trace>
  <inkml:trace contextRef="#ctx0" brushRef="#br0" timeOffset="172471.746">20054 13435 3294 0,'-12'0'116'0,"3"6"-89"16,9-2-16 0,-6 2 28-16,6 5-28 0,0 13-11 15,0-2 0-15,0 8 4 16,15-4 0-16,-3 1 1 16,-3-7 4-16,0-3-1 15,-9-5 2-15,15-4 0 16,-15-2 3-16,6-6 0 15,-6 0 1-15,0 0 0 16,3 0 3-16,-3 0-2 16,9 0 1-16,6 0-6 15,-3 0-4-15,0 0-3 16,16 0 0-16,-13 0-2 16,21 0-1-16,3-2 0 15,0-2 3-15,7 2-3 0,-1-4 0 16,0 4 2-16,0-2-1 15,10 4-1-15,-19 0 0 16,18 0 0-16,-2 0 0 16,-4 0 0-16,12 0-1 15,-2 0 1-15,-4 0 0 16,6 0 0-16,-2 0 0 16,-7 0-4-16,3 0 2 15,-5 12 1-15,-1-4-3 16,-9 3 1-16,-3-1 3 15,7 2 0-15,-4-6-3 16,-9 6 3-16,3-10 0 16,-6 2 0-16,7-2 1 15,-10-2-1-15,-3 0 2 16,-9 0-1-16,-6 0 1 0,-3 0-1 16,6 0 1-16,0 0 2 15,-9 0 2-15,9-2 2 16,6-12-4-16,-3 4-1 15,9 1-2-15,-12-3 1 16,-3 5-1-16,13 0 1 16,-13 1 3-16,6-6-3 15,-6 4 5-15,3-7 3 16,-6 1-4-16,3-4 2 16,3-2-3-16,-3-7-1 0,0 1-4 15,-6 0-10 1,6 2 0-16,-6 1-14 15,0 4-31-15,0 3-59 0</inkml:trace>
  <inkml:trace contextRef="#ctx0" brushRef="#br0" timeOffset="172865.967">20664 14010 3557 0,'-3'0'136'15,"3"0"-119"-15,0 8-16 16,0 16-1-16,0 7 3 16,0 13-3-16,0 2 4 15,0 11-2-15,0-7 0 16,0-6-2-16,0-7 0 0,0-5-2 15,0-5-19 1,0-13-47-16,0-2-81 0,0-12-854 0</inkml:trace>
  <inkml:trace contextRef="#ctx0" brushRef="#br0" timeOffset="173038.058">20645 13956 3403 0,'0'-11'141'0,"16"-4"-107"16,8 1 5-16,9-7-3 16,0 9-20-16,12-2-12 15,1 8-4-15,-7 0-6 16,6 6-30-16,-9 0-51 0,-15 0-278 16</inkml:trace>
  <inkml:trace contextRef="#ctx0" brushRef="#br0" timeOffset="173236.067">20751 14117 3213 0,'0'0'338'16,"0"0"-297"-16,0 0-26 15,0 0 9-15,12 0-3 16,6 0-14-16,12 0-4 15,13 0-3-15,29 0-29 0,-15-12-86 16,4 2-889-16</inkml:trace>
  <inkml:trace contextRef="#ctx0" brushRef="#br0" timeOffset="174321.855">22188 13398 2940 0,'-6'-4'548'16,"6"2"-499"-16,-6-2-35 15,6 4 30-15,0 0-7 16,0 0-24-16,0 0-10 16,0 0-3-16,0 25 5 0,0 3 7 15,0 8-3-15,0-1 0 16,0 3-3-16,0 3-3 15,0-9-2-15,0-1 1 16,0-7-1-16,0-5-1 16,0-5 0-16,0-8 3 15,0 0 0-15,0-4-3 16,0 0-2-16,0-2 2 16,0 0 0-16,0 0 1 15,0 0-1-15,12 0 3 16,0 0 0-16,9 0 6 15,6 0 7-15,3-2-9 16,3-10-2-16,7 4-1 0,-1-4-4 16,0 6 2-16,6 0-2 15,1 3-2-15,-1 0 2 16,15-2 0-16,-2 5-3 16,14 0 3-16,-15 0-2 15,10 0 0-15,-7 0-4 16,7 0 6-16,-1 0 0 15,0 0 0-15,-2 0 0 16,5 0 0-16,1 0-3 16,-7 0 0-16,3 0-3 15,-8 0 2-15,-7 0 1 16,-3 0 3-16,-14-5-1 16,8-1-2-16,-9-5 3 15,-6-3 0-15,-6 0 1 16,6-4 3-16,1-5-1 0,-7 3 3 15,-12-4-2-15,15 1 5 16,-18-7 0-16,-3 1-5 16,6-4 3-16,-9-5-1 15,9-4 0-15,-9 0-6 16,0 0-3-16,0 11-11 16,0 7-13-16,-18 18-30 15,3 6-80-15,-12 0-2575 0</inkml:trace>
  <inkml:trace contextRef="#ctx0" brushRef="#br0" timeOffset="174721.956">22909 14135 3404 0,'-6'0'153'0,"6"0"-107"16,-6 0 6-16,0 0-20 15,-6 8-19-15,-3 17-5 0,3 10 1 16,0-1 5-16,12 4-7 15,0-3 2-15,0-5-3 16,12-7 1-16,18-4-3 16,12-14 0-16,3-5 1 15,-8 0-2-15,5-5-3 16,-3-26 0-16,-21-10-7 16,-6-5-8-16,-12-10-11 15,0 0-3-15,-39 3 3 16,-24 4-29-16,11 14-22 15,-2 11-100-15</inkml:trace>
  <inkml:trace contextRef="#ctx0" brushRef="#br0" timeOffset="175740.288">24294 13307 2906 0,'-12'-6'334'16,"6"0"-265"-16,6-2 18 15,-6 4-12-15,6 2-17 16,0 2-33-16,0 0-12 16,-9 0-8-16,9 0-2 15,0 20 1-15,0 8 10 16,-3 15 3-16,3 4 3 16,-9 5-7-16,9-5-1 15,0 2-5-15,0-10 4 16,0-5-6-16,0-8 1 0,0-7 2 15,0-7-7-15,9-4 4 16,-9-6-4-16,3-2 7 16,-3 0 5-16,15 0 4 15,-3 0 0-15,3 0 0 16,1-2-7-16,17-12-3 16,3 1-2-16,9 1-3 15,0 5-1-15,1 0 1 16,11 3 1-16,9 4-3 15,7 0 0-15,5-2 0 16,7-4 0-16,5 4 0 16,7-4 0-16,-9 0 1 15,2 0-1-15,-2 3 0 0,-10-3-2 16,-2 3 2-16,-1 1-1 16,-12 2 1-16,-2 0 0 15,-10 0-1-15,-3 0-3 16,1 0 2-16,-4 0-1 15,-6 0-1-15,9 0-4 16,-8 0 0-16,-10 0-3 16,-6 0-1-16,-3 0 5 15,-15-7 7-15,-6-17 3 16,0-4 8-16,0-5 4 16,0-1-4-16,-6 1-9 15,0 0 0-15,0 1-2 16,-9-3 0-16,12 7 0 15,-6-2-17-15,-6 9-29 0,0 4-37 16,-6 11-92 0,-4 3-2267-16</inkml:trace>
  <inkml:trace contextRef="#ctx0" brushRef="#br0" timeOffset="176018.731">25155 13922 2980 0,'0'0'579'0,"0"5"-525"16,0 7-45-16,0 5-4 15,0 11 8-15,0 9-5 16,0 12 1-16,-7 8-4 15,1 1-3-15,6-2-1 16,-9-1 1-16,3-11-2 16,6-2-29-16,0-16-55 15,0-15-142-15,0-9-2254 0</inkml:trace>
  <inkml:trace contextRef="#ctx0" brushRef="#br0" timeOffset="176182.905">25182 14046 3394 0,'0'-10'244'0,"0"0"-213"16,6-4 13-16,6 6-5 15,12-7-26-15,24 5-12 16,-12 2-1-16,13-1-10 16,2 6-37-16,-12 3-70 15,-12 0-335-15</inkml:trace>
  <inkml:trace contextRef="#ctx0" brushRef="#br0" timeOffset="176362.011">25097 14174 3335 0,'0'0'186'0,"0"0"-138"15,0 0 9-15,12 0-14 0,34 0-13 16,-1 0-12-16,27 0-18 15,40-12-8-15,-22-7-76 16,-14-1-449-16</inkml:trace>
  <inkml:trace contextRef="#ctx0" brushRef="#br0" timeOffset="177255.278">26280 13366 3270 0,'0'-4'156'15,"0"4"-111"-15,0 0 17 16,0 0-16-16,0 0-21 16,0 0-13-16,0 6 5 15,0 20 8-15,0 4-1 16,0 8 0-16,0 3-9 15,0-6-6-15,0-3-4 16,0-3-2-16,0-5-3 0,0-13 1 16,0 1 3-16,6-6-3 15,0-6 2-15,0 0 2 16,3 0 6-16,4 0 0 16,5 0-2-16,3 0-3 15,9 0-2-15,12 2-1 16,3-2-3-16,7 0 1 15,5 0-1-15,4 0 0 16,-4 6 0-16,9-1 0 16,-2 0-1-16,-4 6-1 15,6-7 0-15,16 2 0 16,-4-6 1-16,1 2-1 0,5-2-1 16,-5 0 1-16,-7 0 2 15,-14 0-1-15,-7 0 1 16,-12 0 0-16,-6-2 0 15,-6-4 0-15,-2-1 2 16,2-5 2-16,-12 6-4 16,15 0 5-16,-12-2-5 15,-6-4 3-15,3-2 2 16,-15-7 1-16,6-11 2 16,-6-3 10-16,0-15-3 15,0 1-9-15,-12 2 0 16,0 1-3-16,-3 7 0 15,3 10-3-15,6 5-8 16,-9 12-15-16,-3 6-18 0,6 6-55 16,-9 0-392-16</inkml:trace>
  <inkml:trace contextRef="#ctx0" brushRef="#br0" timeOffset="177691.957">26793 14188 3370 0,'0'-12'244'0,"0"-1"-208"15,15 2 26-15,10-4-20 16,8 5-23-16,3 0-11 16,12 8-2-16,-5 2-2 15,-7 0-4-15,-9 12-4 16,-6 13 1-16,-12 11-4 0,0-2 5 15,-9 5-1 1,-9-4 3-16,-21-6 0 0,-9-11 0 16,-19-4 2-16,-8-14-2 15,6 0 0-15,2-9 1 16,4-29 2-16,30-2-3 16,15-10-8-16,36-14-21 15,21 4-60-15,10 10-492 0</inkml:trace>
  <inkml:trace contextRef="#ctx0" brushRef="#br0" timeOffset="205704.736">8853 17568 2524 0,'10'-11'123'0,"-4"-7"623"16,6-3-639-16,-3-5-73 15,-3 6 11-15,0 5-10 16,0 3-3-16,-6 8-8 16,0 4-6-16,0 0 0 15,-18 0-4-15,-9 0-8 16,-16 18-5-16,1 13-1 16,-3 3-1-16,12-1-1 0,5 1-2 15,16-5-5 1,12-2-6-16,0-4-5 0,27 0 0 15,13-7 15-15,5 0 5 16,0-4 1-16,-9 6-1 16,7-9 1-16,-16 5-1 15,-15-1-4-15,-6 0-2 16,-6 2-12-16,-6 3-4 16,-33 0 6-16,-19 3 3 15,-8-14-31-15,-6-7-26 16,8 0-55-16,19-12-193 0</inkml:trace>
  <inkml:trace contextRef="#ctx0" brushRef="#br0" timeOffset="205990.604">8727 17305 2299 0,'0'0'213'16,"-6"0"646"-16,0 0-718 15,6 6-95-15,0 19-25 16,0 13 2-16,0 19 10 16,0 12-9-16,12 14-9 15,-3-5-6-15,15 7-3 16,-12-6-3-16,6-2-2 0,-3-7-1 15,-3-3-7 1,-9-9-29-16,3-13-55 0,-6-19-292 0</inkml:trace>
  <inkml:trace contextRef="#ctx0" brushRef="#br0" timeOffset="206425.924">9092 17173 2312 0,'0'0'1153'0,"0"0"-1025"0,0 0-101 16,0 20-13-16,0 19 12 15,3 10 9-15,18 12-11 16,0 6-7-16,-6-3-9 16,9 4-3-16,-15-9-5 15,1-9 0-15,2-7-10 16,-12-7-20-16,0-10-39 16,0-15-92-16,0-5-1147 0</inkml:trace>
  <inkml:trace contextRef="#ctx0" brushRef="#br0" timeOffset="206612.017">9013 17563 2471 0,'0'0'279'0,"0"0"533"0,0-5-737 16,0-2-50-1,22-3-4-15,14-7-18 0,3 3-3 16,12-4 0-16,1-1-1 15,-4 12-27-15,9 7-53 16,-14 0-77-16,-10 0-560 0</inkml:trace>
  <inkml:trace contextRef="#ctx0" brushRef="#br0" timeOffset="206988.891">9484 17524 2177 0,'0'6'231'0,"0"3"662"15,0-3-691-15,0 0-143 16,0-6-36-16,0 0 0 16,0 0-4-16,0 1 3 15,0 4-2-15,0-5-9 16,0 0-3-16,0 1 1 16,0-1-1-16,0 0-2 15,0 0-1-15,0 10-1 16,0-1-4-16,0 5 0 15,0 13 4-15,0 2 0 16,9 3-3-16,6-2 1 16,-3-5-2-16,1-4-1 15,-1-12-7-15,9-7 5 0,-3-2-1 16,0 0 4-16,3-14 0 16,6-18 0-16,-18-9-2 15,-3 3-10-15,-6-6-4 16,-6 10 8-16,-24 12-1 15,-15 11 1-15,0 11-10 16,-1 11-32-16,22 11-149 0</inkml:trace>
  <inkml:trace contextRef="#ctx0" brushRef="#br0" timeOffset="-210475.72">5355 7483 2575 0,'16'0'605'16,"-4"0"-413"-16,9-24-147 15,30-9-33-15,-9 1 5 16,13-3 4-16,8 3-6 16,-6 1 0-16,7 4 3 0,5 1-2 15,-12 8 4 1,10 10-10-16,5 2-4 0,-5 6 3 16,29 0 1-16,-5 0-4 15,11 17-2-15,10 21-1 16,-9 6-3-16,-4 11 0 15,-17 11-3-15,-10 7 3 16,-20 2-1-16,-10 7-2 16,-27 6 3-16,-15-1 1 15,0 5 4-15,-9-1 2 16,-24-7 0-16,-19 1-4 16,-14-2 3-16,-6-2 4 15,-22-7 7-15,-12-1-2 0,-5-13-2 16,-19-13-6-1,-3-6-3-15,6-25 4 0,-2-16-1 16,11 0 5-16,-6-59 1 16,-9-50-4-16,-3-66-6 15,22-48 2-15,29-13 1 16,58 7 6-16,27 56-3 16,27 50-7-16,10 24-1 15,29 17-1-15,15-2 0 16,34 4 0-16,21 18 0 15,3 36 0-15,9 26-5 16,-7 20-10-16,-17 45-27 16,3 59-36-16,-39-13-74 15,-28-9-456-15</inkml:trace>
  <inkml:trace contextRef="#ctx0" brushRef="#br0" timeOffset="-205641.719">5669 11346 3350 0,'0'-17'152'0,"0"5"-136"16,0-6-2-16,3 1 6 15,28-4-12-15,-7 0-7 0,12 4 5 16,6-1-5 0,3 6 2-16,7-3 3 0,2 10-1 15,9 3 2-15,-2 2-1 16,8 0 2-16,-5 7-1 15,17 27-1-15,-11 5 1 16,8 9 5-16,-6 11-4 16,1 8-4-16,-10 4-1 15,4 8-3-15,-16 5 0 16,-6 4 1-16,-15-1 1 16,1 5-2-16,-13-8 0 15,-18 1 0-15,0-12 1 16,0 0 2-16,-34-9 3 0,-8-2 3 15,-6-9-6 1,-18-9 5-16,-19-3 4 0,-15-12 5 16,-8-9-1-16,-28-4-3 15,-9-14 1-15,-6-2-4 16,18-2 1-16,-8-30 0 16,23-16-7-16,12-16 3 15,16-21-2-15,14-24-2 16,28-8-1-16,12-8 0 15,36-3-2-15,0 4 0 16,24 13-4-16,33 8-5 16,16 16 7-16,8 16 1 15,34 16-2-15,-1 20 3 16,10 16 0-16,-6 19-3 16,-6 10-4-16,-22 42-11 0,-17 13-9 15,-22 10 9 1,-24 8-12-16,-21 17-20 0,-6-25-41 15,0-19-224-15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0" max="32767" units="cm"/>
          <inkml:channel name="Y" type="integer" min="0" max="32767" units="cm"/>
          <inkml:channel name="F" type="integer" min="0" max="4095" units="deg"/>
          <inkml:channel name="T" type="integer" min="0" max="2.14748E+0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7-22T08:04:09.4730000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23054 11999 83 0,'-6'0'2586'0,"6"0"-2383"16,0 0-135-16,0 0 78 15,0 0-13-15,0 0-52 16,0 0-56-16,0 0-12 16,0 0 2-16,0 0 12 15,0 0-10-15,0 0-12 16,0-6 45-16,12-7-12 16,-9 6-20-16,12-5 4 15,-3-7-7-15,15 5 3 16,0-7-3-16,7-5-4 15,2 0-4-15,18-8 1 16,4-5-4-16,11-8 4 16,15-6-2-16,37-19-3 0,42-20 3 15,36-19 0 1,25 0 0-16,-4 3 0 0,-12 12-1 16,-12 10 1-16,4-1 0 15,-4-1 0-15,-6 4 2 16,-9-5-6-16,-18 5 5 15,-33 12-4-15,-18 14-3 16,-37 11 0-16,6 9 0 16,4-11 0-16,12-1 3 15,-1-6-3-15,-5 4 2 16,-13 9-2-16,-11 6 1 16,-22 9 1-16,-6 3-2 0,-6 11 0 15,-9 2 0 1,-9 4 0-16,-2 2 0 0,-1 6 0 15,-12-2-6-15,0 2-12 16,0 0-15-16,-6 0-71 16,-9 2-369-16</inkml:trace>
  <inkml:trace contextRef="#ctx0" brushRef="#br0" timeOffset="2148.926">27349 9031 3279 0,'-9'-6'219'0,"9"3"-172"15,0 0-19-15,0 0 1 16,0 3-12-16,0 0-12 0,0 6 3 16,0 23-8-1,0 15 3-15,0 10 9 0,0 10-5 16,0 5 2-16,0 8-2 15,0-4-2-15,0-9-3 16,0 0-2-16,0-11-9 16,0-12-6-16,0-9-14 15,0-13-54-15,0-12-71 16,0-7-605-16</inkml:trace>
  <inkml:trace contextRef="#ctx0" brushRef="#br0" timeOffset="2633.49">27349 8903 3007 0,'0'-10'431'16,"0"1"-382"-16,0 9-29 16,0 0-2-16,0 0-9 15,3 6-9-15,18 23 9 16,0 13 4-16,3 7-1 15,9 8-2-15,-15-2-1 16,10-2-3-16,-7 0 0 16,-12-11-3-16,6-10-2 15,0-5-1-15,-12-9 1 16,-3-6-1-16,9-6 3 16,-9-6 0-16,6 0-2 15,0-18 7-15,0-16-3 0,15-15-5 16,-12-8 0-16,6-8 0 15,1 4 0-15,-4 5-1 16,0 8 1 0,3 12 1-16,-3 11-1 0,-6 8 4 15,6 11-3-15,-3 6 2 16,6 0-3-16,9 23-4 16,-6 22 3-16,-3 13-3 15,10 12 4-15,-16 9 6 16,9 1 2-16,-9-5-7 15,6-4 3-15,-9-16-3 16,0-8-1-16,0-15-11 16,3-20-25-16,3-5-74 15,-9-7-409-15</inkml:trace>
  <inkml:trace contextRef="#ctx0" brushRef="#br0" timeOffset="3482.95">27949 9355 3090 0,'0'0'237'16,"0"0"-186"-16,0 0-39 16,9 0 20-16,6 0-3 15,4-16-22-15,8-4-7 16,-9-11 0-16,3 3-9 0,-12-4-3 15,6 1 4-15,-15 9 7 16,0 1 1-16,0 12 29 16,-15 6 7-16,6 3-13 15,-12 0-18-15,9 23-5 16,-6 9 0-16,9 6 0 16,9 1-1-16,0 1 0 15,0-1 1-15,0-12 3 16,21-7-3-16,-3-8 1 15,3-10-1-15,3-2 0 16,3-6-1-16,7-21 1 16,-10-7-5-16,-3-5-1 15,3 1 6-15,-9 6 10 0,-3 7 12 16,-3 3 13 0,-9 8-2-16,9 12-7 0,-9-2-11 15,0 4-8-15,9 0-7 16,-9 0-8-16,6 9 8 15,-3 12 0-15,12 0 0 16,-9 1-1-16,0 4-2 16,1-1 0-16,2 1-5 15,-3-6 0-15,0 0 4 16,-6-7 1-16,6-1 0 16,-3-4 1-16,-3-5 1 15,0-3 1-15,12 0 2 0,-6-10 2 16,3-12-2-1,6-10-2-15,0-6 0 0,-3 3-1 16,0 4 1-16,-6 9 0 16,3 6 3-16,-9 11 0 15,6 5-3-15,0 0-6 16,0 10 6-16,6 9-3 16,4 7 3-16,-7 3-3 15,6-2 3-15,-9-10 5 16,9-2-4-16,-15-9 2 15,6-6-2-15,0 0 4 16,-6-8 5-16,9-22-6 16,3-5-4-16,0 1 0 15,6-3 0-15,-12 11-2 16,6 10 2-16,-3 9 0 0,9 7 0 16,-2 7-5-1,2 24 2-15,3 13 2 0,-3 2-3 16,-6 5 1-16,0-11 3 15,9-4-14-15,-18-13-45 16,9-11-107-16</inkml:trace>
  <inkml:trace contextRef="#ctx0" brushRef="#br0" timeOffset="3989.896">28879 9175 3050 0,'-3'0'410'16,"3"0"-373"-16,0 0-23 0,0 5 0 15,-6 22 19-15,6 1 2 16,0 7-12-16,0-3-8 15,0-1-9-15,9-5 2 16,9-11 0-16,-9-3-8 16,12-11 1-16,0-1-1 15,-9 0 0-15,10-22-10 16,-16-14 0-16,0-5-5 16,-6 1 4-16,0-1 0 15,-18 9 8-15,-19-1 3 16,4 15 6-16,3 4-6 0,3 14-3 15,3 0-38 1,2 0-38-16,7 0-286 0,12 12-2229 0</inkml:trace>
  <inkml:trace contextRef="#ctx0" brushRef="#br0" timeOffset="4316.292">28982 9034 3324 0,'0'0'148'0,"6"0"-110"16,3 0-24-16,21 2 7 16,-6 13 7-16,9 12-11 15,0-4-10-15,-2 4-3 16,-4-1-4-16,-6 0 1 16,-12-3-1-16,-3-2 0 0,-6-7-11 15,0 2-2-15,0-10 9 16,0-4 4-16,-6-2 15 15,3-2 7-15,-3-23-8 16,0-9-6-16,6-7-4 16,0-3-4-16,0 6 0 15,0 5 0-15,12 4-15 16,-3 9-15-16,9 6-27 16,-9 14-42-16,6 0-344 15,-9 0-2071-15</inkml:trace>
  <inkml:trace contextRef="#ctx0" brushRef="#br0" timeOffset="4716.515">29292 9014 1010 0,'0'2'2264'0,"0"4"-2154"16,0 6-74-16,0-1 12 16,0 11-4-16,0-2-8 15,0 0-9-15,12-3-8 16,10-1-6-16,-4-11-7 15,3-5-6-15,-3 0 3 16,3 0-2-16,3-15 0 16,-6-11-1-16,3-6-1 15,-8 0 1-15,2 0 0 16,-15 6 0-16,6 7 14 0,-6 7 19 16,0 10-6-1,0 2-13-15,6 0-14 0,-3 12-2 16,9 23-2-16,3 18 4 15,15 22 3-15,-6 36 0 16,-3 4-3-16,-6 8 0 16,10-1-3-16,-16-24 0 15,6-6 3-15,-15-26 0 16,0-26 0-16,-6-19 0 16,-37-19 2-16,-14-2 6 15,-6-20-4-15,-7-17-1 16,-14-22-3-16,23 9-23 15,16 2-99-15</inkml:trace>
  <inkml:trace contextRef="#ctx0" brushRef="#br0" timeOffset="7536.56">23178 12420 2610 0,'0'0'719'0,"0"3"-681"15,0 0-38-15,0-3 0 16,12 8 14-16,0 4 15 15,15 0-1-15,6 8 3 16,0 1-10-16,-2 2 6 16,14 6-5-16,-6 0 2 15,15 3-2-15,-5 1-9 16,8 6 0-16,3-5-3 16,13 5-1-16,5 1 2 15,7-1 3-15,11-1-2 16,4-3 3-16,9-2-3 15,2 1-6-15,7 0 1 16,-6 3-5-16,-4-5 2 16,4 3 0-16,-12 0 0 0,2-1-2 15,-5-1 4-15,-1 2-3 16,-8-5 4-16,-4 2-3 16,1-4 2-1,-16 3-1-15,1-5-2 16,5 0 2-16,-5 1-2 0,-7-7 2 15,-6 0 1-15,13 3-6 16,-16-8 2-16,3 3-2 16,-11-6 3-16,-4 2 1 15,0-2-4-15,-3 0 0 16,1-1 5-16,-7-2-5 16,9 2 3-16,-9 1 4 15,7-4-3-15,-4 3-4 16,-9 0 5-16,3-3-1 15,-6-5-4-15,-15 1 1 0,9-2-1 16,-18-2 0-16,0 4 0 16,0-4 0-16,0 0-5 15,0 0-14-15,-21-10-17 16,3-6-181-16</inkml:trace>
  <inkml:trace contextRef="#ctx0" brushRef="#br0" timeOffset="9119.063">27225 13239 3283 0,'-9'-14'171'0,"-6"-7"-140"16,6 0-4-16,-3 1 33 15,-9 0-22-15,15 8-9 16,-10 1-8-16,4 5-14 15,-3 6-1-15,0 0-6 16,-12 0 0-16,0 29-3 0,6 23 0 16,3 15 2-16,0 31-3 15,18 1 4-15,0 9 5 16,3-10-5-16,30-18 0 16,15-13 8-1,3-13-4-15,10-20-4 0,-4-18 0 16,9-16 0-16,-2 0-12 15,5-59-33-15,-8 0-115 16,-16-1-2567-16</inkml:trace>
  <inkml:trace contextRef="#ctx0" brushRef="#br0" timeOffset="9315.56">27608 13069 740 0,'-6'0'2831'15,"0"0"-2753"-15,-3 13-70 16,9 21-5-16,0 17 15 16,0 12-4-16,0 10-1 15,9 6-4-15,3-2-6 16,-3-1-1-16,0-9-2 16,-3-10-15-16,-6-11-46 15,-15-13-101-15,0-22-1498 0</inkml:trace>
  <inkml:trace contextRef="#ctx0" brushRef="#br0" timeOffset="9719.094">27367 13555 3489 0,'0'-2'163'0,"0"-10"-133"16,6-3-21-16,21 3-1 15,6-8-2-15,3 6-6 16,13-1 0-16,-7 3-24 15,6 4-22-15,-5 2-56 16,-7 6-50-16,-15 0-347 16,-3 0-176-16,-12 0-647 15,0 6 1322-15,-6 5 1074 16,0-2-394-16,3 6-255 16,-3-7-192-16,9 3-123 15,6 2-30-15,-3-5-25 16,0 4-9-16,-3 0-12 0,16-1-6 15,-7 1-10-15,-3-4-11 16,-3 2-2-16,-6-4-3 16,0-4-1-16,-6 2 3 15,0-2-1-15,0-2 11 16,0 0 0-16,0 0 0 16,0 0-4-16,0-24-1 15,12-10-9-15,3-8-1 16,0-1-15-16,12-6-15 15,-3 8-50-15,-5 10-156 0</inkml:trace>
  <inkml:trace contextRef="#ctx0" brushRef="#br0" timeOffset="10115.574">28064 13134 3521 0,'0'0'158'0,"0"0"-127"16,0 0-31-16,0 15-3 16,0 23 3-16,18 14 15 15,0 16-2-15,9 3-5 16,-5 2-5-16,-4-4-3 15,-12-8-1-15,9-10-16 16,-15-8-21-16,0-13-69 16,0-16-345-16</inkml:trace>
  <inkml:trace contextRef="#ctx0" brushRef="#br0" timeOffset="10919.597">29111 12830 3343 0,'-24'-18'108'0,"15"3"-71"16,-18 1 24-16,6 6-22 16,12 4-19-16,-15 4-8 15,21 4-12-15,-3 30-4 16,6 16 4-16,0 17 8 15,0 17 1-15,0 17 3 16,9 7-7-16,15 0 1 16,-15 0-6-16,6-8 4 15,-9-15-4-15,-6-12-2 16,0-15-12-16,0-19-42 0,-6-17-66 16,-12-18-613-16</inkml:trace>
  <inkml:trace contextRef="#ctx0" brushRef="#br0" timeOffset="11092.579">28921 13404 3332 0,'0'-4'264'16,"0"2"-240"-16,6-2-16 16,15 2 12-16,13 2 0 15,5-6-9-15,6-2-7 16,6-2-4-16,13-11-30 15,-16 1-85-15,-12 2-578 0</inkml:trace>
  <inkml:trace contextRef="#ctx0" brushRef="#br0" timeOffset="11632.883">29274 12765 3275 0,'-9'0'293'0,"9"11"-275"16,0 25-17-16,0 16 29 0,0 15 10 16,0 11-7-1,15 7-15-15,0-1-6 0,10-1-3 16,-7-10-4-16,0-13-1 15,3-7 2-15,-12-14-6 16,9-19-6-16,-6-8-7 16,0-12-10-16,3 0 18 15,-3-30 1-15,10-7-4 16,-4-10-17-16,-6 5 16 16,3 7 7-16,-9 11 2 15,0 14 8-15,-3 4 20 16,-3 6-16-16,0 0-12 15,15 11 0-15,-6 18 8 16,0 4-2-16,12-5 1 16,0-3-7-16,-6-8 4 15,4-8-2-15,-4-9-2 0,0 0-1 16,-3-15 1-16,3-17 0 16,-9-13-5-16,0-4 5 15,-6 5-6-15,-6 6 4 16,-15 5 2-16,-6 13 0 15,12 9 0-15,-19 8-9 16,7 3-20-16,9 14-48 16,3 10-122-16,9-4-2565 0</inkml:trace>
  <inkml:trace contextRef="#ctx0" brushRef="#br0" timeOffset="12038.342">29827 13201 3415 0,'0'0'250'0,"0"0"-228"16,0 3-7-16,0 12 1 15,0 5-10-15,0 7 3 16,0 2 3-16,18-5-10 16,3-3-2-16,-3-8 0 15,-6-6-5-15,9-7-8 16,-12 0 13-16,15-14-4 15,-15-13 4-15,16-3-2 16,-13 3 2-16,-6 1 0 0,6 12 0 16,-12 2 8-1,15 9 1-15,-9 3-6 0,3 0-3 16,15 6-2-16,0 15 2 16,3 1 0-16,1-1 0 15,-7-3-4-15,6-6 4 16,-12-12-6-16,3 0 6 15,-3-12 0-15,-3-21 1 16,-9 1 4-16,9-5-5 16,-12 5 6-16,0-1 5 15,0 6-8-15,0 8-2 16,0-10-1-16,0 8-29 16,6-2-154-16</inkml:trace>
  <inkml:trace contextRef="#ctx0" brushRef="#br0" timeOffset="14302.686">26839 9081 3184 0,'0'-9'199'15,"15"-8"-166"-15,18-2-29 16,3-3 0-16,18-3 13 15,4-1 2-15,14 0-4 16,13-2-4-16,5-3 3 16,16-4 0-16,3-3 14 15,26-8 1-15,31-7-2 16,-6 6-16-16,-18 6-1 0,-24 8-2 16,-18 13-4-1,2 8 0-15,16 4-4 0,-15 8 4 16,-4 0-3-16,-2 27-1 15,2 7 0-15,-5 5 0 16,-4 5 2-16,10-3-2 16,0 2 0-16,-10 1-2 15,-11 0-2-15,-7 4 4 16,-15-2-11-16,-14 7-4 16,-1-4 0-16,-15 4 8 15,-12-1 3-15,-6 1-1 16,-3 2 5-16,-6-2 0 15,0 4 1-15,-6-2-1 16,-30 6 3-16,6 3 0 16,-6 2 3-16,-10-2 3 0,-8-3 1 15,3 0 4-15,-4-5 0 16,-5-6-10-16,3-4 2 16,2-1-2-16,-14-10 3 15,-1 3-3-15,-8-6-3 16,-13-3 1-16,1-2 0 15,-40-10-1-15,-36-6 3 16,-33-11-1-16,-24 0 5 16,14-14-4-16,10-15 1 15,18-9 0-15,6-7-3 16,9-14 5-16,39 7-6 16,13 3-1-16,44 2 6 0,13 0 1 15,5-14 1 1,-8-6-2-16,15-7-6 0,12-2 0 15,21 6-8-15,12 0 3 16,0 5 0-16,27 4 5 16,24 0-5-16,21 2-3 15,37-8-1-15,51-4-14 16,54 1-5-16,19 8-44 16,-58 24-19-16,-48 16-158 15</inkml:trace>
  <inkml:trace contextRef="#ctx0" brushRef="#br0" timeOffset="21537.455">29552 8793 2434 0,'-6'0'394'0,"-3"0"-272"16,9 0 30-16,0 0-18 16,0 0-56-16,0 0-43 15,0 0-15-15,0 0 5 16,0 0 0-16,0 0 3 15,0 0 2-15,0 0 5 16,0 0-4-16,0 0 3 16,0 0-8-16,0 0-5 15,0 0 0-15,0-2-3 16,0-4-3-16,15-6-5 16,0-5-3-16,12-9-5 15,15-4-1-15,10-7 2 0,14-5 0 16,7-5 0-16,11-2-3 15,7-3 0 1,5 1 3-16,1 4-2 0,-10 10 1 16,-14 4-2-16,-19 10-9 15,-18 7-12-15,-30 15-28 16,-6 1-59-16,-6 0-489 0</inkml:trace>
  <inkml:trace contextRef="#ctx0" brushRef="#br0" timeOffset="22333.86">30756 7658 182 0,'0'-8'2994'0,"6"-4"-2838"0,-6 0-79 15,0 1 5-15,0 1-5 16,0 5-29-16,0 2-9 15,0 0-12-15,0 3-8 16,0 0-8-16,0 0-3 16,0 0-8-16,0 3-3 15,0 21 0-15,0 13 3 16,0 10 3-16,0 10 3 16,-12 3 0-16,12 1 0 15,-6-8-5-15,-3-6 4 16,9-3-2-16,-3-12 0 15,3-5 0-15,-9-6-2 16,9-13-1-16,0 0 0 0,0-2 0 16,0-6 0-16,0 4 2 15,12-4 4-15,3 0-2 16,18 0 0-16,10 0-1 16,11 0-1-16,6 0-2 15,4-4-10-15,8-16-31 16,-15 3-74-16,-23 0-800 0</inkml:trace>
  <inkml:trace contextRef="#ctx0" brushRef="#br0" timeOffset="23506.72">29827 9496 2661 0,'-6'0'481'16,"6"0"-372"-16,0 0-16 16,0 0-14-16,0 0-11 15,0 0-34-15,0 0-8 16,0 0 2-16,0 0-6 15,0 0-1-15,0 0-5 16,0 0-4-16,0 0 0 16,24 3 2-16,0 9 2 15,18 3-5-15,15 2 2 0,10 3 3 16,17 1-3-16,7 0 0 16,15-5-1-16,2-4-4 15,-8 3 0 1,-10-3-4-16,-11 0-2 0,-28 0-2 15,-12-3 0-15,-24-3-7 16,-5 0-5-16,-1-5-10 16,-9 4-29-16,0-4-83 15,0-1-455-15</inkml:trace>
  <inkml:trace contextRef="#ctx0" brushRef="#br0" timeOffset="25078.662">31306 7857 3192 0,'-3'6'138'0,"3"6"-106"16,0 0-19-16,-7 3 10 0,7-2-2 16,0 2-2-16,0 1 13 15,10-11-5-15,14 4 2 16,-6-9-6-16,9 0-9 15,-3 0 5-15,6-24-8 16,-3-4-6-16,10-7-1 16,-19-3-3-16,-3-1-1 15,-9 5-4-15,-6 1 1 16,0 7-3-16,-27 11-2 16,-6 5-14-16,2 10-12 15,-2 0-21-15,6 18-15 16,9 9-156-16,12-5-732 0</inkml:trace>
  <inkml:trace contextRef="#ctx0" brushRef="#br0" timeOffset="25450.951">31707 7711 3201 0,'-9'0'157'0,"-3"0"-121"16,0 0-15-16,-6 3 0 16,0 14-10-16,2 9-2 15,-5 1-3-15,9 3-1 16,-3-4-2-16,12-9-2 16,3 1-1-16,0-6-1 15,0-10-18-15,0-2 1 0,3 0 18 16,12 0 9-16,3-11 1 15,-3-12-6-15,1 8 1 16,2-3 2-16,-9 10-6 16,6 2 0-16,0 6-1 15,-12 0 0-15,12 0 0 16,6 2 0-16,-9 10-14 16,12 1-18-16,10-8-40 15,-1-3-171-15,-6-2-301 0</inkml:trace>
  <inkml:trace contextRef="#ctx0" brushRef="#br0" timeOffset="25835.18">31954 7776 2913 0,'0'-4'347'0,"-6"1"-212"16,-9 2-69-16,9 1-18 16,-6 0-21-16,0 0-14 15,3 0-7-15,-6 8-4 16,15 6-2-16,-6 4-1 15,6-4-4-15,0 0-4 16,0-1-8-16,0-7-16 16,15-6 1-16,0 0 23 15,3-3 9-15,3-29 0 16,-3-6-11-16,1-15-24 16,-10-6 8-16,-3-11 16 0,-6 0 0 15,0-12 11-15,-6 3 40 16,-19-4 24-16,10 16 17 15,-6 14-19-15,9 19-6 16,0 15-15-16,12 19-23 16,-9 0-18-16,9 33-1 15,0 32-2-15,0 25 3 16,9 19 0-16,15 5 0 16,9-6-2-16,4-15-2 15,11-14-15-15,-6-16-13 16,13-20-52-16,-10-13-43 15,-12-19-1135-15</inkml:trace>
  <inkml:trace contextRef="#ctx0" brushRef="#br0" timeOffset="26585.767">31465 9224 1374 0,'0'-11'2004'16,"0"-1"-1902"-16,-12-3-30 15,0 4 2-15,-6-4-16 16,3 6-32-16,-12 0-16 16,3 9-5-16,-9 0-5 15,-7 0 0-15,13 18-1 16,-6 5 1-16,15 9-4 16,6 3 0-16,12 7-1 15,0 1-3-15,0-2 0 0,21 9 2 16,9-6 1-1,0 0 5-15,13 0-1 0,-22-9 1 16,6-1-1-16,-12-3 1 16,-9-5-8-16,-6-10-8 15,0 3 4-15,-12-11 10 16,-24 2 2-16,-7-8 0 16,-5-2 0-16,0 0 0 15,6-12-4-15,5-22-30 16,13-49-29-16,15 5-116 15,9-1-754-15</inkml:trace>
  <inkml:trace contextRef="#ctx0" brushRef="#br0" timeOffset="26759.828">31472 9062 3082 0,'6'0'231'16,"0"0"-181"-16,3 22 20 15,-3 7 19-15,9 7-15 16,3 6-31-16,-3 8-17 15,3 6-9-15,-9 2-8 16,6-1-9-16,-9-2-23 16,0 0-41-16,-6-17-69 15,0-14-688-15</inkml:trace>
  <inkml:trace contextRef="#ctx0" brushRef="#br0" timeOffset="27105.206">31511 9465 3276 0,'0'0'212'0,"3"0"-172"16,27-6-31-16,0-4-8 15,12-1-1-15,-2 2-4 16,-10-3-27-16,-3 7-1 16,-6 1 21-16,-15 4 5 15,0 0 6-15,-6 0 0 16,0 15 41-16,0 0 19 15,0 6-17-15,0-1-19 16,0-3-8-16,6-2-13 16,6 0-1-16,9-13 0 15,4 2 2-15,-4-4-4 0,6 0-2 16,-6-21-13-16,3-5-17 16,-12-4-11-16,-12 4 14 15,0 3 14-15,-12 4 8 16,-27 8-2-16,0 9-6 15,-22 2-24-15,10 0-187 16,12 7-817-16</inkml:trace>
  <inkml:trace contextRef="#ctx0" brushRef="#br0" timeOffset="27383.706">31903 9341 2982 0,'0'0'510'0,"3"0"-463"15,12 0-33 1,6 0 24-16,0 3-6 0,22 18-12 16,-10 0-10-16,6-1-6 15,-15 3-1-15,3-5-3 16,-8 0 0-16,-19-10 0 16,0-2-3-16,0-4 3 15,0-2 17-15,0 0 7 16,0-16-12-16,0-11-5 15,-6-8-7-15,6-3-14 16,0 0 1-16,15-3-29 16,3 11-59-16,3 8-301 0</inkml:trace>
  <inkml:trace contextRef="#ctx0" brushRef="#br0" timeOffset="27676.273">32220 9435 3038 0,'0'3'406'0,"0"0"-365"16,0 3 21-16,6-6 10 16,21 0-19-16,6 0-31 15,1 0-10-15,11-15-5 16,-6-9-2-16,0-3-5 16,-14-1-5-16,-4 2 1 15,-9 1 4-15,-12 11 0 16,0 6 7-16,0 4 17 15,-12 4-2-15,-9 0-8 0,-4 25-7 16,4 7-4-16,3 3 1 16,0 0-1-16,15 0-1 15,3-8-2-15,12-13 0 16,27-8-6-16,46-6-2 16,-10-24-35-16,1-11-233 0</inkml:trace>
  <inkml:trace contextRef="#ctx0" brushRef="#br0" timeOffset="30666.738">30282 13739 2756 0,'-6'0'483'0,"6"0"-396"15,0 0-30-15,0 0 5 16,-6 0-20-16,6 0-22 16,-12 6-13-16,9-2 5 15,-9 1 7-15,-3 7 11 16,-9 0-7-16,-3 0-6 16,-16 3-6-16,13-2 1 15,-12 6 0-15,-6-2-3 16,2 4 2-16,-11-4-3 15,0 1-1-15,-10 5-4 16,-2-3-1-16,3 0-1 16,-1 4 2-16,-8 0-3 15,8-3 0-15,-5 5 1 16,-4-5-1-16,1 1 0 0,0-2 0 16,-4 7 0-16,1-6 0 15,-7-4 0-15,-2 7 1 16,2-7-1-16,4 1 0 15,-10 0 0-15,-12-1 0 16,10-3 0-16,-13-2 0 16,4-3 0-16,-4-3-4 15,-3-3 2-15,1-3 1 16,14 0 0-16,-12 0 0 16,16 0 1-16,-10-9 0 15,10 0-5-15,-1-3-3 16,-2 1 4-16,11 2 1 0,-2-2 3 15,11 2 0 1,4 0 0-16,2-4 1 0,10 0-1 16,6-2 0-16,5-5 0 15,4 2 1-15,12 0 2 16,0-5-3-16,15 5 4 16,0-3 5-16,9-2-3 15,0 0-4-15,0-4-1 16,6-5 2-16,-9-3-3 15,9-5 0-15,-4-1 2 16,-2-7-2-16,6-1 0 16,0-2 0-16,0 5 0 15,0 3 0-15,0 2 1 16,0 3-1-16,6 3 0 16,7-1 0-16,5 4-1 0,3 0 1 15,-6-4 0 1,12 4 0-16,-3-3 0 0,6 7 0 15,-2-4 0-15,-1 1 0 16,3 5 0-16,-3 0 0 16,12 0 0-16,-6 0 0 15,13 1 0-15,-1-7 0 16,0 6 0-16,4-2 0 16,5-3 0-16,6-1 0 15,-8 3 0-15,14-3-1 16,-15 0-2-16,7 3 0 15,2 2 0-15,-3 4 1 0,-8 2-4 16,11 7-1-16,-3-7 3 16,19 7 1-16,-4-6 3 15,13-1-1-15,5 1-2 16,7-5 2-16,9 5-3 16,-1 0-2-16,4 2 3 15,-10 1 0-15,4 2-2 16,-6 3-2-16,-1-3 3 15,1 4-1-15,2 2 1 16,-2-2 3-16,3 1 1 16,-7-1-1-16,13 6 1 15,-7-1 0-15,4-4 0 16,-3 8 0-16,-10-1 0 16,7 3 0-16,-7 0 0 15,1 0 0-15,-7 0 0 0,-5 0 0 16,-1 15 1-16,-5-4-1 15,-1 10 1-15,-15-4 2 16,1 7-3-16,-4-3 4 16,-9 1-4-16,1 2 0 15,-1-2 3-15,-15 2 0 16,12-3-3-16,-2 5 1 16,-10-1-1-16,9 1 1 15,-9 0 1-15,3 0-1 16,4 6 2-16,-16 0-2 15,15-2 1-15,-15 1-2 16,-9 0 0-16,0 3 0 16,-6 2 2-16,-3 1-1 0,-3 4-1 15,0 6 1-15,0 3 2 16,-9-1 3-16,-12 4 0 16,-3-2-3-16,-12 1-3 15,-7-5 1-15,-14 6 1 16,-9-4 4-16,-13 1-3 15,-11-1 1-15,-13-2 1 16,-3-5-1-16,-2 1 0 16,-10-4-3-16,0-1-1 15,13-6-22-15,-19-7-19 16,33-9-60-16,22-14-708 0</inkml:trace>
  <inkml:trace contextRef="#ctx0" brushRef="#br0" timeOffset="36901.206">26679 14261 3163 0,'0'0'209'16,"0"-3"-141"-16,0 3-1 15,0 0 5-15,0 0-33 16,0 0-18-16,0 0-8 16,0 0-2-16,-9 0 2 0,0 6-2 15,0 20 7 1,-16 9-4-16,4 15-4 0,-18 15-3 16,-6 8 0-16,-16 6-3 15,-2 5-1-15,-6-1 0 16,8-8-2-16,1-10 0 15,0-10 2-15,23-11-2 16,-2-11-1-16,21-7 0 16,-6-9-15-16,21-11-17 15,3-6-89-15,0 0-1016 0</inkml:trace>
  <inkml:trace contextRef="#ctx0" brushRef="#br0" timeOffset="37868.938">25324 15167 3400 0,'-6'-8'177'0,"6"8"-137"16,0-2-17-16,0 2-1 15,0 0-10-15,0 6-12 16,6 25 0-16,6 7 4 15,9 14-4-15,-9 7 5 16,3 6-3-16,-3 3 1 16,0-8-3-16,0-3 0 15,-3-4 0-15,-6-18 0 16,6-7 1-16,-9-10 0 16,0-9-1-16,6-9 1 15,-6 0 1-15,12-3 4 0,3-21 2 16,-2-8-4-16,14-3-3 15,3-4-1-15,-3 5 0 16,0 7 0-16,3 7-3 16,-2 8-3-16,5 10 1 15,-18 2-4-15,12 0-7 16,-12 22 6-16,6 11 1 16,-15-1-3-16,-6 3-8 15,0-3 11-15,-6-2 9 16,-21-7 2-16,-9 1-2 15,0-13-9-15,-4-5-24 16,-11-6-29-16,12-17-149 16,15-9-2048-16</inkml:trace>
  <inkml:trace contextRef="#ctx0" brushRef="#br0" timeOffset="38886.07">25909 15666 3157 0,'0'0'247'15,"0"0"-195"-15,0 0-16 16,0 0 22-16,12 0-26 16,6-10-22-16,12 0-7 15,-5-11-3-15,8-1 4 16,-15 0-4-16,9-4 1 0,-15 1 0 16,-6 5-1-16,3 0 5 15,-9 6-5-15,0 1 8 16,-15 11 14-16,-6 2-5 15,-3 0-10-15,0 8-5 16,-3 19 1-16,-1 7-2 16,7 5 0-16,18 1 0 15,-3-7-1-15,6-4 0 16,6-8-4-16,12-6-7 16,22-13 5-16,5-2-5 15,6 0-28-15,7-5-27 16,2-22-47-16,0-2-142 0,-8 1-141 15,-13-3-30 1,-9 5 418-16,-3-1 8 0,-12 4 380 16,-15 8 61-16,0 1-217 15,0 8-86-15,0 0-40 16,-21 6-41-16,0 0-32 16,3 0-13-16,-6 0-4 15,-3 12-3-15,5 8-1 16,4 0-4-16,6 1 3 15,-3-9-3-15,15 0-4 16,0-4 4-16,0-4-4 16,15-4-2-16,3 0 6 15,-6 0 0-15,16 0 2 0,-7 0-1 16,-6-4-1 0,9-2 2-16,-6 4-2 0,-6 2 0 15,3 0-2-15,3 2 2 16,3 16-1-16,-11 8-1 15,11 10 2-15,-9 8 0 16,9 2 0-16,-12 16 0 16,3 2 0-16,-6 8 1 15,-6 1-1-15,0-6 4 16,0-9-3-16,0-9 1 16,0-14 0-16,0-15-1 15,0-8 1-15,0-7 1 16,0-5 4-16,0 0 5 15,0-11 2-15,18-15-9 16,9-9-5-16,6-5-14 16,16-22-22-16,-1 10-80 15,-6 7-559-15</inkml:trace>
  <inkml:trace contextRef="#ctx0" brushRef="#br0" timeOffset="39820.931">28366 14249 3212 0,'0'0'250'15,"0"0"-165"-15,0 0-28 16,0 0-25-16,0 21-22 15,0 19 6-15,0 13 9 16,15 14-10-16,3 10-2 16,3 2-4-16,0 0 0 15,3 0-3-15,-8-10-2 16,2-7-4-16,-6-6 0 16,3-17-6-16,-15-8-10 15,0-5-35-15,0-14-91 16,0-6-620-16</inkml:trace>
  <inkml:trace contextRef="#ctx0" brushRef="#br0" timeOffset="40465.01">28019 15025 2803 0,'-12'0'714'16,"12"-4"-664"-16,0 4-11 16,0 0-11-16,0 12-18 15,12 24 4-15,0 13 15 16,6 12-10-16,0 4-6 15,3 6-2-15,-9-4-2 0,3-6-1 16,-3-12-4-16,-9-11-4 16,10-11 0-16,-13-13 3 15,0-8-3-15,0-6 4 16,0 0 1-16,0-6 1 16,6-20-4-16,0-6-2 15,6-5 0-15,9 4 0 16,-3 7-2-16,9 5 2 15,-12 9-3-15,12 10 1 16,0 2-1-16,-5 0-7 16,-7 6 1-16,3 14-5 15,-18 1-5-15,0 2-10 16,0-3 19-16,-21 4 10 0,-13-4 3 16,-2 0-3-16,-12-5-3 15,3-5-2-15,15-8-7 16,-4-2-28-16,13-14-66 15,15-6-556-15</inkml:trace>
  <inkml:trace contextRef="#ctx0" brushRef="#br0" timeOffset="40870.824">28435 15323 3450 0,'0'3'127'0,"0"8"-112"0,0 8 15 16,12 1 1-16,6 6-4 15,4 3-12-15,-4-3-9 16,3 1-4-16,-15-1 1 16,0-7-3-16,0-3 0 15,-6-4 0-15,0-6 0 16,0 0 0-16,0-6 3 15,0 0 0-15,0-6 0 16,0-21-3-16,0-1 0 16,0-8-3-16,3 1 2 15,9 6-1-15,-12 5 2 16,12 8 1-16,-6 6-1 0,6 10 0 16,3 0-1-1,3 0-1-15,1 18 0 0,-4 5 2 16,0 3-4-16,-3 4-7 15,0-1-6-15,-12-5-13 16,0 3-32-16,0-11-37 16,0-4-385-16</inkml:trace>
  <inkml:trace contextRef="#ctx0" brushRef="#br0" timeOffset="41217.855">28788 15478 3244 0,'0'0'156'0,"0"0"-126"15,0 0 14-15,25 0-9 16,-7 0-18-16,9-15-11 16,-6-5 0-16,6-4-5 15,-12-5 2-15,0 3-3 16,-12-1 0-16,-3 7 0 15,0 3 21-15,0 7 22 16,-3 4-2-16,-18 6-14 16,3 0-13-16,-9 19-4 15,6 15-4-15,-3 8 1 16,12-2-1-16,2 4 0 16,10-9-2-16,0-9 4 0,28-8-4 15,11-15-2-15,45-6-2 16,-11-26-25-16,-4-3-103 0</inkml:trace>
  <inkml:trace contextRef="#ctx0" brushRef="#br0" timeOffset="45252.512">29718 13910 216 0,'0'0'2905'0,"0"0"-2725"16,0 0-100-16,0 0 18 15,0 0-23-15,0 0-36 16,0 0-19-16,0 0-7 15,0 0-5-15,0 0 0 16,18 8 1-16,6 13 14 16,9 8-4-16,7 7-1 15,11 2-1-15,15 11-1 16,-2-3-5-16,14 5-2 16,-5-10-3-16,-1 0-4 15,-9-7-2-15,-8-1 0 16,-10-7-2-16,-21 0-6 15,3-5-10-15,-15-7-13 16,-12 4-43-16,0-5-65 0,0-12-720 0</inkml:trace>
  <inkml:trace contextRef="#ctx0" brushRef="#br0" timeOffset="46217.52">30856 14574 3093 0,'0'-2'208'0,"0"-3"-101"16,0 4-2-16,0 1-31 15,0 0-36-15,0-5-20 16,0 5-1-16,0 0 6 15,0 0-4-15,0 0-5 0,0 0-3 16,0 0-6 0,0 0-5-16,0 13 3 0,0 13 0 15,3 13 5 1,12 10-5-16,0 9 1 0,9 8-2 16,-6 2 0-16,0 4-2 15,-3-3-1-15,-5-1 1 16,2-4-1-16,-12-1 0 15,0-11-2-15,0-5 3 16,0-6 0-16,0-13 2 16,-15-1 0-16,2-9-1 15,-5-7 0-15,-6-1 1 16,-3-10-2-16,-3 0 0 16,-3 0 0-16,2-19-6 0,-2-10-8 15,3-5-14-15,-9-31-19 16,12 12-101-16,6 3-1224 0</inkml:trace>
  <inkml:trace contextRef="#ctx0" brushRef="#br0" timeOffset="46457.509">30798 14371 3340 0,'0'0'173'15,"0"0"-173"-15,0 0-11 16,0 6-97-16,10 6-494 0</inkml:trace>
  <inkml:trace contextRef="#ctx0" brushRef="#br0" timeOffset="49218.682">27282 16213 3091 0,'-6'0'269'15,"6"0"-213"-15,0 0-17 16,0 0 12-16,0 0-14 0,0 2-19 16,0 4-8-16,0 6 3 15,0 2 9-15,0 4-3 16,0 5-4-16,6 1-1 15,0 0 0-15,-3-3 0 16,15 1-3-16,-11-3-3 16,5-2-1-16,9-6-2 15,-9-1-1-15,15-4 0 16,-6-6 0-16,6 0 2 16,6 0-2-16,-5 0 2 15,2-6-4-15,3-10-1 16,-6 7 1-16,3-2 0 15,4 0-2-15,2 1 0 16,-6 0 1-16,3 0-1 16,6 4 0-16,-5 4 0 0,2-4 0 15,-3-1 0-15,9 1 0 16,-3 0 0-16,-5 0 0 16,8 6 1-16,6 0-1 15,-15 0-1-15,19 0 1 16,-7 0 0-16,3 0 0 15,13 0 0-15,-1 6 0 16,0 6 0-16,10 1 0 16,-7-5 0-16,-2 6 0 15,-4 2 0-15,-9 0-3 16,10-1-1-16,-13 7 0 16,-6-8 0-16,-15 3 1 0,3-2 2 15,-9 0-2 1,4-3 2-16,-16 2-2 0,-3-3 2 15,6-2 1-15,-3 3-4 16,-6-2 4-16,9-5 0 16,-9 1 0-16,0 0 0 15,0-4-2-15,0 5 2 16,0-5-2-16,0 2-3 16,0-4 2-16,0 2 3 15,0-2-2-15,0 0 2 16,0 0 0-16,0 0 0 15,6 0 5-15,-6 0 2 16,3-8-3-16,-3-13-2 16,15-6-2-16,-9 4 0 0,0-4 0 15,9 1 0-15,-3 0 0 16,0 3 0-16,3 3 0 16,9-1 0-16,-2 2-1 15,-4 6 1-15,9-2-1 16,0-1 1-16,3 12 0 15,3-6 0-15,1 4 0 16,11 4-1-16,-6 2 1 16,6 0 0-16,7 0 0 15,-7 0-1-15,9 0 1 16,-8 0 0-16,-1 2 0 16,0 4 0-16,0 4 0 15,1-8 0-15,5 0 0 16,3-2 0-16,4 0 0 0,-4 0 1 15,6 0-1-15,-2 0 0 16,11 0 0-16,-12 0 0 16,10 0 0-16,-10-2 0 15,1-16 0-15,-7 2 0 16,3-10 1-16,-9-7-1 16,-11-2 0-16,-1-7 2 15,-9-5-2-15,-6 4-5 16,-18-19-8-16,0 15-46 15,0 4-104-15</inkml:trace>
  <inkml:trace contextRef="#ctx0" brushRef="#br0" timeOffset="50918.386">27319 17412 3226 0,'9'0'166'0,"15"0"-144"16,0-3-14-16,18-5 4 15,3 2-8-15,1 4-4 16,14-2-4-16,-12 4-47 16,-14-3-230-16</inkml:trace>
  <inkml:trace contextRef="#ctx0" brushRef="#br0" timeOffset="51397.933">28064 17141 2901 0,'0'0'631'15,"0"0"-585"-15,0 0-40 16,0 0-6-16,0 12 0 15,0 14 2-15,12 0 9 16,-6 12-2-16,9-3-2 0,-12 3-6 16,6-8-1-1,-9-2-31-15,0-9-46 0,0-13-272 0</inkml:trace>
  <inkml:trace contextRef="#ctx0" brushRef="#br0" timeOffset="51554.861">27886 16909 3249 0,'0'0'205'16,"0"0"-205"-16,0 0-16 16,0 0-2-16,0 12-191 0,15 3-135 15</inkml:trace>
  <inkml:trace contextRef="#ctx0" brushRef="#br0" timeOffset="51933.987">28324 16862 3145 0,'0'-14'208'16,"0"0"-147"-16,-6 4 34 16,-3-1-15-16,-4 7-37 15,7 4-16-15,-3 0-18 0,3 0-9 16,-3 15 0-16,0 18 0 16,0 11 0-16,9 11 0 15,0 6 2-15,0 8 5 16,9-1-1-16,6 0-2 15,3-3-3-15,1-10 1 16,-4-4-2-16,0-5 0 16,-3-7 0-16,-6-13-1 15,-6-6-8-15,0-8-9 16,0-9-30-16,-18-3-14 16,3-7-14-16,-13-13-390 0</inkml:trace>
  <inkml:trace contextRef="#ctx0" brushRef="#br0" timeOffset="52081.74">28167 17228 2869 0,'6'-2'423'16,"12"2"-350"-16,3 0-20 16,6-4-13-16,6 4-24 15,-3 0-16-15,19-6-39 16,-10 1-177-16,-9-1-2061 0</inkml:trace>
  <inkml:trace contextRef="#ctx0" brushRef="#br0" timeOffset="52561.534">28752 17238 2092 0,'0'0'1256'15,"0"0"-1176"-15,0 0-58 0,0 0-18 16,15 0-4 0,3 0-12-16,0 0-75 0,4 0-215 15,-10-10-1240-15</inkml:trace>
  <inkml:trace contextRef="#ctx0" brushRef="#br0" timeOffset="52873.718">29157 17179 3135 0,'0'0'220'0,"0"0"-169"16,0 0-1-16,0 0-14 15,0 0-36-15,12 0-17 16,0 0-30-16,3-6-195 16,-6-2-2448-16</inkml:trace>
  <inkml:trace contextRef="#ctx0" brushRef="#br0" timeOffset="53799.926">29501 17222 2259 0,'0'0'1107'15,"0"0"-1016"-15,0 0-50 16,0-6 9-16,21-8-15 15,-9-1-24-15,6-7-5 16,0 4-5-16,-3-7-1 16,-6 3 1-16,3-2 2 15,-6 1 0-15,-6-1-2 16,0 4 0-16,-6 6 4 16,-9 5 0-16,3 9 3 15,0 0-7-15,-9 0-1 16,9 23-3-16,0 5 0 15,-3 11 3-15,3 2 0 0,12 1 3 16,0-14-3-16,0 5-3 16,12-13 3-16,18-8 1 15,3-12 0-15,15 0-1 16,-5-14-7-16,14-39-39 16,0 0-102-16,-17 7-1030 0</inkml:trace>
  <inkml:trace contextRef="#ctx0" brushRef="#br0" timeOffset="54567.259">29754 16619 3077 0,'0'0'432'0,"-9"0"-399"16,6 24-22-16,3 9 23 15,0 7 3-15,0 13-12 16,3 8-9-16,12 4-3 15,3-1-8-15,3-2-1 16,1-15-3-16,-7-7-1 16,9-10 0-16,-15-9-7 15,6-13-9-15,-3-5 3 16,3-3-6-16,-3-3 6 16,3-17 0-16,-3-13-7 0,6-1-1 15,-2-5 12 1,-4-1 7-16,0 3 2 15,0 6 0-15,3 5 14 0,-9 10 9 16,-6 5-2-16,0 5-2 16,0 6-8-16,0 0-6 15,0 0-5-15,-12 9 0 16,-3 9 0-16,3 2 0 16,6 0 0-16,6 1 0 15,0-1 0-15,0-5 0 16,18 2 0-16,3-2 0 15,6-7 0-15,-3 3-1 16,0-4 1-16,-3-3-2 16,1 5-1-16,-10-1 2 15,-9 2 1-15,-3-2 0 16,0-2-3-16,0 0-3 0,0 2 6 16,-3-1 2-16,-9-2 0 15,-7-3 1-15,10 2-1 16,3-2 0-16,-3-2 1 15,3 0 0-15,6 0 1 16,0 0 2-16,6 0-2 16,9 0-1-16,13-13-3 15,-4-8 1-15,3-3-1 16,6-3 0-16,-12-8-5 16,6 1 0-16,-5-5 0 15,-10 1-6-15,-12 9 7 0,0 6 4 16,0 7 5-1,0 15 10-15,-3 1 0 0,-13 0-5 16,1 23-7-16,6 15 5 16,3 0 3-16,6 4-2 15,0-8-2-15,6-8-3 16,12-12-4-16,16-8-2 16,14-8-25-16,0-22-66 15,-15-8-683-15</inkml:trace>
  <inkml:trace contextRef="#ctx0" brushRef="#br0" timeOffset="55166.948">30705 17001 3110 0,'0'0'300'0,"0"0"-224"16,0 0-40-16,0 0-18 15,3 0-18-15,12 0 0 16,12 0-63-16,-9 0-181 16,-3-4-2319-16</inkml:trace>
  <inkml:trace contextRef="#ctx0" brushRef="#br0" timeOffset="55317.261">30949 16950 921 0,'9'0'1852'0,"-3"0"-1766"16,16 0-86-16,-4-14-154 15,-6 8-872-15</inkml:trace>
  <inkml:trace contextRef="#ctx0" brushRef="#br0" timeOffset="55442.809">31121 16901 1544 0,'0'0'1636'0,"0"0"-1516"16,0 0-62-16,0 0-58 0,0 0-27 15,3 0-606-15</inkml:trace>
  <inkml:trace contextRef="#ctx0" brushRef="#br0" timeOffset="57366.119">27436 18168 3285 0,'0'0'188'16,"0"0"-145"-16,0 0-19 15,15 0 7-15,13-4-17 16,2-2-5-16,3 4-4 15,6-4-5-15,-3 6-23 0,19-6-18 16,-19 4-77-16,6-5-1550 16</inkml:trace>
  <inkml:trace contextRef="#ctx0" brushRef="#br0" timeOffset="58901.306">28206 18410 3141 0,'0'0'206'16,"0"0"-156"-16,6-5 23 16,0-10-4-16,3 4-33 15,-3-10-17-15,6-2-8 16,-9-4 0-16,6-6-4 15,0-1-4-15,-3-11 3 0,-6 5-6 16,0-13 3 0,0 6-3-16,-15 3 0 0,3 7 0 15,0 11 2 1,-3 11 4-16,9 11 3 0,0 4-6 16,6 0-3-16,-6 25 0 15,-3 6 0-15,9 11 0 16,0 10 0-16,0 3 0 15,0 0 1-15,15 2-1 16,6-10 1-16,-3 0 2 16,9-13-3-16,-3-4 0 15,4-13 0-15,5-5 0 16,-9-4 0-16,-6-8-6 16,9 0-3-16,-6-22-5 15,-3-5-1-15,-2 1-1 16,-10 0 7-16,-3 5 5 0,-3 9 4 15,0 6 16-15,0 6 8 16,0 0-11-16,0 0-11 16,9 6-2-16,3 12 1 15,-6-1-1-15,3 1 2 16,3-4-2-16,-3-5 1 16,9-3 0-16,-12-6 1 15,3 0 2-15,0 0-4 16,-3-21 0-16,-6 5-4 15,0-11-3-15,0 1-4 16,-6 6-8-16,-18 2-16 16,-9 9 11-16,-9 9-20 15,8 0-51-15,13 0-538 0</inkml:trace>
  <inkml:trace contextRef="#ctx0" brushRef="#br0" timeOffset="59235.789">28725 18215 3422 0,'0'0'130'0,"0"6"-102"16,0 6-7-16,0 2-3 0,0 7-6 15,15-4-1-15,-3 0-4 16,15-2 3-16,-9-12 1 16,10 3-3-16,-4-6 0 15,-9 0-3-15,0-18-4 16,3-5 2-16,-12-7-2 16,-6 2-1-16,0 3 0 15,-27 5-7-15,-6 6-15 16,-13 10 3-16,-5 4-5 15,0 4-9-15,-10 23-53 16,16-1-277-16,15-6-2088 0</inkml:trace>
  <inkml:trace contextRef="#ctx0" brushRef="#br0" timeOffset="59950.861">29057 18106 2454 0,'0'-3'918'0,"0"3"-828"16,0 0-8-16,0 0-10 0,0 0-33 15,0 0-23-15,0 0-10 16,0 0 1-16,0 3 0 16,0 7 3-1,-6-3-4-15,0 2 0 0,6-3-3 16,0 0-2-16,0-2 2 16,-6-4-3-16,6 0 1 15,0 2 1-15,0-2 1 16,0 0-3-16,0 0 1 15,0 0-1-15,0 0 1 16,0 0-1-16,0 0 0 16,0 6 0-16,0 8-2 15,0 6 1-15,0 17 1 16,0 10 0-16,0 5 1 0,6 6-1 16,15 4 0-16,-9-4 1 15,-3-8-1-15,9-10 0 16,-12-9 0-16,0-11 0 15,-6-14-3-15,0-6 3 16,0 0-1-16,0-20 1 16,-6-18-4-16,-9-13-2 15,-3-10 2-15,-9-4 2 16,6 2 1-16,12-5 1 16,-6 6-2-16,15 13 2 15,0 7 0-15,0 11 0 16,15 7-3-16,9 6-2 15,3 9-3-15,-3 9 0 0,0 0 4 16,-9 9 0-16,7 15 0 16,-16 5 4-16,-6 7-1 15,0-2 1-15,0-1-2 16,-18-5-2-16,-10 3-6 16,-2-14-28-16,0-6-17 15,12-5-41-15,0-6-373 0</inkml:trace>
  <inkml:trace contextRef="#ctx0" brushRef="#br0" timeOffset="60287.977">29304 18074 3164 0,'10'-15'221'0,"-4"1"-167"0,0-3 31 16,-6 5-22-16,0 0-38 16,0 6-8-16,0 3-6 15,0 3-5-15,-12 0-6 16,-7 6 0-16,10 15-1 16,3-4-2-16,6 6-11 15,0 0 1-15,0-2 5 16,24 2 4-16,-2-2 0 15,5-1 2-15,3 0-2 16,-15 5 0-16,3-11 3 16,-18 6 1-16,0-1-3 15,0-2-2-15,-18 4-7 16,-27-7-29-16,6 1-41 0,5-13-350 0</inkml:trace>
  <inkml:trace contextRef="#ctx0" brushRef="#br0" timeOffset="61188.386">29742 18243 3377 0,'-6'0'136'16,"6"0"-125"-16,0 4-11 15,0-2-94-15,0-2-647 0</inkml:trace>
  <inkml:trace contextRef="#ctx0" brushRef="#br0" timeOffset="62235.341">30319 17804 3344 0,'-12'-7'262'0,"12"-6"-235"0,-13 1 3 15,4 4 5-15,6 2-21 16,-3 6-10-16,-12 0-4 16,3 0 0-16,0 12 0 15,-3 11 0-15,0 3 0 16,-6 0 1-16,15 0-1 16,3-1 0-16,6 1 0 15,0-3 0-15,0-5-1 16,12 0-2-16,0-7-2 15,6-5 1-15,3 0 1 16,-9-6-1-16,3 3 3 16,-9-3 1-16,-6 0 0 15,0 0 0-15,0 5 3 0,0 1-3 16,-6 6 3-16,-9 8-1 16,9 4-1-16,-6-1 0 15,6 3 1-15,-3 1-2 16,9-3 0-16,0-3-1 15,0-1-8-15,15-12-1 16,18 2-8-16,0-10-29 16,-2 0-28-16,8-10-35 15,15-24-175-15,-3-13-190 16,-8 2-1431-16,-10 4 1906 16,-24 18 428-16,-3 6 539 15,0-1-395-15,-6 6-141 16,0-5-201-16,0 11-90 15,-21 4-67-15,3 2-26 16,-6 0-24-16,2 0-14 0,4 14-3 16,-3 3-6-16,15-5-1 15,-3 2 1-15,9-2-5 16,0-3-1-16,0 2 3 16,0-2 2-16,21-3-1 15,0 9 2-15,4 2-1 16,-1 3-1-16,3 11 0 15,6 3-4-15,-9-1-8 16,6 1-1-16,-18-2-3 16,1-5 6-16,-13-3 9 0,0-3 3 15,0-16 0 1,-13 4 17-16,-5-7 0 16,-15-2-7-16,-6 0-3 15,3 0-6-15,12-8 4 16,-1-16-5-16,10-5-14 0,15-30-25 15,0 12-47-15,15 1-363 0</inkml:trace>
  <inkml:trace contextRef="#ctx0" brushRef="#br0" timeOffset="62367.278">30768 17902 2476 0,'0'0'952'15,"0"0"-904"-15,0 0-48 0,0 6 0 16,0-4-118-16,0 1-568 16</inkml:trace>
  <inkml:trace contextRef="#ctx0" brushRef="#br0" timeOffset="62500.436">30768 18059 2858 0,'0'0'602'0,"0"0"-559"16,0 0-24-16,0 0-19 16,0 0-67-16,9 0-493 0</inkml:trace>
  <inkml:trace contextRef="#ctx0" brushRef="#br0" timeOffset="63088.496">31149 17647 3175 0,'-16'-15'219'0,"7"-3"-182"16,0 4 30-16,-9-3 9 16,9 8-37-16,3 6-17 0,-9 3-6 15,12 0-5 1,-12 6-7-16,9 26 5 0,-3 9 0 15,9 14 1-15,0 6-2 16,0 4-4-16,0 0-2 16,21 2-2-16,-9-2 1 15,3-10-1-15,-9-9 0 16,0-1 0-16,-3-12-10 16,-3-11-16-16,0-4-9 15,-3-12-58-15,-27-6-32 16,0 0-191-16,3-12-1628 0</inkml:trace>
  <inkml:trace contextRef="#ctx0" brushRef="#br0" timeOffset="63426.221">30925 18085 2078 0,'0'-8'532'0,"18"-4"-413"16,3 1 45-16,13-4 15 16,-7 4-55-16,3 1-70 15,9 4-40-15,-9-5 17 16,1 5 1-16,-7 3-9 15,3 0-6-15,-9 0-3 16,-3 3 6-16,3 0-12 16,-12 0 5-16,0 0 5 15,-6 0 4-15,0 3 16 16,0 9 6-16,0 3 0 16,6-1-16-16,3 1-11 15,-9-10-5-15,12-1-3 16,-5-4 0-16,8 0-1 0,-9 0 3 15,6-6-6-15,-9-14-5 16,6-1-3-16,-9 0-6 16,0-2-4-16,-9 3-8 15,-12 7-26-15,-7 11 12 16,-5 2-26-16,-9 0-5 16,12 2-91-16,3 11-548 0</inkml:trace>
  <inkml:trace contextRef="#ctx0" brushRef="#br0" timeOffset="63884.789">31336 17864 3301 0,'0'0'166'0,"3"-3"-128"16,6-1-13-16,0 2-9 15,-3-2-10-15,-3 2-6 16,6 2 7-16,-9 0 17 16,0 0 8-16,0 0-4 15,0 0-6-15,0 0-7 16,0 0-5-16,6 0-7 16,-6 0 0-16,6-4-3 15,0 4 0-15,9 0 0 0,-3 0 3 16,-3 0-3-16,15 0-1 15,-12 0 1-15,7 16 0 16,2 0-2-16,-12 9 2 16,9 1 0-16,-6 1 0 15,-9-10 0-15,-3-3 1 16,0-5-1-16,0-3 0 16,0-3 5-16,0-3 5 15,0 0 3-15,0-3-2 16,0-17-6-16,-3-12 1 15,3-4-4-15,0-1-2 16,0 4-12-16,3-12-17 16,21 13-30-16,-6 6-94 0</inkml:trace>
  <inkml:trace contextRef="#ctx0" brushRef="#br0" timeOffset="64619.996">31894 17333 1185 0,'0'-11'2120'0,"0"5"-2015"16,0-3 3-16,0 3-2 0,0 4-44 16,0 2-33-16,0 0-16 15,9 17-11-15,3 21 3 16,6 9 5-16,3 18-3 16,-2 5-3-16,-4 3 1 15,3 3-3-15,-12-3-2 16,6-8 0-16,3-17-9 15,-9-3-9-15,0-18-16 16,15-27-32-16,-6 0-53 16,0-13-232-16</inkml:trace>
  <inkml:trace contextRef="#ctx0" brushRef="#br0" timeOffset="64886.102">32205 17720 1360 0,'0'0'1940'0,"0"9"-1829"16,0 14-4-16,0 3-15 15,0 0-45-15,0 7-23 16,9-19-8-16,3 5-5 16,0-18-3-16,3-1-3 15,-6 0 1-15,15-1-1 16,-15-26-5-16,7-3-1 16,-4-5-3-16,-6 3-2 15,-6 0-2-15,0 5-3 16,-9 10-11-16,-16 8 0 15,-8 6-8-15,9 3 0 0,-9 0-12 16,15 15-44-16,6 11-96 16,6-14-211-16,6 2-1487 0</inkml:trace>
  <inkml:trace contextRef="#ctx0" brushRef="#br0" timeOffset="65167.716">32350 17687 3137 0,'0'0'211'16,"0"0"-135"-16,0 6 27 16,0 10-22-16,0 6-36 15,0 2-16-15,6-3-10 16,3 0-7-16,3-8-5 16,-3-4-4-16,15-9 1 0,-6 0-1 15,9 0-1-15,-8-9-2 16,2-14-7-16,-12-4 2 15,0-2 1-15,-9 3-1 16,0 0 0-16,0 8-8 16,-18 7-4-16,-9 5-13 15,-7 6-30-15,10 0-19 16,-3 6-119-16,15 5-490 0</inkml:trace>
  <inkml:trace contextRef="#ctx0" brushRef="#br0" timeOffset="65586.193">32552 17630 3234 0,'0'11'196'16,"6"6"-145"-16,0 12 49 16,9 15-46-16,0 3-21 15,15 6-10-15,-11 4-9 16,2-2-7-16,-3-3-2 15,-3-8-3-15,-9-12-2 16,-6-6 0-16,6-17-2 16,-6-9-4-16,0 0 2 15,-6-21 4-15,-12-19 0 16,3-16 0-16,0-11 0 16,3-12 0-16,-4 2 4 0,13-2 0 15,-3 10 5-15,6 9 5 16,0 17-7-16,0 12 0 15,9 13-5-15,7 3-2 16,-4 11 0-16,3 4-2 16,-3 4-2-16,-12 24 1 15,0 3 1-15,0 4 0 16,0 3 1-16,-12-9-2 16,-6 0-4-16,-7-12-3 15,16-2-22-15,-6-15-43 16,6 0-60-16,6 0-507 0</inkml:trace>
  <inkml:trace contextRef="#ctx0" brushRef="#br0" timeOffset="65933.621">32800 17490 3215 0,'0'-11'234'16,"0"10"-151"-16,0-9 9 16,0 8-40-16,0-5-28 15,0 5-11-15,0 2-5 16,-7 0-1-16,1 0-7 16,-9 9 0-16,15 9 1 0,-6 8 2 15,6-4-3 1,0-2 0-16,0 5 1 0,6-5-1 15,15-3 0-15,7 5 0 16,-13-5 1-16,6 0-1 16,-6 0-3-16,-15-1-1 15,0-1 0-15,0-2-7 16,-15 0-9-16,-6-5-5 16,-12-8-36-16,8 0-69 15,7-8-531-15</inkml:trace>
  <inkml:trace contextRef="#ctx0" brushRef="#br0" timeOffset="66186.691">32996 17632 3546 0,'-9'0'32'15,"-3"0"-32"-15,6 0-104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0" max="32767" units="cm"/>
          <inkml:channel name="Y" type="integer" min="0" max="32767" units="cm"/>
          <inkml:channel name="F" type="integer" min="0" max="4095" units="deg"/>
          <inkml:channel name="T" type="integer" min="0" max="2.14748E+0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7-25T01:43:17.4560000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7275 3418 1934 0,'0'0'661'0,"0"0"-521"16,0 0-111-16,0 0-18 16,0 0 12-16,0 3 15 15,0-3-16-15,0 3 12 16,0 3 192-16,12-4-109 16,-6 2-51-16,9 1-26 15,-9-2-19-15,15 0-8 16,-3 2 1-16,4 1-6 15,8 3 16-15,6 1-10 16,6-9-2-16,4 5-5 16,14 1 0-16,-9-1-4 0,0 0 0 15,1-3 5 1,2 2-6-16,-3 1-1 0,-8 0 2 16,17 3-3-16,-6-1 0 15,4 4 1-15,-1 0-1 16,16-3 3-16,5 2-2 15,6-2 8-15,7 0 17 16,9-3-8-16,-4 5-7 16,-5 1-8-16,-4 1-3 15,4 0 1-15,-4 0-1 16,7 1-5-16,-1-6 5 16,-2 2-8-16,9-8 4 15,-7-2 3-15,4 0 1 16,-13 0-3-16,1 0 3 0,-13 0-1 15,-8 0 2-15,-1 0-2 16,-6 0 2-16,4 4-4 16,2-4 6-16,13 2-2 15,-7-2-1-15,18 0 1 16,-8 0-1-16,5 0 0 16,7 0 5-16,-10 0-2 15,7-6 0-15,-3 0-2 16,-7 0 0-16,-3-2 2 15,13 0-3-15,-13 2 0 16,19-4 0-16,-9 1-1 16,5 2 0-16,1 0 1 15,-10 1-1-15,7 0 1 0,-10 4 0 16,-2 2 0-16,-1-4 5 16,-3 4-5-16,4-1 0 15,-1-6-1-15,7 1 1 16,8-3 7-16,1 0 9 15,-1 0-2-15,4 4-5 16,-3-1 1-16,-7 0-6 16,1 1-4-16,-1 1 1 15,1-2-1-15,-4 4 0 16,1 2 0-16,2 0 0 16,1 0 0-16,-4 0 0 15,1 0 0-15,-16 0 0 16,3 0 0-16,-2 0 0 15,-4 0 1-15,-5 0-1 16,2 0 0-16,-3 0 0 0,4 0 4 16,-13 0-3-16,9 0-1 15,4 0 0-15,-4 0 0 16,-3 2 3-16,7 2 5 16,-4-2-8-16,-6 2 3 15,10-4-3-15,-13 2 0 16,9-2 2-16,4 0-1 15,-1 3 1-15,0-3 1 16,1 0 3-16,8 0-6 16,-5 0 5-16,8 0-5 0,-9 0 6 15,16 0-6 1,-7 0 5-16,7 0 1 0,-4 0-2 16,7 0-1-16,2 0-1 15,1 0-2-15,-1-3 0 16,-2 1 0-16,5-2 0 15,-2 4 0-15,-1-2 0 16,1 2 0-16,5-4 0 16,1 4 4-16,8 0-4 15,-2-2 0-15,9 2 0 16,-1 0 0-16,10 0 3 16,-6 0 2-16,-4 0-4 15,-2 0 2-15,-4 0-1 16,-8 0 1-16,6 0 0 15,-13 0 3-15,10-4 2 0,-4 2 2 16,-5-4 0-16,-1 0 2 16,-8 3-2-16,-4 3-2 15,-18 0 1-15,-8 0-4 16,-22 0-1-16,-3 0-2 16,-21 0-2-16,6 0 0 15,-6 0 0-15,6 0 0 16,0 0 2-16,-3 0-2 15,15 0 0-15,-9 0 0 16,6 0-1-16,0 0-6 16,-12-12-25-16,-3-5-103 0</inkml:trace>
  <inkml:trace contextRef="#ctx0" brushRef="#br0" timeOffset="4003.959">8881 1456 2875 0,'-6'0'394'16,"0"0"-302"-16,-10 0-59 15,16 0-3-15,-3-1 16 16,-3-4-15-16,6 5-19 16,0 0-8-16,0 0-4 0,0 0 0 15,0 0-1-15,-6 15-5 16,-6 17 6-16,6 19 0 16,-3 14 0-1,-12 16 0-15,9 5 1 0,-6 3 2 16,3 0-2-16,3-16-2 15,0-6 1-15,6-12 0 16,6-20-34-16,0-11-91 16,0-18-463-16</inkml:trace>
  <inkml:trace contextRef="#ctx0" brushRef="#br0" timeOffset="4583.482">8826 1475 3108 0,'0'-13'210'0,"0"-4"-153"16,0 0-43-16,18-4 7 15,-9-3 12-15,13-2-18 16,-1 6-8-16,6-1-1 16,-9 4-2-16,9 6-1 15,-3 7-3-15,-3 4-4 16,-2 0-3-16,8 15 0 15,-9 14 6-15,-3 6-3 16,-3 12 3-16,-12-2-3 16,0 3-4-16,0 0-12 15,-27-2 12-15,-3-4-5 16,-19-11 13-16,-5-10-7 16,12-6 7-16,-10-13 0 15,13-2 0-15,12 0 4 16,6 0 3-16,12 0 10 0,0 0-2 15,0 0-3 1,9 0-1-16,0 0-11 0,9 0-13 16,9 24 11-16,15 8 2 15,-3 6 13-15,13 8-7 16,-1 2-6-16,9 5 5 16,-9-3-4-16,1 2-1 15,14 1-16-15,-18-12-61 16,-6-14-493-16</inkml:trace>
  <inkml:trace contextRef="#ctx0" brushRef="#br0" timeOffset="5082.113">9566 1551 3222 0,'-6'15'160'0,"0"7"-127"16,-9 17-24-16,-4 14-8 15,7 5 14-15,-3 6 1 16,3-1-7-16,6-11-8 15,0-5 4-15,0-16-5 0,6-10 1 16,0-12 3-16,0-9 2 16,0 0 13-16,0-24 10 15,0-23-29-15,0-26-8 16,0-18-29-16,0-14 11 16,0-3-14-16,12 8 9 15,-6 12 17-15,6 18 14 16,3 21 13-16,-3 14-4 15,1 23 8-15,8 12 1 16,-3 3-14-16,9 41-4 16,3 23 4-16,0 12 7 15,4 14 4-15,-7-1 0 16,0-8-5-16,-6-5-5 0,-6-11 4 16,9-15-8-16,-12-6 1 15,0-15-2-15,0-3-27 16,-3-15-59-16,-2-9-394 0</inkml:trace>
  <inkml:trace contextRef="#ctx0" brushRef="#br0" timeOffset="5259.188">9469 1738 3182 0,'0'0'197'15,"0"0"-151"-15,12 0-39 0,18 0-3 16,13 0 14 0,14 0-18-16,22-12-3 15,-16 0-102-15,-6 0-273 0</inkml:trace>
  <inkml:trace contextRef="#ctx0" brushRef="#br0" timeOffset="5851.009">10079 1528 3267 0,'0'7'132'0,"0"6"-106"0,0 16-18 16,0 7 13 0,0 10 9-16,0 3-8 0,0 7-14 15,0-9-3-15,0-4-5 16,3-10 0-16,-3-13 2 15,0-5-2-15,0-11-10 16,0-4 4-16,0-13 6 16,0-27-10-16,-9-25-45 15,3-17 8 1,-9-11 11-16,12 0 13 0,3 2 23 16,0 19 0-16,0 14 23 15,0 27 6-15,0 10 13 16,3 17-21-16,18 4-21 15,-12 21-4-15,24 23 3 16,-6 17 1-16,0 15 1 0,1 4 5 16,-16-4-5-1,9-9-1-15,-9-12 2 0,3-17-2 16,-12-13 1-16,6-11 0 16,-3-14-1-16,0 0 6 15,0-30 8-15,9-22-14 16,-3-16-27-16,6-10-8 15,-3-1 12-15,4 11 9 16,-7 6 14-16,3 22 4 16,-3 11 6-16,-3 11 16 15,9 15-3-15,-9 3-17 16,21 15-5-16,-6 28 5 16,10 22 2-16,-4 16 8 0,3 14 3 15,-3 1-9 1,-3 1-1-16,3-9-6 0,-5 8-3 15,2-26-21-15,-18-23-137 0</inkml:trace>
  <inkml:trace contextRef="#ctx0" brushRef="#br0" timeOffset="8666.588">24276 3272 3071 0,'-6'0'301'0,"-3"0"-219"0,9 0-59 15,-3 0-8-15,3 0-6 16,0 0 2-16,0 6-6 16,0 20 3-16,0 15 2 15,0 12 2-15,3 11 4 16,-3 9-2-16,9 3-9 15,-9 5 0-15,0-4-3 16,0-1-2-16,-9-6 1 16,6-9 2-16,-6-11-3 15,3-8-4-15,6-14-24 16,0-12-36-16,0-7-113 16,0-9-692-16</inkml:trace>
  <inkml:trace contextRef="#ctx0" brushRef="#br0" timeOffset="9147.849">24005 3863 2661 0,'0'0'413'0,"0"-3"-286"15,0 3-49-15,0 0 3 16,0 0-24-16,0 0-26 15,0 0-17-15,6 15 1 16,3 8 9-16,12 6-9 16,0 3-9-16,-9 0 3 15,9 6 2-15,-6 1-3 16,9-1-1-16,-5-6 0 16,-7-3-2-16,3-2-2 15,-3-7 1-15,-6-2-1 0,9-7 1 16,-15-5 2-16,6-6 2 15,-6 0 10-15,12 0 14 16,0-21-2-16,15-17-19 16,12-11-11-16,19-37-31 15,-4 11-50-15,-9 7-251 0</inkml:trace>
  <inkml:trace contextRef="#ctx0" brushRef="#br0" timeOffset="21087.157">26054 5782 1990 0,'0'0'243'0,"0"0"-143"0,0 0 214 16,0-8 74 0,0-4-253-16,0 3-78 0,0-5 5 15,3-1-10-15,-3 0-11 16,0-2 1-16,6-3 0 16,3-1-11-16,-9-5-10 15,12-10 6-15,3-7-3 16,3-4-2-16,9-15-15 15,7-5 1-15,-1-12-3 16,18-3 0-16,-6-9-4 16,10 1-1-16,2-4 3 15,19 4-3-15,-4 6 0 16,0 9-6-16,-2 10 1 16,-10 13 2-16,-8 15-8 15,-13 6-4-15,-12 9-4 0,-15 10-11 16,-12 5-19-1,0 1-78-15,-6 5-541 0</inkml:trace>
  <inkml:trace contextRef="#ctx0" brushRef="#br0" timeOffset="21585.008">26570 4520 2085 0,'0'0'831'0,"0"0"-584"16,0 0-152-16,0 0-6 16,0 0-18-16,24 0-33 15,-12-1-21-15,9-5-9 16,10-1 5-16,-1 1-7 16,3 0 1-16,-3 0 0 15,-3 6-7-15,3-2 1 16,-5 2 0-16,-10 0-1 0,-3 0 0 15,-6 0 0-15,6 0 0 16,-3 0 0-16,3 12 0 16,-9 0 0-16,6 4-7 15,-3 0 7-15,0 1 0 16,-6 1-3-16,0 5 2 16,0 1-3-16,0 2-1 15,-24 3-3-15,-21 15-19 16,3-9-48-16,5-9-99 0</inkml:trace>
  <inkml:trace contextRef="#ctx0" brushRef="#br0" timeOffset="23917.058">27880 3718 1393 0,'0'-16'2013'0,"0"-2"-1930"0,-12 4-61 16,3-6-8-1,0 7 25-15,-9 7-16 0,9 4-21 16,-16 2-2-16,10 0-3 16,-18 31-11-16,-9 13 0 15,0 18 5-15,2 6 4 16,1 1-10-16,12-7 7 16,9-6-3-16,18-16 2 15,0-13-5-15,6-15-1 16,33-12-4-16,6-12 15 15,16-34 3-15,-4-22-29 16,-9-14-28-16,4-13-31 16,-16 0-20-16,-15-5 29 15,-21-2 54-15,0 0 26 16,0 8 104-16,-21 10 18 0,9 22 25 16,-3 18-90-16,6 16-20 15,9 21-12-15,-9 7-25 16,0 14-6-16,0 39-8 15,-3 22 14-15,-10 23 2 16,16 13-2-16,0-1 0 16,6-4 0-16,0-13-6 15,12-10 1-15,10-23-16 16,-1-12-20-16,33-24-50 16,-18-19-117-16,6-5-850 0</inkml:trace>
  <inkml:trace contextRef="#ctx0" brushRef="#br0" timeOffset="24225.3">28082 3681 1926 0,'0'0'1133'0,"0"0"-994"15,-6 0-107-15,-6 0-14 16,-3 15 16-16,6 6 10 16,0 7-20-16,-3-2-19 15,-3 5 3-15,9-3-8 16,0-7 0-16,0-3-5 15,6-5-35-15,0-6-28 16,0-4-1-16,12-3-92 16,9 0 88-16,-3-3 21 15,3-9 52-15,-15 4 62 0,-3 2 47 16,6 6-8-16,-9 0-30 16,0 0-52-16,0 0 4 15,0 0-7-15,0 0-11 16,6 6-5-16,0-4 0 15,21-2-14-15,1-2-69 16,-13-19-276-16</inkml:trace>
  <inkml:trace contextRef="#ctx0" brushRef="#br0" timeOffset="24415.385">28272 3404 2476 0,'0'0'776'0,"0"0"-657"15,0 11-94-15,-6 24-25 16,6 18 13-16,0 11 5 0,0 9-14 16,6 4 5-16,-3-7-9 15,12-9 0-15,-9-8-18 16,-6-12-74-16,0-24-304 0</inkml:trace>
  <inkml:trace contextRef="#ctx0" brushRef="#br0" timeOffset="24782.217">28248 3608 2414 0,'0'-3'691'0,"18"3"-506"15,6 0-152-15,10 0-25 0,-1 0-8 16,6 0 0-16,0 0-8 16,-18 6-5-16,10 2-46 15,-19-2 15-15,-6-2 3 16,-6-2 41-16,0 1 5 15,0 0 59-15,-6 6 11 16,-12 5-30-16,-7 7-9 16,10 6-17-16,-6 4 2 15,9 1-3-15,3 0-11 16,9-5-4-16,0-12-3 16,0-4-12-16,9-11-30 15,9 0-31-15,9-22 12 16,1-9-53-16,-10-1-130 15,0 6 244-15,-9 16 27 0,-3 4 141 16,0 6-102-16,-6 7-15 16,9 28-12-16,15 7-6 15,-6-1-3-15,27-9-30 16,-8-11-12-16,5-21-271 0</inkml:trace>
  <inkml:trace contextRef="#ctx0" brushRef="#br0" timeOffset="25315.645">27913 4316 2557 0,'0'0'774'0,"0"0"-636"16,0 0-94-16,0 0-32 15,0 9 3-15,9 12 12 16,18 5-2-16,10 9-9 16,2 5-5-16,12 5-1 15,0 2-2-15,13-7 0 16,2-1-7-16,1-7 2 16,5-6-3-16,-3-5-10 0,25-19-25 15,-31-2-61-15,-2 0-168 16</inkml:trace>
  <inkml:trace contextRef="#ctx0" brushRef="#br0" timeOffset="25598.696">28589 4421 2347 0,'0'9'917'16,"0"2"-843"-16,0 6-52 15,0 3 14-15,18 6 18 16,16 2-17-16,8 2-17 0,-12 0-13 16,9-4-3-16,-6 0-4 15,-2 1 0-15,-16-5-5 16,-9-1-2-16,-6-1-1 16,0 4 8-16,-24-4 0 15,-16 5 0-15,-2-3-6 16,-21-3-27-16,11-6-62 15,13-10-242-15</inkml:trace>
  <inkml:trace contextRef="#ctx0" brushRef="#br0" timeOffset="25938.063">29480 4407 3414 0,'0'0'142'0,"0"0"-104"16,0 0-26-16,0 2-2 0,9 19-2 15,-3 11 3-15,-6 0-3 16,6 5-5-16,0-9-2 16,-6-4-1-16,0-7-28 15,0-14-62-15,-6-3-275 0</inkml:trace>
  <inkml:trace contextRef="#ctx0" brushRef="#br0" timeOffset="26064.574">29329 3997 3180 0,'0'0'21'15,"0"0"-21"-15,9 9-556 0</inkml:trace>
  <inkml:trace contextRef="#ctx0" brushRef="#br0" timeOffset="26680.665">29652 4346 3426 0,'0'2'154'16,"0"1"-112"-16,0 6-16 15,0 5-15-15,0 13-2 16,0 5-2-16,9 9-7 16,0-5 3-16,-3-1 1 15,6-9-4-15,-12-3 0 0,9-12-1 16,-9-1-6-16,0-10-5 16,6 0 12-16,-6 0 0 15,6-6-3-15,3-17-6 16,9-4-13-16,0-1 9 15,-3 3 2-15,3 7 10 16,-6 10-2-16,4 8 0 16,-4 0 3-16,-3 8 0 15,9 10 0-15,-3 7-1 16,0-5 1-16,-3-3 0 16,3-6 3-16,0-4-3 0,9-7 0 15,4 0-9 1,2-24-13-16,3-13-5 0,0-10-8 15,-9-4-9-15,-3 4 44 16,-15 13 13-16,0 2 35 16,-6 13-6-16,0 11-21 15,-12 8-6-15,-3 0-14 16,3 14-1-16,-3 16-1 16,15 2-9-16,0 4 1 15,0-5-5-15,27-8 3 16,0-2-6-16,1-7 4 15,-4-2-17-15,-12-6 16 16,-3 2 7-16,-9 4 2 16,0 4 5-16,-21 4-1 15,-3 1 1-15,-10-1 0 16,1-3-6-16,9-7-31 16,-3-10-68-16,15-21-156 0,12-9-2216 0</inkml:trace>
  <inkml:trace contextRef="#ctx0" brushRef="#br0" timeOffset="26854.93">30216 3824 2691 0,'0'0'773'0,"0"0"-714"16,6 32-47-16,9 21 1 16,-3 23 34-16,9 13-22 15,-6 10-11-15,7 1-11 16,-10-10 0-16,-3-12-3 0,-3-13-49 15,-6-24-65 1,6-20-460-16</inkml:trace>
  <inkml:trace contextRef="#ctx0" brushRef="#br0" timeOffset="27213.627">30210 4263 3263 0,'0'0'249'15,"0"0"-197"-15,0-2-40 16,27-1-12-16,6 0 0 16,4 0-19-16,-4 3-62 15,3 0-82-15,-6 0-44 0,-12 0-137 16,-6 0-57 0,-3 15 247-16,3-1 154 0,-6 10 221 15,7-4 166-15,2 6-119 16,-6 3-102-16,15 4-52 15,-6 0-42-15,0-1-20 16,-3-4-13-16,-6 2-18 16,6-13 2-16,-6-2-7 15,-3-4-1-15,-6-7 0 16,0-4 1-16,0 0 4 16,0-10 12-16,3-24-13 15,12-13-19-15,-2-15-8 16,14-1-24-16,18-5-24 15,-12 18-77-15,0 15-942 0</inkml:trace>
  <inkml:trace contextRef="#ctx0" brushRef="#br0" timeOffset="28168.093">29715 5223 2817 0,'0'0'572'0,"0"0"-445"15,0 0-92-15,0 20-26 0,3 11 6 16,15 6 17-16,6 13-13 16,-6-1-8-16,3-2-8 15,1-5 2-15,-10-11-1 16,0-13 3-16,-12-5-6 15,9-13 3-15,-3 0 16 16,3-13 6-16,0-25-12 16,3-6-14-16,3-12-3 15,-3 7-13-15,-6 5-3 16,-3 12-18-16,-3 17-34 16,12 7-74-16,-12 8-776 0</inkml:trace>
  <inkml:trace contextRef="#ctx0" brushRef="#br0" timeOffset="28517.528">30165 5396 3282 0,'0'-6'201'0,"-6"0"-142"15,0 4-3-15,0 2-26 16,-7 0-19-16,4 5-10 15,-6 16-1-15,3 6-8 16,0-7-1-16,0-3-11 16,6-1-1-16,6-10 0 0,0-6-10 15,0 0-3 1,9 0-12-16,12-11 25 0,0-3-10 16,7 6 4-16,-10 2 22 15,-6 6 5-15,3 0 8 16,-12 11 16-16,12 12-10 15,-3-2-1-15,-6 3 2 16,9-10-11-16,-3-6-3 16,15-8-1-16,-2-10-80 15,-4-16-578-15</inkml:trace>
  <inkml:trace contextRef="#ctx0" brushRef="#br0" timeOffset="28792.086">30355 5328 2388 0,'0'0'1034'0,"0"0"-964"15,0 7-41-15,21 1 12 16,12 2 5-16,3 10-27 16,4 0-13-16,-1 3-6 15,-15 4 0-15,3 2 3 16,-18 0-2-16,-3-8-1 15,-6-3 0-15,0-8 0 16,0-4 2-16,0-1 3 16,0-5 8-16,-6 0 3 0,3-25 2 15,3-7-18 1,0-9-14-16,3-26-20 0,27 8-39 16,-12 10-119-16</inkml:trace>
  <inkml:trace contextRef="#ctx0" brushRef="#br0" timeOffset="29753.238">30943 5647 2580 0,'0'0'775'16,"0"0"-600"-16,0 0-111 15,0 0-27-15,0 0-6 16,0 0-13-16,0 4-12 15,0 1-6-15,0 6-2 0,-3 11 2 16,-21 1-7-16,-18 18-20 16,3-6-55-16,-1-9-126 0</inkml:trace>
  <inkml:trace contextRef="#ctx0" brushRef="#br0" timeOffset="30281.116">31212 5508 900 0,'0'2'2200'16,"0"-2"-1903"-16,3 0-194 15,6 0-32-15,0 0-8 16,3 0-25-16,6-6-19 15,3-3-14-15,-2-9-1 16,-4 4-2-16,-3-9-2 16,-3 5-9-16,0 0-1 0,-9 1 5 15,0 6 5-15,0 8-5 16,0 0-1-16,-12 3-3 16,-6 0 3-16,-10 9 2 15,1 14 3-15,3 6 1 16,0 3-1-16,9 0 0 15,9 0 1-15,-3-3-3 16,9-2 6-16,0-10-3 16,15-2 0-16,9-9-4 15,36-6 2-15,-8-21-70 16,-7-11-258-16</inkml:trace>
  <inkml:trace contextRef="#ctx0" brushRef="#br0" timeOffset="30489.062">31514 5095 2698 0,'0'8'708'0,"0"7"-652"16,0 5-32-16,0 12 16 15,0 9 10-15,0 3-26 16,0 7-11-16,18-4-9 15,-18 2-4-15,6-11-2 16,-6 3-44-16,0-12-70 16,-6-12-450-16</inkml:trace>
  <inkml:trace contextRef="#ctx0" brushRef="#br0" timeOffset="30630.817">31493 5399 2414 0,'12'-6'868'16,"9"-3"-868"-16,18-2-62 16,-3 2-231-16,1 0-430 0</inkml:trace>
  <inkml:trace contextRef="#ctx0" brushRef="#br0" timeOffset="30818.209">31779 5347 2078 0,'0'0'1095'15,"-9"0"-927"-15,3 2-69 16,-12 13-27-16,12 3-19 16,0 8-17-16,-3-3-24 15,9-2-2-15,0-1-7 16,0 2 5-16,15-12-3 16,9-4-2-16,0-2-3 15,31-4-32-15,-19-10-92 16,6-11-640-16</inkml:trace>
  <inkml:trace contextRef="#ctx0" brushRef="#br0" timeOffset="30975.027">32054 5463 2918 0,'0'0'620'15,"0"0"-561"-15,0 0-32 16,0 0-11-16,0 3-15 15,0-3-1-15,0 3-82 16,9-3-574-16</inkml:trace>
  <inkml:trace contextRef="#ctx0" brushRef="#br0" timeOffset="35017.877">22339 3783 22 0,'0'0'1860'0,"0"0"-447"15,0 0-1268-15,0 0-82 16,0 0-7-16,0 0-4 15,0 0-17-15,0 0-16 16,0 0-7-16,0 0-7 16,0 4-5-16,0 12 0 15,0 17 1-15,0 20-1 16,0 12 3-16,0 10 1 0,0 17-2 16,-6-2-2-1,6 0 4-15,-9-8-3 0,9-3-1 16,-10-15 0-16,10-11 0 15,0-8 0-15,0-10-2 16,0-9-10-16,0-12-9 16,-3-1-37-16,-9-13-37 15,-9 0-102-15,3-7-701 0</inkml:trace>
  <inkml:trace contextRef="#ctx0" brushRef="#br0" timeOffset="35533.941">22161 4447 2074 0,'0'0'1061'0,"0"0"-867"0,0 0-108 16,0 0-34-16,6 0-20 15,3 0-12-15,-9 12 0 16,12 9 0-16,-9 3 1 16,15 4-3-16,-6 5 0 15,0 2-9-15,3 3 3 16,-3 0-5-16,0-6-7 16,-6-2 4-16,9-3-1 15,-9-14-1-15,-6-4-1 16,0-3-1-16,6-2 5 15,-6-4 2-15,6 0 4 16,-3 0 7-16,16 0-1 0,-10-13 2 16,24-13-8-16,-6-9-7 15,12-6-4-15,6-21-17 16,-11 10-40-16,-7 3-157 0</inkml:trace>
  <inkml:trace contextRef="#ctx0" brushRef="#br0" timeOffset="47065.977">22369 9798 2100 0,'0'0'238'0,"0"0"379"15,0-3-278-15,0-3-211 16,0 1-66-16,0-1-11 16,0 0-19-16,0-3-12 15,0 3-7-15,0 0-5 16,6-6 0-16,9 0 3 16,0 4-4-16,9-6-1 15,-6-1-1-15,9 3-3 16,1-2 1-16,2 4 0 15,3 2-1-15,-6 0-2 0,6 2 1 16,-2 1-1-16,8 5 1 16,-6 0-1-16,0 0 3 15,-9 0-3-15,9 0 0 16,-5 12 0-16,-10 7 2 16,9-3-1-16,-3 3-1 15,0 5 0-15,0-2 0 16,1 5 0-16,2-1 0 15,0 0 0-15,-6 3 0 16,-6 1 0-16,6-4 0 16,-9 0 1-16,0-3-1 15,-3 4 0-15,-3 3 0 16,-6-8 0-16,0 3 1 0,0-5 2 16,0 2-3-1,0-3 0-15,0 4 0 0,-15-2 4 16,3 2-2-16,-9 1-1 15,-6 2 3-15,12 0-3 16,-18-3 1-16,-1-2-1 16,-2 3-1-16,0-3 1 15,6-1 3-15,-9 0-3 16,-1-6 4-16,1 0-5 16,6-2 3-16,-12-8-3 15,2-4 1-15,7 0 3 16,-12 0-2-16,12-11-2 15,-4-14 0-15,1-3 1 16,0-5 1-16,-6-2-2 16,12-3 1-16,2-3 2 0,-2 0 5 15,6 0 0-15,9-2-8 16,3-2 1-16,3 4 1 16,6 1-3-16,0 4 3 15,6 1-4-15,0 6 3 16,0-1-2-16,6 1-3 15,12 2 4-15,6-1 1 16,12 4-1-16,-3 3 0 16,7 2-2-16,-10 6 2 15,3-1 0-15,3 8 0 16,-3 4-4-16,4 2 2 16,-7 0-8-16,-6 2-8 15,18 22-16-15,-15-8-38 0,-15 3-119 0</inkml:trace>
  <inkml:trace contextRef="#ctx0" brushRef="#br0" timeOffset="49165.664">22936 10298 2376 0,'0'3'702'0,"-6"-3"-441"16,6 0-176-16,0 3-27 15,0-3-16-15,0 0-26 16,0 3-14-16,0 0-2 15,0-1 0-15,6 4 4 16,3 0 10-16,18 0 9 0,1-6 5 16,2 3 0-1,18-3-7-15,12 0 1 0,4 0-12 16,5 0-1-16,7 0-8 16,-4 0 0-16,-6-5-1 15,4-1-1-15,-7-4-2 16,-2 5 3-16,-4-1-3 15,-12 1 3-15,-15-2-8 16,4 1-1-16,-10 4-3 16,0-4-5-16,3 2-8 15,-18 3-5-15,6 1-9 16,-9 0-28-16,0 0-106 16,-6-7-1398-16</inkml:trace>
  <inkml:trace contextRef="#ctx0" brushRef="#br0" timeOffset="49604.055">23603 10123 1473 0,'0'2'1671'0,"0"-2"-1506"0,0 4-123 16,9-2 9-16,9 2 24 15,13 1-31-15,-1 1-21 16,0 0-9-16,12 3 0 15,-9 0-3-15,-2-3-5 16,-4 2-3-16,0 4 2 16,-6-4-5-16,3 4 0 15,-15 0 3-15,0-3 3 16,-3 3-1-16,-6-1 4 16,0 4-1-16,0 2 3 15,0 3 1-15,-21 6-2 0,-9 5-5 16,-15 1 3-16,-7 0-8 15,-20 3-16-15,21-8-45 16,11-10-96-16</inkml:trace>
  <inkml:trace contextRef="#ctx0" brushRef="#br0" timeOffset="77598.128">21744 15535 2647 0,'0'0'209'0,"0"0"-139"16,0 1 159-16,0 3-88 15,0-2-85 1,0 5-31-16,0 1-20 0,0 4 6 15,0 6 1-15,0 4 2 16,0-1-3-16,0 5-6 16,0-1 9-16,0 3-6 15,0-4-4-15,0-3 7 16,0-1 0-16,0-8-1 16,15-1 4-16,-9-5 5 15,3-3-5-15,0-3-7 16,0 0 8-16,0 0 3 15,12 0-3-15,-8 0-5 16,8 0-2-16,6 0-4 16,-3 0-4-16,3 0 2 0,12 0-2 15,1 0 0-15,5 0 0 16,-3 3 0-16,19 5 1 16,-1-2-1-16,-3 0 0 15,7 0-3-15,-4-3 3 16,-9 0 0-16,4 4-1 15,-7-6-1-15,0 4 2 16,-3-5 0-16,1 0 1 16,-1 0 0-16,-12-5 1 15,0-6-1-15,1-10-1 16,-10-2 3-16,3-3 0 16,-9-6 0-16,-3-6-3 15,0-4 0-15,0 0-4 16,0-3-14-16,-12-14-15 0,6 12-43 15,-2 3-130-15</inkml:trace>
  <inkml:trace contextRef="#ctx0" brushRef="#br0" timeOffset="78549.56">22221 16023 3226 0,'0'0'236'0,"0"0"-195"16,0 0-35-16,0 9 3 16,0 17-1-16,0 9 9 15,3 9-5-15,21 11 14 16,-6 5-5-16,15 0-2 15,-8 5-3-15,8 2-10 16,6-2 3-16,6-8 0 16,0-7-2-16,1-3-5 0,-1-12-1 15,9-9-1-15,-11-10-9 16,5-5-9-16,3-11-30 16,-12 0-48-16,-5-11-272 0</inkml:trace>
  <inkml:trace contextRef="#ctx0" brushRef="#br0" timeOffset="78842.511">22791 16499 3288 0,'0'0'231'16,"0"0"-192"-16,0 6-35 15,0 6 5-15,0 11 8 0,21 3-4 16,1 5-6-16,-4 1-7 16,9-5 5-16,-15-1-5 15,0-4 3-15,0-2-3 16,-12-4 4-16,0 5 4 16,0-1 12-16,-12 6-7 15,-27 2-6-15,-7 8-3 16,-11 2-4-16,-48 12-23 15,20-12-63-15,4-6-342 0</inkml:trace>
  <inkml:trace contextRef="#ctx0" brushRef="#br0" timeOffset="81302.499">23431 16605 3199 0,'-9'-6'162'0,"6"0"-112"15,3 3 32-15,0 1-13 16,0 2-27-16,0 0-25 16,0 0-8-16,0 0-4 15,0 0 1-15,0 0 0 16,0 23 1-16,0 11 0 16,-15 17-1-16,15 15-2 15,-15 7 0-15,15 16-1 16,0 1 3-16,0-2-2 15,0-3 0-15,0-6 0 0,6-6-4 16,3-11 3-16,-3-10-3 16,3-5 1-16,-9-15-1 15,0-7 0 1,0-11-6-16,0-8-12 0,0-6-20 16,0 0-30-16,0-12-38 15,0-12-442-15</inkml:trace>
  <inkml:trace contextRef="#ctx0" brushRef="#br0" timeOffset="81915.934">23431 17207 2292 0,'0'-2'700'16,"0"-4"-597"-16,0 0-103 16,0 0 26-16,0 6 36 15,0 0-20-15,0 0-10 16,0 0 32-16,0 0 9 16,0 0-25-16,0 0-13 15,0 0-6-15,0 0-4 16,0-2-5-16,0-2-4 15,0 2-6-15,0-4-4 0,0 0-6 16,0-2 1 0,6 2-1-16,6-6 0 15,3-1 3-15,6 6-3 0,4-6 0 16,5 7 0-16,-3 4 0 16,0 2-4-16,-3 0 0 15,-3 0-9-15,-9 17-2 16,-2 0-7-16,-10 8 4 15,0 1 11-15,0-6 7 16,-3 3 0-16,-25 1 1 16,-2-7 4-16,-3 1 1 15,-6-10-3-15,-4 2 0 16,22-8 2-16,-6 2 10 16,9-4 1-16,9 0-2 0,9 0-1 15,0 0-3-15,0 0 2 16,0 2-4-16,21 7 1 15,-3 2 2-15,9 10-1 16,7-1-3-16,5 5-2 16,-9 3-3-16,9-2-2 15,-12 0 0-15,7 1-28 16,-1-3-27-16,-9-9-65 16,-12-8-555-16</inkml:trace>
  <inkml:trace contextRef="#ctx0" brushRef="#br0" timeOffset="82617.53">23893 17305 2929 0,'0'-4'392'0,"0"2"-289"15,0-2-49-15,6 4-6 0,15 0-18 16,-6 0-8-16,21-6-11 15,-14 4-7-15,14 2-4 16,-3-6-22-16,0 0-60 16,-18 0-154-16</inkml:trace>
  <inkml:trace contextRef="#ctx0" brushRef="#br0" timeOffset="83317.158">24294 16775 2707 0,'-6'-3'512'0,"6"0"-413"16,0 1-54-16,-6-3 41 15,6 5-33-15,0 0-32 0,0 10-17 16,0 16 0 0,0 11 11-16,0 19 4 0,0 3-6 15,6 2-3 1,9 8-1-16,-9 4-1 0,4-12 0 16,5 0-2-16,0-5-2 15,-3-7 1-15,-6-17-2 16,0-3-1-16,0-11-2 15,-6-5 0-15,0-7 1 16,0-6-1-16,0 0 3 16,0 0 3-16,9 0-2 15,-9-12 4-15,6-9-6 0,0-5-2 16,0 0-1-16,-3 1 1 16,21 3 0-16,-6-2 0 15,0 7 0-15,10-1-1 16,-1 6-2-16,0 6-4 15,3 6-2-15,-9 0 0 16,-3 15-7-16,-3 8 3 16,-9 6 4-16,0 3 8 15,-6 5 0-15,0-9 1 16,-18 5 1-16,-9-14-1 16,-6 0-1-16,-12-13-20 15,-13-6-37-15,1-18-63 16,21-8-195-16</inkml:trace>
  <inkml:trace contextRef="#ctx0" brushRef="#br0" timeOffset="83762.259">24732 17220 3002 0,'0'0'424'0,"0"0"-373"16,0 0-7-16,0 2-2 15,0 16-12-15,0 5 0 16,6 9-8-16,6 6-7 15,-12 2-5-15,9-7-5 0,-9 0-5 16,0-6-5-16,0-14-28 16,0-2-50-16,0-11-236 0</inkml:trace>
  <inkml:trace contextRef="#ctx0" brushRef="#br0" timeOffset="83900.692">24635 16883 3395 0,'0'0'118'15,"0"0"-118"-15,0 0-10 16,0 18-27-16,0-1-172 0</inkml:trace>
  <inkml:trace contextRef="#ctx0" brushRef="#br0" timeOffset="84166.07">24768 16880 2588 0,'0'0'903'0,"0"0"-834"15,0 0-52-15,0 6 5 16,15 23 13-16,0 15-5 15,4 6-11-15,8 9-11 0,-12 1-3 16,0 5 0 0,0-3-3-16,-12-4-2 0,12-9-2 15,-15-5-12-15,6-9-18 16,-6-10-42-16,0-18-76 16,0-7-701-16</inkml:trace>
  <inkml:trace contextRef="#ctx0" brushRef="#br0" timeOffset="84616.075">24844 17258 3311 0,'0'0'278'16,"0"0"-253"-16,0 0-11 0,0 0 5 15,15 0-15 1,9-6-4-16,6 0-10 0,-3-2-3 15,0-2 1-15,4 4 0 16,-10-5 1-16,-3 2 6 16,3 0 4-16,-9 3 1 15,0 0 0-15,-3-2 3 16,0 0 3-16,0 2 6 16,-9 1 1-16,0 4-3 15,0 1 5-15,0 0-1 16,0 0-2-16,-12 0-4 15,-3 0-6-15,-3 7-2 16,6 14 1-16,-3 5-1 0,9 5 0 16,6-8 0-16,0 3 0 15,9-2-7-15,24-4 0 16,9-3 7-16,-2 1 3 16,-4 0-3-16,-3-3 0 15,-12-2 0-15,-6 8-5 16,-9-7 5-16,-6 7 2 15,-6 1-2-15,-30-6-2 16,-24-10-29-16,11-6-56 16,4 0-353-16</inkml:trace>
  <inkml:trace contextRef="#ctx0" brushRef="#br0" timeOffset="88181.122">25722 17138 3024 0,'0'0'356'0,"0"0"-271"16,0 0-47-1,0 0 13-15,0 0-1 0,6-4-23 16,6-2-15-16,15 4-6 16,-6-3 0-16,13 1 3 15,14 1-2 1,18 3-3-16,13-2 3 0,35-2-3 16,43-4 3-16,33 2 0 15,4-1 0-15,-25 6-3 16,-49 1-2-16,-38 0-1 15,-13 0 1-15,13 0-2 16,-4 0-2-16,4 0-1 16,-10 0-1-16,-17-10 1 15,-16 2-7-15,-15 1-4 16,-9 1-5-16,-12-6-10 0,-3-2-56 16,0-1-97-1,0 2-2013-15</inkml:trace>
  <inkml:trace contextRef="#ctx0" brushRef="#br0" timeOffset="88617.688">27062 16834 3057 0,'0'-4'301'16,"-6"-2"-245"-16,6 4-35 0,0-2 52 16,0 4-14-16,0 0-21 15,0 0-14-15,0 0-2 16,0 0 2-16,0 0-7 16,0 0-5-16,18 0-1 15,9 0-2-15,3 0-1 16,4 12-3-16,11 6-5 15,-6 8 2-15,3 7-2 16,1 1-2-16,-4 1 2 16,-12 3 0-16,-3-4 0 15,-6-6 0-15,-3-4 1 16,-9 2-1-16,-6-9 0 16,0 0 0-16,0 8 0 0,-27-3 1 15,-3 9 2-15,-15-6 1 16,-13 7-4-16,4-2 0 15,-3-1 0-15,-4-9-15 16,7-8-25-16,24-3-105 16,3-9-1918-16</inkml:trace>
  <inkml:trace contextRef="#ctx0" brushRef="#br0" timeOffset="92648.613">28266 16807 2246 0,'0'0'793'16,"0"0"-650"-16,0-6-39 15,0 1 3-15,0-2-21 16,0 1-23-16,0-5-8 15,0 1-12-15,9-3-11 16,6 0-14-16,4 0-7 16,-4-2 2-16,0 5-8 15,12 1-4-15,-3 4-1 0,0 5 0 16,3 0-3-16,-3 0-8 16,-2 18-2-16,-4 8-10 15,-6 7 6-15,-3 7 6 16,-9 1 11-16,0 8 0 15,-15-4-1-15,-9 1 1 16,-16-1 0-16,-8-13 0 16,6 3 0-16,3-12 0 15,-4-6 1-15,16 2 1 16,12-13-1-16,0 2-1 16,9-2 3-16,6 0-3 15,0-6 0-15,0 6 0 16,6-4 4-16,21 4 9 0,3-3 5 15,13 3-6 1,5-6-5-16,6 0-4 16,13 0-3-16,-7 0-5 0,15-3-38 15,-26-9-85-15,-1-5-2231 0</inkml:trace>
  <inkml:trace contextRef="#ctx0" brushRef="#br0" timeOffset="93432.425">28634 16105 3191 0,'0'-9'249'0,"0"3"-197"15,0 0-19-15,0 3 40 0,0 1-27 16,0 2-22-16,0 0-17 16,0 0-2-16,0 0-3 15,0 17-2-15,0 15 0 16,0 12 4-16,0 5-1 16,0 10-3-16,0-1 4 15,0 2-4-15,16-8 0 16,-16 1 0-16,12-12 2 15,-12-9-2-15,0-11 0 16,6-7 1-16,-6-12-1 16,0 1 0-16,0-3 1 15,0 0-1-15,0 0 5 16,0-17-5-16,0-11-2 16,0-14-1-16,0 1-2 15,3 0 3-15,9 5-5 0,0 10 2 16,0 4 0-16,6 10 1 15,3 6-3-15,6 6-2 16,-15 0-10-16,6 6-16 16,-5 7 4-16,2 8 6 15,-15-1 12-15,0-1 12 16,0-1 0-16,-6-4 1 16,-16 1 0-16,-2-7 1 15,-3-2-1-15,0-3 0 16,0-3 0-16,12 0 0 15,0 0 0-15,9 0 1 16,6 0 3-16,0 5-4 0,0 11 0 16,9-2 0-16,18 9 5 15,0 7 3 1,3-3-2-16,0-1-6 0,1-5-1 16,2 5-33-16,-6-4-44 15,-12-6-422-15</inkml:trace>
  <inkml:trace contextRef="#ctx0" brushRef="#br0" timeOffset="95482.961">29443 16807 2111 0,'0'0'1369'16,"0"0"-1293"-16,0 0-63 16,0 0-9-16,0 15 5 15,0 14 0-15,12 11-4 16,-6-4-5-16,0 1 1 16,4-4 3-16,-10-1-3 15,0-8 1-15,3-13-1 16,-3 1-1-16,0-8 1 15,0-4 2-15,0 0 1 16,0-12 0-16,9-19-3 16,-3-9-1-16,0-4 0 0,0-6-1 15,9 7-3-15,-9 7 4 16,3 10 0-16,0 5 0 16,-3 16 0-16,9 5 0 15,-3 0-14-15,-6 15-11 16,15 14 15-16,-9 6 10 15,-3 5 0-15,0-4 1 16,7-4 0-16,-13-5-1 16,3-4 1-16,-6-11-1 15,0-4 1-15,0-2-1 16,9-6-5-16,-3 0-1 16,0-8 6-16,0-18 7 15,15-5-7-15,-12-1-1 16,9 7 1-16,-9 3 0 0,6 8 0 15,-6 5 0 1,-3 9 0-16,-3 0-3 0,6 0 3 16,3 18 3-16,-5 3 2 15,2 5-2-15,3 3 1 16,-3-5-3-16,9-1 2 16,-12-5-2-16,12-10 2 15,-6-6-3-15,9-2-19 16,-6 0 6-16,9-2 6 15,4-24-6-15,-10-3-1 16,-6-1 10-16,-6-7 4 16,-6 4-1-16,0 10-3 15,0 0 4-15,0 11 11 0,-12 3 8 16,-3 5-10 0,-4 4-5-16,1 0 1 0,-6 25-3 15,15 6-1-15,-3 5-1 16,-3 1 0-16,15 1 0 15,0-5-3-15,0-7-6 16,21-8-7-16,6-12-7 16,-6-6-17-16,16 0 12 15,-13 0 1-15,0-22 6 16,6-4 1-16,-12 1 20 16,-6-2 5-16,3 4 18 15,-3 8 20-15,-9 7-1 16,10 2-5-16,-13 2-17 15,6 4-20-15,-6 0 4 16,0 0-2-16,0 4 5 0,0 10 0 16,6 1-3-16,-6 2-4 15,6 5 1-15,-6 0 2 16,3-2-3-16,12-2 0 16,-6 2 0-16,-6-5 0 15,6-4 0-15,-3-5 0 16,0 1-1-16,0-7 1 15,0 0 0-15,9-13 21 16,-3-13-8-16,9-12-11 16,-3-4-2-16,4-3-4 15,-4 12 0-15,-6 4 3 16,-3 15 1-16,-3 11-5 0,0 3-12 16,0 11-8-16,-3 18 17 15,6 10 8-15,6 1 0 16,-15-1 0-16,6-7 0 15,-3-12 0-15,6-7 1 16,-3-11 3-16,-6-2 3 16,12 0 18-16,-3-17-5 15,3-13-14-15,7 2-6 16,-4 3 1-16,-6 11-1 16,15 14 0-16,-6 0-2 15,0 18 2-15,3 19 7 16,-3 7-3-16,0-3-4 15,4-2-1-15,-7-20-24 0,-9-6-40 16,6-13-181-16</inkml:trace>
  <inkml:trace contextRef="#ctx0" brushRef="#br0" timeOffset="95719.87">30925 17059 3523 0,'0'0'155'0,"0"0"-118"0,0 0-9 16,0 0-13-16,6 0-15 15,3 0-75-15,-6-6-477 0</inkml:trace>
  <inkml:trace contextRef="#ctx0" brushRef="#br0" timeOffset="96396.284">31212 16306 3259 0,'0'-2'180'0,"0"2"-146"16,0 0-8-16,0 0-6 15,0 28-16-15,0 23 7 16,0 10 18-16,0 12 1 16,0 15-9-16,3-4-5 15,6-1 2-15,0-7-4 16,3-9-5-16,0-18-2 16,0-4-5-16,3-25-1 15,7-8-1-15,2-12-23 16,-6 0 6-16,9-18 12 15,-9-10-2-15,3-3-2 16,-12 5 9-16,-9 18 4 0,0 5 12 16,6 3-5-16,-6 3-4 15,12 23-3-15,0 9-1 16,7 1-1-16,-7-4 1 16,15 3-3-16,-6-21 0 15,-6-1 0-15,3-13-7 16,-12 0 7-16,-3-13 5 15,-3-19-5-15,0-9-2 16,-3 1-1-16,-24-2 2 16,-3 7 1-16,0 14-5 15,2 15-26-15,1 6-61 16,18 0-282-16</inkml:trace>
  <inkml:trace contextRef="#ctx0" brushRef="#br0" timeOffset="96658.428">31779 16854 3370 0,'0'-6'263'16,"0"3"-238"-16,0 3 8 16,-9 0-5-16,9 6-18 15,-6 23-8-15,6 12-2 16,0 2 1-16,0 2 2 15,0-5-3-15,15-3 0 0,3-11 1 16,10-10-1 0,5-3-4-16,-12-13-11 0,15 0-1 15,3 0-31-15,1-19-43 16,-1-3-71-16,-18 3-461 0</inkml:trace>
  <inkml:trace contextRef="#ctx0" brushRef="#br0" timeOffset="97137.084">32163 17011 885 0,'0'-2'2308'16,"0"2"-2143"-16,-6-8-60 15,-15 8-11-15,8 0-32 16,-8 0-28-16,3 0-12 16,6 8-10-16,-9 10-5 15,9-2-3-15,6 0-4 0,6 1 1 16,0-6 0-16,0-4-1 15,6-1-7-15,18-4-11 16,0-2 1-16,3 0 4 16,7 0 3-16,-13 0 4 15,-3-2-5-15,-3-2 4 16,-12 2 2-16,-3 2 5 16,0-7 9-16,0 1 3 15,0 1-2-15,0-1-1 16,0-3 0-16,-9 7-1 15,0-4 1-15,-3 2-6 16,0 3-2-16,-3 1 0 16,-4 0 1-16,4 0-2 0,-3 0-1 15,6 5-1-15,0 10 1 16,3 3 1-16,9-4 0 16,0 8-5-16,0-3 4 15,0-1-5-15,21-7-3 16,-3-2-14-16,9-9-7 15,-8 0 6-15,2 0-8 16,-3-9-4-16,0-18-26 16,-9 5-78-16,-3-5-548 0</inkml:trace>
  <inkml:trace contextRef="#ctx0" brushRef="#br0" timeOffset="97394.395">32286 16444 3460 0,'0'0'132'15,"0"0"-107"-15,0 15-15 16,6 23 6-16,13 14 8 15,14 15-4-15,-6 9-13 16,-12 4-4-16,9-7-3 16,-12-3-2-16,-12-9-41 15,0-8-66-15,0-18-113 0,0-13-1177 16</inkml:trace>
  <inkml:trace contextRef="#ctx0" brushRef="#br0" timeOffset="97625.749">32305 16953 3208 0,'0'-3'234'16,"15"3"-210"-16,9-6-19 15,15 6-5-15,6 0-11 16,-5 0-60-16,-7 0 11 16,-6 6 34-16,-9 8 26 15,-12 8 70-15,0 1 11 16,9-3-11-16,-9 6-11 0,-6-1-26 15,6-3-21 1,0-2-10-16,-3-4-2 0,21-16-58 16,-15 0-102-16,7-4-565 0</inkml:trace>
  <inkml:trace contextRef="#ctx0" brushRef="#br0" timeOffset="97765.191">32594 16704 3283 0,'-3'0'234'0,"3"0"-195"16,0 0-31-16,0 10-8 16,0 31-30-16,0-4-81 15,12-1-651-15</inkml:trace>
  <inkml:trace contextRef="#ctx0" brushRef="#br0" timeOffset="98543.079">32778 16901 3175 0,'0'0'257'15,"0"0"-199"-15,0 0-24 16,0 2-4-16,0 22 2 15,15-1-10-15,-8 9 2 16,5-3 0-16,-3 3-7 16,3-1-3-16,-9-5-8 15,12 0-3-15,-9-9 0 16,9-1-3-16,-9-15 0 16,0-1 0-16,3 0-3 15,3 0 3-15,-6-13 3 0,-6-17-3 16,0-7-7-16,0-2-2 15,0 1 3-15,0 5 6 16,-21 7 5-16,3 12 4 16,3 8-4-16,-6 6 1 15,6 0-6-15,-3 14 1 16,15 12-1-16,-4 1-1 16,7-4 1-16,0-2-3 15,0-8-5-15,19-8-2 16,5-3-6-16,12-2 10 15,-3 0 5-15,-12 0 1 16,6 0 0-16,1 0 0 16,-7 0-5-16,-9 0-1 0,3 4 6 15,-9 7 8-15,12 5 3 16,-12-6-9-16,9 2-2 16,-12-6 0-16,6-6 0 15,3 0 4-15,-6 0 3 16,3 0 6-16,10-12-6 15,-7 4 1-15,3-5-3 16,3 12-3-16,0 1-2 16,3 0 0-16,0 14 15 15,-9 6-4-15,6 0-7 16,0-1-4-16,19-19-20 16,-19 0-63-16,9-25-709 0</inkml:trace>
  <inkml:trace contextRef="#ctx0" brushRef="#br0" timeOffset="101531.106">23072 4088 3275 0,'-9'-4'147'0,"9"2"-103"16,0 2-14-16,0-2 1 16,0 2-8-16,0 0-17 0,-3 2-6 15,-9 31-6-15,-6 19 6 16,3 21 16-16,-12 21 4 15,8 7-10-15,4 3-3 16,6-8-6-16,9-11 1 16,0-14-2-16,24-12-3 15,7-17-30-15,23-21-38 16,3-10-124 0,-15-11-814-16</inkml:trace>
  <inkml:trace contextRef="#ctx0" brushRef="#br0" timeOffset="101988.537">23262 4217 3240 0,'0'0'174'0,"0"0"-132"15,0 0-41-15,0 26 3 16,0 12-1-16,0 12 16 15,0 8-4-15,0 0-5 16,6-1-2-16,-6-10 0 16,0-6-2-16,0-13-2 15,0-7-3-15,0-3-1 16,0-12 1-16,0-4 2 16,3-2 4-16,6 0 24 15,-3-17 5-15,9-9-20 0,-3-6-16 16,7-1-4-1,2 6 3-15,-3 5-3 0,15 12 2 16,-6 8-1-16,-6 2-6 16,3 2-28-16,4 23-4 15,-10 3 21-15,-12 7 14 16,0-3 6-16,-6 1 0 16,0-1 0-16,-21-5 5 15,-7-7 0-15,-5-3-1 16,12-8-4-16,-6-9 5 15,9 0-5-15,3-6-10 16,15-20-41-16,0-1-193 16,0 4-613-16</inkml:trace>
  <inkml:trace contextRef="#ctx0" brushRef="#br0" timeOffset="102552.178">23332 4615 2396 0,'9'-3'603'0,"-9"3"-455"15,0 0-78-15,0 0-24 16,0 0-4-16,0 0-14 15,0 0-19-15,0 20 2 16,0 4 18-16,0 5 14 16,0 6-12-16,0 3-11 15,0 1-11-15,0-5-3 16,0 1-6-16,0-5 0 16,0-8-17-16,0-10-49 15,0-8-240-15</inkml:trace>
  <inkml:trace contextRef="#ctx0" brushRef="#br0" timeOffset="102849.435">23410 4667 2486 0,'0'0'555'0,"0"0"-388"15,0 0-103-15,0 0-20 16,0 6-15-16,9 18 17 16,3-1 3-16,6 3-10 0,3 0-21 15,4 1-9 1,2 3-6-16,0-4-3 0,12-5-44 15,-9-5-114-15,-9-12-620 16</inkml:trace>
  <inkml:trace contextRef="#ctx0" brushRef="#br0" timeOffset="103331.273">23386 4015 2989 0,'0'-4'344'15,"0"2"-232"-15,9 2-65 16,15 0-34-16,6 0 2 16,16 17 5-16,-1 21 3 15,15 19-4-15,-9 16 0 16,1 12-7-16,-7 8-8 16,-12 3-1-16,-12-2-2 15,-21-3-1-15,0-6-7 16,-33 21-25-16,-15-26-53 15,0-14-363-15</inkml:trace>
  <inkml:trace contextRef="#ctx0" brushRef="#br0" timeOffset="105982.995">26812 5660 2630 0,'0'-7'514'0,"0"-1"-362"0,9-1-49 15,-3-2-41-15,6-1 0 16,3-1-20-16,0 2-12 15,9 0 0-15,0 1-12 16,3 9-8-16,6-4-2 16,-2 5-5-16,17 0 1 15,-3 0-2-15,1 16-2 16,-1 11-3-16,6 4 2 16,-6 11-8-16,1 1 4 15,-4 7-6-15,-9 3 2 0,-6 4-5 16,-12 6 13-1,-9 6-4-15,-6 5 5 0,-6 8 0 16,-12-1 0-16,-9 7 1 16,-6-3 5-16,9-3-2 15,-6 1 5 1,14-8-1-16,-5 2-1 0,0-1-1 16,-3 0 2-16,12 3-7 15,-12-1 4-15,9 5-3 16,-3-2-1-16,9 2 2 15,3-5 0-15,0 5 1 16,6-4-2-16,0-4 1 16,0 2-3-16,0-8 0 15,6-6 1-15,9 0 1 16,9-10-2-16,-6-6-2 0,9-6 2 16,6-6 3-16,0-12-3 15,4 2-1-15,-1-15 1 16,12 0-1-16,7-4 1 15,-10-4 0-15,-9-2 0 16,0 0 1-16,-15 0-1 16,10 0-1-16,-19 0 1 15,-6 0 3-15,-6 0 0 16,0 0 5-16,0 0-8 16,0 0 4-16,0 0 3 15,0 0-2-15,0 0-5 16,0 0-1-16,-15 6 1 15,-4 7 0-15,4 7 1 0,-6 6 2 16,-6 8 0 0,0 8 1-16,-6 8-2 0,9 5 5 15,-10 9-7-15,1 6 2 16,9 0 1-16,-3 4-1 16,0-3 0-16,6 3 1 15,5-1 4-15,-5-1-7 16,9 7 0-16,-9 3 5 15,9-3-5-15,0 2 0 16,-3 2 0-16,3-4 2 16,6-3 0-16,-6 0-2 15,-3-2 0-15,9-1 3 16,-6 0-1-16,-4-4-2 16,4 3 0-16,0-8 1 15,6 3-1-15,0-3 0 0,-3 0 3 16,0 7-1-16,6-2-1 15,3 0-1-15,-6 0 2 16,0-4-2-16,6-4-2 16,0 0 2-16,0-2 0 15,0-1 0-15,0 2 2 16,0-8-1-16,0-2-1 16,0 2 0-16,0-2 0 15,0 4 1-15,0-2 0 16,0 1 0-16,6 2-1 0,0-2 0 15,-3 2 1 1,-3 1 1-16,9-4-2 0,0 2 0 16,-3-2 3-16,0-2 0 15,-6-1-3 1,3 7 1-16,-3-3-1 0,9 0 0 16,-9 1 0-16,6-1 0 15,-6 3 0-15,6 3 0 16,-6-3 0-16,0-4 0 15,6 3 0-15,-6-1 1 16,10-2-1-16,-10 1 0 16,0-6 0-16,0 5 0 15,0-4 0-15,0 0 0 16,0 5 1-16,0-1-1 16,0 5 0-16,0-4-2 0,0-4 2 15,0 4 0-15,0-4 0 16,6 1 0-16,-6 1 0 15,0-3 0-15,0 8 0 16,0-6 0-16,0 4 0 16,0-8 0-16,0 3 0 15,0-1 0-15,0 1 0 16,0-3 0-16,0 8 0 16,0-5-2-16,0 8 1 15,0 3 1-15,0 5-2 16,-6 2-1-16,6 4 1 15,-10-2-1-15,10 3 0 16,-6-8-1-16,6-3 1 16,0-2-1-16,0-8 4 0,-6 6-2 15,0-10 1 1,-3 6 1-16,9-9 1 16,-3 4-1-16,-3-1-1 0,6 0-1 15,-6 0 2-15,-3 0 2 16,9-2-2-16,-9-3 0 15,9 2 0-15,-3-5 0 16,-3 1-2-16,0-1-1 16,0-4 3-16,-9-3 0 15,9 0 0-15,-9 1 1 16,12-2-1-16,-12-1 0 16,0 3 0-16,5-7 1 15,-8 0-1-15,3-4 0 0,0 0-3 16,3-5 1-16,-6 3-1 15,-3-1 2-15,9 3 1 16,-6 2 0-16,-3 3-1 16,2 1 1-16,-2 5 0 15,3-5 0-15,-3 5 1 16,3-7-1-16,3 0 0 16,-3-5 3-16,6-3-3 15,-3 0 0-15,-3-3 1 16,5 2-1-16,-8 0 0 15,0 7 1-15,-6-3 0 16,0 1 4-16,12 2-3 16,-12-7-1-16,2-2 1 0,1 2-2 15,3-5 0 1,-6-3-2-16,0 0 0 0,3-4-1 16,-3 1 1-16,-1 0 0 15,-2-6-4-15,0 0-6 16,3 0-11-16,12 0-16 15,-18-14-26-15,8-7-66 16,4 3-390-16</inkml:trace>
  <inkml:trace contextRef="#ctx0" brushRef="#br0" timeOffset="107282.12">28212 8466 3201 0,'0'0'174'16,"0"-3"-132"-16,0-2 13 0,0 1 21 15,0-2-19 1,0 0-19-16,6-2-14 0,9 0-12 16,0-7 4-16,9 5-8 15,0-4-2-15,4 5-6 16,-13 6 0-16,12 3 0 15,3 0-10-15,-12 26-17 16,3 10-10-16,-9 13-3 16,-6 12 30-16,-6 4-11 15,0 3 2-15,-33-6-1 16,3-6 10-16,-21-8 4 16,14-10 6-16,7-6 3 15,3-5 6-15,9-15-5 16,9-4 0-16,9-4-3 15,0-4 4-15,0 0-5 0,21 0 17 16,6 0 4-16,9 0-11 16,13 0-10-16,-4 0 0 15,24-4-22-15,-17-10-23 16,-10 0-147-16</inkml:trace>
  <inkml:trace contextRef="#ctx0" brushRef="#br0" timeOffset="108099.341">28490 7873 3057 0,'0'0'237'15,"0"0"-187"-15,0 0-36 16,0 0-10-16,0 14-3 0,0 9 16 16,0 13-8-1,9 4 3-15,3 4 1 0,-6 2-4 16,3-5-8-16,3-3-1 16,-12-1 7-16,6-11-6 15,-6-4 3-15,0-3-4 16,0-7 0-16,0-10 0 15,0-2 0-15,0 0 0 16,3 0 0-16,-3 0 18 16,12-2 23-16,-6-14-7 15,0-1-15-15,3-7-9 16,6 3-2-16,-3 2-8 16,9-12-1-16,1 8 0 0,-4 0-5 15,-3 2-5-15,-3 4-1 16,0 6-10-16,-12 7-4 15,6 2-1-15,-6 2-1 16,0 0-11-16,0 0 8 16,0 0 11-16,-15 6-5 15,6 8 13-15,-9 5 7 16,3-6 4-16,0 6 0 16,2-5 1-16,1 2-1 15,0-5 1-15,3-4 0 16,3-1 13-16,6-6 3 15,0 3-4-15,0-3-2 16,0 0 2-16,0 0 0 0,0 0-1 16,0 0 6-16,0 0 2 15,0 0 6-15,0 0-7 16,0 6-11-16,6 0-2 16,6 10 9-16,9-2-1 15,1 8-7-15,-4-1-2 16,9-3-4-16,-9 2 0 15,9-8-26-15,-12-6-58 16,9-6-630-16</inkml:trace>
  <inkml:trace contextRef="#ctx0" brushRef="#br0" timeOffset="134398.166">27998 10570 2347 0,'0'0'550'0,"0"0"-285"16,0 0-84-16,0 0-69 15,0 0-38-15,6-6-23 16,-3 1-27-16,15-4-11 16,-3-3 4-16,9 1 2 15,-6 5-5-15,0-3-7 16,9 3-7-16,-11 2 4 0,-1 4-4 16,0 0-7-16,-6 0-4 15,-9 21-6-15,0 6-16 16,-9 5 8-16,-9 9 14 15,-16-1 8-15,-5-1-8 16,6-7-2-16,15-8 8 16,6-9 5-16,0-7-3 15,12-4-3-15,0-4-15 16,30 4 21-16,0 6 9 16,12-2 2-16,-8 1-3 15,5 6-7-15,-15 0-1 16,3-3 0-16,-21 5-7 15,-6 1-6-15,-6 2 4 16,-27 9 9-16,-18 0 0 16,-16 0 0-16,4-2-14 0,-16-9-28 15,13-7-91-15,18-11-516 0</inkml:trace>
  <inkml:trace contextRef="#ctx0" brushRef="#br0" timeOffset="134756.721">28381 10811 3132 0,'9'0'145'15,"9"0"-124"-15,9 0-1 16,3 0 6-16,10 0-26 0,14 0-3 16,-9-6-175-1,-15-6-827-15</inkml:trace>
  <inkml:trace contextRef="#ctx0" brushRef="#br0" timeOffset="135364.129">28713 10330 3249 0,'0'0'232'16,"6"0"-212"-16,-6 6-20 15,6 23 0-15,0 13 10 16,3 12 7-16,-3 8-8 16,-6 5 2-16,0 1-3 15,0-6-8-15,0-9 9 16,0-12-6-16,0-15-3 16,0-14 3-16,0-5-3 0,0-3 4 15,0-4 3-15,6 0 16 16,15 0 13-16,-9-15-24 15,6-2-12-15,10 2 0 16,-1 4-3-16,6 5-10 16,-9 6-3-16,-3 0-4 15,-3 12-12-15,-6 8-7 16,-2 7-5-16,-10-1 9 16,0 0 17-16,-10-3 14 15,-17-2 4-15,-6-4 4 0,-3-5-4 16,-3-3 0-16,-4-9-7 15,10 0-26 1,18-21-135-16,0-5-1111 0</inkml:trace>
  <inkml:trace contextRef="#ctx0" brushRef="#br0" timeOffset="135555.8">29066 10690 2970 0,'0'6'322'16,"0"3"-263"-16,0 6-41 16,0 12 23-16,6 5 1 15,0 3-2-15,0-1-10 16,-3-2-19-16,-3-2-11 0,0-4-12 16,0-14-42-16,0-6-121 15,0-6-1710-15</inkml:trace>
  <inkml:trace contextRef="#ctx0" brushRef="#br0" timeOffset="135699.83">29057 10362 3213 0,'0'0'211'0,"-6"0"-173"15,6 0-38-15,-6 15-11 16,6 9-65-16,0-3-428 0</inkml:trace>
  <inkml:trace contextRef="#ctx0" brushRef="#br0" timeOffset="135902.493">29196 10301 3332 0,'0'0'285'16,"-6"0"-259"-16,6 6-26 15,-9 30 3-15,9 18-1 16,0 20 13-16,0 17-5 16,9 2-9-16,-3 5 0 15,0-18-1-15,-6 2-40 16,0-23-54-16,0-24-283 0</inkml:trace>
  <inkml:trace contextRef="#ctx0" brushRef="#br0" timeOffset="136316.665">29145 10773 3184 0,'0'0'221'0,"0"0"-177"16,0 2-38-16,3-2 19 15,18 4 22-15,12-4-6 16,12 0-23-16,0 0-18 0,7-6-11 15,2-14-8 1,-9-1-4-16,-11 3 3 0,-10 0 10 16,-15 6 7-16,3 7 3 15,-12 0 20-15,0 5 13 16,-12 0-16-16,-3 0-16 16,-13 1 1-16,7 18 1 15,3 7-3-15,0 1 1 16,6-5-1-16,12 2 0 15,0-1 0-15,6-6-3 16,18-2 3-16,3 6 4 16,7-6 1-16,-13 5-4 15,6-3-1-15,-12 4-3 0,-15-1-3 16,0 1 2 0,-15 2 4-16,-21-2 0 0,-37-1-16 15,10-1-90-15,2-13-897 16</inkml:trace>
  <inkml:trace contextRef="#ctx0" brushRef="#br0" timeOffset="137216.997">28324 11323 3243 0,'0'0'308'15,"0"0"-280"-15,0 0-22 16,0 0-4-16,0 20 2 16,0 15 1-16,-6 15-3 15,-3 2 9-15,9 6-4 16,-7-1 13-16,1-2-6 16,6-8-4-16,0-3 0 15,0-12 0-15,0-11 3 0,0 0-3 16,6-14 4-16,16 2-2 15,11 1 3-15,6-4-5 16,21 2-2-16,16-1-3 16,8 0-4-16,13-3 1 15,6 2-2-15,-4-6 4 16,-2 2-4-16,-13-2-4 16,-5 0-18-16,-7 0-5 15,-24 0-16-15,-5 0-25 16,-25 0-47-16,-3-12-111 15,-15-4-1603-15</inkml:trace>
  <inkml:trace contextRef="#ctx0" brushRef="#br0" timeOffset="137465.052">29087 11563 3170 0,'0'0'292'0,"0"0"-237"16,0 0-37-16,0 0 11 15,18 0 9-15,6 0-11 16,16 19-3-16,-7 2-12 16,12 3-6-16,-6 3-3 15,1 4-3-15,-13-1 0 16,-15 2-10-16,-6 3-12 16,-6-2 11-16,-15 7 10 15,-15 0 1-15,-10 5 0 16,-11-1 2-16,-15 8-2 0,8-16-32 15,13-7-97-15</inkml:trace>
  <inkml:trace contextRef="#ctx0" brushRef="#br0" timeOffset="138764.805">30029 11703 2636 0,'0'-6'461'16,"0"0"-342"-16,0 0-12 16,0 3-22-16,0 1-32 15,0 2-16-15,0 0-8 16,0 0 4-16,0 0 2 15,0 0-4-15,0 0-10 0,0 0-4 16,0 0-9-16,0 0 4 16,0 0-11-16,0 0 1 15,0 0 3-15,0 0-4 16,0 0-1-16,0 0 0 16,0 0 4-16,0 0-4 15,0 0 0-15,0 0 3 16,0 0-3-16,0 0 2 15,0 0 2-15,0 0-4 16,0 0 0-16,0 0 3 16,0 0 0-16,0 0-1 15,0 0 2-15,0 0-4 16,0 0 0-16,0 0 0 0,0 0 2 16,0 0-1-1,0 0-1-15,0 0-2 0,0 0 1 16,0 0 1-16,0 0 1 15,0 0-1-15,0 0 1 16,0 0 4-16,0-6-2 16,12 0-2-16,-3-7-1 15,15 8 0-15,0-3 0 16,3-1-2-16,7 5-1 16,-1 2 3-16,-3 2-4 15,-3 0 3-15,-6 0-12 16,-6 15 2-16,-6 8-9 15,-3 6-15-15,-6 6 14 16,-6 6 17-16,-18 4 3 0,-24 2 1 16,-6-3 0-16,-4-4 2 15,-2-6-2-15,6-4 0 16,8-4 2-16,19-10 0 16,9-5-2-16,3-5 0 15,15-6 5-15,0 3 7 16,15-3 9-16,18 0-7 15,13 0 1-15,5 0-6 16,18 0-7-16,-5 0-2 16,23-15-23-16,-23 0-49 15,-16-2-206-15</inkml:trace>
  <inkml:trace contextRef="#ctx0" brushRef="#br0" timeOffset="139399.955">30282 10974 3087 0,'0'-6'299'15,"0"0"-235"-15,3 1-27 16,19-1 1-16,5 3-24 16,-6 3-6-16,0 0-7 0,3 0 2 15,-15 0-3 1,6 3-15-16,-15 8-11 0,0 4-12 15,0 2 18-15,-15 1 19 16,6 5 0-16,-18-5 1 16,9 2 0-16,3-5 1 15,9-3 0-15,6-4 3 16,0 4-4-16,12 0 12 16,9-4 0-16,12 8 0 15,-9-1-2-15,9 2-4 16,-5-2-5-16,-13 2-1 15,9 1-7-15,-21 1-16 16,-3 3-3-16,-3-2 15 16,-30 6 10-16,-13-8 0 0,-8-1-6 15,-9-17-31-15,17 0-56 16,7 0-205-16</inkml:trace>
  <inkml:trace contextRef="#ctx0" brushRef="#br0" timeOffset="139797.457">30654 11862 2687 0,'0'0'762'0,"0"0"-711"0,12 0-24 15,15 0-17 1,-3 0-10-16,15 0-12 0,0 0-82 16,-11 0-164-16,-10 0-1329 15</inkml:trace>
  <inkml:trace contextRef="#ctx0" brushRef="#br0" timeOffset="139965.153">30660 11993 2557 0,'0'0'710'0,"12"0"-644"15,15 0-30-15,9 0-23 16,18-6-13-16,-8-7-142 0,-7 8-1686 15</inkml:trace>
  <inkml:trace contextRef="#ctx0" brushRef="#br0" timeOffset="140565.025">31686 11595 2929 0,'9'-19'395'0,"-9"-1"-344"15,0-6-7-15,0-2 25 16,0 3-24-16,-9 2-10 16,-15 2-22-16,-16 11-3 15,1 0 2-15,-6 7-3 16,0 3 0-16,-1 0 0 0,13 20-3 15,6 7-5 1,6 6-1-16,21 1-1 0,0 7 1 16,21 6 5-16,15-4-3 15,13 8 6-15,5-4-6 16,-6 0 4-16,6-6-6 16,-17-3 1-16,-7-6-1 15,-18-1-7-15,-6-10-3 16,-6-4-1-16,-18-1 10 15,-27-5 1-15,-10-8 4 16,-8-3-2-16,-4 0 1 16,10-14 5-16,12-19 0 15,21-4 11-15,21-5 1 16,6 1-3-16,51-2-8 0,9 1-9 16,28 7-16-16,27 3-27 15,-19 9-51-15,-17 9-493 0</inkml:trace>
  <inkml:trace contextRef="#ctx0" brushRef="#br0" timeOffset="141278.063">32096 11118 3386 0,'0'0'127'15,"0"0"-101"-15,0 6-25 16,0 28 0-16,0 20-1 15,0 16 8-15,0 8 2 16,0 7-7-16,-9-2 0 16,6-4-2-16,3-12-1 15,-6-9-5-15,0-11-45 16,6-18-77-16,0-16-501 0</inkml:trace>
  <inkml:trace contextRef="#ctx0" brushRef="#br0" timeOffset="141548.362">32220 11668 3215 0,'-6'9'173'16,"-3"2"-149"-16,9 4-1 16,0 3 1-16,0-1-7 15,9-5 0-15,3 0-9 16,0-6-8-16,9-6 5 15,0 0 5-15,-9-6-3 16,1-21-7-16,-7 1 0 0,-6-3 0 16,0 3 1-16,0 5 2 15,-16 9-3-15,1 3-14 16,-12 9-34-16,0 0-36 16,6 9-149-16,12 6-1307 0</inkml:trace>
  <inkml:trace contextRef="#ctx0" brushRef="#br0" timeOffset="141781.432">32474 11648 3317 0,'0'0'137'15,"-6"0"-85"-15,-7 0 6 16,4 0-21-16,-3 11-25 0,6 15-5 15,0 4-3-15,6-1 1 16,0-3-1-16,6-2-4 16,21-3 0-16,-5-14-16 15,35-7-9-15,-6 0-49 16,-12-1-648-16</inkml:trace>
  <inkml:trace contextRef="#ctx0" brushRef="#br0" timeOffset="142283.942">32742 11709 3231 0,'-15'0'166'0,"6"0"-132"0,0 0-17 16,-3 8-8-16,-9 13-5 16,9 3-4-16,0-4 0 15,12 3 0-15,0-11-17 16,0-1-12-16,0-8-2 16,0-3 3-16,18 0 27 15,-6 0 1-15,15-3 1 16,-9-10 3-16,-3 3 7 15,3 5 5-15,-18 1 1 16,6 4-9-16,0 0 0 16,-6 9 3-16,6 7-7 0,3-3-4 15,-3 0-6 1,13-13-25-16,5 0-78 0,-3 0-537 0</inkml:trace>
  <inkml:trace contextRef="#ctx0" brushRef="#br0" timeOffset="142515.84">32969 11279 3301 0,'-7'-3'211'16,"7"3"-164"-16,0 0-11 16,0 0-12-16,0 20-17 15,0 18 1-15,0 14 6 16,7 11-2-16,-1 4-3 0,0-2-4 15,0-10-5-15,3-6 0 16,-9-11-12-16,0-8-31 16,0-13-28-16,-9-11-77 15,-3-6-399-15</inkml:trace>
  <inkml:trace contextRef="#ctx0" brushRef="#br0" timeOffset="142725.279">32857 11685 2867 0,'0'-3'387'16,"0"1"-278"-16,6-4-26 15,21 3-39-15,6-3-32 16,-3 3-12-16,4 3 3 16,-4 0 0-16,-6 0-2 15,-6 0-1-15,-12 6-1 0,3 11 1 16,-9 1 12-16,0 2 5 16,0 7 2-16,0-1-3 15,0-2-6-15,3-7-7 16,-3-3-3-16,0-2-21 15,21-12-46-15,-15 0-160 16,9-17-1097-16</inkml:trace>
  <inkml:trace contextRef="#ctx0" brushRef="#br0" timeOffset="142848.642">33144 11530 3234 0,'0'-2'164'16,"0"2"-152"-16,0 0-12 0,0 9-103 15,0 10-98 1,6 1-345-16</inkml:trace>
  <inkml:trace contextRef="#ctx0" brushRef="#br0" timeOffset="143350.058">33243 11682 2895 0,'0'3'328'0,"0"0"-199"15,0 6-46-15,0 3-7 16,0 6-26-16,0-1-19 15,0 1-14-15,0-4-8 16,0-6-2-16,0-2-4 16,0-2-3-16,0-4 0 15,6 0 1-15,-3 0 6 16,12-18-7-16,-9-8-8 16,3 3-16-16,-9-1 9 0,0 6 9 15,0 4 6-15,-15 2 0 16,-3 8 0-16,6 4 0 15,-9 0 0-15,9 0-6 16,-3 0 5-16,15 7-20 16,0 2-22-16,0-3-30 15,0-3 9-15,21-1 59 16,-6-2 5-16,12 0 10 16,-6 0 8-16,0 0-3 15,-2 0-2-15,-4 0-2 0,-3 0-10 16,0 12-1-1,3 3 0-15,-9-1 0 0,6 1 0 16,-6-6 0 0,6-6 0-16,3-3 0 0,-3 0 0 15,9-3 7-15,-8-12 11 16,5 0 4-16,-6 1 17 16,3 5-9-16,-3 9-9 15,3 0-10-15,3 9-3 16,9 15-2-16,-3 2-2 15,31-3-4-15,-16-10-37 16,-3-13-335-16</inkml:trace>
  <inkml:trace contextRef="#ctx0" brushRef="#br0" timeOffset="149521.019">23341 12130 1407 0,'0'-5'1721'16,"-9"-1"-1625"-16,3-4-96 16,-1 5 13-16,1 2 2 15,-3-3-7-15,9 3-3 16,0 0 8-16,-3 3 16 16,3 0 23-16,0 0-9 15,0 0-14-15,0 0 7 16,0 0-4-16,0-3 6 15,0 3-7-15,0 0-2 0,0 0-10 16,0 0-7-16,0 0-3 16,0 0 0-16,0 0-1 15,0 0 13-15,0 0-4 16,3 0-8-16,19 0-2 16,-1 0 0-16,3 0 5 15,15 0-3-15,3 0-4 16,10 6-1-16,-1 0 1 15,6-3-3-15,-8 5-2 16,20-3 2-16,-15 0 0 16,16-3 0-16,-4 2 1 15,-3-2-1-15,4 1 1 0,-7 0-1 16,1 0-1 0,-7 1 1-16,-9 1-2 0,-6-3 0 15,4 2 4-15,-7-2-1 16,-3-2 2-16,3 0 2 15,-8 0 1-15,5 0-1 16,-9 0 1-16,3 0-2 16,6 0-2-16,-6 0 1 15,4 0-3-15,2 0 0 16,0 0-1-16,6 0-1 16,-6 0 1-16,-2 0-1 15,8 0 0-15,-6 0 0 16,0 0 2-16,0 0-1 0,-8 0-1 15,2 0 0 1,-6 0 0-16,12 0 0 16,-6 0 0-16,0 0 3 0,4 0-3 15,2 0 0-15,0 0 0 16,9 0 0-16,-3 0 0 16,-2-2 0-16,5-2 0 15,-12-1 0-15,3 3 1 16,0-2-1-16,1 1 0 15,-10-3 0-15,9 4 0 16,-6-4 0-16,3 1 0 16,4 0 1-16,-1 0-1 15,0 2 0-15,-9-3 0 0,9 0 0 16,-6 0 0 0,-2 1 0-16,-4-1 1 0,3 3-1 15,-3-3 0-15,6 3 0 16,-9 0 3-16,3 0-1 15,-2-3-1-15,2 4-1 16,-3-2 0-16,-6 2 2 16,6 2-1-16,3-6 0 15,-9 3 1-15,3-3 0 16,-3 3 1-16,0 0 0 16,3 0 0-16,-11 0 1 15,-4 0-1-15,6 3 1 16,-6 0 1-16,0-3-1 15,0 3 2-15,0 0-1 0,0 0 0 16,0 0 0-16,0 0-1 16,0 0-2-16,0 0 0 15,0 0 0-15,0 0 1 16,0 0 0-16,0-2-1 16,0-4 0-16,0 0-2 15,0-3 1-15,0-1-1 16,0-1 0-16,0-4 0 15,9 1 0-15,-3-6 0 16,3-4 0-16,-9-3 0 16,3-2 0-16,12-3-1 15,-9-2 1-15,0 1-2 16,-3 1 2-16,9-3 0 16,-6 3 0-16,0-3 1 0,-3-3-1 15,6-1 0-15,-3 1-2 16,3-9 0-16,-3 0-1 15,6-5-3-15,-6-1 2 16,0 1 1-16,0-6 1 16,3 5 0-16,4 1-1 15,-13-1-1-15,6 5 0 16,-3-2 2-16,-3 7-1 16,9-4 0-16,0 1 1 15,-9 2 0-15,0-7-2 16,0 4 1-16,0-2 0 15,0 8 2-15,0-4 1 16,0 2-2-16,-9 7 2 16,0-2-2-16,6 3 2 0,-3 1 1 15,6 1-1-15,0 1 1 16,0-3-1-16,-6 3-1 16,6-1 1-16,-7 1 0 15,7 4 0-15,-9-7-1 16,3 3 1-16,0-1-1 15,6 0 1-15,-6 4 1 16,-3-3-1-16,9 2 0 16,0 2 0-16,0-2 0 15,0 0 0-15,0-2-1 16,0 6 1-16,0-2 0 16,0-5-1-16,0 0 2 0,0-1-1 15,-3-2 0-15,3-1 0 16,0-8 0-1,0 5 1-15,-6-4-1 0,6 0 0 16,0-1 0-16,0 1 1 16,0-2 0-16,0 3-1 15,0-2 0-15,0-1 0 16,0 2 0-16,0-2 1 16,0 1-1-16,0 5 0 15,0-5 0-15,0 5 0 16,0-2 0-16,0-4 0 15,0 1 1-15,0-1-1 16,0-3 0-16,0-2 2 0,0 5-2 16,0-5 2-1,0 4 0-15,0 4 0 0,0-1-2 16,0 3 0-16,0 6 0 16,0-5 0-16,6-3 1 15,-3 3-1-15,6 1 0 16,-3-4 1-16,-6 5-1 15,6 0 0-15,-6 3 0 16,0 6 2-16,0 3-2 16,0-1 1-16,6 1-1 15,-6 0 0-15,0-5 0 16,0 3 0-16,0-2 1 16,0-2-1-16,0-3 1 0,0 0-1 15,0-3 0 1,0-4 2-16,0 0-2 0,0-1 1 15,-6-3-2-15,0-1 1 16,0 0 0-16,-3 3 0 16,6 4-2-16,-3 2 2 15,-3 0 0-15,3 8-2 16,-3 1 2-16,0 2 0 16,3-1 1-16,-6-2-1 15,9 3 0-15,3-5 1 16,-6 1-1-16,0-7 0 15,0 3 0-15,-3 3-1 16,9-4 1-16,-3 5 0 16,3-2 0-16,-9 1 0 15,3-1 0-15,-3-5 1 16,3-3-1-16,2-3 0 16,-2 3 0-16,-3-6 0 0,0 6 0 15,6 3 1-15,3-3-1 16,-6 1 0-16,0-5 2 15,6 4-1-15,-15-5-1 16,9 2 2-16,-6 0-2 16,3-2 3-16,0 7-1 15,0-5-1-15,3 3-1 16,6 0 1-16,-9 3 1 16,9 1-2-16,0 1 0 15,0 1 3-15,0 0 0 0,0 3-3 16,0 2 0-1,-3 1 0-15,3 2 4 0,0 4 0 16,-6 2-2-16,6 7-1 16,0 2 2-16,0 4 0 15,0 2-3-15,0 3 2 16,0 3-2-16,0 0 0 16,0 0 0-16,0 0 0 15,0 0 0-15,-6 0-2 16,6 0 2-16,0 0-3 15,0 0 3-15,0 0 0 16,0 0 0-16,0 0 0 16,0 0 0-16,-6 0 0 15,6 0 0-15,-15-3 0 16,9-3-1-16,-13 1 1 0,-11-5 0 16,0 2 0-16,-15 2 0 15,0-6-2-15,-16 1 1 16,1 5 1-16,-1-6-2 15,-5 0 2-15,3 6 0 16,-13-2 0-16,7-1 0 16,5 3 0-16,-2-3 0 15,-3 7-3-15,5-7 3 16,1 3 0-16,-1-3 0 16,-2 4 1-16,3 0-1 15,-7 4 0-15,16-3 0 16,0 4 0-16,2 0-2 15,13 0 2-15,-3 0 0 0,12 0 0 16,5 0 0-16,-2 0 0 16,3 5-1-16,-3 0 0 15,-6 3 1-15,0 0-1 16,-7 2 1-16,7-5 0 16,3 1-1-16,-3-1 1 15,6 1 0-15,-1 1 0 16,-5-1 0-16,12-4 0 15,-6 2 0-15,-6 2 0 16,9-4 0-16,-19 4 0 16,7-3 0-16,3 0 0 15,-15 0 0-15,11 0 0 0,-2-3 0 16,-9 3 0 0,12-3 0-16,-4 3 0 0,-2 0 0 15,9-1 0-15,3 1 0 16,0 3-1-16,-4 0 1 15,7-1 0-15,0-1-1 16,0 2 1-16,3 2 0 16,6-4 0-16,6 1-1 15,-3-1 1-15,2-2-1 16,4 1 1-16,0 0 0 16,-6 3 0-16,-3 0 0 15,0 2 0-15,9-2-1 16,-12 0 1-16,18 0 0 15,-6 1-2-15,3-6 2 0,6 4-1 16,-6-4 1-16,6 3 0 16,0-2-4-1,-9 1 4-15,6 1 1 16,3 4-1-16,-6 3-1 0,-3-2 0 16,9 5-3-16,-10 4 4 15,10-3 0-15,0 7-1 16,0 0 1-16,0-2 0 15,0 6 0-15,0 1 0 16,0 2-1-16,0 4 1 16,0-4 0-16,0 4 1 15,0-2-3-15,0 5 2 16,0-2 0-16,0 11 0 16,0 4 0-16,0 2 3 0,0 4-3 15,10 6-2-15,-1 1 2 16,-3 2 0-16,-3 0 2 15,-3-2-2-15,9 0 0 16,-9-6 0-16,0-14 0 16,0 2 1-16,0-3-1 15,0-4 0-15,0-3 0 16,0 5 0-16,0-5 0 16,0 7 0-16,0 0 0 15,0 4 1-15,0-8-1 16,-9 5 0-16,9-2 1 15,-3-1 0-15,3 4 0 16,-6 1-1-16,6 0 0 16,0-3 0-16,0 2 0 15,0 1 0-15,0 3 0 16,0 0 0-16,0-2 0 0,0 1 0 16,0-2 0-16,0 0 0 15,0 2 0-15,0-5 0 16,0 4 0-16,0-1 1 15,0-3-1-15,0 6 1 16,0-4-1-16,6 3 0 16,-6 1 2-16,3-5-2 15,-3-1 0-15,9-1 0 16,-9-1 0-16,0 4 1 16,0 4-1-16,0 1 0 15,0 1 0-15,0 0 0 0,0 4-2 16,0-3 4-16,0 1-2 15,0-2 1-15,0-5-1 16,0-3 0-16,0-4 0 16,0 7 1-16,0-3-1 15,0 4 2-15,0-1-2 16,0-2 0-16,0 3 0 16,0-1 0-16,0-3 0 15,0 0 0-15,0 2 0 16,0-2 1-16,0 7-1 15,0-1 0-15,0 0 0 16,0 2-1-16,0-5 1 16,0 4 0-16,0-6 3 0,0 2-3 15,0-3-3-15,0 1 3 16,0-1 0-16,6 0 0 16,0-3 0-16,3-1 0 15,-6 1 0-15,-3 1 0 16,9 1 1-16,-9 1-1 15,6-2 0-15,0-1 0 16,-6 0 0-16,6 3 0 16,-3-4 0-16,9 2 0 15,-6-5 0-15,-6 7 3 16,6 2-3-16,-3-7 1 16,6 2 0-16,-3 1-1 15,-6-1 0-15,9 3 1 0,-9-3-1 16,6 0 0-16,-6 0 0 15,3 3 0-15,-3-7 2 16,0-1-2-16,9-3 0 16,-9-2 1-16,0-1 1 15,0-1-2-15,0 4 2 16,0-4-1-16,6 0 1 16,-6 0-2-16,0 5 0 15,7-3 3-15,-7 4-3 16,0 0 1-16,6 3-1 15,3 3 0-15,-9-2 0 16,6 1 1-16,0-1 0 16,-6 0-1-16,6-5 1 15,-3 1-1-15,6-1 2 0,-9-3 0 16,9 1-2-16,-3 0 0 16,-3 0 0-16,12 2 0 15,-15-5 0-15,15 0 1 16,-12 1-1-16,6-4 0 15,-3 0 2-15,0 0-1 16,0-2-1-16,-3-1 0 16,9 1 0-16,-12-6 1 15,6 2-1-15,0-7 0 16,-6 3 0-16,0 0 1 16,0 3-1-16,3 2 0 0,-3 2 0 15,6-1 1 1,-6-2-1-16,10-2 0 0,-10 2 2 15,0-6-2-15,0 5 0 16,9-5 0-16,-9 1 1 16,6 3 1-16,-6-3-2 15,0 2 1-15,3-2 2 16,-3-1-3-16,0 1 2 16,9-6 0-16,-9 2-2 15,0-3 2-15,0-4-2 16,0 3 1-16,0-2 1 15,0 2 0-15,0-2 0 16,0 4-1-16,0-3 0 16,0 3 0-16,0-1 1 15,0-1-2-15,0-4 2 16,0 0-2-16,0 2 2 0,6-2 0 16,-6 0 2-16,0 0-2 15,0 0 1-15,0 0-1 16,0 0-2-16,0 3 1 15,0-3 0-15,0 0 0 16,0 0 0-16,6 0-1 16,-6 0-4-16,6 0-5 15,-6-23-21-15,0-9-30 16,0-6-168-16</inkml:trace>
  <inkml:trace contextRef="#ctx0" brushRef="#br0" timeOffset="162930.882">25480 6312 2353 0,'-6'0'349'0,"0"0"-274"0,-3 0-54 15,3 0-2-15,0 0 25 16,0 0-30-16,-6 0 11 16,-9 0 75-16,9 0 29 15,-15 0-29-15,-6 0-52 16,2 0-17-16,-8 0-2 15,-3 0-5-15,0 0 0 16,-7 0-8-16,7 0 7 16,-9 0-2-16,9 0-13 15,-7 4 1-15,7-4-1 0,-6 1 1 16,12 4-5-16,-13-4 4 16,13-1 1-16,-9 0 1 15,3 0 1-15,5 0-2 16,-8 0-9-16,0 0 3 15,-1-6 3-15,1-1-2 16,-9-3 0-16,9 1 5 16,5-3 3-16,4 4-1 15,-3-4 4-15,0-3-11 16,-7 2 4-16,7-6-5 16,-6 7-2-16,0-2 2 15,-4 3 1-15,4-4-3 16,3 4 3-16,12 1 3 15,-1-2 6-15,7 1-3 16,3-1-5-16,0 1-1 0,0-1-3 16,12 1 4-16,-9-5-3 15,9 5 1-15,3-3-3 16,-12-2 7-16,15 0-3 16,-10 0 0-16,7-6-4 15,-3 1 1-15,-3-5 1 16,12 1 3-16,-6-3-5 15,6 2 0-15,0-1 3 16,0 0 5-16,6 1-4 16,15 2-4-16,1-5 7 15,11 7-7-15,9-3-3 16,6 3-2-16,7-2 0 16,8 0 0-16,6 3 1 0,10-5 3 15,-1 10 1-15,7-3 0 16,-10 1 1-16,-2 7-1 15,-1 2-1-15,-8 3 1 16,8 4 0-16,-6 2-2 16,4 0 2-16,-7 0-2 15,13 2 1-15,-7 13 0 16,-3-4-4-16,7 7 5 16,-4 1 0-16,-2-3 2 15,5 9-2-15,-14-3-10 16,-4 2-7-16,3 3 7 15,-12-1-5-15,-5 0 1 0,-4-3 9 16,-9 1 4-16,3-1 1 16,3 0 0-16,1-2 3 15,-10-1-3-15,9 1 1 16,-6-3-1-16,-6 2 0 16,-12-6 1-16,9 5-1 15,-12-7 5-15,1-2-5 16,-7 2 1-16,0-4 0 15,0 14-1-15,-13-1 4 16,-14 5 3-16,-21 2 3 16,-9 8-2-16,-10 2-1 15,-8 0 0-15,-10-3-5 16,1 0-2-16,-1-5 0 16,-5-14-22-16,17-4-55 15,16-12-223-15</inkml:trace>
  <inkml:trace contextRef="#ctx0" brushRef="#br0" timeOffset="164598.407">24973 7175 1898 0,'-39'0'335'0,"-6"0"-253"15,-15 0 31-15,-4 0 64 16,-2 0 14-16,-4 0-48 16,10 0 0-16,3 0-39 15,-4-5-27-15,10-13-51 16,-6 0-16-16,-4-4-2 16,4-5 11-16,-9-3-2 15,2 3 0-15,-2-1 6 0,8-5 3 16,-11 5-14-16,3-2 5 15,-1 1 17-15,1 3 1 16,8-1-15-16,13 7 0 16,6 6-1-16,12-5 12 15,6 5-13-15,12 2 2 16,9 0-2-16,-9 4-13 16,9-6 0-16,0-1-4 15,0-1-1-15,9 0 0 16,9-3 4-16,9-1-1 15,12-4 1-15,12 4-4 16,13-3 3-16,2-3-3 16,19-1 0-16,-4 1 1 0,13 0 1 15,-4-1-1 1,10 4 0-16,-10 2-1 0,-5 4 0 16,-1 3 0-16,-2-2 0 15,5 10 0-15,-8-3 0 16,5 3 0-16,7 6 1 15,-10 0-1-15,7 0-6 16,-10 15 4-16,-2 9 2 16,-10 3-1-16,1-1-4 15,-16 6 5-15,9 1-3 16,-8-2 3-16,-13 1-3 16,0-2-1-16,-15-1-9 15,-6 0-6-15,4 1 9 16,-16 4 5-16,-6 5 4 15,0-1 1-15,0 6 0 16,-18 2 1-16,-19-2-1 0,1 3 0 16,-9-6 0-16,-19-1 5 15,-8-3-1-15,-19-9 3 16,-26-2 11-16,2-1-2 16,-9-11 0-16,19-2-2 15,20-7 6-15,7-1-5 16,26-4-15-16,31 0-7 15,21 0-50-15,0 0-183 0</inkml:trace>
  <inkml:trace contextRef="#ctx0" brushRef="#br0" timeOffset="168568.786">11621 16991 2230 0,'0'0'1066'0,"0"0"-971"0,0 0-73 15,0 0-13-15,0 0 21 16,0 0 5-16,0 0-9 16,0 0-4-16,0 0-5 15,0 0 8-15,0 4 4 16,0-4-1-16,6 2-7 15,3-2-1-15,3 4-1 16,6-2-2-16,10-2-8 16,5 6-1-16,-3-4-1 15,18 4-4-15,1 0 1 16,5 0-4-16,-3 2 2 0,10 3 3 16,-4-4-2-16,-6-3 0 15,10 1 0-15,-7-1 0 16,0-2 2-16,7 2-2 15,-4-4 1-15,6 0-1 16,-2 0-2-16,2 0 2 16,-6 0 0-16,-2 0-1 15,5 0-1-15,-15 0-1 16,1 0 1-16,-1 0-1 16,-6 0 2-16,0 6-2 15,7-5 3-15,-1-1 1 16,6 5 1-16,4-5-2 15,-7 0 0-15,9 0-3 0,-9 0 0 16,-5 0 2-16,8 0-1 16,-15 0-1-16,3 0 0 15,7 0 0 1,-10 0 2-16,12 0-2 0,-2 0 2 16,2 0-2-16,3 0 0 15,-6 0 0-15,7 0 1 16,8-6-1-16,-3 2 0 15,-5-2 3-15,14 4-3 16,-9-5 0-16,10 5 0 16,-10-4 0-16,10 1 0 15,-10-6 0-15,3 3 1 16,-2 2-1-16,-1-3 0 16,-3 4 1-16,-5-7-1 15,5 6 0-15,-18-3 0 0,6 3 1 16,-2 5-1-1,-1-4 0-15,-9 5 0 0,12 0 0 16,-5 0 3-16,2 0-1 16,9 0 0-16,3 0-1 15,4 0 2-15,5 0-1 16,-3 0-2-16,-2-1 6 16,-4 1-4-16,-12-5 4 15,-6 5 2-15,-2 0-4 16,-1 0 3-16,-6 0-1 15,-3 0-1-15,3 0 0 16,0 0 0-16,-2-5 4 0,-1 2 1 16,-9 0 0-1,9 0-3-15,-15 3-1 0,-6 0 3 16,0 0-6-16,0 0-1 16,0 0-2-16,0 0-5 15,-6-9-18-15,-15-2-28 16,3-4-126-16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0" max="32767" units="cm"/>
          <inkml:channel name="Y" type="integer" min="0" max="32767" units="cm"/>
          <inkml:channel name="F" type="integer" min="0" max="4095" units="deg"/>
          <inkml:channel name="T" type="integer" min="0" max="2.14748E+0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7-25T01:47:15.8870000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13761 7796 2356 0,'-6'6'432'0,"0"-6"-192"16,6 0-146-16,-9 2-7 15,9-2-13-15,0 0-25 16,0 0-16-16,0 0-5 16,0 0 15-16,0 0 6 15,0 0-16-15,0 0-4 16,0 0 0-16,0 0-2 15,0 0 1-15,0 0-5 16,0 0-6-16,0 0-7 16,9 0-4-16,-3 0-3 15,6 0 3-15,9 0-3 16,6 0-2-16,-3 0-1 16,10 0 3-16,-1 0-2 0,6 0-1 15,-3 0 0-15,7 0 0 16,-1 0 0-16,12 0 6 15,13 0 0-15,-10 0-6 16,0 4 0-16,10 2 0 16,-10-4 0-16,-3 2 0 15,-2-4 1-15,-13 0-1 16,-3 0 0-16,-9 0 0 16,6 0 5-16,-11 0-5 15,8 0 0-15,-3 0 1 16,0 0-1-16,-3 0 0 15,9 0 2-15,7 0-1 16,-1 0 1-16,6 0 2 16,-3 0-1-16,7 0-3 0,-7 2 0 15,12 5 0-15,-5-1 0 16,-4-5 0-16,0 3 0 16,-6-2 0-16,4-2-1 15,-7 4 1-15,0-4 0 16,3 0 0-16,-6 0 0 15,7 0 0-15,-1 0 0 16,0 0 0-16,6 0 1 16,4 0-1-16,8 0 0 15,-6 3 0-15,1 3 0 16,-4-6 0-16,9 6 0 16,-5-4 0-16,-10 2 1 15,12-4-1-15,-8 0 0 16,-1 0-1-16,0 0 1 0,-6 0 0 15,1 0 1-15,-10 0 1 16,0 0 2-16,0 0 2 16,-3 0 0-16,6 0-1 15,-8 0-1-15,11 0-2 16,-3 0 0-16,15 0-1 16,-8 0-1-16,-1 0 4 15,0 0-4-15,0 0-1 16,-9 0 1-16,13 0 0 15,-10 0 0-15,-3 0 3 16,9 0-3-16,-2 0 0 16,5 0 1-16,-9 0-1 0,6 0-2 15,-3 0 2-15,-2 0 1 16,-4 0 1-16,6-4 0 16,-12 4-2-16,9 0 2 15,-8 0-1-15,11 0-1 16,-3 0 2-16,6 0-2 15,-9 0 3-15,10 0-1 16,-1 0 0-16,0 0-1 16,0 0 1-16,-2 0-1 15,5 0 3-15,-9 0-1 16,0 0 0-16,-3 4 1 16,4-4-1-16,-1 0 1 15,-3 1 0-15,18-1-1 0,-9 0-2 16,7 0 2-1,2 0-3-15,0 0 1 0,-5 0 1 16,5 0 0-16,-6 0-1 16,0 0 1-16,-2 0 1 15,-4 0-1-15,6 0-1 16,-3 0 1-16,-2 0 1 16,-4 0-1-16,9 0-1 15,-3 0 1-15,-9 0-1 16,-2 0-1-16,5 5 3 15,0-3-2-15,-9 1 1 16,3 0 0-16,-3-1 0 16,4 2 2-16,-4-4-1 0,3 0 1 15,0 2 0 1,3-2-3-16,0 4 1 16,4 1 3-16,8-1-2 0,-3 2-3 15,-3-4 0-15,7 3 2 16,-4-1 0-16,0-1 1 15,-9-1-3-15,0 2 3 16,4-4 0-16,-7 0-1 16,0 2 1-16,0-2 0 15,-6 0 2-15,3 0 0 16,-6 0 0-16,10 0 0 16,-7 0 0-16,3 0-3 15,-9 0 2-15,3 0 1 16,-6 0-1-16,3 0-1 0,-9 0 3 15,0 0-1-15,-6 0-1 16,6 0-1-16,-6 0-1 16,0 0-1-16,0 0-1 15,0 0 0-15,0 0-3 16,0 0-9-16,-33 0-11 16,3 0-33-16,-3-8-116 0</inkml:trace>
  <inkml:trace contextRef="#ctx0" brushRef="#br0" timeOffset="6034.071">10788 10942 1955 0,'0'0'526'16,"0"0"-357"-16,0 0 66 15,0 0-29-15,0 0-89 16,6 0-45-16,-6 0-26 0,0 0-3 16,6 0 10-16,-6 0-10 15,9 0-2-15,-3 0-14 16,0 0-13-16,15 0 1 16,-2 0-2-16,8 0-3 15,-3 0-3-15,9 0-3 16,0 0-3-16,-9 0 2 15,10 0-3-15,-1 0 3 16,-3 0-3-16,3 0 0 16,6 0 0-16,-5 0 1 15,-1 0 3-15,0 0-4 0,0 0 0 16,-9 0 0 0,4-3 0-16,-13 3 7 0,18-3 0 15,-6 0-1-15,3 1 3 16,3-2-2-16,10-2-4 15,-4 4 1-15,-6-2-3 16,-3 2-1-16,-3-1 0 16,-5 3 0-16,2 0 0 15,-6-4 0-15,3 4 0 16,0-2 6-16,-3-1-1 16,9 0-5-16,3 0 4 15,1 1-4-15,2-2 0 16,-6 2 3-16,6-1-3 15,-3-1 3-15,-2 4-3 0,5 0 0 16,-6-2 1-16,-6-1 5 16,6 3-4-16,-3-3 3 15,4 3-5-15,-10-3 6 16,9 3-6-16,-3 0 4 16,-3 0-4-16,3 0 1 15,-3 0-1-15,-3 0 0 16,1 0 2-16,8 0-2 15,-6 0 0-15,6 0 0 16,-12 0 3-16,12 0-2 16,-6 0-1-16,1 0 0 15,-4-3 7-15,3 3-2 16,3-3 1-16,-6-1-4 16,3 3 3-16,0-3 1 15,-6 4-5-15,10-2 1 0,-7-2 3 16,0 4-2-16,3-2 0 15,-3-2-2-15,0 4 4 16,3 0 0-16,0 0 1 16,-9 0-6-16,10 0 6 15,-10 0-1-15,0 0-4 16,3 0 2-16,-6 0 2 16,0-2-3-16,-9 2 0 15,0 0-1-15,0 0-1 16,0 0 0-16,-9 0-10 15,-15 0-43-15,0 0-240 0</inkml:trace>
  <inkml:trace contextRef="#ctx0" brushRef="#br0" timeOffset="12617.528">13399 6479 1898 0,'0'0'527'15,"0"0"-258"-15,0 0-53 16,0 0-41-16,0 0-78 16,0 0-42-16,0 0-19 15,0 0 0-15,0 0 7 0,0 0 9 16,0 0-8-16,0 0-12 15,0 0-3-15,0 0-7 16,0 0-5-16,0 0 0 16,0 0 1-16,6 0 0 15,-3 0-5-15,12 0-4 16,3 3 0-16,3 0 1 16,6 3-4-16,7-1 1 15,-4 1-2-15,3 0 1 16,3 3-6-16,6-3 6 15,-2 0-6-15,-7 0 3 16,-3-4-3-16,0 2 0 16,0-4 0-16,-2 2 0 15,-10-2 4-15,0 0 0 0,3 0 1 16,-12 0 0-16,15 0-3 16,-12 0 5-16,0 0-7 15,9 0 4-15,-3 0-4 16,10 0 2-16,-1 0-2 15,-3 0 0-15,9 0 0 16,3 0 1-16,-2 4-1 16,-4-2 0-16,6 5 0 15,-3-2-1-15,0-2 1 16,1 0 0-16,-4-1 0 16,3 4 0-16,0-3 0 15,0 1 0-15,-2-2 0 16,5 2 0-16,0-2 0 0,-3 1 0 15,-6 0 0 1,-6-1 0-16,7-2 0 0,-7 0 0 16,6 4 0-16,0-2 0 15,-3-2 0-15,9 4 1 16,1-4-1-16,-1 2 4 16,-9 4-4-16,9-2 1 15,0 1 1-15,-2-2-2 16,2 0 0-16,0 1 0 15,0 2 0-15,-3-5 0 16,-2 3 0-16,5-2 0 16,-3-2 3-16,-3 3-2 15,6 1-1-15,-6-2 0 0,-2 2 0 16,8-2 0 0,0-2 2-16,3 4-2 0,0-2 1 15,-5-2-1-15,-4 4 0 16,6-2 1-16,-6-2-1 15,3 2 0-15,-9 2 4 16,10-4-4-16,-10 2 1 16,6-2 1-16,-3 0 1 15,3 4-3-15,-6-4 5 16,9 0-2-16,1 0-2 16,-4 0-1-16,3 0 0 15,3 0 0-15,9 0 0 16,-2 0 4-16,-7 0-4 0,3 0 3 15,-6 0-3-15,13 0 0 16,-10 0 5-16,6 0-5 16,-9 0 2-16,3 0 3 15,-2 0-2-15,2 0-3 16,3 0 4-16,-3 0 0 16,0 0-4-16,-2 0 4 15,2 0 1-15,0 0-1 16,0 0-2-16,-3 0 1 15,4 0 0-15,5 0 1 16,-6 0-4-16,0 0 7 16,6 0-3-16,-8 0-4 15,5 0 3-15,6 0 3 16,-3 0-4-16,7 0 4 0,-1 0-3 16,0-6 1-16,6 0-4 15,-2 0 2-15,2 0 0 16,-3 0 0-16,10 0-1 15,-13 1 2-15,0 0-1 16,7-1 1-16,-10 2 0 16,6 1 0-16,3 0 1 15,-2 0-1-15,-16-3 1 16,18 4 1-16,-15-2-1 16,4 4 0-16,-1-2 0 15,0 2-1-15,-3-4 0 16,1 4-3-16,2 0 3 15,0-2-1-15,-3-2 1 0,0 2 0 16,1-1-1 0,2 0 3-16,-3 1-1 0,0-2 0 15,-2 2 0-15,-7-5-1 16,-6 5 1-16,-6-2-2 16,3 4 0-16,-3-2 0 15,-3 2-2-15,3 0 4 16,-3 0-2-16,-9 0 0 15,15 0-2-15,-11 0 3 16,-4 0-3-16,-3 0 0 16,0 0 0-16,0 0 0 15,0 0 0-15,0 0-10 16,-3 0-20-16,-64 0-21 16,4 0-29-16,-13 0-528 0</inkml:trace>
  <inkml:trace contextRef="#ctx0" brushRef="#br0" timeOffset="22366.553">11980 7820 2353 0,'0'2'204'0,"0"5"-144"16,0-1-58-16,0-1 363 15,0 4-215-15,-9-1-92 16,9 10 1-16,0 9 0 16,0 7-3-16,-6 10-9 15,0 9-8-15,0 8-8 0,-9 6-4 16,6 12-8-1,-9 3-5-15,9 7-2 0,-3 1 2 16,0 0 5-16,3-4 2 16,-6-7-9-16,5-11 0 15,1-2-4-15,3-7 1 16,-3 0-3-16,6-5 3 16,-3-3-9-16,0 4 7 15,-6-5-3-15,9 2 2 16,-3-3-1-16,0-3-2 15,0-8 0-15,-3-3-3 16,3-6 4-16,6 0-2 16,-6-4 2-16,0-6 0 15,6 1-1-15,0-1-3 16,-6-5 5-16,6 0-3 0,-9 5-2 16,9-12 3-16,0 6-3 15,0-1 0-15,-3-4 1 16,3 4 2-16,0-4 2 15,0-1-5-15,0-1 0 16,0-5 5-16,0-1-3 16,0 0-2-16,0 0 1 15,0 0-1-15,0 0-1 16,0-5-10-16,0-26-37 16,0-1-63-16,0 1-351 0</inkml:trace>
  <inkml:trace contextRef="#ctx0" brushRef="#br0" timeOffset="22759.876">11588 9359 3215 0,'0'0'196'15,"0"0"-150"-15,0 0-28 16,0 0-7-16,0 6 4 16,15 10 7-16,-9 9-9 15,6 4-3-15,-6 1 12 0,3 4-7 16,-9-1 0 0,3 1-5-16,6-1 4 0,-3-5 2 15,-6 3 0-15,6-5-5 16,-6-10 0-16,6 1 0 15,-6-9-3-15,3-6 1 16,-3-2-2-16,12 0 13 16,-12 0 2-16,7 0-6 15,-1 0-2-15,3 0-7 16,15-10-3-16,6-14-1 16,18-3-3-16,-6-6-8 15,22-16-14-15,-10 5-62 16,-18 3-225-16</inkml:trace>
  <inkml:trace contextRef="#ctx0" brushRef="#br0" timeOffset="27050.995">13073 8931 2958 0,'0'0'264'16,"0"0"-200"-16,0-2-4 15,0-4 15-15,0-1-9 16,0 6-41-16,0-5-15 15,6-4-2-15,-3 4 18 16,6-3 6-16,6 3-18 16,-3 0-6-16,6-2-4 15,3 2-2-15,-9 0-1 0,16 6-1 16,-10 0-7 0,-6 0-8-16,9 4 1 0,-12 17-5 15,3 5-3-15,-12 2 1 16,0 8 5-16,-12 7 16 15,-12 2 2-15,-9 4-2 16,-10 1 6-16,-5-3-6 16,12-10 3-16,3-5 4 15,9-5-1-15,-1-5 7 16,22-8-3-16,3-8-10 16,0 2 13-16,0-2 3 15,28 0 11-15,17-6-2 0,3 2-11 16,12-2-14-16,19 0-29 15,-10-11-83-15,-14-4-1156 0</inkml:trace>
  <inkml:trace contextRef="#ctx0" brushRef="#br0" timeOffset="27828.094">13827 9264 1942 0,'-6'0'1552'0,"6"0"-1457"16,0 0-71-16,0 4-13 0,-6-2 10 15,6 8-19 1,-6 11-2-16,-15 7-9 0,0 11 0 16,-39 25-27-16,17-11-75 15,-2-10-419-15</inkml:trace>
  <inkml:trace contextRef="#ctx0" brushRef="#br0" timeOffset="28502.291">14036 8674 1857 0,'0'-5'1513'0,"0"0"-1408"15,0 4-53-15,0 1-6 16,0 0-9-16,0 0-22 0,0 17-15 16,-6 18 5-16,-16 17 10 15,-5 18 6-15,-9 22 5 16,-18 13-3-16,-10 10-5 15,-8 6 1-15,0 3-9 16,-4-10-1-16,10-15-1 16,14-16 0-16,13-20-4 15,12-18-3-15,9-19-1 16,12-9 0-16,6-11-11 16,0-6-9-16,0-2-28 15,9-25-40-15,15-6-154 0</inkml:trace>
  <inkml:trace contextRef="#ctx0" brushRef="#br0" timeOffset="29081.738">14271 8916 3259 0,'0'0'211'0,"0"0"-167"16,0 0-35-16,0 15 4 0,-15 9 1 16,-3 3-8-1,-3 5-2-15,3-3 1 0,6-3 7 16,-4-6 0-16,7 1 4 16,3-3-4-16,6-4-5 15,0 1-6-15,0-1 6 16,0-2 1-16,15 1 2 15,19-6-7-15,-1-1 7 16,18 0-9-16,-6-6-1 16,16 0-21-16,2 0-34 15,-11 0-49-15,-16-6-288 0</inkml:trace>
  <inkml:trace contextRef="#ctx0" brushRef="#br0" timeOffset="29350.561">14398 8989 3198 0,'0'0'218'0,"-3"19"-176"15,-6 4-36-15,3 15 37 16,-6 3-7-16,6 14-11 15,-9 2 2-15,2 1-15 16,1-3-3-16,-9-3-6 16,9-4-3-16,0-4-6 15,-9-7-40-15,9-6-84 0,0-18-646 16</inkml:trace>
  <inkml:trace contextRef="#ctx0" brushRef="#br0" timeOffset="29940.233">15011 8569 3213 0,'-10'22'206'15,"4"14"-161"-15,-9 23-17 16,-6 17 33-16,0 18-4 16,-9 13-19-16,-3 11-11 15,0 8-7-15,2-4-5 16,-8-8-1-16,6-5 1 16,6-19-1-16,3-10-11 15,2-13-1-15,4-9-1 16,3-17 1-16,3-5-2 15,3-14 0-15,3-7-5 0,6-9-16 16,0-6-27-16,0-15-47 16,6-8-92-16</inkml:trace>
  <inkml:trace contextRef="#ctx0" brushRef="#br0" timeOffset="30951.108">15533 8951 2103 0,'0'-8'1224'16,"0"-4"-1127"-16,0-3-36 15,0 4 5-15,0-1-13 16,0 3-22-16,0 3-19 16,-15 0-9-16,-4 6-1 15,-2 0-2-15,3 0-2 16,0 12-1-16,-6 13-2 15,15-3 0-15,3 8-2 16,6 3 3-16,0 4-1 0,6 4-3 16,27 3-1-1,-9 5 9-15,9-5 0 0,-5 3 0 16,-10-8 0-16,3-5 0 16,-21-8 0-16,0-5-8 15,0-5-1-15,-9-8 9 16,-15-8 3-16,-16 0-3 15,-2 0-5-15,0-24-3 16,15-13 7-16,6-5 1 16,21-5-4-16,0-2 4 15,15-1 6-15,27 6-6 16,12-1-6-16,1 8 1 16,2 6-7-16,-6 7 2 15,-11 3 10-15,-13 9-3 0,-12-2 3 16,-6 7 3-16,-9-4 17 15,0-1-2-15,-24 3-16 16,-10 2-2-16,-8 0-29 16,-15 7-48-16,15 0-78 15,2 0-890-15</inkml:trace>
  <inkml:trace contextRef="#ctx0" brushRef="#br0" timeOffset="31657.838">16040 9218 3229 0,'0'0'254'15,"0"0"-207"-15,0 0-37 16,0 0-10-16,9 0-48 0,15 0-121 15,-6 0-622-15</inkml:trace>
  <inkml:trace contextRef="#ctx0" brushRef="#br0" timeOffset="31836.999">16456 9213 3131 0,'0'0'215'0,"6"0"-136"16,-3 0-44-16,15 0-35 15,7 0-56-15,2 0-100 16,-6 0-1299-16</inkml:trace>
  <inkml:trace contextRef="#ctx0" brushRef="#br0" timeOffset="31989.877">16858 9189 3005 0,'9'0'346'0,"-9"0"-270"16,12 0-76-16,9 0-3 16,-6 0-109-16,6-3-734 0</inkml:trace>
  <inkml:trace contextRef="#ctx0" brushRef="#br0" timeOffset="37017.838">11180 11132 2910 0,'-9'0'266'16,"9"0"-186"-16,-9 0 14 16,9 0-2-16,0 0-34 0,0 0-29 15,0 0-6 1,-3 0 6-16,-3 0 4 0,0 0-4 16,-15 0-15-16,3 0-4 15,-9 0 2-15,-3 0 6 16,-7 0-4-16,4-8 3 15,6-8-1-15,-3 6-4 16,-3-10-3-16,6-2-2 16,5-1-3-16,-5-6-1 15,6-1 2-15,0-5 0 16,3-3 0-16,3-4-3 16,12-1 3-16,-3-6 2 15,0-4-5-15,6-6-2 16,0-6 0-16,0 2 2 0,0-3-2 15,0 6 0-15,6 2 1 16,0 4 1-16,6 2-4 16,9 5 2-16,-9-3 0 15,6 7 1-15,3-8-1 16,0 8-2-16,-2-4 2 16,8 5 0-16,-3 1-1 15,9 7 1-15,-6 1 0 16,3 7-2-16,4 3 1 15,-1 3 1-15,-3 2-1 16,12-2 1-16,-12 5-2 16,10-1-1-16,-7 6 1 15,0 4 2-15,0 0-1 16,-3 2 1-16,-2 1 0 0,5 3-3 16,-6 0 3-16,3 0 1 15,0 0-1-15,4 0-1 16,-7 3 1-16,0 13-1 15,0-2-1-15,-9 7 0 16,9 3 2-16,-9-4-3 16,4 6 3-16,-10 3-3 15,9 3 0-15,-15 1 2 16,6 1-3-16,-6 4 2 16,0 4 1-16,0-2-2 15,-6 5 3-15,0 2 0 16,0-4-1-16,0 7 1 0,0-7 0 15,0 7-1 1,-6-6 1-16,0 4 0 16,-9-6 0-16,12 0 0 0,-12 5 0 15,6-3 0-15,0-4 0 16,-4 5 0-16,-2-5 0 16,-3 1 0-16,-3-3 0 15,3 1 0-15,-3-5 3 16,-9-1-3-16,3-4 0 15,-10 1 0-15,4-4 4 16,-9 0-3-16,-6-3 2 16,5-2 1-16,-14-1 3 15,6 6-2-15,-7-8-2 16,10 3 1-16,-9-1-2 0,8-1-2 16,13-6 0-16,-3 0-1 15,6-13-15-15,12 0-37 16,6-19-289-16</inkml:trace>
  <inkml:trace contextRef="#ctx0" brushRef="#br0" timeOffset="40887.96">9717 12109 1464 0,'0'0'779'0,"0"0"-623"16,0 0-118-16,0 0 115 16,0 0 154-16,0 0-166 15,0 0-51-15,0 0-5 16,0 0 23-16,0 0-29 16,0 0-26-16,0 0-10 15,0 0-9-15,0 0-16 16,0 0-7-16,9 0 1 15,6 0 3-15,6 0 6 16,9 0-5-16,3 0 5 16,13 5-3-16,-1 0-5 15,9 1-1-15,1-1-2 16,2 1-3-16,3-2-1 16,7 1-1-16,-7-3-3 0,3 4-2 15,-11-3 4-15,5 1-4 16,-3-2 0-16,1-2 2 15,-13 0 2-15,6 0-2 16,4 0 4-16,-13 0-4 16,3 0-2-16,6 0 2 15,-8 0 0-15,-1 0-2 16,0 0 0-16,-6 4 1 16,-3-2-1-16,4-2 1 15,-1 0-1-15,-3 0 3 16,-3 3-3-16,6-3 6 15,7 0-2-15,-1 0 4 16,-6 0-4-16,6 0 0 16,-9 0-1-16,10 0 0 0,-7 0 2 15,0 0-2-15,0 0-2 16,0-3 2-16,-8 3-1 16,8 0 0-16,0 0 1 15,0 0 1-15,-3 0-4 16,4 0 3-16,5 0-2 15,-6 0-1-15,6 0 0 16,-6 0 2-16,-2 0 0 16,5 0-2-16,-9 0 1 15,6 0 3-15,-3 0-4 16,7 0 0-16,-4 0 4 16,0-2-4-16,0 2 1 0,3-4 4 15,-2 2-5-15,2 2 4 16,0-4-4-16,3 4 3 15,-5-3-1-15,2 1-2 16,-6-2 0-16,12 2 2 16,-9-3 0-16,7 1-1 15,-7 4-1-15,3-3 5 16,0 0-5-16,0 0 1 16,-2 1 1-16,5 2-2 15,-9-4 2-15,3 4 2 16,-3-2-2-16,-2 2-1 15,2 0 3-15,-6-4-4 16,3 4 3-16,0 0 0 16,-3-1 0-16,4 1-1 15,-10-5-2-15,9 5 3 0,-9 0-3 16,9 0 0-16,-9 0 1 16,3 0-1-16,-6 0 2 15,4 0 0-15,-1 0-2 16,0 0 3-16,-3 0-1 15,0 0 0-15,3 0-1 16,-3 0 1-16,12 0 0 16,-6-2 0-16,1 2 0 15,-1-3 0-15,3 0-2 16,3 3 0-16,-3 0 2 16,3-3 0-16,7 0 0 15,-10 0-2-15,3 0 2 16,6 0-2-16,-15-3 0 0,9 4 1 15,-3-2-1-15,4 2 3 16,-13 2-2-16,12-6 0 16,-6 3-1-16,0 0 3 15,-6-3-3-15,9 4 2 16,-6-2 0-16,1 2-1 16,2-2 1-16,6 2-2 15,-15 2 3-15,9-4-2 16,-3 2-1-16,3 2 1 15,-9-3 0-15,0 3 0 16,4 0 2-16,-4 0-1 16,-3 0-2-16,0 0 3 0,6 0-3 15,-15 0 0-15,3 0 0 16,-3 0 0-16,0 0 0 16,0 0 0-16,0 0-11 15,-12-4-18-15,-12 2-31 16,-16-7-171-16</inkml:trace>
  <inkml:trace contextRef="#ctx0" brushRef="#br0" timeOffset="49518.901">27741 2812 2282 0,'0'5'503'0,"-3"1"-117"16,-3 4-281-16,0 10-79 0,-3 9-2 15,9 12 8-15,-9 10 0 16,9 13-7-16,0 9-14 16,0 5 5-16,0 11-3 15,0 0-3-15,0 9-4 16,0 1 8-16,0 7 8 16,0 5-7-16,0 3-2 15,0 2 0-15,0 6 4 16,0-3-9-16,9 1 3 15,-9-6-2-15,0-2 7 0,0-11-6 16,0-1 3 0,0-1-2-16,-9-2 1 15,9-1 3-15,0-2-7 0,0-4-4 16,0-1 5-16,0-4-1 16,18 0-3-16,-12-4-2 15,0 2-1-15,-6-7-1 16,0 5-1-16,0-4 3 15,0 4-3-15,0-1 0 16,0-2 0-16,0 1 0 16,0 3 0-16,0 1 3 15,0 2 0-15,0-3-3 16,0-1 0-16,0-2 1 16,0 0-1-16,0-6 5 15,0 6-5-15,0-6 0 0,-6 7 1 16,6-1 0-1,0 0 0-15,0 2-1 0,0-3 0 16,0 0 0-16,-6-2 0 16,-3 4 1-16,0-6-1 15,6 5 0-15,-3 4 4 16,6-1-2-16,0 4-1 16,0 3 2-16,0 0-3 15,0 1 0-15,-6-2 0 16,6 6 0-16,0-7 6 15,-6-2-6-15,-3 0 7 16,9 5-4-16,-6-5 3 16,0 3-1-16,0 3-4 15,-3-4 6-15,6 5-3 16,3 1-2-16,-7 7 0 16,-2-1-2-16,9 5 3 0,0-3-3 15,-6-1 4-15,6 1 1 16,0 5 4-16,0-3-4 15,-9-1 0-15,9-3 3 16,0 5-5-16,-3-5 1 16,-3 1 3-16,6-6-5 15,-6-5 4-15,0 2-4 16,-3-3 3-16,9-4 0 16,-6 2 1-16,0 2-4 0,6-7 4 15,-6-2-3 1,6-2 1-16,-9-11 0 0,9-4 0 15,-3 0 0-15,-6-13 0 16,3 2-1-16,6-10-3 16,-6-3 3-16,-3-12-1 15,9-3-2-15,0-14 0 16,0-3-2-16,0-6 1 16,0 0-9-16,0-6-7 15,-18-78-19-15,6-1-31 16,6-15-481-16</inkml:trace>
  <inkml:trace contextRef="#ctx0" brushRef="#br0" timeOffset="50667.244">28330 3351 2645 0,'0'0'866'0,"0"0"-757"15,0 0-71-15,0 0-18 0,0 0-8 16,0 16-7-16,9 22-4 16,3 13 1-16,0 7 0 15,-3 10-1-15,9-6-1 16,-9-4 3-16,6-11-3 16,-15-9 1-16,6-16-1 15,-6-7-1-15,0-9 1 16,0-6 0-16,0 0 4 15,0-17 5-15,0-21-3 16,0-14-6-16,-6-21 3 16,-9-7-3-16,6-6 1 15,-9 7-1-15,12 6 0 16,3 21 1-16,3 14 3 0,0 16 0 16,0 12 2-16,0 10-6 15,0 0-6-15,3 11-9 16,21 22 6-16,-6 7 5 15,0 7-1-15,3-3-3 16,-3 1 0-16,-2-10 3 16,-7-12 1-16,0-5-3 15,-3-13-1-15,0-5 1 16,0 0 5-16,3-11 2 16,3-31 0-16,9-12-4 15,-3-15-2-15,0-4-2 16,3 3 0-16,-3 9 5 15,-2 15 3-15,-4 13 5 16,-3 15 1-16,9 16-5 16,-12 2-1-16,6 11-9 0,6 26 9 15,3 14 0 1,0 7 3-16,-3 4 4 0,-6 2-2 16,7-12-1-16,-10-4-4 15,3-11 0-15,-6-11-4 16,0-4-26-16,9-22-37 15,-3 0-119-15,-9-17-778 0</inkml:trace>
  <inkml:trace contextRef="#ctx0" brushRef="#br0" timeOffset="50878.691">29006 3052 3393 0,'0'0'139'15,"0"0"-111"-15,0 21-22 16,0 13 18-16,0 17 8 16,15 6-8-16,-6 8-10 15,6-4-8-15,6-3-3 16,-9-1-3-16,-6-10 0 16,-3-10-13-16,6-10-39 15,0-12-44-15,-9-15-130 0</inkml:trace>
  <inkml:trace contextRef="#ctx0" brushRef="#br0" timeOffset="51114.113">29220 3034 3024 0,'0'12'413'0,"0"6"-380"15,0 14-23-15,9 18 35 16,9 8-6-16,-6 12-7 16,9 1-12-16,-6-5-16 15,4 0-4-15,-7-8-12 16,0-20-23-16,-12-9-27 16,0-18-84-16,0-11-519 0</inkml:trace>
  <inkml:trace contextRef="#ctx0" brushRef="#br0" timeOffset="51354.381">29253 2961 3264 0,'0'-8'189'0,"0"-5"-131"16,0 6-17-16,27 1-20 16,-3 2-13-16,25 4-7 15,2 0-1-15,0 6-13 16,-5 24-13-16,-13 7-21 15,-15 13-16-15,-18 0 5 16,0 6 27-16,-24-10 31 16,-15-2 3-16,-13-8 21 0,1-10 5 15,18-9-8-15,6-13-21 16,15-4-30-16,12 0-136 0</inkml:trace>
  <inkml:trace contextRef="#ctx0" brushRef="#br0" timeOffset="51652.072">29978 2862 3233 0,'0'-12'310'16,"-22"6"-277"-16,4 3-12 15,3 3 29-15,-12 0-13 16,9 21-24-16,0 13-11 15,12 13-2-15,6 4-5 0,6-4-17 16,24-3-3-16,18-7 15 16,-2-1 3-16,-10-5 2 15,-6 0-4-15,-6 0-6 16,-21-2 8-16,-3 3-4 16,-9 3 9-16,-39-3 2 15,-13 4 3-15,-29 1-3 16,14-6-36-16,13-11-130 0</inkml:trace>
  <inkml:trace contextRef="#ctx0" brushRef="#br0" timeOffset="52522.908">28616 4149 3018 0,'0'0'489'0,"0"0"-398"16,0 0-16-16,25-2-28 15,17-18-29-15,27-5-9 16,49-13-5-16,51-9-2 16,57-14 0-16,16-3 0 15,-40 11 2-15,-57 17-1 0,-76 20-2 16,-14 4-1 0,-13 3-8-16,-12-2-2 0,-3 1-13 15,-18 8-26-15,-21 2-28 16,-27 6-92-16,-12 11-628 0</inkml:trace>
  <inkml:trace contextRef="#ctx0" brushRef="#br0" timeOffset="52777.982">28668 4295 3358 0,'-6'0'167'0,"6"0"-113"0,0 0 1 16,9 0 7-16,27 0-28 16,12-5-16-16,40-10-2 15,35-14 0-15,56-17 0 16,41-11-4-16,-18 2-5 16,-51 16-4-16,-48 13-3 15,-46 14-8-15,-12 1-11 16,0 2-10-16,1 3-57 15,-31 6-148-15</inkml:trace>
  <inkml:trace contextRef="#ctx0" brushRef="#br0" timeOffset="54223.94">29006 4667 3189 0,'0'0'261'0,"6"0"-183"16,-6 0-35-16,0 0-18 15,0 0-14-15,0 20-11 16,0 10 0-16,-6 5 12 16,-6 10 7-16,-16-3-12 15,10 6-2-15,-9-11-2 16,9-1-1-16,-6-4 1 16,15-8-3-16,3-7 0 15,6-2 3-15,0-9-3 16,0-3 0-16,6-1 0 15,27-2 14-15,12 0 1 16,13 0-6-16,8-5-5 16,7-16-4-16,-13 4-10 15,9-4-23-15,-17-5-36 16,-13 6-88-16,-21-1-601 0</inkml:trace>
  <inkml:trace contextRef="#ctx0" brushRef="#br0" timeOffset="54434.38">29087 4799 2540 0,'0'0'848'0,"0"6"-791"16,0 18-42-16,0 7 39 16,0 17 3-16,24 1-20 15,-15 10-15-15,6-4-12 0,7 1-7 16,-16-4-3-1,0-10-27-15,-6-14-37 0,0-7-129 16,6-21-2083-16</inkml:trace>
  <inkml:trace contextRef="#ctx0" brushRef="#br0" timeOffset="54809.339">29428 4526 3514 0,'0'0'125'0,"0"0"-99"16,9 19-21-16,-3 19 9 15,6 14 11-15,10 6-8 0,-10 7-9 16,0 0-5 0,-6-12-1-16,9-6-2 0,-15-15 0 15,6-18-10-15,0-6-6 16,-3-8 6-16,12 0 10 15,0-17 4-15,3-9-4 16,3-4-8-16,9 4 1 16,4 3 0-16,5 7-4 15,-12 16 2-15,6 0-1 16,-15 5-8-16,-6 17-6 16,-12 4-1-16,0 6 11 15,-21-1 11-15,-15-5 3 16,-18-6 3-16,12-3-3 0,-13-11 0 15,10-6-1 1,21-14-25-16,9-21-102 0,15-6-661 16</inkml:trace>
  <inkml:trace contextRef="#ctx0" brushRef="#br0" timeOffset="55221.975">29878 4699 3129 0,'0'0'286'15,"0"0"-229"-15,0 21-27 16,0 8 18-16,0 6 0 16,-9 4-20-16,9-5-16 15,0-4-8-15,0-6-4 16,15-11-9-16,6-13-21 16,0 0 13-16,9 0 17 0,-2-32-4 15,2-3-13 1,-9 1 1-16,-12 2 16 0,9 7 18 15,-18 11 25-15,0 8 3 16,0 6-6-16,0 0-25 16,0 9-15-16,0 27-2 15,0 12 2-15,0 17 0 16,0 15 0-16,6 4 0 16,0-2-9-16,-6 1-17 15,0-16-4-15,0-18 4 16,-24-14 12-16,-6-17 11 15,-22-16 3-15,1-2 2 0,-12-25-2 16,2-23 7 0,4-13-7-16,9-14-1 15,36-46-30-15,12 16-80 0,0 12-126 0</inkml:trace>
  <inkml:trace contextRef="#ctx0" brushRef="#br0" timeOffset="55406.307">30165 4452 3077 0,'0'0'460'0,"0"0"-394"16,0 0-29-16,0 0-24 15,12 16-3-15,-6 22-3 16,15 9 9-16,-3 12 0 16,-3 5-6-16,-3 4-4 0,-3-7-6 15,-9-6-13-15,0-4-19 16,0-13-11-16,0-18-69 15,0-14-311-15</inkml:trace>
  <inkml:trace contextRef="#ctx0" brushRef="#br0" timeOffset="55540.983">30210 4656 3326 0,'0'-9'226'0,"0"0"-162"15,12 3-41-15,9-6-13 16,12 4-10-16,-2 5-18 15,8 3-60-15,-12 0-119 16,-9 0-1427-16</inkml:trace>
  <inkml:trace contextRef="#ctx0" brushRef="#br0" timeOffset="56025.433">30300 5001 501 0,'0'0'2751'0,"0"0"-2600"16,0 0-40-16,16-3-15 15,14-18-36-15,0-11-41 16,18-11-19-16,-6-4-6 16,1-9-4-16,-16 9-3 15,-15 7 5-15,-6 7 8 16,-6 15 10-16,0 7 13 16,-6 11-14-16,-15 0-4 15,-6 6-4-15,12 23-1 0,-7 6-1 16,10 5 1-1,12-3 0-15,0-9-3 0,6-8-3 16,28-10 3-16,-1-10 3 16,12-4 6-16,0-24-6 15,1-17-4-15,-7-1-8 16,-3-4 4-16,-9 9 8 16,-12 12 0-16,-15 11 14 15,0 10 11-15,0 8-9 16,-21 0-11-16,-3 2-5 15,0 19-2-15,9 11-1 16,6 0 1-16,9 0 2 16,0 1-10-16,24-6 4 0,18-5 6 15,-3-4 3-15,-2 2-3 16,-16-6 0-16,0 4-2 16,-21 1-4-16,0 3-3 15,-12 4-3-15,-49 19 4 16,10-10-42-16,0-9-112 0</inkml:trace>
  <inkml:trace contextRef="#ctx0" brushRef="#br0" timeOffset="56503.541">31284 3924 3410 0,'0'-3'143'0,"0"0"-64"16,0 3-26-16,0 0-21 15,0 18-28-15,0 35-4 16,0 22 0-16,12 25 7 16,10 17 0-16,-10 3-5 15,-3-8-1-15,15-16 1 16,-6-14-2-16,9-21-10 16,6-16-19-16,19-37-48 15,-7-8-34-15,0 0-735 0</inkml:trace>
  <inkml:trace contextRef="#ctx0" brushRef="#br0" timeOffset="56917.301">31589 4243 3398 0,'0'-6'182'15,"0"1"-139"-15,0-1-8 16,6 0-10-16,21 0-25 15,1-1 0-15,-4 6-18 16,-3-4-15-16,-3 5 8 16,-18 0-4-16,0 0-14 0,0 5-4 15,0 12 0-15,0 6 16 16,-15 4 17-16,3-1 11 16,0 0 2-16,3 0 1 15,6 1 0-15,3-10 1 16,0-3-1-16,12 2 11 15,12-1 9-15,3-8 3 16,3 8-8-16,0-3-6 16,-11 0-3-16,-7 2-6 15,-3-1 0-15,-3 0 0 16,-6 3 0-16,0 4 7 16,-21 1 3-16,-10-1-3 15,-2 1-1-15,-6-7-2 16,-3-2-4-16,5-12-31 15,16 0-86-15,3-6-699 0</inkml:trace>
  <inkml:trace contextRef="#ctx0" brushRef="#br0" timeOffset="57222.516">31879 4173 3244 0,'9'-4'320'0,"6"2"-277"16,-3-4-7-16,15 0-25 16,-6 6-9-16,10 0-2 15,-1 0-8-15,-9 20-13 16,-12 6 4-16,0 10-4 16,-9 8 5-16,-9 3 11 15,-6 3 5-15,-18-1 0 0,6-4 0 16,8-11 8-16,13-9 2 15,0-14-5-15,6-2 0 16,0-3 5-16,12-6 15 16,16 0-6-16,2 0-6 15,6 0-13-15,33-21-43 16,-14-9-74-16,-7-2-600 0</inkml:trace>
  <inkml:trace contextRef="#ctx0" brushRef="#br0" timeOffset="57613.611">32323 3877 3490 0,'0'0'133'0,"0"0"-97"16,0 5-19-16,0 28-13 16,0 14 3-16,15 17 6 15,3 12-5-15,3 7-3 16,-12-10-5-16,9-3 1 15,-12-18-1-15,-3-11-2 16,-3-16-5-16,0-13 2 16,9-12 1-16,-9 0 4 15,0-33 0-15,6-12-6 0,0-1-23 16,15-1 11 0,-8 9 18-16,-4 15 0 0,18 11 0 15,3 12 0-15,-6 0 0 16,3 14 0-16,-9 13-5 15,3 2 4-15,-21 1-3 16,0-2 4-16,0-3 5 16,-12-5 0-16,-15 0 0 15,-6-8-5-15,-6-6-11 16,15-6-20-16,3-18-24 16,8-21-117-16,13-4-721 0</inkml:trace>
  <inkml:trace contextRef="#ctx0" brushRef="#br0" timeOffset="57771.897">32637 4108 3261 0,'0'0'168'16,"6"13"-110"-16,6 15-7 15,3 13-7-15,0 6-17 16,3-3-7-16,-9-3-9 16,-3-9-11-16,3-8-4 15,-9-19-28-15,0-5-48 16,0-16-78-16,0-17-684 0</inkml:trace>
  <inkml:trace contextRef="#ctx0" brushRef="#br0" timeOffset="57900.144">32682 3819 2988 0,'0'-6'465'0,"-6"2"-407"16,6 3 8-16,0 1-28 15,0 0-38-15,0 0-5 0,0 0-95 16,6 8-89-16,9 0-1635 0</inkml:trace>
  <inkml:trace contextRef="#ctx0" brushRef="#br0" timeOffset="58079.189">32827 3739 3372 0,'0'0'204'15,"6"0"-167"-15,-3 22-28 16,12 14 19-16,6 9 17 15,-3 11-16-15,3 5-19 0,-9 3-5 16,-9-3-5 0,-3-2-20-16,0 9-33 0,0-21-53 15,-15-12-239-15</inkml:trace>
  <inkml:trace contextRef="#ctx0" brushRef="#br0" timeOffset="58452.286">32836 4194 3376 0,'0'-4'202'16,"0"-1"-113"-16,15-5-45 16,12-4-30-16,0-4-9 15,3-3-5-15,4 1-8 16,-1 0-3-16,-18-1-2 16,3 9 4-16,-12 5 8 15,-6 0 1-15,0 7 0 0,0 0 2 16,-6 0-2-1,0 0-5-15,-9 14 4 0,9 7 1 16,0-1-1-16,6 2-1 16,0-6-4-16,12 3-14 15,15-7 16-15,6 2 4 16,-9-2 3-16,3 3-3 16,-8-1-1-16,-13-2-3 15,-6 2-3-15,0-2-4 16,0 3-4-16,0 2 11 15,-18 0 4-15,-1-2-15 16,-2-6-33-16,-12-9-86 0,9-9-355 16,6-17-1783-16</inkml:trace>
  <inkml:trace contextRef="#ctx0" brushRef="#br0" timeOffset="58642.478">33144 3371 3011 0,'0'0'498'16,"15"2"-454"-16,9 30-15 16,15 15 25-16,6 21-17 15,1 17-9-15,14 12-15 16,-9 10-6-16,1 11-5 16,-19 4 1-16,-21-2-3 15,-12-5-12-15,-88 20 4 0,-2-34-28 16,-10-21-133-16</inkml:trace>
  <inkml:trace contextRef="#ctx0" brushRef="#br0" timeOffset="59934.503">28396 7579 3269 0,'0'26'143'15,"0"21"-110"-15,0 20-10 16,0 22 26-16,0 16-16 16,0 12 4-16,0 7-14 15,0 1-10-15,3-4-8 16,6-16-2-16,3-14-3 15,-6-28 0-15,3-16-25 16,3-29-26-16,-12-12-78 16,0-6-448-16</inkml:trace>
  <inkml:trace contextRef="#ctx0" brushRef="#br0" timeOffset="60834.217">28372 7677 2327 0,'0'-5'722'16,"0"0"-595"-16,0 2-27 15,0 0 11-15,0 0-31 16,0 1-42-16,9-2-22 16,6-2-10-16,-3 1-6 15,6-1 15-15,3 0 3 16,7 0 1-16,-4 0-6 15,9 0-3-15,6 0 2 16,-3 4-2-16,13 2-7 16,8 0 3-16,15 0 6 15,7 0-3-15,5 0-1 16,7 0-3-16,-1-3 0 16,-8 3-3-16,-13-3-1 15,-11 3 1-15,-13-3-2 0,-9 0 3 16,-9 0 10-16,-12 0 7 15,1 1 2-15,-16 2-8 16,0 0-9-16,0 0 4 16,0 0-9-16,0 0 0 15,0 0-1-15,0 0 1 16,0 0 0-16,0 17 0 16,0 12 4-16,3 3 0 15,12 12-4-15,-9 8 1 16,3 5 1-16,3 7-2 15,3 6 2-15,-6 1 0 0,-3 4-2 16,9 1 0 0,-12 1 1-16,6 2-1 0,-9-5 3 15,6-6-3-15,-6-3 4 16,0-7-4-16,0-7 1 16,0-7-1-16,0-6 2 15,0-3 0-15,0-6-2 16,0-6 2-16,0-8-2 15,-6-4 0-15,6-2 4 16,-12-3-2-16,6-6-1 16,-18 6 2-16,-3-3-1 15,-6 0-2-15,-28-3 0 16,-2 0 0-16,-16 0 1 16,-14-12-1-16,-1-8 2 15,-5-1 2-15,2-2-2 0,-6 5-1 16,13 4-1-16,20 2 0 15,19 4 0-15,12 4-1 16,18 4-5-16,15-2-8 16,6-4-23-16,0 0-56 15,0-6-137-15</inkml:trace>
  <inkml:trace contextRef="#ctx0" brushRef="#br0" timeOffset="61554.742">29326 7762 778 0,'0'0'2306'16,"0"0"-2104"-16,0 0-76 15,0 0-58-15,0 0-30 16,0 0-24-16,0 1-14 15,0 4 1-15,0-1-1 16,0 2 1-16,0 0 2 16,0 0-2-16,0 0 0 15,-6 0-1-15,6 0 10 0,-6 0-4 16,-4-4-6 0,10-2 10-16,0 0-4 0,-9 0 11 15,9 0 6-15,0 0-2 16,0-14-13-16,0 2-1 15,0-2-3-15,0 6-4 16,0 2 7-16,9 1-7 16,-9 5 0-16,16 0-6 15,-10 0-3-15,6 11-3 16,-12 3 8-16,6-6 0 16,-6 6-2-16,0-4 2 15,0-4 4-15,0-6 9 16,-6 0 6-16,-3 0-5 0,6 0 3 15,3 0-13 1,12-22-16-16,21 0-86 0,0-5-1132 0</inkml:trace>
  <inkml:trace contextRef="#ctx0" brushRef="#br0" timeOffset="62583.59">32006 6847 2940 0,'-9'-2'254'0,"9"-1"-139"0,0 0-9 16,0 3-25-16,0 0-26 15,0 0-20-15,0 0-8 16,0 0-18-16,0 17-2 15,0 27 0-15,0 23 19 16,0 51 4-16,0 57-5 16,9 56-4-16,18 29-8 15,-9 2-2-15,-6-20-2 16,-3-29-4-16,-9-12-2 16,0-20 0-16,0-48-2 0,-18-27 1 15,9-27-2-15,-3-9 0 16,-9-1 0-16,3 4 0 15,-13-4 0-15,16-19-2 16,0-17-2-16,9-13-8 16,0-12-16-16,6-8-44 15,0-17-60-15,0-15-518 0</inkml:trace>
  <inkml:trace contextRef="#ctx0" brushRef="#br0" timeOffset="63650.174">32114 6927 3031 0,'0'0'208'0,"0"0"-121"0,0 0-1 16,0 0-9-16,0 0-11 15,0 0-19-15,9-4-10 16,-3 2-11-16,7-1-3 16,8 0-10-16,12-3-7 15,9 0-4-15,12 1 1 16,19-1-3-16,-4 2 1 15,16 4-1-15,-10 0 0 0,1 0 2 16,-19 0 4 0,-12 0-4-16,-17 0 1 0,-7 0 2 15,-15 0 9-15,0 0-2 16,-3 0 0-16,-3 0-2 16,0 0-5-16,0 0-4 15,0 0-1-15,0 4 0 16,0 19 0-16,0 6 1 15,0 15 4-15,0 14 1 16,0 8-3-16,0 13-1 16,0 5 1-16,0 12 1 15,0 8-1-15,0 6-3 16,0 1 5-16,-3 7-1 16,-9 2-1-16,3 0-3 15,0 2 2-15,6 2-2 0,-4-2 1 16,1 1 1-1,-9-4-2-15,9 2 0 0,-6-9 0 16,0-4 1-16,6-3-1 16,-12 0 0-16,9-1 1 15,-3-6 2-15,0-1-3 16,9-6 2-16,3-6-2 16,-6-3 0-16,0-13 0 15,6-4 1-15,-6-10-1 16,-3-7 0-16,6-11 1 15,3-7-1-15,-9-9 0 16,9-9 1-16,-6-4-1 16,6-5 0-16,0-3 3 0,0 3-3 15,0-3 1 1,-10 0 0-16,10 0 1 0,-3 0 0 16,-3 0-1-16,-9 0 0 15,3 0 0-15,-6-6 0 16,-9-2-1-16,0-8 1 15,3-1-1-15,-10-1 2 16,-5-3-1-16,-12-5-1 16,-9 6 0-16,-4 0 0 15,-5 1-1-15,5 8 1 16,4 2 0-16,12 1 0 16,5 2-2-16,22 0-11 15,-6-3-8-15,18-11-25 16,6-4-89-16,3-2-1267 0</inkml:trace>
  <inkml:trace contextRef="#ctx0" brushRef="#br0" timeOffset="64873.049">29546 8081 2190 0,'0'0'466'0,"0"0"-222"16,0 0-42-16,0 0-83 15,6 0-73-15,9 0 0 16,9 0 24-16,3 0-4 0,10 0-17 16,17 0-14-16,6 0-14 15,7 0-8-15,14 0-2 16,10-6-4-16,5 1 0 15,10 0 0-15,0 5-2 16,-4 0 2-16,4 0 1 16,-4 0-5-16,-11 0-2 15,9 0-1-15,-4 0 1 16,-2 3 5-16,20-3-6 16,-2 0 1-16,3 0 2 15,9 0-2-15,-1 0 2 16,-11 0-2-16,-15-6-1 15,-22 3 1-15,-6 0-1 16,-23 1 0-16,-16-2 8 16,-15 2-1-16,-3 2 3 0,-12 0 7 15,0 0-8-15,0 0-8 16,0 0-1-16,0 0-26 16,-6 0-32-16,-6 0-42 15,3 0-138-15</inkml:trace>
  <inkml:trace contextRef="#ctx0" brushRef="#br0" timeOffset="65437.653">31665 7855 3173 0,'0'0'356'15,"0"0"-299"-15,0 0-2 16,0 0-19-16,15 0-15 16,3 2-13-16,9 19-8 15,3-4 3-15,12 7 4 16,-2-2-2-16,-7-3-5 16,0 4 1-16,-9-9-1 0,-9 4-3 15,-9-3 2 1,-6 3-1-16,0-4 0 0,0 6 2 15,-33 7 0-15,-12 3 2 16,-70 13-2-16,16-5-47 16,-10-5-114-16</inkml:trace>
  <inkml:trace contextRef="#ctx0" brushRef="#br0" timeOffset="66196.243">29905 7849 2955 0,'-15'0'216'0,"9"6"-155"15,-12-4 12-15,-3 9 2 16,3 4-31-16,-10 0-10 15,4 6 0-15,-6-6-2 16,3 2-11-16,-3-2 7 16,12 2-3-16,-6-8-3 15,5 2-1-15,10-5-8 16,3 0-1-16,6-6-6 16,0 4-5-16,0-2 8 0,0 7-1 15,15 3-3 1,10 2 7-16,5 11-7 15,3-3-2-15,12 4 2 0,1 0-5 16,8 7-8 0,24 7-17-16,-14-3-48 0,-16-15-172 0</inkml:trace>
  <inkml:trace contextRef="#ctx0" brushRef="#br0" timeOffset="67185.048">30841 7146 3367 0,'6'0'150'0,"3"0"-110"15,-6 0-24-15,18 26-7 16,6 27-3-16,15 41 2 15,16 52 1-15,2 45 4 0,-6 14 2 16,-26-7-3-16,-22-39-10 16,-6-49 0-16,0-27-2 15,-6-14-1-15,-22 8-2 16,4-7 3-16,-6 0 0 16,6-17 3-16,-12-21-2 15,3-15 4-15,8-11-1 16,-8-6 0-16,3-7 3 15,0-35-1-15,-3-23-1 16,-1-35 0-16,7-49-2 16,15-46-3-16,12-25 10 15,0 1-6-15,33 11-3 16,10 34-1-16,5 34 0 0,-9 41-6 16,-9 38-1-1,-9 20-5-15,13 9 4 0,-7 7-6 16,-9 15-11-16,6 10-16 15,-9 31-26-15,-9 105-17 16,-6-11-44-16,0 8-314 0</inkml:trace>
  <inkml:trace contextRef="#ctx0" brushRef="#br0" timeOffset="72553.235">32072 7336 2709 0,'0'0'447'16,"0"0"-301"-16,0 0-13 0,0 0-27 16,12 0-36-16,0 0-39 15,6 0-15-15,4 0 4 16,11 0-2-16,3 3 1 16,21 3-11-16,10 2-1 15,14-2-1-15,4 0-4 16,-1 0-2-16,1-3-14 15,-22 3-35-15,10 8-59 16,-28-4-79-16,-18 2-532 0</inkml:trace>
  <inkml:trace contextRef="#ctx0" brushRef="#br0" timeOffset="72817.116">32178 7790 3038 0,'0'0'268'15,"0"0"-186"-15,0 0 5 16,0 0-3-16,9 0-21 16,6 0-31-16,3 4-14 15,15-2 0-15,9 4 1 16,28 0-7-16,-7 0-12 15,10 0-3-15,-1 3-22 16,7 8-53-16,-22-6-88 16,-21 0-611-16</inkml:trace>
  <inkml:trace contextRef="#ctx0" brushRef="#br0" timeOffset="73031.361">32114 8240 2154 0,'0'0'1173'16,"9"0"-1091"-16,16 0-16 16,23 4 3-16,3-1-23 15,13-1-26-15,8 4-20 0,0-1-16 16,7 8-32-16,-19-1-87 15,-2-1-629-15</inkml:trace>
  <inkml:trace contextRef="#ctx0" brushRef="#br0" timeOffset="73235.325">32102 8779 3091 0,'0'0'328'16,"34"0"-277"-16,8 0-11 15,18 0-6-15,22 0-34 16,20 0-5-16,-20-3-99 0,-7 0-444 16</inkml:trace>
  <inkml:trace contextRef="#ctx0" brushRef="#br0" timeOffset="73424.076">31988 9241 3123 0,'9'0'138'0,"45"0"-51"16,24 0-16-1,13 0-40-15,54 0-31 0,-33 0-110 16,-10-3-944-16</inkml:trace>
  <inkml:trace contextRef="#ctx0" brushRef="#br0" timeOffset="74417.984">29129 9768 3164 0,'0'0'219'0,"0"0"-150"15,19-2-8-15,2-5-12 16,12 1-17-16,0-2-10 15,-9 0 4-15,9 2-14 16,1 0-5-16,-16 3-7 0,3 3 0 16,-9 0-14-1,-12 0-20-15,0 0-1 0,0 9-2 16,-24 11 21-16,-3 3 10 16,-7 1 0-16,1 2 6 15,9 1 4-15,0-5-4 16,18-4-1-16,6-3 1 15,0-1 1-15,30-2 13 16,9 2-1-16,7-4-4 16,5 5 2-16,6-3-2 15,-8 4-6-15,-19 3-3 16,-15 0-1-16,-9 6-5 0,-6-3-3 16,-6 4 3-1,-36 4 6-15,-10 0 0 0,1-7-3 16,-6-8 2-16,-16-15-41 15,22 0-84-15,12-4-595 0</inkml:trace>
  <inkml:trace contextRef="#ctx0" brushRef="#br0" timeOffset="74918.173">29655 9733 3127 0,'0'-6'299'15,"0"4"-230"-15,0-1-29 16,21 0-12-16,0 3-12 16,0 0-11-16,6 0-5 15,3 0 0-15,-6 8 0 0,-8 13-18 16,-16 3-8-16,0 5-10 15,0 9 9-15,-28 2 11 16,-14 1 11-16,6 6 5 16,-12-5 0-16,11-7 8 15,4-3 9-15,21-15 6 16,3-1-11-16,9-11 6 16,15 1 11-16,12-6 1 15,22 0-13-15,-1 0-4 16,12 0-13-16,-2-11-12 15,5-16-28-15,-3 7-84 16,-14-1-556-16</inkml:trace>
  <inkml:trace contextRef="#ctx0" brushRef="#br0" timeOffset="75350.201">30153 9353 3449 0,'0'0'154'0,"0"0"-120"15,0 8-24-15,0 31-5 16,12 16 11-16,6 18-3 16,3 6-3-16,-3 4-6 0,-3-10-2 15,-9-9-2 1,0-8 1-16,0-21-1 0,-6-7 0 15,0-16 0-15,0-6-2 16,3-6 2-16,-3 0 3 16,18-13 0-16,0-20-3 15,7-2-12-15,11 3 5 16,-6 2-1-16,3 13-6 16,6 8-2-16,-11 9 7 15,-4 0 0-15,-6 6 4 16,-3 11-1-16,-9 10 0 15,-6-1 3-15,0-3 3 16,0 1 5-16,-24 3-2 16,-9-8 0-16,-1 0-3 15,1-5-3-15,0-12-14 0,15-2-25 16,6-22-57-16,12-10-355 16</inkml:trace>
  <inkml:trace contextRef="#ctx0" brushRef="#br0" timeOffset="75503.537">30626 9666 3135 0,'0'0'256'16,"0"0"-211"-16,0 18-6 15,6 9 1-15,1 7-6 16,8 1-19-16,-9 3-11 16,0-5-4-16,-6-1-8 15,0-12-63-15,0-9-119 0</inkml:trace>
  <inkml:trace contextRef="#ctx0" brushRef="#br0" timeOffset="75652.844">30584 9426 3431 0,'0'-3'137'0,"0"3"-104"15,0 0-24-15,0 0-9 16,0 0-38-16,6 9-56 15,-6-3-181-15</inkml:trace>
  <inkml:trace contextRef="#ctx0" brushRef="#br0" timeOffset="75870.671">30705 9301 3393 0,'0'0'188'0,"0"0"-153"15,0 12-32-15,18 22 23 16,3 16 2-16,-3 8-17 16,3 8-5-16,-6 2-2 15,4 1-4-15,-13-5-1 16,-3-2-19-16,-3-10-28 16,0-3-26-16,0-14-63 15,-3-10-521-15</inkml:trace>
  <inkml:trace contextRef="#ctx0" brushRef="#br0" timeOffset="76233.658">30735 9821 3283 0,'0'-3'282'0,"0"-3"-240"16,21-2-14-16,6-4-21 15,13-2-7-15,-4-5-8 16,6-1-24-16,-3 0 10 15,-15-4 7-15,4 7 10 16,-16-1 5-16,-9 12 8 16,-3 0 21-16,0 6 5 15,0 0-11-15,-3 0-12 16,-3 0-11-16,-18 18 0 0,14 6-3 16,4 8 0-16,6-6-1 15,0-2-1-15,6-4-19 16,22 3 18-16,5-5 6 15,-9 0 1-15,-6-7-1 16,3 4 1-16,-21-1-1 16,0 4 2-16,0-1 5 15,-6 8-3-15,-27 1-4 16,-30-4-2-16,8-2-61 16,4-9-324-16</inkml:trace>
  <inkml:trace contextRef="#ctx0" brushRef="#br0" timeOffset="76869.011">29836 10301 3293 0,'9'0'161'16,"6"3"-128"-16,-6 23 11 15,12 15-4-15,6 17-10 16,-6 8-9-16,0 3-5 16,4 10-1-16,-13-2-1 15,-6-11-6-15,-6 2-8 16,0-9 0-16,0-10-20 0,-15-5-28 16,-4-15-59-1,-5-17-469-15</inkml:trace>
  <inkml:trace contextRef="#ctx0" brushRef="#br0" timeOffset="77150.302">29697 10833 3220 0,'0'0'268'0,"0"9"-212"15,21 1-21-15,15 7 16 16,-3 7-24-16,7-2-13 15,2 8-8-15,0-4-6 0,-15-3 1 16,-6-5-1 0,4 0 1-16,-13-9 0 0,-6-7 6 15,-6 2 20-15,6-4 8 16,0 0-2-16,0-6-7 16,15-24-15-16,6-11-11 15,3-6-6-15,25-20-18 16,-13 14-31-16,6 6-173 0</inkml:trace>
  <inkml:trace contextRef="#ctx0" brushRef="#br0" timeOffset="81112.376">29507 11662 2998 0,'0'0'349'15,"0"0"-284"-15,0 0-44 0,0 0 27 16,0 0-7 0,0 3-22-16,0 3-3 0,-6 3 9 15,0 5-3-15,-12 13 16 16,-13 10-17-16,1 10-8 16,-3 1-6-16,6 5-4 15,0-7-1-15,18-2-1 16,-7-13-1-16,7-6 1 15,9-5 2-15,0-14 5 16,9-1 6-16,25-5-2 16,5 0-3-16,21 0 2 15,4-9-11-15,14-5 0 16,-2 0-24-16,5-7-31 0,-24 6-52 16,-23 1-280-16</inkml:trace>
  <inkml:trace contextRef="#ctx0" brushRef="#br0" timeOffset="81334.049">29567 11869 3057 0,'0'0'434'16,"0"0"-399"-16,0 6-23 15,0 14-2-15,18 11 3 16,-9 12 1-16,9 10-8 15,-6 5-2-15,-9 4-2 16,-3-1-2-16,0-3-26 16,0-10-43-16,0-13-85 0,-9-14-931 0</inkml:trace>
  <inkml:trace contextRef="#ctx0" brushRef="#br0" timeOffset="81727.465">30029 11492 3431 0,'0'0'228'0,"0"4"-221"16,0 30-7-16,6 18 0 0,0 16 10 15,-3 5-3-15,15 4-4 16,-18-10-2-16,0-8-2 15,0-12 1-15,0-15 0 16,0-15 0-16,0-8-6 16,0-9 3-16,6 0 3 15,12-9 10-15,0-17-10 16,12-9-4-16,4 0-7 16,14 9-2-16,-6 5 1 15,0 15-10-15,-8 6 3 16,-1 0 1-16,-24 21-4 15,6 7-11-15,-15 4 2 16,0 4 16-16,-30-7 15 0,-12 0 0 16,-1-5 0-16,-11-13 0 15,9-5 0-15,2-12-10 16,28-23-29-16,0-6-169 0</inkml:trace>
  <inkml:trace contextRef="#ctx0" brushRef="#br0" timeOffset="82151.002">30524 11747 3277 0,'0'15'172'0,"0"7"-137"16,0 9 15-16,0 7-5 16,0-1-20-16,0 5-7 0,0-11-12 15,0-4 2 1,3-10-8-16,12-8-8 0,3-9-13 15,3 0 13-15,6-11 2 16,-3-25-6-16,4-5-7 16,-13 1 9-16,3 5 10 15,-6 8 4-15,-12 12 23 16,0 6 8-16,0 9 1 16,0 0-22-16,0 0-14 15,0 24-5-15,0 13 5 16,3 11 0-16,6 10-1 15,-9 13 1-15,6-2 0 0,-6 4-20 16,0-2-6 0,0-15 11-16,-18-13 11 0,-12-13 4 15,0-13 4 1,-16-5 5-16,-5-12-6 0,-6 0-3 16,-10-14-4-16,16-22-22 15,12-48-42-15,12 10-97 16,5 1-1910-16</inkml:trace>
  <inkml:trace contextRef="#ctx0" brushRef="#br0" timeOffset="82349.908">30874 11459 3185 0,'0'0'274'0,"6"16"-231"16,0 21-26-16,9 16 37 15,0 15 10-15,0 8-31 16,-6 4-21-16,-6-2-8 16,3-8-4-16,-6-11-4 15,0-15-36-15,0-24-38 16,-9-14-117-16,0-6-1630 0</inkml:trace>
  <inkml:trace contextRef="#ctx0" brushRef="#br0" timeOffset="82461.009">30874 11755 3341 0,'0'-8'183'0,"12"5"-135"16,9-6-27-16,12 3-19 0,25 4-2 15,-13-2-70-15,-6 2-183 16</inkml:trace>
  <inkml:trace contextRef="#ctx0" brushRef="#br0" timeOffset="83101.168">30958 12040 3129 0,'0'0'365'0,"0"0"-322"16,16 0 12-16,14-15-37 16,9-3-13-16,-6-5-5 0,0 2-10 15,-9-2 3 1,-2-3 4-16,-4 6 3 0,-12-1-3 15,0-3-1-15,3 6 4 16,-9 2 0-16,0 1-4 16,0 4-1-16,0 4 1 15,0 4 4-15,0 0 5 16,0 3-5-16,0 0 0 16,-15 0 0-16,3 6 0 15,-6 12 0-15,9-1 0 16,2 3 0-16,7-2 3 15,0 0-2-15,7-7-1 16,11 0 2-16,9 0 1 16,0-11 0-16,0 0 0 15,3 0-3-15,7-12 6 0,-4-13-6 16,9-3 0-16,-15-5 0 16,-6 1 1-16,-3 3-1 15,-12 5 4-15,-3 10 9 16,-3 5 14-16,0 6-5 15,0 3-17-15,-3 0-5 16,-9 0-2-16,-6 12-1 16,3 2 2-16,6 7-3 15,9-7-10-15,0 4-7 16,0-5 0-16,9-6 11 16,6 5 7-16,15-3 3 15,-11 0 4-15,2 2-4 16,-9 1 4-16,-3 6-4 15,3-1 4-15,-12 5 9 0,0 0 1 16,0-2-4-16,-12 6-2 16,-9-7-3-16,-7-2-2 15,-8-5-3-15,-12-12-26 16,3 0-39-16,5-3-230 0</inkml:trace>
  <inkml:trace contextRef="#ctx0" brushRef="#br0" timeOffset="83588.318">32033 11039 3375 0,'-9'0'211'16,"9"0"-162"-16,-6 0-13 15,0 20-19-15,0 27-9 16,-3 24-1-16,6 25-1 15,-3 17-3-15,-3 4-2 16,9 1 1-16,0-12-2 16,9-18 0-16,21-15-18 15,39-21-23-15,7-19-26 16,-19-27-117-16</inkml:trace>
  <inkml:trace contextRef="#ctx0" brushRef="#br0" timeOffset="84035.044">32286 11340 3224 0,'-6'0'339'0,"6"0"-307"16,0 0-23-16,0 9-5 16,0 20 4-16,0 12 1 15,0 5-2-15,6 7 2 16,13-6 3-16,-4-2-5 15,3-11-2-15,-6-10-5 16,3-10-9-16,-3-8-9 16,-6-6 11-16,-3 0 7 0,15-6 14 15,-12-22-4-15,6-11-6 16,0 0 3-16,0 5 0 16,-3 8 5-16,-3 8 6 15,1 16 2-15,-7 2-12 16,6 0-8-16,9 26-2 15,-3 6 1-15,6 6 1 16,0-1-4-16,3-4 2 16,-6-10 1-16,-3-14-7 15,-3-9 3-15,9 0 5 16,-6-29 7-16,7-15-2 16,-10-12-4-16,3-7-1 0,-12 0-6 15,0 5 2-15,0 11-6 16,0 12-17-16,-9 9-36 15,-3 14-133-15</inkml:trace>
  <inkml:trace contextRef="#ctx0" brushRef="#br0" timeOffset="84370.727">32745 11534 3455 0,'0'0'137'0,"0"3"-107"0,0 8-16 16,0 6-10-16,0 7-1 16,0 5-1-16,0-3-1 15,0-5-1-15,15-6 0 16,3-10-6-16,4-5 6 15,-1 0 3-15,-6-5 1 16,0-25-4-16,-9-8-7 16,-6-4 1-16,0 2-5 15,-6 2 4-15,-12 10 4 16,-15 9-1-16,5 11-14 16,-8 8-54-16,9 0-82 0,15 6-561 15</inkml:trace>
  <inkml:trace contextRef="#ctx0" brushRef="#br0" timeOffset="84634.06">32884 11451 3299 0,'6'0'212'16,"-3"0"-163"-16,15 0-21 16,-3 13-6-16,9 9-3 15,1 4-11-15,2 4-8 16,-12-3 0-16,3-7-4 15,-12 1-7-15,-6-10 3 16,0-11 8-16,0 0 8 16,0 0 14-16,0 0 25 0,0-20-18 15,0-12-20-15,0-3-9 16,0-1-9-16,0 3-23 16,18 11-27-16,-3 7-50 15,3 10-420-15</inkml:trace>
  <inkml:trace contextRef="#ctx0" brushRef="#br0" timeOffset="84974.237">33249 11464 3343 0,'-6'0'199'16,"0"0"-131"-16,6 0-5 15,-12 0-33-15,9 6-24 0,3 14-6 16,0-1 0-16,0 6 0 15,0-3-3-15,0-3-11 16,0-5 1-16,15-8 2 16,0-6 11-16,6 0 1 15,0 0 5-15,-2-26-6 16,-4-6-3-16,-9-7 3 16,-6-5-2-16,0-3 2 15,0 0 3-15,-6 4 5 16,-9 5 2-16,9 10-6 15,6 15-4-15,-6 10 0 16,6 3-37-16,0 0-35 16,0 3-8-16,0 10 26 15,0 6-40-15,0-4-142 16,0-10-1057-16</inkml:trace>
  <inkml:trace contextRef="#ctx0" brushRef="#br0" timeOffset="85299.587">33243 10988 2910 0,'0'6'517'0,"0"6"-478"0,0 12-3 15,9 12 32-15,12 6-2 16,7 21-32-16,-1-3-16 16,3 5-11-16,-3-6-3 15,-9-7-4-15,-3-5 1 16,0-11-1-16,-3-10-8 15,-6-12-22-15,-6-14-35 16,0 0-60-16,0 0-244 0</inkml:trace>
  <inkml:trace contextRef="#ctx0" brushRef="#br0" timeOffset="85634.179">33418 10814 3358 0,'0'-3'275'16,"0"-1"-241"-16,0 4 22 15,0 0-21-15,15 0-19 0,16 14-11 16,14 31-5-16,3 14 3 16,12 22 2-16,-5 13-2 15,-16 15-1-15,-21 7-2 16,-18 8-2-16,-6-8-3 16,-51 1 1-16,-88 9-11 15,9-33-39-15,0-21-236 0</inkml:trace>
  <inkml:trace contextRef="#ctx0" brushRef="#br0" timeOffset="94300.741">20235 14430 2118 0,'-6'0'342'0,"6"0"-250"15,0 0 517-15,0 0-423 16,0 0-98-16,0 0-27 15,0 0-11-15,0 0-6 16,0-2-2-16,0 2-13 16,15-4-7-16,-12 4-2 0,18 0-7 15,6 0-3-15,10 0-4 16,5 0-2-16,6 0 0 16,12 0-2-16,4 4-1 15,2 4 1-15,7 4 1 16,5 0 1-16,1 2-2 15,-7 0-2-15,-3 1 0 16,1 1-1-16,5-5 1 16,1-2-1-16,2-1 0 15,1-8 0-15,2 3 2 16,7-3-1-16,-10 0 0 16,-2 0 1-16,-1 0-3 15,-2 0 2-15,-13 4 0 0,9-2 0 16,-14-2 2-1,2 0-2-15,12 4 0 0,-2-4 0 16,-10 0 0-16,10 0 0 16,2 0 0-16,-6 0 0 15,13 0 1-15,-13-4-1 16,4-2 0-16,-10 3 1 16,0-3-1-16,-2 0 1 15,2 4-1-15,0-1 0 16,10 0 0-16,-10 3 0 15,3-2 2-15,-2-4 5 16,8 2 2-16,-9-2 1 16,4-2-1-16,-10 1-3 0,-6 0-1 15,1 3 1 1,-13-2-1-16,0 1 0 0,-3 1-2 16,-3 2 0-16,-11 2 3 15,2 0-5-15,-6 0 3 16,-12 0-4-16,0 0-5 15,-18 0-11-15,-25 0-41 16,7-4-201-16</inkml:trace>
  <inkml:trace contextRef="#ctx0" brushRef="#br0" timeOffset="95767.637">7821 15677 2468 0,'0'0'383'16,"0"4"29"-16,0-4-274 15,0 0-58-15,0 0-32 16,6 1-21-16,28-1 1 16,11 5 2-16,15-4-1 15,10 3-2-15,23-4-12 16,10 0-6-16,27 0-3 16,-7 0-4-16,4 0-2 15,15 0 0-15,-33 0 0 16,41-11-3-16,19 1 3 15,34-1 0-15,-4 2 5 16,-9 4-3-16,-30 5-1 0,-12 0-1 16,-21 0 0-16,-28 0 0 15,-23 0 0-15,-4-4 1 16,4-2-1-16,11 0 0 16,-2-2 0-16,-16 1 0 15,-12 1 1-15,-8 0 10 16,-16-2 4-16,-12 2 2 15,-3 4-2-15,-6-4-2 16,3 6-4-16,3-6-2 16,-6 2-2-16,10 0-2 15,5 0-3-15,-3 4 0 16,3-2 0-16,-3 2-2 16,3 0 1-16,-6 0-2 0,-2-4-7 15,-13-4-13-15,9-1-37 16,-15-7-137-16</inkml:trace>
  <inkml:trace contextRef="#ctx0" brushRef="#br0" timeOffset="97154.608">14316 15429 2547 0,'-15'0'793'0,"3"0"-645"16,0 0-110-16,-9 0-28 16,9 0-4-16,0 0 4 15,0 0-9-15,9 0-1 0,3 2 0 16,0 4 0-16,0 0 4 15,0 1-3-15,0-5 4 16,0 1 4 0,0-1 8-16,21 2 10 0,-3-2-1 15,6 2-9-15,18 1-6 16,4 4-5-16,5-3-3 16,9 5-2-16,7 1 1 15,8-3-2-15,10 2 1 16,-4 1 1-16,10-5-2 15,-4-1 0-15,4 0 0 16,-7 0 0-16,1-2 0 16,-10 2 0-16,1-2 0 0,-7 2-3 15,4 0 3 1,-1 3 0-16,6-3 0 16,1 0 1-16,5-5-1 0,1-1 3 15,12 0-3-15,8 0 0 16,-2 0 5-16,2 0-3 15,-8 0-2-15,6 0 3 16,2 0 0-16,-8-1 0 16,-1 1-2-16,4 0-1 15,-9 0 4-15,-10 0-4 16,7 0 4-16,-10 0 2 16,-2 0-1-16,5 0 0 15,4 0 1-15,-10-5 1 16,6 4 1-16,-14-5 1 0,8-1-6 15,-14 1 4-15,-4 0-1 16,0 4-4-16,-5 2 1 16,5 0-1-16,-3 0 0 15,-2-6 1-15,2 0 2 16,-6 0 1-16,13-2 0 16,-1 2-6-16,0-3 7 15,10-1-4-15,-16 9 0 16,-6-6 1-16,-2 7-2 15,-13 0-2-15,0 0 1 16,-15 0-1-16,3 0 2 0,-3 0 1 16,-2 0 0-1,2 0 0-15,-3 0 0 0,-12 0-1 16,6 0-2 0,-9 0 0-16,0 0 0 0,0 0 0 15,-33-18-12-15,-13 1-25 16,-8-7-304-16</inkml:trace>
  <inkml:trace contextRef="#ctx0" brushRef="#br0" timeOffset="105700.079">28719 15614 2266 0,'0'-11'238'0,"-6"1"235"0,0-2-275 16,6-2-111-16,-9 2 9 15,9 6 4-15,0-1-34 16,0 1-10-16,0 5-15 16,0 1-9-16,0 0-14 15,0 0-4-15,0 0-6 16,-3 0-5-16,3 0-3 16,0 1 0-16,0 14 1 15,0 11 1-15,0 5 0 16,0 3 6-16,0 6-1 15,-6 8-1-15,6 2 0 16,0 2-2-16,0 1-1 0,0-4-1 16,0-8-2-1,0 1 0-15,0-7 4 0,0-8-4 16,0-7 2-16,0-6-1 16,0-2 2-16,0-9-1 15,0-3 2-15,0 3 2 16,0-3-1-16,0 0 4 15,0 0-2-15,0 0-1 16,0 0-1-16,0 0-1 16,0 0-2-16,0 0-1 15,0 0-1-15,0 0 2 16,0 0-2-16,0 0 0 16,0 0 0-16,0 9 0 15,0 11 0-15,0 12 0 16,0 15 0-16,0 14 0 0,0 12 0 15,0 10 1-15,6 7-1 16,-6 7 2-16,3-4-2 16,-3-1 2-16,0-7 0 15,9-3 3-15,-9-16-5 16,0-1 4-16,0-12 2 16,0-10-1-16,0-10-2 15,0-13-1-15,0-8-2 16,0-4 2-16,0-8-2 15,0 0 0-15,0 0-8 16,0-14-8-16,6-45-32 16,6-3-81-16,-12-2-540 0</inkml:trace>
  <inkml:trace contextRef="#ctx0" brushRef="#br0" timeOffset="106439.799">28785 15399 2315 0,'-6'0'416'15,"6"-5"4"-15,0 1-297 16,-6-2-27-16,6 4-6 16,0-1-25-16,0 0-19 0,0 3-15 15,0 0-5 1,0 0-3-16,0-3-8 0,0 3-4 16,0-3-2-16,0-3-1 15,0 0-2-15,0 4-2 16,0-4 4-16,0-1 2 15,0 5 2-15,0 2 3 16,0 0-4-16,0 0-2 16,0 0-4-16,0 0-1 15,0 0-3-15,0 0 0 16,0 0-1-16,0 0 0 16,0 0 0-16,0 0 0 15,0 17 0-15,24 13 6 16,16 7 1-16,14 5 5 15,3 1-2-15,22-2 1 0,-1 1-2 16,7-7-2-16,-10-1-5 16,4-4-2-16,-13-3 2 15,-9-5-2-15,-2-1 0 16,-16-9 0-16,-15 0 0 16,3-6 0-16,-15-4-3 15,-9-2 1-15,-3 0-3 16,0 3-1-16,0-3-2 15,0 0-4-15,0 0-4 16,0 3-10-16,0-3-37 16,0 0-80-16,0 0-526 0</inkml:trace>
  <inkml:trace contextRef="#ctx0" brushRef="#br0" timeOffset="107034.058">29594 15806 2393 0,'0'0'990'0,"0"0"-867"16,0 0-60-16,0 0-13 16,0 6-22-16,0 9-19 15,0 7 1-15,0 17 7 16,0 7 8-16,0 16-3 15,0 11-2-15,12 6-9 16,-6 6-2-16,-6 2-1 16,6 4 1-16,-6-3 0 15,0-3-2-15,0-3-3 16,0-8 1-16,0-13-3 16,0-8-1-16,6-6 1 0,-6-12 1 15,3-2-1-15,-3-5 2 16,9-4-4-16,-9-8 2 15,0 2-2-15,10-9 1 16,-10 3-1-16,0-2 1 16,0-2 0-16,0-8-1 15,0 0 0-15,0 0 0 16,0 0-2-16,0 0-1 16,0 0-1-16,0 0-4 15,0 0-6-15,0 0-19 16,0-13-49-16,0-7-82 15,0 2-624-15</inkml:trace>
  <inkml:trace contextRef="#ctx0" brushRef="#br0" timeOffset="107433.676">29670 17027 2026 0,'0'0'385'0,"0"2"320"16,0-2-435-16,0 0-154 15,0 0-48-15,0 0-20 16,0 0-16-16,-9 8-12 15,-16 8 5-15,-17 5-2 16,0 5-2-16,-21 6-4 16,-16 9 0-16,-11 6-1 15,-1 2-3-15,-18 4-3 16,10 5-2-16,-7-5-2 16,7-2-2-16,23-5-2 15,19-11 0-15,15-15-1 16,17-5-1-16,16-6-4 15,9-9-8-15,0 0-8 16,21-18-12-16,1-5-48 16,-1-9-150-16</inkml:trace>
  <inkml:trace contextRef="#ctx0" brushRef="#br0" timeOffset="108033.953">28997 16464 2434 0,'-3'15'1037'0,"-9"3"-972"16,-10 11-37-16,10 6 28 0,0 7-21 16,-3-2-20-16,0-7-8 15,12-5-3 1,-3-8-1-16,6-8 0 0,0-12-2 16,0 0 4-16,0-18 8 15,6-24-5-15,12-18-7 16,0-7-1-16,9-3-1 15,1 2-3-15,-10 10 1 16,-3 21 1-16,-3 9 2 16,-6 26 3-16,0 2-3 15,0 6-3-15,9 33 3 16,-9 13 0-16,3 9 2 16,0 0-1-16,6-5-1 15,-6-6 0-15,0-10-11 16,-3-9-37-16,-6-24-41 0,0-7-109 15,0 0-1441-15</inkml:trace>
  <inkml:trace contextRef="#ctx0" brushRef="#br0" timeOffset="108186.122">28954 16532 3141 0,'0'0'237'0,"0"0"-170"15,22 0-1-15,-1 0 0 16,12 0-30-16,9 0-22 15,-3 0-14-15,-5 0-1 16,11-9-30-16,-15 1-64 16,-3-2-353-16</inkml:trace>
  <inkml:trace contextRef="#ctx0" brushRef="#br0" timeOffset="108469.083">29329 16274 3273 0,'0'0'230'0,"0"0"-178"16,-3 10-18-16,3 10 7 16,0 8-8-16,-6 9-14 15,6-1-8-15,-6 6-3 16,-4-7-3-16,1 0-2 16,9-6-1-16,-3-3-1 15,3-10 0-15,0-7 2 16,0-3-3-16,0-1 5 0,0-5-3 15,12 0 0-15,10 3-2 16,8-3 0-16,-3 0-7 16,9 0-15-16,0 0-24 15,4 0-40-15,-7-12-107 16,-9 1-1056-16</inkml:trace>
  <inkml:trace contextRef="#ctx0" brushRef="#br0" timeOffset="108934.015">29528 16304 2448 0,'-6'0'910'15,"6"0"-786"-15,0 0-72 16,0 2-12-16,0 17-12 15,0 7 5-15,0 8-8 16,0 11-8-16,0 4 1 16,0-2-1-16,6-1-8 15,3-7-3-15,6-7-4 16,0-5 1-16,3-15-2 16,3-10 2-16,-3-2-2 15,4-12 3-15,2-23-4 16,-6-12-9-16,3-5 9 15,-12-1 0-15,3 10 5 0,-12 5 4 16,0 11 7-16,0 9 4 16,0 10-6-16,0 8-8 15,0 0-6-15,0 6 0 16,0 22-1-16,6 11-1 16,0 10 2-16,6 7 0 15,3-3 0-15,-6 2 0 16,12-14-1-16,1-5 0 15,-7-16-14-15,33-20-22 16,-9-30-78-16,-6-17-782 0</inkml:trace>
  <inkml:trace contextRef="#ctx0" brushRef="#br0" timeOffset="109866.927">26929 15768 2499 0,'15'0'941'0,"18"3"-871"16,10 0-22-1,32-3 21-15,10 2-22 16,44 4-23-16,47-2-12 0,38-4-5 15,21 0 0-15,-39 0 4 16,-51 0-3-16,-57 0-5 16,-31 0-3-16,-12 0-11 15,-5 0 3-15,-7 0-11 16,-24 0-24-16,-9 0-39 16,-21 8-25-16,-15-2-388 0</inkml:trace>
  <inkml:trace contextRef="#ctx0" brushRef="#br0" timeOffset="110594.911">26848 17181 1300 0,'0'0'2116'0,"0"0"-2016"16,0-2-73-16,0 2 18 15,0 0 3-15,18 0-20 16,18 0-1-16,18 0 5 16,19 0-1-16,29 0-7 15,55 0-6-15,52 0-2 16,20-14-3-16,-9 2 1 15,-45 2-5-15,-63 8-6 0,-36 2-1 16,-22 0-2-16,-3 0-1 16,-9 0-6-16,-8 0-6 15,-34 0-13-15,0 0-37 16,-15-13-189-16</inkml:trace>
  <inkml:trace contextRef="#ctx0" brushRef="#br0" timeOffset="111383.573">29860 16383 3121 0,'0'0'228'0,"0"0"-144"16,0 0 13-16,0 0-26 15,0 0-27-15,0 0-11 16,0 0-3-16,9 0-4 15,12 0-4-15,27 0-3 0,10 0-1 16,38 0-8-16,61 0-3 16,70 0 1-16,14 0-4 15,0 0-2-15,-50 0-2 16,-77 0-6-16,-38 0-15 16,-16 0-32-16,-3 0-42 15,-8 0-26-15,-16 0-82 0</inkml:trace>
  <inkml:trace contextRef="#ctx0" brushRef="#br0" timeOffset="113050.45">26594 15508 2764 0,'0'0'853'15,"0"0"-776"-15,0 0-59 16,-9 27-11-16,-9 13 1 16,-6 15 6-16,-6 13-2 15,6 8-6-15,-4-6-3 0,4-6-2 16,6-7 1-16,9-22-2 16,9-9-3-16,0-20 2 15,0-6-9-15,9-12-6 16,24-35 11-16,10-20-6 15,-1-16-5-15,6-10-2 16,-9-3 3-16,-5 11 10 16,-7 17 5-16,-9 16 10 15,-6 25 5-15,3 21 2 16,-3 6-8-16,-3 23-5 16,15 21 3-16,-6 15 0 15,-3 8-3-15,-2 4-3 16,-1-1-1-16,-6-8-14 0,-6-16-11 15,0-17-55-15,0-8-107 16,0-21-2442-16</inkml:trace>
  <inkml:trace contextRef="#ctx0" brushRef="#br0" timeOffset="113189.931">26534 15794 3444 0,'0'0'178'16,"0"0"-140"-16,0 3-26 15,27 0 6-15,18-3 6 16,7 0-14-16,38 0-10 16,-11 0-61-16,-13-8-180 0</inkml:trace>
  <inkml:trace contextRef="#ctx0" brushRef="#br0" timeOffset="113835.53">26377 16807 1215 0,'0'-9'2405'0,"-6"7"-2319"16,-3 2-64-16,9 0-16 16,0 20-4-16,0 24-1 15,0 11 2-15,0 12 0 0,0 0-1 16,9-4 0-1,-3-8 0-15,-6-11-2 0,0-9 0 16,0-12-4-16,0-11-15 16,0-9-38-1,21-15-57-15,-9-20-92 0,-3-9-1613 0</inkml:trace>
  <inkml:trace contextRef="#ctx0" brushRef="#br0" timeOffset="114216.949">26476 16851 2966 0,'0'-11'559'16,"4"-1"-497"-16,17-3-30 16,-9 3 11-16,18 0-4 15,-3 0-18-15,9 7-18 16,-3 5-3-16,-2 0-3 16,-4 0-2-16,-9 15-7 15,-12 7-6-15,-6 11 2 0,0 8 5 16,-33 0 5-16,-3-1-7 15,-22 5 1-15,7-13 11 16,9-5 1-16,2-1 6 16,22-20 0-16,18 2 0 15,0-2-4-15,27-3 2 16,16 1 9-16,14-4-1 16,12 5 0-16,-20-3-6 15,5 11-6-15,-21 0 4 16,-15 6-4-16,-18 1 3 15,0 9 4-15,-30 7 7 0,-18 1-1 16,-15-4-10 0,-10-7-3-16,-5-12-20 0,14-9-58 15,25-5-211-15</inkml:trace>
  <inkml:trace contextRef="#ctx0" brushRef="#br0" timeOffset="116084.165">31441 15545 3177 0,'-12'-5'408'16,"6"0"-371"-16,6 5-23 16,0 0 10-16,-3 5-9 15,-3 30-8-15,-9 10 4 16,3 12 3-16,0 7-3 16,-6 1-5-16,0-12-1 15,9-10-2-15,3-11-3 16,0-11 2-16,6-9-2 0,0-12 0 15,0 0-5 1,0-14 5-16,6-31-11 0,9-9-6 16,12-14 0-16,0-5 3 15,0 6 5-15,-6 8 8 16,-6 17 1-16,7 19 0 16,-1 17 0-16,-6 6 0 15,3 33 0-15,6 21 0 16,-6 18 2-16,3 3 1 15,0 4-1-15,-2-6-2 16,-4-14 0-16,-3-14-2 16,-9-19-35-16,-3-9-45 15,0-17-135-15</inkml:trace>
  <inkml:trace contextRef="#ctx0" brushRef="#br0" timeOffset="116238.905">31348 15736 3281 0,'0'0'306'0,"0"0"-293"16,15 0-12-16,15 0 22 15,6 0 1-15,19 0-20 16,5 3-4-16,18-3-36 16,-20 0-55-16,-4 0-471 0</inkml:trace>
  <inkml:trace contextRef="#ctx0" brushRef="#br0" timeOffset="116450.61">32054 15602 3485 0,'0'0'170'16,"0"0"-134"-16,0 0-21 15,0 28-4-15,0 17 4 16,9 4-4-16,0 9-6 15,-9 1-4-15,0 0-1 16,0-16-18-16,0-5-29 16,-21-19-58-16,3-12-94 15,-3-7-2685-15</inkml:trace>
  <inkml:trace contextRef="#ctx0" brushRef="#br0" timeOffset="116606.388">31873 15774 3444 0,'0'0'151'0,"0"0"-105"16,0 0-14-16,15 0-6 16,12 2-7-16,12 10-7 15,4 0-12-15,11-6-1 16,24-6-32-16,-20 0-71 16,-7 0-499-16</inkml:trace>
  <inkml:trace contextRef="#ctx0" brushRef="#br0" timeOffset="116800.899">32477 15622 3470 0,'-3'14'139'0,"-3"10"-107"16,-1 11 4-16,7 9-10 15,0 9-13-15,0-1-10 16,0 0-3-16,0-9-15 15,0-11-37-15,0-12-56 16,7-15-125-16</inkml:trace>
  <inkml:trace contextRef="#ctx0" brushRef="#br0" timeOffset="117134.128">32477 15530 3303 0,'0'-8'198'0,"0"-1"-132"16,0 9 22-16,0-3-36 15,24 3-31-15,3 0-12 16,3 0-5-16,-3 9-4 16,0 12-4-16,-12 0-6 15,-5 1-4-15,-10 4 5 16,0-1 2-16,-10-3 3 16,-5 3 1-16,-12 1 3 15,0-6 0-15,3-3 0 16,9 4 0-16,0-10 1 15,15 5-1-15,0-2 1 16,0-3 2-16,24 7 0 0,-6 1 5 16,9 1 4-16,-9 2-4 15,3-2-1-15,-15 4-4 16,-6 3-3-16,-27 2 0 16,-63 7 0-16,2-10-22 15,4-9-92-15</inkml:trace>
  <inkml:trace contextRef="#ctx0" brushRef="#br0" timeOffset="118941.28">24457 15593 3184 0,'0'-10'226'0,"0"8"-154"16,0-4 14-16,-6 2-2 15,-3 4-38-15,0 0-27 16,-3 32-11-16,-9 21-1 16,0 18 7-16,-6 11 0 15,9 11-1-15,3 1-5 16,15-4-4-16,0-8-3 15,6-14-1-15,21-16-5 16,15-20-12-16,33-32-18 16,-11 0-52-16,-4-22-146 0</inkml:trace>
  <inkml:trace contextRef="#ctx0" brushRef="#br0" timeOffset="119204.324">24765 15754 3148 0,'0'-6'384'0,"-6"2"-344"16,6 4 8-16,0 0-2 16,0 0-17-16,0 0-15 15,0 10-9-15,6 12 1 16,3 11 11-16,6 6 1 15,-3 3-10-15,10 1-5 16,-13-9-3-16,9 0-1 16,-9-3-13-16,-9-8-28 0,0-9-58 15,0-10-168-15</inkml:trace>
  <inkml:trace contextRef="#ctx0" brushRef="#br0" timeOffset="123122.415">24759 15736 1878 0,'0'0'1270'0,"0"0"-1158"16,0 0-44-16,0 0 4 15,0 8-23-15,-18 13-21 16,9 0 1-16,-3 5 3 16,-15 3-2-16,9-3-9 15,-6 1-8-15,14-9 7 16,-2-2 1-16,-3-10-7 15,15 0-5-15,0-3-3 0,0 1-4 16,0-4 2 0,0 0-3-16,27 0 1 0,7 0-2 15,2-13 4-15,18-7-4 16,-9 0-9-16,4-4-20 16,-7-8-43-16,-9 6-88 15,-21 2-2759-15</inkml:trace>
  <inkml:trace contextRef="#ctx0" brushRef="#br0" timeOffset="123601.318">25073 15405 3467 0,'0'0'162'0,"0"6"-130"16,0 20-23-16,0 9 6 16,18 9 0-16,-12 11-6 15,-3-4-5-15,6-2-2 16,-3-7-2-16,0-11 0 15,0-7 3-15,0-12-3 16,3-10 0-16,-3-2-4 16,10 0-1-16,2-14 5 0,6-13-2 15,3 5-1-15,0 7-6 16,-6 3-2-16,3 12-9 16,-11 0 8-16,-7 0 2 15,0 17-1-15,-6 7 5 16,0-1 3-16,-6 1 3 15,-19 2 0-15,-8-9-2 16,-9-2 2-16,6-4-4 16,3-6-14-16,5-5-25 15,22-16-57-15,6-16-310 16,0-3-1677-16</inkml:trace>
  <inkml:trace contextRef="#ctx0" brushRef="#br0" timeOffset="123985.373">25363 15614 2777 0,'0'0'566'15,"6"0"-501"-15,-3 0-12 16,9 11 23-16,-6 10-39 16,0 4-8-16,-3 2 0 15,6-4-5-15,3-3-4 16,-3-1-9-16,3-5-6 16,0-12-4-16,3-2 0 15,-3 0-1-15,-2-2 0 16,14-28-5-16,-6-5 5 15,0 3-7-15,-3 1 7 16,-9 0 0-16,0 13 4 0,-6 8 0 16,0 6 1-1,0 4-4-15,0 0-1 0,0 14-5 16,0 19 5-16,0 12 1 16,0 7-1-16,0 7 0 15,3 4 0-15,-3 4 1 16,0 2-1-16,0-10 1 15,0-7-1-15,-3-8-1 16,-15-12 1-16,-9-12 0 16,3-5-4-16,-16-12-4 15,-8-3-38-15,0-15-12 16,12-52-28-16,5 3-74 16,7-4-1042-16</inkml:trace>
  <inkml:trace contextRef="#ctx0" brushRef="#br0" timeOffset="124175.098">25704 15429 122 0,'0'14'3201'16,"0"6"-3081"-16,12 13-23 16,-6 7 3-16,3 7-53 15,6 6-22-15,-9-7-16 16,9 2-8-16,-15-10-1 15,0-6-27-15,0-11-59 0,0-10-73 16,-15-11-628-16</inkml:trace>
  <inkml:trace contextRef="#ctx0" brushRef="#br0" timeOffset="124303.611">25674 15656 2999 0,'0'-5'446'0,"0"0"-388"16,9-1-20-16,6-4-13 15,18 2-25-15,3 1-12 16,-3 6-124-16,-11-4-577 0</inkml:trace>
  <inkml:trace contextRef="#ctx0" brushRef="#br0" timeOffset="124752.942">25746 15806 2926 0,'0'0'268'16,"0"0"-130"-16,0 0-27 15,21 0-19-15,0-6-32 16,10-20-31-16,-1-9-19 16,3-3-10-16,-12-1-5 15,-3 7 4-15,-9 11 1 16,-3 7 9-16,-6 8 14 16,0 6 10-16,-24 0-16 15,15 13-12-15,-12 13 0 16,9 0-1-16,6 2-3 15,6-1-1-15,0-9-4 16,6-6-2-16,21-12-1 16,-3 0 1-16,9-3 3 0,-5-24-1 15,5-5-10 1,-9 3 13-16,-9 6 1 0,-12 7 11 16,3 10 5-16,-6 5 3 15,0 1-14-15,0 0-2 16,0 1-3-16,0 18 0 15,0-1 0-15,0-2-3 16,9 3-3-16,-9-7 2 16,0-1-1-16,0 0-2 15,0 1-2-15,0 3-6 16,-18-3-3-16,-9 2-10 16,9-2-17-16,-9-12-26 0,5 0-60 15,10-3-175-15</inkml:trace>
  <inkml:trace contextRef="#ctx0" brushRef="#br0" timeOffset="124926.714">26030 15194 3460 0,'9'0'138'16,"-3"0"-76"-16,12 6-35 16,3 26-8-16,12 14 4 15,4 17-7-15,-1 10-9 16,-15 11-4-16,-3 7-3 15,-18 7-3-15,-48 36-26 16,-16-21-57-16,-14-21-193 0</inkml:trace>
  <inkml:trace contextRef="#ctx0" brushRef="#br0" timeOffset="125945.328">24219 17179 3217 0,'-6'0'355'16,"-9"6"-312"-16,-3 25-24 16,-9 16 12-16,14 18-4 15,1 16-11-15,12 8-6 16,0 1-7-16,0-2-1 15,12-6-2-15,13-15-3 0,8-15-12 16,3-16-26-16,24-19-35 16,-5-13-58-16,-16-4-553 0</inkml:trace>
  <inkml:trace contextRef="#ctx0" brushRef="#br0" timeOffset="126262.631">24524 17238 3253 0,'-6'0'301'0,"6"0"-275"0,-6 0-11 16,-3 17 8 0,3 23-3-16,-6 11-2 0,-4 4-8 15,4 3-5-15,-3-2-1 16,12-6 3-16,-3-12-3 15,0-9-2-15,6-14 1 16,0-6-2-16,0-4 1 16,0-5 3-16,15 0 6 15,21 0 2-15,4-8-8 16,2-4-5-16,12-5-3 16,-8 2-20-16,-1 6-23 15,-18-3-24-15,-9 7-48 16,-3-4-520-16</inkml:trace>
  <inkml:trace contextRef="#ctx0" brushRef="#br0" timeOffset="126567.655">24641 17401 3143 0,'-6'11'260'0,"6"10"-211"15,0 12-20 1,0 1 27-16,0 11-26 0,0 4-17 15,0 1-11-15,6 5-2 16,0-2-38-16,-2-14-49 16,-4-13-157-16</inkml:trace>
  <inkml:trace contextRef="#ctx0" brushRef="#br0" timeOffset="127012.306">24919 17035 3391 0,'0'0'258'16,"0"0"-235"-16,0 0-13 15,0 26 0-15,9 15 9 16,9 16 1-16,3 6-5 15,-9 2-3-15,1 2-3 16,2-12-3-16,-12-7-4 16,6-13-1-16,-3-12-1 15,0-12-1-15,-6-7-4 16,9-4 2-16,3-6 3 16,6-26 2-16,9-3-2 15,-3-3-5-15,10 8-4 0,-7 14-4 16,6 9-5-16,-15 7 3 15,-6 0-1-15,3 27 5 16,-15 5 3-16,0 9 6 16,0-9 2-16,-15 0 0 15,-12-10 0-15,-3 0 2 16,-10-13-2-16,7-9-7 16,9 0-25-16,3-9-19 15,21-47-50-15,0 11-96 16,12-1-745-16</inkml:trace>
  <inkml:trace contextRef="#ctx0" brushRef="#br0" timeOffset="127367.995">25248 17325 2048 0,'12'0'916'0,"-6"0"-703"0,0 0-64 15,0 6-40-15,-3 11-54 16,6 1-6-16,0 2-9 16,-3 3-5-16,-3-5-8 15,7 0-14-15,2-10-6 16,-6-2-2-16,9-6-1 15,-3 0 1-15,-3-12-1 16,9-10 0-16,-9-4-3 16,0 1 0-16,-3 8 6 15,0 14 13-15,-6 3 4 16,0 0-15-16,0 12-8 16,0 27-1-16,12 9 0 0,-3 14 0 15,9 6-3 1,-9-7-5-16,-3 0-11 0,-6-6-4 15,0-12 5-15,0-9 12 16,-21-20 6-16,-12-4 8 16,-15-10 0-16,0 0-8 15,-4-24 0-15,-2-15-2 16,12-7-13-16,14-50-28 16,13 14-63-16,15 0-150 0</inkml:trace>
  <inkml:trace contextRef="#ctx0" brushRef="#br0" timeOffset="127544.205">25468 17048 3281 0,'6'0'294'0,"-6"0"-267"0,13 26-3 16,-1 21 26-16,9 11-16 16,-9 12-18-16,6 3-8 15,3-2-3-15,-15-7-5 16,-3-9-2-16,-3-16-26 15,0-27-49-15,0-12-84 16,-3 0-700-16</inkml:trace>
  <inkml:trace contextRef="#ctx0" brushRef="#br0" timeOffset="127663.901">25487 17207 3233 0,'0'-2'246'0,"0"-1"-196"16,12 3-39-16,9 0-11 15,18 0-15-15,-6 14-110 16,-12 8-824-16</inkml:trace>
  <inkml:trace contextRef="#ctx0" brushRef="#br0" timeOffset="128084.378">25499 17541 3121 0,'0'4'286'15,"0"-4"-189"-15,0 0-28 16,9 0-17-16,15-21-25 15,9-11-22-15,6-7-5 16,-6-2-12-16,-8 13-1 16,-13 1 6-16,-12 16 7 15,0 7 11-15,0 4 1 16,0 6-6-16,-18 26-3 16,12 0 1-16,-4 7-2 0,10 0-2 15,0-14 1 1,0-4-1-16,10-16-4 0,14-5-1 15,-3-5-4-15,6-25 4 16,-3-8-12-16,3 1 3 16,-12 1 7-16,3 14 7 15,-12 3 4-15,-6 13 22 16,0 6-2-16,0 0-16 16,0 6-7-16,0 20-1 15,0-5 1-15,0-1-1 16,0 4 0-16,0-10 0 15,7-5-9-15,-4-4-12 0,-3 0-6 16,0-5 1-16,0 0-4 16,-10 0-47-16,-14-12-118 15,9-9-1270-15</inkml:trace>
  <inkml:trace contextRef="#ctx0" brushRef="#br0" timeOffset="128266.071">25731 16969 3374 0,'0'-5'268'0,"0"3"-203"16,0 2-14-16,27 0-23 16,15 2-14-16,16 31-3 15,5 19-4-15,10 16-2 16,-13 14-2-16,-24 14-1 16,-21 10-2-16,-15 5-1 15,-42 3-5-15,-82 20-14 0,7-24-31 16,-1-41-145-16</inkml:trace>
  <inkml:trace contextRef="#ctx0" brushRef="#br0" timeOffset="129490.999">31538 16723 2985 0,'-6'0'305'0,"6"0"-212"0,-6 0-5 16,-6 0-12-16,3 17-28 15,-3 15-18-15,-9 18-1 16,2 14 0-16,7 14-6 16,-6 11-6-16,15 1-7 15,3-1-5-15,0-5-5 16,21-14-3-16,49-17-36 16,-7-20-70-16,-2-26-686 0</inkml:trace>
  <inkml:trace contextRef="#ctx0" brushRef="#br0" timeOffset="130090.53">31846 16868 3118 0,'-3'0'292'15,"-3"3"-240"-15,-6 21-29 0,-3 8 8 16,-7 5-8-16,4 13 4 16,-6-5-13-16,3-2-7 15,3-4 6-15,9-7 9 16,9-9-2-16,0-3 0 15,21-8-2-15,15 0-1 16,6-6-4-16,4-6-13 16,5 0-6-16,3 0-31 15,-5-26-42-15,-7-1-81 16,-9 4-603-16</inkml:trace>
  <inkml:trace contextRef="#ctx0" brushRef="#br0" timeOffset="130274.439">31879 17074 3074 0,'0'6'314'15,"0"8"-250"-15,0 6-9 16,0 9-2-16,0 9-21 16,15 3-14-16,-6 3-10 15,3 1-8-15,-6-2-26 16,-6-13-62-16,0-15-159 0</inkml:trace>
  <inkml:trace contextRef="#ctx0" brushRef="#br0" timeOffset="130622.087">32136 16663 3581 0,'0'13'87'0,"0"21"-70"16,0 25 1-16,0 12-1 16,0 16-8-16,0 0-4 15,0-5-2-15,0-5-3 16,0-12 4-16,0-19-4 16,0-17 0-16,0-14 0 15,6-12-4-15,0-3 1 16,9-6 3-16,-3-20-4 15,9-4-5-15,-3 7-1 0,3-1 3 16,-9 16-12-16,0 1 4 16,-9 5 2-16,3 2-8 15,-6 0-8-15,0 0 9 16,0 2 5-16,-6 11-10 16,-3-1-19-16,-9-1-61 15,3-2-353-15</inkml:trace>
  <inkml:trace contextRef="#ctx0" brushRef="#br0" timeOffset="131036.78">32259 17211 3243 0,'3'0'158'0,"3"5"-112"0,18 1-6 16,-5 4-21 0,8 4-11-16,-9 3-8 0,-3 4 0 15,-9-4 0-15,-6 4 0 16,0-1 0-16,-12-2 10 16,-24-4 5-16,2-2 1 15,-2-3-9-15,3-5-7 16,3-4-13-16,12-13-30 15,15-13-107-15,3-6-2154 0</inkml:trace>
  <inkml:trace contextRef="#ctx0" brushRef="#br0" timeOffset="131401.693">32413 17134 2944 0,'0'13'371'0,"0"0"-302"16,0 12 11-16,0-3-9 15,0 3-39-15,9-2-15 16,3-6-11-16,0-2-3 16,10-13-3-16,-13-2-6 15,18 0-8-15,-3-20-3 16,-6-9 5-16,-6 0 9 16,3 5 3-16,-9 7 27 15,-6 7 17-15,0 10 2 16,0 0-26-16,0 30-18 15,0 20-2-15,0 17 1 16,0 10-1-16,0-2 0 16,0 7 0-16,0-11-8 15,-15-4-5-15,-12-15 0 0,-9-17 6 16,-10-10 4-16,1-23 3 16,-9-2 0-16,9-23-8 15,-4-22-12-15,25-54-32 16,6 9-128-16,12 1-1086 0</inkml:trace>
  <inkml:trace contextRef="#ctx0" brushRef="#br0" timeOffset="131592.908">32637 16835 3289 0,'0'0'214'0,"15"30"-172"0,-3 14 9 16,6 16 10-16,-3 6-35 15,0 5-12-15,0 2-11 16,0-12-2-16,-15-6-1 16,0-8-13-16,0-9-39 15,-15-23-37-15,-3-9-111 16,-6-6-1350-16</inkml:trace>
  <inkml:trace contextRef="#ctx0" brushRef="#br0" timeOffset="131704.642">32637 17159 2161 0,'6'0'1171'0,"15"-6"-1086"16,0 6-64-16,30-6-21 15,-15 6-42-15,-5 0-318 0</inkml:trace>
  <inkml:trace contextRef="#ctx0" brushRef="#br0" timeOffset="132235.825">32682 17409 3355 0,'0'0'125'16,"0"0"-73"-16,0 0 0 15,21 0-10-15,3-10-22 16,15-21-20-16,-2-6-10 16,-4-7-25-16,3 6-15 15,-18 3 4-15,-3 8 44 0,-15 19 2 16,0 2 35-16,0 6-5 15,-21 0-10-15,0 26 12 16,3 3 0-16,0 6-6 16,12 1-12-16,-3-7-9 15,9-3-2-15,0-14 1 16,9-10 2-16,15-2 4 16,3 0-3-16,12-22-5 15,-6-8-2-15,-2-5-6 16,2 3-4-16,-24 5 5 15,9 10 2-15,-12 5 3 16,-6 6 0-16,0 6 0 16,0 0-3-16,-6 0 1 0,-12 15 1 15,15 3-2-15,-3-6-8 16,6 2 4-16,0-5-1 16,0 2 6-16,6-5 1 15,9 3 1-15,-3-3 0 16,0 2 0-16,0-2 0 15,-12 9 1-15,9 0 2 16,-6 8-1-16,-3-9-2 16,0 2 0-16,0-1-8 15,0-8-27-15,-18-7-19 16,-6-5-50-16,3-22-150 16,3-8-2397-16</inkml:trace>
  <inkml:trace contextRef="#ctx0" brushRef="#br0" timeOffset="132433.008">33029 16544 3163 0,'6'0'361'15,"3"0"-330"-15,12 22 5 16,12 23 19-16,13 20-20 16,-1 15-6-16,9 18-10 15,-3 12-2-15,-5 6-2 16,-19 3-7-16,-27 4-8 15,-9-6-10-15,-67 12-24 16,-87 2-31-16,19-32-73 16,2-27-1332-16</inkml:trace>
  <inkml:trace contextRef="#ctx0" brushRef="#br0" timeOffset="146167.474">6004 10301 3418 0,'0'-5'148'0,"0"-5"-99"16,0 1-8-16,0 2 1 15,0 7-13-15,0-7-12 0,0 4-9 16,0 3-2-16,0 0 2 16,0 0-2-16,-9-3-4 15,-18 3-2-15,-12 0-6 16,-18 0-7-16,-22 13 6 16,-11 13 3-16,-4 11 4 15,-3 17 0-15,1 3 0 16,11 14 0-16,1 2 0 15,17 2 0-15,10 4-1 16,24-5 1-16,27 3-1 16,6 1-2-16,18-2 3 15,27 7 0-15,28-4-5 16,5 5 5-16,7 1 1 16,-4 7-1-16,1 3 0 15,-19 8 0-15,-3-1-3 0,-26 7 3 16,-16-4-7-16,-12 12 0 15,-6 1 2-15,-40 7 3 16,-11 3 1-16,-21-2 1 16,-7-8 0-16,-5-4 3 15,-4-15-3-15,13-12 7 16,2-8-5-16,22-13 2 16,6-14 2-16,21-11-2 15,18-6-4-15,6-5 0 16,0-2-2-16,18 7 2 15,15 7 0-15,6 5 0 16,-3 11 0-16,-2 12 2 16,-10 18-2-16,-9 36 1 0,-15 38 1 15,0 53-2 1,-30 16 0-16,-4-3 1 16,-2-17 0-16,12-30-1 0,12 2-1 15,-6-11 1-15,3 3 1 16,9 0 1-16,6-5-2 15,0-5 0-15,6-29 1 16,9-31 0-16,6-20-1 16,9-11 0-16,15 8 0 15,4 7 1-15,11 1 4 16,12-14-3-16,1-24 0 16,5-17 7-16,-5-14-4 0,-4-18-5 15,4-3 0-15,-4 0-5 16,-3-20-17-16,13-36-24 15,-16 6-61-15,-8-2-188 0</inkml:trace>
  <inkml:trace contextRef="#ctx0" brushRef="#br0" timeOffset="147126.068">1181 13236 2641 0,'0'0'859'0,"-3"0"-753"16,3 0-67-16,0 0-17 15,0 9-8-15,0 18-9 16,15 22-5-16,10 22 1 16,-1 23 5-16,12 5-6 0,-15 3 3 15,6-3-1 1,0-10-2-16,-5-13-13 0,-10-21-23 16,3-25-35-16,-9-14-99 15,0-16-856-15</inkml:trace>
  <inkml:trace contextRef="#ctx0" brushRef="#br0" timeOffset="147434.113">1058 13356 2926 0,'-9'-10'555'0,"9"-1"-481"15,0-1-33 1,0-2 8-16,6 0-11 15,21 0-16-15,6-5-15 0,12 5-5 16,4 5-2-16,8 9 0 16,12 0-5-16,-2 17-7 15,-10 25-2-15,-9 13-2 16,1 11-8-16,-22 1 14 16,-12 2 4-16,-15 8 6 15,0-2 0-15,-15-1 0 16,-27-1 1-16,-1-9 2 15,-8-11-3-15,-9-20-17 16,-1-31-32-16,13-2-64 16,12-15-462-16</inkml:trace>
  <inkml:trace contextRef="#ctx0" brushRef="#br0" timeOffset="148033.993">1616 13811 2583 0,'0'0'882'0,"6"0"-785"15,0-6-44-15,12-21-1 16,9-18-31-16,0-7-21 16,13-12-18-16,-10 2-4 15,-3 6 11-15,-18 13 11 16,3 7 0-16,-12 16 4 15,0 12 4-15,0 8 7 0,-15 0-12 16,-12 15-3-16,0 17-6 16,0 9 3-16,12 3 0 15,-1 5 0-15,16-5-4 16,0-13-7-16,9-1-8 16,25-17-2-16,-4-11-25 15,9-2-23-15,-3-15 15 16,7-20-13-16,-4-11-16 15,-12-1 34-15,-9-4 52 16,-6 8 45-16,-3 11 35 16,-9 8-3-16,0 12-8 15,0 10-23-15,-9 2-23 16,3 0-19-16,-9 6-4 16,12 10-1-16,-3 9 1 0,6 1-4 15,0 3-5-15,0-5-8 16,24-7-5-16,9-5-4 15,0 0 5-15,1-12 4 16,-10 2 4-16,3 4 3 16,-21-3 6-16,0 3-8 15,-6 5-21-15,0 1 29 16,-27 9 4-16,0-3 7 16,-6 2-6-16,11-2 0 15,-5-13-1-15,15-5-7 16,12 0-25-16,0-58-35 15,24 5-226-15,10 1-2468 0</inkml:trace>
  <inkml:trace contextRef="#ctx0" brushRef="#br0" timeOffset="148160.623">2162 13378 2034 0,'3'0'851'15,"-3"0"-545"-15,15 2-180 16,-9 12-19-16,6 12-21 16,4 5-33-16,-4-2-24 15,3 3-16-15,-3-9-13 16,-9-3-1-16,-3-16-33 15,0-4-78-15,0 0-384 0</inkml:trace>
  <inkml:trace contextRef="#ctx0" brushRef="#br0" timeOffset="148283.34">2038 13131 2367 0,'0'0'818'15,"0"0"-744"-15,0 0-74 0,19 18-63 16,5 8-77-16,3 0-280 0</inkml:trace>
  <inkml:trace contextRef="#ctx0" brushRef="#br0" timeOffset="148901.31">2343 13346 3018 0,'0'0'314'16,"0"0"-193"-16,0 0-48 15,0 0-28-15,-6 0-17 16,0 0-16-16,-9 0-8 15,9 0-4-15,-6 0 0 16,0 10 0-16,6 2 0 16,6 2-5-16,0-2-9 0,0 2 1 15,9-2 6-15,18-2 6 16,3 5-3-16,4 2 3 16,8 9 1-16,-3 10 0 15,6 13 0-15,-11 6 0 16,-1 14 1-16,-9-2-1 15,-9 2 0-15,-12-2 0 16,-3-11 0-16,0-8 0 16,-3-10 0-16,-24-16 4 15,-6-16 3-15,-7-6 3 16,7-13 0-16,-12-38-10 16,6-16-4-16,8-23-10 0,4-8-8 15,15 1 4-15,12 13 12 16,0 11-1-16,6 23 3 15,18 17 4-15,1 17-1 16,2 16 1-16,3 0-6 16,0 22 6-16,0 17 12 15,0 5-1-15,-11 3-5 16,-4-10-3-16,9-1-3 16,-21-13 4-16,6-9-4 15,-3-9 1-15,-6-5 5 16,9-13 9-16,-9-22-15 15,3-18-4-15,-3 1-8 16,15-4 7-16,-9 8 5 16,3 14 0-16,9 13 9 15,-3 9-2-15,13 12 2 0,5 0-1 16,-6 12 3-16,3 17 1 16,3 3-7-16,-6-1-5 15,1-9-7-15,-7-3-36 16,-9-17-253-16</inkml:trace>
  <inkml:trace contextRef="#ctx0" brushRef="#br0" timeOffset="150151.095">1251 14928 2174 0,'0'-3'1092'16,"0"-5"-908"-16,0-4-117 15,0 4-27-15,0-4 4 16,0 2-2-16,-15 7-19 15,3 3-18-15,-13 0 0 0,-8 14-5 16,-6 19-3-16,0 12 1 16,0 1 2-16,17 7 0 15,10-10-4 1,12-2-2-16,12-3-5 0,31-7-5 16,5-5 7-16,15-4 4 15,7-2 2-15,-13 2 2 16,-12-2-1-16,-11 0 1 15,-13-2-8-15,-15 2 9 16,-6-2 6-16,0 5 4 16,-33 4 0-16,-7-7-2 15,-5-5-6-15,0-6-2 0,-1-9 0 16,13 0-4-16,0-29-19 16,27-13-14-16,6-4-28 15,12-12-77-15,42-5-246 16,-2 9-179-16,5 3-468 15,3 10 1035-15,-11 18 782 16,-7 8-236-16,-15 15-188 16,-6 0-180-16,3 24-32 15,-5 9-59-15,-7 7-23 16,3 11-37-16,-3-9-12 16,-3 0-8-16,9-11-6 15,-12-6-1-15,-6-25-40 16,0 0-132-16,0-25-1417 0</inkml:trace>
  <inkml:trace contextRef="#ctx0" brushRef="#br0" timeOffset="150248.212">1426 14948 2144 0,'0'6'0'0</inkml:trace>
  <inkml:trace contextRef="#ctx0" brushRef="#br0" timeOffset="151150.076">1655 15104 2853 0,'0'0'684'0,"0"2"-636"16,12 8-39-16,0 5-6 15,0-2 1-15,10 8-1 16,-1 3-3-16,-9-8-2 16,0 1-3-16,-6-13-3 15,-6 0-5-15,0-4 7 16,0 0 6-16,0-13 0 16,0-13-13-16,0-6 1 15,0 5 0-15,0 7 0 16,0 6 2-16,0 8 4 15,6 6-2-15,9 0-13 0,-3 2 9 16,9 14 2 0,-15 5 6-16,6-8 4 0,0 0 0 15,-6-7 0-15,3-6-1 16,4 0-14-16,-1-4 10 16,0-24 5-16,3-5 1 15,-3 0 4-15,-9 7-4 16,6 8 3-16,-9 7-1 15,0 5 6-15,0 6-9 16,9 0-6-16,-3 0-2 16,6 0 4-16,-6 9-3 15,9-3 3-15,-3-6 3 16,0 0 1-16,-6 0 0 16,9-9 14-16,1-11-1 15,-1 0-7-15,0-2-5 0,-12 7-1 16,12 10 1-16,-9 5 8 15,0 0-2-15,15 26 20 16,6 12 3-16,3 3-2 16,-2 4-12-16,5-2-11 15,-9-5-4-15,3-3 0 16,-9-3-1-16,9 4 1 16,-6 5-1-16,4 2 0 15,2 1-7-15,-6 9-1 16,9-6-2-16,-3 3-4 15,-9-9-3-15,-3-13 3 16,-2-7 7-16,-13-9 6 16,0-8 1-16,0-4 19 0,0 0 13 15,-28-31-15-15,-5-9-4 16,-12-25 15-16,0-14 5 16,-7-17-19-16,4-7-6 15,6 2 1-15,9 1-2 16,17 14-3-16,16 20-4 15,0 15-6-15,0 16-8 16,28 17-2-16,-7 18 3 16,12 5-9-16,-15 34 6 15,0 14 16-15,-3 12 1 16,-9-1 3-16,-6-8 2 16,0-15-1-16,0-8-5 15,-6-22 0-15,0-22-14 0,6-22-49 16,0-22-490-16</inkml:trace>
  <inkml:trace contextRef="#ctx0" brushRef="#br0" timeOffset="151459.449">2289 14229 3391 0,'0'0'171'0,"0"13"-141"15,0 32-22-15,27 19 20 16,12 19 8-16,1 10-14 15,14 3-15-15,-9-1-5 16,1-14-1-16,-1-16-1 0,-9-22 0 16,-12-13-11-16,6-24-16 15,-18-6-2-15,3-15 24 16,-11-27 5-16,5-4-5 16,-9 2 5-16,0 12 3 15,0 12 19-15,0 14 11 16,0 6-13-16,0 0-15 15,0 21-5-15,18 11 0 16,3 3 0-16,6-1 0 16,-3-2-5-16,0-25-36 15,-3-7-80-15,-15 0-1281 0</inkml:trace>
  <inkml:trace contextRef="#ctx0" brushRef="#br0" timeOffset="151607.379">2621 14530 3388 0,'-6'-5'265'15,"6"1"-240"-15,0 2-22 16,0 2-3-16,6 0-57 16,9 2-226-16</inkml:trace>
  <inkml:trace contextRef="#ctx0" brushRef="#br0" timeOffset="151985.327">2947 14567 3056 0,'0'0'560'0,"0"0"-496"0,0 0-26 16,0 0-14-16,0 0-11 15,0 25-9-15,0 18-4 16,9 7 3-16,3 9-3 16,-3-10 0-16,15-4-3 15,-15-17 2-15,15-14 1 16,1-9-9-16,-4-5 4 16,-6-27 4-16,15-18-2 15,-12-1-8-15,-6-3-7 0,3 10 4 16,-15 16 13-1,0 14 1-15,6 9 10 0,-6 0-3 16,6 9-6-16,9 14 1 16,4 10-2-16,8-7-3 15,-3-5-13-15,9-21-38 16,-12-10-198-16,-6-25-1722 0</inkml:trace>
  <inkml:trace contextRef="#ctx0" brushRef="#br0" timeOffset="152102.518">3092 14308 3011 0,'0'0'510'0,"0"0"-471"0,0 12-39 15,3 5-1 1,27 6-22-16,-6 0-82 0,3-13-500 0</inkml:trace>
  <inkml:trace contextRef="#ctx0" brushRef="#br0" timeOffset="152301.365">3149 13883 3340 0,'0'0'216'0,"0"9"-173"16,0 29-36-16,27 23 3 15,13 18 19-15,5 14-13 16,15 14-10-16,-15-2-6 15,7 1 0-15,-16 7-42 0,-3-25-65 16,-18-26-145-16</inkml:trace>
  <inkml:trace contextRef="#ctx0" brushRef="#br0" timeOffset="152819.909">3366 14550 2940 0,'0'-5'347'0,"19"-5"-279"16,8-4-52-16,3-4-12 16,3-2-4-16,0-3-16 15,-15 5-8-15,-2 0 24 0,-13 13 84 16,6 1 22-16,-9 4-23 16,0 0-34-16,0 0-24 15,0 13-17-15,0 9-3 16,12 2-1-16,0 1 10 15,9-3-3-15,-6-4-5 16,-3-12-6-16,6-6-2 16,6 0 0-16,-3-12-3 15,1-14 1-15,-7-4 1 16,3 8 3-16,-6 3 0 16,-12 11 4-16,3 8 7 15,-3 0-7-15,15 34-1 16,12 23 0-16,12 30 0 0,13 19 1 15,8 14-4 1,-18 12 0-16,7-2 0 0,-25 2-5 16,-9-6-9-16,-15-17-1 15,-6-21 9-15,-33-34 6 16,-16-27 20-16,-8-27-4 16,-16-16-7-16,7-41-9 15,-7-16 0-15,25-17-3 16,24-7-2-16,24-6-2 15,6 1 4-15,36-3-11 16,34 3-7-16,32-19-37 16,-17 30-45-16,-10 18-518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0" max="32767" units="cm"/>
          <inkml:channel name="Y" type="integer" min="0" max="32767" units="cm"/>
          <inkml:channel name="F" type="integer" min="0" max="4095" units="deg"/>
          <inkml:channel name="T" type="integer" min="0" max="2.14748E+0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7-25T01:50:42.1550000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2518 8645 3184 0,'-6'44'135'16,"6"9"-107"-16,0 14-20 16,0 8 11-16,0-2-19 15,15-2 0-15,-2-4-67 16,2-20-157-16,3-18-297 0</inkml:trace>
  <inkml:trace contextRef="#ctx0" brushRef="#br0" timeOffset="405.794">2494 8625 3453 0,'0'-9'122'15,"0"3"-81"-15,0-6-18 16,12 5-11-16,22-4-7 16,-1 3-5-16,-3 5-1 15,3 3-8-15,0 0-12 16,-15 3-11-16,-3 15 19 0,-15 4-4 16,0 4 5-1,-15 7-7-15,-9 5 16 0,-18 0 3 16,9-3 5-16,6-2-5 15,18-8 1-15,9-4 2 16,0-4-6-16,9 2 3 16,27-1 0-16,9-8 0 15,0 8 0-15,1 0 1 16,-13 3 0-16,-3 2 0 16,-15 0 0-16,-15 10-1 15,0-2 0-15,-6 7 0 16,-30-3 0-16,0-3 0 15,-1-5-1-15,-23-22-27 16,21-5-22-16,3 0-160 0</inkml:trace>
  <inkml:trace contextRef="#ctx0" brushRef="#br0" timeOffset="802.988">2911 8856 3366 0,'0'5'173'0,"0"0"-127"0,0 7-39 15,0 7 2-15,0 0 1 16,0 8-6-16,9-7-4 16,12-1 0-16,-6-5-5 15,3-11-17-15,3-3 3 0,-12 0 5 16,6-17 14-1,-9-10 9-15,-6 3 6 0,0 8 14 16,0 4 8-16,0 6 0 16,0 6-24-16,0 12-13 15,9 28-8-15,4 25 7 16,5 10 1-16,3 13 0 16,-12 5 0-16,9-4-4 15,-18-7-18-15,0-15-9 16,-9-15 16-16,-24-19 5 15,-13-19 10-15,-5-14-3 16,-12 0 2-16,-10-38-40 0,1-46-42 16,12 2-333-16,23 6-1915 15</inkml:trace>
  <inkml:trace contextRef="#ctx0" brushRef="#br0" timeOffset="1322.404">3128 8645 3303 0,'0'-7'165'0,"0"5"-87"0,0 2-15 15,0 0-14-15,0 0-21 16,0 23-28-16,15 18 1 15,6 15 7-15,0 8-3 16,10 6-5-16,-4 3 4 16,-9-5-4-16,0-7-32 15,-3-13-55-15,-3-23-100 16,-12-15-2128-16</inkml:trace>
  <inkml:trace contextRef="#ctx0" brushRef="#br0" timeOffset="1455.899">3164 8884 3224 0,'0'-2'233'16,"6"-3"-179"-16,9-2-36 15,19-2-17-15,26 4-1 16,-12 1-106-16,-9 4-526 0</inkml:trace>
  <inkml:trace contextRef="#ctx0" brushRef="#br0" timeOffset="1751.858">3336 9110 2540 0,'0'3'309'0,"0"2"-140"15,0 1-38-15,0-6 23 0,15 0-50 16,4 0-10-16,8-17-29 16,3-15-26-16,3-12-18 15,9-5-12-15,-18-4-9 16,4 2-8-16,-16 8 7 15,-12 13 1-15,0 13 14 16,0 8-1-16,-12 9 13 16,-25 0-19-16,16 20-7 15,-6 13-6-15,9 12 6 16,9 1-5-16,9-2 0 16,18-9-1-16,36-15 0 15,46-20-17-15,-9-6-46 16,-13-27-382-16</inkml:trace>
  <inkml:trace contextRef="#ctx0" brushRef="#br0" timeOffset="3515.412">6931 10052 3175 0,'0'0'223'16,"-6"-2"-126"-16,6-2-7 15,0 4-17-15,0 0-25 16,0 0-18-16,0 0-15 16,0 0-5-16,0 0-3 15,6 0-3-15,6 0-4 16,9 0 0-16,18-2 0 16,7 2 0-16,17-3 2 0,9-1-2 15,1 4-5 1,-7 0-28-16,10 0-35 0,-16 0-66 15,-24 0-362-15</inkml:trace>
  <inkml:trace contextRef="#ctx0" brushRef="#br0" timeOffset="3784.031">7257 9891 3332 0,'0'-3'142'0,"0"0"-94"15,0 3 0-15,0-2-9 16,0 2-21-16,6 0-15 16,12 0-3-16,9 0 3 15,6 5 3-15,-8 10-3 0,2 0-3 16,-9 2 1-16,3 4-1 16,-12 2 0-16,-3 7 0 15,-6-2 0-15,0 5 0 16,-6 6 0-16,-30 1 2 15,-49 27-2-15,7-13-44 16,2-8-98-16</inkml:trace>
  <inkml:trace contextRef="#ctx0" brushRef="#br0" timeOffset="4472.864">6840 10971 2434 0,'0'0'1087'16,"3"0"-1011"-16,19 0-52 16,11 0-11-16,12 0 11 15,15 0-10-15,4 0-13 16,8 0-1-16,-8 6-20 0,14-3-32 16,-18 0-65-1,-17-3-496-15</inkml:trace>
  <inkml:trace contextRef="#ctx0" brushRef="#br0" timeOffset="4751.829">7218 10753 2085 0,'0'0'1446'0,"0"0"-1373"16,0 0-55-16,0 0-18 15,12 5 0-15,15 16 6 16,3 1-1-16,6 4-5 0,-6 1 4 16,1 3-4-16,-10-4 3 15,-9-3-3-15,-12 1 0 16,0-1 0-16,-12 3 0 16,-18 3 3-16,-31 3-2 15,-2 1-1-15,-22 12-21 16,13-7-41-16,12-9-141 0</inkml:trace>
  <inkml:trace contextRef="#ctx0" brushRef="#br0" timeOffset="6465.05">6813 11888 3063 0,'0'0'270'15,"0"0"-171"-15,0 0-19 16,0 0 0-16,0 0-31 0,0 0-20 15,21 0-16-15,3 0-5 16,16 0-1-16,11 0-2 16,9-9-5-16,-2 5 3 15,2-4-3-15,-12 3-21 16,1-2-27-16,-10 1-56 16,-21 4-269-16</inkml:trace>
  <inkml:trace contextRef="#ctx0" brushRef="#br0" timeOffset="6751.304">7197 11621 3339 0,'0'0'188'0,"0"0"-149"16,6 0-33-16,9 0-6 0,0 15 12 15,15 8-4-15,9 3-2 16,-6 6-3-16,-12 1-3 16,7-1 0-16,-13 1 1 15,-3-5-1-15,-12 2 1 16,0-2-1-16,0 5 4 16,-12 0-1-16,-12 1 0 15,-16 1-3-15,-44 18-29 16,17-6-64-16,-5-9-557 0</inkml:trace>
  <inkml:trace contextRef="#ctx0" brushRef="#br0" timeOffset="7658.634">6560 16284 3258 0,'0'-4'343'0,"0"2"-301"16,0-2-27-16,6 2 5 16,21-2-11-16,15 1-6 15,12 3-3-15,7 0-3 16,2-2-5-16,1-2-11 15,2 3-60-15,0-12-32 16,-17 1-304-16,-13 0-1803 0</inkml:trace>
  <inkml:trace contextRef="#ctx0" brushRef="#br0" timeOffset="7968.317">6988 16023 3413 0,'0'0'232'0,"0"0"-208"15,0 0-13-15,0 9 0 16,3 3-8-16,27 8 0 16,-2 2 0-16,5-1-3 15,-9 3 0-15,-3-1 1 16,-6-3 1-16,0-2-2 15,0 3 0-15,-15-4 0 0,0 5 8 16,0 4-1 0,-15 0 3-16,-9 6-5 0,-9 3-4 15,0-2-1-15,0 0-9 16,2 6-26-16,-5-10-63 16,27-11-439-16</inkml:trace>
  <inkml:trace contextRef="#ctx0" brushRef="#br1" timeOffset="20067.012">2540 9926 3335 0,'0'0'194'16,"0"0"-145"-16,0 3-49 15,12 20-6-15,-3 12 4 16,15 15 2-16,-6 10 1 15,9 4-1-15,6 0 0 16,-9-6 0-16,4-5 3 16,-4-8-2-16,-3-13 0 15,-12-16 2-15,3-3 1 16,-6-13 14-16,0 0 25 16,-3-14 3-16,12-25-18 15,-6-12-16-15,0 2-9 0,0-1-2 16,-3 15 3-1,-6 7 0-15,6 18 0 0,0 10-4 16,3 0-11-16,10 21-2 16,14 20 7-16,-3 6 4 15,0 6-9-15,3-6-12 16,4-9 0-16,-4-12 6 16,-18-17 9-16,3-9 8 15,-6-19 18-15,0-27-2 16,0-19-12-16,-12-8-4 15,0-6-15-15,0 4 3 16,-21 3-20-16,-3 20-18 16,6 14-24-16,3 21-87 15,3 8-1025-15</inkml:trace>
  <inkml:trace contextRef="#ctx0" brushRef="#br1" timeOffset="20324.703">3228 10193 3285 0,'0'9'143'16,"0"2"-112"-16,15 7-21 15,-12 2 11-15,18-1-5 16,0 0-3-16,-3-7-5 16,3-6 6-16,3-6 14 15,-5 0-9-15,2 0-2 0,-6-24 3 16,-9-2-5-16,-6-9-10 15,0 3 0-15,0 3-5 16,-27 5 2-16,-7 10 17 16,-11 5-19-16,0 9-27 15,-6 3-16-15,11 20-21 16,13-6-122-16</inkml:trace>
  <inkml:trace contextRef="#ctx0" brushRef="#br1" timeOffset="20602.86">3391 10056 3038 0,'0'0'537'15,"0"0"-473"-15,6-4-49 0,9 4-12 16,0 0 2 0,27 0-5-16,-3 10-2 0,7 4 1 15,-1 8-8-15,-12-3 0 16,0 1-21-16,-15-5-4 15,-12-3 6-15,0-6 19 16,-6-6 9-16,0 0 7 16,-18 0 33-16,0-27-25 15,-6-2-9-15,9-7-6 16,9 2-10-16,-3 1-11 16,9 1-43-16,9 5-58 15,3 13-1314-15</inkml:trace>
  <inkml:trace contextRef="#ctx0" brushRef="#br1" timeOffset="21001.947">3858 9956 3161 0,'-9'0'347'16,"6"0"-303"-16,-9 0-24 15,6 0 3-15,-6 0 1 16,9 15-22-16,-3 11-2 15,6 7-7-15,0 1 2 16,0 5 3-16,6-2 1 16,15-7 1-16,3-7 0 0,4-12-3 15,5-11 3 1,-12 0 0-16,15-23 3 0,-18-18 4 16,3-17-3-16,-12-6-4 15,-9-9-10-15,0-10 10 16,-30-1 6-16,-6-4 11 15,-3 3 1 1,-6 12 16-16,11 17 0 0,10 15 4 16,15 23-15-16,3 9-13 15,6 9-10-15,0 15-2 16,0 52-14-16,12 12 7 16,15 30 9-16,10 11-5 15,11-15-11-15,42 16-5 0,-11-36-30 16,-7-30-99-16</inkml:trace>
  <inkml:trace contextRef="#ctx0" brushRef="#br1" timeOffset="22917.462">7854 9666 3313 0,'7'-8'158'0,"-4"2"-108"15,21-4-29-15,0 0 3 16,3 4-10-16,15 0-7 15,7 6-3-15,-7 0-3 16,15 0 12-16,0 13-2 16,-5 18-7-16,-4 10-4 15,3 7 1-15,-5 9 0 16,-16 4-1-16,-3 9 0 16,-15 0 0-16,-12 7 0 15,0-4 1-15,-24-3-1 16,-15-5 1-16,-22-11 7 15,-2-7 12-15,-16-11-3 0,-5-13-3 16,-4-18 2 0,13-5 2-16,-3-22 6 0,5-28-8 15,16-21-3-15,5-16-3 16,19-13 1-16,6-12-7 16,21 7-4-16,6 6 0 15,6 11-1-15,42 15-7 16,10 14-8-16,14 24 0 15,13 15 6-15,23 29-24 16,-17 29-69-16,-25 8-172 0</inkml:trace>
  <inkml:trace contextRef="#ctx0" brushRef="#br1" timeOffset="27584.818">17280 8361 3384 0,'0'0'156'0,"0"0"-93"15,0 0-14-15,0 0-5 16,0 3-20-16,9 2-15 16,15 1-5-16,1 3 2 15,23 7 5-15,3-5-4 16,9 6-3-16,-2 0 1 16,20 4 0-16,7-1 0 15,39 1 2-15,39 3-4 16,45-2-1-16,12-1 0 15,-36 1 0-15,-48-8-2 16,-57-3 2-16,-22-7-2 16,-6 3-2-16,-9 3-4 0,1-7-2 15,-34-3-7-15,-27 0-16 16,-19 0-35-16,-20-15-356 0</inkml:trace>
  <inkml:trace contextRef="#ctx0" brushRef="#br1" timeOffset="36188.496">7842 13028 2512 0,'12'-7'771'0,"10"-4"-737"15,-7 7-27-15,27-2 3 16,3 2 21-16,0 4-4 16,4 0-11-16,8 0 0 15,-6 14 7-15,1 13 3 16,-7 11-16-16,-9 13-7 16,-3 6-2-16,4 14 0 15,-19 2 3-15,-15 0 0 16,-3 7 3-16,0-7-1 15,-3 0 2-15,-30-8 1 16,2-7 17-16,-23-2 5 16,3-17-2-16,-16-5 4 15,-2-12 1-15,-16-12-7 0,-2-10-9 16,-4-4 2-16,16-36-5 16,-4-21 0-16,13-25-3 15,18-13-4-15,15-9-7 16,30-6-2-16,3 9-4 15,21 11 0-15,30 11-7 16,27 22-21-16,7 15-24 16,39 21-27-16,-22 17-35 15,-20 8-1470-15</inkml:trace>
  <inkml:trace contextRef="#ctx0" brushRef="#br1" timeOffset="37486.843">8875 13167 3143 0,'0'-4'167'0,"0"2"-119"15,0 2 16-15,0 0-2 0,0 0-35 16,0 0-19-16,0 0-4 16,0 0 0-16,0 0 10 15,0 0-1-15,0 0 3 16,0 0-7-16,0 22-5 15,0 17 14-15,0 16 5 16,0 15-6-16,0 22-2 16,0 28 2-16,0 38-5 15,0 35-4-15,0 8-3 16,0-10-2-16,6-21 2 16,3-24-3-16,-3-18 2 15,0-26-2-15,-6-19 2 0,0-10-2 16,0 15 1-16,0 11-3 15,0 7 2-15,0-4-2 16,-6-11 1-16,6-6-1 16,0-14 0-16,0-8 1 15,0-7-1-15,6-12 1 16,3-4-1-16,3-7 1 16,-6-7 1-16,0-1-2 15,-6-9 2-15,6 2-2 16,-6-6 0-16,0 0 0 15,0-2 0-15,3 2 2 16,-3 3 4-16,9-5-1 16,-9 1 1-16,0 0 1 15,9-5 0-15,-3 7 0 0,-6-6-2 16,3 6 1-16,-3 1 0 16,9 1-2-16,-9-3 2 15,6 0 0-15,-6-4 0 16,6 4-3-16,-6-4 0 15,6-2 0-15,-6 0-1 16,0 3 0-16,6 0 1 16,-6 2 0-16,9 7 1 15,-9 1-1-15,6-5 1 16,-6 2-2-16,0 2 2 16,7-4-1-16,-7 4 1 15,0 1-1-15,0-3-3 16,6 2 2-16,-6 2 1 15,0-5-3-15,0 1 2 16,0-8 0-16,0-2 0 0,3-3-2 16,-3 0 2-16,0-3 0 15,0 0-2-15,0 0 2 16,0 0-2-16,0 0 0 16,0 0-7-16,0-38-16 15,-9-3-32-15,-4-11-377 0</inkml:trace>
  <inkml:trace contextRef="#ctx0" brushRef="#br1" timeOffset="39501.132">8908 13216 2373 0,'0'-6'558'0,"0"0"-362"16,0 1-75-16,3 1-7 15,9-2-28-15,-6 4-25 16,0-2-15-16,3 2-4 16,15-1 2-16,0 0-15 15,10 0-5-15,11-2-2 16,21 1-3-16,10-2-4 15,23-2-4-15,4 2 1 16,15 3 1-16,-7 0-5 16,7 3-3-16,-15 0-1 0,2 0-1 15,-8 3 0-15,-1 6-3 16,10-3 0-16,3 0 2 16,-4-6-2-16,19 2 2 15,-6-2-1-15,-1 0 1 16,-14 4-2-16,-9-4 1 15,-7 2-1-15,-8-2 0 16,-7 0 1-16,-15 0-1 16,-2 0 0-16,-4 0 0 15,-6 0 0-15,-8 0 0 16,11 0 1-16,-15-2 0 16,3-4 1-16,-9 2 1 0,1 2-1 15,-10-1-2-15,-3 3 2 16,-3 0 0-16,-6 0 2 15,6 0 1-15,3-3 1 16,-9 3 0-16,6 0-1 16,3-3-3-16,-3 3 3 15,-9 0-4-15,6 0 0 16,-3 0 2-16,-6 0-1 16,0 0-1-16,0 0 1 15,0 0-1-15,0 0-1 16,9 0 2-16,-9 0-2 15,3 0 3-15,4 3-3 16,2 11 2-16,3 6-2 0,-9 13 2 16,15 7 0-16,-18 7 2 15,6 10-2-15,0 3 0 16,-3 8-2-16,6 3 0 16,0 10 4-16,-3 6-2 15,-3 8 2-15,-3 5-2 16,0 4 1-16,0 5 0 15,0 8-2-15,0-3 3 16,0 7-3-16,0-5-1 16,-3 1 2-16,-3 1-1 15,6-8-1-15,-9-4 3 16,0-7-1-16,9-4-2 16,-9-11 1-16,3 1-1 15,-12-12 0-15,15 0 0 16,-3-6 0-16,0-2 0 0,6-4 0 15,-9-5 0-15,9-1 3 16,0-2-3-16,0-2 0 16,0 1 1-16,0-6-1 15,0 2 3-15,0-5-3 16,-7-4 0-16,7-5 0 16,0-8 2-16,-3 1-2 15,3-9 1-15,-9-4 1 16,9-1-2-16,0 1 0 15,-6-2 0-15,6 4 0 16,-9-4 0-16,6 7 1 16,3-5-1-16,-6-6 0 0,6 2 3 15,-6-2-3-15,6-2 0 16,0-6 3 0,-12 0-3-16,9 3 2 0,3-3 0 15,-12 0 0-15,6 3 1 16,-9 3-1-16,-12-4 1 15,9 5-3-15,-13-7 0 16,-2 2 2-16,-6-2-2 16,-6 0 0-16,-7 0 0 15,-8 0-1-15,3-11 1 16,-10 2 0-16,10 0 0 16,-9-3 0-16,2 4 0 15,4 2 0-15,-7-7 2 0,-2 2-2 16,3 2 0-16,-13 3 0 15,4-2-2-15,-10 6 0 16,1-3 1-16,-10 4-1 16,10 1 2-16,-7-6 0 15,4 0 0-15,2 0 0 16,4-7 2-16,2 1-2 16,-5 2 0-16,5-2 0 15,4 2 0-15,-13 2 0 16,13 2 0-16,-4-3 0 15,-2 2 1-15,5-6-1 16,1 1 0-16,8 0 0 16,-5-2 0-16,3 2 0 15,14 3 1-15,-2 1-1 16,9 2 0-16,11 0 3 0,-5 0-2 16,9 6-1-16,3-6 0 15,-3 4 0-15,5-2 0 16,-8 2-1-16,3-2 1 15,0 4 0-15,-6 0 0 16,14 0 0-16,-8 0 0 16,21 0 0-16,-3 0 0 15,9 0 2-15,6 0-2 16,0 0 0-16,0 0-2 16,0 0-7-16,0-2-9 15,0 2-14-15,0-12-22 16,6 1-45-16,9-7-636 0</inkml:trace>
  <inkml:trace contextRef="#ctx0" brushRef="#br1" timeOffset="46387.985">7308 11381 3249 0,'0'0'155'0,"0"0"-84"15,6 0-12-15,3-6-6 16,21-9-21-16,-2-8-20 16,2 3 0-16,0-1 7 15,12-8 2-15,4 6-10 16,-1-7-6-16,6 4-2 16,-3 3-3-16,-5-2 0 15,-1 11-11-15,-12 2-21 16,-12 9-30-16,-3 3-73 15,-15 0-586-15</inkml:trace>
  <inkml:trace contextRef="#ctx0" brushRef="#br1" timeOffset="46749.973">7625 11030 3178 0,'0'0'173'15,"0"0"-133"-15,0 0-28 16,15 0 20-16,12 0 5 16,-3 0-23-16,10 0-7 15,-1 0-3-15,-9 0 8 16,0 0 2-16,-3 0-9 15,0 0 2-15,-15 0 7 0,1 0 3 16,-7 0-1-16,0 3-15 16,0 5-1-16,0 12 0 15,0 4 0-15,-7 15 3 16,-14 2-3-16,-6 3 0 16,3 3-3-16,0-1-49 15,3-14-67-15,9-8-1248 0</inkml:trace>
  <inkml:trace contextRef="#ctx0" brushRef="#br1" timeOffset="86852.854">21711 11106 1549 0,'0'0'1013'0,"0"0"-804"0,0 0-108 16,0 0 161-16,0 0-54 16,0 0-128-16,0 0-21 15,0 0-12-15,0 0-1 16,0 0-11-16,0 0-17 16,0 0-9-16,0 0-4 15,0 0-2-15,0 0 1 16,0 0-1-16,0 0 1 15,0 0 0-15,15 0 2 16,-9 0 2-16,15 0 1 16,-3 2-1-16,3 4-3 15,-3 0-1-15,16 0 3 16,-1 2-2-16,6-2-1 16,-3 6-1-16,4 1-3 15,8-1 3-15,-3 2-3 0,0-2 0 16,-8-1 1-16,5 0 1 15,-12-1-2-15,3 1 1 16,-6-6-1-16,7 5 3 16,-4-7 3-16,9 0 0 15,-9 0-1-15,3 0-1 16,4 0-2-16,-16 3-1 16,12-1 1-16,3 1-2 15,-15 0 2-15,15-6-1 16,4 6-1-16,-1 0 2 15,6-4-1-15,0 4-1 16,1-2 0-16,-1-2 1 0,-9 2-1 16,7-2 2-16,-10-2-2 15,-6 0-1-15,3 0 1 16,3 0 1-16,0 0-1 16,4 0 4-16,-4 3-1 15,9-3-1-15,-3 0 2 16,7 0-4-16,-7 0 0 15,0 0 1-15,-6 0-1 16,10 0 0-16,-4 0 0 16,-3 0 2-16,12 0 0 15,-5 0-1-15,14 0-1 16,-12 0 1-16,0 0-1 16,1 0 3-16,-7 0-3 15,3-3 0-15,-6 3 0 16,4 0 0-16,-1 0 0 0,-9 0 0 15,9 0 0-15,1 0 3 16,-1 0-2-16,-6 0-1 16,6 0 4-16,0 0-4 15,1 0 5-15,-1 0-3 16,6 0 1-16,-9 0-2 16,7 0 2-16,2 0-1 15,6 0 2-15,1 0 0 16,-1 0-1-16,3 0 1 15,4 0-3-15,-7 0-1 16,9 0 1-16,-15-2-1 16,7-4 2-16,-10 0-2 15,6-3 3-15,-5 0 1 0,8 6 1 16,-6-6-2 0,0 1 0-16,1-1-3 0,-1 3 2 15,0-1-1-15,1 1 2 16,-1 1-1-16,0-1 1 15,-9 4 0-15,7-1 2 16,-4 3-2-16,-3-6 2 16,6 2-1-16,-3 2-1 15,-2-3 1-15,5 1-1 16,-21 4 0-16,15-2 1 16,-15 2 0-16,4-3 1 15,-10 3 1-15,3 0-1 0,0 0 0 16,-6 0-1-16,3 0 1 15,-3 0-2 1,-6 0-1-16,3 0 1 0,-9 0-3 16,0 0 2-16,0 0-2 15,0 0 0-15,0 0 0 16,0 0-7-16,-27 0-15 16,-6 0-27-16,-6-4-96 0</inkml:trace>
  <inkml:trace contextRef="#ctx0" brushRef="#br1" timeOffset="92159.977">13607 8882 3156 0,'0'0'241'0,"0"0"-186"16,0 0-34-16,6 0-3 15,0 0 5-15,6 6-10 0,-6 15-6 16,6-5-2-16,-3 8 10 16,3-1 1-16,-6 1-9 15,1-1-1-15,2 3-6 16,-9-2 0-16,6-4-19 15,-6 1-21-15,0-9-42 16,0-4-175-16,0-4-1568 0</inkml:trace>
  <inkml:trace contextRef="#ctx0" brushRef="#br1" timeOffset="92468.037">13631 8861 3276 0,'0'-5'180'0,"0"1"-138"16,0-5 1-16,15 1-2 15,9-1-24-15,4 3-11 16,5-3-1-16,3 3-2 16,-6 6-3-16,3 0-2 15,4 0-1-15,-13 12 3 16,3 11 0-16,-6 7 0 15,-12 3 0-15,-9 5 0 16,0-3-2-16,0 3 1 16,-27-3-2-16,-3 0 3 0,-15-3 0 15,8-8-15 1,-17-22-36-16,12-2-56 0,12 0-351 0</inkml:trace>
  <inkml:trace contextRef="#ctx0" brushRef="#br1" timeOffset="92924.81">14081 8893 3258 0,'6'4'157'0,"-6"-2"-122"15,6 9-13-15,0 2 29 16,3 7-4-16,3 0-19 15,-6 5-12-15,-3 1-8 16,6-4-8-16,-9 4-8 16,0-4-72-16,0-8-598 0</inkml:trace>
  <inkml:trace contextRef="#ctx0" brushRef="#br1" timeOffset="98356.557">12988 9699 2936 0,'0'0'271'15,"0"0"-175"-15,3-6-21 0,6 3-1 16,-9-1-29 0,6-2-19-16,7 0-8 0,2 0 4 15,-9 2 2-15,15-2-10 16,-3 6-1-16,-6-4-2 15,15 4-2 1,-9 0 0-16,3 0-3 0,7 4-5 16,-13 10-1-16,9 7 1 15,-6 3-1-15,-6 1 1 16,-9 1-1-16,15 4 0 16,-18 2 0-16,0 3-2 15,0 3 2-15,0 0 0 0,-21 4 0 16,0 0 0-1,3 5 0-15,3 1 0 0,0-2 2 16,-1-4-2-16,4-1 1 16,-3-4-1-16,9-1 0 15,6-3 0-15,0-7 0 16,0 0 1-16,0-4-1 16,0 5 1-16,0-9-1 15,6 3 0-15,9-8 1 16,-3 2-1-16,10-5 0 15,-4-2 4-15,0 1-4 16,9-3 3-16,-6-3 0 16,3 0-2-16,-6-3 1 15,3 2-2-15,-8-2 1 0,-4 0-1 16,-9 0 0-16,6 0 2 16,-6 0 3-16,0 0-1 15,0 4-1-15,0-2 1 16,0 4-2-16,0 3-1 15,-15 6-1 1,2 5 2-16,1 1 2 0,0 1-1 16,-3 2 1-16,3 9 1 15,0-5 0-15,-6 3-1 16,9 1 0-16,-6 5-2 16,9-5 0-16,-6 7 1 15,-3 2-2-15,12-1 1 16,-3-1-1-16,0 4 2 15,-10 1-2-15,10 1-1 16,0-7 3-16,0 4-3 16,-3 0 1-16,3-4 1 0,0-3-2 15,0 1 0-15,0-5 1 16,6 6 1-16,-9-5-2 16,9 0 0-16,-3 3 0 15,3-1 1-15,-6 5 1 16,6-4-2-16,0 3 1 15,-9-3-1-15,9-1 0 16,0 4 1-16,0-3-1 16,0 2 0-16,0-5 3 15,0 0-3-15,0-3 1 16,0-3 1-16,0 1-2 0,0-4 1 16,0-3 1-1,0-2 1-15,0 6 0 0,0-7 1 16,0 9-1-16,0-6 0 15,0 5-1 1,0 1 3-16,0 0-3 0,0 2 0 16,9-1 1-16,-9 3 3 15,6-3-1-15,-3-5-1 16,-3 5 0-16,9-1 0 16,-3-6-2-16,-6 1 1 15,0-1 0-15,6-2 0 16,-6 2 0-16,0-1-1 15,0-3 2-15,6 2-2 16,-6 1 0-16,0-3 2 0,0 2-2 16,0 2 1-16,0-6 0 15,0 2 1-15,0-1-2 16,0-1 2-16,0 0-2 16,0 5 1-16,0-5-1 15,0 0 1-15,0 1-2 16,0-3 2-16,0 0 0 15,0-4-1-15,0 1-2 16,0 0 3-16,0-1 0 16,0-2-3-16,-6 7 2 15,6-5 2-15,-6 0-2 16,6-2-2-16,-6 3 4 16,-3-3-1-16,9 4 0 0,-3-9-1 15,-3 4 0-15,-3 1-2 16,-3-5 3-16,0 5 0 15,-6-3 0-15,3 1 1 16,-3-2-1-16,-7-2-3 16,1 0 0-16,6 0 1 15,-3 0-1-15,3 0-2 16,6 0-5-16,-9-16-12 16,9-9-30-16,12-1-178 0</inkml:trace>
  <inkml:trace contextRef="#ctx0" brushRef="#br1" timeOffset="116589.981">14712 9871 3178 0,'0'0'215'0,"0"0"-159"16,0 0-18-16,0 0 2 15,0 0-23-15,0 0-15 16,0 8-1-16,6 4-1 0,0 9 0 15,0 2 7 1,3 3-7-16,-3 10 4 0,0-2-4 16,-6 2 0-16,6 0-1 15,-3-4-3-15,-3-3-23 16,12-12-52-16,-12-2-145 16,6-9-2302-16</inkml:trace>
  <inkml:trace contextRef="#ctx0" brushRef="#br1" timeOffset="117002.761">14688 9891 2949 0,'0'-6'328'0,"0"4"-226"15,0-8-31-15,6-1-18 16,6 0-25-16,12 1-19 16,3-1-5-16,3 2 7 15,12 6 6-15,-8 3-3 16,5 0-10-16,-9 0-4 15,3 9-1-15,-6 15 1 0,-8 8 1 16,-1 3-1 0,-9 5 1-16,-9 1-1 0,0 4 0 15,-9 2 0-15,-25-3 1 16,4-7-1-16,-15-5 1 16,3-2-1-16,6-15-7 15,-4-15-23-15,16 0-52 16,6-12-124-16</inkml:trace>
  <inkml:trace contextRef="#ctx0" brushRef="#br1" timeOffset="117616.839">15237 9999 2752 0,'0'0'422'0,"0"0"-330"16,0 0-29-16,0 0 13 15,0-2-13-15,15-4-40 16,-3-2-16-16,9 2 9 16,-9 0 5-16,9-1-6 15,-15 4-8-15,6 3 0 16,-5 0-6-16,-1 0 1 16,3 0-2-16,-6 18-3 0,-3 2-1 15,0 6 3-15,0 5-5 16,-18-3 6-16,-7 5-1 15,-2-7 1-15,6 1 1 16,3-10-1-16,3-2 1 16,12-9-1-16,-6 2 1 15,9-5-1-15,0 0 0 16,21-3 9-16,18 0 6 16,3 0-10-16,49-3-5 15,-10-12-49-15,-14 1-182 0</inkml:trace>
  <inkml:trace contextRef="#ctx0" brushRef="#br1" timeOffset="130502.07">9644 10534 3345 0,'0'0'149'0,"0"0"-110"16,0 0-16-16,0-1 18 15,0-3-19-15,0 2-22 16,6 2 3-16,0 0-3 15,3-4 8-15,16 4 1 16,-7-2-2-16,0 2 4 16,9 0-3-16,3 0 5 0,12 0-5 15,4 0 1-15,8 0-3 16,3 0-2-16,1 6-2 16,2 0 0-16,3 5-2 15,-2-2 3-15,-4 0-3 16,-6-1 1-16,1 1 1 15,2-3 4-15,-9-1-5 16,4-5 5-16,5 4-2 16,6-4-1-16,-8 2 0 15,5 2 0-15,-3 2-3 16,-2-1 0-16,-1 1 0 16,-12 0-1-16,0-3 1 15,7 0 0-15,-13 3 0 16,-3 0 5-16,12-4-2 0,-12 1 1 15,4 3-1-15,-1-3 3 16,0 0-3-16,0 0 1 16,3 4-3-16,-5-6 2 15,2 4-3-15,3-4 1 16,-15-1 2-16,12 4-1 16,-5-4 1-16,-7 2-1 15,6-2 1-15,0 0 0 16,-3 0 0-16,-6 0-2 15,9 0 2-15,-5 0-1 16,-7 0 0-16,3 0 1 16,-9 0-2-16,6 0 2 15,-3 0-1-15,3 0 0 0,-9 0 0 16,6 0-2-16,9 0 2 16,-12 0 1-16,6 0-3 15,-3 0 0-15,-5 0 1 16,8 0-1-16,-9 0 0 15,-6 0 0-15,3 0 3 16,9 0 0-16,-12 0-1 16,6 0 0-16,-6 0 0 15,0 0-1-15,6 0 2 16,-6 0 0-16,0 0-2 16,6 0 1-16,-6 0 0 15,0 0-1-15,0 0-1 0,0 0 0 16,0 0 1-16,0 0 0 15,0 0 0-15,0 0-1 16,0 0 0-16,0 0 2 16,0 0-2-16,0 3-3 15,0 7 1-15,0 6 2 16,0 8-1-16,0 5 1 16,3 9 0-16,-3 3 0 15,0 4 1-15,0 4 1 16,0-2-2-16,0 5 0 15,0-2 1-15,0 4 1 16,0-2 1-16,0-3-3 16,0 4 1-16,0-6 1 15,0 5-2-15,0-5 0 0,0 6 0 16,0-3 3-16,-3 0-3 16,-3 2 1-16,6-2 3 15,-6 3-4-15,6-6 2 16,0 2-2-16,-6 2 0 15,-6-3 0-15,12-3 0 16,-3 4 3-16,-3-5-3 16,6 3 0-16,-6-3 0 15,6-1 1-15,-9 4-1 16,2-4 2-16,7 3-2 16,-3 1 2-16,-6 0-2 15,9-1 3-15,-6 3-3 16,-6 2 0-16,12-2 3 15,-6-4-3-15,0 4 3 0,-9-2-2 16,9-3 0-16,-6 2 1 16,3-5 1-16,3 3-3 15,6 1 3-15,-6-8-1 16,0 5-1-16,6-5 1 16,0 4-2-16,0-3 2 15,-6 1-1-15,6-5-1 16,0 5 0-16,0-5 5 15,-9 3-5-15,9-7 0 16,0 7 2-16,0-5 0 16,-3 3 0-16,3 0-2 15,0-1 3-15,-6-1-3 16,6-1 0-16,-9-3 0 0,9 1 2 16,0-3 0-1,0 1 0-15,-9-2 0 0,9 0-1 16,-3 5 2-16,3-5-2 15,0-3 2 1,-6-3-2-16,6 4-1 0,0-7 0 16,0 1 3-16,-6 0-2 15,6-1 1-15,0 0 0 16,0-2-1-16,0-1 0 16,0-2 1-16,0-8-2 15,0 1 1-15,0-5 0 16,0 3 0-16,0-3 0 0,0 0 1 15,0 0-2 1,0 0 0-16,0 0 1 0,0 0 0 16,0 0 1-16,0 0 0 15,0 0-2-15,0 0 0 16,0 0 1-16,0 0-1 16,0 0 0-16,0 0 1 15,0 0 1-15,0 0-2 16,0 0 0-16,0 0 2 15,0 0-1-15,0 0-1 16,0 0 2-16,0 0-2 16,0 0-1-16,0 0 1 15,0 0 1-15,-7 0-1 16,-5 0 0-16,9 0-2 16,-9 0 2-16,-3 0 0 0,3 0 2 15,-6 0-2-15,-3-3 0 16,-3 0 0-16,-3 1 0 15,2 2 0-15,-2 0 0 16,-6-4 0-16,0 3 0 16,-6-4 0-16,9 4 0 15,-10-4 0-15,1-1-1 16,6 2 1-16,-6 0 0 16,-1 2 0-16,7-2-1 15,3 2 1-15,-9-2 0 16,6 1-1-16,-13 1 1 15,7 2 0-15,0 0 0 16,-6 0 0-16,-10-3 0 0,10 3 0 16,0-3 0-1,-1 0 0-15,1 1 0 0,6-2 0 16,0 2 0-16,-1 2 0 16,1-4 2-16,3 4-2 15,3 0 0-15,-10 0 0 16,1 0-1-16,3 0 1 15,-6 0 0-15,-4 0 0 16,7 4 0-16,3-2 0 16,6 2 1-16,-3 1-1 15,2 1 0-15,4-4 1 16,0 5-1-16,9-5 0 0,-3 2 2 16,9-4-1-1,-4 6-1-15,7-4 0 0,-9 4 1 16,9-4-1-1,-3 4 2-15,3 0-2 0,0-2 0 16,-3-4 0-16,3 2 1 16,6-2 1-16,-3 0 0 15,9 3-1-15,-6-3 0 16,6 0-1-16,0 0 0 16,0 0 1-16,0 0 0 15,0 0 0-15,0 0 0 16,0 0 1-16,0 0-2 15,0 0 3-15,0 0-1 16,0 0 0-16,0 0 0 16,0-3 1-16,0-4-3 0,0-12 1 15,0-4-1-15,-3-3 1 16,3-7-1-16,0-2 0 16,0-6 0-16,0-2 1 15,0-10-1-15,0-4 0 16,3-4 0-16,-3-3 2 15,6 0-2-15,3-7 0 16,-9-2 0-16,0 0 0 16,0 0 0-16,0-3 0 15,0-1 1-15,0-2-1 16,0-1 0-16,0-9 0 16,0-5 0-16,0 0 0 15,0 1 0-15,0-1 0 0,0 4 0 16,0 0 0-16,0 1 0 15,-9 7 0-15,9 3 0 16,-6 5 0-16,6 7 0 16,0 7 2-16,0-5-2 15,0 10 0-15,0-1-1 16,0-3 1-16,6 1 0 16,3-4-1-16,3-2 1 15,-6 2 0-15,3 4 1 16,-3 1-1-16,0 5 1 15,0 3-1-15,-3 5 0 16,6-1-2-16,0 3 2 16,-3 0 1-16,-3-2-1 0,-3-2 0 15,9-1 0-15,-3 0 0 16,-6 2 0-16,6-1 0 16,-6 2 0-16,0 9 0 15,0 0 1-15,0 6-1 16,0 3 0-16,0 5 0 15,0 0 0-15,0-2 0 16,0 3 0-16,9 0 1 16,-9-5-1-16,0 9 0 15,0-2 0-15,0 5 0 16,0 1 0-16,0 4-1 16,0 2 1-16,0 0 0 0,0-2 0 15,0-1 0 1,0 3 0-16,0 3-1 0,0 1-1 15,0-2-1-15,0 1 0 16,0 3 0-16,0-3 0 16,0 0 1-16,0 3 0 15,0-2 0-15,0 2 2 16,0-4-2-16,0 4-2 16,0 0-4-16,0 0-10 15,0 0-15-15,0 21-25 16,0 5-56-16,-9 0-461 0</inkml:trace>
  <inkml:trace contextRef="#ctx0" brushRef="#br1" timeOffset="144180.96">8355 9575 3326 0,'0'0'175'15,"0"0"-138"-15,0 0-20 16,0-6 28-16,0-9 9 16,13-7-34-16,14-14-13 15,9-5-6-15,24-8 8 16,13-7-3-16,5 1-6 15,7-5 0-15,-7 5 0 16,-8 5-12-16,-10 7-25 16,-3-1-41-16,-23 11-78 15,-7 11-691-15</inkml:trace>
  <inkml:trace contextRef="#ctx0" brushRef="#br1" timeOffset="144570.985">8395 9228 3326 0,'0'1'136'0,"0"5"-110"16,0 7-26-16,0 9 1 0,-6 10 6 16,0 13 4-16,6 8 0 15,-15-4 5-15,9-2 5 16,-10 0-5-16,10-11-2 16,3-8-3-16,3-9-2 15,0-7-5-15,0-8 3 16,0 0 1-16,0-4 5 15,0 0 2-15,0 0 1 16,0 0 3-16,3 0-8 16,31-7-8-16,20-11 2 15,64-28-5-15,-19 5-62 16,1 0-237-16</inkml:trace>
  <inkml:trace contextRef="#ctx0" brushRef="#br1" timeOffset="146666.018">8283 12909 3277 0,'21'-24'144'0,"12"-5"-81"16,4-12 0-16,20-11-14 16,6-14-28-16,19-1-10 15,2-6-7-15,-8 6 3 16,-1 9 3-16,-11 8-10 15,-16 9-5-15,-18 12-15 16,-21 10-23-16,-9 9-55 16,0 10-516-16</inkml:trace>
  <inkml:trace contextRef="#ctx0" brushRef="#br1" timeOffset="147160.835">8383 12551 2800 0,'0'0'476'16,"0"0"-382"-16,0 3-62 15,0-3-10-15,0 12 4 16,0 8-15-16,0 12-8 15,-9 10 16-15,3 11 18 16,-7-1-9-16,-5 4-12 16,3-1-4-16,-3-8 1 15,-3-6 4-15,3-5 3 16,6-9-12-16,-3-7 3 16,9-9-1-16,6-6-1 0,0-1 1 15,0-4 3 1,0 0 2-16,24 0-3 0,18-18 1 15,15-3-13-15,34-11-7 16,-6 6-68-16,-13-1-213 0</inkml:trace>
  <inkml:trace contextRef="#ctx0" brushRef="#br1" timeOffset="150862.93">11126 9731 2890 0,'-6'8'190'0,"-15"6"-139"15,-6 13 30-15,-6 8 39 16,-4 7-51-16,-14 10-14 16,0 3-19-16,-19 0-1 0,13 2-6 15,3-10-14-15,5 0-9 16,1-13-3-16,12-1-3 16,6-5-9-16,-10-7-47 15,19-6-71-15,0-15-532 0</inkml:trace>
  <inkml:trace contextRef="#ctx0" brushRef="#br1" timeOffset="151118.114">10483 9873 3454 0,'0'0'161'16,"0"-2"-124"-16,0 2-26 16,0 0-2-16,12 8-7 15,22 25 2-15,17 11 0 16,9 13 0-16,10 14 2 16,2 9-2-16,1-1-4 15,11 14-48-15,-27-16-86 16,-17-25-724-16</inkml:trace>
  <inkml:trace contextRef="#ctx0" brushRef="#br1" timeOffset="154399.623">11126 14220 3135 0,'0'0'194'0,"0"0"-146"16,0 0-3-16,0 0 29 0,0 0-6 16,0 0-28-1,0 0-13-15,0 0 4 0,0-4-6 16,0 4-10-16,0 0-9 16,0 0-1-16,0 0 0 15,0 0-2-15,0 0 1 16,0 0 0-16,0 0-1 15,0 0-1-15,0 0-1 16,0 0 2-16,0 0-3 16,0 6 0-16,-12 19 0 15,-21 18 1-15,3 18 4 16,-25 22 3-16,-8 37 1 16,-40 44-1-16,-8 37 3 15,-22 12-4-15,18-10 2 0,16-25-1 16,29-45 1-16,16-29 0 15,15-25-2-15,5-12 0 16,1 2 1-16,6-2-2 16,6-6-1-16,0-20-2 15,15-12-1-15,0-14-1 16,-3-7-1-16,9-4 1 16,0-2-1-16,0-2 3 15,0 0-3-15,0 0 0 16,0 0 0-16,0 0-8 15,0-24-16-15,21-7-43 16,0-13-420-16</inkml:trace>
  <inkml:trace contextRef="#ctx0" brushRef="#br1" timeOffset="155285.837">10100 14220 3369 0,'0'0'197'0,"-6"0"-147"16,6 0-38-16,0 2-3 16,0 17-5-16,0 7-4 15,6 15 9-15,9 8 9 16,21 15 10-16,4 14 1 15,17 32-3-15,27 36-1 16,22 42-6-16,12 16-2 16,-10-5-6-16,-8-10 0 15,-9-20 1-15,-13-32-6 16,-21-19-5-16,-11-37 3 16,-1-8-4-16,0 6 0 0,9 3 0 15,-2-3 2-15,-19-14-2 16,-9-24 0-16,-9-18-6 15,-9-14-7-15,-6-15-6 16,-15-23-11-16,-3-9-167 0</inkml:trace>
  <inkml:trace contextRef="#ctx0" brushRef="#br1" timeOffset="162692.209">12285 9633 3464 0,'0'5'170'16,"-6"-4"-125"-16,6 6-34 15,-9 7-10-15,6 16 4 16,-12 13-5-16,-9 19 8 0,-3 14 2 16,-13 9-2-16,-5 5 1 15,-9 10 1-15,5-1-3 16,-5-6-3-16,3-2-1 15,-3-12-2-15,11-13 2 16,4-17-3-16,6-14 0 16,6-12-16-16,9-23-26 15,5-2-50-15,-2-31-185 0</inkml:trace>
  <inkml:trace contextRef="#ctx0" brushRef="#br1" timeOffset="162953.041">11660 10143 3281 0,'0'0'216'0,"0"0"-159"15,0 0-36-15,0 0 4 16,0 9-11-16,0 23-11 16,0 18 6-16,-6 12 8 15,0 7 2-15,-3 10-2 16,6-2 0-16,3-13-10 15,0-12 1-15,0-14-1 16,0-17-1-16,12-12-1 16,21-9 17-16,25-11-9 15,14-28-9-15,52-26-4 0,-15 4-57 16,-16 12-146-16</inkml:trace>
  <inkml:trace contextRef="#ctx0" brushRef="#br1" timeOffset="-174830.201">27651 12990 3418 0,'0'0'270'16,"-3"0"-242"-16,-4 0-23 16,7 0 2-16,0 0 22 15,0 0-4-15,0 0-11 16,0 0-7-16,0 0-1 15,10-16 7-15,17-16-4 0,21-25-5 16,9-19-3-16,28-37 1 16,39-39 4-16,39-36-3 15,18 0-2-15,-6 25 1 16,-24 42 0-16,-46 52-1 16,-35 24 2-16,-10 13-2 15,-9 3-1-15,-2 2 0 16,-7 4-4-16,-24 14-6 15,-9 7-5-15,-9 2-13 16,-36 0-41-16,3 0-148 16,-10 0-806-16</inkml:trace>
  <inkml:trace contextRef="#ctx0" brushRef="#br1" timeOffset="-174396.896">28490 11524 3401 0,'0'0'173'0,"21"0"-139"16,6-6-24-16,15-3 22 15,12 3 0-15,7 1-16 16,-1 3-11-16,16 2-3 16,-4 0 1-16,-9 0-3 15,-8 0 3-15,-10 13-3 16,-24 6 1-16,3 3-1 15,-18 4 0-15,-6 13 8 16,-12 11 10-16,-21 17 4 16,-18 9 1-16,-4 6-5 15,-8 2-9-15,9-10-5 0,2-7-4 16,22-14-24 0,9-21-91-16,15-29-1146 0</inkml:trace>
  <inkml:trace contextRef="#ctx0" brushRef="#br1" timeOffset="-167546.883">29878 10915 3476 0,'0'0'208'0,"0"0"-204"16,-12 18 5-16,0 15-9 16,-9 5 14-16,3 5-9 15,2 4-3-15,10-7-2 16,0-9 0-16,-3-13 1 15,9-10-1-15,0-8 2 16,0 0 7-16,0-29 12 16,15-27-8-16,7-20-9 0,-10-18-1 15,6-15-1 1,-3-2-2-16,-6 6 0 0,6 17-2 16,-9 19 2-16,9 22 0 15,-3 23-1-15,9 24-4 16,-3 6-1-16,13 44 1 15,2 26 2-15,-3 17 2 16,-3 13-5-16,-6-4-16 16,-9-14-20-16,3-18-20 15,-15-14-12-15,0-19-73 16,0-19-703-16</inkml:trace>
  <inkml:trace contextRef="#ctx0" brushRef="#br1" timeOffset="-167392.013">29845 10906 3369 0,'0'0'202'16,"0"0"-163"-16,0-2-29 15,9-1 4-15,15 0-11 16,3-2-3-16,18-1-6 16,13-12-36-16,2 1-42 15,-18-2-312-15</inkml:trace>
  <inkml:trace contextRef="#ctx0" brushRef="#br1" timeOffset="-167030.993">30307 10728 2246 0,'0'-2'1248'0,"-13"2"-1158"16,1 0-54-16,0 0 6 0,-3 0-6 16,3 21-24-16,6-1-8 15,-3 2-2-15,3 3-2 16,6-6-8-16,0-4-7 15,6-4 4-15,15-7-1 16,0-4-2-16,3-4 1 16,10-28-5-16,-7-10 2 15,-15-15-7-15,-3-8 5 16,-9-4 14-16,0-4 4 16,-3 0 7-16,-15 6 20 15,-9 10 8-15,6 14 5 16,-1 16-11-16,19 12-4 0,-3 13-21 15,6 2-4-15,0 26-22 16,0 23 8-16,0 26 10 16,18 9-9-16,4 7-15 15,8-4-11-15,0-16-16 16,39-6-45-16,-23-29-202 16,5-15-1557-16</inkml:trace>
  <inkml:trace contextRef="#ctx0" brushRef="#br1" timeOffset="-166646.477">30672 10668 3376 0,'-12'-10'183'16,"-9"7"-114"-16,8 3-17 15,1 0-12-15,-3 0-23 16,6 13-17-16,0 13 0 16,-3 6 0-16,-3-4 0 0,9 3-7 15,6-15-9-15,0-1-21 16,0-11-4-16,6-4 15 15,21-4 3-15,-9-27-8 16,9-18-4-16,-8-8 2 16,-10-14 24-16,-9 1 9 15,0 0 20-15,-15 5 28 16,-7 11 3-16,-5 3-4 16,12 10-3-16,0 12-16 15,3 5-13-15,0 10 2 16,12 8 9-16,-9 6-16 15,9 0-10-15,0 3 0 16,0 32-13-16,9 18 8 0,9 16 5 16,9 16-1-16,9-2 1 15,7-5-7-15,-4-13-6 16,-3-10-22-16,18-17-36 16,-17-19-54-16,-7-13-472 0</inkml:trace>
  <inkml:trace contextRef="#ctx0" brushRef="#br1" timeOffset="-166362.608">30768 10512 3371 0,'0'0'246'16,"0"-4"-220"-16,0 4-13 0,9 0-3 16,9 0 1-16,10 0-11 15,-4 10 3 1,15 10-1-16,-9 6-2 0,-3 6 0 15,-6 1 0-15,-11-1 0 16,2-6-5-16,-12-5 1 16,0-9-1-16,0-10 5 15,0-2 28-15,0-2 7 16,0-34-3-16,6-13-19 16,0-12-13-16,3-7 0 15,9 4-12-15,0 9-18 16,15 6-41-16,-12 18-68 15,6 16-722-15</inkml:trace>
  <inkml:trace contextRef="#ctx0" brushRef="#br1" timeOffset="-164501.552">31583 10356 3083 0,'0'0'318'0,"0"0"-248"16,0 0-38 0,12 0 20-16,15 0 3 0,7-6-6 15,17-8-20-15,6-6-5 16,16-4-8-16,-4-3-8 16,13-1-2-16,-19-1-6 15,9-9-30-15,-20 5-79 16,-22 0-372-16</inkml:trace>
  <inkml:trace contextRef="#ctx0" brushRef="#br1" timeOffset="-164328.96">31810 10044 3415 0,'0'0'157'0,"0"0"-133"0,0 0-12 15,0 2-12-15,0 22-19 16,0-3-92-16,-6 2-296 0</inkml:trace>
  <inkml:trace contextRef="#ctx0" brushRef="#br1" timeOffset="-164187.131">31858 10626 3210 0,'0'0'254'0,"0"0"-202"16,0 0-12-16,0 0 15 0,0 0-32 16,6-3-23-16,0-14-75 15,-3-7-507-15</inkml:trace>
  <inkml:trace contextRef="#ctx0" brushRef="#br1" timeOffset="-163396.621">32247 9453 3321 0,'0'-6'318'0,"0"0"-284"16,0 3-13-16,0 3 1 15,0 0-14-15,6 27-8 16,3 22 0-16,-3 16 0 15,12 14 1-15,-9 11 2 0,-9-2-1 16,10-4 1 0,-4-5-3-16,-6-8 1 0,9-16-1 15,-6-8-3-15,3-15-7 16,-6-11-6-16,9-9-2 16,-3-12 8-16,-6 0 10 15,6-9 6-15,9-21 2 16,-3-4-7-16,6-5 1 15,9 5-2-15,-15 7 1 16,9 9-1-16,-2 9-1 16,8 8-1-16,-15 1-4 15,12 0-3-15,-9 16-6 16,-3 14-7-16,-3 2 0 16,-9 3-1-16,0 0 7 15,0-6 5-15,-15-5 6 0,3-1 5 16,0-12 8-16,6-1-1 15,-3-8-2-15,3 1-5 16,6-3 0-16,0 0-3 16,0 0-6-16,0 0-8 15,0 0-2-15,6 0 5 16,3 0 9-16,9 0-2 16,-6-5-11-16,3-11-17 15,3-4-7-15,-6 0-3 16,3-7 28-16,-9 1 17 15,-3 0 1-15,7 5 23 16,-10 5 9-16,0 0 5 16,0 7-5-16,0 1-8 0,0 4-12 15,0 2-5 1,0 2-8-16,0 0-31 0,0 0-26 16,-10 0-88-16,7 0-325 0</inkml:trace>
  <inkml:trace contextRef="#ctx0" brushRef="#br1" timeOffset="-162930.305">32655 9952 1549 0,'0'-6'1878'0,"0"6"-1790"16,0 0-42-16,0 0 0 15,0 0-33-15,0 0-13 16,0 10-4-16,0 17 4 16,15 8 0-16,-9 3 1 15,3 3 3-15,3-3-4 16,3-3 0-16,0-12 0 16,3-12-1-16,-3-5 1 15,3-6 0-15,4-12 3 16,-1-22-3-16,-6-10 0 15,-6 0 0-15,-3 5 2 16,-6 11 21-16,6 10 15 16,-6 10-8-16,0 8-15 15,6 0-15-15,3 36-7 0,3 27 6 16,15 39 1 0,-12 47 0-16,12 4 0 0,-11-16 0 15,-16-24-16-15,0-35-4 16,-16-8 20-16,-14-3 0 15,-9-24 19-15,-12-22-6 16,-16-17-11-16,4-4-2 16,-13-94-26-16,22 6-56 15,15-15-372-15</inkml:trace>
  <inkml:trace contextRef="#ctx0" brushRef="#br1" timeOffset="-162444.214">33162 9435 3341 0,'0'0'159'0,"0"0"-110"16,0 0-30-16,0 14-9 15,0 24 0-15,0 9 10 16,0 14 3-16,-12 8-1 16,-3-2-8-16,5-6-5 15,-2-2-1-15,-3-16-5 16,15-11 1-16,-6-12 4 16,6-5 0-16,0-9-2 15,6-2 16-15,21-4-5 0,7 0-1 16,17 0-5-1,6-19-8-15,-2 5-3 0,-4 0-15 16,-12 4-17-16,0-7-34 16,-14 3-56-16,-10 4-287 0</inkml:trace>
  <inkml:trace contextRef="#ctx0" brushRef="#br1" timeOffset="-162263.953">33282 9733 2861 0,'0'0'618'0,"0"0"-547"16,0 0-15-16,0 18-30 15,19 20-1-15,8 24 5 16,-3 19-3-16,-3 17-13 0,3 1-10 16,-9 35-4-16,-15-28-60 15,0-25-160-15</inkml:trace>
  <inkml:trace contextRef="#ctx0" brushRef="#br1" timeOffset="-160797.241">33464 10652 3307 0,'0'0'200'16,"0"0"-146"-16,0 0-9 16,0 3-9-16,0 29-22 15,-7 22-4-15,-17 21 14 0,3 19-3 16,-15 35-7-16,-12 35-1 16,-19 24-5-16,1-16-3 15,3-35-3-15,8-41 2 16,13-25 0-16,-24 4-4 15,-10 5 2-15,4 2 4 16,-4-18-5-16,16-13-1 16,12-23-9-16,5-24-22 15,13-4-95-15,18-12-2043 0</inkml:trace>
  <inkml:trace contextRef="#ctx0" brushRef="#br1" timeOffset="-160483.974">32685 11817 3377 0,'-3'0'265'0,"3"9"-250"15,-6 6-14-15,-6 6-1 16,0 12 4-16,-3 12 2 15,2 2-1-15,-8 6-3 16,3-1 10-16,6 1 1 16,-3-4 0-16,3-4 8 15,12-1 0-15,-9-3-4 0,9-9-4 16,0-6-4-16,9-5-5 16,24-4-1-16,6-11 0 15,13-6 1-15,20 0-4 16,37-35-16-16,-10-6-46 15,-20-4-259-15</inkml:trace>
  <inkml:trace contextRef="#ctx0" brushRef="#br1" timeOffset="-158779.731">30639 13329 3234 0,'0'-8'246'0,"-7"0"-191"16,7 2 9-16,0-3 14 15,0 6-28-15,0 3-27 16,0 0-17-16,0 0-6 16,0 18-4-16,13 20 3 15,-4 11 1-15,-3 18 3 16,0 4-3-16,0-3-2 16,-6-15 2-16,0-11-2 0,3-18 2 15,15-11-3-15,-6-13-3 16,15-6 6-16,-3-35 1 15,9-10-1-15,4-8-2 16,-4 2 1-16,-6 13 1 16,0 11-1-16,-9 16 1 15,-6 13-2-15,3 4-4 16,-2 21 1-16,2 14 3 16,-3 3 0-16,-3-5-1 15,9-1 0-15,-18-15-3 16,9-11 1-16,0-6 5 15,-9 0 3-15,12-33 6 16,-12-10-3-16,9-9-3 16,-9-8 0-16,0 0-3 15,0 1-3-15,0 12-6 0,-9 9-6 16,9 17-27 0,0 13-58-16,0 8-382 0</inkml:trace>
  <inkml:trace contextRef="#ctx0" brushRef="#br1" timeOffset="-158532.054">31179 13394 3099 0,'0'14'271'15,"0"2"-194"-15,0 7 12 16,0 1-14-16,0-1-35 16,0 1-17-16,15-7-10 15,3-5-4-15,3-6-4 0,3-6 2 16,-6 0-4-16,10-3 0 15,-13-27 0-15,-3-2-3 16,-6-5-5-16,-6 0 0 16,0 5 1-16,-33 10-4 15,-1 9-8-15,-2 12-14 16,-18 1-32-16,15 7-51 16,14 2-448-16</inkml:trace>
  <inkml:trace contextRef="#ctx0" brushRef="#br1" timeOffset="-158263.709">31339 13309 3372 0,'0'0'257'0,"9"0"-238"16,6 0-9-16,3 0 5 0,9 10-4 16,6 11-6-16,-2 5-2 15,2 6-3-15,-12-4 0 16,-3 2-1-16,-15-4-8 15,-3-9 3-15,0-4 0 16,0-11 6-16,0-2 6 16,0-2 13-16,0-24-7 15,0-13-12-15,0-8-1 16,0 3-21-16,18-9-21 16,0 16-61-16,6 13-415 0</inkml:trace>
  <inkml:trace contextRef="#ctx0" brushRef="#br1" timeOffset="-157896.326">31770 13287 3514 0,'-15'0'143'0,"6"0"-106"16,-3 2-2-16,-3 4-14 15,9 12-21-15,6-2-5 16,0 15-9-16,0-9-7 15,0 3 6-15,6-8-5 16,15-2-10-16,-9-13 0 16,6-2 6-16,-3-8 14 15,4-27 1-15,2-12-5 0,-9-11 7 16,-6-13 7-16,-3-5 0 16,-3-7 7-16,0 2 22 15,0 4 28-15,-9 14 14 16,-3 10-27-16,-3 27-16 15,9 13-10-15,6 13-14 16,0 25-4-16,0 32-6 16,0 22 6-16,0 16 0 15,0 7-13-15,21-6-7 16,12-11-5-16,24-18-31 16,-12-25-49-16,1-21-244 0</inkml:trace>
  <inkml:trace contextRef="#ctx0" brushRef="#br1" timeOffset="-157449.564">32377 13009 3526 0,'-21'-3'130'0,"-6"3"-84"15,9 0-1-15,-1 0-13 16,-5 10-19-16,24 11-12 15,0 3-1-15,0-1-4 16,24 4 0-16,4-4 1 16,-4 6-3-16,9-5 1 15,-6-4-3-15,-9 1 0 16,-6-4 6-16,-12 0 1 16,0-2-4-16,-6 3 5 0,-12-6 1 15,-15 2 3-15,0-8-1 16,9-4-3-16,-1-2 0 15,16 0-7-15,9-20-42 16,0-8-64-16,9-11-5 16,19 1-112-16,5 6-81 15,-3 3-13-15,12 6 324 16,-15 8 206-16,-5 9 107 16,5 6-110-16,-3 0-130 15,-15 15-38-15,6 14 7 16,-9 6-1-16,9-3-13 15,-3 0-14-15,-6-8-13 16,-3-3-1-16,6-15-11 0,-9-6-67 16,0 0-199-16</inkml:trace>
  <inkml:trace contextRef="#ctx0" brushRef="#br1" timeOffset="-157329.401">32558 12958 3332 0,'0'0'125'0,"0"0"-125"16,0 0-53-16,21 0-173 16,-9 0-1099-16</inkml:trace>
  <inkml:trace contextRef="#ctx0" brushRef="#br1" timeOffset="-156880.923">32637 13082 3112 0,'0'0'369'0,"15"0"-333"15,-12 0 3-15,24 0 23 16,0 0-13-16,0 0-30 16,3 0-13-16,-3 0-3 15,-8 0-3-15,-4 2 0 16,-9 8-4-16,-3 4-2 16,-3 6 6-16,-3 7 1 15,-18 5 12-15,2 3 6 16,-8-1-6-16,6 3-2 15,12-9-6-15,0-8-1 16,0-5 0-16,9-5 0 16,0-4-2-16,24-6-2 0,0 0 4 15,13 0 0-15,5-10-4 16,3-12 3-16,-9-9-3 16,13-6-7-16,-16-1-9 15,-6-1 6-15,-18-1 1 16,0 5 0-16,-9 10 9 15,0 5 8-15,-12 14 17 16,-15 6-12-16,0 0 3 16,-7 26-6-16,16 7-3 15,6 2 0-15,12 1-2 16,0-5-5-16,30-10 0 16,25-10-3-16,41-11 2 15,-17-11-24-15,-10-18-86 0</inkml:trace>
  <inkml:trace contextRef="#ctx0" brushRef="#br1" timeOffset="-126614.434">9170 9865 3285 0,'-9'-8'159'16,"0"2"-102"-16,6-6-12 15,3 3 13-15,0 0-21 16,0 6-20-16,0 0-6 16,0 0-3-16,0 3 2 15,0 0-2-15,0 0 3 16,0 0-11-16,0 0 0 15,0 6-5-15,0 27 1 16,12 16 4-16,12 12 0 16,13 14 0-16,2-2 0 15,0-1 0-15,0-8 0 16,-8-8-1-16,2-13 0 16,-6-10-4-16,-6-7-12 0,3-7-27 15,-15-19-34-15,0 0-74 16,-3 0-604-16</inkml:trace>
  <inkml:trace contextRef="#ctx0" brushRef="#br1" timeOffset="-126313.891">9170 10387 3257 0,'0'0'215'0,"0"0"-160"15,0 0-41-15,0 0-5 16,6 4 8-16,13 2-3 0,8 10-6 16,6 0-1-16,-12 3 7 15,15-2 4-15,-9 0-11 16,-5-2-3-16,2 0 0 16,-6-6 5-16,-6-3-1 15,-6-4 2-15,3-2 3 16,-3 0 4-16,0 0 1 15,3-2 5-15,9-24-3 16,-3-19-5-16,9-16-15 16,-5-51-11-16,-1 13-49 15,-9 12-180-15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0" max="32767" units="cm"/>
          <inkml:channel name="Y" type="integer" min="0" max="32767" units="cm"/>
          <inkml:channel name="F" type="integer" min="0" max="4095" units="deg"/>
          <inkml:channel name="T" type="integer" min="0" max="2.14748E+0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7-26T03:05:42.2940000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10692 3298 1225 0,'0'0'471'0,"6"0"-306"15,0 0-92-15,0 0-36 16,3 0 26-16,-3 0 397 15,0 0-300-15,0 0-9 16,-3 0-22-16,12 0-46 0,0 0-18 16,-12 0-3-16,6 0-23 15,-3-4-15-15,6 3 0 16,-3-4-4 0,3 5-6-16,9 0 17 0,1-2 3 15,5 2-11-15,15 0-10 16,-12-3-9-16,9 3 1 15,-5-3-3-15,-1 1 7 16,-3-2 8-16,3-2 1 16,-3 4-4-16,7-2-9 15,-4-1-1-15,-12 2-3 16,6 0 3-16,6 0-3 16,-6 1 0-16,4-5 9 0,11 4 3 15,3-2-5 1,9 1-7-16,-2-2 0 0,5 5 2 15,-9 1 2 1,13-5-5-16,-1 0 1 0,-6 2-1 16,-2 0 1-16,5 0 0 15,-9 0-1-15,10-3 0 16,-7 3 0-16,0 0 0 16,-2 3 0-16,-1-2 0 15,6 2 0-15,-8 0 0 16,-1 0 0-16,0 0 2 15,-6 0-1-15,7 0-1 16,-1-3 0-16,0 3 1 16,6-3 0-16,4 0-1 0,-7 3 1 15,6-3-1-15,-2 3 1 16,2 0-1-16,-3 0 0 16,-5 0 0-16,-1 0-5 15,6 0 5-15,-9 0 0 16,13 0 0-16,-7 6 0 15,3-3 0-15,-5 0 0 16,5-1 1-16,3-2-1 16,-8 3 0-16,5 0 0 15,-6 0 3-15,6 0-3 16,-8-3 0-16,11 0 0 0,0 0 0 16,-2 0 0-1,5 0 0-15,-6 0 1 0,7 0-1 16,-4 3 0-16,6-3 0 15,-8 3 0-15,-1-3 0 16,0 0 0-16,10 3 0 16,-10-3 3-16,0 3-3 15,-5-3 0-15,8 3 0 16,-3-3 0-16,-3 2 1 16,7 3-1-16,-7-5 0 15,0 5 0-15,7-3 0 16,-10 4 0-16,0-3 0 15,7 3 0-15,-7-2 1 16,9-2-1-16,4-2 0 16,-7 0 0-16,9 3 0 0,-2-3-1 15,2 0 1-15,-3 0 0 16,1 0 1-16,2 3-1 16,3-3 0-16,-2 3 3 15,2-1-2-15,-3 1-2 16,-2 1 2-16,8-4-2 15,-8 2 2-15,2-2-1 16,-3 0 0-16,-5 0 1 16,8 0-1-16,-12 0 4 15,13 0-3-15,-1 4 4 16,-3-4-2-16,7 0 2 16,-4 2-5-16,-3 2 5 15,4-4-2-15,-4 2-3 16,3 1 4-16,-2-3-1 15,-1 3 0-15,10-1-3 16,-4 3 3-16,0 0 0 0,13-3-2 16,-7 2-1-16,4-2 1 15,5 1 2-15,-6-3 0 16,7 3 0-16,-1-3 1 16,-8 0-1-16,8 0 1 15,-2 0 2-15,5 0-1 16,-2 0-1-16,-4 0 0 15,4 0-4-15,-7 0 6 16,1 0-6-16,-1 3 3 16,-9 1 1-16,10-2-3 15,-10 2 3-15,10-4-2 16,-1 0-1-16,-9 0 3 0,10 0-1 16,-10 0-3-16,-2 0 8 15,2 0-5-15,-9 0 1 16,-8-4 0-16,-1 2 0 15,0-2-4-15,-6 4 3 16,4-3 2-16,-1 0 1 16,-3-2 0-16,6 1-2 15,-5-2 1 1,2 0-1-16,0 4 0 0,-3-1-2 16,-2 3 1-16,11-3-2 15,-9 3 0-15,-3-2 1 16,13-2-1-16,-7 2-1 15,12-2 0-15,1 2 0 16,2-2 3-16,0 1-3 0,-2 3 0 16,-7 0-1-16,0 0 1 15,-6 0 0-15,7 0-1 16,-10 0 0-16,12 0 1 16,-9 0 0-16,10 0-1 15,-1 7 1-15,-3-1 0 16,1 0 0-16,-7-4 0 15,6 1 0-15,-6-3 0 16,7 0 3-16,5 0-3 16,-3 0 4-16,4 0-4 15,2 0 3-15,-6 0-3 16,7 3 2-16,-16-3-2 0,15 2 0 16,-11 3-2-16,-7-4 2 15,-3-1 0-15,6 4 1 16,-12-2 3-16,4-2-2 15,-1 4 1-15,0-2-2 16,3 4 1-16,0-3-1 16,7 3 1-16,-4-1 1 15,-3 1-2-15,0-3-1 16,-2 3 3-16,-13 0-3 16,15-6 3-16,-12 4-2 15,3-4 2-15,0 2 0 16,7 2 0-16,-7-2 0 15,-9 2 0-15,-3-4-3 16,9 3 0-16,-21-3 3 0,3 0-3 16,-6 1 0-16,0-1 0 15,0 0-4-15,0 0-12 16,0 0-20-16,0-1-76 16,-9-18-930-16</inkml:trace>
  <inkml:trace contextRef="#ctx0" brushRef="#br0" timeOffset="3515.635">22142 2358 2200 0,'0'0'342'0,"0"0"-243"16,0 0-64-16,0-8 282 16,25-12-192-16,17-7-56 0,9-5-10 15,22-7-3 1,11-2-4-16,7 1 6 0,11-7-9 15,10 3 7 1,-12 11-21-16,-7 1-23 16,-8 9-4-16,-22 9-5 0,-9-1 0 15,-18 4-3-15,-11 6-5 16,-13 4-9-16,-6-3-10 16,0 2-16-16,-6-1-35 15,0-1-223-15,-6 2-1624 0</inkml:trace>
  <inkml:trace contextRef="#ctx0" brushRef="#br0" timeOffset="4131.076">23326 1270 3071 0,'0'-3'262'15,"0"3"-202"-15,0 0-13 16,0 0-17-16,0 0-19 15,0 5-11-15,0 25 1 16,0 13-1-16,0 16 6 16,0 14-1-16,0 4 2 0,0 4-1 15,0-8-2-15,0-6 4 16,0-4-3-16,0-10 2 16,0-12-1-16,6-9 2 15,3-3-3-15,-9-15 3 16,6-2-2-16,0-6-1 15,0-4 3-15,6-2 3 16,3 0 10-16,3 0-4 16,9 0-8-16,6 0-6 15,-12-2-2-15,7-4-1 16,-1-1-11-16,0 2-26 16,9-3-21-16,6 2-78 15,-14-3-483-15</inkml:trace>
  <inkml:trace contextRef="#ctx0" brushRef="#br0" timeOffset="4491.232">23703 1785 2408 0,'-9'0'669'0,"9"0"-462"15,0 5-158-15,0 13-27 16,0 6 13-16,0-2-8 16,0-1-13-16,18 3-7 15,-9-6-3-15,6-3-4 16,3-4 0-16,-3-8 0 0,0-3 0 16,3 0 0-16,-9 0 0 15,7-14 1-15,-4-11 3 16,-6-3-4-16,-6-3 0 15,0 5-4-15,0 0 4 16,-18-1-1-16,-1 13-6 16,-5 0 6-16,3 11-4 15,0 3-15-15,0 0-30 16,18 9-71-16,-3 13-261 16,6 2-1686-16</inkml:trace>
  <inkml:trace contextRef="#ctx0" brushRef="#br0" timeOffset="4900.762">24219 1717 3112 0,'-18'-9'260'16,"9"7"-208"-16,-12-4-5 15,3 6-26-15,-1 0-8 16,-8 0-7-16,9 17-6 16,-3 13-1-16,6 3-6 15,12 1-6-15,-6-1 0 0,9-7 8 16,0-3-1-16,0-8 2 16,0 0-6-16,9-9-18 15,3-6 10-15,6 0 4 16,3-6 8-16,-12-15 6 15,9 1 0-15,-6 1 0 16,-9 7 17-16,7 0 3 16,-10 10 7-16,0 2-8 15,0 0-17-15,6 0-2 16,0 0-4-16,9 2-1 16,3 9-17-16,18-4-37 15,6-2-139-15,-9-5-373 0</inkml:trace>
  <inkml:trace contextRef="#ctx0" brushRef="#br0" timeOffset="5351.969">24469 1732 2756 0,'-12'-3'423'0,"-3"3"-306"16,6 0-24-16,-3 0-36 15,-9 0-6-15,15 0-24 16,-9 9-14-16,9 8-3 15,6 3-6-15,-6 1-4 16,6-3 0-16,0-4 1 16,0-2-1-16,0-4 0 15,6-2 0-15,9-1-5 16,-3-5-1-16,-6 0-5 16,9-19-3-16,3-10-7 0,-15-13-4 15,12-7-12-15,-6-3-22 16,-9-8 26-16,0 8 13 15,0-3 15 1,-9-1 5-16,-9 3 34 0,6 10-4 16,-6 4 18-16,9 13-6 15,9 12-14-15,-6 7-1 16,6 7-12-16,0 0-9 16,0 4-3-16,-6 28-3 15,6 20 0-15,-9 13 0 16,9 16 7-16,0 4-7 15,0-2 2-15,21-10-1 16,0-9 2-16,0-7-3 16,6-20-2-16,7-13-20 0,20-24-27 15,-9-3-60-15,0-27-800 0</inkml:trace>
  <inkml:trace contextRef="#ctx0" brushRef="#br0" timeOffset="6119.19">22293 2643 2246 0,'0'0'268'16,"-12"0"327"-16,9 0-391 16,3 0-121-16,0 0 1 15,0 0-28-15,0 0-34 16,0 6-16-16,21 7-6 15,4 7 3-15,14 5 5 16,15 3 7-16,9-2-1 0,7 2-4 16,5-5-2-1,-5-2-4-15,-1-1-4 0,1-5-15 16,-1-4-26-16,-9-5-53 16,-23-3-332-16</inkml:trace>
  <inkml:trace contextRef="#ctx0" brushRef="#br0" timeOffset="6854.388">23618 2519 2698 0,'0'-11'744'0,"-15"-5"-685"16,0 2-22-16,-12 2 0 16,0 7-20-16,-3 2-1 15,-10 3-8-15,7 0-8 0,-9 8 1 16,15 13-1-1,6 5 0-15,6 4-7 16,8-2-1-16,7 3 0 0,0-3 0 16,7 2 3-16,20 2 2 15,6 0-2-15,3 0 4 16,6 3-4-16,-11-5-1 16,2-1-8-16,-6-3-6 15,-12-6 9-15,-6 1 3 16,-9-9-4-16,0-1-2 15,-9-4 1-15,-21-1 13 16,-6-6-7-16,-16 0 7 16,19 0-1-16,-15-20-14 15,24-11-33-15,3-27-29 16,14 5-217-16,7-3-196 0</inkml:trace>
  <inkml:trace contextRef="#ctx0" brushRef="#br0" timeOffset="7054.742">23555 2478 2614 0,'0'14'331'15,"0"13"-123"-15,0 9-74 16,6 7-52-16,0 8-37 16,6-2-18-16,3 1-16 15,-6-1-2-15,6-8-6 16,-6-5-3-16,9-4-21 15,-5-9-59-15,-10-18-269 0</inkml:trace>
  <inkml:trace contextRef="#ctx0" brushRef="#br0" timeOffset="7413.236">23567 2707 3041 0,'0'0'205'0,"3"0"-161"15,27-4-31-15,0 4-7 16,1 0-6-16,2 0-2 16,9 0-11-16,-15 0-8 15,-6 0-4-15,-3 0 8 0,-9 0 17 16,1 6 1 0,-10 9 16-16,0 0 36 0,0 7 18 15,0 0-18-15,0 1-22 16,0-2-12-16,0-4-3 15,6-2-3-15,6-10-4 16,-6 1 6-16,9-6-10 16,-6 0-5-16,9 0 7 15,-12-6-7-15,3-14-8 16,-9-1-5-16,0-2-15 16,-3 3 11-16,-15 5-8 15,-9 4 7-15,0 5-23 16,2 6-21-16,-2 0-257 15,15 0-1744-15</inkml:trace>
  <inkml:trace contextRef="#ctx0" brushRef="#br0" timeOffset="7685.094">23983 2669 3233 0,'0'0'156'0,"0"0"-109"15,10 0-26-15,14 0-16 16,0 0 12-16,9 8-4 16,0 10-7-16,0-4-5 15,-14 7 4-15,2-7-5 16,-15 2-8-16,0-8 1 16,-6 1-6-16,0-6-4 15,0-3 17-15,-6 0 8 16,-15 0 2-16,9-12-10 0,-1-17-11 15,13-28-34-15,0 11-46 16,13-3-315-16</inkml:trace>
  <inkml:trace contextRef="#ctx0" brushRef="#br0" timeOffset="8155.584">24367 2791 2605 0,'0'0'680'0,"6"0"-631"16,21-2-38-16,6-19-5 16,-9 3-5-16,10-5-1 15,-1-3 0-15,-15-4 1 0,-3 3-1 16,-3 1 0-16,-12 4 22 15,0 2 6-15,0 1 16 16,-18 11 8-16,-3 4-15 16,-6 4-20-16,2 0-11 15,-11 31 0-15,21 3 9 16,-6 12 2-16,15-1-10 16,6-11-7-16,9-1 0 15,33-24-6-15,58-15-12 16,-10-23-55-16,-5-12-879 0</inkml:trace>
  <inkml:trace contextRef="#ctx0" brushRef="#br0" timeOffset="12484.734">11159 4703 2236 0,'12'0'265'0,"7"0"-156"16,11 0-25-16,-6 0-22 15,9 0 1-15,3 0-15 16,7-4-27-16,-4 4 191 16,12-6-128-16,-3 0-12 15,22 1-27-15,-7-4-20 16,10 3-8-16,-1 4 0 16,3-7 3-16,7 3-7 15,-13 0-7-15,4 0-5 0,-7 3 4 16,-2 0-4-1,-7 1 3-15,3-2-3 0,-2 2 0 16,2-2-1-16,-9 2 1 16,1 2 7-16,-7 0-8 15,0 0 10-15,-6 0 2 16,7 0-6-16,-10 0 2 16,6 0-1-16,-3 0-2 15,-2 0-2-15,5 0 2 16,-9-3 7-16,12 0-4 15,-5-4-2-15,5 5 3 16,-9-3-3-16,12-1 3 0,-8 2-2 16,-10 2 0-16,12 2-4 15,3 0 5 1,-8 0-4-16,11 0-3 0,-6 0 2 16,0 0-2-16,4 0-1 15,-7 0 1-15,0 0 3 16,0 0 0-16,-9 0-3 15,7 0 2-15,-1 0-2 16,-3 0-1 0,6 0 5-16,7 0-1 0,-7 2 0 15,3 2 1-15,6-2-1 16,-8 2-4-16,5-2 4 16,-6-2-1-16,-3 3 1 15,7-3 2-15,2 0-1 16,-9 0-2-16,6 0 3 15,4 0 2-15,-1 0-3 0,3 0-2 16,1 0 0-16,5 0 0 16,-6 0 0-16,0 0 0 15,4 0 0-15,-7 0-3 16,9 0 3-16,-17-3 0 16,2-3 3-16,0 4-3 15,-6-2 5-15,-12 2-1 16,0 2-1-16,-5-3 0 15,-4 3-3-15,-3 0 3 16,-3 0-1-16,-6 0-4 16,0 0 1-16,0-4-2 15,0 4-3-15,0-8-25 0,-15 5-95 16,-3-6-1451-16</inkml:trace>
  <inkml:trace contextRef="#ctx0" brushRef="#br0" timeOffset="13669.115">15726 4603 1041 0,'0'0'1862'0,"-9"-3"-1681"15,9 3-23-15,0-2-57 16,0 2-32-16,0 0-18 0,0 0-19 16,0 0-7-16,0 0-6 15,0 0-3-15,0 0 2 16,9 0 3-16,12 0-1 15,9 0 2-15,12 2-3 16,4 3-6-16,5 5-2 16,6-5-3-16,10 5-4 15,-1-5-2-15,4-5 4 16,2 6-2-16,-3-3-4 16,4 0 4-16,-7 0-4 15,-8-3 0-15,-4 3 0 16,-9-3 1-16,0 0-1 15,1 0 0-15,-10 0 0 16,12 0 1-16,-6 0-1 0,13 0 0 16,-10 0 1-16,0 0 1 15,1 0 1-15,-1-6-3 16,3 0-1-16,-6 0 1 16,1 1 0-16,-4-1 2 15,-3 0-1 1,-6 3-1-16,4-3 0 0,2 2 1 15,-3 2-1-15,-3-1 0 16,3 1 3-16,-6-4-3 16,-5 2 3-16,5-1-3 15,-3 1 1-15,-15 4-1 16,6-2 0-16,-9 2 0 16,0 0 1-16,-6 0-1 0,0 0 0 15,0-4-7 1,0-1-16-16,0-1-64 0,-6-5-515 0</inkml:trace>
  <inkml:trace contextRef="#ctx0" brushRef="#br0" timeOffset="23920.618">7752 5794 1200 0,'0'0'1138'16,"-9"0"-893"-16,9 0-163 16,0 0-49-16,0 0 25 15,0 0-12-15,0 0-12 16,0 0-32-16,0 0 380 16,0 0-253-16,-6 0-57 15,6 0-29-15,0 0-26 0,0 0 0 16,0 0-6-16,0 0-11 15,6 0 2 1,15 0 5-16,-3 0-7 16,15 0 4-16,-6-3-3 0,13 3 3 15,-10-9 2-15,15 4-1 16,-6-4 2-16,16 3 0 16,-10-3-3-16,6 3-1 15,-5-2-2-15,-1 2 3 16,-6 2-4-16,6-1 1 15,-12 2-1-15,7 0 0 16,-7-3 4-16,0 3 1 16,0 1 1-16,10-5-5 15,2 5 3-15,9 2 0 16,-3-3 8-16,7 0 0 0,2 3-6 16,-2 0-4-1,2 0-2-15,-12-3 0 0,7 3 0 16,-10 0 0-16,-6 0 0 15,0-3 0-15,-6 3 0 16,-2-3 0-16,-4 0 0 16,0 3 0-16,-3-2 1 15,-3-3-1-15,6 4 0 16,-5 1 0-16,8 0 0 16,0 0 1-16,0-5-1 15,18 5 0-15,-2 0 1 16,2 0-1-16,-6-1 0 15,13 1 1-15,-10 0-1 0,0 0 0 16,-6 0 0 0,-6 0 2-16,1 0-2 0,-10 0 0 15,9 0-1-15,-6 0 1 16,-6 0 0-16,13 0 0 16,-7 0 0-16,0 0 0 15,3 0 1-15,12 0-1 16,-2 0 0-16,11 0 0 15,-6 0 0-15,9 0 2 16,-2 0-2-16,5 0 1 16,-6 0-1-16,-2 0-1 15,-7 1 1-15,0-1 0 16,-6 5 1-16,4-4-1 16,-1-1-1-16,0 5 1 15,3-3 0-15,7 4 1 0,-10-3 5 16,6 0-5-16,-6 0 4 15,-2 0-2-15,5-3 2 16,-9 0 3-16,0 0 1 16,-9 0-1-16,10 2-3 15,-16-2 2-15,3 0 0 16,-12 0 3-16,9 0-7 16,-18 0 0-16,0 0 2 15,0 0-2-15,0 0-1 16,0 0-2-16,0 0-31 15,-18 0-98-15,3 0-2111 0</inkml:trace>
  <inkml:trace contextRef="#ctx0" brushRef="#br0" timeOffset="27237.695">14238 5785 2446 0,'0'-3'168'0,"0"0"-102"15,0 3-19-15,0 0 39 16,0-2 28-16,0 2-25 15,0 0-40-15,0 0 21 16,0 0-9-16,0 0 0 16,-6 0 5-16,6-3-17 15,0 3-15-15,0 0-7 16,0 0-6-16,0 0-7 16,0 0-3-16,0 0-2 15,0 0-3-15,0 0 0 16,0 0 0-16,0 0-1 15,0 0 0-15,0 0-5 16,0 0 5-16,0 0-5 0,0 0 3 16,0 3-2-16,0 8 1 15,0-2-1-15,12 2-1 16,-9 1 3-16,6-3-3 16,-3 1 4-16,9 1-3 15,-12-6 3-15,6 5-4 16,-3-2 7-16,0-2-3 15,-6 1-4-15,6-6 5 16,3 3 6-16,-3-4-3 16,6 0 6-16,1 0 4 15,8 0-3-15,-3 0 1 16,9 0-6-16,0 0 1 16,3 0-3-16,3-4-8 0,1-4 5 15,5 2-5-15,-3-2 2 16,6 2-1-16,-2 2-1 15,5 4 2-15,0-3-1 16,6 3-1-16,-8 0 0 16,11 0 1-16,-18 0-1 15,13 0 0-15,-10 7 0 16,9 4 0-16,-6 0 0 16,7 1 2-16,-7 3-2 15,6-4 0-15,-9 2-1 16,-2-1 1-16,-1-2 0 15,-6 6 0-15,-6-5 0 16,-3-1 1-16,-6-3-1 16,-3 3 0-16,-6-5 1 15,-2 1-1-15,5-6 1 0,-9 0-1 16,0 4 5-16,0-4-1 16,0 0 0-16,0 0-1 15,0 0 0-15,0 0-1 16,0 0-2-16,0 0 3 15,0 0-3-15,0 0 2 16,0 0 1-16,0 0 0 16,0 0 1-16,0 0 1 15,0 0 1-15,0-4-1 16,0-7-1-16,9-5-4 16,-3 2 0-16,-3-4 0 15,12 4 1-15,0-7 0 16,3 4-1-16,3 0 0 0,-3 5-1 15,9 0 0-15,-9 4 1 16,16 4 0-16,-10 4-3 16,0 0 3-16,12 0-1 15,3 0 1-15,1 0 0 16,-4 0-1-16,12 0 1 16,3 0 0-16,-2 0 0 15,8 6 0-15,-6-6 0 16,7 0 0-16,-7 0 1 15,-6 0 1-15,4-2-2 16,-19-7 0-16,3-6 1 16,-6 0-1-16,-12-3 1 0,3-2-1 15,-3-15-7-15,-15 3-33 16,0 0-243-16</inkml:trace>
  <inkml:trace contextRef="#ctx0" brushRef="#br0" timeOffset="30954.198">11428 6894 2092 0,'-9'0'365'15,"9"0"-188"-15,0 0-91 16,0 0-54-16,-6 0-5 16,6 0 1-16,-9 0 32 15,6 0 232-15,-3 0-203 16,0 4-45-16,-12-4-18 15,15 2-11-15,-9 1-1 16,-4 0-1-16,4 3-4 16,-3-3-1-16,-3 3 6 15,0-4 9-15,-6 4-6 16,9 0-9-16,-12 0 1 16,3 0 2-16,-4 1-6 15,-5-1 2-15,3 5-2 16,-3-2 0-16,0-1-2 15,-1 0 5-15,1 4-2 0,3-2-3 16,-3-5 1-16,-3 5 2 16,-1-3-3-16,-2-1-2 15,-9 3 3-15,12 3 0 16,-10 0-4-16,1-4 3 16,6 7 6-16,-6-4-9 15,5 2 0-15,1 1 1 16,0-2-1-16,0 0 0 15,-1-1 1-15,10-1 2 16,-3 1-3-16,-6-2 0 16,6-1 0-16,-7 2 0 15,-2 1 0-15,6-2 0 16,6-4 0-16,-4 1 0 0,7 0 4 16,9-2 7-16,-3-4-8 15,6 0 2-15,-3 0 0 16,3 0-2-16,0 0-3 15,-6-6 0-15,-4-6 11 16,-5 0-11-16,12-3 4 16,-6 4-3-16,-9-1 1 15,15-3 1-15,-9 6 4 16,-4-5-1-16,16 0-6 16,-12-4 1-16,9-2 5 15,-9-5-1-15,15 3 3 16,-3-3-1-16,3-1 0 15,6 0-1-15,6-2-1 0,0-5 1 16,0-2-2 0,0-1-3-16,0 2-1 0,0-1 2 15,0 0-2-15,6 3 1 16,6-1-1-16,3 3 0 16,-9 4 1-16,3-1-1 15,15 2 0-15,-12-1 0 16,0 2 3-16,15-3-3 15,-12 1-1-15,22-3 1 16,-13 5 0-16,12-3 0 16,3 5 0-16,-9-8 1 15,10 4-1-15,-1 3 0 16,0 3 0-16,-6-5 0 0,0 8 0 16,1 1 0-16,-1-3 3 15,0 4-3-15,15 1 1 16,-11 0 0-16,20 2 0 15,-12 0 4-15,3 3-4 16,7-3 3-16,-4 6-3 16,9 4 1-16,-11 2-2 15,5 0 3-15,-3 0-1 16,4 0-1-16,-7 0-1 16,0 2 0-16,-5 7 0 15,5-3 2-15,-6 0-2 16,6 6 0-16,1 0 0 0,-4-1 0 15,0 4 0 1,-6 0 0-16,-8 5 0 0,8 0-1 16,-12 0 1-16,0 9 0 15,-3 1 0-15,10 3 0 16,-16 1 0-16,6 2 0 16,3 1 0-16,-6 2 0 15,0-1 1-15,-6 0-1 16,0-3 0-16,-6-3 0 15,-2-2 0-15,-7-2 0 16,0 3 0-16,0-5 0 16,-7 2 1-16,-17 3-1 15,-3 3 3-15,6 1-1 16,-15 3 0-16,3-5 1 16,-4-5 0-16,-2-1 2 15,-6-1-5-15,0-1 2 16,-7-11 2-16,7 0-4 0,6-6 0 15,9-8 0-15,15 0-3 16,15 0-14-16,0-16-53 16,6-4-266-16</inkml:trace>
  <inkml:trace contextRef="#ctx0" brushRef="#br0" timeOffset="32419.131">14896 7018 2282 0,'0'0'416'15,"0"0"-239"-15,0 0 44 16,0 0-99-16,0 0-30 16,6 0-22-16,12 0-26 15,-6 0-9-15,15 0-9 16,-6 0 15-16,10 0 1 0,2 2-12 15,9 1-3-15,6 0-8 16,-5-3-5-16,17 0-3 16,3 0-4-16,13 0-2 15,-1 0-1-15,19 0 0 16,2-8-4-16,10-2 7 16,-3-2-3-16,-4 2 2 15,1 4-3-15,-13-3-2 16,-2 3 2-16,-7 1-3 15,-2-1 0-15,-7 6 1 16,1-4-1-16,-10 1 0 16,-3-3 1-16,-8 0-1 15,-1 0 1-15,-12 0-1 16,-3 4 5-16,0-4-5 16,4 0 4-16,-16-3-1 15,6 3-1-15,3 0 2 0,-6 1-1 16,3-4-3-16,-2 3 4 15,-7-2-3-15,-3 4-1 16,6-2-1-16,-9 1 1 16,-3 2 0-16,0 0 0 15,0 0 2-15,-9 3-2 16,0 0 0-16,0 0 0 16,0 0 0-16,0 0 0 15,0 0-3-15,0-3-5 16,0 0-11-16,0-2-47 0,6-1-109 15</inkml:trace>
  <inkml:trace contextRef="#ctx0" brushRef="#br0" timeOffset="37656.278">16007 8212 2223 0,'0'2'104'16,"-7"2"-104"-16,1 5 17 15,6-2 156-15,-9-1 362 16,9 1-383-16,0-1-74 16,0-4-7-16,0-2-1 15,0 4-27-15,0-4-14 16,0 0-8-16,0 1-5 0,0-1-3 15,0 0 2-15,0 0-8 16,9 0 4-16,4 5 0 16,-4-5-4-16,21 1-2 15,-3 4 4-15,18-3-5 16,0 4 2-16,7 0 0 16,8 0 0-16,10-1-4 15,-7-1-1-15,18-2-1 16,-14 1 3-16,14-3-1 15,-2 0 3-15,-7 0-5 16,-2 0 2-16,2 0-2 16,-12 0 3-16,-2 0-3 15,-10 0 2-15,0 0 3 16,7 0-3-16,-10 3 3 16,0-3 1-16,4 0 2 0,-1 0 1 15,3 0-3-15,-3 0 0 16,4 0-2-16,-10 0 0 15,6 0-4-15,-5 0 1 16,5 0-1-16,-3-3 0 16,-6 3 1-16,4 0-1 15,-1 0 0-15,-3 0 0 16,3 0-1-16,1-3 1 16,-4 3 0-16,-6-2 1 15,3-2-1-15,0 1 0 0,-5 1 0 16,2-2 0-1,6-1 0-15,-6 2 0 0,3-3 0 16,7-1 0-16,2 0 0 16,0-3 0-1,-2 5 0-15,11 1 0 0,6-2 1 16,-15 4-1-16,7-3 0 16,-7-2 3-16,-6 5-3 15,-2-4 1-15,-4 0 2 16,-6 2 4-16,0 0-2 15,-9-1-3-15,-6 5 4 16,9-1 1-16,-12 1 1 16,10 0-6-16,-13 0 0 15,0 0 3-15,-6 0-3 16,0 0 0-16,0 0-2 16,0 0 0-16,0 0-1 0,0 0-13 15,-31-4-29-15,7-4-66 16,-9-5-947-16</inkml:trace>
  <inkml:trace contextRef="#ctx0" brushRef="#br0" timeOffset="40535.994">30705 1577 2136 0,'-6'24'246'16,"0"-1"316"-16,-3 9-392 15,9 3-99-15,0 0 1 16,0-3-32-16,0-5-18 15,0-10-10-15,0-3 3 16,0-8-3-16,9-2 11 16,-9-4 30-16,0 0 10 15,0-24-25-15,0-9-28 16,0-13-6-16,6-3-1 16,-6-11 0-16,0 8 4 15,0 3-6-15,6 4 12 16,-6 13-1-16,3 9-5 15,6 5-4-15,-3 10-3 0,-6 4 0 16,9 4-5-16,-6 0 0 16,-3 6-2-16,9 18-6 15,3-1 7-15,-6 6 6 16,9-1 0-16,-3-6 0 16,-6 3 0-16,7-14 0 15,-4-2-3-15,-3-7-7 16,-3-2 4-16,6-2 6 15,-3-24 10-15,9-13-10 16,3-6 0-16,-3 2-3 16,12 2 0-16,-12 3 2 15,3 15 1-15,-9 6 1 16,-3 13 6-16,1 4-7 0,-4 0-4 16,9 26-2-16,0 15 6 15,-3 6 0-15,0 4 5 16,6 3-5-16,-3-3 0 15,0-4 1-15,0-9 2 16,-3-9-2-16,3-9-1 16,-3-2-1-16,3-12-5 15,0-4-8-15,0-2 5 16,4 0 2-16,-7 0 7 16,12-8 4-16,0-13-4 15,-6-2 0-15,9-6-11 16,-15 3 10-16,0-1 1 15,-3 7 0-15,-6 1 2 16,0 6 3-16,0 4-1 0,0 3-4 16,-6 6-4-1,-12 0-9-15,3 0 0 0,3 22 3 16,6 5 10-16,0 6-6 16,0-1-4-16,6 0-1 15,0-6-5-15,6-5-28 16,9-10-17-16,9-8 37 15,-6-3 24-15,9 0 5 16,-8-20 6-16,2-10-11 16,-6 1-9-16,3-4 9 15,-12 5 18-15,-3 8 33 16,-3 5 8-16,0 11-3 0,0 3-17 16,0 1-11-1,0 0-20-15,0 0-8 0,9 8-9 16,-3 12 2-16,6 0 4 15,-6 5 0-15,9-3-4 16,-6-4-3-16,-3-1-7 16,6-7-16-16,-6-5-23 15,0-2-4-15,-6-3 15 16,3 0 45-16,-3 0 1 16,9-8 10-16,-2-4-2 15,-1-3 2-15,9 3-1 16,-9 6 0-16,0 0-2 15,3 1-7-15,3 2 0 0,-6 3-1 16,0 0 0 0,0 0 0-16,-3 0-6 0,15 0 1 15,-12 0 1-15,-3 0 3 16,12 0 0-16,-9 0 1 16,0 0 5-16,0-3 16 15,-6 3 18-15,9 0 4 16,-9 0-8-16,0 0-14 15,0 0-6-15,6 0-4 16,0 0-2-16,1 0-3 16,-4 0-2-16,15 3 2 15,-12 9 0-15,-3-4-2 16,12 1-1-16,-9 0-3 16,3-3-2-16,-6-3-5 15,6-3-11-15,9-6-35 0,3-17-58 16,-12-8-702-16</inkml:trace>
  <inkml:trace contextRef="#ctx0" brushRef="#br0" timeOffset="40855.508">31915 1410 2289 0,'0'3'256'16,"0"8"517"-16,0 1-639 15,0 1-100-15,0 6 2 16,0 2-2-16,0 5-7 0,6 0-12 16,6-1-6-1,3-9-6-15,-3 3-3 0,1-13 0 16,2-5-6-16,-9-1-6 16,-3 0 12-16,-3-16-1 15,9-10-4-15,-9 0-7 16,0-1 4-16,0 3 4 15,-12 10 0-15,-19 1 4 16,16 12-1-16,-12 1-3 16,9 0-3-16,-6 1-16 15,24 14-42-15,0 3-88 16,0-10-494-16</inkml:trace>
  <inkml:trace contextRef="#ctx0" brushRef="#br0" timeOffset="41470.814">32054 1351 2299 0,'9'0'138'0,"-9"0"687"0,0 0-609 16,9 0-153-16,-3 0-30 15,3 12-21-15,15 2-7 16,-6 4-5-16,10 9 1 16,-10 6-1-16,9 5 0 15,-15-2 0-15,0 3 3 16,0-4-3-16,-12-11 0 15,0-10 0-15,0-5 0 16,0-9 0-16,9 0 3 0,-9 0 6 16,6-23-4-1,3-7-5-15,15-5-1 0,-15 2-1 16,7 11 1-16,-4 2 1 16,3 10-3-16,-3 10-1 15,-6 0-1-15,3 0 0 16,3 10 1-16,-6 12 1 15,-3-2 3-15,6-1 0 16,6-1 0-16,-12-7-1 16,6-11 1-16,12 0 0 15,-9-3 6-15,10-26-6 16,2-3 0-16,3 0-3 16,-9 1 2-16,-6 9 1 15,-6 7 4-15,3 9 7 16,-9 3 5-16,0 3-3 0,6 0-10 15,0 6-3-15,0 14 5 16,6 11 0-16,9 5 0 16,7 12-2-16,-10 10-3 15,9 7 0-15,-12 2 3 16,15 0 1-16,-18-4-2 16,0-17-1-16,-6-8 1 15,-6-12-2-15,0-8 1 16,-18-12 8-16,-24 0 2 15,-6-6-3-15,-13 0-5 16,4 0-3-16,6-24 6 16,17-18-6-16,34-59-25 0,0 4-80 15,28-3-1839-15</inkml:trace>
  <inkml:trace contextRef="#ctx0" brushRef="#br0" timeOffset="43206.29">28994 1493 2266 0,'0'0'769'16,"0"0"-438"-16,0 0-245 15,3 0-62-15,21-12-1 16,-6-1-4-16,0 0-6 16,3 3-7-16,6 1-3 15,-12 3-3-15,0 4 3 16,-5 2-3-16,-10 0 0 16,3 0-10-16,-3 2-29 15,0 13 11-15,0 5 6 0,-3 4 18 16,-13 0-1-16,7-2 5 15,9-1 0-15,0-3 0 16,0-4-8-16,0 1 2 16,15-5 1-16,7 1 5 15,-4 0 6-15,3-2-2 16,-6 3 3-16,9 0-7 16,-12-6 4-16,-6 5-4 15,-6-2 0-15,0-1 0 16,0-2-1-16,-6 9 1 15,-21 0-6-15,9 0 4 16,-9-1-25-16,9-14-48 16,-4 0-126-16,16-3-740 0</inkml:trace>
  <inkml:trace contextRef="#ctx0" brushRef="#br0" timeOffset="43518.619">29247 1413 2167 0,'0'0'200'16,"12"0"728"-16,-6-9-846 15,15-3-45-15,-3 3 1 16,16 2-14-16,-7 0-9 16,-6 7-7-16,9 0-8 0,-9 0-13 15,-12 18-21-15,-9 11-44 16,0 5-35-16,0 11 69 15,-18 0 28-15,-6-5 4 16,3-6 12-16,3-7 5 16,6-9 16-16,12-7 6 15,0-7 7-15,0-4-1 16,18 0 28-16,9 0-28 16,12-9-19-16,19-23-14 15,-7 2-65-15,-12-2-223 0</inkml:trace>
  <inkml:trace contextRef="#ctx0" brushRef="#br0" timeOffset="43907.506">29636 1091 2321 0,'0'33'384'15,"0"1"65"-15,0 11-317 16,0 7-61-16,10 7-15 16,5-1-22-16,0-8-21 15,-9-4-1-15,9-7-3 16,-9-17-4-16,0-6-4 16,-6-10-2-16,6-6 1 15,-3 0 0-15,15 0-3 16,-12-17 3-16,12-4-26 0,-3 3 0 15,-3 6 0-15,0 6-7 16,4 6 7-16,-4 0 8 16,-3 12-14-16,0 12-18 15,-9 4 16-15,0-3 25 16,0-5 9-16,-12 1 12 16,-6-10 4-16,-19 0-1 15,13-7-15-15,0-4-32 16,3-19-84-16,15-7-299 0</inkml:trace>
  <inkml:trace contextRef="#ctx0" brushRef="#br0" timeOffset="44076.436">29890 1351 2041 0,'6'18'355'0,"-6"8"-49"15,9 3 117-15,-9 2-289 16,6-3-50-16,0-2-37 15,0-6-23-15,-3-4-10 16,9-7-14-16,0-7-50 16,-12-2-314-16</inkml:trace>
  <inkml:trace contextRef="#ctx0" brushRef="#br0" timeOffset="44221.732">29890 1158 1870 0,'0'0'281'0,"0"0"-212"16,0 0 278-16,0 0-223 16,0 6-124-1,6 3-134-15,15-4-529 0</inkml:trace>
  <inkml:trace contextRef="#ctx0" brushRef="#br0" timeOffset="44394.872">29996 1077 2085 0,'0'0'1076'0,"0"0"-809"16,0 2-173-16,6 10-57 16,6 2-19-16,3 11 5 0,-3 3 16 15,9 13-18 1,-6 3-11-16,6 1-4 0,0-5-6 16,-9 1-28-16,10 0-34 15,-10-15-48-15,-12-12-264 0</inkml:trace>
  <inkml:trace contextRef="#ctx0" brushRef="#br0" timeOffset="44740.394">30092 1267 2092 0,'0'0'402'0,"0"0"393"16,0 0-638-16,0 0-97 15,6 0-22-15,15 0-27 16,-6 0 0-16,19 0-6 0,-7 0-5 15,6-9 0-15,-12 3-1 16,0-3-2-16,-15 7 2 16,0-2 1-16,-6 4 7 15,0 0 12-15,0 0 1 16,0 0-15-16,0 9-5 16,0 6-2-16,0 12 2 15,0-1 5-15,3 0-5 16,19 0 4-16,-1-3-4 15,6 1 2-15,-9-1 4 16,0-3-3-16,-3-1-3 16,-12-7 0-16,-3 2-4 15,0 0-9-15,0 5-8 0,-42-2-12 16,-6 0-65-16,5-11-484 16</inkml:trace>
  <inkml:trace contextRef="#ctx0" brushRef="#br0" timeOffset="45520.349">29253 2716 2085 0,'0'0'230'16,"0"0"450"-16,6 0-368 15,9 6-230-15,3-6 5 16,16 0-23-16,5 0-12 16,0 0-13-16,3 0-22 15,7-4-10-15,-7-5-7 16,0 3 0-16,-9 1-13 0,1-1-16 16,-19 1-12-1,0-11-42-15,-3-1-82 0,-3-1-1019 0</inkml:trace>
  <inkml:trace contextRef="#ctx0" brushRef="#br0" timeOffset="45790.615">29606 2497 2200 0,'0'7'254'16,"0"-1"327"-16,0 7-359 15,6-2-153-15,9-2-11 16,10 5-24-16,5 5-13 16,-3-6-15-16,0 6-1 0,-3 1 1 15,-6-4-6-15,-9 6-7 16,-9-1 7-16,0 1 7 16,-9 4-2-16,-15 7-5 15,-15-1 6-15,0 1-6 16,-10-2-25-16,28-10-79 15,-6-10-246-15</inkml:trace>
  <inkml:trace contextRef="#ctx0" brushRef="#br0" timeOffset="54345.572">32800 2472 1886 0,'0'0'340'15,"0"0"-340"-15,0 0 0 16,0 0 610-16,0 0-331 15,12 0-199-15,9 0-24 16,-3-2-12-16,3-2-1 16,0 2-15-16,3-1-9 15,3 3-6-15,-9 0-1 16,7 0-3-16,-4 3-2 0,-12 11 0 16,15 10 7-1,-6 3-3-15,0 1-3 0,3 7-3 16,-6 3-5-16,-3 1 0 15,-2 1 2-15,-1 11 3 16,-9-5-5-16,0 12 1 16,0 1 7-16,-19 5-2 15,-2 3 1-15,-6 1-4 16,3-1 1-16,0 1-3 16,3 6 3-16,-6-1 2 15,-1 1-6-15,10 6 5 16,-6-1 0-16,3-6 2 15,9 0-3-15,-3-5-3 16,9-7 8-16,6-3-4 16,0-5 1-16,0-6-1 0,6-5-1 15,9-5 0-15,0-5-1 16,3-6-3-16,-6-5 7 16,0 0-6-16,3-7-1 15,-12-4 0-15,13-2 1 16,-10-2-1-16,0 0 4 15,0 2-4-15,-6-2 0 16,9 1 0-16,-9-5 0 16,0 7 0-16,0-3 0 15,0-1 2-15,0 1-1 16,0-2-2-16,0 7-1 16,0 4 2-16,0 2 0 15,0 7 1-15,0 4 3 16,-15 9-3-16,3-1 5 15,-4 7-6-15,7 0 1 0,-9-2 5 16,3 5 0-16,-3 1-6 16,9 0 9-16,-3 1-6 15,3 1 5-15,3-3-1 16,0 5 5-16,6-4-5 16,-6 5-4-16,6 1 0 15,-9 2-3-15,9-1 3 16,0 1-2-16,0 1 3 15,0 5 0-15,0 3 1 16,-3 0 3-16,3 0-1 16,-6 2-1-16,6-3-1 15,0 2 0-15,0 0-3 0,0 0 5 16,0-2-3-16,0 4 1 16,0 1-1-16,0-1-2 15,0-3 2-15,0 0 0 16,0 2-1-16,6-8-3 15,-3 3 1-15,-3 1 4 16,9-6-5-16,-3 1 5 16,-6 0-2-16,6-3-3 15,0-3 3-15,3-2-3 16,-3 2 2-16,-6-4 0 16,6 1 1-16,-6-1-1 15,6 1-2-15,-6 2 3 16,3-4-3-16,-3 4 2 0,0 2-1 15,0-1 1-15,0 3-2 16,0 3 3-16,12 2 0 16,-12 2 0-16,6 0-1 15,-6 0 0-15,0 4-1 16,0-4-1-16,0 4 0 16,6-4 0-16,-6 4 0 15,0-4 0-15,0 0 1 16,0-3-1-16,0 1 0 15,0 0 1-15,0 6 2 16,0-2-3-16,0 2 0 16,0 0 1-16,0-5-1 15,0 2 0-15,0-3 0 0,0-7 0 16,0 1 1-16,0-2-1 16,0-3 0-16,0 3 3 15,0-7-2-15,0 6-1 16,0-7 0-16,0 4 0 15,0-1 0-15,0-8 0 16,0 7 0-16,0-1 0 16,6 0 0-16,-6 5 0 15,0 1 0-15,3-1 0 16,-3 1 1-16,0 1-1 16,0-8 1-16,0 4-1 15,0-6 0-15,0 0 0 16,0 0-1-16,-3-3 0 15,-3 0 1-15,0 1 0 16,0-1 0-16,-9 3 0 0,3-1 0 16,-3 1 0-16,3 0 0 15,-6 0 1-15,-3 0-1 16,2 2 1-16,-2 2 0 16,3-5 0-16,-9 5 0 15,9-1-1-15,-9-6 1 16,-3-4-1-16,2-7-3 15,-11-7-2-15,0-8-3 16,-6-12 3-16,-13 0-4 16,1-20-7-16,-6-62-11 15,8 0-57-15,22-2-238 0</inkml:trace>
  <inkml:trace contextRef="#ctx0" brushRef="#br0" timeOffset="55490.619">33053 5156 1982 0,'-9'0'231'0,"9"0"-149"15,-3 0 255-15,3 2 161 16,0 4-328-16,0-6-76 15,0 0-18-15,0 0-17 16,0 0-16-16,0 0-9 16,3 0-9-16,-3 0-12 15,9 0-4-15,-3 0-3 16,0-6-3-16,6 0-2 16,3 4-1-16,6 0 0 15,-9 2 0-15,7 0-6 16,-1 0-8-16,3 0-13 15,-9 10 5-15,-3 11-4 16,-3 1-15-16,-6 0 11 16,0 4 13-16,0 5 11 15,-6-2 3-15,-21-1 2 0,9 2 1 16,-9-4 0-16,8-3 0 16,-2 1 0-16,6-9 4 15,12-4 1-15,-6-2-2 16,9-1 2-16,0-2 4 15,0 0 6-15,9 0 8 16,9-3-4-16,9 1-7 16,-2-4-3-16,14 0-6 15,0 0-3-15,12-4-13 16,-2-17-76-16,-13 1-447 0</inkml:trace>
  <inkml:trace contextRef="#ctx0" brushRef="#br0" timeOffset="56158.284">33243 4667 2008 0,'0'0'300'16,"0"0"-223"-16,0 0 646 15,0 0-499-15,0 0-149 16,6 0-42-16,6 0-3 15,0 0-10-15,9 0-9 0,-8 0-11 16,-7 0 0-16,9 0 0 16,-9 0 0-16,-6 4-3 15,0 4-10-15,0 4-25 16,0 0 5-16,0 5 19 16,-12-3 7-16,-3 1 7 15,2 1-5-15,4-9 5 16,9 2 0-16,0 1 0 15,0-4-4-15,9 0-2 16,4-2 6-16,2 6 1 16,3-4 7-16,-6 0-3 15,3 3-1-15,-9-2-4 16,-3 3 1-16,-3-1-1 0,0 5-10 16,0 0-3-16,0 2 2 15,-18 0-11-15,-12-1-49 16,3-3-224-16,-1-8-1278 0</inkml:trace>
  <inkml:trace contextRef="#ctx0" brushRef="#br0" timeOffset="56731.592">33464 4644 2001 0,'0'0'278'0,"0"0"-245"16,0 0 500 0,0 0-184-16,0 0-219 0,12 0-57 15,3 0-15-15,-3 0-12 16,0 0-22-16,0 0-16 15,-3 0-8-15,-3 0 0 16,0 6 0-16,0 9-18 16,-6 5 4-16,0 7 5 15,0 1-2-15,0 8 4 16,-6-5-7-16,-6 0 14 16,-3-9 0-16,3 0-1 15,6-8 1-15,-3-6 5 16,9-1-1-16,0-7 2 15,0 0 6-15,0 0 5 16,0 0 5-16,15 0-10 0,3 0-3 16,9 0-9-16,3 0 0 15,34-7-17-15,-10-5-63 16,-6 2-453-16</inkml:trace>
  <inkml:trace contextRef="#ctx0" brushRef="#br0" timeOffset="67637.623">22855 11156 2617 0,'0'0'498'0,"0"0"-387"16,0 0-60-16,0 0 18 16,0 0-22-16,0 0-28 15,0 0-4-15,0 0-3 16,0 0 38-16,0 0 0 15,0 0-16-15,0 0-12 16,0 0-10-16,9 0 0 0,-3 0 2 16,6 0-3-16,9 0 0 15,6 0-1-15,-3 0-2 16,16 0 3-16,8 0-1 16,0 0-3-16,12 0-4 15,1 0 0-15,-1 0 0 16,10 0-1-16,-7 0 4 15,-3 0-6-15,-2 0 3 16,-10 0-2-16,0 0 1 16,-5 0-2-16,8 0 1 15,-15 0-1-15,12 0 2 0,-8 0 0 16,5 0 0-16,-6 0 1 16,-3 0-3-16,13 0 2 15,-13 0-1-15,3 0-1 16,0 0 0-16,7 0 2 15,-13 0-2-15,12 0 0 16,-6 0 1-16,4 0-1 16,5 0 1-16,6 0-1 15,-12 0 1-15,7 0-1 16,-7 0 0-16,0 0 0 16,3 0 0-16,-11 0 0 15,5 2 1-15,0 2-1 16,0-4 0-16,-8 3 0 0,8-3 0 15,0 0 1 1,0 2 2-16,-6-2 0 0,13 0-3 16,-7 0 0-16,-3 4 2 15,12-4-2-15,-8 0 3 16,-4 6-3-16,12-5 0 16,-2 4 0-16,-7-4 4 15,3 6-4-15,6-5 0 16,-5 4 0-16,5-2 1 15,-9-2-1-15,6 2 2 16,1-1-2-16,-10-1 3 16,6-2 0-16,0 0-2 15,16 0-1-15,-7 0 4 16,0 0-4-16,1 0 1 16,2 0 1-16,3 0 0 15,1 0 0-15,2 0 1 0,3-5 0 16,-2 1 1-16,2 2-2 15,1 2 0-15,-1-6 1 16,12 2 1-16,-8-1 1 16,11 0-1-16,-8-1 0 15,-1 0-2-15,0 0 1 16,-5-3 0-16,-4 3 2 16,-8 1-2-16,-7 0 0 15,-12 4 0-15,-3 1 0 16,-3 0-1-16,-18 0 3 15,16 0-2-15,-13 0 1 0,-6 0-1 16,9 0 0 0,-15-5-3-16,0 5 2 0,0 0-2 15,0 0 0-15,0 0-2 16,0 0-5-16,0-4-12 16,-15-2-21-16,-3-4-83 0</inkml:trace>
  <inkml:trace contextRef="#ctx0" brushRef="#br0" timeOffset="72457.223">17374 9742 3157 0,'0'0'212'16,"-9"0"-163"-16,9 0 2 0,0 0 8 15,0-3-1-15,0-3-28 16,9 0-19-16,3-2-4 16,9 0 0-16,-3-4 1 15,3 3-2-15,3 5 0 16,3-2 3-16,-5 0-9 16,5 4 0-16,6 2 3 15,3 0-3-15,-15 0-1 16,13 8 1-16,-7 11 0 15,-6 7-6-15,0 6 0 16,-9 6-4-16,-12 3 6 16,0 6 4-16,0-4 0 15,-6 8 1-15,-15-3-1 16,-9 3 0-16,-1 2 2 16,13-6-1-16,-6-1-1 0,3-5 0 15,9-8 0-15,3-5 1 16,9-8-1-16,0-5 2 15,0-5-2-15,0-4-3 16,9-4 1-16,3-2-1 16,9 0 6-16,-6 0-1 15,9 0-2-15,-5 0 4 16,-13 0-4-16,3 0 1 16,-9 0-1-16,0 0 3 15,0 0-1-15,0 18-1 16,0 3-1-16,0 11 4 15,0 15-1-15,0 2 2 16,0 9-3-16,0 9-1 0,0 0-1 16,18 8 1-1,-6-6-1-15,3 8 3 0,0 5-3 16,9-3 0-16,-15 6 1 16,6-3-1-16,-9-3 6 15,0-10 0-15,-6 0-3 16,-6-11 1-16,-15-3-2 15,-21-15 4-15,-6-1-4 16,-13-16-2-16,-29-23-9 16,14 0-51-16,1-17-306 0</inkml:trace>
  <inkml:trace contextRef="#ctx0" brushRef="#br0" timeOffset="82448.726">6351 13002 2356 0,'0'0'335'16,"0"0"-205"-16,0 0 11 15,0 0 5-15,0 0-46 16,0 0-41-16,0 0-9 15,0 0-4-15,0 0-6 16,0 0-6-16,0 0-1 16,0 0-6-16,0 0 2 15,0 0-2-15,0 0 4 16,0 0-9-16,0 0-1 16,0 0-9-16,0 0-4 15,0 0-5-15,0 4 0 16,-6-1-1-16,-6-2 3 0,3 5-5 15,-12 5 0-15,12-3 1 16,-18 0-1-16,6 4 2 16,-3 0-2-16,-4 0 0 15,4 3 1-15,-3-4-1 16,-6 4 0-16,9-4 0 16,-3 1 0-16,0-3 0 15,-1 2 1-15,1-5-1 16,12 3 0-16,-6-4 0 15,-6 5 1-15,9-8-1 0,6 2 1 16,-19-2-1-16,16 1 0 16,-12 0 0-16,3-3 0 15,-9 3 0-15,6 0 0 16,3-3 0-16,-7 0 0 16,13 0 0-16,0 0 0 15,-3 0 0-15,9 0 0 16,-6 0 3-16,3-6-3 15,0-2 0-15,6-8 0 16,-10 2 2-16,4 2 5 16,9-5-3-16,-6 3 1 15,-3-4 0-15,0-2-2 16,6-1-3-16,-9-3 1 16,9 2-1-16,-3-3 1 0,-3 3-1 15,9 0 0 1,-6 1 1-16,3-1-1 15,6 4 1-15,-7 1-1 0,10-1 1 16,-6 0-1-16,6-5 1 16,0 3 1-16,-9-4-2 15,9 1 0-15,0-7 0 16,0 9 0-16,0-1 0 16,0 2 0-16,0-2 0 15,0 1 0-15,0-1 0 16,15-2 0-16,-5 2 0 15,2-3 0-15,6-1-1 16,-3-1 1-16,3 5 0 16,3-2 0-16,-3-2 0 15,3-1 0-15,-3 4 0 0,-3-3 0 16,10 6 0-16,2-5 0 16,-9 5 0-16,0-1 0 15,3 2 0-15,6 0 0 16,-3-4 0-16,4 3 0 15,-7-4 0-15,6 1 0 16,3 2 0-16,0 1 0 16,0-1 3-16,4 1-3 15,8 3 0-15,-9-1 0 16,0 4 0-16,4-5 0 16,-4 7 0-16,-6 4-2 0,3 0 2 15,-3 2 0 1,6 2-2-16,-5 2 2 0,-4 2 1 15,9 0-1-15,0 0 2 16,-9 0-2 0,9 0 2-16,1 0-1 0,-1 0-1 15,-3 0 3-15,-3 0-3 16,6 0 0-16,-14 0 0 16,8 0-1-16,-9 6 1 15,3 6 0-15,-3-2 0 16,0 0 1-16,3 1 1 15,0 0-2-15,-9 8 0 16,10-5 2-16,-10 10 0 0,0-3-1 16,3 5 2-1,-12 0-3-15,12 3 4 0,-9 0-4 16,0 1 0-16,0-2-1 16,-6 3 1-16,9-5 3 15,-9 2-2-15,0-3-1 16,0 4 0-16,0-3-1 15,0-3 1-15,0 3-1 16,0 1 1-16,-9 2 0 16,3 0 0-16,0-4 2 15,-6 1-1-15,3-4 0 16,-3 4-1-16,-3-1 0 16,6-5 0-16,-6 3 0 15,2 4 0-15,1-7 0 16,-3 1 2-16,3 1-2 0,-3-3 0 15,6-2 0 1,-9 1 0-16,9-4 0 0,-3 1 0 16,-3 0 0-16,9-4 0 15,-6 4 0-15,0-4 0 16,-4 7 0-16,4-5 0 16,0 0 0-16,-6 2 0 15,9-7 0-15,-3 8 0 16,-3-8 1-16,3 0-1 15,0 4 0-15,-9 1 0 16,9-1 1-16,-6-1-1 16,2 0 0-16,4-1 0 15,0-1 0-15,-3-2 0 16,9-1 0-16,-6-2 0 16,0 5 0-16,0-3 0 0,3 0 0 15,3-1-3-15,-9-2-1 16,9 3 1-16,0-3-1 15,6 0-6-15,-6 0-9 16,6 3-22-16,0-4-57 16,0-2-436-16</inkml:trace>
  <inkml:trace contextRef="#ctx0" brushRef="#br0" timeOffset="84527.656">5884 13910 3145 0,'0'0'206'0,"3"0"-140"15,12 0-23-15,6-4 4 16,0-2 13-16,12-2-20 16,15-1 2-16,7 1-7 15,2 2-16-15,16-3-4 16,-7 3 1-16,22 1-4 15,-4-1-2-15,10 2 0 16,-4-2-6-16,1 0-4 0,-13-5 0 16,-2 0 0-1,-10-8 0-15,-6 4 2 0,-14 2-2 16,-22 0 0-16,-3 11 2 16,-15 2-2-16,-6 0-3 15,-15 0-16-15,-12 0-48 16,-7 0-285-16</inkml:trace>
  <inkml:trace contextRef="#ctx0" brushRef="#br0" timeOffset="85188.254">5853 14174 2632 0,'-3'0'331'0,"-3"0"-189"15,0 0-15-15,-9 0-7 16,15 0-48-16,-6 0-34 15,6 0-5-15,0 0 8 16,0 0 4-16,0 0-11 16,0 0-6-16,0 0-6 15,0 0-4-15,0 0-5 16,0 0-4-16,0 0-2 16,0 0-1-16,0 0-4 15,0 0-2-15,0 0 0 16,0 0-5-16,15 0 5 15,6 0 6-15,22 0 7 0,5 0 6 16,21 0-6-16,10 0-3 16,5 0-4-16,13-6-2 15,3-4 0-15,2-5 0 16,10 2-4-16,-10-12 4 16,4-1-2-16,-15-7-1 15,-13 5-1-15,-8 5 0 16,-22-1 0-16,-24 15-4 15,-24 9-7-15,-12 0-44 16,-24 0-217-16</inkml:trace>
  <inkml:trace contextRef="#ctx0" brushRef="#br0" timeOffset="89545.545">5772 15677 837 0,'0'0'964'0,"0"0"-629"15,0 0-141-15,0 0-53 16,0 0-45-16,0 0-55 15,0 0-37-15,0 0 49 16,0 0 0-16,0 4-15 16,0-4 2-16,0 0 36 0,0 0 1 15,0 0 1-15,0 0 5 16,0 1-14-16,0-1-20 16,0 0-8-16,0 5-13 15,0-5-6-15,0 0-8 16,0 0-4-16,0 1-9 15,0-1 6-15,0 0 11 16,0 0 0-16,0 0 3 16,0 0 0-16,0 0 0 15,0 0-12-15,0 0 1 16,0 4 1-16,0-4 0 16,0 3-1-16,0-3 0 15,0 0-4-15,0 3-2 0,0-3-4 16,0 0 4-1,0 0-1-15,0 0-2 0,0 0-1 16,0 0 4-16,0 0-1 16,0 0-2-16,0 0 2 15,0 0-3-15,0 0 0 16,0 0 0-16,0 0 1 16,0 0-1-16,0 0 1 15,0 0-1-15,0 0 3 16,0 0-2-16,0 0 0 15,0 0 2-15,0 0 2 16,0 0-5-16,0 0 0 16,0 0 0-16,0 0 1 15,0 0 2-15,0 0-3 16,0 0 0-16,0 0 0 0,0 0 0 16,0 0 1-1,0 0-1-15,0 0-5 0,0 6-29 16,0 5-53-16,0 1-41 15,-9 0-509-15</inkml:trace>
  <inkml:trace contextRef="#ctx0" brushRef="#br0" timeOffset="93871.055">5772 15760 2041 0,'0'2'808'16,"0"-2"-592"-16,0 3-72 0,0-3-42 15,0 0-15 1,0 3-31-16,0-3-22 0,0 0 3 15,0 0-1-15,0 0 0 16,0 0-12-16,0 0-3 16,6 0-2-16,-6 0-4 15,0 0 0-15,9-6-4 16,-3-8-3-16,-3-1-3 16,12-3-5-16,-3 1 1 15,3-4-1-15,0 4 0 16,10 3 0-16,-7 2 0 15,0 6-3-15,9 0-6 16,-6 6-1-16,-9 0-9 0,0 0-3 16,-3 8-1-1,-3 16 6-15,-6 10 8 0,0 11 3 16,0 4 3-16,-24 7 3 16,9 2 1-16,-12-7 4 15,6-5-2-15,3-11 3 16,9-8 4-16,6-13 0 15,3-4 3-15,0-10-8 16,3 0 4-16,18-4 15 16,12-19-2-16,3-9-11 15,6-9-11-15,7-5-5 16,11-26-44-16,-12 11-72 16,-11 2-649-16</inkml:trace>
  <inkml:trace contextRef="#ctx0" brushRef="#br0" timeOffset="98076.636">5778 15153 2230 0,'0'0'773'16,"0"0"-596"-16,0 0-88 15,0-2-17-15,0-5-19 16,9 1-21-16,-3-1 0 16,6 1 3-16,-12-3-4 0,12-1-14 15,-6 2-9-15,9 2-2 16,-3 0-6-16,0 0 0 15,4 4-3-15,-7 2-7 16,6 0-9-16,6 0-11 16,-15 0 7-16,6 5-11 15,-9 6 6-15,-3 1 6 16,0 7-7-16,0-2-2 16,0 4 31-16,-9-1 0 15,3-3 0-15,-9-1 7 16,15-8 0-16,0-2 2 15,0-4-9-15,0-2 1 16,0 4-1-16,9-4 8 0,3 0 6 16,9 0 0-16,-3 0-6 15,3 2-4-15,-12 4-2 16,12 0-2-16,-8 2 7 16,2-2-7-16,-9 7 0 15,-6 0-4-15,0 0 4 16,0 5-4-16,-6-4 3 15,-15 1-4-15,2-3-40 16,-20-6-27-16,9-4-156 16,9-2-1176-16</inkml:trace>
  <inkml:trace contextRef="#ctx0" brushRef="#br0" timeOffset="98508.678">6004 14933 1870 0,'0'0'304'16,"0"0"694"-16,0 0-766 15,15-2-149-15,-9-6-35 16,7-4-26-16,2 3-12 16,-3-1-6-16,9 4-4 0,-3 5 0 15,-6 1-2 1,9 0-11-16,-15 0 0 0,3 17 0 16,-9 4-10-16,12 4-2 15,-12 8-9-15,0 5 17 16,-15 3 13-16,3-3 4 15,-3-4 0-15,3-7 1 16,12-7 11-16,0-5 2 16,0-9-9-16,0-1 4 15,6-5 2-15,15 0 11 16,6 0-7-16,3-14-15 16,22-26-11-16,-4 1-90 15,-18 5-620-15</inkml:trace>
  <inkml:trace contextRef="#ctx0" brushRef="#br0" timeOffset="99141.95">6517 14796 2937 0,'0'0'565'16,"0"-3"-512"-16,0 3-36 16,0 0-12-16,25 3-5 15,-7 20 11-15,15 12 9 16,0 10 1-16,3 1-6 16,4 7-6-16,-1-6-3 15,-6-6 1-15,-6-2-5 16,-12-11-2-16,9-4 3 0,-21-10-3 15,6-8-3-15,-9-3 2 16,0-3 1 0,0 0 5-16,0 0 2 0,6-11 3 15,1-11-6-15,2 2-4 16,3-2 0-16,6-3 0 16,3 5-2-16,-3 5-4 15,6 7-3-15,0 2 0 16,0 6-15-16,-5 0-3 15,-4 0 5-15,-6 14 0 16,0 7 3-16,-9-1-6 16,0 6 8-16,-15 1 14 15,-3-3 2-15,-13-3-4 0,-5-1-10 16,3-12-8 0,6-4-3-16,-3-4-46 0,5-19-63 15,13-7-763-15</inkml:trace>
  <inkml:trace contextRef="#ctx0" brushRef="#br0" timeOffset="99621.514">7034 14872 2373 0,'0'13'3'0,"0"-1"872"15,9-2-783-15,-3 6-38 16,-3-2-5-16,12 1-18 15,0 3-7-15,-3-7-12 0,6 4-2 16,-3-7-6-16,-3-2 3 16,0 0 4-16,3-3 4 15,-9-3 6-15,6 0-4 16,1 0-2-16,-7-3-5 16,9-12-10-16,-9-5-5 15,0-1-4-15,-3-2-4 16,-3-3 1-16,0 6-6 15,0 1 10-15,0 7 6 16,0 6 2-16,0 4 14 16,0 2 3-16,0 0-8 0,0 0-9 15,0 18-4 1,0 4-2-16,18 11 6 0,6 7 0 16,9 5 0-16,6 8 4 15,-2 0-4-15,-4-4-9 16,-12 2-1-16,0-9 4 15,-15-5-9-15,0-9 9 16,-6 1-5-16,-12-11 6 16,-15-4 4-16,-21-10-7 15,5-4-5-15,-17 0-32 16,-3-47-38-16,2-4-21 16,19-7-312-16</inkml:trace>
  <inkml:trace contextRef="#ctx0" brushRef="#br0" timeOffset="99831.862">7172 14415 3087 0,'3'0'253'16,"12"13"-191"-16,13 15 3 16,5 15-3-16,9 3-11 15,0 1-12-15,4 2-17 16,-10-2-10-16,6 0-7 15,-12-7-5-15,-12-7-14 16,-3-3-25-16,-8-20-28 16,-7 0-77-16,0-10-733 0</inkml:trace>
  <inkml:trace contextRef="#ctx0" brushRef="#br0" timeOffset="99973.026">7353 14682 3257 0,'0'-6'142'0,"0"1"-81"16,22-7-39-16,-4-6-22 16,21-11-5-16,0 0-112 15,-9 7-451-15</inkml:trace>
  <inkml:trace contextRef="#ctx0" brushRef="#br0" timeOffset="100488.731">7529 14773 2144 0,'0'8'983'0,"0"2"-881"16,0-2-13-16,15-5-15 15,3-3 9-15,3 0-25 16,3-27-26-16,3-10-27 16,-15-7-5-16,9-3-13 15,-15 0-19-15,-6 7 15 16,0 13 5-16,0 13 12 15,0 8 33-15,-18 6 9 16,3 2-26-16,0 24-9 16,3 10-3-16,6 5 6 15,6 6 2-15,0-4-4 16,12-7-2-16,9-7-3 16,6-15-2-16,-3-10 2 0,10-4 1 15,-1-11 0 1,-9-29-4-16,0-9-2 0,-3-3-11 15,0-4 3-15,-15 14 5 16,-6 8 1-16,0 14 4 16,0 10 25-16,-6 10-5 15,-15 0-12-15,9 6-8 16,0 18 1-16,12 4-1 16,0 3 0-16,0-5-6 15,3-3 2-15,24-9-1 16,1-4 3-16,2-4 1 15,0-4 1-15,-6 1 0 16,-12 3 0-16,3 5-2 0,-15 7-5 16,0 9-4-1,0 14 1-15,-48 28-1 0,12-11-45 16,-4-5-159-16</inkml:trace>
  <inkml:trace contextRef="#ctx0" brushRef="#br0" timeOffset="105040.67">5570 16702 3246 0,'0'0'161'0,"0"0"-114"0,0 0-9 16,0 0 5-16,0 0-9 15,18 0-21-15,9-4-6 16,12-10 16-16,0 0 11 15,22-6-6-15,2-5-3 16,16-3-4-16,11-11-4 16,34-14 0-16,-6-2-6 15,5-6 2-15,-5 4-5 16,-27 13-4-16,-1 3-4 16,-17 9-3-16,-22 9-3 15,-24 11-11-15,-27 10-30 16,0 2-48-16,-6 0-211 0</inkml:trace>
  <inkml:trace contextRef="#ctx0" brushRef="#br0" timeOffset="106180.002">6143 17153 2707 0,'0'0'527'16,"0"-6"-419"-16,0-3-28 15,0-3-7-15,0 3-10 16,0-6-23-16,9 0-10 15,9-2-2-15,-3 2-6 16,10-5-7-16,-7 6-7 16,9 2-2-16,-6 0-6 15,3 12 0-15,0 0-9 16,-3 0-6-16,-2 12-1 16,2 14 4-16,-12 7-7 15,0 7-3-15,-9 6 1 0,0 7 15 16,-12 1-3-16,-6 1 9 15,-4-9 0-15,4-7 0 16,-3-7 0-16,12-12 1 16,6-5-1-16,3-5 1 15,0-9-1-15,0-1 3 16,12 0 12-16,12 0 2 16,13-7 1-16,-7-12-3 15,9-1-10-15,0-1-5 16,6-5-10-16,1-6-38 15,-10 3-73-15,0 3-690 0</inkml:trace>
  <inkml:trace contextRef="#ctx0" brushRef="#br0" timeOffset="107510.939">6324 16672 2393 0,'0'0'706'0,"0"0"-539"16,0 0-73-16,0-9-21 15,21-3-26-15,-9 0-25 16,4-2-12-16,2 0 2 16,0 6-9-16,0-2 1 15,-3 7-4-15,-9 3-3 16,0 0-18-16,3 0-6 0,-3 15 6 16,-6 5 6-1,0 12 4-15,0 7 1 16,0 1 9-16,-6 1 0 0,-9-2-3 15,3-7 4-15,0-12 0 16,12-2 2-16,0-9 6 16,0-9 1-16,0 0 2 15,0 0 16-15,12 0 1 16,21-21-5-16,0-5-23 16,37-21-5-16,-10 7-92 15,-9 2-426-15</inkml:trace>
  <inkml:trace contextRef="#ctx0" brushRef="#br0" timeOffset="110103.205">6886 15967 3279 0,'0'0'209'0,"0"0"-171"16,0 0-22-16,12 0 4 16,9 6 3-16,18 6-1 15,6 3 1-15,19 8-7 16,8 0-3-16,19 4-2 16,2-1 5-16,10 3-4 15,-7-3-3-15,-5-2-4 16,-13-7-5-16,-11 1 0 15,-19-10-1-15,-12-4-15 16,-17-2-14-16,-16-2-29 16,-3 0-41-16,0-6-20 0,-16-8-2371 15</inkml:trace>
  <inkml:trace contextRef="#ctx0" brushRef="#br0" timeOffset="110388.142">7691 15953 3143 0,'0'6'269'16,"0"2"-221"-16,7 6-34 16,20 11 17-16,0 1 19 0,3 6-15 15,15-3-15-15,-8-3-11 16,5-3-3-1,-9-2-4-15,0-4-2 0,-24-5-5 16,6 6-5-16,-15-3-4 16,0 12 8-16,-24 1 6 15,-15 10 5-15,-6 3-5 16,-1 0 0-16,1 1-8 16,6 7-28-16,6-11-57 15,21-12-158-15</inkml:trace>
  <inkml:trace contextRef="#ctx0" brushRef="#br0" timeOffset="110890.518">8286 16113 3473 0,'0'-8'103'16,"0"-4"-57"-16,0 3-1 0,18-6-14 15,0 1-12-15,15-3-10 16,-5 2-9-16,2 5 2 16,3 9-2-16,-6 1-3 15,-9 0-11-15,3 20-5 16,-15 12 3-16,-3 9 2 16,-3 11 3-16,-3 6 5 15,-21 7 5-15,3-7 1 16,0-2 3-16,0-8-3 15,18-14 7-15,-3-11 0 16,6-7-5-16,0-11 1 16,9-5 4-16,21 0 8 0,3-3 3 15,10-21-9 1,2-7-9-16,3-5-15 0,3-19-51 16,-11 4-81-16,-7 9-973 0</inkml:trace>
  <inkml:trace contextRef="#ctx0" brushRef="#br0" timeOffset="111426.625">8313 15490 3027 0,'0'-6'449'0,"0"0"-407"15,9-3-25-15,9-3-5 16,4 5 5-16,5-3-9 15,-3 7-2-15,-6 1-6 16,3 2 0-16,0 0-11 16,-9 0-3-16,-6 15-5 15,-3 2-3-15,-3 3 3 16,0 6 0-16,0 1-1 0,0 0 8 16,0-7 12-1,0-4 0-15,12-4 1 0,-6-2 3 16,13-5 3-16,2-1 4 15,9-2 3-15,-3-2-4 16,6 0-2-16,-6 0-7 16,-9 6 2-16,-2-2 3 15,-4 1-5-15,-6 6-1 16,-6 2-4-16,0-1 4 16,0 5 3-16,0 0 1 15,-27 3-4-15,2 4-14 16,-8-9-14-16,-6-9-55 15,12-6-88-15,9 0-966 0</inkml:trace>
  <inkml:trace contextRef="#ctx0" brushRef="#br0" timeOffset="111812.22">8727 15384 3085 0,'0'0'324'0,"0"0"-240"16,0-5-32-16,9 2-18 16,18-3-11-16,0 4-7 15,3 2 3-15,3 0-11 16,4 0 3-16,-4 0-6 15,-3 14-5-15,-3 3-4 16,-9 3-5-16,-12 1-4 16,-6 0 4-16,0 2 3 15,-6 1 6-15,-21-3 4 16,-3-1-1-16,-9-12 1 16,6-8 7-16,2 0 13 15,4-2-7-15,6-23-1 16,9-3-13-16,12-2-3 15,0-2-16-15,18-3-26 16,6 6-61-16,9 9-433 0</inkml:trace>
  <inkml:trace contextRef="#ctx0" brushRef="#br0" timeOffset="123337.897">11494 12399 1914 0,'0'0'240'0,"0"0"-190"15,9 0-47-15,7 0 462 16,-4 0-10-16,6-2-342 16,3-13-46-16,6-6-24 15,-3-5 7-15,21-5-8 16,1-6-14-16,14-1-14 15,-12-3-4-15,7 9 1 0,-19 6-11 16,-9 5-29-16,-27 13-46 16,0 8-162-16,-9 0-1350 15</inkml:trace>
  <inkml:trace contextRef="#ctx0" brushRef="#br0" timeOffset="123891.675">11531 12226 205 0,'0'0'1677'0,"0"9"-1333"16,0 3 175-16,0 2-140 16,0 2-282-16,0 5-55 15,0 1 0-15,0 4 2 16,-9 6-25-16,6-2 2 16,-4-6-2-16,-2-4-3 15,9-8 15-15,-9 0-12 16,9-7-1-16,0 1 1 15,0-3-6-15,0-3 0 16,0 0-5-16,0 0 1 16,0 0 1-16,9 0 8 15,10 0 7-15,2 0-1 16,15 0-9-16,6-12-9 16,6-2-6-16,28-4-27 15,-28 1-91-15,-6 2-597 0</inkml:trace>
  <inkml:trace contextRef="#ctx0" brushRef="#br0" timeOffset="125697.099">11648 13327 2136 0,'6'0'211'0,"0"0"777"16,0 0-856-16,-3 0-66 15,16 0-22-15,-4-6-11 16,12-17-9-16,15-7-6 16,6-4-6-16,22-5-4 15,-7-4-8-15,4 2 3 0,-10 5 0 16,-6 8-3-16,-12 3-20 15,-5 9-14-15,-13-12-34 16,-15 14-74-16,-6-1-484 0</inkml:trace>
  <inkml:trace contextRef="#ctx0" brushRef="#br0" timeOffset="126213.352">11712 13161 2078 0,'0'0'204'0,"0"0"-204"15,0 2 892-15,0 4-771 16,0-3-65-16,0 6-23 15,0 3-7-15,-9 2-1 16,6 9-10-16,-3 8 0 16,-7-3 2-16,1 2 5 15,9-2-1-15,-3-3-1 16,0-5 1-16,6-5-1 16,0-2-8-16,0-3-1 15,0-5-1-15,0 1-1 16,0 0-2-16,6-2-2 15,15-4-2-15,10 0 2 16,14 0-5-16,42-31-20 0,-20-7-53 16,-7 2-141-16</inkml:trace>
  <inkml:trace contextRef="#ctx0" brushRef="#br0" timeOffset="129689.776">11666 14290 2015 0,'0'0'172'0,"-6"0"-110"16,0 0 721-1,-9 0-508-15,12 0-222 0,-21 0-52 16,15 0 17-16,-6 0-6 16,3 3-7-16,0 6-5 15,-3 3 0-15,9 3 0 16,-6 2 0-16,12-3-1 16,-9 8-6-16,9-9-4 15,0 6-5-15,0-5 11 16,9 2-8-16,9-4 13 15,9 4 7-15,0-5 4 16,6 0 4-16,0 2-4 0,10-1-7 16,-10-4-3-16,-6 6 4 15,-6 1-5-15,-3 1 0 16,-9-5-4-16,-9 4 4 16,0-4 0-16,0 0 5 15,0 2-5-15,-15-1 10 16,-12-7-10-16,6-2 4 15,-6-3-4-15,0 0 8 16,18-3 7-16,-4-18 15 16,13-2-4-16,0-3 8 15,0-7-23-15,13 1-7 16,14-2-4-16,-3 3 0 16,3 2 0-16,-9 10-6 15,-3 6-3-15,-9 1 0 16,-6 6-1-16,0 4 6 15,0-4-27-15,-48-6-35 16,6 1-108-16,2 0-1522 0</inkml:trace>
  <inkml:trace contextRef="#ctx0" brushRef="#br0" timeOffset="130895.981">11395 15587 2167 0,'9'8'192'0,"6"-6"742"16,18-2-808-16,3 0-61 0,25 0-12 16,17-4-11-16,22-14-14 15,36-12-5-15,-13 4-4 16,7-1-4-16,-6 4-15 16,-3 0-15-16,-16 0-87 15,-32 5-265-15</inkml:trace>
  <inkml:trace contextRef="#ctx0" brushRef="#br0" timeOffset="134605.362">12279 12399 1890 0,'0'0'257'16,"0"0"-194"-16,0 0-60 16,0 0 17-16,0 6 678 15,0 3-476-15,0-3-157 16,0 0-14-16,-9 2-6 15,9 8-10-15,-3 0-4 16,3 8-11-16,0 5 8 16,0 1-5-16,3-4-2 0,18 1-1 15,0-11 4 1,0-4-5-16,7-9-1 0,5-3 3 16,-9 0-7-16,9-16-4 15,-6-15-4-15,-6 2-6 16,-9-6-2-16,-12 3-11 15,0 0-7-15,0 6-7 16,-18 11-9-16,-24 9-10 16,6 6-7-16,-18 12-55 15,5 35-63-15,4-4-270 16,12-5-1293-16</inkml:trace>
  <inkml:trace contextRef="#ctx0" brushRef="#br0" timeOffset="134947.737">12735 12557 2292 0,'0'9'1104'0,"0"-5"-969"16,0-4-77-16,12 0-15 15,15 0-17 1,6-4-9-16,0-8-10 0,25 2-7 15,2-17-15-15,-2 0-57 16,-13 7-137-16</inkml:trace>
  <inkml:trace contextRef="#ctx0" brushRef="#br0" timeOffset="135927.043">13254 12206 2001 0,'0'0'281'0,"0"0"-225"15,0 7 676-15,0-6-494 16,0 4-138-16,0-5-38 16,0 0-24-16,3 0-4 15,15 0-14-15,-6-13-5 16,0 7 4-16,6-8 2 0,9 2-8 15,1 6-1-15,-1-2-7 16,-9 1-5 0,6 7-2-16,3 0-14 0,-6 0-7 15,-3 7-2-15,-8 4-4 16,-4 10 7-16,-6 0 2 16,0 1 12-16,-6 8 7 15,-22-2 1-15,1-1 1 16,6-6 7-16,3-3 1 15,12-10 1-15,6 2-3 16,0-5-6-16,0-5 7 16,15 3 3-16,3-3 2 0,15 0-4 15,1 0-3-15,2 0-5 16,0 0 0-16,-3 3-1 16,-9 6-7-16,-6 8-9 15,-18 3 1-15,0 10 5 16,-15 11 7-16,-48 14-8 15,0-3-90-15,2-13-545 0</inkml:trace>
  <inkml:trace contextRef="#ctx0" brushRef="#br0" timeOffset="137979.982">12499 13319 2085 0,'0'0'470'0,"0"2"380"16,0 0-774-16,0 2-42 15,0-4 0-15,0 0-4 16,6 7-19-16,-6 0-11 16,0 12 0-16,0 3 0 15,0 9 1-15,0 3-1 16,-6 1 1-16,0 1-1 16,0-4 4-16,-3-9-4 15,9-3 0-15,0-2 3 16,9-6-1-16,9-3 5 15,4-3 0-15,11-6-5 16,6 0-2-16,-9 0-13 16,15-15-14-16,-11-6-31 0,5-14-56 15,-12 9-151-15,-9-1-1307 0</inkml:trace>
  <inkml:trace contextRef="#ctx0" brushRef="#br0" timeOffset="138197.971">12617 13462 2136 0,'0'15'202'0,"0"-1"371"16,0 7-275-16,0 2-208 15,0 6-21-15,0 4-22 0,6 4-20 16,0 4-16-16,3-5-11 15,-3-2-4-15,6-3-33 16,0-17-53-16,-6-8-311 0</inkml:trace>
  <inkml:trace contextRef="#ctx0" brushRef="#br0" timeOffset="138653.35">13046 13394 2517 0,'0'10'97'0,"0"-7"683"15,15-3-679-15,6 0-71 16,15 0-8-16,3-7-2 16,-5-5-20-16,2-2-10 15,12-4-64-15,-15 3-108 16,-15 1-1688-16</inkml:trace>
  <inkml:trace contextRef="#ctx0" brushRef="#br0" timeOffset="139146.91">13468 13099 2253 0,'0'6'190'0,"0"0"708"16,0-3-762-16,0-1-77 15,9-2-11-15,9 0-16 16,10 0-5-16,2-2-12 16,3-11-9-16,0 7-2 15,-3-5-3-15,4 2-1 16,-13 3 1-16,0 4 1 15,-9-4-2-15,0 6-1 16,-12 0 0-16,0 0 1 16,0 0 0-16,0 0-7 15,0 2-7-15,0 19 8 0,0 11 6 16,0 9 0-16,0 9-3 16,0 15-20-16,-12-10-45 15,6-14-152-15</inkml:trace>
  <inkml:trace contextRef="#ctx0" brushRef="#br0" timeOffset="141979.403">12898 14229 2085 0,'0'0'201'0,"0"0"-160"16,0 0 301 0,0 2 217-16,0-2-441 0,0 0-59 15,0 0-16-15,0 0-1 16,0-2-16-16,0-2-12 15,-6-1-4-15,-9-1 1 16,6 6 1-16,0 0-12 16,-13 0 0-16,4 0-1 15,-3 11-7-15,-3 6-4 16,0 5-7-16,9 1-2 16,9-2 4-16,-3-4-6 15,9 1-6-15,0-4 5 0,21-2 16 16,6 1 5-16,3-6 3 15,3 2 6-15,1 3-6 16,-7-1 0-16,-9-2 0 16,-6 1 0-16,-6 0-1 15,-6-5-2-15,0 2 3 16,0-1 0-16,-12 3 0 16,-12-3-6-16,-3-2-14 15,2-4 13-15,10 0 7 16,0 0 0-16,3-19 5 15,12-1-3-15,0-7 17 16,12-5-19-16,15 0 0 16,4 0-9-16,2-6-78 15,15-7-221-15,-9 11-520 16,-11 8-941-16</inkml:trace>
  <inkml:trace contextRef="#ctx0" brushRef="#br0" timeOffset="142211.736">13163 14270 2136 0,'9'5'87'0,"10"-5"1014"15,-1 0-1025-15,6 0-43 0,0 0-12 16,18-14-21 0,10-12-25-16,-4 2-98 0,-6 3-474 0</inkml:trace>
  <inkml:trace contextRef="#ctx0" brushRef="#br0" timeOffset="142721.698">13692 14030 2100 0,'0'12'627'0,"0"-4"66"15,0 0-632-15,0 2-31 16,12 5-3-16,-9 1 2 15,3 6-9-15,12-2-14 16,-12 2-6-16,-3 5-1 16,6-6-25-16,-3-3-23 15,0-5-82-15,-6-3-244 0</inkml:trace>
  <inkml:trace contextRef="#ctx0" brushRef="#br0" timeOffset="142927.03">13873 13971 337 0,'0'2'1630'0,"0"14"-267"16,0-1-1269-16,0 7-63 16,6 4 22-16,6 5-9 15,3 1-25-15,-3 0-19 16,0 0 0-16,6 0-15 15,-3-12-43-15,-9-2-127 0</inkml:trace>
  <inkml:trace contextRef="#ctx0" brushRef="#br0" timeOffset="143495.84">14289 14521 2167 0,'0'9'1285'0,"6"-6"-1173"0,0-3-97 15,0 0-15-15,9 0-16 16,-3 0-23-16,-9-8-133 16,7-4-778-16</inkml:trace>
  <inkml:trace contextRef="#ctx0" brushRef="#br0" timeOffset="143676.619">14510 14586 2246 0,'6'8'179'0,"-6"1"268"16,15-6-280-16,0-3-167 15,9 0-211-15,-15 0-2055 0</inkml:trace>
  <inkml:trace contextRef="#ctx0" brushRef="#br0" timeOffset="143843.085">14760 14676 2335 0,'0'12'898'16,"12"0"-788"-16,0-6-76 16,0-6-34-16,3 0-101 15,3 0-1346-15</inkml:trace>
  <inkml:trace contextRef="#ctx0" brushRef="#br0" timeOffset="146776.21">29869 2417 2026 0,'0'0'220'0,"0"0"-142"16,0 0 99-16,0 0 364 15,0 0-388-15,0 0-62 16,0 0-22-16,9 0-15 15,-9 0-7-15,6 0-6 16,0 0-20-16,9-3 2 16,-9-6-8-16,6-3 0 15,3 4-3-15,-3-1-9 16,6 0-2-16,10 0-1 16,-10 7 1-16,12-2-1 15,0 4 0-15,0 0-4 16,0 10-2-16,4 10-2 0,2 3 2 15,-12 3-1-15,6 4-1 16,-6-1 1-16,-6 0 0 16,1 1 7-16,-4-3-5 15,-9 1 4-15,9-8-2 16,-15 0 2-16,0 5 1 16,0-7-4-16,0-2 1 15,-9-1 3-15,-9 2 0 16,-3-4 5-16,-1 4 1 15,-8-5-3-15,3 5-2 16,-6-5-1-16,3 3 0 16,-4-7-1-16,7 1 1 15,0-3 0-15,12-3 1 0,-12-3-1 16,6 0 3 0,-6 0-2-16,8-3-1 0,-11-14 1 15,3-10 2-15,0 1-2 16,3-4 2-16,-3-1-3 15,9-1 9-15,-10-5-2 16,10 3-1-16,3 0-3 16,-3-3-2-16,12 6-1 15,-6-2-2-15,12 4 2 16,0 2-6-16,27 7 3 16,15 0-14-16,7 3 0 15,41 5-33-15,-2-1-70 16,-25 11-272-16</inkml:trace>
  <inkml:trace contextRef="#ctx0" brushRef="#br0" timeOffset="152722.963">30334 4539 1563 0,'0'0'493'16,"0"0"-365"-16,6 0-95 15,9 6-27-15,-9 2 379 16,0-2 17-16,3-3-270 16,6 0-32-16,-6-3-14 15,0 0-24-15,6 0-24 0,-3 0-11 16,3 0-7-16,0 0-8 15,10 0-1-15,-1 0-1 16,3 0-2-16,6 0-3 16,0 0-5-16,-2 0 3 15,-4 0-3-15,0 0 0 16,-3 0 0-16,-6 0 1 16,9 0-1-16,0 0 0 15,1 0 0-15,-4 0 3 16,9 0-2-16,0-6 0 15,-9 0-1-15,9 4 1 16,1-2-1-16,-7 2 0 16,3-1 1-16,-3 3-1 0,6-3 0 15,1 3-4-15,-10 0-1 16,3 0 5-16,-3 0 0 16,-3 0-1-16,-3 0 1 15,3-3-1-15,1-1 1 16,2 3 0-16,-6-4 0 15,0 4 0-15,9-4 0 16,-6 4 0-16,-6-4 0 16,9 5 1-16,-5 0-1 15,8 0 0-15,-15 0 1 16,9 0-1-16,-6 0 1 16,3 0-1-16,0 0 0 0,0 0 1 15,3 0-1-15,-5 0 3 16,8 0 0-1,-6 0 3-15,0 0-3 0,-3 0 1 16,6 0 2-16,-3 0-1 16,0 0-2-16,0 0-2 15,4 0 0-15,5 0 2 16,-6 0-3-16,-6 0 0 16,15 0 1-16,-12 0-1 15,3 0 6-15,-3 0-2 16,1 0-3-16,-1 0 6 15,9 0-4-15,-6 0-3 16,-3 0 1-16,3 0 0 16,-3 0-1-16,-6 0 1 15,10 0-1-15,-10 0 1 0,3 0-1 16,-3 0 4-16,0 5 3 16,-3-5-3-16,0 0-1 15,6 0-3-15,-9 0 9 16,3 0 2-16,-6 0 0 15,-3 0 0-15,9 0-2 16,-9 0 4-16,6 0-4 16,-6 0-4-16,0 0-1 15,0 0 0-15,6 0 0 16,-6-5 1-16,0 4-3 16,3-2 6-16,-3-1-2 15,0 2-6-15,0-8 5 16,0 2-1-16,0-4-4 0,0 0 4 15,0-4-1 1,0-5-3-16,0 0 0 0,0-5 0 16,0-6 0-16,0 0 0 15,0-1-2-15,0-5 2 16,0-4 0-16,0 0 0 16,0-2-3-16,0-1 3 15,0-2 2-15,0 4-2 16,0-1 0-16,0 3 0 15,0 0-1-15,0 3-3 16,0-1 2-16,0 7 2 16,0 0 0-16,0 3 0 0,0 0 0 15,0-3 3 1,0 0-3-16,0-3 2 0,0 2-2 16,0-2 1-16,0 3-2 15,0 2 2-15,-3 3-2 16,-3 1 1-16,6 0-2 15,0 4 2-15,0 1 0 16,0 0 0-16,-6-8 0 16,6 6 0-16,0-7 1 15,-9 1-1-15,9-3 2 16,0 3-2-16,-3-3 0 16,3-1 2-16,0 4-1 15,-9-1 1-15,9 4 2 0,0-1-4 16,-6 4 0-16,6 2 4 15,0-1-4-15,-6-2 2 16,-3 3-2-16,9-2 0 16,-3-3 0-16,-3 2 1 15,6 1-1-15,-9-1 2 16,0 3-2-16,6 8 0 16,3-6 2-16,0 9-1 15,0-2-1-15,0-1-2 16,-6 2 2-16,6-1 0 15,0 2 1-15,0-1-1 16,-6 5 1-16,6 1-1 16,0 0 0-16,0 5-5 15,0-4 1-15,-6 4 3 16,6 0 0-16,0 0-2 0,0 0 3 16,0 0 0-16,0 0 0 15,0 0 5-15,0 0-5 16,-9 0 0-16,9-2-3 15,0 2 3-15,0-4-4 16,0 2 4-16,-6-2 0 16,6-1-7-16,-6-4 6 15,6 3 1-15,-7 0-3 16,7 3 3-16,-6-3-2 16,-3 4-4-16,9-3-1 15,-3 0 7-15,3 3-9 16,-9-4 4-16,3 3 1 0,6 0 3 15,0 3-3-15,-9-3 4 16,6 3 0 0,3-3-3-16,-12 3-1 0,12 0 2 15,-18 0 2-15,9 0 1 16,-3 0-1-16,-3 0 1 16,-6 0 1-16,3 0-1 15,-7 0-1-15,-2 0 2 16,3 6-2-16,-15-3 0 15,0 6 1-15,2-2-1 16,-5-2 1-16,3 3-1 16,-3-8 0-16,5 6 0 15,4 1 0-15,3-1 2 16,-3-1-2-16,0 0 0 16,-1-1 0-16,10 2 0 15,-18 0 0-15,9-4 0 0,3 4 0 16,-3-4 0-16,-1 3 0 15,4-4 3-15,-9-1-6 16,6 5 3-16,-1-5 0 16,-5 6 2-16,9-5-1 15,0 3-1-15,0-2 0 16,0 1 0-16,14 1 1 16,-2-2-2-16,3 2 2 15,-3-2 2-15,0 2 2 16,9-2-3-16,-3 3-2 15,0 2 0-15,-3-1 1 16,0 0-1-16,-3 0 2 0,5-3-2 16,1 3 1-16,-3-1-2 15,3 1 2-15,0 0 0 16,3-1-1-16,-3-1 1 16,6-2 0-16,6 2 0 15,-9-4-1-15,9 0 3 16,0 1-2-16,-3-1-1 15,3 5 1-15,-6-4-1 16,0 6 1-16,-3-1-1 16,-3 0-1-16,6 3 1 15,0-1 0-15,6 3 0 16,-6 2 0-16,-3 4 0 16,3 4 0-16,-1 5 2 0,7 3-1 15,-6 9 3-15,6 4-1 16,-9-2-3-16,9 11 5 15,0-3-5-15,0 11 3 16,0-3-2-16,0 5-1 16,0 1 0-16,0 3 1 15,0-2-1-15,0 2 1 16,0-4-1-16,0-2 3 16,0-4-3-16,0-3 0 15,0-4-1-15,0-1 1 16,9 0 0-16,-9-9 4 15,0 0-4-15,6 0 0 16,-6-3 0-16,7-1-1 16,-7-1 1-16,0-3 0 0,0-3 0 15,0-5 0-15,0 2 4 16,0-3-4-16,0-7 0 16,0 6 0-16,0-5 4 15,0-1-1-15,0-2-2 16,0 0 1-16,0-4 1 15,0 4-2-15,0-3-1 16,0 0 0-16,0 2 1 16,0-1 1-16,0-5 1 15,0 4 2-15,0 3-3 16,0-6 1-16,0 3-3 16,0 3 0-16,0-2 3 15,0 2 2-15,0 2-3 0,0 3-2 16,0-1 5-16,0-4-2 15,0 0 1-15,0-4-3 16,0-4-1-16,0-4 0 16,0 2 5-16,0-2-1 15,0 0-2-15,0 0-1 16,0 0 1-16,0 0-2 16,0 0 0-16,0 0 0 15,0 0-1-15,0 0-5 16,0 0 4-16,0 0-3 15,0 0 5-15,0 4-1 16,0 5 1-16,0-3 0 16,0 0 0-16,0-6 1 0,0 1-1 15,0-1 0-15,0 0 0 16,0 0 0-16,0 4 0 16,0-4 0-16,0 0 0 15,0 3 0-15,0-3-2 16,0 0 2-16,0 0 3 15,0 0-3-15,0 0-6 16,0 0-4-16,0 0-8 16,0 0-18-16,0-8-50 15,-7-10-363-15</inkml:trace>
  <inkml:trace contextRef="#ctx0" brushRef="#br0" timeOffset="154374.563">29754 4583 2001 0,'0'0'239'16,"0"0"-210"-16,6 0 153 15,9 0 420-15,3 0-462 16,4 0-51-16,-10 0-17 15,15-6-26-15,-12 2-15 16,12 2-7-16,0 2-4 16,-6 0 8-16,3 0-13 15,4 0-3-15,-4 15-11 0,-3 2 2 16,0 6-3 0,-6 4-6-16,0 2 2 0,3 6 4 15,-3 3 4-15,-9 4-4 16,-3-8 0-16,10 7-1 15,-13-5 1-15,0-1 0 16,0-3 1-16,-13-3-1 16,-2-3 3-16,-12 1 3 15,-3 1 1-15,-3-7 3 16,0-3 7-16,-7-4 4 16,1-2-8-16,0-12-1 15,-12 0-2-15,2 0 3 16,1-20 6-16,0-13 1 0,12-5 5 15,2-9-6 1,7-8-9-16,12 2-10 0,15-1-4 16,0-3 2-16,21 8-10 15,15 8-19-15,34 5-35 16,-13 10-47-16,-12 11-112 0</inkml:trace>
  <inkml:trace contextRef="#ctx0" brushRef="#br0" timeOffset="159384.935">31303 6813 1890 0,'0'0'268'0,"0"3"-190"16,-13 2-61-16,7 1-14 16,-9 3 263-16,3-3 133 15,0-3-299-15,0-1-29 16,3-2 1-16,-3 0-21 15,-6 0-6-15,-3 0-4 16,3 0 6-16,-4 0-1 16,-2 0-13-16,3 0-3 0,-12-5-10 15,9-1-9 1,-3 3 7-16,-3-3-6 0,5 4-2 16,1 2-2-16,6-4-2 15,-3 4 0-15,9-2 3 16,-3 2 3-16,12-3 3 15,-6 3-3-15,3-3-4 16,0 0-2-16,-3 0-2 16,6 0 7-16,-3 3 1 15,-3 0 1-15,-1-3-4 16,10 3 3-16,-3 0-3 16,3-2-2-16,0 2-7 15,-6 0 3-15,6 0-2 0,-6 0 1 16,6 0-2-1,-6-5 0-15,-3 5-1 0,3 0 1 16,6 0 7-16,-6 0-6 16,0-1 5-16,0 1-5 15,6 0 4-15,-9 0 7 16,9-5 1-16,0 4-2 16,0-5-1-16,0-3-1 15,0-6-5-15,-3-2-4 16,-6-3 2-16,3-7-2 15,6-3 0-15,-9-5 2 16,6-11 0-16,3-11-2 0,-12-10 0 16,12-8-1-1,-18-8 1-15,15-6 3 0,-9 0-3 16,6 1 0-16,-3 4 0 16,3 4-1-16,-1 4 1 15,7 11 0-15,-6 3 0 16,6 8 0-16,-9 2 0 15,6-5 0-15,3 2-2 16,-15-1 2-16,6 0-4 16,0-1 2-16,3 10 0 15,0-1 2-15,-3 7 0 16,3 7 2-16,0-2-2 16,6 4 0-16,-6 2 1 15,6 2-1-15,-6 1 0 16,6-2 1-16,0 5-1 15,0 2 1-15,-9-5-1 0,9 1 1 16,-3 4-1-16,3 8 2 16,0-1-2-16,0 8 1 15,0 1 1-15,0 6-2 16,0 0 0-16,0 0 0 16,0 0-3-16,0 0 3 15,0 0-2-15,0 0-1 16,0-5 3-16,0 5 2 15,0 0-2-15,3-2 5 16,6 2-5-16,3 0 3 16,9 0-3-16,-6 0 0 15,15 0 0-15,1 0 0 16,8 0 0-16,-6 0 0 0,6 0 4 16,0-3-4-16,-8-3 0 15,17 3 0 1,-6 1 0-16,6-2 0 0,-5 4 0 15,17 0 0-15,-6 0 0 16,-2 0 0-16,8 0 3 16,-9 4-2-16,4 4-1 15,5-5 0-15,-6 2-1 16,4 0 1-16,-4-5 0 16,-3 0 0-16,-2 0 0 15,-1 1 0-15,-6-1 0 0,0 0-2 16,-8 0 2-16,-7 0 0 15,-12 0 0-15,6 0 0 16,-9 0 0-16,3 0 1 16,-3 0-1-16,3 0 0 15,-3 0 0-15,1 0 0 16,2 0 0-16,-9 0 0 16,6 0 0-16,0 0-1 15,-6 0-1-15,-6 5-3 16,0-4 1-16,9 5-1 15,-9-3 3-15,0 3 2 16,0 0 3-16,6-2-3 16,-6 4 0-16,6-2 3 0,0 2-3 15,-6 2 2 1,3-1-2-16,6 4 0 0,0 2 0 16,-3 9 0-16,-6-1-4 15,0 7 4-15,0 4 0 16,0 5 1-16,0 2-1 15,0 8 3-15,0 1 1 16,0 5-4-16,0 2 0 16,0 1 3-16,0-2-2 15,6 2 1-15,-6 3-2 16,3-6 2-16,-3 4 0 16,9-2 2-16,-9 0-4 15,6 2 0-15,3-6 3 16,-9-1 0-16,3 5-3 15,-3-4 0-15,0-5 1 0,9 5-1 16,-9-6 2-16,0 2-2 16,6-5 0-16,-6 1 0 15,0 2 0-15,7-9 2 16,-7 5-2-16,0-2 0 16,6-3 5-16,-6 1-5 15,0-5 0-15,0-1 0 16,0 1 0-16,0-3 0 15,0-5 0-15,0 2 0 16,0-9 0-16,0-2 0 16,0 0 3-16,0 2-3 15,0-8 0-15,0 4 2 16,0-7-2-16,0 1 0 0,-6-3 0 16,6-1 1-1,0 2-1-15,-7-5 2 0,7-2-2 16,0 4 0-16,-6-4 0 15,6 2 2-15,0-2 0 16,-9 4 1-16,9-4-1 16,-3 0-2-16,-12 2 3 15,6-2-1-15,0 0 2 16,-15 0-4-16,9 0 0 16,-12 0 3-16,-6 0-3 15,2 0 0-15,-2 0 3 16,-9 0-3-16,6 0 0 0,-13 0 0 15,7 0 0 1,-18 0 1-16,2 0-1 0,-5 0 0 16,-3 6-2-1,8 0 2-15,-8 0-2 0,9-4-2 16,8-2-6-16,-8 0-17 16,18 0-47-16,-1 0-137 0</inkml:trace>
  <inkml:trace contextRef="#ctx0" brushRef="#br0" timeOffset="160719.128">32434 2870 2512 0,'0'0'0'0,"-6"0"809"16,6 0-647-16,0 4-88 15,0-2-15-15,0 1-27 16,0 3-15-16,6 4-7 15,3 3 1-15,3 8 3 16,-6 3-1-16,1 2-2 16,-1 1-5-16,-3-1-3 15,9 0-3-15,-6-9 2 0,0-6-1 16,6-4-1-16,-6-4 0 16,3-3 0-1,0 0 0-15,6-11 11 0,6-16-9 16,-9 1 2-16,-3 1-3 15,0 8 1-15,0 6-2 16,-3 6 0-16,0 5 0 16,-6 0 0-16,3 0-11 15,13 5 4-15,-4 10 5 16,9-3-2-16,-12-1 1 16,9-6 1-16,-9-1-8 15,-9-4 4-15,15 0 6 16,-15-13 3-16,9-10-3 0,-9-6-1 15,6-3-4-15,-6-1-5 16,0 1-8-16,0 1-10 16,0 1-17-16,0 7-50 15,0 11-109-15</inkml:trace>
  <inkml:trace contextRef="#ctx0" brushRef="#br0" timeOffset="160910.532">32803 2809 2144 0,'0'8'212'0,"0"-2"629"15,0 0-712-15,9 3-63 16,0 6-9-16,6 2-5 16,0 9-14-16,-3 5-22 0,9 3-16 15,0 17-2-15,-9-9-76 16,-3-11-458-16</inkml:trace>
  <inkml:trace contextRef="#ctx0" brushRef="#br0" timeOffset="161974.445">32235 5387 2830 0,'-9'12'218'0,"9"-3"232"16,0-3-400-16,0 6-33 15,0 2-7-15,12 9 10 16,3-3-3-16,-9 7-17 16,3-1 1-16,3-6 2 15,-6-2-3-15,-6-3 3 16,0-4-3-16,6-6 1 16,-6-3 3-16,0-2 2 15,3 0 6-15,7 0 9 16,-4-14 1-16,3-7-14 15,-9-1-5-15,3 8 0 16,-3 0 4-16,6 8 1 0,-6 4 0 16,9 2-2-16,-3 0-6 15,0 0-6-15,9 8 4 16,-3 4 1-16,6-6-2 16,-3 2 3-16,-3-8-1 15,-6 0-2-15,0 0 1 16,3-6 2-16,-6-14 2 15,6-13-2-15,-9-1-8 16,0-5-2-16,0 5-22 16,0 1-3-16,0 1-8 15,0 9-43-15,0 4-93 0</inkml:trace>
  <inkml:trace contextRef="#ctx0" brushRef="#br0" timeOffset="162310.857">32573 5328 2312 0,'6'7'142'0,"0"-1"-49"16,0-4 699-16,6 4-708 15,3-2-41-15,-6-2-25 16,1 1-11-16,5 6-1 0,-15 0-6 16,0 5 0-1,0 4 1-15,0 2 4 0,-9 1-4 16,3-1 7-16,-7-6 2 16,7 2 2-16,6-11-1 15,0-5-4-15,6 0 9 16,22 0 21-16,2 0 0 15,42-27-37-15,-14-1-35 16,-7-5-214-16</inkml:trace>
  <inkml:trace contextRef="#ctx0" brushRef="#br0" timeOffset="206458.202">22882 13063 1365 0,'0'0'1561'0,"0"0"-1405"16,0 0-152-16,0 0 7 15,0 0-11-15,0 0 48 16,0 0 71-16,0 0-40 16,0 4-37-16,15-2-2 15,-3 2 1-15,9-2-3 16,12 5-7-16,4-1-3 16,23 0-4-16,3-5-4 15,16 5-2-15,14-6-3 16,16 0-2-16,9 0 4 0,-1 0-9 15,13 0-1 1,-6 0-3-16,0 0-3 0,-7 0 1 16,-8 0-2-16,9 0 2 15,-13 0-1-15,-2 0-1 16,-12-2 0-16,-1-9 0 16,-8 2 1-16,-7-1 2 15,-3-1-3-15,-20 2 0 16,-10 1 1-16,0 4 0 15,-15 2-1-15,-14 2-2 16,-4 0-12-16,-9 0-32 16,-6 0-74-16,-10 0-554 0</inkml:trace>
  <inkml:trace contextRef="#ctx0" brushRef="#br0" timeOffset="207501.979">18617 13869 2970 0,'0'0'279'16,"0"0"-222"-16,9 0-56 15,12 0 42-15,7 0 56 16,11-9-47-16,6-2-29 16,12 5-2-16,4-6 5 15,14-3 0-15,16 6 5 16,14-8-11-16,25-7-6 15,42-9-6-15,24-9 2 0,25-3-2 16,-46 16-3 0,-51 9-1-16,-61 14-4 0,-15 6-5 15,-6 0-8-15,-2 0-15 16,-19 0-21-16,-15 0-71 16,-6-6-805-16</inkml:trace>
  <inkml:trace contextRef="#ctx0" brushRef="#br0" timeOffset="-213872.349">28936 9397 2517 0,'-9'6'254'15,"9"3"-208"-15,0 2-29 16,0-2 21-16,9 2 34 0,-6 5-14 16,12-10-25-1,-3 5 17-15,-2 0 6 0,2-2-3 16,-6-3-4-16,6 0-3 16,-6-3 7-16,9-3 8 15,-3 0 0-15,0 0-20 16,3 0-14-16,-3 0-1 15,-3 0 0-15,15 0-5 16,-15-9-3-16,6 3-3 16,7 3-5-16,-10-3-3 15,9 0-3-15,-6 4 0 16,15 2-1-16,-12 0 0 0,3 0 0 16,-3 0-3-1,4 0 1-15,-7 2-1 0,0 7 0 16,-3 3 0-16,3 0 0 15,-3 2 1-15,-9-2-1 16,9 6 3-16,-12-7 0 16,6 4-3-16,0-6 0 15,-6-1 0-15,6 1 1 16,-6-3 1-16,0-2-2 16,0-3 3-16,0-1-2 15,0 0 4-15,3 0-1 16,-3 0 0-16,0 0 2 15,0 0 2-15,9 0 3 16,-9 0-2-16,0-8-1 16,9-4-5-16,-3 4 0 0,-3-6-3 15,12-5 1 1,1 8-1-16,2-4 1 0,-6 3-1 16,9 1-1-16,3 5 1 15,-6-3 0-15,6 9 0 16,6-3 0-16,1 0-1 15,2 0-1-15,-6 3 2 16,3 0 0-16,3 0 0 16,-5 0 0-16,-1 0 0 15,0 0 1-15,-9-2-1 16,9-2 0-16,-9-1 0 16,9-4 0-16,-9 1 1 15,10-10-1-15,-4 3 2 16,0-8-2-16,6 0 0 15,0-2 0-15,-3-1 0 0,-5-1 0 16,-10-1 1-16,0-2-1 16,-6-1-5-16,-6-2-6 15,0 2-18-15,0-20-27 16,-18 8-85-16,0 4-745 0</inkml:trace>
  <inkml:trace contextRef="#ctx0" brushRef="#br0" timeOffset="-211199.549">28921 9932 1407 0,'0'0'1504'0,"0"0"-1003"16,0-6-412-16,0 6-9 16,0-2-23-16,0 2-27 15,0 0-18-15,0 11-12 16,0 21 0-16,0 14 0 16,0 17 0-16,0 4 2 15,15 6-1-15,-3-6-1 0,-6-6 0 16,6-8 1-16,-2-15 0 15,2-8-1-15,-6-9 0 16,-3-12-3-16,12-9 3 16,0 0 0-16,-3 0 3 15,0-6-3-15,9-9 3 16,3 2-2-16,0 2-1 16,1 5-4-16,-7 4-1 15,0 2-9-15,-3 0-7 16,-9 2-3-16,-3 14 1 15,-3 0 1-15,0 3-12 16,-3 7 30-16,-18-6 4 16,-3 1 3-16,-13-1-3 15,4-6 7-15,12-2-7 16,0-6 1-16,6-6 0 0,6 0-1 16,0 0-2-16,9 0-34 15,0-14-57-15,0-12-29 16,15 2-208-16,-3 1-534 0</inkml:trace>
  <inkml:trace contextRef="#ctx0" brushRef="#br0" timeOffset="-210549.159">29157 10422 1478 0,'0'0'428'15,"0"0"-311"-15,0 0-70 16,0 0-17-16,0 1 694 0,6 5-445 15,0-6-154-15,-6 0-32 16,0 0-18-16,6 0-26 16,-6 0-25-16,6 0-16 15,-6 0 2-15,0 0 0 16,0 0-3-16,0 0 1 16,0 0-5-16,0 0 11 15,0 0-1-15,0 0-2 16,0-1-3-16,0 1 9 15,0 0-6-15,0 0 2 16,0 0 4-16,0 0 2 16,0 0-7-16,0 0-2 15,0 0-3-15,0 0-6 0,0 0-1 16,0 5-6 0,0 16 5-16,0-1 1 0,0 3 2 15,15 3-1-15,-9-8 0 16,3 0-1-16,9-7 1 15,-9-5 0-15,12-3-1 16,-6-3 3-16,3 0-1 16,-6-11-2-16,4-7 1 15,-7-5-1-15,0-7 0 16,-3 4 1-16,-6 3 4 16,0 4 1-16,0 6 5 15,0 6 1-15,0 5-3 16,0 2-4-16,0 0-5 15,0 0-2-15,0 0-7 16,0 10 2-16,0 12 6 0,0 7 1 16,0 5 0-16,9 8 1 15,3 4 1-15,-6 10-2 16,0 0 0-16,0 0 0 16,-3-3 0-16,9-12 0 15,-12-6-1-15,0-12-2 16,0-2 3-16,0-10-4 15,-27-8-5-15,-30-3-32 16,2-24-62-16,-2-2-129 0</inkml:trace>
  <inkml:trace contextRef="#ctx0" brushRef="#br0" timeOffset="-209916.398">29428 10058 2103 0,'0'0'1266'16,"0"14"-1141"-16,0 7-101 16,15 11-2-16,3 13 13 15,1 7 0-15,8 9-5 16,-6 0-15-16,-3 2-3 15,-3-9-2-15,-6-3-10 16,6-10-2-16,-15-12-38 0,0-9-51 16,0-11-265-16</inkml:trace>
  <inkml:trace contextRef="#ctx0" brushRef="#br0" timeOffset="-209743.977">29455 10429 3251 0,'0'0'301'16,"0"0"-268"-16,6 0-11 15,22-7-10-15,5-8-12 16,6 3-1-16,12-8-53 16,-8 4-86-16,-10 6-541 0</inkml:trace>
  <inkml:trace contextRef="#ctx0" brushRef="#br0" timeOffset="-207340.636">29742 10538 2570 0,'0'0'394'15,"0"0"-17"-15,0 0-256 16,0 0-52-16,0 3-21 16,0-3-11-16,3 0-11 15,12 0-5-15,3 0-6 16,3-7-7-16,7-6-1 16,-1-11-4-16,-3 1-3 15,3-3 0-15,-9-5-2 16,-3 5-7-16,-15 0-4 15,0 5-9-15,0 7 0 16,-15 8-8-16,-12 6 21 16,0 0 9-16,3 6 0 0,6 23 2 15,6 1 2-15,3 4-2 16,9-1-2-16,0-3-4 16,9-8 3-16,21-7-8 15,36-15-34-15,-9 0-100 16,4-21-753-16</inkml:trace>
  <inkml:trace contextRef="#ctx0" brushRef="#br0" timeOffset="-206546.578">29561 11264 3443 0,'-15'-7'120'0,"6"6"-89"16,6-4 0-16,-9 5-10 15,0 0-13-15,3 13-5 16,3 16-3-16,-9 1 0 15,12 5 0-15,3-2 0 16,0-7 0-16,0-6-8 16,0-6-4-16,0-8-2 15,12-6 8-15,6 0 5 16,-3 0 1-16,0-24-3 16,0-2 0-16,3 3-4 15,-3-1 4-15,-9 4 3 16,-3 9 0-16,-3-1 12 0,0 8 7 15,0 2-5-15,0 2-4 16,0 0-4-16,0 0-6 16,0 0 0-16,0 0-2 15,0 0 1-15,0 6-1 16,0 2 2-16,0-2 0 16,0 6 1-16,0-3-1 15,0-3 0-15,12 0 0 16,-12-1 0-16,0 1 0 15,6 3 0-15,-6-2 0 16,12-2 0-16,-9 3-1 16,6-5-3-16,1 0-1 0,-1-3-2 15,-3 0-7-15,3 0 13 16,-3 0 1-16,0-18 1 16,-6 1 1-16,6-6-2 15,-6 0-2-15,0-7-8 16,0 10-2-16,0 5-3 15,-12 2 4-15,-9 13-24 16,2 0-65-16,1 0-391 0</inkml:trace>
  <inkml:trace contextRef="#ctx0" brushRef="#br0" timeOffset="-206084.474">29821 11205 3276 0,'-15'-2'304'15,"8"2"-282"-15,-14 0-6 16,18 0 9-16,-12 0-8 16,9 20-8-16,-3 7-6 15,6 5 0-15,3 3-3 16,0-3 0-16,0-6 0 15,0-9 0-15,12-5-3 16,3-9-2-16,9-3 5 16,4-5 5-16,-4-28-5 15,-3-7-3-15,-3-16-5 16,-12-5-13-16,-6-6-7 0,0-5 2 16,-12 8 12-16,-12 0 14 15,-9 8 16-15,5 15 18 16,10 19 4-16,3 12-19 15,9 10-9-15,6 0-10 16,0 21 0-16,0 22-2 16,0 16 2-16,6 6 3 15,12 4-3-15,3-3 3 16,7-8-3-16,-10-11 0 16,6-12-9-16,3-9-20 15,3-12-19-15,22-14-41 16,-16 0-104-16,0-20-799 0</inkml:trace>
  <inkml:trace contextRef="#ctx0" brushRef="#br0" timeOffset="-204789.53">30153 11152 3063 0,'-19'0'312'16,"4"0"-211"-16,0 0-20 16,3 0-21-16,-6 4-22 15,6 13-20-15,-6 7-8 16,15 2-5-16,-3 1 2 15,6 2-1-15,0-3-6 16,0-2-2-16,6-7-1 16,3-8-4-16,15-6-9 15,0-3 1-15,-3-9 1 0,7-27-1 16,-10-10-7 0,-6-9-3-16,-6-12-8 0,-6-5 6 15,-6-7 8-15,-18-2 19 16,-10 10 32-16,1 10 13 15,9 14 16-15,3 21 4 16,9 18-21-16,12 8-24 16,-9 5-15-16,9 32-5 15,0 14-3-15,0 15 3 16,21 11 2-16,0-4-2 16,9 0 0-16,9-9 0 15,-5-7-2-15,5-16 2 16,0-9 0-16,-6-12-2 15,-9-14-3-15,-5-6 5 16,8 0 0-16,-12-20 2 0,-3-12-1 16,0-9-1-16,-6 3 0 15,-6 1-3-15,0 9 3 16,0 14 0-16,0 4 0 16,0 10 1-16,-6 0-1 15,-6 0 1-15,6 24-1 16,-6 0-4-16,3 2-1 15,9-4-7-15,0 3-6 16,0-10-3-16,9-2 5 16,3-6-1-16,6 1 3 15,-3 2 10-15,-6-5 4 16,6-2 0-16,-3 6 4 16,-3 0 1-16,3-1 2 0,-3 1 0 15,10-6 0 1,-10 0-3-16,12-3 5 0,-9 0 0 15,9 0 1-15,-9-9 0 16,9-17-3-16,-12-4-3 16,15-7-2-16,-21-1 0 15,6-1-2-15,-3 7 0 16,-6 11 5-16,0 7 10 16,0 8-1-16,0 6-4 15,-15 0-6-15,6 19-1 16,-9 9-3-16,9 6 0 15,9 3 0-15,0-5-2 0,0-12-1 16,0-5 1 0,9-9 0-16,15-6-1 0,1-4 3 15,2-24 0-15,0-11-1 16,-3-2-1-16,-6 1 2 16,-3 7-1-16,-15 13 1 15,0 5 5-15,0 12 0 16,0 3-5-16,-6 0 3 15,-6 3-3-15,-3 14 1 16,6 3-1-16,9-2-3 16,0 3-5-16,0-7 0 15,24 2 0-15,0-7 4 16,-3-3-1-16,-3 1 5 16,4-3-2-16,-13 2 2 15,6 3 0-15,-15-7-3 0,0 9 0 16,0 2-1-16,0-1 4 15,0-1 0-15,0 4 5 16,-15-6-2-16,12-2 0 16,3-1 1-16,-6-6-1 15,6 0 1-15,0 0 3 16,0-6-4-16,9-16 5 16,12-14-7-16,6-7 1 15,0-7-2-15,-3 0 0 16,0 6 0-16,-2 6 0 15,-7 12 0-15,-9 5 0 16,-6 13 0-16,0 8 5 16,0 0-5-16,0 0 2 0,0 0-1 15,-6 12-1-15,6 5 0 16,0 1-3-16,0-1-5 16,12-2 8-16,15 2-1 15,-9-5 1-15,3 2 0 16,-3-2 0-16,-12 2 0 15,-6 3-4-15,0 3-14 16,-45 8 6-16,-6-4-38 16,-1-9-156-16</inkml:trace>
  <inkml:trace contextRef="#ctx0" brushRef="#br0" timeOffset="-202340.203">28906 4949 3309 0,'0'0'165'0,"0"0"-84"15,0 0-20-15,0 0-19 16,15 0-9-16,-9 0-11 15,6 0-10-15,9 0-3 16,7 0 1-16,5 2-3 16,3-2 0-16,12 0 1 0,4 0-5 15,-4 0 0-15,12 0-3 16,-5 0 0-16,-4 0-3 16,-6 0-8-16,-15 0-21 15,1-2-31-15,-13-10-68 16,-12-1-475-16</inkml:trace>
  <inkml:trace contextRef="#ctx0" brushRef="#br0" timeOffset="-202001.058">29326 4699 3350 0,'0'0'140'16,"0"0"-93"-16,0 0-16 16,0 0-18-16,12 0 0 15,6 0 6-15,9 6 9 16,0 6-11-16,0 3-9 16,-3-3-5-16,4 2 1 15,-10 4-4-15,3 3 0 16,-3 1 1-16,-3 3 0 15,-6-3 1-15,6 4-2 16,-9-5 0-16,-3 0-11 0,-3 0-15 16,-3 1-5-1,-36 11 11-15,-18 5-10 0,-34 20-46 16,13-12-88-16,11-7-1026 16</inkml:trace>
  <inkml:trace contextRef="#ctx0" brushRef="#br0" timeOffset="-193233.131">29736 7018 1997 0,'0'0'1385'16,"0"0"-1281"-16,0-4-47 15,0 2 0-15,0-4-14 16,0 2-13-16,0-2-15 16,0 1-8-16,9 0-1 15,6-1-4-15,0-3 1 16,3-1 0-16,4 3 0 15,-4-3-1-15,15 1-1 0,-3-3-1 16,0 7 0-16,12-1 3 16,-8 3-3-16,5 0-4 15,-3 3 1-15,6 0 1 16,-8 0-1-16,-4 6-1 16,-3 3-2-16,0 9 2 15,-6-1-1-15,6 3 0 16,-5 0 5-16,5 2 0 15,-6 0-3-15,-9-3 3 16,6 3-3-16,-3-1-1 16,-9 1-2-16,-6 0 0 15,0 2 4-15,0-2 2 16,-21 3 9-16,-9 1-3 0,-6 0-2 16,-13 1 0-1,-11-4 1-15,3-3-2 0,-22-1 3 16,1-8-6-16,-7-11 0 15,7 0 6-15,5 0 7 16,16-30 4-16,15-2-5 16,8-9-5-16,31-8-7 15,3-7 0-15,22 1-4 16,20-5-10-16,24 8-19 16,25-3-33-16,-13 10-48 15,-14 13-291-15</inkml:trace>
  <inkml:trace contextRef="#ctx0" brushRef="#br0" timeOffset="-192301.127">28997 7172 3168 0,'0'-6'175'15,"0"4"-125"-15,15-4-18 0,0 6 4 16,3-3 12-16,15 3-24 16,6 0-2-16,7 0 19 15,2 0-12-15,15 0-14 16,-11-3-12-16,-1-3-3 15,0 0-25-15,-2-15-26 16,-16 9-81-16,-6-8-449 0</inkml:trace>
  <inkml:trace contextRef="#ctx0" brushRef="#br0" timeOffset="-192033.838">29338 7018 3236 0,'0'0'140'16,"0"2"-115"-16,0 4-18 15,18 1 21-15,3-1 0 16,6 1-15-16,-3 6-8 16,-6 1-4-16,13 0-1 15,-28 6 4-15,6-1-4 16,-9 5-8-16,-12 5 7 15,-28 3-2-15,-11 3 2 16,3-1-17-16,-10 13-33 16,13-15-91-16,12-7-957 0</inkml:trace>
  <inkml:trace contextRef="#ctx0" brushRef="#br0" timeOffset="-191154.122">30723 7248 1918 0,'0'31'539'0,"0"6"-318"16,0 16 81-16,0 9-119 16,0 4-68-16,0 7-36 15,9 7-14-15,3 1-20 16,6 4 6-16,-3-3-10 15,3 3-7-15,-5-6-11 16,5 0-3-16,-3-6-10 16,-9 0-4-16,3 1-3 15,-9-7 4-15,3-3 1 16,-3-3 0-16,0-2-2 16,0-12-1-16,0-3-1 0,0-5-4 15,0-11 4-15,0-5-4 16,0-7 0-1,0-5-1-15,0-7-8 0,0-2-17 16,0-2-25-16,0 0-6 16,-3 0-38-16,-6 0-96 15,3 0-590-15</inkml:trace>
  <inkml:trace contextRef="#ctx0" brushRef="#br0" timeOffset="-190150.019">30750 7443 3102 0,'0'-19'212'0,"0"-5"-156"16,0 2 27-16,0-4-12 15,0-5-35-15,0 2-3 0,0 1-7 16,0-2-6-16,6 1-1 15,-6 3-1-15,6-3 4 16,-6 5-4-16,6 4-7 16,-6-5-3-16,9 11-2 15,-3 0-1-15,6 6 0 16,1-4-1-16,5 2-2 16,12 1-2-16,15 1 1 15,3-4-1-15,19 4 2 16,5 2-2-16,13-3 0 15,-1 3 1-15,-5 1-1 16,5 5 0-16,-11 0 0 16,-1 0 0-16,-9 0-1 0,-5 0 1 15,-4 0 0-15,-15 0 0 16,-8 0 0-16,-4 0 0 16,-6 0-1-1,-9 0 1-15,-3 1 0 0,-9 3 0 16,9 2 0-1,-3-1 0-15,3 1 0 0,3 0 1 16,-6 8-1-16,6 2 1 16,3 5-1-16,-3 5 0 15,1 6 0-15,8 5 0 16,-9 8 3-16,6-1-1 16,-3 5-2-16,0 4 1 15,9 0 1-15,-15 7-1 16,15 6 1-16,-12 3-2 0,1 4 2 15,8 0 1-15,-9 4 0 16,-3 2-1-16,9-3-2 16,-9 3 1-16,0 4 2 15,-3-4-2-15,0 2 2 16,-6-2 1-16,0 0 1 16,0-5-2-16,0-5-1 15,0-1 0-15,-6-10-2 16,-9-2 2-16,6-8-2 15,-12-6 1-15,9-4 1 16,-9-3 0-16,-7-3 1 16,10-1-1-16,-6 1-2 15,-9-6 2-15,0 1-2 0,0-5 4 16,-7-1-4-16,-14 3 2 16,6-4-1-16,-19-3 2 15,-17-5-3-15,-13-6 0 16,-14-6 0-16,-4 0 1 15,-3-14-1-15,12-19 3 16,22-5-3-16,9-4 0 16,41-21-9-16,7 13-36 15,21-2-135-15</inkml:trace>
  <inkml:trace contextRef="#ctx0" brushRef="#br0" timeOffset="-189099.835">32311 7432 3449 0,'0'0'147'0,"0"5"-104"16,0 1-13-16,0 8-12 16,0 8-10-16,0 15 2 15,9 3 3-15,0 1-4 16,0 6-2-16,3-7-2 16,3-1 0-16,-9-11-3 15,6-7-1-15,-9-5-1 16,-3-14 2-16,0 2-2 15,9-4 4-15,-9 0 2 0,9-4 4 16,-3-17 0 0,-3-3-6-16,6-2-3 0,-3 1 1 15,0 9-1-15,-6 8-1 16,0 5 0-16,0 3-2 16,9 0-4-16,3 5-1 15,-6 13 4-15,7 1 0 16,2-3-1-16,-3-6 4 15,0-2 0-15,-6-6-2 16,3-2 2-16,-3 0 4 16,6-20 2-16,-6-11-4 15,0-7-2-15,-6-1 0 16,0 1-3-16,6 7-4 16,-6 4-11-16,0 10-37 0,0 10-79 15,0 5-636-15</inkml:trace>
  <inkml:trace contextRef="#ctx0" brushRef="#br0" timeOffset="-188738.956">32627 7600 3168 0,'10'0'393'16,"-4"0"-351"-16,3 0-4 15,3-3-2-15,0-6-12 16,9 6-17-16,-9 1-4 0,-9 2-3 15,12 0-2 1,-15 0-7-16,0 8-3 0,0 6 2 16,0 10-4-16,0-1 1 15,0-5 4-15,0 2 5 16,0-5-2-16,0-1-12 16,0-4 8-16,15 1 3 15,-3-2 2-15,0-1 4 16,0 3 1-16,3-1 0 15,-8 2 1-15,-4 2 4 16,-3 2 0-16,0 4 3 16,0-5 4-16,0 3-2 15,0-4-5-15,-3 3-5 16,-10-2 0-16,-14 2-21 16,-6-5-81-16,3-6-747 0</inkml:trace>
  <inkml:trace contextRef="#ctx0" brushRef="#br0" timeOffset="-183523.611">22161 16069 2872 0,'0'0'393'0,"0"0"-310"16,0 0-51-16,0 0 21 0,0 0 2 15,0 0-14-15,0 0-17 16,6 4-5-16,3-4 11 15,-3 2 2-15,0 2-4 16,-3-2-7-16,15 1-6 16,-3 3 1-16,12-3 1 15,21-3-2-15,4 6-3 16,20 0-4-16,13 0 0 16,11 2-3-16,40 1-1 15,21 3-1-15,36-10-3 16,3-2 1-16,-12 0-1 15,-42-2 0-15,-42-10-5 16,-28 3-11-16,31-3-23 16,-28 4-47-16,-8-1-152 0</inkml:trace>
  <inkml:trace contextRef="#ctx0" brushRef="#br0" timeOffset="-148237.619">29259 12539 2100 0,'0'0'169'15,"0"0"400"-15,0 6-109 16,0-2-342-16,0-2-61 15,0-2-10-15,6 0-9 16,-6 0-3-16,0 0-8 16,0 0-2-16,0 0-5 15,0 0-2-15,0 0 1 16,0 0-4-16,0 0-4 0,0 0-2 16,0 0-4-16,0 3-2 15,0-3-3-15,0 6 0 16,0 6 0-1,0 6 0-15,9 10 0 0,-9 9 0 16,6 5 0-16,-6 9 0 16,6 7 0-16,0-5 0 15,-6-3 0-15,3-10-2 16,6-7 1-16,-9-9-4 16,10-8 2-16,-4-6-1 15,0-10-1-15,-6 0 5 16,3-4 0-16,12-24 9 15,-6-10-6-15,9-7-3 16,-12 4 2-16,3 3-1 16,9 9 1-16,-12 11 1 0,0 13-3 15,6 5-2-15,3 9-9 16,3 20 6-16,10 6 3 16,-7 3-5-16,6-4 2 15,-3-7 0-15,-6-11 3 16,-6-12-1-16,3-4 3 15,-9 0 10-15,6-30 1 16,-9-18-3-16,-3-10-5 16,0-9 1-16,0-5-4 15,0 6 0-15,-3 9-6 16,-3 15-3-16,0 9-32 0,0 13-69 16,6 7-601-16</inkml:trace>
  <inkml:trace contextRef="#ctx0" brushRef="#br0" timeOffset="-147791.967">29878 12786 1870 0,'0'0'1522'15,"0"0"-1332"-15,0 3-142 16,0 5-23-16,-9 4-5 15,6 9-10-15,-3 5 0 16,6 7-10-16,-6-2 5 16,6-3-4-16,0-2 0 15,6-16-1-15,12-4-12 16,0-6 5-16,9 0 5 16,6-16-1-16,-5-16 0 0,-10-10-15 15,-6-2 2 1,-12 6 6-16,0 3 3 0,-6 11 1 15,-18 7-7-15,-1 8-5 16,-8 9-33-16,12 0-92 16,0 0-541-16</inkml:trace>
  <inkml:trace contextRef="#ctx0" brushRef="#br0" timeOffset="-147477.13">30098 12681 2103 0,'0'0'1402'15,"0"0"-1266"-15,0 3-111 0,0-3-14 16,6 6-7-16,21 7 5 16,7 6-2-16,-4 7-7 15,3-3-4-15,-6 1-8 16,-6-4-9-16,-15 1-10 15,-6-10 8-15,0-5 15 16,-6-3 8-16,-15-3 17 16,3 0 5-16,3-14-1 15,3-13-4-15,12-2-14 16,0-3-3-16,0 6-34 16,48-11-42-16,-6 11-85 15,4 10-548-15</inkml:trace>
  <inkml:trace contextRef="#ctx0" brushRef="#br0" timeOffset="-147113.13">30599 12633 2565 0,'-9'0'564'0,"-12"0"-119"16,0 0-400-16,-3 0-12 16,-6 4 16-16,12 10-20 15,-1 6-15-15,7 11-13 16,-3 6-1-16,9 0-3 15,6-1-6-15,0-4-5 16,0-14-4-16,12-12-14 16,9-6-18-16,7-15 31 0,-4-26 18 15,9-23-1 1,-6-7-4-16,-15-10 5 0,-9-4 1 16,-3 3 3-16,0 9 8 15,-3 10 13-15,-9 17 22 16,-9 19-6-16,15 16-12 15,0 11-14-15,-3 16-13 16,9 32 0-16,0 23-1 16,0 17 0-16,9 5 0 15,15 0 0-15,0-9-4 16,9-23-15-16,34-35-28 16,-16-18-36-16,-3-8-212 0</inkml:trace>
  <inkml:trace contextRef="#ctx0" brushRef="#br0" timeOffset="-146493.069">31224 12696 2111 0,'-9'-6'1371'16,"-6"0"-1229"-16,0-3-107 15,-3 3-5-15,0 2 2 16,-7 4-16-16,10 6-12 0,-6 25-4 15,-3 3 0-15,3 5-1 16,9-2 0-16,6-5-5 16,6-12-2-16,0-5-7 15,0-9-4-15,6-6-17 16,18 0 17-16,-3-9 16 16,12-14 3-16,-9-3 0 15,10 2 0-15,-7 7 0 16,-9 11 0-16,3 2 0 15,-9 4-3-15,6 0-4 16,3 4-3-16,-2 11 0 16,-4-7-4-16,3 1-5 15,3-9-41-15,-3 0-36 16,0 0-30-16,9-21-199 0,-6-1-375 16,-6-2-764-16</inkml:trace>
  <inkml:trace contextRef="#ctx0" brushRef="#br0" timeOffset="-144799.988">31514 12645 1502 0,'0'0'499'16,"0"0"823"-16,-15 0-1145 16,-12 0-108-16,8 0-10 15,-11 0-18-15,15 6-19 16,0 12-14-16,3 9-3 16,-3 1-4-16,15 2-1 15,0-1 0-15,0 0-9 16,9-11-3-16,9-10-7 0,12-8 2 15,0-6-3 1,1-29 4-16,-4-14-4 0,-6-13-11 16,-9-6 1-16,-9-5 18 15,-3-6 12-15,-9 4 17 16,-15-7 14-16,-6 5 4 16,11 16 4-16,1 17 2 15,0 18-1-15,12 17-13 16,6 9-22-16,0 9-5 15,0 37-4-15,0 21 3 16,0 18 1-16,18 13-3 16,-3 1-11-16,13-9-4 15,14-11 1-15,-3-20-6 16,3-14-14-16,7-28-13 16,2-17-9-16,-6-6-9 0,-9-41-51 15,1-5 5-15,-16-6 10 16,-9 5 104-16,-12 11 99 15,0 13 80-15,-21 17-44 16,-6 10-58-16,2 2-33 16,-5 11-17-16,9 24-10 15,0 9-7-15,6 4-4 16,12-2-6-16,3-2 0 16,0-12-3-16,3-14-12 15,24-12-12-15,0-6-2 16,6-24 6-16,7-31 1 15,-7-12-17-15,-12-12-14 16,6-10 16-16,-12-1 27 0,-15 4 10 16,0 7 29-16,0 15 35 15,-6 17-2-15,-6 18-2 16,3 11-16-16,-6 18-17 16,15 0-21-16,-6 18-6 15,3 23 0-15,-3 11 0 16,6 14 0-16,0 7-1 15,0-4 1-15,0 2-1 16,6-10-1-16,3-9-3 16,15-11-9-16,-6-9-10 15,3-17 3-15,-3-5-6 16,1-10-10-16,-4 0 20 0,-3-25 10 16,6-7 7-1,-3 0 0-15,-9 3 4 0,-6 9 11 16,6 5 5-16,-6 10 2 15,0 5 0-15,0 0-4 16,0 0-10-16,0 0-8 16,0 0-3-16,0 5 1 15,0 10 2-15,0 2 0 16,0-1 0-16,0 0 0 16,3 0-2-16,15-2-2 15,-6-6-1-15,-9 2 5 16,12-1 0-16,-3-2 0 15,-3 4-1-15,4-1 1 16,-1 6 0-16,3 0-1 16,-9-1 1-16,3 2-1 15,0-4 1-15,0-5 1 0,-3-2 2 16,-3-6 1-16,12 0 4 16,0 0-1-16,-3-14-2 15,0-5-3-15,-3-3-1 16,15-2-1-16,-21-3 0 15,13 5 0-15,-7 0-1 16,-6 2 1-16,-3 9 0 16,0 6 0-16,0 5-1 15,0 0-1-15,-12 0 2 16,6 0-3-16,-7 0 3 16,7 0 2-16,-12 7-2 0,12 2 0 15,3 3 0-15,3 2 0 16,-6 4-3-16,6 2 3 15,0 7 0-15,0-1-1 16,0 4-2-16,0-7 0 16,9-3-2-16,15-7-4 15,-5-7-1-15,5-6 10 16,3-4 2-16,3-25 1 16,6-11-3-16,3-5 0 15,-11-4-4-15,-4 4 4 16,-9 10 0-16,-6 6 0 15,-9 14 16-15,0 9 4 16,0 6 0-16,0 0-10 0,-3 6-7 16,-12 18 0-1,9 5-3-15,6 6 0 0,0 3-1 16,0-3-2-16,0-3-4 16,21-6-2-16,-3-5 6 15,3 0-1-15,-3-10 4 16,-15-2 0-16,6 1 0 15,-9-8 0-15,0 3 0 16,0-1 5-16,-9 2 1 16,-6-1 1-16,-6 5-3 15,9-5-1-15,0-2-1 16,12-3 1-16,0 0-2 16,0-14-1-16,12-22 0 15,6-7-6-15,9-10 2 16,0 7 0-16,-8-1 1 0,-1 11 3 15,-3 13 0-15,-9 8 4 16,-6 9 6-16,0 6-2 16,0 0-8-16,6 6-4 15,-3 17 3-15,15 3 1 16,6 4 1-16,3-1-1 16,6-4 0-16,-8-3 3 15,-1-4-3-15,-9-3 0 16,-15-2-3-16,0 6-16 15,-39-2 5-15,-61 13-13 16,15-10-56-16,10-2-351 0</inkml:trace>
  <inkml:trace contextRef="#ctx0" brushRef="#br0" timeOffset="-144278.377">30699 13251 1963 0,'-6'-3'1600'16,"6"0"-1516"-16,0 3-43 0,0 0-9 16,0 17-18-16,0 28 2 15,0 20 0-15,0 16-6 16,0 13 4-16,0 2-7 15,0 0-5-15,0-8-2 16,0-9-4-16,0-17-15 16,0-24-33-16,0-14-79 15,0-22-347-15</inkml:trace>
  <inkml:trace contextRef="#ctx0" brushRef="#br0" timeOffset="-144045.964">30500 13807 1898 0,'0'0'1563'15,"0"0"-1382"-15,0 0-133 0,0 5-14 16,0 14-10 0,9 7-4-16,6 12-3 0,9 6-4 15,-3 1-2-15,0 1-5 16,6-8 4-16,1-7-1 16,-7-3-3-16,-12-14-3 15,9-12 3-15,-12-2-4 16,3-12 10-16,18-30-1 15,0-21-11-15,6-10-1 16,28-36-21-16,-10 19-15 16,-15 17-121-16</inkml:trace>
  <inkml:trace contextRef="#ctx0" brushRef="#br0" timeOffset="-142650.068">29845 15001 2914 0,'0'9'491'16,"0"-9"-320"-16,0 0-128 15,21 0-6-15,3 0-11 16,24-9-2-16,-2-2-6 15,14-4-10-15,15 0-6 16,-11 0-2-16,8 1-6 16,-11 0-12-16,-10-6-34 15,-12-5-72-15,-21 7-403 0</inkml:trace>
  <inkml:trace contextRef="#ctx0" brushRef="#br0" timeOffset="-142470.898">30035 14712 2223 0,'-6'11'1106'15,"6"-1"-983"-15,0-3-116 16,0 6-7-16,0 7-19 16,0 3-65-16,0 27-180 15,12-4-1341-15,-9-1 389 0</inkml:trace>
  <inkml:trace contextRef="#ctx0" brushRef="#br0" timeOffset="-142331.966">30147 15289 2200 0,'6'1'1082'0,"-6"4"-889"16,6-5-129-16,0 0 1 16,-3 0-15-16,12-5-29 15,-3-2-21-15,15-24-24 16,-6 5-62-16,-9 0-369 0</inkml:trace>
  <inkml:trace contextRef="#ctx0" brushRef="#br0" timeOffset="-141409.249">30868 14503 2903 0,'0'6'422'15,"0"4"-152"-15,0-2-239 16,0 10-19-16,-9 9 12 15,6 7 3-15,-6 13-8 16,-3 6-9-16,0 2-5 16,-13-3-3-16,16-1-1 15,-3-13 1-15,3-3-2 0,3-12 0 16,6-8 3-16,0 0-3 16,0-9 4-16,27-4 1 15,10-2 6-15,11 0-6 16,9-11-1-16,10-11-4 15,-10-6-3-15,3 4-12 16,-8-3-21-16,-7-11-33 16,-9 9-60-16,-15 3-376 0</inkml:trace>
  <inkml:trace contextRef="#ctx0" brushRef="#br0" timeOffset="-141204.003">31016 14662 452 0,'0'9'1637'0,"0"2"-617"0,0 9-769 16,0 7-189-16,0 8 16 15,9 9-6-15,9 14-13 16,-6 7-22-16,-3 5-13 16,-9 0-14-16,0 1-10 15,0-9-1-15,0-16-40 16,3-18-82-16,-3-22-925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0" max="32767" units="cm"/>
          <inkml:channel name="Y" type="integer" min="0" max="32767" units="cm"/>
          <inkml:channel name="F" type="integer" min="0" max="4095" units="deg"/>
          <inkml:channel name="T" type="integer" min="0" max="2.14748E+0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7-26T03:10:54.9700000"/>
    </inkml:context>
    <inkml:brush xml:id="br0">
      <inkml:brushProperty name="width" value="0.05292" units="cm"/>
      <inkml:brushProperty name="height" value="0.05292" units="cm"/>
      <inkml:brushProperty name="color" value="#C00000"/>
    </inkml:brush>
    <inkml:brush xml:id="br1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19357 3233 2509 0,'0'0'412'15,"0"0"-306"-15,0 0-68 0,0 0 0 16,9 0 45-16,-3 0-34 16,6 0 1-16,-6 3 90 15,6 0-77-15,3-3-15 16,-3 0-5-16,9 3-15 16,-9-3-11-16,6 0 1 15,1 4-5-15,5-4-1 16,9 0-3-16,3 0 0 15,3 0-2-15,4 0-4 16,5-7-2-16,-6 1-1 16,0 0 0-16,4 0 0 0,-1 5 3 15,6-4-3 1,4 3 0-16,2-1 0 0,15 0 1 16,-8 0-1-16,8 0 0 15,-8 3 0-15,-1 0 1 16,-3 0-1-16,-2 0 0 15,-10 0 1-15,-6 0 2 16,16 0-2-16,-13 0-2 16,0 0 0-16,6-3 1 15,1 3 0-15,-4-3 0 16,9 0 0-16,-5 3 0 16,-10-3 0-16,6 3 0 15,-15 0 0-15,10 0 0 16,-7 0 3-16,3 0-3 0,-9 0 0 15,19 0-3-15,-13 0 3 16,9 0 0-16,9 0 0 16,-8 3 1-16,-1-3-1 15,-9 3 0-15,6-3 0 16,-8 3 0-16,-4-3 0 16,9 3 0-16,-3-3 0 15,12 3 0-15,-5 0 0 16,8 3 0-16,0-4 1 15,7 3 0-15,2-4-1 16,-3 3 0-16,10-4-1 16,-10 2 1-16,1 2 0 15,-7-2 0-15,3 1 0 16,-9 3 0-16,1 0 0 16,-10-3 0-16,12 3 0 0,-15-4 2 15,4 1-2-15,-1-3 0 16,9 0 0-16,-9 0 0 15,13 0 0-15,2 0 0 16,-6 0 0-16,0 4 0 16,-5-2 0-16,2 4 0 15,6-2-1-15,-9 1 1 16,1-5 0-16,5 3 0 16,-9-1 1-16,12 3-1 15,-5-5 3-15,14 0-4 16,-12 0 1-16,13 0 0 15,-10 0 0-15,9 0 0 16,-5 0 1-16,5 0 1 0,-9 0 1 16,13 0-3-16,-7 1 1 15,-3 3-1-15,4-2 0 16,-7 2 1-16,6 1-1 16,-2 1 3-16,8 0 1 15,-3-2 4-15,1 2-3 16,8-5-2-16,-9 2 0 15,4 0 1-15,-10-3 1 16,0 3-1-16,4-3-1 16,-10 0 2-16,0 0 1 15,7 0-2-15,-1 0 0 16,-6 0-1-16,9 0 0 0,-11 0-1 16,11 0 1-1,-9 0 0-15,1 0 0 0,-1 0-3 16,-6 0 3-16,0 0-1 15,1 0 2-15,-7 0-2 16,0 0 2-16,-9 0-1 16,9 0-1-16,-6 0 0 15,-5 0 0-15,8 0 0 16,-6 0 1-16,3 0-1 16,6 0 3-16,-9 0-2 15,10 0 2-15,-1 0-1 16,-6 0 0-16,-3 0 1 15,3 0-2-15,-12 0 0 0,16 0-2 16,-4 0 3-16,-3 0-1 16,-3 0-1-16,-9 0-1 15,-3 0 1-15,9 0-2 16,-12 4 0-16,6-2 1 16,-6-2-1-16,0 0-1 15,-6 4-6-15,9-4-5 16,-9 2-14-16,-15-2-19 15,-9 0-183-15</inkml:trace>
  <inkml:trace contextRef="#ctx0" brushRef="#br0" timeOffset="2893.018">11271 4850 3206 0,'0'1'239'16,"0"-1"-159"-16,0 0-2 16,0 0-37-16,0 0-14 0,9 0-8 15,21 0-9 1,10 0-3-16,5 0-1 0,12 0 2 16,10-6-4-16,2-1-1 15,-3 0-3-15,1 5-6 16,-10-2-12-16,-6 2-21 15,-5 2-27-15,-13 0-22 16,-12 0-69-16,-15 0-499 0</inkml:trace>
  <inkml:trace contextRef="#ctx0" brushRef="#br0" timeOffset="3200.65">11190 5036 3191 0,'-3'0'147'0,"-4"0"-85"16,-2 0-7-16,9 3 28 15,0-3-25-15,0 0-28 16,0 0-2-16,0 0-3 15,9 0-5-15,10 0-8 16,5 0 0-16,6 3 4 16,27-3-2-16,4 0-6 15,20 0-4-15,10 0 0 0,2 0-4 16,22 0-28-16,-22-9-93 16,-26 0-549-16</inkml:trace>
  <inkml:trace contextRef="#ctx0" brushRef="#br0" timeOffset="7878.919">18192 4990 3112 0,'0'-4'138'15,"0"-5"-91"-15,0 1-11 16,0-1-14-16,0 4 2 16,0 1-15-16,-6 2-3 15,-3 2 2-15,0 0-1 16,-16 0-6-16,1 0-1 16,0 14 1-16,0 9-1 15,3 1 1-15,0-4-1 16,21 4 0-16,0-4 1 15,0-4-1-15,15 0 0 16,12-4 8-16,3 0-4 16,3 2 10-16,1-6-9 0,-10 4-4 15,3-1-1-15,-15-4 11 16,-6 6-10-16,-6-3 6 16,0 2-4-16,0 4-2 15,-18-2 2-15,-9 1-3 16,3-3-36-16,-10-12-24 15,7 0-140-15,6 0-637 0</inkml:trace>
  <inkml:trace contextRef="#ctx0" brushRef="#br0" timeOffset="8332.723">18327 4981 3156 0,'0'0'233'0,"0"0"-166"15,0 0-26-15,0 0-3 16,0 0-8-16,10 0-22 0,8 0-4 16,-3 9 1-1,0 8 4-15,9 4-5 0,-6 5 0 16,0-1 0-16,-3 2-4 16,-9-1-1-16,-6 0 1 15,0-2 0-15,0-5 0 16,0-9 0-16,0-6 1 15,0-4 5-15,0 0-1 16,0-26-5-16,0-13-22 16,0-1-1-16,0-5 8 15,0 4-7-15,9 7-7 16,16 1-28-16,-1 10-69 16,-12 7-566-16</inkml:trace>
  <inkml:trace contextRef="#ctx0" brushRef="#br0" timeOffset="8741.978">18816 4934 3206 0,'-9'-4'128'16,"0"2"-61"-16,3-2-25 15,-9 4 18-15,3 0-20 16,-9 0-27-16,3 0 5 16,0 19-6-16,3 1-4 15,-3 7 3-15,5 1-5 16,4-1 0-16,9-1-2 16,0-2-3-16,9-1-1 15,22-5 2-15,17-6-2 0,27-12-6 16,-2 0-49-16,-10-6-109 15</inkml:trace>
  <inkml:trace contextRef="#ctx0" brushRef="#br0" timeOffset="10835.787">16776 5010 3251 0,'0'0'184'0,"-12"0"-128"16,12-3-3-16,0 3-26 15,0-3 15-15,0 3-11 0,0 0-17 16,0 0-7 0,0 0-1-16,0 0-4 0,0 0-1 15,0 12-1-15,0 14-1 16,-3 15 1-16,3 8 0 15,-6 14 2-15,0 1-2 16,-3 3 4-16,9-3-4 16,-6-5 0-16,0-7 0 15,6-7 0-15,0-11-3 16,0-5-20-16,0-7-29 16,0-19-41-16,0-1-97 15,0-2-668-15</inkml:trace>
  <inkml:trace contextRef="#ctx0" brushRef="#br0" timeOffset="11311.432">16553 5182 2903 0,'0'0'345'0,"0"0"-258"0,0 0-38 16,0 0 0-16,0 0 15 15,0 0-30-15,0 0-23 16,0 0-3-16,0 0 2 15,0 0 3-15,0 0 4 16,0 0-2-16,0 0 2 16,0 0-1-16,0 0 0 15,0 0-3-15,0 0 5 16,0-6-5-16,15-7-1 16,-3-6-6-16,6-4-3 15,0-1 0-15,3 4-3 16,0 0 1-16,-2 8-1 15,-4 0 0-15,0 9 0 16,6 3-3-16,0 0-1 0,-6 9 2 16,15 9-9-16,-12 4-16 15,10 9-49-15,-10-11-80 16,3-2-1287-16</inkml:trace>
  <inkml:trace contextRef="#ctx0" brushRef="#br0" timeOffset="12783.611">16290 6151 2641 0,'-9'-2'708'15,"-6"2"-661"-15,3 0-34 16,-6 0-12-16,3 0 7 16,-6 26-2-16,12 3-4 15,-6 6 4-15,5-1-1 16,7 3 1-16,3-9 4 15,0-8-3-15,0-4 1 16,13-5-3-16,8-11 2 0,-3 0 3 16,9-2 18-1,-12-25-11-15,9-12-17 0,-6-5 0 16,-6-11-18-16,3-3-4 16,-15-6 1-16,0-3-3 15,0-3 15-15,-15 2 9 16,3 3 10-16,-6 16 20 15,3 11 22-15,3 14-14 16,12 13-5-16,0 7-13 16,0 4-19-16,0 9-1 15,0 27-4-15,0 10 4 16,12 18 2-16,6 5 2 16,-3-2-4-16,12-4 1 15,-8-4 1-15,8-18-1 0,-9-6 2 16,0-13-3-16,3-11-3 15,-6-9-1 1,-3-2-8-16,-3-6 2 0,9-17 2 16,-12-3-5-16,3-4-2 15,1 7 7-15,-10 3 8 16,0 8 4-16,6 9 6 16,-6 3 2-16,0 0-10 15,6 0-2-15,0 17 0 16,3 1 4-16,3-1 1 15,-3-1-5-15,3-8-2 16,0-8-44-16,-3-8-69 16,6-19-1002-16</inkml:trace>
  <inkml:trace contextRef="#ctx0" brushRef="#br0" timeOffset="12901.16">16483 5797 2522 0,'0'5'726'16,"0"7"-726"-16,0 0-149 16,0-3-265-16</inkml:trace>
  <inkml:trace contextRef="#ctx0" brushRef="#br0" timeOffset="13269.21">16631 6113 3007 0,'6'0'354'0,"-6"0"-227"0,12-17-50 16,3-9-41-16,-2-13-15 15,2-1-13-15,0-1-8 16,0 3-4-16,-3 5-1 16,-6 9 5-16,-6 13 0 15,0 6 4-15,0 5-4 16,0 0-3-16,-12 5-12 15,0 18-7-15,0 7 6 16,6-2-5-16,6 1-13 16,6-7-7-16,18-7-3 15,9-3 13-15,0-7 17 16,-3-5 10-16,-2 3 4 0,-7-1 0 16,-9 2 1-1,-12-2 9-15,0 8-5 0,0 4 2 16,-12 1-2-16,-15 5-5 15,2-2-22-15,-8-4-36 16,6-8-125-16,0-6-1182 0</inkml:trace>
  <inkml:trace contextRef="#ctx0" brushRef="#br0" timeOffset="13856.342">16924 5774 2136 0,'0'3'1230'0,"0"11"-1167"0,0 13-42 16,6 10 11 0,12 16 32-16,9 11-14 0,1 9-23 15,-1 1-7-15,-3 5-6 16,-3-8-4-16,-3-8-4 15,-6-10-1-15,-3-11 1 16,3-17-5-16,-12-9 1 16,0-14-2-16,0-2 7 15,0 0 3-15,0-29 1 16,-6-16-11-16,-18-15-3 16,9-17 0-16,-6-2-2 15,9-3 5-15,0 13 0 16,6 6 2-16,6 16-2 15,0 7 0-15,9 13-3 16,18 4-1-16,-6 18 1 0,6 5 3 16,-12 0-13-16,0 11-3 15,-6 19-10-15,-9 4-3 16,0 5 19-16,-9 1 7 16,-15-1-3-16,-15-5-20 15,6-9-59-15,0-17-468 0</inkml:trace>
  <inkml:trace contextRef="#ctx0" brushRef="#br0" timeOffset="15083.838">15831 10518 2598 0,'0'0'665'0,"0"0"-585"0,0 0 1 16,0 0-12-1,0-3-7-15,0 3-17 0,0 0-21 16,10-3-3-16,14-1 3 16,-6-2-1-16,21-1-1 15,6-2-6-15,4-6-5 16,26 0-3-16,0-2-3 15,13 1-3-15,3 2-1 16,-13 2 4-16,7 6-5 16,-13 2-4-16,-15 0-1 15,-2 2-3-15,-19-2-16 16,-9 2-33-16,-21-2-32 16,-6 2-90-16,0-2-637 0</inkml:trace>
  <inkml:trace contextRef="#ctx0" brushRef="#br0" timeOffset="15553.222">15850 10679 3021 0,'-9'0'313'16,"5"0"-244"-16,4 0-1 15,0 0 5-15,0 0-10 16,0 0-33-16,0 0-11 16,0 0-1-16,0 0 1 15,13 0-1-15,5 0 2 16,15 0 4-16,15 0-3 16,10 0-4-16,11-11-4 15,18-2-4-15,4-5-3 0,3 1-1 16,14-9 0-1,-8 6-2-15,-7-1-3 0,-14 1 0 16,-19 8-7-16,-24-1-5 16,-30 0-18-16,-6 0-72 15,0-4-542-15</inkml:trace>
  <inkml:trace contextRef="#ctx0" brushRef="#br0" timeOffset="21003.323">13692 3517 2641 0,'0'0'383'16,"0"0"-163"-16,0-3-99 16,0 0-51-16,0 1-11 15,0-1-20-15,6 3-10 0,-6-3-5 16,0-3 4 0,0 3 11-16,0 0-11 0,0-4-12 15,0 6-6-15,-6-5-6 16,-10 2-1-16,-2 4-3 15,-3 0-3-15,-3 0-5 16,-3 5-3-16,0 23 1 16,0 4 3-16,2 3-1 15,13 5 1-15,0-2 1 16,12 1 1-16,0-6-3 16,0-13-5-16,15-2 2 15,16-13 0-15,-7-5 3 0,3 0 5 16,0-30 3-1,-3-8-4-15,-6-14-5 0,3-3-16 16,-8-7 9-16,-4 0-8 16,-9 5 7-16,0-8 9 15,-16 3 8-15,-2-1 19 16,-9-3-5-16,9 19 14 16,6 9 1-16,0 15-4 15,9 15-9-15,3 8-16 16,0 0-14-16,0 29-6 15,0 23 12-15,0 15 7 16,3 15 1-16,21 3 3 16,-6 0 1-16,9-14-3 15,7-7-1-15,-1-12 0 16,-3-14 0-16,-3-11-11 0,6-15-9 16,-2-12 1-1,-4 0 1-15,0-10-1 0,-9-16-3 16,3-9 19-16,-15-3 3 15,-3 1 0-15,6-5 0 16,-9 5 1-16,0-2 3 16,0 11 4-16,0-3-8 15,0 18 6-15,0 0-1 16,0 11-5-16,-9 2 0 16,6 0-10-16,-12 6 4 15,3 14 2-15,0 7 4 16,6-1 0-16,6 2 1 15,0-2-1-15,0 1 0 16,18-3 3-16,3-1-3 16,9-5 0-16,-9-3-5 0,7-1 1 15,-16-8 4 1,-3 2 0-16,0-4 0 0,-9-2 0 16,0 2 0-16,0-4 1 15,0 2-1-15,-18 1-5 16,-4 0-47-16,-5-3-22 15,15 0-79-15,0 0-213 0</inkml:trace>
  <inkml:trace contextRef="#ctx0" brushRef="#br0" timeOffset="21618.808">14099 3634 2895 0,'0'-5'284'0,"0"-19"-188"15,15-3-70-15,-3-7-13 16,9-4-8-16,-12-1-3 16,6 2-2-16,1 1 1 15,-16 9 3-15,0 7 30 16,0 14 6-16,0 3-9 16,-9 3-31-16,-7 0-3 0,7 9-10 15,-6 15 8-15,6-3 4 16,9 2-4-16,0 0-7 15,0-5-3-15,24-1 8 16,-6-6 0-16,10 2-1 16,5-4 8-16,-18-1 0 15,0 1 0-15,0 3 0 16,-15-3 0-16,0 5 5 16,0 1 3-16,0 3-2 15,-15-1-6-15,-3-2-25 16,-6-9-76-16,9-6-192 15,9 0-1397-15</inkml:trace>
  <inkml:trace contextRef="#ctx0" brushRef="#br0" timeOffset="21829.473">14217 3067 3163 0,'0'0'189'0,"0"0"-120"16,3 8-49-16,9 22 10 15,-6 11 24-15,12 5-4 16,3 13-9-16,-3 2-21 16,3-2-10-16,-3-4-5 15,4-4-5-15,-7-17-9 16,-6-5-44-16,-3-23-19 0,3-6-80 16,-9 0-1077-16</inkml:trace>
  <inkml:trace contextRef="#ctx0" brushRef="#br0" timeOffset="21948.082">14277 3394 3418 0,'0'0'133'0,"0"-5"-81"15,18 1-33-15,21-4-9 16,25-16-10-16,-4 6-80 16,-2-8-862-16</inkml:trace>
  <inkml:trace contextRef="#ctx0" brushRef="#br0" timeOffset="30382.912">18741 4094 2527 0,'0'0'412'0,"0"0"-249"16,0 0-14-16,0 0-68 15,0 0-19-15,0 0-15 16,0 0-17-16,0-4 0 16,3 2 5-16,-3-2 0 15,0 0-8-15,0-2-5 16,0 0-3-16,0-4-8 15,0 1 1-15,9-5-5 16,-9-4-3-16,0-2-4 0,0-3 2 16,0-3 1-1,0-4-3-15,0 1 0 0,0-6 0 16,-12-6 0-16,-12-1 0 16,9 6-2-16,-6-9-1 15,2 5 0-15,-8 1 3 16,9 6 3-16,-6 7 3 15,15 6 2-15,-6 2-8 16,3 7 5-16,0-1-2 16,3 4-1-16,-3 2-2 15,6 2 0-15,-9-2 0 16,12 4-2-16,-4 2 2 16,7 0-1-16,-9 0 0 15,9 0-3-15,0 0-9 0,-9 0-17 16,6 0-54-16,-9 2-73 15,-3 8-548-15</inkml:trace>
  <inkml:trace contextRef="#ctx0" brushRef="#br0" timeOffset="31667.302">18551 3503 2118 0,'0'0'606'0,"0"0"-471"16,0 0 5-16,0 0-48 15,0 0 11-15,0 0-33 16,0 0-22-16,-6 0-1 16,6 0-3-16,0 0-2 15,-9 0-6-15,9 0-12 16,-12 0-2-16,6 0 0 15,-9-6-1-15,5-3-7 16,-8 4 1-16,9-1 2 16,-12-4-8-16,3-1-1 15,-9 2-4-15,9 0-1 0,-9-3 0 16,-4 1 1 0,-2 6 0-16,-6-1-1 0,-9 1-2 15,5 4 1-15,-11 1-2 16,6 0 0-16,-6 0 0 15,2 0 0-15,-8 12 0 16,9-1 0-16,-4 6 1 16,-5-3-1-16,3 7 0 15,8-3 0-15,4 0 0 16,0 5 0-16,11-5 0 16,-8 5 0-16,15 3 0 15,-6 0-1-15,12 0 1 16,-15 7 0-16,11 0 0 15,1 1 0-15,-3 2 0 16,3-1-1-16,0-3 1 0,0 0 0 16,6-6 0-16,2 0 2 15,4-5-2-15,-6 2 0 16,12-2-1-16,-9-3 1 16,6-4 1-16,6-1 1 15,-3-7-2-15,6-5 0 16,0-1 3-16,0 0-3 15,0 0 0-15,0 0-19 16,0 0-33-16,0-1-15 16,0-18-76-16,0 5-712 0</inkml:trace>
  <inkml:trace contextRef="#ctx0" brushRef="#br0" timeOffset="32041.904">17081 3781 2522 0,'-6'-4'709'0,"6"4"-604"16,0-2-24-16,0 2-26 15,0 0-4-15,0 0-27 16,0 0-19-16,0 0-5 15,0 6 3-15,0 10 8 16,0 15 12-16,0-3 0 16,0 8-6-16,0-1-5 0,0 3-3 15,0 0 3-15,0-3-1 16,0-5 1-16,0-8-5 16,0 0-2-16,6-12-1 15,-6 1-1-15,0-10 1 16,6-1 2-16,3 0 2 15,9 0 0-15,12 0 4 16,25-12-6-16,8-8-6 16,40-21-24-16,-13 3-85 15,-2 6-721-15</inkml:trace>
  <inkml:trace contextRef="#ctx0" brushRef="#br0" timeOffset="36106.311">16462 3514 2819 0,'0'0'286'16,"0"0"-140"-16,0 0-47 16,0 0-40-16,0 0-12 15,0 0-14-15,3 0-12 16,21 0-5-16,1 0 9 16,8-8 5-16,6 2-5 15,6-3-10-15,16-4-2 16,2 6-2-16,6-8 1 15,22 0-4-15,9-2-5 0,5-2 1 16,13-1-4-16,6 1 1 16,-1 0 3-1,13-3-4-15,-6 3 0 0,-3-1 0 16,0 6 0-16,-19-1 0 16,4 9-4-16,-10-3 1 15,-2 9-1-15,-9 0 1 16,-10 0 0-16,13 0 3 15,-1 0-1-15,-2 0 1 16,-10 0-1-16,4 0-1 16,-4 0 2-16,-2 0-1 15,-16 0 1-15,-3-3-1 16,-11 0 1-16,5 3 0 16,-9-3 0-16,-5 3 0 15,-1 0 0-15,-9 0 0 0,3-2 0 16,-6 2 1-16,1 0-1 15,-10-4 5-15,0 4 1 16,3-2-1-16,0-2 1 16,-6 3-1-16,15 1-2 15,-6-5 0-15,4 3-3 16,-19 2 0-16,15 0 0 16,-15 0 0-16,6 0 0 15,-6 0 0-15,-6 0 3 16,6 0 0-16,-3 0-2 0,0 2 4 15,0 4-2 1,0 9 0-16,9 0 1 16,-6 12-1-16,16 1 4 0,-7 11-2 15,0-1 0-15,3 11 0 16,-3 2 0-16,6 6-1 16,3 11-2-16,0 5-1 15,1 9 2-15,-10 0 0 16,0 3-3-16,-3 2 0 15,0-4 0-15,-12-2 2 16,6-1 0-16,-9-5-2 16,6-2 1-16,-6-8-1 15,0-7 0-15,0-4 2 16,0-5-2-16,0-11 0 16,0-6 0-16,0-5 0 0,0-15 0 15,0-1 0-15,0-8 1 16,0-1-1-16,0-2 0 15,0 0 3-15,0 0-2 16,0 0-1-16,0 0 3 16,-18 0-1-16,-3 0 1 15,-6 0-3-15,-3 0 0 16,-13 5 0-16,13-4 3 16,-9 5-3-16,0 3 0 15,-4-3 0-15,7 4 0 16,-12-2 1-16,12 4-1 15,-10 0-2-15,-5-8 1 16,0 8-1-16,-7-2 0 16,10-5 1-16,-9-1 1 15,2-2 0-15,-2 2 0 0,0-2 0 16,-4 4 0-16,4-2 0 16,-3-2 0-16,-4 4 0 15,-2-4 0-15,3 4 0 16,-13 4 0-16,16-1 0 15,-7-2-1-15,10 3 1 16,0-1 0-16,-1-1 0 16,10-2 0-16,-12 0 0 15,2 0 0-15,7 2 0 16,-9-1 0-16,-4-1-2 16,4-1 2-16,-4 1 0 15,-2 3 0-15,-6-3 0 16,8 0 0-16,-2 2 0 0,9-2-1 15,-16 3 1-15,7-3 0 16,2-3 1-16,1 2-1 16,-10 1 0-16,4 0 0 15,6 0 0-15,-7 0 0 16,4 1 0-16,2 0 0 16,-5 2 0-16,9 3 0 15,-1-6 1-15,-2 2-1 16,9 2 0-16,2-2 0 15,7 0 0-15,6 3 0 16,-3-4 0-16,11-1 0 16,7-3 0-16,3 1 3 0,3-2-1 15,6 2-2 1,-6-2 0-16,3 2 1 0,0 0-1 16,-3 0 0-16,5 2 1 15,-8-6-1-15,9 6 3 16,0-4-3-16,-3 2 0 15,9-2 3-15,-6-2-1 16,3 0 0-16,6 0 0 16,-3 0 0-16,6 0 2 15,0 0 2-15,0 0 0 16,-9 0 0-16,9 0-1 16,0 0 0-16,-9 0-1 15,3 0-4-15,3 0 1 0,-3-2-1 16,0-2 2-16,-9-2-2 15,9 4 0-15,-1 2 0 16,1 0 0-16,-3-4 1 16,3 2 0-16,6-4 0 15,0 4-1-15,-6-8 4 16,0 1 0-16,-3-4-2 16,3-8-1-16,-3-9-1 15,-9-11 0-15,9-8 2 16,3-10-2-16,-9-14 0 15,9-10 1-15,0-10-1 16,0-9 1-16,-3-10-1 16,6-7 0-16,-3-7-4 15,-3-1 0-15,3 2 4 16,-4 5-1-16,7 6-1 0,3 9 0 16,0 8 2-1,0 18 0-15,0 11 0 0,0 19-1 16,0 13 1-16,0 10 0 15,0 15 0-15,0 0 0 16,-6 4 0-16,6 4 0 16,0 3 0-16,0 0 0 15,0 0-3-15,0 0-6 16,0 0-7-16,0 11-15 16,19 21-6-16,14-5-40 15,-6-3-143-15</inkml:trace>
  <inkml:trace contextRef="#ctx0" brushRef="#br0" timeOffset="45737.24">20775 4153 3031 0,'-6'-10'257'15,"0"0"-174"-15,-3-2-9 16,6 6-23-16,-3-3 4 15,-12 5-18-15,9 4-27 16,-3 0-10-16,-9 6-14 16,-3 20 1-16,-10 9 6 15,7 7 2-15,9-4 2 0,-3-6 3 16,15-3-7 0,6-8 2-16,0-10-7 0,0-7-10 15,0-4 22-15,18 0-6 16,3 0 5-16,6-15-3 15,-12-9-6-15,13-2 3 16,-13 8 7-16,-9 4 1 16,0 5 12-16,-6 6 7 15,0 3-6-15,3 0-13 16,-3 0-1-16,18 15-3 16,-9 6 3-16,6-1-9 15,12-3-9-15,18-13-21 0,1-4-106 16,-7 0-212-16</inkml:trace>
  <inkml:trace contextRef="#ctx0" brushRef="#br0" timeOffset="46118.088">21068 4153 3087 0,'-6'0'207'16,"-6"0"-108"-16,-12 0-49 15,15 0-9-15,-12 8-19 16,2 12-17-16,4 5-5 15,6-3 5-15,0-1-5 16,9-3 0-16,0-6 0 16,0-10-8-16,9-2-5 15,9 0 9-15,7-29 4 16,5-12-33-16,-3-15-67 0,3-11-77 16,-12 0 72-1,-12-6-5-15,-6 0 36 0,0 6 49 16,-6 8 25-16,-12 12 153 15,-3 15 129-15,3 17-176 16,12 15-65-16,-9 0-34 16,3 37-7-16,-3 22 8 15,8 18-7-15,-5 10 3 16,12 1 0-16,0-7-4 16,12-12-11-16,16-15-35 15,8-18-7-15,18-27-44 16,1-6-116-16,-13-3-240 0</inkml:trace>
  <inkml:trace contextRef="#ctx0" brushRef="#br0" timeOffset="47433.721">21315 4090 2437 0,'0'-2'594'15,"0"-4"-306"-15,-12 6-192 16,0 0-47-16,-12 0-21 16,9 6-15-16,-6 21-1 15,3 7-3-15,3 2-3 16,9 2-1-16,6 0-2 15,0-6-2-15,0-11-1 16,0-4-17-16,12-14-9 16,9-3-2-16,0-9 7 15,0-29-14-15,15-15-38 16,-8-8-37-16,-10-6-17 16,-15-7 50-16,6 1-3 15,-9-4 70-15,0 8 10 0,-12 7 191 16,-6 15-6-16,8 19-63 15,-2 12-36-15,6 13-48 16,6 3-28-16,-9 9-10 16,6 33-3-16,-6 16 3 15,9 12 0-15,0 12 1 16,0 0 2-16,0-2-3 16,0-13 4-16,12-14-1 15,3-16-3-15,7-11-3 16,-4-16-8-16,0-10-1 0,0 0 9 15,3-30 2 1,6-12-5-16,-6-4-2 0,-9 3-1 16,-3 5 3-16,-9 7 1 15,0 11 5-15,0 14 15 16,0 6-14-16,-9 0-1 16,-15 4-3-16,9 23 3 15,0 1 2-15,3 4-2 16,12 1 0-16,0-7-6 15,0-3-18-15,21-6-2 16,12-4-1-16,-12 1-22 16,7-2-37-16,-1-3 19 15,-6 5 34-15,-9 1 15 16,0 2 12-16,-3-2 6 16,-3 3 1-16,-3-4 30 15,6-2 8-15,-3-4 7 16,6-2-24-16,3-6 1 0,-3 0 19 15,10-2-10-15,-7-24-11 16,12-6-17-16,-6-3-4 16,0-10-1-16,-3 1-11 15,-6 3 11-15,-12 13 1 16,0-3 10-16,0 17 19 16,0 6 19-16,-9 4-29 15,6 4-12-15,-9 0-7 16,-3 24 3-16,3 4-2 15,-3 5 3-15,15 6 2 16,0-7-2-16,0-3-4 0,9-15 0 16,9-2 0-1,9-12-3-15,3 0 3 0,13-26-3 16,-4-12-15-16,-6-6-18 16,-3-1 9-16,-9 7 14 15,-9 8 8-15,-9 5 5 16,-3 17 20-16,0 4 11 15,0 4-24-15,-9 0-7 16,-3 15 1-16,3 11 0 16,3 4-1-16,0 3 0 15,6-5 0-15,0-4 0 16,6-3 0-16,9-1-6 16,-3-6-2-16,-3-2 4 15,1-3 3-15,-1-6 0 0,-9 3 1 16,0-1-1-16,-9 5-1 15,-4-2 2-15,-5 6 1 16,-3-2 15-16,6-5-4 16,6-2-4-16,9-2-5 15,0-3 15-15,0 0 3 16,9-8 2-16,12-19-8 16,15-11-14-16,7-4-1 15,2-6-2-15,0-3-15 16,1-2-1-16,-7 13 8 15,-15 5 10-15,0 11 7 16,-21 10 23-16,-3 8 8 16,0 6-14-16,0 0-15 0,-18 6-5 15,6 14-4 1,6 9 0-16,0 3 0 0,6-1-1 16,6-5 1-16,12-4 0 15,9 3 2-15,-6-5-2 16,9-6 0-16,-17 4 0 15,-4-3 0-15,-9 5-7 16,-22 3 5-16,-17 9-1 16,-24 9 2-16,-49 12-18 15,16-7-64-15,2-14-500 0</inkml:trace>
  <inkml:trace contextRef="#ctx0" brushRef="#br0" timeOffset="50722.722">16200 4667 271 0,'0'-2'1566'0,"0"2"-1021"16,0-4-190-16,0 4-148 15,0-2 11-15,0-1-79 16,0 0-54-16,0 0-38 16,0-3-16-16,9 3-1 15,-9-3 2-15,0 6-6 16,0 0 11-16,0 0-6 15,0 0-1-15,0 0-9 16,0 0-3-16,0 0-8 16,0 0-1-16,0 0-9 15,0 0 0-15,0 9 0 0,-9 14 0 16,-9 3 1-16,-1 7-1 16,-5 1 0-16,3 3 3 15,-12 4 2-15,-6-1-1 16,-7 5-2-16,1-8-2 15,-9 7 2-15,12-3-2 16,-10-3 1-16,10-3 0 16,-6-3-1-16,12-3 4 15,-4-3-4-15,4 2 0 16,-12-6 0-16,0 3 0 16,-1-3 0-16,-2-2 4 15,0 1-4-15,-7-6 2 16,16 0-1-16,-6 2 1 15,-1-3-1-15,4-4 2 0,0 2 1 16,0-3 0-16,5-4 0 16,1-2-2-16,-6-3 1 15,6 0 1-15,-4 0-2 16,7 0 0-16,-9 0 1 16,3 0-3-16,5-3 3 15,-2-6 1-15,-3-6-1 16,6 3-1-16,-4-5-2 15,7 3 4-15,9-6-2 16,3 2 1-16,3-2 0 16,-3-4-3-16,6 3 0 15,0-2 0-15,-4 3 1 16,16 4-1-16,-3 2 0 0,0 2 1 16,6 6 0-1,0 2-1-15,-6-2 0 0,6 0 1 16,-9-1 2-16,9 1-3 15,-6 4 0-15,6-2 0 16,0 2 0-16,-6 2 0 16,6-4 0-16,-6 2 0 15,6-2 0-15,0 2 0 16,-9-1 1-16,9 0-1 16,0 3 0-16,0-3 0 15,-3 3 0-15,3 0 0 16,0 0 0-16,0 0 0 0,0 0 0 15,0 0 0-15,0 0 0 16,0 0-3-16,-6 0 1 16,-3 0 0-16,3 0 2 15,-6 15-1-15,0-1 1 16,-3 12 0-16,-3-1 0 16,-3 3 0-16,5-2 0 15,1 1 0-15,-3-3 0 16,15-10 0-16,-3 1 0 15,0-7 0-15,0-4 0 16,6-2 0-16,0-2 0 16,0 0 0-16,0 0-1 15,0 0 1-15,0 0 0 0,0 0 0 16,0 0-3 0,0-6-1-16,0-9 4 0,6-7 1 15,6-4-1-15,-9-7 0 16,15 7 0-16,-9 2-1 15,13 3-1-15,-10 1 1 16,9 6-3-16,0 2 0 16,-6 6-1-16,15 6-3 15,-12 0-4-15,9 0-1 16,7 18-2-16,8-2-11 16,6 1-44-16,-15-16-122 0</inkml:trace>
  <inkml:trace contextRef="#ctx0" brushRef="#br0" timeOffset="65063.696">9062 7495 3185 0,'0'0'184'16,"0"0"-110"-16,0 0-37 16,9 0-1-16,3 0 37 15,15 0-37-15,12-6-9 16,19-12-2-16,5 0-10 15,12-4-9-15,-5-3-4 16,-1 5-2-16,1 5-12 16,-13 2-19-16,-18 3-40 15,-6 4-15-15,-23 6-65 16,-1 0-221-16,-9 0-1946 0</inkml:trace>
  <inkml:trace contextRef="#ctx0" brushRef="#br0" timeOffset="65319.577">9137 7688 3238 0,'0'2'137'15,"0"-2"-90"-15,0 0-14 16,0 0 44-16,0 0-10 15,15 0-41-15,9-2-6 16,7-8 3-16,5-1-4 0,21-6-7 16,4-4-7-16,14-11-5 15,0 3-2-15,31-7-31 16,-15 4-115-16,-19 7-1668 0</inkml:trace>
  <inkml:trace contextRef="#ctx0" brushRef="#br0" timeOffset="70700.974">22417 7321 2910 0,'0'0'372'16,"0"0"-270"-16,0 0-41 15,0 0-11-15,15 0 4 16,6 0-11-16,12 0-21 15,4 0 0-15,17-2-2 16,6-4-5-16,4 0-8 0,8 0-7 16,-5-3-1-1,-4 3-18-15,-3-1-19 0,-2-3-34 16,-16 1-61-16,-15 3-433 16</inkml:trace>
  <inkml:trace contextRef="#ctx0" brushRef="#br0" timeOffset="72569.123">19915 6842 2428 0,'0'0'362'0,"9"-3"-260"16,3 0 4-16,-6 3 17 15,9-3-6-15,-3 0-61 16,0 0-17-16,10 1-5 16,-10-2 2-16,6 2-10 15,3-1 4-15,-3 0-12 16,6 0 6-16,3 3-8 16,6 0-2-16,7-3 2 15,11 3-2-15,3-3-6 16,4-2-1-16,5-1 2 15,19 0-3-15,-4-4 1 16,1 1-7-16,-4 1 1 16,-3 2-1-16,7 0 1 0,-22 0-1 15,4 0 1-15,-13 1 2 16,6 2-3-16,-9 1 3 16,-5-3-3-16,-1 5 0 15,-9-1 0-15,-9 1-1 16,0 0 1-16,-9 0-1 15,-6 0 1-15,4 0 0 16,-10 0 0-16,0 0 2 16,0 0 2-16,0 0 5 15,0 0-1-15,0 0 1 0,6 0-2 16,-6 0-1 0,0 0-3-16,0 0 1 0,0 0-1 15,0 0 3 1,0 0 1-16,0 0-3 0,0 0-1 15,0 6-2-15,0 4 2 16,0 8 0-16,6 2-3 16,0 5 3-16,-3 1 0 15,6 3-3-15,-3 3 1 16,3-3-1-16,-3 6 3 16,-3-3-1-16,6 4-1 15,-3-5-1-15,-6 1 0 16,6 5 0-16,-6-5 1 15,6 3 2-15,-6-7-3 16,9 2 1-16,-9-4 1 0,0-5-1 16,0-4 1-16,0-5 0 15,0-6 1-15,0 0 1 16,0-6 2-16,0 2-1 16,0-2 0-16,-9 0-2 15,-3 3 1-15,-3-3-4 16,-3 3 0-16,0-3 0 15,-16 6 1-15,1-3-1 16,-15 2 1-16,6 0 1 16,-16-4-2-16,-8 4 0 15,3 0 0-15,-10-3 0 16,7 7 0-16,-4 1 0 16,-5 0 0-16,5 0-1 0,1 2-2 15,0-3-1 1,-1-3-1-16,-8 0-1 15,2-1 1-15,1-5 1 0,-1 0 1 16,-2 0 3-16,15 0 0 16,2 0 0-16,7 0 0 15,18 0 0-15,-4 0 0 16,22 0 0-16,-6 0 2 16,21 0-2-16,-3 0 0 15,0 0 0-15,6 0 1 16,0 0 2-16,0 0 7 15,0 0 2-15,0 0 0 0,0 0-4 16,0-4-1 0,0-3 1-16,0-4-2 0,6-5-3 15,-6-4 1-15,6-6-2 16,-3-11 1-16,-3-4-3 16,0-2 3-16,0-9 1 15,0 1-3 1,0-2 1-16,0 11 0 0,0-1-1 15,0 8 0-15,0 12-1 16,0 2 0-16,0 10 0 16,0 8-3-16,0 3-14 15,9 0-53-15,12 12-83 16,-3 2-571-16</inkml:trace>
  <inkml:trace contextRef="#ctx0" brushRef="#br0" timeOffset="75322.949">22818 6976 3170 0,'0'0'256'15,"0"0"-185"-15,0 0-10 16,0 0-20-16,0 0-10 16,16 0-14-16,2 6-5 15,0 6 3-15,9 6-2 16,6-2-2-16,0 2-2 16,-2 3-5-16,-4-1-3 15,6 5 1-15,-9-3-1 16,-3-1-1-16,-3 3 3 15,-3-1 1-15,-3 0 1 16,-6-2-2-16,-6 5-1 16,0-2 1-16,-18 1 3 0,-24 7-6 15,-48 19-5-15,14-7-44 16,7-9-98-16</inkml:trace>
  <inkml:trace contextRef="#ctx0" brushRef="#br0" timeOffset="88921.715">24153 16034 2836 0,'0'-2'305'15,"-10"-2"-150"-15,7 2-50 0,3-1-3 16,0-3-17-16,0 6-33 16,0-4-17-16,0 3-17 15,0 1-3-15,0 0-6 16,13 0-2-16,-1 0 3 15,15 0-1-15,0 0 0 16,3 0 4-16,15 8-3 16,22 0 1-16,5-4-3 15,19 4-4-15,14-2 0 16,25 0 0-16,24-3-4 16,-9-3 4-16,-12 0-1 15,-19 0 0-15,-23 0 0 16,3-6-2-16,20-11 0 15,-23 2 0-15,-7-2 1 16,-17 4 2-16,-16-1 3 0,-12 8-1 16,-15-2 2-1,-2 2-1-15,-16 2-2 0,0 4-1 16,0-2 0-16,3 2-3 16,-9 0 0-16,0 0-1 15,0 0 1-15,0-4 0 16,0 4-1-16,0-3-7 15,0 2-4-15,0-4-11 16,0-2-6-16,-15-8-24 16,-10-1-46-16,4 2-150 0</inkml:trace>
  <inkml:trace contextRef="#ctx0" brushRef="#br0" timeOffset="90683.987">23956 15979 740 0,'0'2'380'16,"0"4"-215"-16,6-2 127 15,3 1-44-15,-3-1-102 16,0-3-14-16,-6 4 51 15,10-5-18-15,-10 1 9 16,12-1-45-16,-6 5-55 16,0-4-31-16,-6-1-22 15,3 0-7-15,6 0-12 16,-3 0-2-16,0 0 10 16,3 0-9-16,-9 0 24 0,0 0 87 15,0 0 45-15,0 0-26 16,0 0-60-16,0 4-27 15,0-4-11-15,0 0-8 16,0 0 1-16,0 0 6 16,0 0 3-16,0 0-8 15,0 0-5-15,0 0 4 16,0 0-3-16,0 0-7 16,0-5-5-16,0-11-2 15,-9-9 1-15,-3-7-2 16,3-7 1-16,6-20-3 15,-3-8 3-15,0-12-7 0,6-14 4 16,0-7-2-16,0-6-2 16,0 5 1-16,0 6-3 15,0 11 1-15,12 13 3 16,-9 16-1-16,6 10 0 16,3 13-1-16,-3 11 2 15,-9 8 1-15,3 6 1 16,-3 7-2-16,0 0-3 15,0 0-1-15,0 0 0 16,0 0 0-16,0 0 0 0,9 0-1 16,3 0 1-1,3 0 0-15,3 13 0 0,15-1 0 16,-2-4 1 0,17 6-1-16,3-2 0 0,4-4 0 15,20 5 1-15,-6-7-1 16,19-4 0-16,2-2 1 15,4 0 0-15,15 0 1 16,-10 0-2-16,4 0 2 16,-13 4-2-16,1 2 0 15,-6-6 0-15,-4 0 0 16,7 0 0-16,-16 0 0 16,-3 0-1-16,1 0 1 15,-1 0 0-15,-14 0 0 16,-7-5 0-16,-6 4 1 0,-6-5-1 15,-15 2 0 1,-8 2 3-16,-1 2 3 0,-12 0 0 16,0 0 1-16,0 0 2 15,0 0-2-15,0 0-1 16,0 0-2-16,0 0 1 16,0 0-5-16,0 0 0 15,0 0 0-15,0 0 0 16,0 0 0-16,0 0 0 15,0 0 0-15,0 0 0 16,0 0-1-16,0 0 1 16,0 0 0-16,0 0 0 15,0 0-1-15,0 0 1 16,6 0 2-16,-6 2-2 0,9 9 0 16,-9 5-1-16,6 4 1 15,0 12-1-15,0 13 1 16,-6 4 2-16,3 3-2 15,6 5 3-15,-3 4-1 16,3 4-2-16,0-2 1 16,0 2 0-16,3-4 1 15,3 2 0-15,-3-2 0 16,-6-9 1-16,-3-5-2 16,6-4 1-16,-9-5-2 15,0-3 0-15,9-9 0 0,-9-2 3 16,6-3-2-1,-6-9 0-15,0-4 0 0,0-2-1 16,0-2 2-16,0-2-2 16,0-2 1-16,0 0 1 15,0 0-1-15,0 0 0 16,0 0 1-16,0 0-2 16,0 0 3-16,0 0-3 15,-6 0 0-15,-12 0 0 16,-12 0 0-16,-3 3 0 15,-9 8 0-15,-4 2-3 16,-11-1-3-16,15-4-4 16,9-2-10-16,2-6-16 15,4 0-16-15,21-18-121 0</inkml:trace>
  <inkml:trace contextRef="#ctx0" brushRef="#br0" timeOffset="94987.443">20470 10292 1047 0,'0'-9'750'0,"-15"-3"-535"15,12 4 19-15,-12-4-55 16,0 0-4-16,-3 7-8 16,6-4-23-16,-6 3-24 15,3 0-10-15,3 1 0 16,-3 1-32-16,2 2-39 15,-2-2-27-15,6 2-6 16,-9-1-1-16,9 0 9 16,-12 3-2-16,3 0 4 15,-6 0-4-15,-3 0 12 16,-1 0-5-16,1 0 3 16,9 0 1-16,-6 0-7 0,3 0-4 15,3 0 4-15,3 0 0 16,3 0 0-16,3 0 5 15,9 0-3-15,0 0-5 16,0 0-2-16,0 0-2 16,9 0-4-16,3-6 1 15,21 0 3-15,12 0-2 16,6 0-1-16,16-3 0 16,5 4-1-16,13-1-2 15,5 3-1-15,13 0 0 16,-3 3 1-16,2 0-1 15,10 0 0-15,-16 0-2 16,-11 0 0-16,-1 0 1 16,-17 0 0-16,-10 0-1 15,-12 0 2-15,-5 0 0 0,-16 0-2 16,-3 0 1-16,0 0 4 16,-9 0 1-16,3 0-3 15,-3 0 2-15,-3 0-1 16,6 0-1-16,-5 0 1 15,2 0-2-15,-6 0 3 16,0 0-5-16,0-3 2 16,0 3 0-16,3 0 1 15,3-2-1-15,-3 2-2 16,0 0 1-16,6 0 1 16,-15 0-2-16,3 0 0 15,-3 0 0-15,0 0-1 0,0 0 1 16,0 0-1-16,0 5 0 15,0 12 1-15,0 10 0 16,0 8 3-16,9 9 0 16,-3 3 0-16,-6 5-3 15,6 2 4-15,0-9-4 16,-6 2 0-16,6-2 1 16,-6-8-1-16,9-4 0 15,-9-4 0-15,0-6 0 16,0-4 0-16,0-3 0 15,0-6 0-15,0-8 2 16,0 2-1-16,-9-4 2 16,-3 0 0-16,-12 0 2 0,-9 0-1 15,-6 0-1-15,-13 0 0 16,-14 0-3-16,3 0 1 16,-16 0 2-16,-2 2-3 15,-1 12 0-15,-2 2 2 16,-7-1-2-16,-12-2 0 15,13 6 0-15,8-4 0 16,4 2 0-16,-4-6 0 16,19 0 0-16,6-1 0 15,-4-4 0-15,19-3 0 16,-6-3 0-16,18 0-3 16,-4 0 3-16,16 0 0 15,-3 0-1-15,15 0 0 16,-6-3 1-16,6 0 0 15,-9-3 0-15,6 3 0 0,6-1 1 16,-9 3-1-16,6 1 0 16,6 0 0-16,-9-4 0 15,9 4 2-15,0 0-2 16,0 0 0-16,0 0 0 16,0 0 0-16,0 0 1 15,0 0 1-15,-6 0-1 16,6-2 1-16,0-2 1 15,-6 2 2-15,6-7 0 16,-6-7 4-16,6-4-3 16,0-12-2-16,0-15-1 15,0-7-1-15,0-8-1 16,12-6 2-16,3 1-3 16,6-3-5-16,9 2-6 15,9 5-10-15,7-11-18 0,-13 18-39 16,-15 20-480-16</inkml:trace>
  <inkml:trace contextRef="#ctx0" brushRef="#br0" timeOffset="100052.742">24512 10172 2707 0,'0'0'449'0,"0"0"-356"15,0 0-36-15,0-6-5 16,12-3-5-16,-3 4-19 16,9-1-13-16,-9 0 1 15,12 3 2-15,-9 1 6 16,9-4 0-16,6 2 0 16,-2 2 1-16,2 2-3 15,6 0-7-15,0 0-8 16,-3 0-3-16,10 0 0 15,-1 0 1-15,-6 6-1 16,6 5-1-16,-6 1 2 16,-8 2-3-16,2 1 4 15,-12 6 2-15,3-4 0 0,-12 7-2 16,0 3-2 0,-3 4 1-16,-3 6 3 0,0 8-3 15,0 1 0-15,0 14 1 16,0-2-1-16,0 9-1 15,-3 0 2-15,-9 0 9 16,-9-1-6-16,3-5-4 16,6-9 0-16,-13-2 1 15,22-8-1-15,-9-5 1 16,12-1-3-16,-9-4 1 16,0-4-1-16,9-3-1 15,-3-3 1-15,3-1-3 16,0-6 0-16,0 0 0 0,0-4 3 15,0-2-3-15,12 0 0 16,9-3 3-16,7-1-3 16,2-2 3-16,6-3 1 15,0 3-4-15,3-3 2 16,-5 0-2-16,-1 0 1 16,-9 0-1-16,-3 0 1 15,-9 0-1-15,-3 0 0 16,0 0 1-16,-9 0 1 15,9 0 0-15,-9 0 2 16,0 0 1-16,0 0 0 16,0 0-2-16,0 0-3 0,0 0 2 15,0 0-2-15,-9 9 0 16,-3 11 0 0,0 4 5-16,-9 5-2 0,9 6 0 15,-6 3-1-15,-6 3-1 16,15 5 1-16,-15 5 1 15,14-4-3-15,-5 2 0 16,9-2 0 0,0 0 0-16,6-4 0 0,0 8 0 15,0-4 0-15,0 2 0 16,0-2 0-16,0 6 1 16,0-8-1-16,0 3 0 15,0-4 0-15,0 3 1 16,0-2-1-16,0-2 0 15,0-2 1-15,0 3-1 16,0-6 2-16,0 3-2 0,0-2 0 16,0-3 2-16,0 2-2 15,0-5 1-15,0 6-1 16,0-5 0-16,0-1 1 16,0-4 1-16,0-3 0 15,0 0-2-15,-6-8 0 16,6 2 0-16,0-2 0 15,0-1 1-15,0 8 1 16,0-9-2-16,-6 6 2 16,6-2-1-16,0-5 0 15,-9 3 0-15,9-8-1 16,0 8 4-16,0-4-4 0,0 5 0 16,-3-2 3-16,3 4-1 15,0-4-2-15,-6 1 3 16,6-4-1-16,0 0-1 15,0-4 1-15,-9-2-2 16,9-2 0-16,0 0 2 16,-9-3-1-16,9 3-1 15,0-4 3-15,-3 4 1 16,-9 3-1-16,6 2 0 16,-9-1 0-16,3 5 0 15,-3-3-1-15,-3-2 2 16,-7 0-1-16,-8 0 0 15,6-6-1-15,-6 3 1 16,-9-6-2-16,11-1-1 16,-5 0-1-16,3 0-15 0,-6 0-21 15,6-14-28-15,20-12-384 0</inkml:trace>
  <inkml:trace contextRef="#ctx0" brushRef="#br0" timeOffset="101085.787">25604 11212 3307 0,'0'0'281'16,"0"0"-253"-16,0 8-13 16,0 16 12-16,0 11 5 0,0 9-8 15,3 2-14-15,3 4-3 16,9-5-3-16,-3-7-1 16,4-10-3-16,2-4 1 15,-3-18-1-15,-6-6 0 16,9 0 0-16,-6-10 4 15,0-18 1-15,0-8-1 16,3-5-2-16,-3 6-1 16,-6 6 0-16,-3 8 2 15,9 10 2-15,-6 8-4 16,0 3-1-16,1 0-8 16,5 12 4-16,3 2 0 15,-3 6 3-15,0-2-1 0,0-5-3 16,-3-8 0-1,3-5 0-15,-6 0-8 0,-3 0 8 16,6-21 4-16,-9-5-1 16,9-6-1-16,-9 0-1 15,0 2-3-15,0 4-4 16,0 3-10-16,0 5-15 16,0 7-58-16,0 5-467 0</inkml:trace>
  <inkml:trace contextRef="#ctx0" brushRef="#br0" timeOffset="101383.697">26054 11360 3380 0,'0'9'150'15,"0"6"-112"-15,0-1 11 16,0 5-14-16,18-8-11 15,0 4-14-15,9-9-7 16,-6-6 2-16,4 0 0 16,2-4-3-16,-9-16-2 15,-3-13 0-15,-9 5-3 16,-6-5-3-16,0 1 6 16,-6 12 2-16,-15 5 3 0,-3 12-5 15,-6 3-3-15,-1 0-1 16,-2 3-11-1,6 26-30-15,9-9-33 0,9-2-101 16</inkml:trace>
  <inkml:trace contextRef="#ctx0" brushRef="#br0" timeOffset="101668.55">26253 11229 3520 0,'9'0'145'15,"-3"0"-105"-15,12 0-14 16,10 0-5-16,5 0-9 16,9 6-5-16,6 15-7 15,-15-1-1-15,-2 0-3 0,-10-3-2 16,-9-1-3-16,-9-8 1 16,-3-2 4-1,0-6 4-15,0 0 7 0,-3 0 7 16,-9-12-2-16,3-8-3 15,3-6-6-15,6-3-3 16,0-2-11-16,0 5-7 16,27 5-27-16,0 14-68 15,-9 1-255-15</inkml:trace>
  <inkml:trace contextRef="#ctx0" brushRef="#br0" timeOffset="102068.64">26748 11165 3446 0,'-18'-7'170'0,"3"5"-112"16,3 2-10-16,-3 0-15 15,12 0-16-15,-12 9-12 16,15 14-5-16,0 3 0 16,0 0 0-16,0 1-7 15,0-1-4-15,18-11 0 16,3-6-7-16,6-9-4 15,0 0 6-15,-3-18 5 16,1-20 3-16,-4-14 2 16,-6-11 1-16,-9-4 5 15,-6-8 0-15,0-8 11 16,-27 2 12-16,8-1-1 16,-2 14 5-16,9 19 0 0,0 19-5 15,12 25-9-15,0 5-7 16,0 29-5-16,0 36 1 15,12 20 0-15,6 17 3 16,16 5-2-16,5-3-3 16,6-19 0-16,-6-24-4 15,13-44-13-15,-7-17-40 16,-15-15-217-16</inkml:trace>
  <inkml:trace contextRef="#ctx0" brushRef="#br0" timeOffset="109185.181">9430 8776 3277 0,'0'-6'154'0,"0"-5"-76"15,0 5-24-15,0-5-13 16,0 5-4-16,6 0-15 16,-6 0-10-16,0 6-3 15,0 0 0-15,0 0-3 16,0 0-1-16,0 0-1 15,0 0 2-15,0 0 0 16,0 0 1-16,0 0-2 16,0 0 0-16,0 0 1 15,0 0-5-15,0 0-1 16,0 0 0-16,0 0 0 0,0 0 1 16,0 0-1-16,0 0 0 15,0 0 1-15,0 0-1 16,0 0 0-16,0 0 3 15,0 0-3-15,0 0 0 16,0 0 3-16,0 0-3 16,0 0 0-16,0 0 0 15,0 0 0-15,0 0 0 16,0 0 0-16,0 0 1 16,0 0-1-16,0 0 0 15,0 0 1-15,0 0-1 16,0 0 2-16,0 0-2 15,0 0 1-15,0 0 2 0,0 0-1 16,0 0-1-16,0 0 1 16,0 0-2-16,0 0 2 15,0 0 0-15,0 0-1 16,0 0 1-16,0 0-2 16,0 0 0-1,0 0 1-15,0 12-1 0,0 2 0 16,0-2 1-16,0 8 3 15,0 3-4-15,6 4 0 16,3 5 3-16,9 3 1 16,-6 7 0-16,0-1-1 15,6-1-2-15,4 7 2 16,5 0-1-16,-3 5 1 16,3 2 1-16,6 0-2 15,6 5 0-15,-5 6 2 0,2 0-1 16,3-2-1-16,9 2 0 15,-2 0 3-15,-1-1-5 16,6-1 2-16,-8-1-2 16,5-6 0-16,-6-1 0 15,6-2 0-15,-2 3 0 16,-13-3 0-16,12-3 0 16,-12-4 1-16,-3-2-1 15,4-3 0-15,-4 1 0 16,-3-2 0-16,6 0 0 15,-6-2 1-15,4 7-1 16,2 2 0-16,3-4 0 0,-3 7 1 16,-3-2-1-16,10-1 0 15,-4-3 0-15,-3 2 1 16,15 3-1-16,-5 2 2 16,5-2 4-16,3 6 0 15,10-2-4-15,-4 4-1 16,15 1 3-16,-2-4-2 15,2 0-2-15,4 1 1 16,5 7 0-16,-2-4 0 16,2 0 1-16,7 1-2 15,2 0 0-15,-2 2 2 16,5-2-1-16,7 0-1 16,2 0 2-16,4-7-2 0,-3 3 1 15,2-2-1 1,7-4 0-16,-3 4 0 0,2-2 1 15,-2 1-1-15,-3-5 1 16,2 2-1-16,4-5 0 16,0 3 0-16,-1-9 1 15,-2 3-1-15,9-2 0 16,-1-3 1-16,1 1 1 16,-9-5-2-16,5 0 1 15,1 0 1-15,-6-6-2 16,2 0 1-16,-5 1-1 15,-3-3 1-15,2-4-1 16,-5-3 0-16,0 4 3 0,-1-10-2 16,-2 4-1-1,-7 1 3-15,10-6-2 0,-10 2 1 16,7 0-2-16,0-4 1 16,-1 4 2-16,4-2-3 15,5-6 4-15,-2 2-3 16,3 5 0-16,2-6-1 15,1-2 2-15,9-1 0 16,-7 4 1-16,7 0-2 16,-6 0 1-16,5 0 0 15,-14 2 2-15,9-8-4 16,-10 4 0-16,4-2 1 0,-3 2-1 16,2-4 0-1,-8 0 2-15,5 0 0 0,-2 0-2 16,-3 0 0-16,-7 0 0 15,-5-4 3-15,-4-2 3 16,7 0-3-16,-10 1-2 16,-8 0 2-16,11-5-2 15,-3 4 2-15,-8 1-3 16,5-5 1-16,1 3 1 16,-1-2-2-16,7 3 2 15,-4 0-2-15,-2 0 2 16,2 2 1-16,16-2 4 15,-10 2-5-15,1-2-2 16,-4-7 0-16,7 1 2 16,2-2-2-16,-5-4 0 0,-1 4 1 15,1-4-1-15,-1 3 0 16,-11-2 0-16,-7 0 0 16,-5-1 2-16,2-3-2 15,6 5 0-15,-5-9 0 16,2 3 3-16,1-3-1 15,-1 6 1-15,9-8-1 16,-5 7 0-16,-7 0-1 16,13-5-1-16,-13 8 0 15,3-4 0-15,-2 1 0 16,-1-1 0-16,1 1 2 16,-13-3-2-16,0 3 0 15,-12-4 0-15,7 3 0 0,-13 1 0 16,0-4 0-1,-3 7 0-15,6-3 0 0,-2 0 0 16,-7 2 0-16,6-3 0 16,6 3 0-16,-6 0 1 15,1-2-1-15,-1 3 0 16,0-1 0-16,-3 4 1 16,-9-1-1-16,4 6 1 15,-10 3 0-15,-6 1-1 16,15-1 3-16,-12 1-3 15,0-2 2-15,-6 1 2 16,9 0-2-16,-3 0 1 16,-3 0 1-16,0 1 0 15,0 1 0-15,-9 2-1 16,6 2-1-16,-6 0 0 0,0 0 0 16,0 0-2-16,0 0 2 15,0 0-2-15,0 0 0 16,0 0 0-16,0 0 1 15,0 0-1-15,0 0 0 16,0 0 0-16,0 0 0 16,0-3-9-16,0-6-20 15,-24-26-26-15,3 0-38 16,0-7-628-16</inkml:trace>
  <inkml:trace contextRef="#ctx0" brushRef="#br0" timeOffset="114041.965">9222 9157 2926 0,'0'0'263'0,"0"0"-142"15,0 0-41-15,6 0-14 16,0-3-4-16,0-9-21 16,-3-2-10-16,9-7-8 15,-6-5 9-15,0 0-11 16,-3-7-4-16,3 5 0 0,3-5-3 15,-9 1 0-15,6 0 1 16,3 1-6-16,-6 2-4 16,12 9-5-16,-15 1 2 15,6 6-2-15,0 7 1 16,-6 3-1-16,9 3 0 16,-9 0-1-16,0 0-3 15,6 0 1-15,7 0 3 16,14 3 0-16,-9 6 0 15,15 2 2-15,6 5-1 16,-6-1-1-16,13-2 0 16,11-4-6-16,-12 3-33 15,1-12-109-15</inkml:trace>
  <inkml:trace contextRef="#ctx0" brushRef="#br0" timeOffset="116242.026">14256 13666 3301 0,'-9'0'194'16,"0"0"-154"-16,-9 4-31 16,9 13-4-16,3 15 8 15,6 9-2-15,-6 10-5 16,6 7-2-16,0 0 2 16,6-1 0-16,9-9-3 15,9-10-2-15,-6-9 3 16,9-11-4-16,6-14-7 0,1-4-4 15,5-22 5-15,-6-14-1 16,0-12-15-16,-6 1-15 16,-5 3 3-16,-16 9 30 15,-6 12 4-15,0 11 40 16,0 9 19-16,0 3-33 16,-6 6-19-16,-1 17-7 15,7 7 0-15,0 2 5 16,0-3-5-16,13-9 0 15,8-7-2-15,12-13-11 16,0 0-4-16,-3 0 5 16,-3-31-5-16,-8 3-5 15,-4-1 1-15,-15-1 10 16,0 7 7-16,-15 4 4 0,-10 14 4 16,-17 3-4-16,6 2-6 15,3 0-12-15,0 6-10 16,11 5-99-16,19-2-1552 0</inkml:trace>
  <inkml:trace contextRef="#ctx0" brushRef="#br0" timeOffset="116668.461">14811 13701 3299 0,'-9'10'342'0,"9"4"-323"0,0 12-19 16,18 19 3-16,19 8 8 16,-7 10 1-16,15 9-8 15,3 1-3-15,-11 0-1 16,-10-9 0-16,-9 0-4 16,-9-14 0-16,-9-12 1 15,0-13 3-15,-27-9 0 16,-6-16 7-16,-10 0 2 15,7-36 5-15,0-22-3 16,-3-13-6-16,11-20-2 16,10-2 1-16,9 3-3 15,9 8-1-15,0 14-3 16,15 15-6-16,10 21 0 0,-4 16-1 16,3 12 2-1,0 4 2-15,-3 12-5 0,-6 22-1 16,-3 11 7-16,-12 4 5 15,0-2-9-15,0 3-8 16,-6-12-21-16,0-15-20 16,-9-10-82-16,15-13-1039 0</inkml:trace>
  <inkml:trace contextRef="#ctx0" brushRef="#br0" timeOffset="116849.591">15083 13711 3336 0,'0'0'214'0,"0"0"-170"16,0 2-22-16,0 18-2 15,3 1 0-15,15 3-5 16,-12 3-9-16,3-10-6 16,0 0-11-16,-3-13-43 15,-6-4-64-15,0 0-540 0</inkml:trace>
  <inkml:trace contextRef="#ctx0" brushRef="#br0" timeOffset="116973.901">14926 13499 3118 0,'-6'-5'253'0,"6"2"-246"16,0 3-7-16,18 0-207 0,3 0-38 0</inkml:trace>
  <inkml:trace contextRef="#ctx0" brushRef="#br0" timeOffset="117619.765">15195 13839 3145 0,'0'0'288'16,"6"0"-205"-16,0-2-19 16,6-23-33-16,3-3-20 15,-3-11-10-15,6 5-1 16,-3-7-5-16,-9 5-4 0,0 10 8 15,-6 5 1 1,0 15 13-16,-12 6 5 0,-9 0-9 16,-3 10-2-16,0 19 1 15,9 3 0-15,9 7-4 16,6-5-4-16,0-5-2 16,12-5-5-16,21-6-6 15,3-12-11-15,12-6-15 16,-5 0-2-16,5-10-23 15,-6-11-35-15,0-5-159 16,-8-6-68-16,-10 4-100 16,-9 2 417-16,-12 1 9 15,-3 8 455-15,0 6-12 16,-12 2-255-16,0 3-96 16,-6 6-35-16,0 0-21 0,8 0-17 15,-2 20-4 1,3 1 1-16,3-1-2 0,6 9-7 15,0-5-5-15,0-4-1 16,15 0-1-16,3-5-6 16,4-9-4-16,-4-6-1 15,6 0 1-15,-3-15 1 16,0-19 1-16,-9-13-4 16,-12-12-4-16,0-8 4 15,0-6 4-15,-12 0 8 16,-30-2 18-16,6 3 6 15,-10-1 16-15,1 11 2 0,12 15-7 16,12 15-11 0,9 22-5-16,12 5-10 0,0 5-9 15,12 19-3-15,18 30 1 16,24 24 2-16,10 12 0 16,5 14 0-16,-6-5-2 15,4-9-7-15,-4-12-7 16,-20-26-24-16,-7-27-93 0</inkml:trace>
  <inkml:trace contextRef="#ctx0" brushRef="#br1" timeOffset="148644.58">16526 4797 2481 0,'0'0'489'15,"0"-4"-356"-15,0 4-25 16,9-2-44-16,-9-2-10 16,6 1-18-16,0 0-19 15,-6 3-5-15,6 0 9 16,-3-3 5-16,-3 3 4 15,12 0-6-15,-6-2 0 16,0 2-1-16,12 0-2 16,-3-4 1-16,9 3-6 15,-3 1-4-15,1 0-6 16,2 0 3-16,0 0-4 16,9 0 1-16,-6 0 0 0,6 0-1 15,-2 0 1-15,2 0 2 16,-3-5-6-16,12 4 4 15,-9-4-1-15,-2 0-2 16,-4 2 1-16,6 0-1 16,0-2 2-16,6 1-2 15,-14 2-1-15,8-2-1 16,0 4-1-16,-9 0 0 16,3-2 1-16,6 2-1 15,-8 0 0-15,8 0 3 16,-6 0 0-16,6 0 0 15,-9-3 1-15,3 3-3 16,7-3-1-16,-19 0 3 16,15 3-3-16,-12 0 1 0,3 0-1 15,-3 0 0 1,9 0 3-16,-8-3-1 0,14 3 0 16,-6 0 2-16,-3-3-1 15,9 3 0-15,-6-3 0 16,-5 3-2-16,11-2 1 15,-6 2-1-15,0-4 2 16,6 1-1-16,-6 1-1 16,4-2 2-16,-1 2 0 15,3-2-3-15,0 2 2 16,-9-4-2-16,10 3 2 16,-7 0-2-16,0 0 0 15,-6 3 0-15,6-3 0 16,-12 1 0-16,15 2 0 15,-11-4 0-15,8 4 0 0,-3-2 1 16,0-2-1-16,3 2 0 16,0-1 1-16,1 0-1 15,-4 0-1-15,-3 0 1 16,-3 3 0-16,3 0 1 16,-6 0-1-16,9 0 0 15,-6 0 0-15,3 0 0 16,-2-3 0-16,8 3 0 15,-9-3 0-15,0 0 2 16,9 0-2-16,0 3-1 0,-9-3 1 16,10 3 0-1,-7-2 0-15,3 2 0 0,-3 0 0 16,-6 0 0-16,12 0 0 16,-6-4 0-16,7 4 0 15,-4 0 0-15,-6-2 0 16,15-2 0-16,-6 2 0 15,-6-1 0-15,3 3 0 16,10-3 0-16,-7 3 0 16,-3-3 1-16,0-1 1 15,12 2-1-15,-15 2-1 16,13-3 4-16,-7 1-4 16,6-4 2-16,-12 2-1 15,12-1 2-15,-15 1 0 16,10-2 0-16,-1 4 1 0,-9-1-1 15,-6 0 0-15,6-3 1 16,-3 4-1-16,-3 2-3 16,3-4 5-16,-3 4-2 15,-6 0 0-15,-3 0 2 16,9 0-2-16,-12 0 2 16,7 0 0-16,-7 0-1 15,0 0-1-15,0 0-1 16,0 0-2-16,0 0 0 15,0 0-7-15,0 0-16 16,0 0-43-16,-7 0-364 0</inkml:trace>
  <inkml:trace contextRef="#ctx0" brushRef="#br1" timeOffset="161718.063">22746 10149 3249 0,'-6'-3'159'0,"6"0"-106"15,0 0-6-15,0-2 9 16,0-1-10-16,0 0-24 16,15-7-13-16,-6 7-3 15,6-5 1-15,12 0 1 16,1 5-1-16,2-3 2 15,9 4-2-15,12-1 0 16,10 2 0-16,-4 2-4 16,9 2-1-16,-2 0-2 0,-4 0 0 15,-3 0 0-15,-14 2 0 16,-1 4 1 0,-9 0-1-16,-18-6 1 0,3 0 1 15,-12 0 0-15,-3 0 5 16,-3 0 8-16,0 0 3 15,0 3-7-15,0 0-4 16,0 3-7-16,0 0 0 16,0 10-5-16,0 11 5 15,0 12 2-15,0 7 2 16,0 14 1-16,6 0-2 16,4 17 0-16,-1 5 0 15,-3 5 1-15,6 5-1 16,-6 0 0-16,6-4-1 0,3 0 0 15,-9-9-2-15,3 4 0 16,9-10 1-16,-12 2 1 16,0-2-2-1,-3 0 0-15,6-1 1 0,-9-2 1 16,6-1 2-16,-6-1-2 16,9 2 0-16,-9-3-1 15,0 4 1-15,0-4-2 16,0 0 3-16,0-2-1 15,0-1-2-15,0-6 2 16,0 3 0-16,-9-4-1 16,9-8 2-16,-6 1 0 15,-3-6-1-15,6 0 0 0,-3-5 0 16,0 1 0 0,6-6 0-16,0 3 0 0,-9-2 1 15,9-7-1-15,-9-1-2 16,9-7 2-16,0 1-2 15,0-1 2-15,0 1-2 16,0 5 4-16,-3 0-1 16,3 4-1-16,-6-2 1 15,6-3-2-15,0-5 1 16,0 0 1-16,0-6-3 16,-6 2 1-16,6 1 1 15,0 3-2-15,0 1 0 0,0 3 3 16,-6-1-1-1,-3 3 0-15,9-2 0 0,0-7 0 16,0 1 0-16,0-10-2 16,-6-2 1-16,6 0-1 15,0-6 0-15,0 3 2 16,0-3-2-16,0 0 1 16,0 0 1-16,0 0-2 15,0 0 2-15,-6 0 1 16,6 0-3-16,0 0 2 15,-6 0-1-15,-3 0 0 16,0 0-1-16,-10 0 0 16,4-3 0-16,-6 0 0 15,-9 0-1-15,0 3 1 16,0 0 0-16,-16 0 0 16,1 0-1-16,-9 6-2 0,3 8 3 15,-1-4 0-15,4 5-2 16,6-3 2-16,-7-4 0 15,13 4 0-15,3-4 0 16,9-2 0-16,-3-4 0 16,9 4 0-16,2 0 0 15,-2 0 0-15,-3-2-2 16,6 1 0-16,-3-1 2 16,3-2 0-16,6 4 0 15,-3-2 0-15,-3-2 0 16,15-2 0-16,-12 0 0 15,12 4 0-15,-9-4 2 16,6 0-2-16,3 0 0 16,-9 0 0-16,3 0 0 0,-1-12 0 15,-2-7-2-15,6-7-2 16,-9-6 1-16,0-6 3 16,9-12 0-16,-3-2 0 15,6-9 1-15,-6-11-1 16,6-7-2-16,0-8-1 15,0-6 3-15,0-7-4 16,0 3 2-16,0-2 2 16,0 3-1-16,-6-4 1 15,-3-3 0-15,-3-7 0 0,6 0 0 16,-3 5 0 0,0 3 0-16,3 5 0 0,-3 9 0 15,0 8-1-15,6 2 1 16,-3 15 1-16,0-2-1 15,0 4 0-15,6-2 0 16,-12 8 1-16,12 5-1 16,-4 1 1-16,4 5-1 15,0 3 0-15,0-1 0 16,0 3 0-16,0 4 1 16,0-8-1-16,0 3 0 15,0-1 0-15,0 0 1 16,0 0-1-16,0 3 0 15,4 5 0-15,-4 7 2 16,12 5-1-16,-12 10-1 0,0 3 1 16,0 1-1-16,6 1 2 15,-6 6-2-15,0-6 1 16,0 0-1-16,0-4 1 16,6-2-1-16,-6-6 0 15,0-3 2-15,0 1-2 16,0 2 0-16,0 1 0 15,0-1 1-15,0 0-1 16,0-2 0-16,0 0 3 16,0-1-3-16,0-2 0 15,0 3 0-15,-6 2 0 16,6 6 0-16,0 4 0 16,0 5 0-16,0 0 0 0,0 3 0 15,0 0-2-15,0-3 1 16,0-1 0-16,6 3 1 15,12-5 0 1,6 1 0-16,12 4 0 0,9 1-1 16,13 0 1-16,8-4 0 15,7 4 0-15,-4-5 0 16,9-5-5-16,19-24-23 16,-22 1-43-16,-14-14-525 0</inkml:trace>
  <inkml:trace contextRef="#ctx0" brushRef="#br1" timeOffset="163602.268">8826 8372 1140 0,'-9'-5'872'0,"3"-7"-621"16,0-5-97-1,-9 1 206-15,9-1-160 0,0 3-19 16,0-4-37-16,-3 0-50 16,9 1-18-16,-3-3-11 15,3 0-7-15,0-4-14 16,0-7-16-16,0 1-7 16,12-2-3-16,12-5-6 15,0-4-8-15,9 1-2 16,16 1-1-16,-7 2-1 15,12 2 1-15,7 3-1 16,2 2 0-16,0 8 0 16,13 5 0-16,-13 15 0 15,7 2-2-15,5 13 1 0,-5 21-2 16,2 12 2-16,7 10-1 16,-16 6 2-16,3 11 0 15,-14 3-1-15,-13 3-1 16,-6 4 2-16,-15-8-1 15,-18 5 1-15,0-11 2 16,-6-1-2-16,-33-6 0 16,-12-10 0-16,-22-5 3 15,-2-6 4-15,-19-8-2 16,-9-7 1-16,-2-7 1 16,-7-10-1-16,4-9 0 15,5 0 0-15,-9-26-1 16,7-15-5-16,2-20 6 0,3-6-5 15,19-12-1-15,21 0 0 16,20-1 4-16,22 5-4 16,18 4 1-16,21-4-1 15,49 0 3-15,38 0-3 16,40 4 0-16,3 18-5 16,-12 24-13-16,21 29-24 15,-45 24-51-15,-25 8-99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0" max="32767" units="cm"/>
          <inkml:channel name="Y" type="integer" min="0" max="32767" units="cm"/>
          <inkml:channel name="F" type="integer" min="0" max="4095" units="deg"/>
          <inkml:channel name="T" type="integer" min="0" max="2.14748E+0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7-26T03:13:57.7570000"/>
    </inkml:context>
    <inkml:brush xml:id="br0">
      <inkml:brushProperty name="width" value="0.05292" units="cm"/>
      <inkml:brushProperty name="height" value="0.05292" units="cm"/>
      <inkml:brushProperty name="color" value="#C00000"/>
    </inkml:brush>
    <inkml:brush xml:id="br1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19637 3268 2008 0,'0'0'325'0,"0"6"-244"15,0 0 201-15,6-3 71 16,-6 2-198-16,15-5-83 16,-15 0 1-16,13 0-8 15,-10 0-14-15,12 0-8 16,0 0-18-16,3 0-6 15,9 0-5-15,-3-5-4 16,0 5-1-16,13 0-6 0,2 0 4 16,3 0-2-16,6 0 0 15,10 0 5-15,8 0-5 16,3 0-1-16,4 0-3 16,2-3-1-16,7 1 3 15,-4-2-3-15,4 2 0 16,-1-2 0-16,-2 2 0 15,2-2 1-15,-2-1-1 16,-10 2 3-16,13 0-3 16,-13 0 0-16,-3 3 1 15,-5-2 2-15,-7 2-2 16,10 0 2-16,-10 0 0 16,3 0-2-16,4 0 2 15,2 0-3-15,6 0 4 0,-5 0-4 16,8 0 0-16,1 0 4 15,-1 0-1-15,-6 0 1 16,4 0-1-16,2 0 0 16,-14 2-3-16,-1 1 0 15,3-3 1-15,-2 0 2 16,-10 0-3-16,12 0 5 16,-2 0 0-16,2 0-1 15,-3 0-2-15,13 0 4 16,-19 0 4-16,6 0-3 15,4-3 2-15,-10 3-4 16,7 0-2-16,2 0-1 16,-3 0 1-16,1 0-2 15,8 0-1-15,0 0 3 0,-2 0-3 16,-1 3 4-16,0 3-1 16,7-1-3-16,-13 5 5 15,4-2-5-15,-4-2 2 16,-3 2 0-16,16 2 1 15,-4-2-3-15,-3-1 4 16,4 0 0-16,-10-1-2 16,7 0 3-16,-1-3 0 15,6 1-1-15,-11-2 0 16,8-2-2-16,-8 4 1 16,-10-2-1-16,9 2-1 15,-6-2-1-15,-8 2 2 16,5-1 0-16,3-2-1 0,-5 3 3 15,8-4-1-15,-3 0-3 16,7 0 3-16,-10 0-1 16,9 0-2-16,-6 0 3 15,1 0-1-15,-7 0-1 16,0 0 1-16,1 0 0 16,-10 0 1-16,0 0 1 15,-12-4-2-15,3 0 1 16,1 0 2-16,-1-2-2 15,-3 0 0-15,3 6 0 16,0-6-2-16,-12 0 2 16,15 2-3-16,-11-1 0 0,-1 4 0 15,3-3 1-15,-12 4-1 16,15-2 2-16,-12 2-2 16,-6 0 0-16,6 0 0 15,-3 0 0-15,-3 0 0 16,0 0 0-16,-6 0 0 15,0 0 0-15,0 0-5 16,0 0-5-16,0 0-7 16,-6 0-27-16,-15 0-148 0</inkml:trace>
  <inkml:trace contextRef="#ctx0" brushRef="#br0" timeOffset="7615.012">14087 5016 2001 0,'0'6'271'16,"0"-4"449"-16,0 4-458 16,0-3-195-16,12-3-23 0,9 0 0 15,-12 0 7-15,18 0-11 16,4 0-10-16,-1 0-6 15,0-5 7-15,12-5-1 16,3-1 2-16,7-4-6 16,8 4-7-16,-3-4-6 15,10 0 0-15,-1 3-6 16,10 1-1-16,-10 1-1 16,-2 5-2-16,-4-4-1 15,-3 3-1-15,-21 0 1 0,-2 4-2 16,-7-1 0-1,-12-2-6-15,-15-11-12 0,0 5-34 16,0-6-157-16</inkml:trace>
  <inkml:trace contextRef="#ctx0" brushRef="#br0" timeOffset="11331.743">14757 3830 2034 0,'0'0'804'15,"0"0"-362"-15,0 0-314 16,0-8-51-16,0-11-19 15,0 3-7-15,0-5-23 16,0 4-16-16,0-3-4 16,3-5-4-16,21 5 0 15,-6-1 1-15,0-2-2 16,10 1-3-16,-1 0 4 16,6-1-4-16,6-4 5 15,-6 4-2-15,13 0-3 0,-1 0 5 16,3-4-2-1,10 1-1-15,11 0 2 0,-3-1 0 16,4-3 1-16,8 1 2 16,-2 0-4-16,11 0 1 15,-8 2-1-15,5 1 1 16,-2 3-1-16,-1-1 0 16,-2 1 1-16,-10 3-1 15,0 2 1-15,1 4-1 16,-1-1 1-16,-2 5-4 15,5-1 1-15,-2 2-1 16,5 3 4-16,7 0-4 16,2 1 3-16,-9 0-3 15,19-1 2-15,-12 0 1 16,8 2-1-16,-2 4-1 0,-10 0-1 16,-2 0 1-16,-1 0-1 15,-12 0 0-15,7 0 0 16,-1 10 0-16,-5 1 0 15,2-2 2-15,3-1-1 16,-5 4 2-16,-7 0-3 16,13-3 4-16,-22 4-4 15,6 3 2-15,-6 2 1 16,-2-4-3-16,-1 4 3 16,-6-4-2-16,0 1 1 15,-8-1 0-15,-1 1 0 16,0 1 0-16,-6-3-2 15,3 5 2-15,0-3 1 0,-2 2-3 16,2 4 2 0,-3-4 0-16,6 7-2 0,-3-3 3 15,0-2-1-15,1 6 0 16,-1-9 0-16,-3 5-1 16,3 3-1-16,0-7 1 15,-6 4 1-15,4-1 0 16,-7-3-2-16,0 1 0 15,-3-6 1-15,-9-1-1 16,3 1 1-16,3-6-1 16,-12-3 0-16,0 0 1 15,0-1 1-15,0-2-1 16,0 5-1-16,0-5 0 0,0 0 2 16,0 0-2-1,0 0 1-15,0 0-1 0,0 0 0 16,0 0 3-1,-12 0-3-15,3 0 0 0,-12-7 0 16,-12-2 0-16,2-9 1 16,-8 4-1-16,-9-6 0 15,12-1 0-15,-4 1 0 16,-2 2 0-16,6 4 1 16,6 2-1-16,0-1 0 15,20 5 1-15,-8 5-1 16,15 0 0-16,3 1 0 15,0 2 2-15,0 0-2 16,0 0 0-16,0 0 0 0,0 0-1 16,0 0 1-16,0 0 1 15,0 0-1-15,0 0-1 16,0 0 0-16,0 0 0 16,0 0 1-16,0 0 0 15,0 0 0-15,0 0 0 16,0 0 0-16,0 0 2 15,3 0-2-15,6 0 3 16,-9 0-1-16,9 0-2 16,-9 0 1-16,7 0 0 15,-4 0 0-15,-3 0-1 16,6 2 2-16,9 1-2 16,-6 0 1-16,3 3 2 0,6 2-3 15,3 5 1 1,3-6 1-16,3 9-2 0,0-4 0 15,4 5 0-15,-7 0 0 16,12-5 0-16,-3 6 1 16,-12-6-1-16,7-1 0 15,-7 1 1-15,0-4-1 16,-9-2 0-16,-3 0 1 16,3 0-1-16,-12-3 0 15,6-3 0-15,-6 0 0 16,0 0 0-16,6 0 1 15,-6 0 4-15,0 0 7 16,0 0 1-16,0 0 2 16,0-9-3-16,0-11-5 15,0-12-5-15,0-6-2 0,3-6-3 16,6-3-4-16,-3 7-2 16,3-1-5-16,-6 9-10 15,-3 1-8-15,0 14-74 16,0 2-901-16</inkml:trace>
  <inkml:trace contextRef="#ctx0" brushRef="#br0" timeOffset="13289.971">16574 4839 1459 0,'0'0'715'0,"0"0"-542"15,0 0 316-15,0 6-88 16,0 0-257-16,0-2-65 16,0-2-42-16,0 1-5 15,0 1-12-15,0 2-12 16,0 6 1-16,0-2 2 15,0 6 5-15,0 0 7 16,6 5 1-16,0 0-9 16,-3-1-1-16,6-2-3 15,-3 0-2-15,3-4 1 0,-6 1-1 16,6-7 0-16,-3-2-2 16,-6 0-2-16,6-3 2 15,-6 0 0-15,0-3 0 16,6 2 0-16,-6-2 0 15,6 0 0-15,3 0 0 16,4 0 2-16,-4 0-1 16,9 0-2-16,0 0-3 15,6 0 1-15,18 0-4 16,-3 0 3-16,13 0-3 16,5 0 2-16,3 0-2 15,-2 4 0-15,8-2 1 16,-8-2-1-16,8 5 0 15,-3-4 0-15,1-1 0 16,-1 0 1-16,6 0-1 0,4 0 2 16,-7 0-2-16,16 0 1 15,-13-8-1-15,7-1 0 16,-7 0 1-16,4 3-1 16,-19 1 0-16,6 2 0 15,-5 0 0-15,-4 0 0 16,3 0 0-16,-9 0 0 15,7 0 0-15,5 0 0 16,-6-2 3-16,1 1-3 16,5 2 0-16,3-2 1 0,-5 2-1 15,2-2 2 1,-6 2-2-16,1-1 0 0,2 0 0 16,-18 0 0-16,7-3 0 15,-1 3 1-15,-9 1-1 16,9-2 0-16,-12-5 4 15,10 4 1-15,-4-4-3 16,12 3 0-16,6-2 0 16,-5-2-2-16,5 1 3 15,-3 3-3-15,4 5 0 16,-10-5 1-16,0 0-1 16,-5 3 1-16,-1-3-1 15,-9 2 0-15,-3 2 1 16,6-2-1-16,-15 4 1 15,16-2 0-15,-7-1 2 0,-12 0 0 16,12 1-1-16,0-2 0 16,0 2 1-16,1-2-1 15,-10 2 0-15,0 2 0 16,3-4 4-16,-12 2-1 16,9-2 0-16,-12 4 0 15,3 0-1-15,0 0 0 16,-9 0 0-16,6 0-2 15,3 0-1-15,-9-3-1 16,3 3 1-16,-3 0-1 16,9-2 3-16,-9 2-2 15,6 0 5-15,-6-4-1 16,0 4 2-16,6-1 2 0,-6-5 1 16,0 1 1-1,6-3-1-15,-6 2-3 0,6-8-2 16,4 0-4-16,2-7 0 15,-6 3-1-15,6-2 0 16,-3 2 0-16,-3-3-4 16,-3 9-1-16,-3-2-8 15,9 6-14-15,-9-10-16 16,0 3-27-16,0 1-272 0</inkml:trace>
  <inkml:trace contextRef="#ctx0" brushRef="#br0" timeOffset="26202.616">21454 7352 2213 0,'0'6'146'16,"-12"-5"-103"-16,9 9-37 16,3-8 422-16,-6 5-159 15,6-5-192-15,-6 2-41 16,6-4 3-16,-6 2 4 16,-3-2-5-16,3 0-15 15,0 0-1-15,-9 0 1 0,6 4 2 16,-15-4-10-16,3 2-4 15,-7 0-8-15,7 2 1 16,-9-2 1-16,9 2-5 16,-6-2 8-16,9 2 2 15,-6-2-2-15,2-2-4 16,-5 4-1-16,0-2 1 16,3-2-4-16,0 4 0 15,-9 0 1-15,-1 1-1 16,-2 1 0-16,0-5 0 15,3 9 0-15,3-5 0 16,-10 5 0-16,7-8 1 0,-9 8-1 16,12-6 0-1,-10 2 0-15,1 0 0 0,0 0-1 16,3-3 1-16,-3 1 0 16,-4 2 0-16,1-5 1 15,3-1 0-15,-3 0-1 16,-1 0 1-16,1 0-1 15,6 0 0-15,-3 0 0 16,-1 0-1-16,4 0 1 16,0 0 0-16,9 0 0 15,0 0 0-15,2 0 1 16,1 0-1-16,3 0 0 16,0 0-1-16,9 0 1 0,-3 0 1 15,9 0 5-15,-3 0 4 16,9-1 4-16,-6-3-3 15,-6 4 0-15,12-2 4 16,0 2 2-16,0-4 0 16,0 4-2-16,0 0-3 15,0 0 2-15,0 0-3 16,0-3 1-16,0-3 0 16,0 0-4-16,0-2-3 15,0-4-1-15,0-5-1 16,-3 0 1-16,3-14 0 15,-6 0 0-15,6-11-1 16,0-6 0-16,-6-6-3 16,0-5 0-16,-10 5 0 15,10-3 1-15,-9 8 1 0,12 3-1 16,-3 9 1 0,-3 12 2-16,9 7 0 0,0 4-1 15,0 4 1-15,0 8-3 16,0-2 2-16,0 4-3 15,0 0 0-15,0 0 0 16,0-3-1-16,0 3 1 16,0-2 0-16,0-1 0 15,15-3-1-15,-3 0 1 16,6 1 0-16,10-4 0 16,2 0 0-16,18-4 0 15,-6 7 0-15,13-1 0 0,5 0-1 16,3 5 1-16,-2-2 0 15,-1 4 0-15,16 0-1 16,-10 0 1-16,6-2-1 16,4 2 1-16,-4-4-3 15,7 2 3-15,-10-1-3 16,4 3 1-16,-1-3-3 16,-15 1 5-16,10-4-1 15,-16 2-2-15,10-4 3 16,-19 2 0-16,6 4 0 15,-9-4 0-15,-15 0 0 16,4 1 0-16,-19 5 0 16,0 0 0-16,-9 0 3 0,0 0 3 15,0 0-1 1,0 0 0-16,0 0 0 16,0 0-2-16,0 0 0 0,0 0-2 15,0 0-1-15,0 0 0 16,0 0 0-16,0 0 0 15,0 0 0-15,0 0 0 16,0 19-3-16,6 1 1 16,3 6 2-16,-3 10 0 15,6 4 0-15,-6 4 0 16,0 3-1-16,9 0 1 16,-9 4 0-16,0-3 0 15,0 5 0-15,-6-2 1 16,3-5-1-16,-3-4 0 15,0-8 0-15,0-5 0 0,0-2 0 16,0-12 0-16,0-1 1 16,0-8 0-16,0 2-1 15,0-4 2-15,0 2 0 16,0-6-2-16,0 0 4 16,0 0-4-16,0 0 0 15,0 0-9-15,-9 0-22 16,-12 0-31-16,3-4-95 0</inkml:trace>
  <inkml:trace contextRef="#ctx0" brushRef="#br0" timeOffset="26991.88">19643 6204 2463 0,'0'12'16'0,"0"-1"828"16,0 5-760-16,0 4-57 16,0 2-12-16,0 10 1 15,0 7 4-15,0 6-7 16,15-5-9-16,-8 4 1 15,-1-6-3-15,-3-9-2 16,6-6-27-16,-9-5-60 16,0-13-193-16</inkml:trace>
  <inkml:trace contextRef="#ctx0" brushRef="#br0" timeOffset="27418.59">19643 6273 2509 0,'0'0'619'16,"0"-8"-381"-16,0-4-169 16,0 2-12-16,15-6-18 15,1 1-19-15,14 3-12 16,-6 1-5-16,3 6-2 16,-9 5-1-16,6 0-3 15,-9 0-9-15,-9 8-7 16,0 11-3-16,-6-3 12 15,0 7 2-15,0 6 1 0,-12 2 0 16,-3-3 4 0,-3-2 3-16,12-5 0 0,-3 0 0 15,9-10 1-15,0 4-1 16,0-9 1-16,15 3 2 16,3 0 5-16,9 3 0 15,1-4-3-15,-1 4-5 16,-3 0 1-16,-12-4 0 15,-3 7-1-15,-3-3 0 16,-6 5-8-16,-6 0-2 16,-15 4 2-16,-9-3-8 15,-9 2-16-15,2-7-5 16,4-13-24-16,18 0-124 16,0-10-1169-16</inkml:trace>
  <inkml:trace contextRef="#ctx0" brushRef="#br0" timeOffset="32404.126">20166 6370 2256 0,'-10'0'26'15,"4"0"33"-15,-12 4 501 0,6-2-204 16,-3 5-250-16,-3-1-73 16,-6 1-16-16,9 6-9 15,0 10 0-15,-3 3 3 16,6 4-2-16,6-4 3 15,-4 1-6-15,10-7-6 16,0-6 5-16,0-5-5 16,0-5 0-16,0-4 0 15,19 0 0-15,2 0 3 16,6-15-3 0,0-6 0-16,-3-6-10 0,-9 2-5 15,3-1 3-15,-12 10 12 16,0 1 0-16,-6 10 15 15,0 5 3-15,0 0-15 16,0 0-3-16,0 3-4 0,6 12 4 16,4-1 0-16,-10-8 0 15,12 3 4-15,-3-9 1 16,9 0-5-16,0 0 6 16,3-17-6-16,3-13-12 15,3-5-18-15,-9-6-13 16,1 1-5-16,-4-3 20 15,-3 8 10-15,-6 9 18 16,-6 8 28-16,0 10 28 16,0 5-17-16,0 3-11 15,-6 0-20-15,0 6-8 16,0 11 1-16,6 4 0 16,0-4-1-16,0 2 5 15,0-4-5-15,6-2 1 0,15 0-1 16,-3 0-6-1,9 0 1-15,-9-1 0 0,0-2-3 16,-3 2-7-16,-3 1-6 16,-12-1-1-16,0-1 3 15,0 6 8-15,-6-2 8 16,-15 3 3-16,3-4 5 16,-6-2-1-16,6-3 6 15,9-4 6-15,3-5-3 16,6 0 3-16,0 0 18 15,0 0-8-15,15-11-17 16,9-10-3-16,0-8-2 0,3-3-4 16,7-3 5-16,-16-1-5 15,3 1 0-15,-9 7-5 16,-6 2-8 0,-6 1 13-16,0 18 0 0,0 2 7 15,0 5 1-15,-6 0-1 16,-6 10-6-16,-3 18-1 15,0 1 0-15,12 8 4 16,-3-9-3-16,6 2-1 16,0-13 0-16,18-1-3 15,27-16-27-15,0 0-31 16,-6-22-159-16</inkml:trace>
  <inkml:trace contextRef="#ctx0" brushRef="#br0" timeOffset="34642.772">21068 6137 2144 0,'0'0'1029'15,"0"-10"-834"1,-15 5-116-16,6-1-1 0,-9-3-22 16,9 9-27-16,-12 0-18 15,2 0-8-15,-5 6-3 16,-3 14 1-16,0 4-1 15,9 5 0-15,-3-3 0 16,6 5 0-16,12-15-4 16,3-2-2-16,0-8-2 15,3-6-5-15,18 0 3 16,6 0 4-16,6-20-13 16,-6-2-12-16,3-4-16 0,-8 1 23 15,-4 8 10-15,-15 8 10 16,9 6 4-16,-12 3 9 15,6 0-3 1,3 12-4-16,6 3 3 0,0 5-4 16,3-8-1-16,3-4 5 15,0-5-5-15,7-3 0 16,-7 0-9-16,6-15-3 16,-12-8-1-16,3 0 5 15,-18 0 8-15,6-1 10 16,-6 9 21-16,0 4 14 15,0 5-5-15,-6 3-12 16,-12 3-9-16,9 0-12 0,-3 0-7 16,-3 0 0-1,3 18-1-15,3-1-4 0,3 7 5 16,3-7-1-16,3 0-2 16,0-5 0-16,0-3-3 15,3-7-4-15,12-2-8 16,-3 0 5-16,3-23 6 15,-3-11-4-15,-3-13-3 16,-9-6-4-16,0-3 2 16,0-7 2-16,-9-2 14 15,-18 0 16-15,-3 4-1 16,2 6 6-16,10 13 9 16,-3 13-2-16,15 17-6 15,6 10-16-15,0 2-6 16,0 7-9-16,0 29 8 0,18 14 1 15,3 11 0-15,7 4-1 16,2 4 1-16,-3 0 0 16,6-11 0-16,-3-8-4 15,-3-6-7-15,7-9-11 16,-10-15-2-16,3-8 0 16,6-10-10-16,-6-2 12 15,-9-2-3-15,-6-18-3 16,4-7 21-16,-16 1 7 15,0 1 29-15,0 5 16 16,-10 0-10-16,-5 8 2 16,6 6 3-16,-3 4-17 15,0 2-13-15,3 0-7 16,-3 2-3-16,3 16 0 0,3 5-4 16,0 4 4-16,6-6-1 15,0-1-1-15,0-3 1 16,0-7-2-1,12-5-4-15,3-5-9 0,0 0 4 16,9-15-5-16,-6-17-16 16,-2-15-15-16,-16-2-6 15,0-12-18-15,0-3 38 16,-16-4 29 0,-14-3 5-16,-3 7 48 0,-3 6 25 15,12 11-4-15,0 15-9 16,18 20-17-16,-4 12-29 15,10 0-14-15,0 20-8 0,10 26 7 16,8 14 1-16,0 9 1 16,15 2-1-16,-6 2 0 15,6-8 1-15,-9-11-1 16,4-12 0-16,-4-12 0 16,-3-13 0-16,-3-14 2 15,0-3 3-15,3 0 6 16,0-26-3-16,-6-7-8 15,4-5-3-15,-7 3 2 16,-9 2-3-16,-3 11 3 16,0 6 1-16,0 8 2 15,0 5-2-15,-9 3 0 16,-10 0-5-16,13 9 5 16,-3 5-4-16,3 7-4 15,6-7-6-15,0 4 4 0,0-10-2 16,15 4-7-16,16-6-1 15,-13 0-13-15,9 1-3 16,-9-5 10-16,3 3 16 16,-12 1 10-16,9 4 0 15,-12-1 0-15,6-7 0 16,0 4 5-16,-2-2 1 16,-7-4 0-16,6 0 3 15,-3 0 7-15,0 0 8 16,0-10-10-16,9-12-7 0,-9-5-7 15,3-5 1-15,6-4-1 16,0 1-6-16,-12 1 5 16,6 1-8-16,-9 7 9 15,0 8 0-15,0 3 21 16,0 9-5 0,-9 6-2-16,0 0-7 15,-6 6-4-15,3 24-2 0,6 1 4 16,0 11-4-1,-6-5 2-15,12 0 4 0,0-9-3 16,18-8-1-16,0-5 2 16,3-9-1-16,3-6 0 15,9-2-4-15,1-29-1 16,-4-5-13-16,0-12-6 16,-3-2 5-16,3 4 11 15,-18 1 4-15,0 14 5 0,-5 6 19 16,-7 14 3-16,0 9-6 15,0 2-9-15,0 0-11 16,0 2-1-16,0 16 0 16,0 6-4-16,0 1-2 15,0-1-6-15,15 0 6 16,0-7 0-16,9-3-1 16,-6 2-1-16,-3-11-2 15,-3 5 5-15,-12-5 2 16,0 1-4-16,0-1-4 15,0 5 5-15,-9 0 2 16,-9 2 4-16,6 0 1 0,-9 1 1 16,9-6-2-16,0-2 1 15,12-5-1-15,0 0 7 16,0 0 9-16,0 0 10 16,6-16-2-16,12-11-24 15,3-10-9-15,9-7 2 16,-3-3-2-16,0-6-16 15,-8 9 7-15,-1 3 12 16,-3 9 6-16,-9 11 8 16,-6 9 8-16,0 10 2 15,0 2-15-15,0 0-3 16,0 6-4-16,0 8 3 16,0 11 1-16,6-3 0 0,15-1 0 15,6 3 3 1,-3-4 1-16,0 0-2 0,1 1-1 15,5-3-1-15,-27 2 1 16,6-2-1-16,-9 5-3 16,-42 16-3-16,-1-8-43 15,-2-8-109-15</inkml:trace>
  <inkml:trace contextRef="#ctx0" brushRef="#br0" timeOffset="37167.796">17081 4844 2575 0,'0'7'156'0,"0"-1"525"15,0-3-588-15,0 3-42 16,0 0-22-16,0 0-6 16,0 6-6-16,0 9-5 15,0 11 9-15,12 11-3 16,0 10-4-16,3 9-7 15,-6 7 3-15,6 4-3 16,-6 4-3-16,-6-1-2 16,6-3-1-16,-2-6-1 15,-7-8-2-15,6-9-16 16,0-3-33-16,0-18-28 16,-6-17-129-16</inkml:trace>
  <inkml:trace contextRef="#ctx0" brushRef="#br0" timeOffset="37625.68">16963 4972 1963 0,'-6'0'597'16,"-3"0"-439"-16,6 3 467 16,-6 8-539-16,3 1-41 15,0 6-18-15,-3-6 0 16,6 5 3-16,-3-3-6 15,0 1 3-15,6-4 4 16,0-6-9-16,0 0-7 16,0-5 1-16,0 0 3 15,0 0 0-15,12-10-2 16,0-16-9-16,9-3-6 0,-3 0-2 16,3-3 0-16,-2 8-2 15,-1 3 2-15,0 10 0 16,3 9-3-16,0 2 0 15,12 0-1-15,-3 6-11 16,4 11-22-16,17 6-38 16,-12-3-82-16,-6-7-1468 0</inkml:trace>
  <inkml:trace contextRef="#ctx0" brushRef="#br0" timeOffset="43005.89">21252 10793 1982 0,'-18'0'385'0,"9"0"-266"16,-3 0-60-16,-9 0-19 15,0 2 9-15,-7 2 327 16,7 2-201-16,0-6-127 16,-6 0-20-16,6 0 18 15,-9 0-7-15,3 0-21 16,-7 0-1-16,-2 0-5 15,-9 0 10-15,0 0 1 16,-16 0 6-16,7-4 2 16,-3 2-3-16,5 2-6 15,-5 0-3-15,6-4-9 16,-1 4-6-16,-5 0 1 0,15 0 1 16,-7 0 6-16,13 0 1 15,-3 0-5-15,-6 0 1 16,11 0-3-16,4 0-2 15,-3 0-4-15,9 0 3 16,9 0-3-16,0 4 4 16,9-4 3-16,0 2-3 15,0-2 4-15,-3 0 2 16,9 0 1-16,-3 0-3 16,-3 0-1-16,6 0-1 15,-10 0-2-15,4 0 1 16,-3 0-3-16,0 0-1 15,3 0 2-15,-3 0-1 0,3 0 1 16,0 0 1 0,0 0 0-16,0 0 2 0,-3 0-1 15,9 0-1-15,0 0 0 16,-3 0 0-16,-6 0 0 16,9 0 1-16,-6 0 0 15,-3-8-1-15,3-4-1 16,3-6-1-16,-3-3 1 15,0-5-1-15,-6-9-2 16,3-9 0-16,3-3 1 16,0-2 1-16,-4-1-1 15,-2-6 1-15,6 8-2 16,-3-6 0-16,9 4 0 16,-3 4 1-16,-3 7-1 0,6 7 0 15,0 6 1-15,0 15-1 16,0 2 2-16,0 3-2 15,0 6 1-15,0-4-1 16,0 4 0-16,0 0-1 16,6 0 1-16,6-1 0 15,0 1 0-15,10 0 0 16,5 0 0-16,-6-5 0 16,6 4 0-16,15-5 0 15,-2 2 0-15,5-1 1 16,6-1-1-16,0 0 0 0,10 2 0 15,-4 2 0 1,10-1 0-16,-4 3 0 0,0-3 0 16,4 3 0-16,5 0 0 15,-5 0 0-15,-7 0 0 16,0 0 1-16,-5 0-1 16,-4-2 0-16,-6 2 0 15,0 0 0-15,-5-4 0 16,-4 2 0-16,-3-2 1 15,3 2-1-15,-15-2 0 16,7 2 0-16,-1-1 1 16,-6-1-1-16,-9 3 0 15,3 1 3-15,-3-5-2 16,-9 5-1-16,3-1 3 16,-6 1 0-16,0 0 1 0,0 0-1 15,0 0 0 1,0 0 0-16,0 0-1 0,0 0-1 15,0 0-1-15,0 0 0 16,0 0 0-16,0 0 1 16,9 0-1-16,-3 0 0 15,-6 0 0-15,12 0 0 16,-3 0 0-16,-3 0 0 16,0 7 0-16,10 6 0 15,-4 9-4-15,-6 3 4 16,6 7 0-16,-6 3 0 15,3 5 0-15,0 5 1 16,0 7-1-16,3 6 0 0,-6 5 0 16,3-3 0-16,-3 2 0 15,0-4 1-15,0-5-1 16,-6-6 1-16,0-7-1 16,0-7 0-16,0-7 2 15,0-6-2-15,0-1 0 16,0-11 1-16,0 2-1 15,0-9 1-15,0 3-1 16,0-4 2-16,0 0-2 16,0 0 2-16,0 0 1 15,0 0 1-15,0 0-1 16,-6 0-3-16,-6 0 1 16,-3 0 1-16,-6 0-2 15,-3 0-1-15,-16 6-1 0,-5-3 0 16,-6 0-1-16,-6-3 0 15,2 3-2-15,-5-3 1 16,24 0-2-16,15 0-17 16,14 0-39-16,7-15-263 0</inkml:trace>
  <inkml:trace contextRef="#ctx0" brushRef="#br0" timeOffset="48616.746">9593 8888 1563 0,'-18'15'865'16,"9"-2"-784"-16,-3 2 649 15,-15 3-606-15,-1-10-52 16,4 2-35-16,-3-1-12 16,-6-2 5-16,3 4-15 15,-10-6-6-15,-2 1 1 16,0-1 14-16,-6-5 4 15,-4 0-8-15,1 0-2 16,0 0-4-16,-10-5-5 16,-2-11-1-16,-3-1-2 0,-7-6 2 15,10-1 3-15,2-8 7 16,1-3-2-16,18-3-7 16,3-9-2-16,2-2-2 15,16-6-2-15,-6-8-2 16,12-4-1-16,12-4 0 15,3 3 1-15,0-10-1 16,0 5 0-16,33 0 2 16,-3 6-2-16,0 0 1 15,19 0-1-15,-7 7 0 16,0 6-1-16,4 7 1 16,-1 2 0-16,0 7-1 15,9 6 1-15,-8 5 0 0,8 7-1 16,15 0-1-1,-11 9 2-15,14 1 0 0,7 8 0 16,-1 2-1-16,-2 0-1 16,-1 12 2-16,7 5-2 15,-4 6-3-15,-6 10 3 16,-8-2 2-16,-10 6-5 16,-12 3 0-16,1 4-5 15,-13 5-1-15,-15 7 3 16,-3 8 2-16,-12 3 6 15,0 11 0-15,-9 2 2 16,-15 2 0-16,-12-3 2 0,-7 5-1 16,-8-6 2-1,-9-5 3-15,-4-6-5 0,-8-3 3 16,-1-5-6-16,10-8 4 16,9-12-4-1,11-6 1-15,10-10 1 0,15-7-2 16,3-8-2-16,6-5-14 15,9-3-25-15,0-5-60 16,24-17-582-16</inkml:trace>
  <inkml:trace contextRef="#ctx0" brushRef="#br0" timeOffset="55400.044">24823 10196 2434 0,'-6'0'128'16,"-1"0"-107"-16,-5 0 419 16,3 2-221-16,3 2-172 15,-3-2-24-15,9-2-5 16,-6 0 13-16,6 0 2 15,0 4-13-15,0-4 6 16,0 0 6-16,0 2 3 16,0-2-3-16,0 0-6 0,0 0-7 15,0 0-6-15,0 0-3 16,0 0 5-16,0 0 0 16,6 0-4-16,3 0-1 15,6 0-1-15,-3 0 1 16,7 0-4-16,2 0-2 15,3 0-1-15,9 0 0 16,-6 0 0-16,6 0-3 16,-2 0 1-16,-4 6 1 15,0 9-2-15,-6 3 0 16,6 4 0-16,-6 8 0 16,0-1 0-16,-8 10 0 15,-10 8-4-15,-3-2 4 0,0 12 0 16,0 1 3-16,-10 1 1 15,-17 6 0-15,3-2 0 16,-3 0 1-16,-6 0 4 16,6-1-4-16,-4-4 0 15,10 0 0-15,3-5-1 16,12-6-1-16,0-5-2 16,6-5-1-16,0-4 5 15,6-7-3-15,9-2 0 16,15-7-2-16,1-3 2 15,-1-8-1-15,3 3-1 16,15-6 0-16,-11 0 0 16,5 0 0-16,-3-3 0 15,0 0 0-15,-12 0-3 0,-2 0 3 16,-13 0-1-16,-3 0 0 16,-9 0 1-16,0 0 0 15,0 7 0-15,0-6 2 16,0 11 2-16,-15 9 0 15,-3 3-1-15,5 2 0 16,-2 7 1-16,3 1 1 16,0 6 2-16,-6 2-3 15,15 11 2-15,-9-1-2 16,-3 9-2-16,12 6 1 16,-12 4-3-16,6 2 0 0,6 0 0 15,-3 6 0-15,6 0 2 16,-6-2-2-16,6 2 0 15,-12-9 0-15,12 3 1 16,-6-6 0-16,3-5-1 16,-4-4 2-16,7-1-2 15,-6-11 0-15,-3-3 0 16,9-2 0-16,0-4-1 16,0-5 1-16,0 0 0 15,0-3 0-15,0-3 0 16,0 1 1-16,0-4-1 15,0 0 0-15,0 4 0 16,0-5 0-16,0 2 1 16,0-1 0-16,-6-2 2 15,6-4-3-15,0 2 0 0,-6-3 1 16,6 2 1-16,-12-4-2 16,0 4 4-16,-3 1 0 15,-3 1 1-15,-9-4 2 16,0 6 0-16,9-1-2 15,-7-5 1-15,-2-1-4 16,6-9 0-16,3-3-2 16,-9-3-7-16,12 0-16 15,0-18-24-15,3-14-148 0</inkml:trace>
  <inkml:trace contextRef="#ctx0" brushRef="#br0" timeOffset="57068.528">11057 8375 595 0,'-6'0'1387'0,"-6"0"-1083"15,12 0 271-15,0 0-48 16,0 0-409-16,0 0-46 16,0 0-31-16,0-6-20 15,0-5 2-15,18-1-4 16,-12 4-8-16,0-8-4 16,6 5-3-16,6 2-3 0,-3 3 0 15,-3 3-1-15,3 3-4 16,-3 0-13-16,-6 0-13 15,6 24-7-15,-3 5 6 16,-9 9 7-16,0 4 0 16,0-2 9-16,0-5 10 15,0-3 4-15,0-2 0 16,0-9-4-16,7-7-1 16,11-2-1-16,0-4 0 15,3-1 7-15,6-5-4 16,-3-2 4-16,9 3 1 15,-11-1 0-15,-10 2-1 16,-3 5-6-16,-9 3-5 0,0 0-10 16,0 8 7-16,-3 6 14 15,-25 1 4-15,10 1-4 16,-9 6 0-16,3-8-4 16,-3-6-15-16,6-12-76 15,9-8-329-15</inkml:trace>
  <inkml:trace contextRef="#ctx0" brushRef="#br0" timeOffset="57375.829">11310 8417 1210 0,'0'0'1092'0,"3"0"-173"0,6 0-752 16,3 0-129-16,10-10-23 15,2 3-11-15,0 2 0 16,0 5-4-16,-6 0-8 16,-3 10-9-16,-3 16-7 15,-12 6-1-15,0 4 16 16,0-4 9-16,-12 6 9 16,9-6 10-16,-3-6 4 15,6-6 5-15,0-8-9 16,0-8-4-16,9-4-6 15,18 0-4-15,7 0-2 16,2-18-3-16,18-29-47 16,-6 2-86-16,-8-1-1002 0</inkml:trace>
  <inkml:trace contextRef="#ctx0" brushRef="#br0" timeOffset="57902.316">11688 8062 2282 0,'-7'0'1106'0,"7"0"-977"0,0 0-69 16,0 13-29-16,0 4-23 16,13 18 15-16,14 14 3 15,3 15-4-15,3 4-7 16,0 8-7-16,-6-6-4 16,-2-9-1-16,-16-11-3 15,9-14 1-15,-12-12-1 0,0-19-7 16,-3-5 2-1,-3 0 4-15,0-5 1 0,9-24-4 16,0-4-11-16,-3-3-1 16,3 8 2-16,12 3-3 15,0 14-2-15,-6 8 7 16,4 3-4-16,-10 0 7 16,6 14 1-16,-9 11 1 15,-6 3 1-15,0-2 6 16,-6 1 4-16,-18-1-3 15,-4-5-1-15,1-3-1 16,6-10 0-16,6-8 1 0,6 0-1 16,9-23-48-1,0-16-74-15,0-5-107 0,18 2-172 16,3 3 15-16,0 10 22 16,-3 14 365-16,4 6 449 15,-13 9 7-15,6 0-238 16,0 0-108-16,3 18-9 15,-6-1-21-15,9 1-31 16,-12 2-19-16,9-5-10 16,-12-3-17-16,0-7-3 15,-6-5-44-15,0 0-113 16,0-7-735-16</inkml:trace>
  <inkml:trace contextRef="#ctx0" brushRef="#br0" timeOffset="58040.89">12001 8120 2103 0,'0'0'414'16,"-3"0"347"-16,3 0-614 16,-6 0-93-16,6 0-37 15,0 3-17-15,0 1-31 16,9-2-60-16,16 2-126 16,-7-4-859-16</inkml:trace>
  <inkml:trace contextRef="#ctx0" brushRef="#br0" timeOffset="58233.928">12059 8003 1997 0,'0'0'1153'16,"0"0"-860"-16,0 0-197 15,0 0-37-15,0 6-32 16,3 9-11-16,18 15 10 16,6 10 3-16,0 9-9 0,9 6-8 15,-8-4-5-15,5 5-7 16,0-6-3-16,-9-5-32 15,3-17-56-15,-18-11-99 16,6-17-1336-16</inkml:trace>
  <inkml:trace contextRef="#ctx0" brushRef="#br0" timeOffset="58567.832">12201 8279 2417 0,'0'0'578'0,"0"6"-99"16,0-6-414-1,6 0-35-15,21 0-9 0,-3-25 4 16,9-1-12-16,0-2-8 16,-5-2-5-16,-10 1 0 15,-6 11 0-15,-6 6 0 16,-6 8 12-16,0 4-1 16,0 0-7-16,0 10-4 15,-12 14-3-15,12 5 3 16,0 3 0-16,0 0-4 15,18-6-8-15,18-5 0 16,0-3 8-16,9-1 4 16,-5-1 0-16,-7-5 0 15,-6 4 0-15,-15 2 0 16,-12 7-3-16,0 5 3 0,-6 5 0 16,-27 9-6-1,-12-1-43-15,5-10-110 0,1-16-1186 0</inkml:trace>
  <inkml:trace contextRef="#ctx0" brushRef="#br0" timeOffset="61434.738">23000 10350 2396 0,'-6'0'116'0,"6"0"720"16,0 0-686-16,0 0-87 16,0 0-13-16,0 0-23 0,0-6-17 15,21-2-5 1,-6 0 0-16,18-4 1 0,9 0-2 16,6 4 2-16,10-2 0 15,-7 5-6-15,13-1 2 16,-4 2-1-16,-9 3-1 15,-3 1 1-15,7 0-1 16,-16 0 1-16,-6 0-1 16,-6 0 0-16,-8 0 0 15,-4 0 0-15,-9 0 1 16,-6 0 6-16,0 0 4 16,0 0 1-16,0 0 2 15,0 0-3-15,0 0-5 0,0 13-2 16,0 8-2-1,6 13 0-15,0 15 2 0,-6 3 0 16,3 11-1-16,6 9 0 16,-9 0 0-16,0 4-3 15,9 7 3-15,-9-4-3 16,0 3 4-16,0-3-1 16,6 6 0-16,-6-6-3 15,3 2 1-15,6-2 1 16,-3 1-2-16,0-5 3 15,0 4-2-15,0 0 1 16,-6 1-2-16,9-1 0 16,-9-6 1-16,0 0-1 15,0-3 2-15,0-2-2 0,0-1 0 16,0-2 1-16,0-2-1 16,0-1 0-16,0 0 1 15,0 1-1-15,0 2 1 16,0 2 2-16,0-4-3 15,-9-6 0-15,9-4 0 16,0-6 0-16,-6-6 0 16,6 1 0-16,0-10 0 15,0 0 0-15,0-1 0 16,0-1 0-16,0-2 1 16,0-3 0-16,0-5 0 15,-6 1-1-15,6-4 0 16,0 0 0-16,-6 1 0 0,6-1 0 15,0-2 1-15,0 2-1 16,0-5 2-16,0 1 0 16,0-2 0-16,-6-2-1 15,6 3-1-15,0-4 2 16,0-1 0-16,0-1-2 16,0 0 2-16,0-5-2 15,-9-1 0-15,9 0 2 16,0 0 1-16,0 0 0 15,-3 0 0-15,-3 0 3 16,-12 0-3-16,9-1-3 16,-3-10 1-16,-10 5-1 15,1 4 0-15,-9 2 1 16,0 0-1-16,0 0 0 16,-6 0 0-16,-16 2 0 0,10 9 1 15,-6-5-1 1,-1-1 0-16,-2 0 0 0,0-1 0 15,3-2 0-15,2 2 0 16,7-2 0-16,3-2 1 16,9 4 0-16,0-4-1 15,11 0 0-15,13 0 0 16,-12 0 0-16,15 0-2 16,-9 0 2-16,9 0-1 15,0-4 1-15,-6-4 2 16,6 1 2-16,0-6-1 15,0-6-1-15,0-7-2 0,0-3 0 16,0-7 0-16,0-7 0 16,0-10 0-16,0-6 1 15,0-10-1-15,-3-17 1 16,-9-31 0-16,3 0-1 16,-9-5 0-16,0-8 1 15,-6 26-1-15,9-17 0 16,-7 10 1-16,4 0-1 15,-3 5 0-15,6 4 0 16,-3-3 1-16,3 0-1 16,12 0 0-16,-15 5 0 15,9 9 0-15,3 6 0 16,0 5 0-16,0 11 0 0,-3 10 0 16,6 6 1-16,3 6-1 15,-9 9 0-15,9 3 0 16,0 1 0-16,0 2 0 15,0 1 0-15,0 0 0 16,0 1 1-16,0 4-1 16,0 5 0-16,0 7 0 15,0 2 0-15,0 0 0 16,0 7 1-16,0-1-1 16,0-6 0-16,0 0 1 15,0-2-1-15,0-4 0 16,0 3 0-16,0-2 0 15,0 2 0-15,0-2 0 0,0 6 0 16,0-8 1 0,0 3-1-16,0-6 0 0,0-5 0 15,0 5 0-15,0-2 0 16,9 2 0-16,-6 6 0 16,6-1 0-16,-9 8-1 15,12-3 1-15,-6 0 0 16,9 10 0-16,0-4-3 15,9 3 2-15,6 3-1 16,3 0 2-16,19 0 0 16,2 0 0-16,10 0-1 15,-4 9 1-15,9 2 0 16,-5 7 0-16,-1 0-10 16,46-10-9-16,-25-5-28 15,-17-3-161-15</inkml:trace>
  <inkml:trace contextRef="#ctx0" brushRef="#br0" timeOffset="64669.064">25740 11430 1878 0,'0'0'598'0,"0"0"283"16,0 0-711-16,0-2-106 15,0 2-10-15,0-3-8 16,0 3-15-16,0 0-18 16,6 0-10-16,0 12 1 15,9 15-4-15,-9 7 7 16,6 6-3-16,-9 8 0 16,15-10-1-16,-5 0-1 15,-1-12-2-15,3-8-2 16,3-13 2-16,0-5-5 15,3 0 5-15,6-26 0 16,-9-11 0-16,16-10 0 16,-16 2-2-16,-3 11 2 15,-3 8 0-15,-9 10 0 0,6 13 0 16,-3 3-3-16,3 0-1 16,0 0-6-16,0 13 5 15,9-1-8-15,-3-2 3 16,-3-4 2-16,0-6 1 15,-3 0 5-15,1-15 2 16,5-13 0-16,-9-4 1 16,3-4 2-16,-9 4-3 15,0 3-8-15,0 8-16 16,0 1-47-16,12 8-113 16,-6 1-1435-16</inkml:trace>
  <inkml:trace contextRef="#ctx0" brushRef="#br0" timeOffset="64940.226">26410 11337 2190 0,'0'18'1224'0,"-12"-4"-1098"16,0 8-92-16,3 0 5 16,9 4 3-16,0-1-19 15,0 1-13-15,9-8-3 16,15-8-4-16,3-4-3 15,-3-6-3-15,4 0-9 16,-4-12-3-16,-9-14 0 16,-9-6-1-16,-6 1-2 0,-6-1-2 15,-21 1 6-15,-13 11 7 16,-2 9-2-16,0 7-24 16,-6 4-27-16,17 0-47 15,13 6-178-15,9 0-1726 0</inkml:trace>
  <inkml:trace contextRef="#ctx0" brushRef="#br0" timeOffset="65233.797">26507 11273 2321 0,'0'0'999'16,"0"0"-782"-16,6 3-145 15,15 3-38-15,0 2-14 0,18 1-4 16,-6 9-6-1,19-1-7-15,-10 7-3 0,0-4-13 16,-18-2-6-16,-3-1-12 16,-17-5 8-16,-4-7-2 15,0-2-3-15,0-3 28 16,-19 0 7-16,1 0 4 16,-6-8-4-16,9-10 10 15,9 2 0-15,-3-6-17 16,9 5-14-16,9-4-13 15,36-2-52-15,1 8-67 16,-7-2-648-16</inkml:trace>
  <inkml:trace contextRef="#ctx0" brushRef="#br0" timeOffset="65600.291">27029 11225 2312 0,'-9'0'633'15,"-3"0"-90"-15,-9 6-465 16,5 1-28-16,1 5-7 15,3 2-19-15,6 4-12 16,-3 5-5-16,9 3-5 16,0 3-2-16,9-5 0 15,9-6-4-15,-3-3-9 16,1-15-6-16,14 0 3 16,-12-15 0-16,9-23-11 15,-12-21 0-15,3-8 9 16,-18-6 11-16,0-10 7 0,-9-1 0 15,-15-4 23-15,-3-1 13 16,-6 21 11-16,15 5 0 16,-7 28-4-16,22 21-16 15,3 14-14-15,0 5-13 16,0 36-4-16,28 25 2 16,8 18 2-16,6 12 0 15,3 1-1-15,7-3-14 16,-10-15-21-16,18-25-44 15,-12-21-51-15,-8-24-919 0</inkml:trace>
  <inkml:trace contextRef="#ctx0" brushRef="#br0" timeOffset="65789.123">27575 11171 3198 0,'0'6'390'15,"0"0"-326"-15,0-6-64 16,0 0-24-16,0-6-77 16,12-15-776-16</inkml:trace>
  <inkml:trace contextRef="#ctx0" brushRef="#br0" timeOffset="70491.915">19734 9693 1914 0,'0'-7'339'0,"-12"-5"-141"16,12 2-74-16,-15-6 38 16,15 0-33-16,-3 0-76 15,3-1-33-15,0 2-7 16,-9-6 10-16,3 5 27 0,-9-3 211 16,6 2-162-16,2 5-43 15,-5 3 3-15,9 6-3 16,3 1-2-16,0 2-15 15,0 0-13-15,0 0-9 16,0 0-11-16,0 0-6 16,3 14-5-16,16 19 2 15,5 10 3-15,15 9 6 16,-3 7-6-16,12 3 3 16,-5-4-3-16,-1-5 0 15,-3 0 0-15,-6-9-7 16,1-3-8-16,-10-13-7 15,-9-3-33-15,-9-8-24 0,-6-14-53 16,0-3-239 0,-21 0-19-16</inkml:trace>
  <inkml:trace contextRef="#ctx0" brushRef="#br0" timeOffset="70767.22">19689 10011 2733 0,'0'0'402'0,"0"-6"-240"15,0 4-74-15,6-4-26 16,6 2-20-16,9 4-12 16,6 0-2-16,-3 0-2 15,9 0 0-15,1 18-2 0,-7-4-6 16,3 5-10-16,3-1-2 16,-6-4-4-16,-9-12 2 15,7 2 0-15,-4-4 3 16,-6-6 14-16,-3-26-4 15,-6-9-9-15,-3-16-6 16,-3 2-2-16,0-3-9 16,0-7-12-16,0 19-7 15,0 14-94-15</inkml:trace>
  <inkml:trace contextRef="#ctx0" brushRef="#br0" timeOffset="78418.946">10516 8621 2769 0,'0'-5'436'15,"0"5"-277"-15,0-4-77 16,0 2-33-16,0 2-10 16,0-4-10-16,0 4-5 15,0 0-4-15,0 0-5 16,0 0-3-16,0 0-4 16,0 0-2-16,0 0-2 15,0 0 0-15,-6 0-4 16,-3 6 1-16,-3 9-1 0,6 9 0 15,-6-1 1 1,-3 9-1-16,0 6 4 0,6 6-4 16,-9 5 0-16,9 4 5 15,-3 6-2 1,-3 2 0-16,9 1 0 0,0 2-1 16,0 7 3-16,6-4 3 15,0 3-1-15,0 6 1 16,0 0-4-16,0 7 2 15,6-2-2-15,6 7 2 16,9-3-6-16,6 2 3 16,-3 4-1-16,0-4-2 15,12-1 2-15,-5 0-1 16,2-6-1-16,0-1 2 16,0-6-1-16,-9 1 1 0,4-7-2 15,5-5 1-15,-9-4-1 16,9-1 1-16,0-2 1 15,0-3-2-15,-2-2 0 16,-4 0 1-16,0-4-1 16,-6 1 1-16,6-2 1 15,0-1-2-15,1-2 0 16,-7 3 1-16,9-4 3 16,3 6 5-16,6 2 5 15,1 10-6-15,11-3-4 0,3 6-4 16,10 2 0-1,-1-3 1-15,18 0 1 16,-5 0-1-16,5 2 3 0,13-3 0 16,-3 0-4-16,-1-5 2 15,4-3-2 1,-4-1 1-16,-8-4 1 0,5-5-2 16,4 1 0-16,-1-6 1 15,1 1 0-15,8 1 0 16,1-2-1-16,-3-1 2 15,-4-2-1-15,10-1-1 16,-7-5 1-16,4-1-1 16,9-3 0-16,-7-1 1 15,4 1-1-15,-4-4 0 16,10-2 2-16,0 3-2 0,-4-7 0 16,-2 6 1-1,-3-5 0-15,8 3 0 0,1-4-1 16,-6 4 0-16,17-3 1 15,-5 2-1-15,6-2 1 16,3-1-1-16,-4-1 0 16,-5 0 0-16,6 0 2 15,-9-7-2 1,8 2 2-16,-5-2 1 0,-9 0-3 16,5-4 3-16,-5 2 0 15,0-2-3-15,-10 2 3 16,7-4-2-16,-13 3 2 15,13-2-2-15,-12 4 2 0,5-4 0 16,-8-1 1 0,11 0-2-16,-5 0 2 0,0 0-4 15,-1 0 3-15,-2 0-3 16,-4 0 2-16,1 0 1 16,-1 0 0-16,4 0-3 15,-4 0 3-15,1 0 1 16,6 0 0-16,-1 0-1 15,10 0-1-15,-10-1 0 16,4-5-1-16,-6 3 1 16,5 3 0-16,1-4-1 15,-10 2 1-15,1-4-2 16,2 0 0-16,1-6 0 16,12 4 0-16,5-11 1 15,-8 6 1-15,21-6 0 0,-7 2 0 16,7-4 0-16,-6 4 1 15,6-1-1-15,-7 1-2 16,-8-1 2 0,0-2-2-16,-4 0 0 0,-2-1 1 15,2-5-1-15,-2 1 0 16,9-1 2-16,-7 4 0 16,-8-4 0-16,-3 1 0 15,-10 5-2-15,-15-1 0 16,-8 8 0-16,-10-9 0 15,-12 5 1-15,7 2-1 16,-13-3 0-16,-15 4 1 0,9 2 2 16,-15 4 0-1,-6-1 0-15,0 6 0 16,0 0 0-16,-6 3-3 0,0-3 0 16,0 3 0-16,6 0 1 15,-6 0-1-15,0 0 0 16,0 0-1-16,0 0-4 15,0 0-2-15,0 0-1 16,0 0-2-16,0 0 1 16,0 0 3-16,0 0 0 15,0 0 2-15,0 0-8 16,0 0-14-16,-12-21-9 16,0 7-59-16,-6-6-230 0</inkml:trace>
  <inkml:trace contextRef="#ctx0" brushRef="#br0" timeOffset="78801.161">21303 12101 3383 0,'0'0'203'0,"0"0"-142"16,0 0-20-16,0 0-9 15,0 0 1-15,12 0-12 16,16 3-9-16,5 7 2 16,3 1-2-16,18 0-1 15,-2-2-4-15,5 6 0 0,3-4-4 16,-2 4-2-16,-7-3 1 16,-12-1-2-16,0-1 0 15,-17 0 0-15,-10-4 0 16,-6 6 6-16,-6 0 1 15,0 2 0-15,-12 12 2 16,-22 13 2-16,-11 14 0 16,-9 8-2-16,-13 6-5 15,1 0-2-15,-15 2-2 16,5-6-13-16,-20-1-24 0,17-15-42 16,19-21-536-16</inkml:trace>
  <inkml:trace contextRef="#ctx0" brushRef="#br0" timeOffset="80100.863">13749 13599 2898 0,'-9'-2'364'0,"9"-2"-272"15,0-2-26-15,0 4 2 16,0 2-1-16,0-4-14 16,0 2-13-16,0-2-5 15,-3 4-3-15,-3 0-10 16,0 0-6-16,-15 0-9 16,-7 22-4-16,-2 15-2 0,3 10-1 15,-3 11 0-15,15-1 0 16,9-4 0-16,6-7-2 15,6-11 1-15,27-12-4 16,9-11-7-16,13-12 2 16,2 0-2-16,3-26-2 15,-2-9-12-15,-16 0-11 16,-6 3 8-16,-12 7 21 16,-15 18 8-16,-9 4 30 15,0 3 2-15,0 0-15 16,0 3-12-16,0 10-5 15,0 6 2-15,6-2-2 16,6-2-2-16,4-9 0 0,-1-6-9 16,9 0 4-1,-15 0 3-15,6-24 4 16,-15-3-1-16,0 1 1 0,0 4-4 16,-15 0-1-1,-3 11-6-15,-12 1-7 0,2 9-28 16,1 1-28-16,3 0-134 15,9 0-2078-15</inkml:trace>
  <inkml:trace contextRef="#ctx0" brushRef="#br0" timeOffset="80669.985">14220 13593 3374 0,'0'0'209'16,"0"0"-145"-16,0 0-20 15,12 0-25-15,0 30-9 16,6 17 0-16,9 15 1 16,0 13-3-16,-6 7-2 15,10 6-3-15,-4 3-1 16,-9-10-1-16,-6-5 1 16,-9-20-2-16,9-12 0 15,-12-21 2-15,0-14-2 16,0-9 4-16,-15-9 5 15,-12-29-5-15,0-23-4 0,3-20 0 16,5-19 0-16,-2-6 0 16,15-2-2-16,0 12 2 15,6 13-3-15,0 19-4 16,21 17-1-16,0 18-2 16,10 14 0-16,-1 15 2 15,-9 0-5-15,0 30 1 16,-15 7 9-16,-6 14 3 15,0-4 2-15,0 1 4 16,-21-3 0-16,9-12-2 16,-3-13 1-16,3-8-5 15,12-11 0-15,0-1-1 16,0 0-10-16,0-11-4 16,21-15-4-16,0-5-4 15,9-2 8-15,-3 1 10 0,-9 6 5 16,-5 11 4-16,2 10 11 15,-9 5 0-15,3 0 2 16,-9 1-2-16,18 20-2 16,-12 5-4-16,0 6-3 15,-3-6-6-15,6 1-3 16,-9-9-21-16,0-18-37 16,0 0-64-16,0 0-306 0</inkml:trace>
  <inkml:trace contextRef="#ctx0" brushRef="#br0" timeOffset="80796.668">14461 13362 3069 0,'0'0'239'15,"0"0"-239"1,0 0-26-16,27 18-52 0,-5 6-47 16,-1-2-307-16</inkml:trace>
  <inkml:trace contextRef="#ctx0" brushRef="#br0" timeOffset="81534.773">14606 13711 2836 0,'6'8'365'16,"-6"-4"-182"-16,15-2-87 15,-6-2-27-15,9 0-14 16,-3 0-22-16,22-8-18 16,-13-12-8-16,3-5-3 0,-6-1-1 15,-3-3-3 1,-3 3 1-16,-9 2 1 0,-6 7-2 15,0-1 7-15,0 10 14 16,0 4-5-16,-15 4-2 16,0 0-6-16,6 0-5 15,-9 6-3-15,9 18 0 16,3 1 0-16,6 11 0 16,0-1-3-16,0-3 3 15,15 1 0-15,12-6 0 16,3-7-5-16,1-8-2 15,8-11-3-15,-6-1-2 16,6-1-1-16,-3-26-6 16,7-5-21-16,-10-9-17 15,0 3 7-15,-21 3 16 0,6 5 25 16,-12 7 9-16,0 3 9 16,-6 4 12-16,0 7 7 15,0 1-2-15,0 5-2 16,-12 1 2-16,-3-2-3 15,6 4-1-15,-15 0-2 16,9 6-7-16,0 18-2 16,3 2 1-16,-3 6-7 15,15 0-1-15,0-2-4 16,0-3 2-16,0-5 1 16,15-10-3-16,3-4-5 15,6-8-4-15,0 0 2 0,0-10-1 16,-3-22 2-16,-2-10-2 15,-16-14-8-15,9-6 2 16,-12-2 7-16,-12-11 7 16,-10-2 8-16,-14-5 10 15,0 7 1-15,3 4 8 16,9 18-4-16,-7 19 2 16,28 14-7-16,-3 14-7 15,6 6-7-15,0 0-4 16,0 32-4-16,6 22 3 15,13 19 1-15,14 19 0 16,6 8 0-16,-3-5 0 16,12-10 0-16,-5-8 0 0,-1-21-11 15,6-34-19-15,-12-10-41 16,-2-12-91-16</inkml:trace>
  <inkml:trace contextRef="#ctx0" brushRef="#br1" timeOffset="115050.279">19556 5255 1388 0,'-3'4'638'15,"-3"-1"459"-15,0-1-954 16,0-2-95-16,-9 0-16 16,15 0 3-16,-6 0 1 0,0 0-4 15,-3 0-9 1,2 0 4-16,-5 0-1 0,-3 0-6 16,0 0-6-16,-12 0-3 15,0 0-4-15,-3 0 2 16,-10 0-4-16,7 0-1 15,-3 4 1-15,0 2 2 16,3 0 2-16,-7-1-3 16,-2 4 0-16,9 3-6 15,-6-7 3-15,-16 6-3 16,1 2 0-16,6-5 1 16,-13-2-1-16,4 0 1 15,0 0 0-15,2 0 2 16,-2-3 3-16,3 0-2 0,2 0-1 15,-5 0-2-15,0 0-1 16,-4-3 3-16,4 2-2 16,-9-2-1-16,-1 3 0 15,1 3 3-15,-1-3-3 16,-5 3 3-16,0-4-3 16,-1 2 3-16,1 2-2 15,8-4-1-15,-8-2 0 16,-1 4 3-16,10-4-3 15,-9 0 5-15,8 0-2 16,-5 0 1-16,14 0 5 16,4 0-2-16,-3 0 1 15,9 0-3-15,-1 0-1 0,1 0 0 16,6 0 0-16,0-4-4 16,5 2 3-16,10-2 0 15,0 2 0-15,0 2 1 16,12-4 3-16,-9 2-3 15,-6-4 5-15,11 3-5 16,-17-3-2-16,0 1-1 16,3-1 3-16,-3 0-1 15,-4 0 3-15,13 0 0 16,6-3 0-16,-3 3 0 16,3 4 1-16,0-8 1 15,-6 5-5-15,9-1-1 16,0 1 0-16,2 1-1 15,-2-1 1-15,-3-1-2 16,3 2 0-16,6-1 2 0,-9-1-2 16,9 3 1-16,-3 1-1 15,-3-4 2-15,3 2-2 16,3-4 3-16,0 1 1 16,0-1 0-16,3-3 0 15,6-4-1-15,-10-3 0 16,7-9-2-16,-3-1-1 15,0-10 0-15,-6-7 0 16,12-4 0-16,-3-10 1 16,3-6-1-16,-6-2 0 15,6-9-2-15,-6-2 2 0,6-1 2 16,0-3-2-16,-6 5 0 16,6-5 0-16,0 6 0 15,0 1 0-15,0 8 0 16,-9 8 1-16,9 6-1 15,-3 6 0-15,3 6 0 16,0 6 0-16,0 2 0 16,0 10 0-16,0 5 0 15,0 2 0-15,0 4 0 16,0 3 0-16,0-1 0 16,0 2-1-16,0 2 1 15,0-2-2-15,0-4 2 0,0 4 0 16,0-4-2-1,0-3 2-15,0 3 0 0,0 0 0 16,3 4 0-16,-3 2-1 16,9 2 1-16,-9 1 0 15,0 0-2-15,6 3 2 16,6-3-2-16,3 1-1 16,10-3 3-16,-1 1-1 15,18-2 1-15,-3 3 0 16,12-3 0-16,-8 0 0 15,17 4 0-15,3-2 0 16,-5 3 0-16,11 1-2 16,-2 0 1-16,2 0-1 15,-9 0 0-15,7 0 2 16,2 0-1-16,4 0 2 0,-7 0-2 16,10 0 1-16,-10 0 0 15,0 0 0-15,4 0 0 16,2 0-3-16,-8 0 3 15,14 0 0-15,-6 0 0 16,-5 0-4-16,8 0 3 16,1 0 0-16,-1 1-1 15,-11-1 2-15,14 0 0 16,-12 0 0-16,10 0 0 16,-4 0 0-16,4 0 0 15,5 0-1-15,-2 0 1 16,-7 0 0-16,-5 0 0 15,2 0-4-15,3 0 2 16,-8 0 0-16,5 0 2 0,13 0-1 16,-4 0 1-16,-2 0 0 15,2 0 0-15,7 0 0 16,-10 0-1-16,7 0-1 16,-4 0 2-16,-5 0 0 15,-4 0-2-15,-6 0 2 16,13 0 0-16,-13-6 0 15,-2 4-2-15,2 2 4 16,-3-3-2-16,-2 0 0 16,-1 3 0-16,-3 0 0 15,-11 0 0-15,-1 0 0 16,-3 0 1-16,0-3-1 16,-6 3 0-16,-5 0 0 0,5 0 0 15,3 0 2-15,-15 0-2 16,3 0 1-16,0 0 2 15,4 0-3-15,-13 0 2 16,12 0-2-16,-3 0 0 16,-6 0 0-16,-6 0 0 15,0 3 1-15,-3 0-1 16,-3 0 0-16,0 5 0 16,-6-2 1-16,3 6 0 15,3 6 1-15,-6 3-2 16,13 5 2-16,-13 7-1 15,6 7-1-15,0 9 3 16,-3 4-3-16,6 6 1 0,-9 5 1 16,6 6-2-16,-6 1 0 15,0 2 0-15,0-3 0 16,0 3 0-16,0-3 0 16,0-3 1-16,0-4-1 15,0-8 0-15,0-2 0 16,0-6 0-16,0-1 0 15,0-5 0-15,-6-2 1 16,-3-1-1-16,6-6 2 16,-3-3-2-16,0-3 0 15,-7-3 0-15,7-5 0 16,3 0 0-16,-9-1 0 16,-3-2-1-16,9-4 1 0,-15 3 1 15,12-2-1-15,-18 7 1 16,3-5-1-16,3 4 0 15,-7-4 2-15,10 5-2 16,-15-9 0-16,6 6 1 16,3-6-1-16,-9 0 0 15,-7 5 0-15,7-4 1 16,-9-3-1-16,0 5 0 16,-7-6 1-16,1 3-1 15,-12 1 0-15,-4 2 0 16,-5-5 0-16,9 6 0 15,-7-2 0-15,4 3 0 16,-4 0 1-16,10-9-1 0,-3 2 0 16,2-5 0-16,1-3 0 15,3 0 0-15,-4 0 3 16,13 0-3-16,-6-11 0 16,-4 5 0-16,10-3 0 15,0 3 0-15,6 3-1 16,-1 1 1-16,4 2-2 15,6 0 2-15,-3 0-3 16,6 0 0-16,5 5-2 16,1 4-2-16,0-3-2 15,3 0-4-15,6-1-3 16,6-2-11-16,6 0-35 16,0 0-63-16,0-3-570 0</inkml:trace>
  <inkml:trace contextRef="#ctx0" brushRef="#br1" timeOffset="122334.959">9318 9005 1971 0,'-6'5'158'0,"-6"1"-106"15,-12 0 423-15,15 0-262 16,-15-3-95-16,9 0-41 16,0-1-5-16,-13-2 23 15,4 0-25-15,-15 4-19 16,9-4-4-16,-15 0-4 16,2 0-2-16,-8 0 5 15,0 0-18-15,2-15 11 16,-8-2-5-16,15-8-6 15,-18-1-11-15,8-6-7 0,7 0 0 16,0-3 0 0,-1-3-3-16,4 6 1 15,6-9 3-15,-3 0-1 0,5-6-2 16,7-2-4-16,3-4 1 16,3-5-5-16,3 4 3 15,9 4 0-15,6 1-1 16,3 5-2-16,0-5 2 15,0 2-2-15,18-4 0 16,9 3 0-16,3-5-1 16,4 6 1-16,5-3 0 15,0 6 0-15,0-1-1 16,3 7 1-16,1 4 0 16,5 0-1-16,0 3 1 15,13 3 0-15,-4-3 0 16,3 3 0-16,4-1 0 0,2-1-1 15,1 1 1-15,-7 5-3 16,6 3 1-16,-5 7-1 16,-13 2-2-16,12 4 4 15,-5 6 1-15,-10 2 0 16,0 0-1-16,0 0 0 16,7 0 1-16,-7 0 0 15,3 4 2-15,4 6-2 16,-7 1 0-16,0-1 0 15,-9 7 0-15,-5-2 0 16,5 8-1-16,-3 3 1 0,-6 4-1 16,-6 5 1-1,3 3 0-15,1-1-1 0,-13 8 1 16,9-1 0-16,0 4 0 16,-6 3 0-16,0-1 0 15,3 0 1-15,-9 1-1 16,3-1 0-16,-6 4 3 15,-6-5-3-15,0 4 0 16,0 3 3-16,0-1-1 16,-27 3-2-16,0 2 3 15,6-2 0-15,-21 4 0 16,5-7-1-16,-17-3-2 16,-6 4 3-16,-1-7-3 0,-17-2 5 15,-19 4-2-15,7-9 2 16,-4-3 1-16,4-6 1 15,2-4 0-15,13-12 1 16,17-2-4-16,-2-3-2 16,12-6 0-1,12-6-2-15,8 0 2 0,-2-4-2 16,3-16 0-16,9-6-10 16,3-1-3-16,9-2-12 15,6-16-28-15,6 9-78 16,21 0-558-16</inkml:trace>
  <inkml:trace contextRef="#ctx0" brushRef="#br0" timeOffset="163934.43">22613 17240 2341 0,'0'15'84'0,"-3"-4"366"0,-3 1-107 16,6-3-259-16,-6-1-33 15,0-4 10-15,6 2-4 16,0-4-16-16,0 2-13 16,0 1-5-16,0 1-3 15,0-3 1-15,0 3 7 16,0 5-7-16,0 1-4 16,0 0-1-16,0 6-5 15,0 4 0-15,0-1-2 16,0-1-1-16,0 5 0 15,0-7-4-15,6-2 0 16,-6-4-4-16,6 0 4 16,-6-3 1-16,6-7-2 0,-6 2 1 15,3 2-2 1,-3-6 3-16,0 0 3 0,0 0-1 16,0 0 1-16,12 0-2 15,-6 0-1-15,3 0-4 16,7 0 2-16,11 0 1 15,0-6-2-15,9 2-1 16,3 2 0-16,10-1-1 16,-4 3 0-16,6 0 1 15,0 0-1-15,-2 0 0 16,11 0 0-16,-6 0 1 16,4 0-1-16,2 0 0 15,-3 0 0-15,-5 0 0 16,8 0 0-16,-6 0 1 0,10 0-1 15,-13 0 0-15,0 3 0 16,10-1 0-16,-19 8 0 16,12-9 1-16,-2 5-1 15,-10 1 0-15,6-4 0 16,-5 0 0-16,5-3 0 16,0 3-1-16,-9 0 1 15,4-3 1-15,11 6-1 16,-3-1 0-16,7 1 0 15,2 0 0-15,3 3 0 16,-2-9 0-16,2 5 0 16,3-1 0-16,-2 2 0 15,-1-4 0-15,7 4 0 0,-13 3 0 16,0-6 1-16,-5 3-1 16,2 0 0-16,-3-4 0 15,-2-2 0-15,5 0 0 16,0 0 0-16,4 0 1 15,-4 0-1-15,-6 0 0 16,7 0 0-16,-10 0 0 16,0 0 0-16,0 0 0 15,1 0 1-15,2 0-1 16,-12 0 0-16,0 0 0 16,7 0 0-16,-4-2 0 15,-6 2 0-15,0 0 0 16,0-3 0-16,-2 3 1 0,-4-3-1 15,0 0 0 1,3-3 0-16,-3 6 0 0,6-5 1 16,1-1-1-16,-10 0 0 15,9 2 0-15,0 4 0 16,-3-2 0-16,1-2 0 16,2 2 5-16,9-1-5 15,-3 3 0-15,-2-9 0 16,5 0 2-16,-3 1-2 15,-6 2 1-15,-9 0-1 16,-3-2 2-16,-2 2 2 16,-7 0 2-16,3-4 0 0,-12 1 2 15,6 1 1-15,-3-4 1 16,0-2-3-16,0-5 0 16,-6-1 1-16,0 0-2 15,0-7-2-15,0-1 0 16,6-8-2-16,-6-5-2 15,0 0 1-15,0-3-2 16,0 7 0-16,0 5 0 16,0-4-1-16,0 13 0 15,-6 3-3-15,0 5-3 16,0 9-6-16,0 2-10 16,-12 4-14-16,0 0-39 15,3 0-226-15</inkml:trace>
  <inkml:trace contextRef="#ctx0" brushRef="#br0" timeOffset="164716.479">24497 17630 2213 0,'-6'11'1272'0,"-7"-5"-1168"0,13 5-79 16,-9 4 11-16,6 11 1 15,3 9-8-15,0 9-6 16,0 9-2-16,3 6-3 15,19 0-5-15,11-1-3 16,0-3-2-16,12 0-1 16,13-10-3-16,8-5 1 15,6-7-3-15,4-9 0 16,8-3 0-16,-2-10-2 16,-1-2-2-16,-11-7-5 15,-13-2-10-15,0 0-16 16,1 0-42-16,-13-2-52 15,-21-13-200-15</inkml:trace>
  <inkml:trace contextRef="#ctx0" brushRef="#br0" timeOffset="165002.823">25215 18085 2428 0,'-9'0'574'0,"9"0"-35"15,0 0-483-15,0 4-18 16,9-2-5-16,0 13-11 16,15 2-3-16,6 4-5 15,0 3-7-15,-2 3-2 16,-1-1-2-16,0 0-2 16,-18 1-1-16,0-1 0 15,-9 6 0-15,0-6 4 16,-12 0 7-16,-21 6-3 0,-6-6-2 15,-4-5-3-15,7-3-3 16,6 2-10-16,3-14-34 16,3-4-66-16,18-2-465 0</inkml:trace>
  <inkml:trace contextRef="#ctx0" brushRef="#br0" timeOffset="166452.072">25912 18253 3124 0,'-3'0'390'15,"3"15"-257"-15,-6-2-107 16,6 14-23-16,-6 8 10 0,0 6 7 15,6 12-8-15,0-3-7 16,0-4-1-16,0-7-1 16,0-11 1-16,0-9 0 15,0-13-4-15,0-6 7 16,0-6 2-16,0-35 1 16,6-10-6-16,-6-19-4 15,6-3 1-15,-6-5-1 16,0 13 4-16,6 6-2 15,-6 21 2-15,3 17 0 16,-3 14-1-16,9 7-3 16,0 1-6-16,0 26 1 0,0 11 3 15,12 3 2-15,-8 10-2 16,-1-17-2-16,3-5 0 16,-3-8-2-16,-6-18-2 15,6-3-2-15,3-8 4 16,3-28 6-16,0-7 0 15,9-14-3-15,-6 2 3 16,-11 16-3-16,5 7 3 16,-9 15 8-16,3 17 1 15,-9 3-9-15,3 37-1 16,6 17 1-16,-3 10 3 16,0 6-1-16,0-3-2 15,9-12-8-15,15-5-27 0,-3-21-69 16,-9-19-208-16</inkml:trace>
  <inkml:trace contextRef="#ctx0" brushRef="#br0" timeOffset="167318.11">26419 18460 2598 0,'-9'18'82'16,"3"5"646"-16,0-15-612 15,-3 3-75-15,9-11 17 16,0 0-22-16,21 0-27 15,0-16-9-15,0-13-9 16,3-9-25-16,-5 0-2 16,-13 8 23-16,0 8 13 15,-6 10 3-15,0 12 32 16,-27 0-6-16,8 18-18 0,-5 13-6 16,3 13 1-16,9 6-1 15,6-1-3-15,6-8-2 16,0-4-1-16,12-15-7 15,15-10-8-15,6-12-3 16,-2-8-8-16,5-30-22 16,6-9-17-16,-15 2 3 15,-6 1 63-15,-2 12 35 16,-13 17 45-16,-6 1 0 16,0 14-27-16,0 0-31 15,0 9-11-15,6 17-5 16,-3 6 1-16,15 6-5 15,0-6-1-15,-6-5-1 16,9-9-6-16,-3-8-19 16,-3-10-13-16,0 0-2 0,9-10 11 15,-14-14-5-15,5-3 31 16,-9 7 3-16,0 0 28 16,-6 11 8-16,0 6-4 15,0 3 0-15,0 0-18 16,9 0-14-16,-3 0 0 15,0 0 0-15,3 3 0 16,9 0-3-16,-6-3-7 16,0 0 1-16,0 0 6 15,3-12 2-15,-3-11 1 0,-3 11 0 16,-9 0 6-16,12 10 9 16,-12 2-4-16,6 0-9 15,1 14-1-15,-4 9 5 16,12 1-6-16,3 2 2 15,-3-6-2-15,6-11 1 16,-9-9 0-16,6 0-1 16,3-9 0-16,-9-14 0 15,0-3 0-15,4 2 0 16,-10 12 9-16,0 1 11 16,-6 11-2-16,0 0-10 15,6 3-7-15,9 20-1 16,-3 1 1-16,-3 4 1 15,6-4-2-15,-3-11-5 16,3-5-4-16,3-8-15 0,-3 0-3 16,0-14-8-16,3-12-17 15,-8-1-6-15,-1 3-6 16,3 7-25-16,-3 2-6 16,-6 4-146-16,6 7-145 15,-9 4-1858-15</inkml:trace>
  <inkml:trace contextRef="#ctx0" brushRef="#br0" timeOffset="167591.428">27424 18369 1990 0,'0'0'374'16,"0"15"-327"-16,0 0 913 0,-6 8-850 15,6 1-33-15,0 5-6 16,0-3-27-16,0-7-13 15,0 3-15-15,18-4-6 16,-3-10 0-16,3-2-6 16,4-6-4-16,-4 0-3 15,-9-20-8-15,-3-13-6 16,-6 7 1-16,0 0 3 16,-15-1 9-16,-9 10 4 15,-4 8 7-15,-5 9-7 16,9 0-2-16,12 0-27 15,12 6-54-15,0 0-130 0</inkml:trace>
  <inkml:trace contextRef="#ctx0" brushRef="#br0" timeOffset="168118.721">27617 18300 2213 0,'0'0'1341'0,"0"6"-1212"16,0 2-89-16,9 4-8 15,13 3-15-15,-4 5-6 16,9 9-6-16,-3-3-4 16,0 4 0-16,-9-1-1 15,-3-9-4-15,-3-6-2 16,-9-3-2-16,0-10 5 16,0-1 3-16,6-6 3 15,-6-20-3-15,6-9 0 0,3 1-1 16,10 4-3-16,-10 4 4 15,6 15-1-15,0 5-2 16,-3 6 1-16,-6 0-1 16,0 6 1-16,6 5 0 15,-3 9 2-15,3-8 2 16,-3-3 0-16,9-9-2 16,0 0 0-16,1 0 2 15,8-21-2-15,-12-5-3 16,3 0 3-16,-15 5 4 15,-3 10 0-15,9 2 4 16,-9 9 1-16,0 0-9 16,15 17-2-16,-3 18 0 15,0 6 2-15,9 12 0 16,-3-3 0-16,4 5-2 0,-16-4-7 16,-6 1 2-16,0-8 2 15,-25 2 2-15,-8-14 3 16,-6-2 0-16,-15-13 1 15,8-2-1-15,10-15-8 16,15-6-15-16,12-20-54 16,9-10-174-16</inkml:trace>
  <inkml:trace contextRef="#ctx0" brushRef="#br0" timeOffset="168684.476">28897 18221 2486 0,'0'0'1068'0,"0"0"-922"15,0-4-96-15,-6 4-9 16,-6 0-14-16,9 0-19 16,-3 0-8-16,-6 24 2 15,-9 9-2-15,0-1-3 16,8 3-2-16,7-3-4 15,-3-12-6-15,9-3-7 16,0-11-8-16,0-6-3 16,25 0 17-16,-7-6 11 15,0-11 5-15,-3 3 2 0,-3 2 1 16,-9 9 7-16,9 3 7 16,-6 0-2-16,0 20-1 15,6 6-5-15,9-5-4 16,-3-4-4-16,4-5 2 15,-1-12-2-15,12 0-1 16,3-26-4-16,-6-18-4 16,-6-5-7-16,4-7-5 15,-13-8 3-15,-9-1 2 16,0 0 8-16,-6-2 7 16,0-2 4-16,0 4 7 15,0 6 3-15,-6 12 12 16,6 15-6-16,0 17-4 0,0 12-4 15,0 3-8 1,0 18-4-16,0 27 0 0,12 19 2 16,12 18-2-16,0 14 3 15,-6-6-3-15,0 2-4 16,-3-22-2-16,-3-14-17 16,0-34-39-16,4-12-64 15,-16-10-456-15</inkml:trace>
  <inkml:trace contextRef="#ctx0" brushRef="#br0" timeOffset="168816.205">29105 18054 2353 0,'0'0'1009'0,"0"2"-817"16,0 4-132-16,24 3-1 0,22-6-22 16,8-3-29-16,37-3-8 15,-7-20-80 1,-11-9-217-16</inkml:trace>
  <inkml:trace contextRef="#ctx0" brushRef="#br0" timeOffset="169364.448">30294 18129 2356 0,'-9'0'885'16,"0"0"-558"-16,-9 0-272 0,9-6 5 16,-3 6-13-16,-9 0-24 15,-3 0-14-15,-3 6-6 16,-4 21-1-16,1 6-2 15,12-5 0-15,6-2 0 16,0-1-5-16,12-13-10 16,0-7-11-16,0-5-12 15,12 0 5-15,6 0 22 16,9-17 0-16,7-4 2 16,-19 7 5-16,9 2 4 15,-12 12 4-15,-6 0-1 16,12 0-2-16,-3 0 2 15,-3 12-3-15,15-4-24 16,19-8-56-16,-7 0-87 16,3-20-618-16</inkml:trace>
  <inkml:trace contextRef="#ctx0" brushRef="#br0" timeOffset="169734.042">30494 18103 1982 0,'0'0'300'0,"-9"0"860"15,-13 9-1027-15,4 2-53 16,-3 1-20-16,3 3-27 15,3-3-13-15,0 8-13 16,15-7-2-16,0 0-5 16,0-4 0-16,0-3-6 15,0-2-3-15,15-4-4 16,3 0 3-16,3-6 1 16,6-26-2-16,1-1-7 0,-13-20-9 15,9-2 5-15,-21-7 5 16,6-14 8-16,-9-3 9 15,0-6 3-15,0 0 20 16,-12 7 5-16,3 13-2 16,3 25 1-16,-3 13-4 15,9 23-11-15,0 4-12 16,0 25 0-16,0 21 0 16,0 21 0-16,0 15 0 15,9 3-4-15,9 0-8 16,9-9-24-16,0-3-40 15,24-14-72-15,-8-19-209 16,-1-13-899-16</inkml:trace>
  <inkml:trace contextRef="#ctx0" brushRef="#br0" timeOffset="171033.708">30817 18056 1492 0,'0'-8'589'0,"0"-1"569"0,0-2-961 16,-19-5-75-16,10 8-18 15,-3 5-53-15,-9 3-22 16,9 0-13-16,0 17-7 15,-3 13-5-15,3 5-4 16,6-1 1-16,6-1-1 16,0-7 0-16,0-7-4 15,6-12-5-15,12-7-2 16,9 0 1-16,6-34 0 16,1-11-15-16,-4-22-6 15,3-8-2-15,-12-16 9 16,-9-8 22-16,-12-7 2 0,0 4 24 15,0 17 17-15,0 12-4 16,-6 32-7-16,6 19-9 16,0 22-8-16,0 6-13 15,0 38-2-15,0 23 2 16,0 25 0-16,0 7 0 16,9 1-3-16,15 0 0 15,-6-21-4-15,-5-12-2 16,8-24 2-16,-15-13 0 15,3-22-2-15,-9-8-3 16,0 0 12-16,0-32 0 16,0-9 2-16,0-2-1 15,0 1 1-15,0 7 5 16,-3 14 4-16,-3 8-4 0,6 13-7 16,-6 0-5-16,0 0 1 15,6 6-2-15,0 14-5 16,0-3 1-16,0 0 2 15,12 2-4-15,6-5 6 16,-3-5 4-16,-3 0 2 16,0-4 8-16,0 1 6 15,-3 0 3-15,-3 8-4 16,0 2-2-16,3 1-2 16,3 0-2-16,0 6-3 15,-9-5 1-15,13 2-2 0,-1-11 2 16,-3 3-1-1,0-6 1-15,3-6 1 0,3 0 0 16,9-6-2-16,-9-15-1 16,9-11-3-16,7 0 0 15,-16 1-6-15,9-2-3 16,-9 1 2-16,-12 8 4 16,0 7 3-16,-6 5-2 15,0 4 1-15,0 4-1 16,-6 4-2-16,-6 0 4 15,0 0 0-15,-3 24-2 16,6 9 1-16,6-2 1 16,-3 5-3-16,6-4-1 0,0-1 0 15,0-7-1-15,18-10-6 16,-3-5-4-16,9-9 9 16,-3 0 6-16,12-9 0 15,-9-25 0-15,4-5 6 16,-7-4-3-16,3-1 0 15,-6 9 1-15,-9 3 2 16,-9 12 7-16,0 14-1 16,0 0-3-16,0 6-7 15,0 0-2-15,0 7 0 16,-9 18 0-16,9 7-3 16,0-5-4-16,0-1 0 15,9-3 5-15,9-3-1 16,0 1 3-16,3-7 0 15,-8-2 0-15,-10-6 0 0,-3 0 0 16,0 0 0-16,0-4-2 16,0 4-1-16,-3-2 1 15,-10 1 2-15,7-2 2 16,-3 0-2-16,3-3 2 16,6 0-2-16,0 0 0 15,0-11-9-15,6-13 3 16,15-8 2-16,7-6 0 15,-4-3 4-15,-6 5 0 16,3 4 0-16,0 10 1 16,-15 3 2-16,3 11-1 15,-9 4-1-15,9 4-1 0,-9 0-4 16,6 4-1-16,9 17-1 16,-3-1 2-16,7 6 1 15,2-3 3-15,0 4-1 16,-6-4 1-16,0-5 1 15,-9-3 6-15,-6-4 5 16,0 1-4-16,-24-1-1 16,-9-2-2-16,0 0-5 15,-7-9-9-15,22 0-49 16,-3-3-192-16</inkml:trace>
  <inkml:trace contextRef="#ctx0" brushRef="#br0" timeOffset="172084.082">32652 17609 2125 0,'0'0'236'0,"3"0"589"0,6 0-541 16,-3 0-200-16,-6-15-8 16,6-2-24-16,0 3-17 15,-6-8-16-15,0 5-7 16,0 3-2-16,0 2 1 16,-12-2-11-16,-6 9 1 15,-10 5-1-15,7 0 0 16,3 0 0-16,-3 6 0 15,9 15-3-15,6 3-6 16,6 4 0-16,0 5 1 16,12 8 2-16,9 0 3 15,3 0-1-15,0 3 4 16,1-5-8-16,-13-7 3 0,-6-6 2 16,-6-5-7-1,0-1 0-15,0-12 10 0,-18 1 1 16,-7-6 6-16,1-3-4 15,12 0 1-15,0 0 1 16,6-18 1-16,-3-4-6 16,9-9-3-16,0 3 1 15,27-5-1-15,6 1-5 16,-2 5-6-16,11-5-9 16,3 6-8-16,-15 0 6 15,1 5 13-15,-1 4 5 16,-18-1 7-16,0 7 0 15,-12 0 11-15,0 0 8 16,0 4 0-16,0 3-5 16,0 2 0-16,-6-1-5 0,6 3-7 15,-6 0-2-15,-3 0 0 16,9 15-4-16,-3 5-4 16,-3 6 7-16,6 1 1 15,0 5 2-15,0-1-2 16,0 0-8-16,6-3-4 15,6-2-4-15,6-1 7 16,-3-12 3-16,-9-4 4 16,3-5 2-16,3-4 11 15,-6 0 12-15,-6-19 2 16,0-7-11-16,0-6-3 16,0-3-1-16,0 3-6 15,-18 6-3-15,9 3-1 0,3 5-15 16,6 9-48-1,-6 0-113-15</inkml:trace>
  <inkml:trace contextRef="#ctx0" brushRef="#br0" timeOffset="172307.895">33092 17500 2448 0,'-6'15'851'0,"6"2"-671"0,0 2-96 16,0 7 2-16,0 6-38 15,12 0-30-15,3 0-15 16,-3 4-3-16,-5-5-5 16,5 5-26-16,-6-9-55 15,3-13-185-15</inkml:trace>
  <inkml:trace contextRef="#ctx0" brushRef="#br0" timeOffset="172639.585">33204 17571 2588 0,'0'0'970'0,"0"0"-878"0,12 0-32 15,9 0-16-15,3 0-35 16,0 0-5-16,13 0-2 16,-16 6-1-16,3 2-1 15,-18 10-5-15,-3 3-6 16,-3 5 0-16,0 6 8 16,-9 4 2-16,-15-2 2 15,9-8-1-15,9-1 3 16,-3-9 0-16,9 2-3 15,0-18 0-15,21 6 6 16,12-6 0-16,51-18-6 16,-14-10-27-16,2-11-209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0" max="32767" units="cm"/>
          <inkml:channel name="Y" type="integer" min="0" max="32767" units="cm"/>
          <inkml:channel name="F" type="integer" min="0" max="4095" units="deg"/>
          <inkml:channel name="T" type="integer" min="0" max="2.14748E+0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7-26T03:21:49.6060000"/>
    </inkml:context>
    <inkml:brush xml:id="br0">
      <inkml:brushProperty name="width" value="0.05292" units="cm"/>
      <inkml:brushProperty name="height" value="0.05292" units="cm"/>
      <inkml:brushProperty name="color" value="#C00000"/>
    </inkml:brush>
    <inkml:brush xml:id="br1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8968 4807 2023 0,'-6'4'468'0,"6"-4"-384"15,0 6-81-15,0 0 19 16,0 0-8-16,0-4 377 15,0 5-181-15,0-6-121 0,0 4-38 16,0-5-5-16,0 0 8 16,0 1-12-16,0-1-15 15,0 0-9 1,6 0-6-16,-6 5-3 0,0-5-1 16,0 1 3-16,3-1-6 15,6 4 1-15,3-2 2 16,9 1 1-16,-2-3-3 15,11 4 5-15,3-4-5 16,9 0-2-16,3 0 0 16,1 0 0-16,11 0 0 15,3 0-1-15,4 0 0 16,2 0-3-16,-8 0 1 0,11 0-1 16,-6-4 1-16,7-1-1 15,-4 0 0-15,-2-1 1 16,-4 0-1-16,-3-1 0 15,-5 5 1-15,-4 2-1 16,12 0 0-16,-5 0 1 16,5 0-1-16,-9-4 1 15,1 2-1-15,-1-2 1 16,0 2-1-16,3 2 0 16,-5-4 1-16,5 4-1 15,-3 0 0-15,-2 0 0 16,2 0 3-16,-6 0-3 15,4 0-1-15,5 0 1 0,6 0 0 16,-2 0 0 0,-7 0 0-16,9 0 1 0,-2 0-1 15,2 0 0 1,-12 0 0-16,10 0 0 0,-10 0 0 16,6 0 0-16,-5 4 1 15,-1-2-1-15,3 2 0 16,-3-4 0-16,10 2 0 15,-1-2 0-15,-6 0 0 16,10 0 0-16,-13 0 0 16,9 0 0-16,4 0 0 15,5 0 0-15,-5 0 0 16,-7 0 0-16,15 0 1 16,-11 0-1-16,8 0 0 0,-9 0 0 15,10 0 0-15,-10 0 0 16,-6 0 0-16,10 0 0 15,-13 0 0-15,0 0 2 16,4 0-1-16,-13 0-1 16,3 0-2-16,0 0 1 15,-2 0 1-15,-1 0 0 16,6 0 0-16,-6 0 1 16,13 0-1-16,2 0 3 15,3 0 3-15,-2 0-3 16,14 0 0-16,-12 4-3 15,4 0 0-15,-7 1 0 16,0 1 1-16,1-5-1 16,-10 4 0-16,0-5 1 0,-8 0-1 15,5 0 4-15,-3 0 2 16,-9 0-2-16,9 0 2 16,-8 0-3-16,11 0 0 15,-3-5 1-15,3 4-1 16,7-4 0-16,-4 5 2 15,6-1-3-15,10 1 0 16,-10 0 0-16,0 0-2 16,10-5 0-1,-4 5 1-15,-9 0-1 0,13-2 0 16,-7 2 0-16,-9 0 0 16,1 0 1-16,-10 0-1 0,-3 0 1 15,3 0 3 1,-18 0-4-16,3 0 3 0,-12 0 3 15,7 0-1-15,-16 0-1 16,6 0 3-16,-6 0 1 16,0 0-2-16,0 0 1 15,0 0-3-15,0 0-1 16,0 0 0-16,0 0-3 16,0 0 0-16,0 0-4 15,0 0-11-15,0 0-30 16,9-2-73-16,-9-8-530 0</inkml:trace>
  <inkml:trace contextRef="#ctx0" brushRef="#br0" timeOffset="16966.646">12448 9862 2898 0,'0'3'343'16,"0"-3"-241"-16,0 3-62 15,0-3 9-15,0 3 27 16,0-1-28-16,0-2-24 15,0 0-14-15,0 0-3 16,3 0 10-16,6 0-1 16,9 0-5-16,3 0 1 15,7 0-5-15,5 0 1 16,-3 0-3-16,9 0-1 16,6-2-1-16,-5 2 3 15,14-3-3-15,-3 3 0 16,-2 0-1-16,5-3-1 0,6 3 2 15,-2-6-1-15,-7 0 0 16,15 4-2-16,-14-4 5 16,-4-3-2-16,12 3 0 15,-5 0 0-15,-10 0-1 16,0 3-2-16,10 0 3 16,-13 1-3-16,12-2 0 15,-9-1 3-15,4 2-3 16,-1-3 1-16,-6 3-1 15,0-1 0-15,-8 4 1 16,-1 0 1-16,0-1 2 16,-15 1-4-16,3-4 3 0,-18 4-3 15,6-2 3 1,-9 2-3-16,0 0 0 16,0-6-6-16,-21 0-26 15,0-7-92-15</inkml:trace>
  <inkml:trace contextRef="#ctx0" brushRef="#br0" timeOffset="20503.538">10646 9798 1088 0,'0'3'1329'15,"0"-3"-1033"-15,0 0-156 16,0 0-13-16,0 0 42 16,0 0-42-16,0 0-64 15,0 0-27-15,0 0-11 16,0 0 13-16,0 0 0 16,0 0-3-16,0 0-4 15,0 0-7-15,0 0-5 16,0 0-7-16,3 0-1 15,12 0-5-15,0 0 0 16,4 0-1-16,14 0 1 0,0-6 4 16,3-4-2-16,6 5 0 15,7-1-2-15,-1-2-2 16,3 5 1 0,-5-3-5-16,-1 2 0 0,-12 4 3 15,0-2-3-15,-18-1-11 16,3-3-30-16,-8 1-48 15,-10-5-481-15</inkml:trace>
  <inkml:trace contextRef="#ctx0" brushRef="#br0" timeOffset="23815.888">7827 9841 2658 0,'0'0'289'0,"0"0"-149"16,0 0-27-16,0 0-18 16,0 0-11-16,0 0-30 15,0 0-23-15,0 0 6 0,0 0 5 16,0 0-7-16,0 0-2 15,0 0-5-15,0 0-9 16,0 0-3-16,0 0-5 16,0 0-1-16,0 0-4 15,0 0-4-15,0 4 1 16,0-4 0-16,6 0-1 16,3 0-2-16,3 2 4 15,16-2-2-15,-4 4 2 16,15-4-2-16,6 2 2 15,22 2 4-15,5-2-1 16,13 1-2-16,11-3 1 16,7 3-3-16,5-3 0 0,7 0 3 15,-6 0-3 1,-1 0-3-16,-8 0 0 0,-6 0 2 16,-10-6-1-16,-20 0-1 15,-4 4 0-15,-15-4 2 16,-15 0 2-16,-2 0 1 15,-10 3 1-15,0 0-1 16,-3 3-2-16,-3-3-3 16,3 0-3-16,-3 0-9 15,3-11-34-15,-3 2-76 16,-6 0-674-16</inkml:trace>
  <inkml:trace contextRef="#ctx0" brushRef="#br0" timeOffset="31918.138">6448 12716 3307 0,'0'-9'117'15,"-6"-1"-82"-15,0-1-20 0,6 6 19 16,0-5 6-16,-9 4-24 16,6 4-3-16,3 2-5 15,-15 0-4-15,0 0-4 16,6 0 1-16,-12 14-1 16,2 6 0-16,-8 13 0 15,3 8 0-15,-3 0 0 16,6 9 0-16,9-1 0 15,0 4 1-15,12-7 0 16,0 5-1-16,0-7 0 16,12 0-3-16,21 0 3 15,3-7-7-15,6 1-4 16,7 1 0-16,-1-5 10 16,-6-1-1-16,7 1 2 0,-10 3 4 15,-12-2-4-15,-9 3 3 16,-9-1 2-16,-9 10 4 15,0 3-2-15,-9 9 2 16,-21 1 1-16,-12 6 11 16,-1-6-1-16,4-1-1 15,0-5 3-15,6-7-3 16,6-8-8-16,14-8-4 16,13-9-5-16,0-2-2 15,0-1-5-15,22-2 1 16,8 3 0-16,9 2-3 15,0 1 3-15,-3 5 3 0,1 11 1 16,-4 7-2-16,-12 7 2 16,6 12 1-16,-6 8 3 15,-6 3 5-15,-3 12-2 16,7 0-1-16,-4-1 1 16,3 1 6-16,0-15-6 15,9-5-3-15,0-13-1 16,6-10-2-16,4-17 1 15,11-14-2-15,9-14-4 16,28-36-19-16,-10-21-75 16,-14-7-802-16</inkml:trace>
  <inkml:trace contextRef="#ctx0" brushRef="#br0" timeOffset="38522.041">17633 13334 2393 0,'0'0'600'16,"0"1"-496"-16,0-1-70 15,0 0 51-15,0 0 9 16,0 5-42-16,0-5-32 16,0 0-9-16,0 0 3 15,0 0 8-15,0 1 3 16,0-1-4-16,0 0-1 16,0 5-6-16,3-5 9 15,15 1 1-15,-2 3-2 16,8-2-4-16,6 1-1 15,9-3 0-15,0 0-7 0,4 4 1 16,11-4 0-16,0 0-3 16,-2 0 0-16,-4 0 0 15,6 0-1-15,7 0-2 16,-10 0 0-16,-3 0 3 16,9 0-1-16,1 0 1 15,-7 0-2-15,-9 0-2 16,7 0-2-16,-10 0 2 15,-3 0-2-15,0 0 2 16,-2 0 1-16,5 0-1 16,-6 0 1-16,-3 0-1 15,-3 0-2-15,7 0 2 0,2-4-1 16,6 4 1 0,-12-3-2-16,3 3 1 0,1-2-1 15,-1 2 1-15,-9-4-3 16,3 3 3-16,-12-4-2 15,9 4 1-15,-6-4 1 16,1 4-2-16,-4-4 2 16,6 3 0-16,-9-2-1 15,-3 2 0-15,15 0 0 16,-15-4 0-16,0 2-2 16,3 4 1-16,-6-2 1 15,3 2-2-15,-9 0 0 16,0 0 0-16,0 0-10 0,0 0-12 15,0 0-21-15,0 0-59 16,0-4-207-16</inkml:trace>
  <inkml:trace contextRef="#ctx0" brushRef="#br0" timeOffset="46151.208">13839 14293 2858 0,'0'0'385'0,"0"0"-296"16,0 0-60-16,0 0 10 16,7 0 10-16,5 0-13 15,9 0-17-15,6-3 0 16,-3 0 0-16,9 0-2 15,0 3 6-15,1-3-6 0,2 0-1 16,12 0-2-16,-9 1 2 16,13-1-2-16,-1 0-5 15,0 0 0-15,10 0-5 16,-10 3 1-16,0-3-2 16,1 0 0-16,5 0 0 15,-3-2 0-15,7 0 0 16,2 0 3-16,0-1-2 15,4 4 1-15,-1-5-3 16,-8 5-1-16,2-2-1 16,3 4 0-16,-8 0 1 15,-7 0-1-15,12 0 2 16,-14 0 0-16,-1 0-1 0,0 0-1 16,-6 0 0-1,-6 0 1-15,7 0 3 0,-7 0 2 16,6 0 0-16,0 0-3 15,1 0-3-15,-1 0 3 16,3 0-2-16,6 0 2 16,-5 0-1-16,5 0-1 15,3 0 2-15,-5 0-1 16,8 0 1-16,-12 0 0 16,6 0 4-16,-5 0-5 15,5 0 0-15,-12-2 2 16,6-1 0-16,-8 0 1 0,-4 0 0 15,3 1 0-15,0-1 0 16,-6 3 1 0,-2-4-1-16,2 2-2 0,-9 2-1 15,-3 0 2-15,-9 0 0 16,6 0-2-16,-9 0 0 16,-3 0-2-16,0 0 3 15,0 0-3-15,0-4-4 16,0 2-10-16,-15-18-20 15,-12 1-81-15,-6-3-771 0</inkml:trace>
  <inkml:trace contextRef="#ctx0" brushRef="#br0" timeOffset="50952.048">12602 9717 2486 0,'0'0'855'16,"0"5"-724"-16,0 0-95 16,0 13-28-16,0 3-1 0,0 14 16 15,9 11-1-15,3 7-7 16,-6 11-2-16,15 3-3 15,-15 0-6-15,-3 1-4 16,6-3 0-16,-9-10-3 16,6-8-19-16,-6-9-26 15,0-12-24-15,0-14-70 16,-6-12-221-16,-6 0-351 0</inkml:trace>
  <inkml:trace contextRef="#ctx0" brushRef="#br0" timeOffset="51169.174">12578 10275 2552 0,'0'-5'692'0,"-9"-2"-558"16,9 1-37-16,0 3-29 16,0 0-6-16,0 3-28 0,0 0-22 15,0 3-10-15,0 18-2 16,15 8 10-16,0 10-1 16,-3-1-2-16,0-2-4 15,3-9 2-15,-3-10 0 16,-6-10 0-16,6-7 4 15,4-7 8-15,2-31-13 16,9-16-4-16,3-32-45 16,-6 13-45-16,3 12-110 0</inkml:trace>
  <inkml:trace contextRef="#ctx0" brushRef="#br0" timeOffset="51828.185">12493 11035 2529 0,'0'0'118'0,"0"-11"699"15,0-1-754-15,0-2-47 16,0-4-7-16,0 6 12 16,0-2 10-16,0 5-15 15,0 6-6-15,0 0 3 16,-6 0 2-16,-3 3-3 0,6 0-5 15,-12 0-7-15,-3 0-2 16,-9 9-4-16,6 8 2 16,3 7 1-16,3 2 3 15,12 1-1-15,3 0-3 16,0-8-4-16,0 2-2 16,18-3-1-16,15-3 7 15,6-2 0-15,0 2 2 16,1-4-3-16,-7 4-1 15,-15-5-3-15,-6 1 2 16,-12 0 2-16,0 2-4 0,-6 0 3 16,-36 3 6-1,5 2-12-15,-26-18-35 0,9 0-26 16,18 0-134-16</inkml:trace>
  <inkml:trace contextRef="#ctx0" brushRef="#br0" timeOffset="53120.381">12774 11114 2428 0,'3'0'157'0,"3"0"236"15,9 0-89-15,6 0-206 16,-9 0-31-16,10-6-28 15,-7 2-13-15,0-6-8 16,0 8-9-16,-3-2-3 16,-6 4-1-16,-6 0-5 15,0 0 0-15,0 0-12 0,0 16 0 16,0 0 4 0,-6 3 8-16,6 0 0 0,-9 0 4 15,6-5-1-15,3-2-3 16,0-6 1-16,0 3 2 15,3-4 5-15,12-3 2 16,-3 4-1-16,3-2-1 16,-3-1-1-16,-12 3 2 15,3 1-1-15,-3 3-4 16,0 5-3-16,0 8 1 16,-15 3-2-16,-18 1-13 15,-37-1-36-15,22-8-90 16,3-12-667-16</inkml:trace>
  <inkml:trace contextRef="#ctx0" brushRef="#br0" timeOffset="53752.11">11959 11030 2023 0,'0'0'1196'0,"0"0"-1007"16,0-6-138-16,-6 3-15 15,-9 1-3-15,12 2-10 16,-12 0-18-16,3 0-5 16,0 0 0-16,-6 11-1 0,15 4 1 15,-3 1 0-15,6-4 0 16,0 7-4-16,0-5 4 16,6 6 1-16,15-1 7 15,3 1-5-15,9-2 0 16,-6 2-3-16,6-3 1 15,-8 1 3-15,-4 0-4 16,-18-7 0-16,6 1 0 16,-9 2 0-16,0-5 1 15,-12 6 15-15,-18-1-12 16,2-2 0-16,7 0-4 16,-6-7 0-16,3-5-4 15,6 0-11-15,-3-35-34 0,6-8-89 16,9-1-431-16</inkml:trace>
  <inkml:trace contextRef="#ctx0" brushRef="#br0" timeOffset="53971.71">11908 10795 2023 0,'0'0'1152'16,"0"0"-892"-16,0 0-181 15,0 6-52-15,0 9-14 16,0 17 6-16,12 15 15 0,6 18-1 16,3 10-11-1,0 10-12-15,-3 7-3 0,4-2-7 16,-4 0-15-16,-6 14-42 16,-3-25-79-16,-6-27-846 0</inkml:trace>
  <inkml:trace contextRef="#ctx0" brushRef="#br0" timeOffset="55356.717">10891 9971 2111 0,'0'6'802'0,"0"-4"-429"16,0-2-238-16,0 4-65 15,0-4-21-15,0 2-14 16,0-2-4-16,0 2-13 16,0 2-10-16,0 4-6 15,0 4-2-15,0 13 0 16,0 11 0-16,-3 15 6 0,3 16 5 15,0 13-2-15,-9 0 0 16,3 12 0-16,-3-5-3 16,9-2-2-1,-3-12-1-15,-3-7-3 0,6-20-4 16,-7-8-15-16,7-16-27 16,-6-12-43-16,-6-10-126 15,3 0-1644-15</inkml:trace>
  <inkml:trace contextRef="#ctx0" brushRef="#br0" timeOffset="55680.481">10640 10652 1240 0,'0'0'2153'15,"0"0"-2048"-15,0 0-50 16,0 0-19-16,0 0-3 16,0 0-10-16,6 0-16 15,-3 9-1-15,18 14 6 16,-9 3 4-16,10 6-7 16,-1 1-5-16,-6-1-1 15,9-6-2-15,-15-1-1 16,6-11 3-16,-9-6-3 0,9-8 2 15,-15 0 9 1,12 0 8-16,9-21-4 0,-2-18-15 16,26-34-27-1,-6 5-80-15,-6 3-422 0</inkml:trace>
  <inkml:trace contextRef="#ctx0" brushRef="#br0" timeOffset="57579.534">10426 11250 2832 0,'0'0'442'0,"-12"-6"-233"16,9-3-160-16,-15-3-28 15,3 1 8-15,9 2 5 16,-6 9-24-16,-1 0-10 15,-2 0-4-15,3 0-2 0,6 0 1 16,0 11-5-16,6 6-3 16,0 2 1-16,0 1 2 15,0 0 3-15,12-2 1 16,9-1 2-16,4 1 3 16,2-1 1-16,-6 1 0 15,3-4 0-15,0 4 0 16,-12-3 3-16,-3-7-3 15,-9-2-4-15,0 0 3 16,0 0 1-16,-9 0 0 16,-9-4 0-16,0-2-7 15,-9 0-6-15,-6 0-20 16,2-8-45-16,4-15-90 0,9-1-603 16</inkml:trace>
  <inkml:trace contextRef="#ctx0" brushRef="#br0" timeOffset="57855.045">10341 11027 2177 0,'0'0'982'16,"0"0"-758"-16,0 0-143 0,0 0-42 15,0 3-16-15,0 12-15 16,9 13 0-16,7 10 9 16,2 16 4-16,3 6-5 15,0 14 2-15,-9-4-9 16,6 4-9-16,-3-8-15 16,3-6-23-16,-6-17-66 15,3-22-600-15</inkml:trace>
  <inkml:trace contextRef="#ctx0" brushRef="#br0" timeOffset="58389.259">10891 11124 3189 0,'0'-6'186'0,"0"-4"-124"0,0 6-21 16,-3-6 10-16,-6 4-5 15,3 0-22-15,-6 3-11 16,6 3-2-16,-7 0-11 16,-8 0 0-16,9 6-1 15,-3 15-1-15,9-1 1 16,0 0-4-16,6 5-2 15,0 1 1-15,12-3 0 16,15 1 3-16,7-4-4 16,-1 1 1-16,-3-4 2 15,3 0-5-15,-6-2-5 16,-9 3-10-16,-12-6 9 0,-6 2-5 16,0 0-11-1,-24 1 18-15,-9 1-16 0,-21-11-55 16,5-5-97-16,7 0-362 15</inkml:trace>
  <inkml:trace contextRef="#ctx0" brushRef="#br0" timeOffset="58932.862">11099 11246 397 0,'0'5'2761'0,"0"-5"-2414"16,0 0-285-16,0 0-23 15,15 0-14-15,-3-1-8 16,15-9-11-16,-9 5-2 16,10 1-4-16,-4 4-2 15,-9 0-9-15,-3 4-6 16,-9 17 8-16,9 2 0 16,-12 9 9-16,0 6 6 15,-15-1 6-15,3 2 0 16,-3-7-2-16,12-9 4 15,-6-5 1-15,9-7-6 16,0-4-9-16,12-7 2 16,9 0-2-16,39-24-7 15,-8-11-58-15,-7-5-280 0</inkml:trace>
  <inkml:trace contextRef="#ctx0" brushRef="#br0" timeOffset="62303.401">3898 14735 3060 0,'-6'5'262'16,"-9"4"-98"-16,12 1-121 15,-13 4-27-15,7-6-13 16,0 10 7-16,9 5-6 15,0 13 1-15,0 5-1 16,0 5-3-16,0 5-1 0,0-4 10 16,18-1-10-16,-2-10 4 15,2-10-4-15,0-12 5 16,6-8-5-16,0-6-5 16,0 0 4-16,-3-12 1 15,-3-15-6-15,4 5 3 16,-10 4-1-16,-9 0 4 15,-3 9 0-15,0 9 0 16,0 0 8-16,9 0-8 16,0 0-10-16,0 0-3 0,12 9 9 15,0 3 1 1,0-6-5-16,3-4 0 16,-6-2 0-16,1 0-4 0,-10 0-1 15,-3-8 13-15,-6-9 4 16,0-1-4-16,0-6-5 15,-6 1-4-15,-6 9-11 16,-10-1-11-16,-2 10-8 16,-18 5-57-16,18 0-143 15,-3 0-229-15</inkml:trace>
  <inkml:trace contextRef="#ctx0" brushRef="#br0" timeOffset="63288.182">4257 14886 2347 0,'0'11'934'0,"0"-3"-864"16,0 6-49-16,9 6 0 15,15 5 5-15,-15-5-5 16,12 0-14-16,-6 1-6 15,-3-7 3-15,-6 1-4 16,-3-6 0-16,-3-7 0 16,0-2 7-16,0 0 9 15,0-2 27-15,0-22-24 16,0-2-15-16,0 0 4 16,0 3-4-16,0-2-1 0,0 11-3 15,0 0 0-15,0 8-3 16,0 6 3-16,13 0-11 15,-7 0-6-15,0 0 1 16,3 0-3-16,0 2-9 16,0 4 1-16,-3-6-5 15,-3 0-24-15,6 0 4 16,-9 0 47-16,0-2 5 16,6-7 11-16,-6 6-11 15,6 3 6-15,-6 0 6 16,15 0-3-16,-9 0-9 15,6 3-2-15,0 8 0 16,3-1 4-16,-9-5-2 16,-3-5 6-16,6 0 1 0,-9-5 16 15,6-16 5-15,0-9-19 16,-6-2-8 0,0 4 5-16,0 7 14 0,0 5 8 15,0 14-5-15,7 2-11 16,2 0-12-16,3 7-10 15,-3 12 7-15,15 4 3 16,-6 1 2-16,0 0-2 16,-3-9-8-16,-3-3 7 15,-6-7-2-15,3-5-3 16,-9 0-4-16,0 0 10 16,0-10 15-16,0-3-6 15,0 0-9-15,0 5-1 0,0 8 0 16,6 0 1-16,6 2-14 15,4 24-6-15,14 16 15 16,3 8 5-16,0 9 0 16,9 4 0-16,-5 0 7 15,-16 0-7-15,3-12 0 16,-12-7 9-16,-6-19-1 16,-6-13 12-16,0-12 32 15,0-2 3-15,-6-31-32 16,-18-26-10-16,-3-11-6 15,-1-14-6-15,-5-7-1 16,9-3 3-16,-3 9-3 0,15 12-3 16,3 18-2-1,9 14-7-15,0 17-2 0,0 12 3 16,9 12 5 0,-3 0-4-16,3 4-8 0,3 19-6 15,0 6 12-15,-12 9 0 16,0 2-11-16,0-1-5 15,0-1-6-15,0-12-23 16,-6-7-29-16,0-11-192 16,-6-8-543-16</inkml:trace>
  <inkml:trace contextRef="#ctx0" brushRef="#br0" timeOffset="63454.186">4848 14740 2588 0,'6'0'414'0,"7"0"-221"0,2 4-82 15,0 16-48-15,12 1-18 16,-6 6-12-16,0 1-18 16,-3-4-9-16,-3-2-6 15,-3-1-12-15,-12-5-64 16,0-11-277-16</inkml:trace>
  <inkml:trace contextRef="#ctx0" brushRef="#br0" timeOffset="63588.297">4773 14444 3203 0,'0'-2'106'15,"0"0"-106"-15,0-8-44 16,0 4-215-16,18 3-374 0</inkml:trace>
  <inkml:trace contextRef="#ctx0" brushRef="#br0" timeOffset="64531.293">4803 14247 3422 0,'0'0'146'16,"0"0"-105"-16,0 0-37 16,0 11 2-16,18 18 16 15,15 18 7-15,7 14-14 0,-1 12-5 16,12 6-3-16,4 3 6 15,-10-9-8-15,0-8-2 16,0-14-3-16,-5-21-2 16,-16-12-8-16,3-18-1 15,-9 0 6-15,-3-28 1 16,-15-23 0-16,0-3-16 16,0-6-6-16,0 5 7 15,0 14 19-15,-15 14 6 16,3 16 16-16,6 7 5 15,-3 4-21-15,9 0-5 16,-3 25-1-16,3 3 0 16,0 7 1-16,3 4-1 15,12-10 0-15,12-6 3 16,-12-4-3-16,15-17-5 16,-12-2-2-16,10-8 7 0,-13-25 4 15,9-11-3-15,-15-3-1 16,9 4 0-16,-18 4 0 15,0 12 1-15,0 10 8 16,0 8 4-16,0 9 0 16,-9 0-5-16,0 0-8 15,6 4 0-15,3 11-3 16,0 5-1-16,0-2 0 16,0 2-2-16,3-5-2 15,15-1 1-15,0-5 1 16,-6 2-1-16,9 1-2 15,-9-3 8-15,-3 3-2 0,10 0 2 16,-10-4-1 0,15 7 2-16,-15-6 3 15,12-1-3-15,-6 4 0 0,-3-3 0 16,-3-3 0 0,0 0 0-16,6-6 2 0,-12 0 2 15,3 0 1-15,3 0 0 16,-9 0 1-16,6 0 0 15,4 0 0-15,-7-10-1 16,6-10-5-16,-3 3 1 0,0-3-1 16,-6-5 1-1,6 11-1-15,-6 0 0 0,0 5-1 16,3 6 1-16,-3 0 0 16,0-2-1-16,0 0-1 15,0 4 1-15,0-4-7 16,0 0 8-16,0 3-3 15,0-2 2-15,0 1 1 16,0 3-2-16,0 0 2 16,0 0 0-16,0 0 1 15,0 0 8-15,0 0-6 16,0-2 2-16,0-4-5 16,0 2 2-16,0-1 0 15,0 2-2-15,0 3 0 16,0 0 2-16,0 0-2 15,0 0-7-15,0 0-13 16,0-2-18-16,0-4-53 0,0 2-114 0</inkml:trace>
  <inkml:trace contextRef="#ctx0" brushRef="#br0" timeOffset="104761.879">13498 9792 2454 0,'-3'0'331'16,"3"0"-180"-16,-6 0-14 0,6 0-1 15,-6 0-38-15,0 0-48 16,6 0-15-16,-15 0-10 16,9 3 5-16,-9 0 3 15,6 3-5-15,-6 0-7 16,-3-1-1-1,0-2-2-15,-3 6-7 0,-7 0-3 16,4 0-1-16,-3-3-1 16,-6 2-1-16,0 4 2 15,3-4-2-15,-19-2 3 16,13 0 1-16,-15-3-1 16,2-3 2-16,4 0 1 15,0 0-1-15,0 0-2 16,-10-3-3-16,4-9 1 15,0-5-1-15,-1 2-2 0,-5-5-3 16,0 3 3-16,14-4-2 16,-5 0 5-16,12 1 4 15,3-6-2-15,3-1-3 16,-4 0-1-16,1 1-1 16,6 0-3-16,3-1 3 15,0 1 1-15,9 0-4 16,-7-3 4-16,10 2 0 15,0-1-1-15,6-2 2 16,-9-1-3-16,15-2-1 16,-9 3-1-16,9-2 0 15,-3-1 0-15,3 4 2 16,0 1-2-16,0 1 0 16,0 4 0-16,0 6 0 15,0-7 0-15,12 3 0 0,9 4 0 16,3-10-2-16,10 7 2 15,2-1 0-15,12-1 0 16,-6-3 0-16,13 5-1 16,5-7 1-16,-9 8 0 15,16-6 0-15,-10 5 0 16,4 0 0-16,2 5 0 16,-3-3 0-16,1 7-1 15,8-4 1-15,-15 4 0 16,16 2 0-16,-13-2 0 0,10-1 0 15,-10 6 0-15,9 0 0 16,-8 0 0-16,-7 3-1 16,9 0 1-16,-8 3 0 15,5 0-2-15,-12 0 2 16,7 0 0-16,2 0 0 16,-9 0-1-16,3 0 1 15,1 3 0-15,-7 3 0 16,6-1 0-16,1-1 0 15,-4 2 0-15,0 0 0 16,0 0 0-16,-8-1 0 16,5 1 0-16,-12 0-2 15,3 5-2-15,-6 1 4 16,7-3-1-16,-10 4-1 16,3 0 2-16,6 0 0 0,-12 0 2 15,6 0-2 1,1 1 0-16,-7 0-1 0,6 1 1 15,-12 2-4-15,0-2 1 16,3 5 3-16,-3 5-2 16,-6-2 2-16,15 3 0 15,-15 0 0-15,1 1 0 16,5 2 1-16,-3-2-1 16,-6-1 0-16,0-3 0 15,0 3 0-15,-6 3 0 16,6 1 0-16,-6-1-1 15,0 1 1-15,0 2 0 16,-12 1 1-16,0-2-1 16,-6 5 0-16,-1-8 1 15,-2 6-1-15,0-6 0 0,-12-2 0 16,9-2 1-16,-9 3-1 16,-7-5 3-16,1-2-3 15,0 2 2-15,0 0-2 16,-7-1 0-16,7-1 0 15,-9 5 2-15,6-2-2 16,-10 0 0-16,7 4 0 16,0-7 0-16,0 0 0 15,8-2 0-15,4-7 0 16,3 4 0-16,3-4 0 16,9-1 0-16,3-2 0 15,-4-1-13-15,7-1-8 16,6-4-21-16,6-2-30 0,0 0-82 15,0 0-2691-15</inkml:trace>
  <inkml:trace contextRef="#ctx0" brushRef="#br0" timeOffset="126541.302">9095 9983 199 0,'-12'4'2151'0,"0"6"-1944"15,0-2-84-15,0 0-7 16,-9 4 1-16,-1 4 13 0,4-5-10 16,-6 4-27-16,-3 0-22 15,-6 0-9-15,0-3-27 16,-10 2 5-16,1 0-7 15,3-2-3-15,-12 0-1 16,-1-1-6-16,-8-2-7 16,-4 3 1-16,-8-3 3 15,0-3 2-15,-4-1-5 16,-8 1-7-16,-10-3 1 16,10-3-2-16,-7 0-1 15,7 0-1-15,-7 0 2 16,3-14 2-16,7-10-4 15,-13-3-4-15,4-1 0 0,-4-8 0 16,22 1 2 0,5-5 3-16,10 1 3 0,12 1-6 15,-3-9 1-15,17 4-2 16,10-4-4-16,-3-4 0 16,9 4 0-16,6-1 0 15,6 3 0-15,3-5 0 16,0 3 0-16,0-4 2 15,18-6-1-15,15 2-1 16,9-3-1-16,19-3 1 16,11-2 0-16,13-1 0 15,-4 2 0-15,22 0 0 16,-7 10 0-16,7-1-1 16,-3-1 1-16,-4 6 0 15,-5 2 0-15,-7 7 0 0,10 1 0 16,-19 6 0-16,13 7 0 15,-13 1 0-15,1 11-2 16,5 11 2-16,-2 2 0 16,-1 0 0-16,13 0 0 15,-7 6 0-15,10 9 0 16,-1 3-1-16,-2 2 0 16,-1 2 0-16,-5 4 1 15,-4 1-4-15,-11 6 3 16,-7-1-3-16,-2 5 2 15,-7 5 0-15,-9 1-1 16,1-2 3-16,-16 10-1 0,-3-5 1 16,0 5-1-16,0-5 1 15,-9 6 0-15,-6-8 0 16,-3 7-1-16,-6-9 1 16,-3 3 0-16,0 0-3 15,0-2 3-15,-3 3 0 16,-12 1 4-16,-9 0-1 15,-3-2-3-15,0-5 2 16,-3-1-1-16,-10-1 0 16,-8-3 0-16,-6-3 1 15,-10 3 0-15,-5-3-1 16,-12-3 2-16,5 3 2 16,-2-6-1-16,8-1 2 0,4-5 1 15,14-12-3 1,4-1-2-16,12-7-2 0,3 0-8 15,-16 0-27-15,13-13-79 16,9-5-576-16</inkml:trace>
  <inkml:trace contextRef="#ctx0" brushRef="#br0" timeOffset="213419.71">29984 4612 2630 0,'0'14'196'0,"0"1"-148"16,0 9-24-16,0-2 12 16,0 5 21-16,0-3 31 0,0-2-6 15,0-1-7-15,0-3-18 16,0 2-14-16,0-1-7 16,0 0 5-16,0 2-11 15,0 3-3-15,-6 2-7 16,-4 3 1-16,10 4-3 15,-9-1-5-15,9 5 0 16,0 1-4-16,0 7-1 16,0-5 0-16,0 7 6 15,0 4-3-15,0 6 1 16,0-1 2-16,0 3-4 16,0 3-3-16,0 2 3 15,0 3-7-15,0 3 3 0,0 0 2 16,9 0-8-1,-9 3 7-15,10 4-1 16,-4 2-2-16,-3 3 0 0,6 0 3 16,-9 6 4-16,6-7-7 15,0 4-1-15,0 1 4 16,0-7-4-16,3 0-1 16,3 0 1-16,-3-4 3 15,3 1-3-15,0 1 2 16,-9 4-2-16,6-2-1 15,-3 4 0-15,-6-5-1 16,6 7 2-16,-6 0 0 16,0 0-1-16,6 3 0 15,-6-1-1-15,0 2 2 16,0-2-3-16,0 1 3 0,6-2 0 16,-6 0 2-1,0 0-1-15,0-1-3 0,9-4 0 16,-9 1 3-16,0-3-2 15,0 0-1-15,0 0 1 16,0-2-2-16,0 2 1 16,0-1 1-16,0-1-2 15,0 2 0-15,0 0 1 16,0 2 2-16,0-1-1 16,-9 7 2-16,9-5-4 15,-6 3 1-15,6 0-1 16,-6 0 0-16,0 1 0 0,6-1 0 15,0-1 1-15,-6 0 2 16,6-2-3-16,0 1 2 16,0 2-2-16,0-1 0 15,0 1 3-15,0 2-1 16,0-4 1-16,0 2-2 16,0-3 1-16,0-3 1 15,0-7-1-15,0 8-2 16,0-7 2-16,0 6-2 15,0-3 4-15,0-3-1 16,0-2 1-16,6-5 1 16,-6-1-5-16,0-4 5 15,0-5-5-15,0-12 2 16,0-5-2-16,6-13 0 16,-6-9 0-16,0-8 0 0,0-7 0 15,0-2 0-15,0 0-4 16,0 0-1-16,0 0-3 15,0-16-7-15,0-75-18 16,0-3-55-16,0-11-418 0</inkml:trace>
  <inkml:trace contextRef="#ctx0" brushRef="#br0" timeOffset="214696.928">30104 4723 1918 0,'-6'0'499'0,"0"0"-379"16,6 0 54-16,-6 0 15 15,6 0-9-15,0 0-9 0,0 0-75 16,-9-3-50-16,9 0-22 15,0-2-3-15,0 1 8 16,-3 4-1-16,3-3 0 16,0 1-12-16,-6-2 0 15,0 2-6-15,-6-2-1 16,3-2-3-16,3 1-3 16,0-1 2-16,-9 1 1 15,3 1-6-15,6-2 4 16,-6 4-2-16,-4-4-2 15,7 0 3-15,0 0 2 16,9 0 17-16,-6 3-4 16,6 1-3-16,0 2 1 0,0-4-4 15,0 2-3 1,0 2-1-16,0-4-2 0,6 2-5 16,12-1 1-1,1-3-2-15,14 0 0 0,15 3 1 16,3-5-1-16,13-1 1 15,8-3 3-15,7 6 3 16,-4-6 1-16,10 4-4 16,2 2 1-16,-8 3-2 15,-7-2 2-15,4-1 1 16,2 0-2-16,-6-3 2 16,1 3-3-16,-7 0 0 0,4 0 1 15,-13 0-4-15,3 4 3 16,-8-2-3-16,5 2 0 15,-9-2 2-15,4 4-1 16,-7-6-1-16,-9 4 0 16,-3-2 3-16,-2 1-2 15,-4 2-1-15,-6 1 2 16,0-5-1-16,-3 5 2 16,-3-1-3-16,-3 1 2 15,0 0-2-15,-6 0 0 16,3 0 0-16,-9 0 0 15,0 0-7-15,0 0-14 16,0 0-16-16,0 0-18 16,0 10-53-16,0 6-13 15,-9 0-354-15</inkml:trace>
  <inkml:trace contextRef="#ctx0" brushRef="#br0" timeOffset="-212949.288">31804 4494 1170 0,'0'0'2053'15,"0"0"-1930"-15,0 0-86 16,0 0-1-16,0 0 6 16,0 4-16-16,0-2-17 15,0 4 2-15,0 1 8 16,0 6 1-16,-7 3-1 15,7 4 3-15,-9 4 13 16,9 5-8-16,-3 6-14 16,-3 2-2-16,6 8-1 15,-9-1 0-15,3 9 5 16,6 5-1-16,-9 4-4 16,6 7-3-16,-3 8 0 0,6 4 2 15,-6 7-4-15,6 1 5 16,0 1-1-16,0 3-2 15,0 5-2-15,0-3-5 16,6 2 3-16,-6 2-2 16,0 1 1-16,0 0-1 15,0-3-1-15,0-2 2 16,0 3 2-16,0-2-1 16,6-5 0-16,-6 0-1 15,3-1-2-15,-3-5 2 16,9 1-2-16,-9-1 0 15,0-6 2-15,6-1-1 16,3-2-1-16,-9-3 1 0,6 4-1 16,-3-4 2-16,-3-3 1 15,0 0 0-15,9 0-3 16,-9 1 3-16,0-1 0 16,0 3 0-16,0-3-2 15,0 3 1-15,0 0-1 16,0-2-1-16,0-1 2 15,0 3-1-15,0 0-1 16,0 0 2-16,0 1-1 16,0-5 0-16,0 2 3 15,7-7-1-15,-7 0-2 16,0-2 0-16,0 0 1 0,0-1-2 16,0 1 1-1,0-1 1-15,0 3-2 0,0-3 2 16,0 4-1-16,0 0 0 15,0 0 0-15,0-4 2 16,0 0-1-16,0-2-2 16,0 0 3-16,0-5-1 15,0 5-2-15,0-4 0 16,-7 1 0-16,7 0 0 16,0 3 0-16,-9-5 1 15,9 5-1-15,-3 0 3 16,3 2-1-16,-6 5-2 15,-3-2 0-15,3 0 1 16,6-1 1-16,-9 5-2 0,6-7 2 16,-3 2-2-16,6-4 1 15,0-7 0-15,0-5-1 16,-6 5 0-16,6-5 1 16,-6 5-1-16,6-2 0 15,0 4 1-15,-9-5-1 16,9-2 1-16,-6 3 0 15,6-4 2-15,0 4-3 16,-6-3 0-16,6 2 3 16,0-2-3-16,0-1 1 15,0 5-1-15,-6-10 2 0,6 0-2 16,0-3 2 0,0-6-2-16,0-3 0 0,0-5 0 15,0-3 0-15,0-11 0 16,0 2 1-16,0-2-1 15,0-5 0-15,0-1 0 16,0 2 0-16,0 0-1 16,0-5 1-16,0 5 0 15,0-2 0-15,0-1 0 16,0-1 0-16,0 2-2 16,-9-2 2-16,9 4 0 15,0-2-1-15,0 1 1 16,-3 0 0-16,3-1 0 15,-9 2 0-15,9-4 0 16,-6 5 0-16,6-5-2 0,-6 2 2 16,-3-2 0-16,6 2-1 15,-9-3 1-15,0 4 1 16,-4-4-1-16,1 3 0 16,-3-4 0-16,0 3 2 15,-9-3-1-15,-6 0 1 16,6 0-2-16,-4 0 0 15,-2 0 0-15,0 0 0 16,-6-3 0-16,9-1 0 16,-13 3 0-16,7 1 0 15,3-5 1-15,-6 5-1 16,-4 0 0-16,7 0 0 16,3-1-2-16,-6-5 2 0,-3 2-1 15,11-1 1 1,-5 1 0-16,-3 4 0 0,-3-2 0 15,-1 2 0-15,4 0 0 16,-6 0 0-16,6 0 0 16,-7 0 2-16,7 0 1 15,0 0-3-15,3 0 0 16,-1 0 0-16,-2 0 1 16,15 0-1-16,-9 0 1 15,0 0-1-15,-1 0 3 16,10 6-3-16,-3-6 0 15,0 0 2-15,-3 0-2 16,3 0 1-16,-4 0-1 16,7 0 0-16,6 3 0 0,0-1 0 15,-6 2 1-15,15-2-1 16,-3 2 0-16,-3-4 1 16,9 1-1-16,0-1-2 15,-9 0-3-15,12 5-1 16,-3-5-1-16,6 0-5 15,0 0-10-15,0-39-14 16,6-7-63-16,6-7-787 0</inkml:trace>
  <inkml:trace contextRef="#ctx0" brushRef="#br0" timeOffset="-211228.56">29959 5861 1997 0,'0'0'399'0,"0"0"-235"16,0 0-8-16,0 0 16 16,0 0-7-16,0 0-15 15,0 0-45-15,0 0-30 16,0 0-24-16,0 0-12 16,0 0-5-16,0 0-5 0,0 0-5 15,0 0 0 1,0 0 0-16,0 0-2 0,0 0-3 15,0 0-5-15,0 0 1 16,9 0 0-16,7 0-2 16,-4 0 0-16,6 0-3 15,3 0-3-15,6 0 1 16,3 0-1-16,3 0 0 16,7 0-2-16,-1 0 2 15,6 0-3-15,-9-6-2 16,13 3 0-16,-7-2 1 15,6-1 0-15,-6 4 0 0,1 2-3 16,-4-4 2-16,3 4 0 16,0-2 1-16,-2 2-3 15,5-4 1-15,0 1 1 16,1 3-2-16,-7-2 2 16,3-2-1-16,9 2-1 15,-17-2 0-15,8 4 0 16,-3-2 0-16,-6 2 0 15,0-4 1-15,1 2 1 16,-4-4-2-16,-3 3 2 16,0-3-1-16,3 6 2 15,-9-3-2-15,7 0 0 16,-10-3 1-16,3 4 1 0,3-4 0 16,3 0-3-1,-6 3 3-15,3 3-3 0,1-3 2 16,-4 3-2-16,-6-3 0 15,9 3 1-15,-6-3 0 16,0 3 0-16,-3-2 3 16,3 2 0-16,-3-4 0 15,1 4-2-15,2 0 1 16,-9-2 0-16,6 2-1 16,0 0-1-16,-12 0 1 15,6 0-2-15,-3 0 0 16,6 0 1-16,-3 0 1 15,-3 0 1-15,0-4-1 16,0 4-2-16,-3 0 2 16,6 0-2-16,-3 0 0 0,3 0 0 15,-3 0 0-15,-3 0 0 16,-3 0 1-16,0 0-1 16,0 0-4-16,0 0-7 15,0 0-11-15,-3 0-26 16,-18 0-80-16,-9 0-755 0</inkml:trace>
  <inkml:trace contextRef="#ctx0" brushRef="#br0" timeOffset="-209979.221">29938 4960 2321 0,'0'0'422'16,"0"0"-252"-16,0 0-62 16,0 0 28-16,0 0-38 15,6 0-50-15,6 0 3 16,10 0 7-16,2 0-2 16,3 0-11-16,12 0-16 15,-3 0-6-15,19-5-3 0,2-1 0 16,9-6-2-16,7-1-1 15,-4 2-2-15,7-4-8 16,-1 4 1-16,-5-4-2 16,2 3-2-16,-12 7-3 15,-2 0-1-15,-7-1 1 16,3 1 2-16,-2 4-3 16,5 1 0-16,-9 0 0 15,10 0 0-15,-1 0 0 16,-6 0 0-16,4 0 0 15,-10 0 0-15,0 0 0 16,-6 0 1-16,-2 0-1 16,-7 0 0-16,3 0 0 15,-6 0 0-15,0 0 0 16,-6 0 0-16,-5-5 0 0,8 5 1 16,-6 0-1-16,0-2 0 15,3 2 0-15,0 0 1 16,-6 0-1-16,0-2 1 15,0 2-1-15,-12 0 0 16,6 0 1-16,-2 0-1 16,-7 0 2-16,0 0-2 15,0 0 0-15,0 0 3 16,0 0-1-16,0 0-2 16,0 0-1-16,0 0-13 15,0 0-18-15,-25 0-38 16,1 0-87-16,3 0-2754 0</inkml:trace>
  <inkml:trace contextRef="#ctx0" brushRef="#br0" timeOffset="-208799.888">29984 5280 353 0,'0'0'2279'0,"0"0"-2036"16,0 0-123-16,0 0 33 0,12 0-13 15,0 0-40-15,9 0-45 16,-6-5-13-16,15 0 2 15,-6-1-7-15,9-3-3 16,1 1-4-16,-4 4-9 16,12-3-5-16,-3-2 1 15,1-1 0-15,5 8-6 16,-6-4-2-16,6 0-3 16,1 4 1-16,-1-4-4 15,0 2-1-15,0 2-1 16,4-2 2-16,8 1-2 15,-6 0 3-15,-8 0 1 0,11-3-2 16,-18 0 1-16,12 0-2 16,-8 0-2-16,-10 4 3 15,3 2 0-15,-3 0-1 16,6-2 1-16,-2-2 0 16,-1 2-1-16,6-2 2 15,-9 2-1-15,4-4-1 16,-1 3-2-16,-3-3 3 15,-3 3-1-15,0 3 1 16,-6 0-1-16,3-2 0 16,4 2 0-16,-7 0 1 15,3 0-3-15,-6 0 0 16,0 0 2-16,3 0-2 0,-9-4 0 16,3 4 1-16,-2 0-1 15,2 0 0-15,-3 0 4 16,-9 0-1-16,12 0-1 15,-9 0 1-15,6 0-1 16,-3 0-2-16,-3 0 1 16,6 0 0-16,-3 0-1 15,-3 0 1-15,0 0-1 16,-6 0 2-16,6 0 0 16,-3 0-2-16,-3 0 2 15,0 0-2-15,0 0 0 16,0 0 0-16,0 0 0 15,0 0-2-15,0 0-4 16,0 0-3-16,0 0-6 16,0 0-15-16,0 0-20 0,-3 6-51 15,-9 3-179-15</inkml:trace>
  <inkml:trace contextRef="#ctx0" brushRef="#br0" timeOffset="-207515.363">30014 5568 2026 0,'0'0'768'15,"6"0"-566"-15,9 0 5 16,-6 0-59-16,15 0-53 15,0 0-39-15,-6 0-18 16,6 0-7-16,10 0 3 16,2 0-3-16,-3-6-11 15,6-2-6-15,1 2-2 0,-1 0-2 16,6 0-2-16,0 4 3 16,-5-5-6-16,-1 5-2 15,6-3-1-15,-6 1 1 16,-2 2 0-16,11 2 0 15,-9-4 1-15,-3 4-4 16,4 0 0-16,-7 0 3 16,6 0-1-16,-6 0-1 15,-3 0 2-15,1 0-3 16,2 0 3-16,3 0-2 16,-12 0-1-16,6 0 2 15,-3 0-2-15,7 0 1 0,-7 0 2 16,0-2-3-1,0 2 2-15,-3 0 0 0,3 0-2 16,1 0 1-16,-10 0-1 16,9 0 3-16,-3 0-3 15,3 0 3-15,0 0 0 16,-3 0 2-16,4-4-1 16,-7 4-2-16,3-5 1 15,3 1 0-15,-9 3-1 16,0-4-2-16,3 4 2 15,-5-4 1-15,11 3 2 16,-6-2-2-16,-9 2-3 16,3-1 4-16,6 3-2 0,-9-3 3 15,-3 0-3 1,6 0 1-16,0 1-1 0,-3 2-1 16,-5-4 2-16,-1 4-1 15,0 0 1-15,-6 0 0 16,9-2 0-16,-9 2-1 15,6 0 1-15,0-3 0 16,-6 3-3-16,0 0 2 16,0 0-2-16,0 0 0 15,0 0 0-15,0 0-3 16,0 0-11-16,-12 0-15 16,-9 0-55-16,-4 0-353 0</inkml:trace>
  <inkml:trace contextRef="#ctx0" brushRef="#br0" timeOffset="-205667.081">32220 4532 2583 0,'0'0'815'0,"0"0"-751"15,0 0-46-15,0 0-6 16,0 7 13-16,0 13 7 15,0 15-2-15,-6 6-3 16,-6 15-6-16,-3-1-3 0,3 4-8 16,0-4-2-16,6-11-3 15,-3-9 2-15,9-11-2 16,0-10 0-16,0-7-2 16,0-7-3-16,0 0 4 15,0-12 1-15,9-21-5 16,-3-14-15-16,6-7 1 15,-9-12-3-15,6-3 7 16,0 1-7-16,-9 4-1 16,6 13 18-16,-6 11 1 15,3 18 13-15,-3 5 1 16,0 17-5-16,0 0-3 16,9 0-7-16,3 27 0 0,9 11 0 15,-6 9 5 1,15 5-2-16,-2 8 0 0,-4-5-2 15,3-9 1-15,-12 1-2 16,3-9 0-16,-12-11-7 16,6-7-25-16,-12-7-28 15,0-11-65-15,0-2-404 0</inkml:trace>
  <inkml:trace contextRef="#ctx0" brushRef="#br0" timeOffset="-205494.396">32148 4784 3123 0,'0'3'267'15,"0"-3"-207"-15,0 0-28 0,0 0 20 16,15 0 3-16,9 0-24 16,9 0-14-16,0-6-17 15,9-10-4-15,1 3-53 16,-10-1-126-16</inkml:trace>
  <inkml:trace contextRef="#ctx0" brushRef="#br0" timeOffset="-204977.683">32624 4389 2417 0,'-6'-9'1048'16,"0"3"-982"-16,-3 0-47 16,-3-2-10-16,0 5-3 15,6 0-1-15,-15 3-5 16,6 0 1-16,-3 0 2 15,3 0 1-15,6 0 6 16,3 6-1-16,-6 6-4 16,12-4 0-16,0 7-2 15,0-1 0-15,0 7 2 16,0 1 0-16,0 0 6 16,0 8 6-16,12 2-8 0,0 0-1 15,-9 0-2-15,6 3 2 16,6 1-2-16,-6 1-1 15,0-5-1-15,3 0 0 16,-6-1 1-16,9-5-1 16,-3-4 1-16,0-3-2 15,-3-2-3-15,3-6 2 16,-9 2 0-16,7-6-1 16,5-1-1-16,-3-2-11 15,0-4-22-15,15 0-41 16,-3-15-50-16,-6-6-538 0</inkml:trace>
  <inkml:trace contextRef="#ctx0" brushRef="#br0" timeOffset="-204675.987">32812 4583 3332 0,'-9'0'143'15,"9"0"-98"-15,0 0-22 16,0 20 14-16,0 1 5 16,0 5-14-16,0 0-11 15,0 1-6-15,0-7-2 16,9-5-1-16,0-4-3 0,3-2 3 16,0-9-5-1,0 0 3-15,3 0-1 0,-3 0-2 16,-3-24-3-16,3 2-1 15,-12-8-9-15,0 1-12 16,-12-4 0-16,-9 7-7 16,-6 5-1-16,-25 16-1 15,13 2-36-15,3 3-268 0</inkml:trace>
  <inkml:trace contextRef="#ctx0" brushRef="#br0" timeOffset="-204182.602">32950 4316 2683 0,'3'-6'724'0,"19"-5"-662"15,-10-4-38-15,15 4 9 16,0-1-4-16,-3 0-9 16,3 6-10-16,-6-3-3 15,-2 3-3-15,-7 1 8 16,3 2 6-16,-12 0 4 16,-3 0-3-16,0 3 9 0,0 0-2 15,0 0-5-15,0 0-9 16,0 0-5-16,0 0-3 15,6 0-4-15,-6 0-2 16,9 14-3-16,3 10 5 16,3 8 4-16,-3 9 1 15,-3 6 0-15,15 0 3 16,-12 6-1-16,0-6-3 16,9 2-1-16,-8-8 0 15,-7 3 0-15,9-4 0 16,-9-1 0-16,-6 0 2 15,0-3-5-15,0-4 0 16,-6 5 0-16,-28-2-3 0,-50 14-17 16,6-5-50-1,-1-12-214-15</inkml:trace>
  <inkml:trace contextRef="#ctx0" brushRef="#br0" timeOffset="-202814.636">28127 4697 578 0,'0'0'2395'0,"0"0"-2118"16,0 0-118-16,0 0-57 16,0 0-25-16,0 0-25 15,0 0-20-15,0 0-5 16,0-4-8-16,0 2-1 15,0-2-8-15,0 2-2 16,0-4-6-16,-12 0-2 16,-3 0 0-16,-3 6-6 15,0 0 1-15,-9 0-8 0,-6 0-5 16,2 12 7-16,-2 8 8 16,6-2-1-16,6 3 0 15,15-1-1-15,6-6-1 16,0 5-5-16,6-5-3 15,15 0 6-15,12 0 5 16,7 4 3-16,-1 1 1 16,0 1 0-16,6-2-1 15,-11-2 3-15,-10 9-3 16,-3-8 1-16,-9 3-1 16,-6-5 2-16,-6 2-2 15,0-7-3-15,0 1 3 16,-24 1 0-16,-9-9 0 15,-7-3-1-15,-2 0-2 16,6-6-7-16,-3-32-36 0,11 3-56 16,13 5-280-16</inkml:trace>
  <inkml:trace contextRef="#ctx0" brushRef="#br0" timeOffset="-202030.668">28019 4513 1478 0,'-12'-3'1458'0,"12"-1"-1191"0,0 2-88 16,0-2-90-16,0 2-22 15,0-2-13-15,0 4-15 16,0 0-14-16,0 0-9 16,0 0-10-16,0 10-3 15,12 17-1-15,0 10 17 16,15 13 1-16,-3 11-6 16,3 6-4-16,-6 6 2 15,16 0-3-15,-13 4 0 16,3-7-5-16,0-8-4 0,-6-7 2 15,-12-8-1-15,-3-8-1 16,9-13 2-16,-15-12-2 16,0-2-13-16,0-10-9 15,0-2-19-15,0-11-31 16,0-12-162-16</inkml:trace>
  <inkml:trace contextRef="#ctx0" brushRef="#br0" timeOffset="-201231.724">28532 4699 2843 0,'0'0'377'16,"0"-6"-243"-16,0-2-57 0,-6-1-25 15,6 0-8 1,-15 1-20-16,9-1 2 0,-9 3 2 15,0 3-14-15,-7 3-10 16,-5 0-4-16,0 0-1 16,0 6 1-16,6 14 0 15,-6 0-1-15,12 5 1 16,2-3-1-16,7 9-1 16,6-12-2-16,0 2 3 15,6-1-8-15,22-1 3 16,5-3 4-16,9 0 1 15,6 0-2-15,-5-4-3 0,-1 2 1 16,-9-2-2 0,-9 1 4-16,-9-1 2 0,-15-7 0 15,0 7 1-15,0 0 0 16,-15-4 5-16,-9 10-1 16,-15-6-3-16,3-1-1 15,-7-5-8-15,-5-6-28 16,15-3-95-16,6-15-940 0</inkml:trace>
  <inkml:trace contextRef="#ctx0" brushRef="#br0" timeOffset="-200530.627">28731 4918 3297 0,'0'0'162'0,"0"0"-92"16,0 0-31-16,9 0-9 16,6-5-16-16,9-4-10 15,-6 3-4-15,1 0 0 16,-4 6 0-16,3 0-7 16,-3 0-11-16,-9 0-3 0,0 10-9 15,-6 6 5 1,0 3 10-16,0 1 3 0,0 0 6 15,0-2 5-15,0 3 1 16,0-9-1-16,0-1 1 16,0-2 0-16,0-3 1 15,3 3-1-15,15-1 0 16,-9 4 1-16,12-4-1 16,-9 4 4-16,9 1-3 15,-5-8 0-15,-4 6 2 16,-6-1-2-16,-6-2-1 15,0 0 7-15,0 9 15 16,-18-7-8-16,-10 6-7 16,-5-6-3-16,-3-6-1 15,6-4-3-15,-3 0-14 0,2-24-41 16,19-3-328-16</inkml:trace>
  <inkml:trace contextRef="#ctx0" brushRef="#br0" timeOffset="-199733.525">29030 4890 2092 0,'-3'0'1032'16,"-3"0"-867"-16,6 0-37 15,0 0-55-15,0 0-15 16,0 0-17-16,0 0-14 16,0 0-6-16,0 0-5 15,0 0 3-15,0 0-2 16,9 0 1-16,6 0-1 15,6 0-2-15,0 0 0 0,21 0-1 16,4-6-7-16,8 4-3 16,-3-4-1-16,7 0-3 15,-10 0 0-15,9 2 2 16,-5-1-1-16,-10 0-1 16,6-1 2-16,-9 0-2 15,-8-1 1-15,2 5-1 16,-6-2 3-16,3 2-3 15,0-4 0-15,-6 2 0 16,4-2 0-16,-10 4 0 16,-3 2 0-16,3 0-2 15,-18 0-3-15,6 0-2 16,-6 0-2-16,0 0 0 0,0 0-5 16,0 0-17-1,0 0-18-15,-18 0-32 0,-3 0-88 16,3-2-2668-16</inkml:trace>
  <inkml:trace contextRef="#ctx0" brushRef="#br0" timeOffset="-199332.658">29594 4641 3178 0,'0'0'209'0,"0"0"-132"0,0 0-29 15,0 0-7-15,12 0-5 16,6 0 0-16,4 0-6 16,2 9-7-16,3 0-3 15,6-1-7-15,-9 4-4 16,9 2-3-16,1-2-1 15,-1 3-4-15,-9-3-1 16,-6 2 3-16,3-2-3 16,-12-5 0-16,3-1 1 15,-6-1 1-15,-6-3-2 16,0 1 0-16,0 0 4 16,0 6 3-16,-18 3-4 0,-3 8 0 15,-15 0-3-15,3 7 4 16,-4-1-4-16,7 0-7 15,-21 7-41-15,15-4-70 16,6-11-868-16</inkml:trace>
  <inkml:trace contextRef="#ctx0" brushRef="#br0" timeOffset="-195610.868">30276 4635 1516 0,'0'0'587'16,"0"0"-418"-16,0 0-48 16,0 0-5-16,-6 0-32 15,-6 0-5-15,9 0 5 16,-9 15 31-16,6 2-57 15,-15 7-16-15,0 5 1 0,3 11 20 16,-6 3-16-16,-10 9-9 16,7 1-15-16,3 2-5 15,-3 0-9-15,0-5-9 16,9-2 0-16,6-12-17 16,-4-3-35-16,4-3-42 15,6-9-136-15,0-10-800 0</inkml:trace>
  <inkml:trace contextRef="#ctx0" brushRef="#br0" timeOffset="-195049.474">30645 4644 632 0,'0'-3'1631'0,"0"0"-1362"15,0 3-203-15,0 0-50 16,0 0 4-16,0 0 51 15,-6 0-20-15,6 0 4 16,-7 0-5-16,1 0-21 16,-6 0-13-16,-12 6 17 15,3 15 8-15,-6 5 14 0,-6 12 9 16,-10 5-10 0,1 14-33-16,3 6-3 0,0 5 5 15,0 5-11 1,2 0-3-16,-5 3-9 0,6-5 0 15,-3 2-10-15,5-9-34 16,1-5-22-16,9-7-16 16,-9-11-28-16,12-11-48 15,9-13-132-15</inkml:trace>
  <inkml:trace contextRef="#ctx0" brushRef="#br0" timeOffset="-194463.882">31094 4492 2315 0,'-6'12'370'0,"-15"4"-238"15,9 11-25-15,-12 5-6 0,-3 13-7 16,-6 2-3 0,-7 11-28-16,-5 6-6 0,0 9-16 15,-13 10-18-15,-2 4-8 16,3 4-7 0,-10 3 2-16,10-4-2 0,0-2-7 15,8-12-1-15,13-3 0 16,3-16-17-1,6-15-40-15,21-11-26 0,0-11-87 16,-3-18-154-16</inkml:trace>
  <inkml:trace contextRef="#ctx0" brushRef="#br0" timeOffset="-193923.881">31429 4565 2220 0,'-6'8'345'0,"-9"13"-167"15,-12 5 2-15,3 13-37 16,-9 5-55-16,-1 11-28 16,-8 10-6-16,6 4-13 0,-9 5-9 15,-1 11-5-15,-8-4-12 16,3 4-7-1,-1 0-7-15,1-5 0 16,6-10-1-16,3-8-10 0,11-14-25 16,13-11-37-1,-3-11-80-15,9-12-111 0,3-8-2454 0</inkml:trace>
  <inkml:trace contextRef="#ctx0" brushRef="#br0" timeOffset="-193481.979">31650 4945 2463 0,'0'0'384'15,"0"0"-287"-15,0 0-49 0,0 0-23 16,0 0-12-16,0 12 20 15,-15 8 14-15,-4 10-6 16,-8 5 20-16,3 8-17 16,-15 8-3-16,-3 4-14 15,5 7-3-15,-11 5-13 16,6 0-4-16,3-2-7 16,-10-7 0-16,19-6-3 15,6-9-21-15,3-9-62 16,6-11-87-16,15-12-145 15</inkml:trace>
  <inkml:trace contextRef="#ctx0" brushRef="#br0" timeOffset="-192451.73">30086 6131 452 0,'0'0'143'0,"0"0"-138"15,6 0 76-15,-6 0 463 0,0 0-99 16,0 0-245 0,0 0-152-16,0 0-48 0,0 0-24 15,6 0 24-15,0 0-33 16,0 0-31-16,3 0-63 15,-9 6-98-15,0-4-173 16,0 2-54-16,0-2 221 16,0 2 231-16,0 1 115 15,0 1 114-15,0 0-63 16,0-1-119-16,0 4-42 16,0-5-5-16,0 1-78 15,0 4-323-15,0-3 170 0,0 1 148 16,0-6 83-1,0 5 0-15,6 0 0 16,-6 1 0-16,0-5 0 0,0 2-33 16</inkml:trace>
  <inkml:trace contextRef="#ctx0" brushRef="#br0" timeOffset="-191327.168">30119 6243 66 0,'0'0'155'0,"0"0"-155"16,0 0-33-16,0 0 27 15,0 0 6-15,0 0 493 16,0 0 57-16,0 0-217 0,0 0-102 16,-9 0-134-16,9 0-12 15,0 0-41-15,0 0-44 16,0 0-25-16,0 0 25 15,0 0 3-15,-6 0-3 16,6 0 4-16,-6 0 128 16,6 0-21-16,-6 0-16 15,6 0 7-15,0 0-22 16,0 0-40-16,0 0-12 16,0 0 4-16,0 0 45 15,0 0 10-15,0 0-21 16,-6 0-10-16,6 0 5 15,-9 0-26-15,9 0 2 16,-3-4 1-16,3 4-1 16,0-2 1-16,0-2 12 0,-6 4 7 15,6-2-7 1,0-2-2-16,0 1-8 0,0 1-11 16,0-4-9-16,-6 2-7 15,6 3-4-15,0-6-2 16,-12 1 0-16,6 3 0 15,6 0 0-15,-3 0 2 16,3 0 0-16,0 1 2 16,-6-2-2-16,6 4 0 15,0 0 2-15,0-3 4 16,0 3 0-16,0 0-5 16,0 0 0-16,0-2 1 15,0 2-3-15,0 0-2 16,0 0-2-16,0-4 0 15,0 4-4-15,6-2 1 0,3-1-1 16,15 0 5-16,-6 0-2 16,9 0-3-16,7 3 0 15,5 0 1-15,-3-3-1 16,6 3 0-16,-5 0 0 16,11-3 0-16,3 1 0 15,-6-2 0-15,4-2 0 16,-1 4 3-16,3 2-3 15,-11 0 0-15,5 0-1 16,-12 0 1-16,6 0 0 0,-6 0 0 16,1 0 0-16,-1 0-1 15,-3 0 1-15,-3 0 0 16,3 0 0-16,-2 0 0 16,5 0 0-16,-6 0 0 15,6 0 0-15,-3 0 0 16,-3 0-2-16,1 0 1 15,2 0 1-15,-9 0-1 16,3 0 1-16,0 0 0 16,3 0 0-16,1 0 0 15,-1 0 0-15,0 0 0 16,-3 0-1-16,9 0 1 16,-6 0 0-16,-3 0 0 0,4 0-3 15,-7 0 2 1,9 0 1-16,-9 0-1 15,3 0 1-15,3 0-1 0,-5-4 1 16,2 2 0-16,0-2 0 16,3 2 0-16,-6 2 0 15,-3-3 0-15,0 3 0 16,-3-3 0-16,-12 0 0 16,6 3 0-16,-2 0 1 15,-1 0-1-15,-6 0 0 16,0 0 3-16,0 0-3 15,0 0-9-15,0 0-13 16,0 0-11-16,0-3-37 0,-13 0-298 16</inkml:trace>
  <inkml:trace contextRef="#ctx0" brushRef="#br0" timeOffset="-190079.573">30014 6447 512 0,'0'-6'1547'15,"0"3"-1127"-15,0 3-212 0,0-3-24 16,0 3-66-16,0 0 14 16,0 0-10-16,0 0-35 15,0 0-28-15,0 0-33 16,0 0-10-16,0 0-9 16,0 0-1-16,15 0 2 15,-3 0 4-15,-3 0-2 16,15 0 1-16,-6 0 6 15,9 0 7-15,7 0-10 16,-4 0-7-16,3 0-3 16,6 0 0-16,-9 0 1 15,19 0 1-15,-10 0-1 16,-3 0-1-16,12 0 3 0,-11 0-4 16,5 0-2-16,3 0 2 15,0 0-3-15,1 0 3 16,-10 0-3-16,6 0 1 15,-3 0-1-15,-2 0 0 16,5-3 3-16,-3 3-3 16,-3-3 1-16,7 1 1 15,-4-4-1-15,-9 2-1 16,3 4 0-16,0 0 1 16,-5 0-1-16,2 0 0 15,-3 0 0-15,-9 0 0 16,6-2 1-16,-3 2-1 0,0 0 0 15,-5-3 0-15,14 3 1 16,-9 0 0-16,-3-3-1 16,6 0 1-16,-3 3 1 15,0-3-2-15,-6 1 0 16,7 2 1-16,-1-5-1 16,-6 4 0-16,3-4 1 15,-3 4 1-15,3-3 2 16,-9 2-1-16,12-2 4 15,-9-1 0-15,3 5-2 16,-2 0-1-16,-10-4 0 16,15 4 0-16,-9-2 0 15,0-2-2-15,3 2 0 16,0-2-1-16,3 2-1 16,6-4 4-16,-9 4-4 0,-3-2 0 15,0 2 0-15,-3-2 0 16,3 4 1-16,-9 0-1 15,0 0-8-15,0 0-27 16,-15 0-35-16,-3 0-160 0</inkml:trace>
  <inkml:trace contextRef="#ctx0" brushRef="#br0" timeOffset="-188878.782">30104 6720 874 0,'0'0'1313'0,"0"0"-978"15,0 0-103-15,0 0-75 16,0 0 9-16,0 0-33 16,0 0-41-16,0 0-24 15,0 0-21-15,0 0-11 16,0 0-10-16,0 0-3 15,0 0 0-15,0 0-5 16,0 0 0-16,0 0-2 16,0 0-4-16,0 0-6 15,0 0-3-15,0 0 0 16,0 0-3-16,0 0 0 16,0 0 3-16,0 0-3 15,0 0 0-15,0 0 4 0,0 0-3 16,0 0-1-16,6 0 0 15,9 0 0-15,13 0 2 16,-4 0 1-16,9 0 1 16,6 0-1-16,-3 0 0 15,19 0 2-15,-10 0 2 16,15 0-3-16,-11 0 4 16,5 0-2-16,6 0 2 15,-2 0 2-15,-1 0-6 16,3 0 0-16,-8 0 3 0,-1 0-3 15,-6 0 0 1,-2 0-1-16,8 0 1 0,-12 0-1 16,6 0-2-16,1 0 1 15,5 0-2-15,-9 0 0 16,6 0 1-16,-5 0-1 16,5 0 0-1,-12 0 0-15,-3 0 1 0,4 0-1 16,-16 0 0-16,9 0 0 15,-3 0 1-15,-9 0-1 16,0 0 0-16,3 0 4 16,7-5-1-16,-10 4-3 15,3-4 1-15,-3 4 0 16,-6 1 1-16,3-4-1 16,-9 4 1-16,0-3 2 0,-3 3 2 15,-3 0-3 1,9 0 1-16,-9 0-4 15,0 0 4-15,0 0-4 0,0 0 0 16,0 0 0-16,6-2 0 16,-6 2 0-16,9-4 0 15,-9 4 0-15,0 0-4 16,6 0-7-16,-6 0-5 16,0 0-9-16,0 0-28 15,0 0-38-15,-15 0-275 0</inkml:trace>
  <inkml:trace contextRef="#ctx0" brushRef="#br0" timeOffset="-187677.984">30104 7040 2230 0,'0'0'515'0,"6"-1"-333"16,-6 1-45-16,0 0 22 15,9-5-44-15,-3 5-48 16,3-1-22-16,4-4-2 16,-1 3-5-16,6-1-7 15,0 0-1-15,9 1-4 16,-6 2-4-16,12-6-8 16,-9 2-2-16,10 2-3 15,-7-2-1-15,3 4-1 0,3-2 3 16,6 2-1-1,-2-4-2-15,-1 2-1 0,9-1-1 16,-9 3-4-16,7-3 1 16,-4 3 0-16,-3 0-2 15,-3 0 1-15,7 0 2 16,-1 0 0-16,0 0 1 16,-9 0-1-16,12 0 0 15,-8 0-1-15,-1 0-2 16,6 0 0-16,-9 0 0 15,9 0 1-15,-5 0-1 16,-7 0 1-16,-6 0-1 16,9 0 0-16,-6 0 1 15,3 0-1-15,-5 0 0 16,-1 0 3-16,3 0-3 0,-6 0 4 16,9 0 0-16,-12 0-2 15,9 0 1-15,1 0 1 16,-4 0-2-16,0-2 0 15,3-2 1-15,-6 2-3 16,0-2 1-16,-3 1 2 16,3 1-3-16,-3-2 3 15,1 2 0-15,2-2 0 16,-9 3 2-16,12 1-3 16,-9-4 2-16,3 2-3 15,6 2 0-15,-15 0 1 16,6 0-2-16,0-4 3 0,-6 1-1 15,3-3 1-15,0 4 2 16,7-2-3-16,-10-2 2 16,9 4-1-16,-15-2-3 15,6 4 0-15,0 0 0 16,-6 0 0-16,0 0 0 16,0-2 0-16,0 2 1 15,6 0-1-15,-3 0 0 16,9 0 0-16,-12 0 0 15,6 0 0-15,-6 0 0 16,6 0 0-16,-6 0-3 16,0 0-4-16,0-6-13 15,0 3-34-15,-12-3-178 0</inkml:trace>
  <inkml:trace contextRef="#ctx0" brushRef="#br0" timeOffset="-186167.28">30367 5568 2457 0,'0'4'310'16,"-6"4"-241"-16,0 7-26 16,-3-3 5-16,-3 12-18 15,-3-4-13-15,3 2 0 16,-10 5 31-16,13-1-4 15,-12-1-3-15,3-2-9 16,-3-3-20-16,9 0-6 16,0-5-6-16,3 0-10 15,3-4-74-15,6-1-90 16,0-5-203-16</inkml:trace>
  <inkml:trace contextRef="#ctx0" brushRef="#br0" timeOffset="-185538.506">30880 5501 2647 0,'0'3'254'0,"0"1"-192"16,0 2-19-16,-6 5 47 16,0 4-10-16,-6 6-5 15,-3 1-13-15,0 4-20 16,-3 4-8-16,-1-2-17 15,-8 5-8-15,9 0-5 16,-9-4-4-16,9 3 0 16,-9-2 0-16,15-7-13 15,-9-3-21-15,8 4-63 16,13-13-72-16,0-1-158 0</inkml:trace>
  <inkml:trace contextRef="#ctx0" brushRef="#br0" timeOffset="-184845.271">31330 5542 122 0,'0'0'1849'16,"0"6"-1409"-16,0 2-206 0,0 3-23 16,-6 0-75-16,0 6 0 15,-9 1-27-15,-4 3-45 16,4-2-19-16,3 1-8 16,-6 2-24-16,3-5-7 15,3 0-5-15,-6 1-1 16,3 0-15-16,3 5-50 15,3-5-129-15,6-6-200 0</inkml:trace>
  <inkml:trace contextRef="#ctx0" brushRef="#br0" timeOffset="-184080.774">31707 5402 2388 0,'6'0'321'0,"-6"0"-249"16,0 0-53-16,0 0-17 16,0 0-1-16,0 0 3 15,0 0-2-15,0 0 27 16,0 0 15-16,0 0 10 15,0 0 12-15,0 2 32 16,0 4 4-16,0 6-28 16,-6 3-21-16,-3 3-2 0,-9 2-12 15,3 6-15 1,0 3-6-16,-7 3-6 0,1 1-2 16,3-3-5-16,3 1-4 15,6-4 0-15,-9-3-1 16,9-2 0-16,3-6-18 15,0 1-48-15,6-5-149 16,-12-4-635-16</inkml:trace>
  <inkml:trace contextRef="#ctx0" brushRef="#br0" timeOffset="-180447.788">32253 6244 2910 0,'0'0'421'0,"0"0"-312"16,0 0-40-16,0 0-11 16,0 0 0-16,0 0-25 15,0 0-22-15,0 0-7 0,0 19-4 16,0 7 0-16,0 8 4 15,-6 7-1-15,-3 1-3 16,-3-7 1-16,6-2-1 16,0-5 1-16,-3-10 1 15,9-7-2-15,0-7 0 16,0-4 1-16,0 0 2 16,0 0 0-16,0-15-3 15,0-17-5-15,9-18-8 16,3-9-2-16,0-10-2 15,3-2-13-15,-6 3 4 16,15 7 6-16,-18 9 3 16,7 13 10-16,-7 12 0 0,6 20-2 15,-6 7-7 1,9 0 0-16,-9 23 5 0,9 18 1 16,-3 6 7-16,-6 8 2 15,6 5 1-15,-3-6 0 16,0-2 1-16,0-5-1 15,-3-5 0-15,0-13-4 16,-6-6-81-16,0-11-174 16,0-6-733-16</inkml:trace>
  <inkml:trace contextRef="#ctx0" brushRef="#br0" timeOffset="-180267.734">32175 6417 2575 0,'0'0'380'0,"0"0"-297"0,0 0-55 15,21 0 8-15,-3 0 23 16,15 0-31-16,15-5-28 16,7-11-47-16,-10-4-223 0</inkml:trace>
  <inkml:trace contextRef="#ctx0" brushRef="#br0" timeOffset="-179708.183">32760 5991 2724 0,'0'0'424'0,"0"-4"-244"16,0 4-80-16,0 0-45 15,0-2-23-15,0-2-20 16,-6 1-12-16,-6 3 0 0,-12 0-3 15,3 0 0 1,0 0 3-16,-3 0-4 0,-1 0 4 16,16 0 1-16,-6 0 0 15,6 0-1-15,6 0 1 16,3 0 0-16,0 7-1 16,0-5-4-16,0 9 4 15,0 8 0-15,0 4 0 16,0 8 1-16,3 8-1 15,6 2 1-15,-9 8 2 16,9-1-2-16,-9 1 0 16,6 2 1-16,0 2-1 15,-6-5-1-15,3-1 1 0,-3-8-1 16,0-7 0 0,0-3 1-16,10-15-1 0,-10-4 0 15,6-5-6-15,6-5-9 16,15 0-2-16,0 0 9 15,18-27-12-15,1 2-117 16,-10-1-553-16</inkml:trace>
  <inkml:trace contextRef="#ctx0" brushRef="#br0" timeOffset="-179440.189">32851 6145 2747 0,'0'4'319'0,"0"4"-256"16,0 10-28-16,0 2 83 15,0 3-48-15,0 3-31 16,0 3-22-16,0 4-9 15,0-3-8-15,6-4-3 16,0 2-57-16,3-6-142 16,-9-5-435-16</inkml:trace>
  <inkml:trace contextRef="#ctx0" brushRef="#br0" timeOffset="-178865.183">32923 5952 2769 0,'0'0'337'0,"0"0"-245"16,0 0 11 0,0 0-19-16,0 0-45 0,3 0-26 15,21 0-5-15,-5 0 1 16,-1 0-4-16,3-6-4 16,0 0-1-16,-6 4 1 15,0-2-1-15,0 4 1 16,-12 0-1-16,6 0 1 15,-3 0-1-15,-6 0 1 16,0 0 4-16,0 0 5 16,0 0 6-16,0 0 4 15,0 0-8-15,0 0-9 16,0 4-3-16,6 12 3 16,-6 6-2-16,6 0 3 15,3 9-4-15,3-2 1 0,-2 9 0 16,-1 3-1-16,6 2 0 15,-6 4 1-15,6 3 0 16,-9 3-1-16,9-4 0 16,-3 4 0-16,-3-9 1 15,3-3 0-15,-6-6 2 16,-6-5-3-16,0-8 1 16,0 2 2-16,-33-1 3 15,-45 15-6-15,11-6-38 16,-11-5-185-16</inkml:trace>
  <inkml:trace contextRef="#ctx0" brushRef="#br0" timeOffset="-177608.403">30964 7444 2914 0,'0'0'486'16,"0"0"-434"-16,0 0-7 15,0 0 1-15,0 0-6 16,0 0-10-16,0 0-17 0,0 0-7 16,0 0-6-1,0 0-7-15,0 4-33 0,0 13-43 16,0-3-171-16,0 4-2120 0</inkml:trace>
  <inkml:trace contextRef="#ctx0" brushRef="#br0" timeOffset="-177365.025">31043 7881 3027 0,'0'0'316'0,"0"0"-252"16,6 0-29-16,-6 0 10 15,6 0 8-15,-6 0-29 16,0 0-16-16,9 6-5 16,-9-4-3-16,3 13-33 15,6 0-66-15,-9-4-597 0</inkml:trace>
  <inkml:trace contextRef="#ctx0" brushRef="#br0" timeOffset="-177204.523">31173 8300 3124 0,'0'0'215'0,"0"2"-185"15,0 1-30-15,0 3-12 16,12 3-111-16,-3-3-391 0</inkml:trace>
  <inkml:trace contextRef="#ctx0" brushRef="#br0" timeOffset="-177015.179">31212 8694 3191 0,'0'0'164'0,"0"3"-115"0,0-3-22 16,0 3-5-16,0 6-22 16,3 0-36-16,6-3-213 0</inkml:trace>
  <inkml:trace contextRef="#ctx0" brushRef="#br0" timeOffset="-176692.622">31200 9423 2713 0,'0'3'247'16,"0"3"-190"0,0 0-57-16,0-3-196 0</inkml:trace>
  <inkml:trace contextRef="#ctx0" brushRef="#br0" timeOffset="-174961.284">30050 10512 2125 0,'0'0'509'16,"-6"0"-341"-16,6 0-30 15,0 0 25-15,0 0-20 16,0 0-40-16,0 0-42 16,0 0-21-16,0 0-9 15,0 0-1-15,0 0-7 16,0 0-4-16,6 0-1 0,6 0 0 16,0 0 7-16,6 0 1 15,9 0-10-15,1 0-4 16,2 0-3-16,3 0-1 15,12 0 0-15,-6 0 0 16,1 0-1-16,2 0-1 16,6 0-3-16,-9 0-3 15,7 0 1-15,-7 0 1 16,3 0-1-16,7 0 1 16,-13 0 3-16,12 0-2 15,-9 0 1-15,7 0-1 16,-7 0 1-16,0 0-4 15,-9 0 1-15,12 0 1 0,-2 0-2 16,-7 0 0-16,0 0 1 16,0 0-1-16,-6 0 0 15,7 0 0-15,-7 0 1 16,0 0-1-16,0 0 0 16,-3 0 0-16,3 0 1 15,1 0-1-15,2 0 5 16,-3 0-3-16,-3-4-2 15,0 2 0-15,0 2 1 16,1 0-1-16,-4-4 3 16,0 4-3-16,-3 0 2 15,6-1-2-15,-6 1 3 16,3-4 1-16,-9 4 2 0,9-2 1 16,-11 2-3-16,14 0 1 15,-12 0-1-15,0-4 1 16,0 4-3-16,3-2 1 15,-3 2-1-15,3 0 0 16,-3-3-1-16,0-1 0 16,3 4 0-16,-9 0-1 15,6 0 3-15,-5 0-3 16,-1 0 2-16,-6 0 0 16,0 0-2-16,0 0 0 15,0 0 3-15,0 0-3 16,0 0 2-16,0 0-2 0,0 0-8 15,-6 0-16-15,-13 0-40 16,-2 0-158-16</inkml:trace>
  <inkml:trace contextRef="#ctx0" brushRef="#br0" timeOffset="-173765">30077 10821 2733 0,'0'0'396'16,"0"0"-219"-1,0 0-73-15,0 0-49 16,0 0-31-16,15 0 1 0,-3 0-1 15,9 0-3-15,1 0 6 16,-1 0 3-16,6 0-3 16,15 5-6-16,-3-5-3 15,4 0-2-15,5 0-1 16,-6 0-1-16,12 0-5 16,-2 0-1-16,-7 0-3 15,3 0 0-15,-2 0-1 16,-1 0 0-16,-9 0 0 15,12 0 4-15,-8 0-3 0,-4 0 0 16,12 0-2 0,-15 0-3-16,-2 0 2 0,2 0-2 15,-3 0 0-15,0 0 1 16,-6 0-1-16,3 0 0 16,-2 0 1-16,2 0-1 15,0 0 0-15,-6 0 1 16,9 0-1-16,-6 0 1 15,3 0-1-15,-5 0 0 16,-4 0 0-16,3 0 1 16,-3 0-1-16,0 0 0 15,3 0 0-15,-6 0 3 16,9 0-3-16,1 0 3 16,-4 0 0-16,6 0-1 15,-9 0 0-15,-6 0-2 0,3 0 0 16,-12 0 1-16,12 0 0 15,-9 0 1-15,6 0 0 16,-3 0 4-16,3 0-4 16,-2 0 1-16,8 0 1 15,-9-5-1-15,0 4-2 16,3 1 1-16,-3-4-2 16,-6 4 0-16,12 0 2 15,-15 0-2-15,6 0 2 16,-6 0-2-16,0 0 0 15,6 0 0-15,-6 0 1 16,0 0-1-16,0 0 0 16,0 0 1-16,0 0-1 0,0 0 0 15,0 0-2 1,0 0-10-16,-6 0-17 0,-15 0-58 16,3 0-225-16</inkml:trace>
  <inkml:trace contextRef="#ctx0" brushRef="#br0" timeOffset="-172610.664">30165 11177 2590 0,'0'0'308'0,"3"0"-136"16,12-4 22-16,-6 4-55 15,-6 0-62-15,12-2-22 16,3 2-11-16,3 0-1 0,0 0-11 15,-6 0-10 1,16 0 6-16,-7 0-6 0,9 0-9 16,0 0 3-16,6 0-2 15,7-4-1-15,-1-1-4 16,3-1 0-16,7 0-2 16,-10 1-2-16,3-1-2 15,-12 6-1-15,4-5-1 16,-7 5-1-16,-6 0 3 15,-6 0-1-15,6 0 0 16,6 0 0-16,-8 0 0 16,5 0-2-16,0 0 0 15,0 0 2-15,-6 0-1 16,3 0-1-16,-2 0 0 0,2 0 1 16,0 0 1-16,-9 0-2 15,9 0 0-15,-3 0 1 16,-3 0 0-16,1 0 0 15,2 0 0-15,-6 0-1 16,0 0 1-16,3 0-1 16,0 0 0-16,-6 0 0 15,3 0 0-15,-3 0 0 16,1 0 1-16,5 5-1 16,-3-5 0-16,-3 0 2 15,3 0-2-15,3 0 1 16,-12 0 1-16,12 0-2 15,-9 0 0-15,9 0 0 0,-11 0 0 16,8 0 0-16,-12 0 1 16,6 0-1-16,-6 0 3 15,9 0-1-15,-12 0 0 16,12 0 1-16,-3 0-1 16,-3 0 0-16,3 0-2 15,-12 0 2-15,6 0-2 16,-3 0 1-16,-3 0-1 15,9 0 2-15,-9 0-1 16,6 0-1-16,-6 0 0 16,9 0 1-16,-9 0-1 15,0 0 0-15,0 0 0 16,0 0 0-16,0 0 0 0,0 0-5 16,0 0-8-1,0 0-10-15,-27 0-23 0,0 0-75 16,-12 0-395-16</inkml:trace>
  <inkml:trace contextRef="#ctx0" brushRef="#br0" timeOffset="-171544.535">30153 11548 88 0,'0'0'2403'0,"0"0"-2089"15,0 0-145-15,0 0-7 16,0 0-18-16,0 0-49 16,0 0-41-16,0 0-14 15,0 0 3-15,6 0-5 16,0 0 1-16,-3 0 4 15,12 0-13-15,-3 0-5 16,15 0-2-16,0 0-3 0,0 0-2 16,13 0-5-1,-1 0-1-15,-3 0-1 0,3 0-4 16,7 0-3-16,-7 0 0 16,0 0 0-16,-3 0 1 15,6 0-1-15,-2 0 0 16,-4 0 2-16,6 0-2 15,3-6-1-15,-14 2 1 16,11 3-3-16,-3 1 1 16,-6 0-2-16,-2 0 0 15,2 0 1-15,-3 0 0 16,3 0-1-16,-3 0 0 16,6 0 0-16,-2 0 1 0,-7 0-1 15,3 0 0 1,-9 0 0-16,-3 0 0 0,3 0 0 15,-2 0 0-15,2 0 1 16,-6-3-1-16,9 3 0 16,0 0 0-16,-3-4 0 15,0 2 0-15,3-2 0 16,-5 4 1-16,2 0-1 16,-3 0 0-16,3-2 1 15,-6 2-1-15,9-4 0 16,0 4 3-16,-12-2-3 15,16 2 2-15,-7-4-2 16,-12 1 0-16,12 2 3 16,0-4-3-16,-3 5 2 0,-3-1-2 15,0-3 1-15,9-2-1 16,-6 6 2-16,1 0-2 16,2-2 0-16,-12-2 4 15,3 4-2-15,0-3-1 16,-12 3 0-16,0 0-1 15,3 0 1-15,-3 0-1 16,0 0 0-16,0 0-1 16,0 0-6-16,0-3-8 15,0-6-11-15,0-3-44 16,0 2-198-16</inkml:trace>
  <inkml:trace contextRef="#ctx0" brushRef="#br0" timeOffset="-170815.468">32114 11082 3264 0,'0'3'213'16,"-3"4"-167"-16,3 7-25 0,-9-2 6 15,9 9-1-15,-6 5-1 16,6-7-4-16,0 2-2 16,0-3 2-16,0-6-6 15,0-7-3-15,0-1-4 16,0-4 0-16,0 0 1 16,0-13 5-16,0-19-11 15,0-9-3-15,15-11-8 16,-12-9 2-16,6-4-7 15,-3-2 1-15,-6 2 1 16,0 6 2-16,0 12 7 0,0 15 1 16,7 12-2-1,-1 17 3-15,0 3-4 0,9 13-1 16,-3 21 5 0,9 17 0-16,3 4 3 0,-6 0 1 15,-3 1-3-15,0-3 3 16,3-12-4-16,-9-7 0 15,7-5 0-15,-7-7-3 16,-9-7-14-16,0-8-55 16,0-7-128-16</inkml:trace>
  <inkml:trace contextRef="#ctx0" brushRef="#br0" timeOffset="-170627.25">32111 11012 3041 0,'0'0'331'0,"0"3"-272"15,12-3-16-15,13 4 12 16,2-4-13-16,3 0-19 16,3 0-23-16,15-4-3 15,-11-7-55-15,-4-7-306 0</inkml:trace>
  <inkml:trace contextRef="#ctx0" brushRef="#br0" timeOffset="-169997.473">32760 10495 3317 0,'-6'0'159'0,"-3"-4"-120"16,6 2 2-16,-12-1-15 16,0-1-16-16,0 4-8 15,-12 0-2-15,9 0 5 16,-10 0 11-16,-2 4 4 16,9 5-3-16,0 2-6 15,3 1-2-15,3-3-4 16,0 5-3-16,12 1-1 15,-9-3 1-15,12 2-2 16,0-2 1-16,0 5 1 16,0 4 1-16,0 2 1 15,0 3 0-15,0 3 1 16,12 2 1-16,0 1 3 16,3 0-1-16,3 0-2 15,-6-3-2-15,3 3-1 0,-3 1-1 16,-3-4 2-16,9-3-4 15,-12 0 1-15,0-3-1 16,7-5 2-16,-13 1-1 16,15-12-1-16,-15 6 0 15,12-7-1-15,-6 0 1 16,0-6-7-16,15 0-8 16,-6 0-11-16,18-10-27 15,0-11-65-15,-8-5-428 0</inkml:trace>
  <inkml:trace contextRef="#ctx0" brushRef="#br0" timeOffset="-168164.774">33008 10461 3102 0,'0'0'314'0,"0"0"-210"16,0 0-23-16,0-5-26 15,0-1-13-15,9 0-19 16,15-3-8-16,0 3-3 16,-3-6-5-16,6 4-3 15,-5 2-2-15,2 0-2 0,-6 4 1 16,-6-2-1-16,-6 2 1 16,-6 2 1-16,9 0 0 15,-9 0 5-15,0 0 3 16,0 0-4-16,0 0-1 15,0 0-5-15,0 0 0 16,0 14-3-16,0 11 3 16,0 7-1-16,0 3 1 15,12 8 0-15,-6 7 0 16,9-1 1-16,-3 1-1 16,6 4 1-16,-3-10-1 15,-3-2 1-15,7-3-1 16,2-4 0-16,-12-3 0 0,6-8 1 15,-6-4-1 1,-9 1 1-16,0-10-1 0,-15 4-3 16,-30 0-7-16,-58-4-17 15,-3-2-68-15,10-9-412 0</inkml:trace>
  <inkml:trace contextRef="#ctx0" brushRef="#br0" timeOffset="-165897.028">32736 10753 2737 0,'0'0'445'15,"0"0"-265"-15,0 0-83 16,0 0-36-16,0-5-25 16,0 5-15-16,0 0-7 15,0 0 0-15,0 0-3 16,0 0-3-16,0 0-8 15,0 0-3-15,0 5-2 16,0 5 5-16,0 12 1 0,6-6 1 16,6 10 2-1,0-1-4-15,-6 3 0 0,9-4-13 16,-9-1-19-16,1-5-44 16,-4-9-297-16</inkml:trace>
  <inkml:trace contextRef="#ctx0" brushRef="#br0" timeOffset="-165304.169">32975 10705 2691 0,'0'0'528'15,"0"0"-385"-15,6 0-65 16,-6 0-14-16,6 0-20 16,-6 0-22-16,0 0-9 0,15 0 6 15,-9 0 0-15,3 0-7 16,9 0-6-16,0 0-4 15,3 3-1-15,-3 9-1 16,3 2-2-16,-9 6-13 16,-2 1 0-16,-1-1 4 15,-3 5 1-15,-6-5 2 16,0-1 0-16,0 0 5 16,-6-8 0-16,-13 1 3 15,-2-3 0-15,3-9 0 16,-3 0 0-16,-3 0 0 15,12-12 0-15,-3-11 0 0,9-4-11 16,0-1-10-16,6 3-5 16,0 3 1-1,0 2-75-15,6 3-452 0</inkml:trace>
  <inkml:trace contextRef="#ctx0" brushRef="#br0" timeOffset="-161849.659">29096 6031 249 0,'0'0'2955'15,"0"0"-2799"-15,0-2-80 0,0-2-6 16,0 2-6-16,0 2-14 16,0 0-26-16,0-4-8 15,0 4-6-15,0 0 2 16,0 0 2-16,0 0 1 15,0 0-5-15,9 0-4 16,6 0-1-16,22 0 1 16,8 0 1-16,0 0-2 15,12-2-2-15,10-4-1 16,-1 3-1-16,-8 3-1 16,-1 0 0-16,-15 0-11 0,-9 0-15 15,1 0-12 1,-13 0-23-16,-6 0-27 0,-3 0-222 15,-12 0-1202-15</inkml:trace>
  <inkml:trace contextRef="#ctx0" brushRef="#br0" timeOffset="-161498.313">29534 5818 3196 0,'0'0'240'0,"0"0"-183"16,0 0-32-1,0 0-7-15,0 0-6 0,18 0 5 16,0 6 8-16,6 3-7 16,9 2 3-16,-5 0-4 15,5 1-7-15,-3 2-5 16,6-2-3-16,-12 7-1 15,-3-6-1-15,1 6 3 16,-10-9 0-16,-9 8-1 16,6-3 2-16,-9 3 0 15,0 2-1-15,-18 6 6 16,-16 10-2-16,-5 2-5 16,-12 6-2-16,-25 14-14 15,16-12-50-15,15-7-71 0</inkml:trace>
  <inkml:trace contextRef="#ctx0" brushRef="#br0" timeOffset="-157764.329">28954 10736 3203 0,'0'0'168'0,"0"0"-136"15,0 0-10-15,0 0 20 16,0 0-2-16,0 0-22 16,0 0-8-16,0-2 10 15,0 2 23-15,0 0 4 16,0 0-14-16,12-2-5 16,10 2-10-16,2-4-8 15,15 4-2-15,15-2-3 16,10 2-2-16,5 0-3 15,13 0 1-15,-4 0 1 16,4 0-2-16,-10 0-2 0,-6 0-5 16,-14 0-3-16,-13 0-8 15,-12 0-9-15,-18 0-25 16,-9-4-11-16,0 2-28 16,0-4-489-16</inkml:trace>
  <inkml:trace contextRef="#ctx0" brushRef="#br0" timeOffset="-157397.95">29501 10461 3283 0,'0'0'202'15,"0"0"-160"-15,0 0-30 16,0 0-5-16,6 0 10 16,15 15 10-16,3 0-4 15,9-4-1-15,-6 5-4 16,7-5-5-16,-4 4-4 16,3 0-2-16,-6-6-5 15,-3 5 2-15,-6-2-4 16,-3 2 0-16,-9-2 6 15,1-3 0-15,-7 3 1 16,0 2 0-16,0 5 1 16,-7 3 1-16,-17 8-3 0,-9 7-1 15,-12 5-3-15,0 1-2 16,-28 19 0-16,4-15-27 16,20-16-91-16</inkml:trace>
  <inkml:trace contextRef="#ctx0" brushRef="#br0" timeOffset="-153600.169">29956 3473 3222 0,'0'0'192'16,"0"0"-142"-16,0 5-37 16,0 11-13-16,3 7 11 15,16 10 2-15,-10 10 3 16,6 4-8-16,-3 5-2 16,3-5 5-16,-3 4-6 15,-3-11-5-15,3-5 0 0,-6-5-26 16,-6-7-35-1,0-11-179-15,0-9-304 0</inkml:trace>
  <inkml:trace contextRef="#ctx0" brushRef="#br0" timeOffset="-152329.587">30029 3421 2809 0,'0'-3'281'0,"0"0"-109"16,0-1-59-16,0 4-44 0,0 0-25 16,0 0-23-16,0 0-5 15,0 0-6-15,0 0-6 16,0 0-4-16,12 19 7 15,-3 3 3-15,9 4-10 16,0 5 3-16,0-2-2 16,-3-6 2-16,0-8 0 15,4 0-3-15,-13-7 0 16,3-5 0-16,0-3-5 16,-3 0 4-16,6-15 1 15,3-11-1-15,3-12-4 16,3-1-7-16,0 2-3 15,-9 5-1-15,0 6 3 16,-6 10 8-16,1 9 4 0,-7 7 1 16,9 0 0-16,-6 0-6 15,12 17 6-15,-9 11 1 16,15 5-1-16,-9 7 1 16,6 2-1-16,0 2 7 15,-3-1-2-15,6 1-2 16,0-5 2-16,4-5 3 15,-16-7-2-15,15-9-3 16,-12-1-3-16,0-12 0 16,0 1-4-16,3-6-11 15,-9 0 1-15,3 0 4 16,15 0 2-16,-6-13-6 16,4-11-22-16,-10-6-22 0,-3 2-57 15,9-4-33-15,-12 0-54 16,-6-1-21-16,0 6 115 15,0 10 108-15,-6 2 115 16,-12 7 39-16,15 4-49 16,-9 4-43-16,-3 0 9 15,9 18-13-15,-1 8-20 16,7 9-14-16,0 6-12 16,0 1-3-16,0-8-3 15,0-1 0-15,22-5 0 16,-10-6 11-16,6-11 4 15,3-7-4-15,-3-4 1 16,3 0-1-16,-3-12-11 0,9-18-6 16,-8-1-14-16,-4-1 13 15,-12-1 1-15,6 7 0 16,-9 6 59-16,0 7 6 16,0 7-3-16,0 4-16 15,0 2-25-15,0 0-19 16,0 0-2-16,6 0-2 15,0 2 1-15,3 7 1 16,-6 6-1-16,12 0 1 16,-3-1-3-16,3 0-4 15,0-2-8-15,0 1-10 16,-6-6 0-16,0-2 2 16,-9-4 2-16,9-1 5 15,-9 0 16-15,6 0 2 16,-6-6 10-16,0-14-5 0,7-6-6 15,-4-7 0-15,-3 0 0 16,18-1-1-16,-12 8 0 16,0 6 0-16,-3 8 0 15,6 9 0-15,6 3-3 16,-3 0-4-16,0 15-7 16,0 8 0-16,9 3 1 15,-12 5 2-15,15-9 2 16,-12 1-1-16,4-8-10 15,-10-3-2-15,-3-6 1 16,6-4-12-16,-9-2 11 16,6 0 22-16,0-2 17 15,-6-18-16-15,6-5 5 0,3 3-6 16,3-2 0 0,-6 1-9-16,6 11 0 0,3 9 4 15,-6 3-7-15,6 3-8 16,-3 26-7-16,3 9 17 15,13 11 1-15,-10-6-68 16,-6-15-227-16</inkml:trace>
  <inkml:trace contextRef="#ctx0" brushRef="#br0" timeOffset="-140637.611">30062 4143 3112 0,'-12'0'217'0,"12"0"-182"15,0 0 14-15,0 0 5 16,0 0-13-16,0 0-25 16,0 0-12-16,0 0-3 15,0 0-1-15,0 0 0 0,0 0 7 16,0 0 10-1,0 0 12-15,0 0-1 0,0 0-3 16,0 0-7-16,0 0-7 16,0 0-3-16,0 0 1 15,0 0 4-15,0 0 1 16,0 0-3-16,12 0-5 16,0 0 0-16,12 0-2 15,12 0 0-15,22 0 3 16,5 0 0-16,16-5-4 15,11 0-1-15,10-1-2 16,-10 0 2-16,4 1-2 16,-4 4 1-16,-2-2-1 15,-25-1-3-15,-5-2-4 16,-16 4-14-16,-9-4-24 0,-21 0-33 16,-9 6-23-1,-3-6-160-15</inkml:trace>
  <inkml:trace contextRef="#ctx0" brushRef="#br0" timeOffset="-140186.635">30044 4287 2856 0,'0'0'281'0,"0"0"-176"16,0 0 22-16,0 0-46 15,0 0-24-15,6 0-30 16,18 0 3-16,6 0 25 16,19 0-14-16,8-6-6 15,15 0-10-15,31-8-7 0,48-4 0 16,-15-2-3-16,0 4-4 15,-28 3-6-15,-32 7-5 16,-1 3-11-16,-2-1-42 16,-28 4-87-16,-18-2-1398 0</inkml:trace>
  <inkml:trace contextRef="#ctx0" brushRef="#br1" timeOffset="-127595.099">30153 4673 2292 0,'-28'12'288'16,"1"0"-172"-16,3-1 33 15,-6 7-37-15,15-10-62 16,6 4-50-16,9-3-68 15,0-4-195-15,0-5-1571 0</inkml:trace>
  <inkml:trace contextRef="#ctx0" brushRef="#br1" timeOffset="-127346.272">30666 4568 1971 0,'0'0'927'16,"-6"0"-747"-16,-15 3-126 16,-4 14 43-16,-8 4-11 15,0 5-36-15,9-2-26 16,-15 2-5-16,5-3-3 16,1 3-11-16,0-2-5 15,15-4 0-15,-3-1-40 16,9-11-86-16,12-2-96 15,0-4-246-15</inkml:trace>
  <inkml:trace contextRef="#ctx0" brushRef="#br1" timeOffset="-127159.941">30626 4676 2174 0,'0'0'665'0,"0"0"-524"16,-18 0-86-16,-9 17 37 15,-6 2-1-15,9 3-44 16,-9 4-36-16,8-5-4 16,10-3-7-16,9-4 0 15,6-4-110-15,12-10-63 0,25 0-37 16,5-4-1450-16</inkml:trace>
  <inkml:trace contextRef="#ctx0" brushRef="#br1" timeOffset="-126980.856">30886 4673 2970 0,'0'0'279'0,"0"0"-230"15,0 0-13-15,-12 14-8 16,-15 7-13-16,6 3-15 16,-10 2-4-16,19 0-34 15,-9-5-36-15,21-7-105 16,0-4-107-16,0-10-1673 0</inkml:trace>
  <inkml:trace contextRef="#ctx0" brushRef="#br1" timeOffset="-126808.461">31140 4691 2691 0,'0'2'289'0,"-16"13"-227"16,-11 6-41-16,-6-1-21 15,0 3 7-15,0 2-7 16,6-3-1-16,5-8-27 16,22-8-17-16,0-6-159 15,15 0-459-15</inkml:trace>
  <inkml:trace contextRef="#ctx0" brushRef="#br1" timeOffset="-126626.826">31357 4661 2914 0,'0'0'318'16,"-18"6"-264"-16,-3 14-24 15,-7 1-14-15,-5 5-13 16,0 0-3-16,15-2-28 16,6-1-46-16,12-5-93 15,0-14-194-15</inkml:trace>
  <inkml:trace contextRef="#ctx0" brushRef="#br1" timeOffset="-126439.424">31526 4653 2769 0,'0'0'454'0,"0"0"-354"16,0 0-32-16,0 0-24 15,-15 14-7-15,3 4-24 16,-9 0-13-16,-1 5 0 15,13-5-13-15,3-7-7 16,6-1-33-16,0-10-145 16,24-7-97-16,4-13-84 0</inkml:trace>
  <inkml:trace contextRef="#ctx0" brushRef="#br1" timeOffset="-126313.322">31746 4603 2783 0,'0'12'290'0,"-12"8"-91"0,-9 6-105 16,-6 4-53-16,-3-4-41 16,2-9-53-16,16-5-524 0</inkml:trace>
  <inkml:trace contextRef="#ctx0" brushRef="#br1" timeOffset="-124462.496">31879 4492 2652 0,'0'0'414'0,"0"0"-275"15,0 0-1-15,0 0-64 0,0 0-44 16,9 0-13-16,6 0-8 16,-12-4 0-16,6 0 7 15,3-6 2-15,9 8-2 16,-9-4-2-16,7-1-7 15,-4 7-2-15,-3 0-5 16,6 0 0-16,-9 7-3 16,-3 13-5-16,0 7 0 15,0 7 3-15,-6 5 5 16,0 5 0-16,-6-1 0 16,-6 4 0-16,-3-2 0 15,3-7 5-15,0-2 2 16,6-3 1-16,-3-1-1 15,3-6 0-15,6 1-4 0,0 0 1 16,0-7-1-16,0-2-3 16,6-1 1-16,3-2-1 15,0-4 0-15,6-2 0 16,-3 0 1-16,-3-7-1 16,-3-2 1-16,-6 0 2 15,6 0-1-15,-6 0 2 16,0 0 2-16,0 5 7 15,0 0-5-15,0 3-5 16,-6 7-3-16,-9 9 0 16,3 4 5-16,-6 11 3 15,-3-1-4-15,8 6 1 0,1 0 0 16,-3-6-2 0,9-3-3-16,6-6 3 0,0-3 0 15,0-1-3-15,0-5 1 16,0 2 4-16,15-4-2 15,-9 1-3-15,6-3 0 16,-9 1 1-16,13 2-1 16,-7-4 1-16,-3 4-1 15,-3 1 2-15,-3 2 4 16,0-2-4-16,0 4 5 16,0-1 4-16,-9 6-1 15,-19 0-1-15,-17 1-7 16,0-1-2-16,-37-9-42 0,19-1-92 15,12-19-943-15</inkml:trace>
  <inkml:trace contextRef="#ctx0" brushRef="#br1" timeOffset="-122379.958">31810 5833 3024 0,'0'0'308'0,"0"0"-216"16,0 0-16 0,0 0-14-16,0-4-16 0,0 1-22 15,6 3-4-15,3-2 1 16,3-4-2-16,-3 0-6 15,15 0-4-15,-6 2-3 16,0 4-3-16,9 0-3 16,-6 0 0-16,4 0 0 15,-10 12 0-15,3 3-5 16,-6 6-2-16,-3 4 2 16,-3 2 2-16,-6 9 2 15,0-2 1-15,0 7 0 0,0-3 0 16,-15 9 2-16,-3-2-1 15,0-2 1-15,-7 4 2 16,10-7-1-16,9-1 1 16,-9-7-1-16,15-2 0 15,0-8 0-15,0-3-3 16,0-5 0-16,0-5 0 16,0 2 1-16,15-2-1 15,-3-3 2-15,13 0-2 16,-7-6 4-16,9 0-1 15,0 0-3-15,0 0 0 16,-3 0 1-16,-12 0-1 16,3 0 0-16,-15 0-1 15,0 0 1-15,0 4 0 16,0 4 0-16,0 6 0 0,0 4 3 16,-6 9 3-16,-3-1 0 15,6 5-2-15,-6 2 1 16,9 5 0-16,0 1-3 15,0 7 0-15,0-1-2 16,0 3 0-16,0-3 0 16,12 2 2-16,-12-6-2 15,9-7 0-15,-9-2-2 16,0-7-8-16,-39 3-14 16,-12-3-54-16,-3-11-176 0</inkml:trace>
  <inkml:trace contextRef="#ctx0" brushRef="#br1" timeOffset="-120313.283">31816 10641 3276 0,'0'-4'194'0,"0"-1"-152"16,0-1-13-16,0 3-5 15,0-6-2-15,9 3-10 16,3-2-9-16,9 2 4 16,-9 0 3-16,6-3 4 15,9 0-1-15,0 3-4 16,-6 1-4-16,10 2-2 15,-1-3-2-15,-9 6-1 16,6 0 1-16,-15 0-1 0,0 0-4 16,-6 3-4-16,-6 14-2 15,0 3 4-15,0 13 4 16,-15-1 2-16,0 9 7 16,-12 4 2-16,0-1-3 15,3-3 1-15,3-1-1 16,2-2-2-16,7-3 0 15,3-3 1-15,3-5-1 16,6-1-2-16,0-5-1 16,0 1 2-16,0-1-3 15,0-3 0-15,-6-4 1 16,6 0-1-16,0-8 1 16,0 4-1-16,0-4 0 15,0-6-1-15,0 2-5 16,0-2 0-16,0 0 3 0,6 0 3 15,0 0 2-15,-6 4-1 16,9-4-1-16,-9 3 0 16,0-1 0-16,0 2 1 15,0 3 1-15,0 8-2 16,0 4 3-16,-15 4 1 16,3 6 3-16,3 3 1 15,6 1-1-15,-6-2-3 16,3 0-2-16,6-3 0 15,0-2 3-15,0-1-5 16,0-3 2-16,0-2-2 16,15 2 1-16,-12 0 1 15,12-2-2-15,-9 1 0 0,0 3 1 16,3 3 2-16,-9-1-3 16,0 3 2-16,0 0 2 15,0 3 0-15,-15 4 3 16,-9-5-2-16,-9 5 1 15,-12-2-5-15,-16-3-1 16,-23-21-18-16,11-6-56 16,22-4-241-16</inkml:trace>
  <inkml:trace contextRef="#ctx0" brushRef="#br1" timeOffset="-115329.457">28517 5733 3344 0,'0'-9'147'15,"0"-3"-104"-15,0-2-14 16,9 2 1-16,9-1-2 15,-3 6-16-15,3 1-8 16,0 2-4-16,3 4 0 16,-9 0 0-16,1 10-18 15,2 13-6-15,-9 9 5 0,-6 6 6 16,0 3 6-16,0 6 3 16,-6-3 4-16,-9-1 0 15,2-1 0-15,1-10 0 16,12-3 0-16,0-6-41 15,18-5-119-15,4-6-700 0</inkml:trace>
  <inkml:trace contextRef="#ctx0" brushRef="#br1" timeOffset="-115205.473">28788 6295 3352 0,'0'0'207'0,"0"0"-162"15,0 0-45 1,9 0-18-16,10-10-145 0</inkml:trace>
  <inkml:trace contextRef="#ctx0" brushRef="#br1" timeOffset="-108903.738">29202 5255 2924 0,'-6'13'244'0,"6"1"-182"15,0 13 9-15,0 1 3 0,0 5-32 16,-6-1-23-16,6 1-8 16,0-5-7-16,0-3-4 15,-9-9-3-15,9 2-54 16,-6-6-196-16,0-10-1322 0</inkml:trace>
  <inkml:trace contextRef="#ctx0" brushRef="#br1" timeOffset="-108712.561">29057 5422 2890 0,'0'0'507'16,"0"0"-454"-16,0 0-18 16,0 0 1-16,0 0-10 15,21 0-12-15,-3 0 1 0,15 0-6 16,7-6-9-1,2-8-9-15,6-6-76 0,-12 2-557 0</inkml:trace>
  <inkml:trace contextRef="#ctx0" brushRef="#br1" timeOffset="-108247.312">29489 5185 2026 0,'0'-3'1357'0,"0"3"-1274"16,0 0-30-16,0 0-18 15,0 0-3-15,0 0-23 16,-9 9-9-16,6 15 0 16,-13 8 1-16,1 1 1 0,-3-2-2 15,6-1 1-15,0-7-1 16,6-3 4-16,6-5-3 15,-12-6 3-15,12-1 0 16,0 2 0-16,0-1-1 16,12-4-3-16,0 1 6 15,6 0-3-15,9-3 0 16,7-3 0-16,-1 0-3 16,-3 0-10-16,12 0-29 15,-9-6-49-15,-5-3-285 0</inkml:trace>
  <inkml:trace contextRef="#ctx0" brushRef="#br1" timeOffset="-108040.959">29552 5300 3233 0,'0'0'252'16,"0"0"-199"-16,0 0-40 15,0 2-6-15,9 22 9 16,-3 14-2-16,6 12-8 16,-6 8-6-16,0 31-12 15,-3-16-36-15,-3-12-120 0</inkml:trace>
  <inkml:trace contextRef="#ctx0" brushRef="#br1" timeOffset="-105007.652">26987 6374 551 0,'0'-10'2795'15,"0"2"-2690"-15,-3 0-65 16,-4-2-6-16,-11 4-13 15,3 4-9-15,0 0-12 16,-12 2-1-16,3 0-3 16,0 0 4-16,-9 14-1 15,14 6 1-15,-5 1 0 16,21-1 0-16,3-6 0 16,0 7 0-16,0-7-3 15,12 4 3-15,22-3 0 16,-1 2 0-16,6 1-1 15,-3-1 1-15,-6 2 0 0,-5-8-4 16,-16 4 0-16,0-7-5 16,-9 0 0-16,0 4 6 15,-15 0 2-15,-16 1 1 16,-8 0-15-16,9-6-6 16,-18-7-19-16,11 0-72 15,10-4-190-15</inkml:trace>
  <inkml:trace contextRef="#ctx0" brushRef="#br1" timeOffset="-104613.144">26893 6107 3229 0,'0'-5'183'0,"0"1"-114"16,0 2-3-16,0 2-13 15,0 0-23-15,0 0-14 16,0 14-10-16,0 21-2 16,0 12 8-16,0 11 6 0,0 14 0 15,0 2-4-15,0 0-8 16,6 5-6-16,-3-6 0 16,6-8-5-16,-3 5-32 15,0-23-78-15,0-15-479 0</inkml:trace>
  <inkml:trace contextRef="#ctx0" brushRef="#br1" timeOffset="-103362.144">27373 6098 3110 0,'0'-8'225'0,"0"2"-138"16,0-2-27-16,0-2-7 15,0 2-14-15,0 1-9 16,0 5 0-16,-12 2-18 16,0 0-11-16,-18 0-1 15,2 0 0-15,7 11 3 16,-6 13-2-16,9 2-1 0,-6 3 1 16,21 3-1-16,-3-3 0 15,6 2 0-15,6-5-6 16,21-4 3-16,3 2 0 15,6-4 2-15,7-5-3 16,-4 3 4-16,-12-4-4 16,-9-1-1-16,0-1-4 15,-18-1 4-15,0-2-5 16,-3 3 3-16,-24-1 7 16,-12-2-10-16,0 0-3 0,-13-9-10 15,13 0-44-15,12 0-348 16</inkml:trace>
  <inkml:trace contextRef="#ctx0" brushRef="#br1" timeOffset="-102713.254">27557 6338 3282 0,'0'-2'236'15,"0"-4"-162"-15,0 4-24 16,0-9-17-16,12 6-16 0,0 3-12 15,3-5-5-15,-3 1 0 16,-3 6-2-16,0 0-8 16,-3 0-5-16,-6 3-3 15,0 13-11-15,0 6 10 16,0 4 14-16,-15 6 1 16,6 4 4-16,-12-4-1 15,9-2 0-15,-3-7 1 16,12-5-3-16,3-6 0 15,0-1-3-15,0-2-2 16,3-3 4-16,12-1 0 16,-3 5 4-16,9-5-1 15,-12 0 1-15,0 1 0 0,-3 0 1 16,-6 0-1-16,0 3 0 16,-6 1 0-16,-12 3 0 15,-9 2-10-15,3-3-8 16,-9-10-13-16,9-2-25 15,9 0-195-15</inkml:trace>
  <inkml:trace contextRef="#ctx0" brushRef="#br1" timeOffset="-102431.738">27850 6133 3294 0,'0'0'232'0,"0"0"-180"16,0 0-32-16,0 18 11 15,0 11 3-15,0 9-9 16,0 7-9-16,0 2-8 15,0-7-6-15,0 0-2 16,0-3-10-16,0-8-16 16,0-11-45-16,0-7-45 15,0-11-480-15</inkml:trace>
  <inkml:trace contextRef="#ctx0" brushRef="#br1" timeOffset="-102260.356">27708 6336 3132 0,'0'-4'366'0,"0"4"-319"16,0 0-5-16,9-2-10 16,15 2-8-16,12-2-7 15,-2 2-10-15,5-5-7 16,3 4-21-16,6-4-64 16,-15 4-331-16</inkml:trace>
  <inkml:trace contextRef="#ctx0" brushRef="#br1" timeOffset="-101777.03">28188 6011 3203 0,'0'8'150'0,"-15"10"-109"16,9 3 5-16,-6 5-4 15,0 6-18-15,-4 3-13 16,-2-6 1-16,9 2-2 16,6-9 3-16,3-7 3 15,0-4 0-15,0-1 1 16,0-8-4-16,0 0 4 15,0-2-1-15,12 4-3 16,6 3-3-16,10-6-1 0,5-1-5 16,-3 0-4-16,0 0 0 15,12 0-20-15,-2 0-30 16,-13-1-66-16,-3-10-555 0</inkml:trace>
  <inkml:trace contextRef="#ctx0" brushRef="#br1" timeOffset="-101578.883">28266 6145 3293 0,'0'0'216'16,"0"0"-160"-16,0 0-26 16,0 4-4-16,0 22 0 15,0 10-6-15,9 6-4 0,6 8-10 16,-9 5-6-16,7 22-8 15,-4-12-51-15,-3-18-107 16</inkml:trace>
  <inkml:trace contextRef="#ctx0" brushRef="#br1" timeOffset="-98777.984">31879 7138 2414 0,'0'0'786'0,"0"0"-647"16,0 0-19-16,0 0-24 15,0 0-18-15,0 0-26 16,0 0-23-16,0 0-11 16,15 0 1-16,-3 0-6 15,9-4-6-15,6 2-4 16,7 2-3-16,2 0 0 16,-6 0 0-16,3 12-10 15,-6 2 0-15,1 7-3 0,-13 2-6 16,-9 3 0-16,-6 0 7 15,0 4 8-15,-6 5 4 16,-22 4 0-16,-5-3 2 16,0 7 3-16,3-3 3 15,-6 0-5-15,12 2 1 16,-1-7 2-16,19-3-4 16,-3-6-2-16,9-1-2 15,0-8 1-15,0-2-4 16,21-1 0-16,4-8 0 15,-7 0 1-15,9-6 1 16,0 0-1-16,0 0 4 16,-18 0 0-16,0 0 0 15,-3 0 1-15,-6 2 2 0,0 12 3 16,0 7-2-16,0 11 2 16,0 10 0-16,0 5-2 15,9 11-4-15,-6-2 3 16,6 2-2-16,-3 0 1 15,1-1-2-15,-7-3 0 16,0-6 0-16,-7 2 0 16,-20-10 1-16,-12 1-1 15,0-9-6-15,-31-9-19 16,19-6-45-16,6-17-100 0</inkml:trace>
  <inkml:trace contextRef="#ctx0" brushRef="#br1" timeOffset="-98322.018">32395 7709 3494 0,'0'5'117'0,"-9"6"-99"0,6 13-6 15,-3 3 3-15,0 5-3 16,0-4-7-16,-3-1-4 16,3-3-1-16,6-13 3 15,0-1-3-15,0-10 2 16,0 0 3-16,0-10 9 15,0-21-14-15,0-16-8 16,0-10-2-16,15-7 5 16,-3 3-2-16,-3 6-3 15,15 10 4-15,-12 18 4 16,0 16 2-16,0 11-1 16,10 6 1-16,-13 26 5 15,18 9 1-15,-3 9-2 0,-6-2-3 16,-6 0-1-1,3-5 0-15,-9-9-5 0,0-1-31 16,-6-13-42-16,0-8-253 16</inkml:trace>
  <inkml:trace contextRef="#ctx0" brushRef="#br1" timeOffset="-98176.406">32386 7772 2910 0,'0'0'610'15,"0"0"-554"-15,0-3-18 16,18 2-8-16,6-4-18 16,9-1-12-16,34-6-25 15,-16 2-104-15,-3-2-1447 0</inkml:trace>
  <inkml:trace contextRef="#ctx0" brushRef="#br1" timeOffset="-97778.876">32975 7418 3321 0,'0'-8'231'16,"-6"2"-183"-16,6 2 2 16,-7-2-5-16,-2 6-18 15,6 0-18-15,-3 0-7 16,-15 0-2-16,3 0-1 0,-3 0 1 15,0 6 1-15,9 6 1 16,6-2 2-16,-3 5-4 16,6-4 0-16,3 10 0 15,0 5-1-15,0 3 1 16,0 9 0-16,0-3 0 16,0 9 1-16,0 3-1 15,0-4 0-15,0 8 1 16,0-9 0-16,0 1 1 15,0-6-2-15,3-5 0 16,6-8 1-16,-3-1-1 16,15-14-2-16,-3-4-15 15,18-5-21-15,13-14-60 16,-16-9-380-16</inkml:trace>
  <inkml:trace contextRef="#ctx0" brushRef="#br1" timeOffset="-97474.9">33029 7677 3377 0,'0'0'152'15,"0"-5"-70"-15,0 3-26 16,0-1-15-16,6 0-26 16,12 0-11-16,-6 0-2 15,9 3-2-15,-9 0-7 16,3 0-8-16,-3 0 0 15,-12 0 0-15,0 6-5 16,0 14 2-16,0 1 8 0,0 3 6 16,-12 3 4-16,-3-5 0 15,3-4 7-15,3-4 8 16,9-4-5-16,0-6 0 16,0 2-2-16,0-6-4 15,21 0-1-15,0 0-3 16,22-6-27-16,-1-10-79 15,-3-4-470-15</inkml:trace>
  <inkml:trace contextRef="#ctx0" brushRef="#br1" timeOffset="-97029.13">33313 7352 3416 0,'0'-4'231'0,"0"1"-200"15,0 0 11-15,0 3-9 16,0 0-18-16,9 0-8 16,-3 0-4-16,6 0-3 15,0 0 0-15,-6 3-3 16,3 10-3-16,-3 0 3 16,-6 2 3-16,3-1 0 15,-3 2 0-15,0-6 3 16,9 1-3-16,-9-5 1 15,0-1-1-15,6-5 2 16,-6 0 1-16,0 0 0 16,0 0 1-16,0 0-1 15,0 0-2-15,0 3 1 16,0-1-1-16,0 8-1 0,0 4-3 16,0 9 3-16,0 9 0 15,0 9 0-15,6 7 1 16,0-2-1-16,-6 4 0 15,0-5 0-15,9 3 1 16,-9-3-1-16,0-7 2 16,0-3-2-16,0 0-8 15,-27-6-10-15,-45 9-37 16,8-9-63-16,-2-7-601 0</inkml:trace>
  <inkml:trace contextRef="#ctx0" brushRef="#br1" timeOffset="-96095.803">29326 7325 3213 0,'0'0'237'16,"0"0"-174"-16,0 0-8 15,18 0-10-15,15 0-10 16,18 0 0-16,16 0-11 16,5-4-1-16,13-7-4 15,-1 6-16-15,-5-2-3 16,-10 1-24-16,3-7-45 15,-14 3-86-15,-28-1-776 0</inkml:trace>
  <inkml:trace contextRef="#ctx0" brushRef="#br1" timeOffset="-95829.019">29854 7138 3199 0,'0'-4'269'16,"0"4"-193"-16,0-2 2 15,0 2-30-15,0 0-20 16,6 0-17-16,3 0-5 16,12 0 8-16,-6 8-5 15,6 4-4-15,9 6-2 16,-2-3-3-16,-10 5 1 16,0-2-1-16,-3 2 0 15,-9-3-1-15,-6 2 1 16,0 7 0-16,-33 2-3 15,-37 10-18-15,1-3-61 0,6-4-351 16</inkml:trace>
  <inkml:trace contextRef="#ctx0" brushRef="#br1" timeOffset="-95170.551">29117 6669 3375 0,'-6'4'156'0,"6"0"-114"15,0 12-21-15,0 0 3 16,0 15 1-16,0 3-10 15,0 5-9-15,0-5-4 16,0 2-2-16,0-7-5 16,0-8-42-16,0-7-28 15,0-7-112-15,0-7-1198 0</inkml:trace>
  <inkml:trace contextRef="#ctx0" brushRef="#br1" timeOffset="-94975.182">28976 6827 3170 0,'0'0'261'0,"0"0"-173"0,0 0-29 15,0 0-17-15,18-2-19 16,0 2-10-16,15 0-1 16,6 0-4-16,-3-6-8 15,13 0-2-15,11-8-36 16,-9 3-86-16,-17 0-1380 0</inkml:trace>
  <inkml:trace contextRef="#ctx0" brushRef="#br1" timeOffset="-94397.734">29612 6547 3366 0,'0'2'162'0,"-6"7"-128"15,-6 8-15-15,3 6 9 16,-6 7 3-16,6 5-18 0,-15-3-6 16,15 1-2-1,-9-4 0-15,15-5 3 0,-3-12-1 16,0-1 2-16,6-8 3 15,0 0 1-15,0-3 0 16,0 0-3-16,12 0-2 16,18 0-1-16,3 0-1 15,15 0-6-15,-5-3-11 16,14-10-37-16,-6 7-52 16,-14-1-249-16</inkml:trace>
  <inkml:trace contextRef="#ctx0" brushRef="#br1" timeOffset="-94195.363">29652 6675 3322 0,'0'0'191'0,"0"0"-147"15,0 6-30-15,0 21 4 16,0 5 22-16,0 15-17 15,0-1-15-15,0 7-7 16,0 15-1-16,0-20-54 16,0-5-118-16</inkml:trace>
  <inkml:trace contextRef="#ctx0" brushRef="#br1" timeOffset="-90058.696">27201 7504 2790 0,'0'-7'582'0,"0"-1"-511"15,0-4 25-15,0 0-11 0,0 6-34 16,0 0-17 0,0 1-17-16,0 1-9 0,-9 4-7 15,-15 0-1-15,3 0-1 16,-19 13-4-16,1 9-1 15,6 9 2-15,0 1 0 16,8-4 0-16,19 2-4 16,6-4 1-16,0-8-1 15,22-1-5-15,20 4 6 16,0-9 7-16,12 5-4 16,-5-5-3-16,-19-4-4 15,-3 1-3-15,-15-4-4 16,-12 6 8-16,0-10-2 15,0 10-7-15,-12-1 12 16,-24 2-6-16,0-4-40 16,-10-2-16-16,4-6-131 15,6 0-167-15</inkml:trace>
  <inkml:trace contextRef="#ctx0" brushRef="#br1" timeOffset="-89840.97">27107 7275 3309 0,'0'0'237'15,"0"0"-198"-15,0 4-31 16,0 22 1-16,12 8 23 16,6 13-13-16,4 10-11 0,-1 4-6 15,-3 5 1-15,-6 5-3 16,-6-3-24-16,-6 11-38 15,0-21-79-15,0-17-791 0</inkml:trace>
  <inkml:trace contextRef="#ctx0" brushRef="#br1" timeOffset="-89299.596">27536 7500 1473 0,'-9'-9'1983'15,"6"1"-1902"-15,-3 2-23 0,-12 0-22 16,9 6-16-16,-19 0-18 15,1 0-2-15,0 18 0 16,6-1 0-16,0 7 0 16,15-4 3-16,-3 0-3 15,9 1 0-15,9-3-7 16,18-1 3-16,9 1 0 16,3-1 4-16,-2-6-4 15,-1 7-5-15,-3-5-3 16,-15-2 3-16,-9 0-1 15,-9-5-3-15,0 3 0 16,-9 2 5-16,-9-5-7 16,-9 5-34-16,-15-11-31 0,11 0-117 15,13 0-258-15</inkml:trace>
  <inkml:trace contextRef="#ctx0" brushRef="#br1" timeOffset="-88861.778">27693 7652 3440 0,'0'0'120'0,"0"0"-74"0,6 0-23 15,3 0-5 1,15 0-6-16,0 0-7 0,-3 0-2 15,-3 0-3-15,-2 0 0 16,-4 0-7-16,-12 0-8 16,0 9-5-16,0 12 9 15,0 0 4-15,-6 1 7 16,-13-2 0-16,10-2 1 16,3-3-1-16,6-3 0 15,0-8 0-15,0 0-4 16,0 2 1-16,12-2 3 15,4 2 0-15,-4-4 1 16,-9 2 0-16,3 5-1 16,-6-2 0-16,0 3 0 15,0 1-1-15,0 7-1 0,-15-4-2 16,-13 7-5 0,4-3-9-16,-3-5-18 0,-3-8-20 15,15-5-58-15,0 0-398 0</inkml:trace>
  <inkml:trace contextRef="#ctx0" brushRef="#br1" timeOffset="-88533.05">27940 7369 3156 0,'0'0'296'0,"0"0"-224"15,0 0-39-15,0 0-16 16,0 2-1-16,6 19 14 15,6 3-1-15,3 4-12 16,-11 3-10-16,11 0-3 16,-9-1-4-16,0-1-15 15,-6 0-39-15,0-8-15 16,0-7-90-16,0-5-740 0</inkml:trace>
  <inkml:trace contextRef="#ctx0" brushRef="#br1" timeOffset="-88344.556">27856 7511 3319 0,'0'0'155'16,"0"0"-99"-16,0 0-31 16,0 0 9-16,18 0-13 15,9 0-9-15,6 0-4 16,10 0-8-16,29-7-18 15,-12-6-86-15,-14-3-565 0</inkml:trace>
  <inkml:trace contextRef="#ctx0" brushRef="#br1" timeOffset="-87528.161">28547 7333 3277 0,'0'-8'206'0,"0"-4"-137"16,0 6 8-16,-9-5-31 15,3-1-15-15,-9 3-17 16,3 6-12-16,-12 3-2 16,-10 0-5-16,1 0 3 15,-9 3 2-15,9 8-2 16,12 10 2-16,5-7-1 16,4 4-4-16,12 1 1 0,0-3-2 15,6 8 2-15,22 0 1 16,5-2-2-16,9 5 0 15,6 2 3-15,-8-2-2 16,-1-1-7-16,-6-6-2 16,-21 1-2-16,-3-6 1 15,0-1 6-15,-9-8 3 16,0 6 1-16,-18-1 4 16,-15-2 0-16,-6-6 1 15,5-3-1-15,4 0 5 16,-6 0 3-16,27-3 1 15,-9-20 4-15,18-4-6 16,0-5-4-16,27-5-3 0,9 1-5 16,4 1-13-16,-4 7-32 15,12-3-22-15,-27 11-100 16,3-1-553-16</inkml:trace>
  <inkml:trace contextRef="#ctx0" brushRef="#br1" timeOffset="-85726.782">29120 5091 2739 0,'9'-6'288'0,"7"-5"-194"16,2-4 24 0,15 4-44-16,6-1-7 0,6 0-30 15,1 10-26-15,11-2-3 16,-3 4 0-16,-2 0-3 15,-7 21-1-15,-12 17-4 16,6 9-1-16,-18 11 0 16,13 9-3-16,-13 6 4 15,-6 7 1-15,-9-7-1 16,-6-2-11-16,0-8-5 16,-27-6 10-16,-13-5 6 15,-11-11-1-15,-12-9 1 0,-16-3 1 16,1-10 10-1,-7-8 0-15,7-11-10 0,-7 0-1 16,13-26-11 0,9-24-8-16,8-15 2 0,25-13 4 15,3-17-32-15,21-4-54 16,6 3 72-16,15 4 27 16,27 19 6-16,13 15-6 15,8 19-73-15,33 25-3 16,-2 14-48-16,-19 0-370 0</inkml:trace>
  <inkml:trace contextRef="#ctx0" brushRef="#br1" timeOffset="-84794.891">29274 6383 2819 0,'12'-4'251'16,"6"1"-179"-16,4 3 2 0,8 0-6 16,12 0-14-16,6 3-28 15,1 14-4-15,8 4-8 16,-3 9-1-16,-5 5-7 16,-1 8-3-16,-9 1-3 15,-12 7-5-15,-9-2-2 16,-6 8 3-16,-12-9 3 15,0 3 1-15,0 1-1 16,-30-8 1-16,-3 2 1 16,-15-5 5-16,-4-4 28 15,-14-5-13-15,3-10-8 16,-16-3 0-16,-11-8-3 16,-1-8-6-16,1-3 2 0,5-19 12 15,7-17 4 1,11-23-3-16,16-9-13 0,18-10-6 15,21-7-12-15,12-3-5 16,27 9-4-16,21 8-15 16,34 18-67-16,47 25-130 15,-17 12-6-15,-12 16-330 0</inkml:trace>
  <inkml:trace contextRef="#ctx0" brushRef="#br1" timeOffset="-81308.954">28336 10442 3311 0,'0'-13'155'0,"0"-3"-76"16,0 0-10-16,0-4-1 16,3 5-20-16,15-4-21 15,-3 4-13-15,9-1-8 0,0 5-4 16,3 8-2-16,7 3-2 16,-4 0-5-1,-3 6-7-15,0 20-3 0,-12 9-9 16,-6 3 2-16,-3 9 0 15,-6 4-5-15,-6 1-3 16,-12-3-6-16,-15 12-22 16,6-8-52-16,3-15-382 0</inkml:trace>
  <inkml:trace contextRef="#ctx0" brushRef="#br1" timeOffset="-81168.576">28565 11108 3243 0,'0'0'256'0,"0"0"-201"0,6 0-17 16,0 0-16-16,6 0-22 15,3-2-36-15,-3-12-515 0</inkml:trace>
  <inkml:trace contextRef="#ctx0" brushRef="#br1" timeOffset="-79426.41">26977 10336 3297 0,'0'-8'225'0,"0"-4"-177"15,-18 0-12-15,9 4-11 0,-12 1-10 16,3 4-9-16,-15 3-6 16,3 0-4-16,-6 3 2 15,2 15 2-15,7 3 0 16,12-5 0-16,9 5 0 15,6 3 0-15,0 0-3 16,0 2-1-16,21-4-22 16,6 8 5-16,16-6 10 15,-4-1 0-15,0 1 3 16,0-1 4-16,-18-2 1 16,7-4 3-16,-22-5-5 15,-6 2 1-15,0-5-2 0,-16 7 6 16,-17-6 0-16,-9 0-5 15,6-4-7 1,3-6-21-16,2-10-16 0,7-19-133 16,15-6-1694-16</inkml:trace>
  <inkml:trace contextRef="#ctx0" brushRef="#br1" timeOffset="-79199.326">26893 10044 3226 0,'0'0'239'15,"-6"0"-193"1,6 0-36-16,0 26-9 0,0 13 16 16,0 13 8-16,12 12-13 15,-9 12 7-15,12 6-2 16,-3 3-6-16,-12 6-11 15,9-13-26-15,-9 1-40 16,0-22-142-16,0-25-2467 0</inkml:trace>
  <inkml:trace contextRef="#ctx0" brushRef="#br1" timeOffset="-78766.33">27303 10254 3185 0,'-15'-5'220'0,"3"1"-178"16,-9 4 6-16,3 0-11 16,-9 0-16-16,3 9-10 15,-3 12-4-15,5 2-4 16,4 3 0-16,9-1 0 0,9-3-3 16,0 2 0-1,27-3-1-15,4-4 1 0,2 0-1 16,9 1 0-16,-3 0 0 15,-5-7-4-15,-10 7 2 16,-12-6 0-16,-3 2-1 16,-9 4 0-16,0-7 2 15,0 4 2-15,-21 0-3 16,-3-4-26-16,-10-8-20 16,13-3-94-16,3 0-699 0</inkml:trace>
  <inkml:trace contextRef="#ctx0" brushRef="#br1" timeOffset="-78361.235">27457 10450 3175 0,'6'0'333'15,"0"-2"-308"-15,10-4-13 16,-1-1 1-16,12 5 9 15,3-2-10-15,-12 4-10 16,3 0-2-16,-3 0 0 16,-15 0-11-16,-3 4 1 15,0 7 2-15,0 6 4 16,0 2 4-16,-15-2 5 16,0 4 3-16,3-6 9 0,6-1-3 15,6-2-6-15,0-3-4 16,0-1-1-16,0 4-2 15,12-6 4-15,9 6-2 16,-6-4-2-16,0 1-1 16,1 3 1-16,-13-1-1 15,-3-2-4-15,0 5-4 16,0 4-2-16,-3 3 5 16,-28-3-1-16,16 3-4 15,-12-14-20-15,-6-7-33 16,9 0-114-16,6-1-1644 0</inkml:trace>
  <inkml:trace contextRef="#ctx0" brushRef="#br1" timeOffset="-77939.866">27913 9935 3291 0,'0'0'217'0,"0"0"-170"16,0 11-30-16,0 4 15 16,0 9 11-16,3 4-21 15,3 9-6-15,12 1-6 16,-9-3-5-16,0-1-5 15,-3-1-5-15,3-7-15 16,-5-5-41-16,-4-4-28 16,0-8-272-16,-4-9-2122 0</inkml:trace>
  <inkml:trace contextRef="#ctx0" brushRef="#br1" timeOffset="-77761.682">27789 10157 3077 0,'0'-2'332'0,"0"-1"-243"16,0 3-40-16,6-3 0 16,16-3-19-16,11 3-16 15,-3-2-7-15,12-1-7 16,28-9-10-16,-13 5-53 16,-6-3-156-16</inkml:trace>
  <inkml:trace contextRef="#ctx0" brushRef="#br1" timeOffset="-76280.31">28290 9573 3346 0,'0'11'147'16,"-9"6"-118"-16,3 9-20 16,-3 13 1-16,-9 1-1 15,15 7-4-15,-9-5 0 16,12-4 3-16,0-6 4 0,0-12 0 16,0 1 5-16,0-13-2 15,6-4 4-15,12-2-3 16,0-2 3-16,16 0 0 15,-4 0-10-15,21-6-5 16,-6-5-4-16,1-1-11 16,-1 4-11-16,-12 4-17 15,-3-2-17-15,-12 6-18 16,-3-2-148-16,-9 2-604 0</inkml:trace>
  <inkml:trace contextRef="#ctx0" brushRef="#br1" timeOffset="-76044.973">28426 9774 2858 0,'0'0'535'0,"0"0"-492"16,0 0-27-16,0 10 15 15,0 10 19-15,0 6-16 16,9 6-10-16,-3 3 0 15,0 0-8-15,0 4-10 16,6-1-6-16,-12-3-12 16,16 5-30-16,-10-4-40 15,-3-13-339-15</inkml:trace>
  <inkml:trace contextRef="#ctx0" brushRef="#br1" timeOffset="-75681.442">28876 9680 3194 0,'15'-2'256'0,"0"-4"-206"15,18 2-4-15,4 4 5 16,-7 0-19-16,9 0-21 0,-12 12-8 16,-12 8-3-1,9 5-12-15,-24 3-2 0,0-1 10 16,0-3 4-16,-27-1 7 16,-6 1 7-16,-6-10 2 15,-7-6-8-15,1-8-1 16,3 0 7-16,12-2 3 15,12-24 1-15,18-7-8 16,0-5-10-16,6 1-6 16,48-14-33-16,-6 13-82 15,-5 6-854-15</inkml:trace>
  <inkml:trace contextRef="#ctx0" brushRef="#br1" timeOffset="-64595.117">21433 9717 386 0,'0'0'2332'0,"0"0"-2127"16,0 0-78-16,0 0 19 16,0 0-48-16,0 0-29 15,0 0-29-15,0-5 31 0,0 5-22 16,0 0-11 0,0 0-9-16,0 0 6 0,0 0-7 15,0 0-7-15,0 0-3 16,0 0 0-16,0 0-2 15,6 0 1-15,21 0-1 16,19 0 2-16,5-6-6 16,12-1-4-16,10-2-5 15,2-1 0-15,13-2-3 16,-10 8 0-16,-11 0 0 16,-10 4 0-16,-21 0-7 15,-3 0-11-15,-18 0-12 16,-9 0-51-16,-12 6-43 15,-27 0-214-15,3-4-1687 0</inkml:trace>
  <inkml:trace contextRef="#ctx0" brushRef="#br1" timeOffset="-64028.013">21394 9801 2958 0,'0'0'343'16,"0"0"-278"-16,0 0-45 15,0 0-8-15,0 0 18 16,0 0-20-16,0 0-6 15,0 0-4-15,0 0 8 16,0 3 13-16,0-3 12 16,0 0-5-16,0 2-6 15,0-2-10-15,0 0 5 0,0 4 4 16,0-4 2 0,12 2 1-16,15-2 1 0,6 0 10 15,13 0-16-15,5 0-7 16,6 0-7-16,16 0-2 15,-7 0-3-15,-3-6 1 16,-2 1-1-16,-10 2 0 16,-12-3-3-16,-5-1-11 15,-10 7-25-15,-12-1-34 16,-3-3-55-16</inkml:trace>
  <inkml:trace contextRef="#ctx0" brushRef="#br1" timeOffset="-61854.993">23181 9593 2512 0,'0'0'971'0,"0"0"-903"15,0 0-15-15,0 0-19 16,0 0-19-16,0 17-6 16,0 12 0-16,0 12 6 15,0 4 0-15,0 4-5 16,0 1-5-16,0-1-2 16,0-8 0-16,0 1-3 15,0-11-15-15,0-5-34 16,-9-3-40-16,-10-15-30 0,4-6-441 0</inkml:trace>
  <inkml:trace contextRef="#ctx0" brushRef="#br1" timeOffset="-61439.817">23027 9633 2382 0,'-6'0'698'0,"6"0"-561"16,0 0-71-16,0 0 14 15,-6 6-8-15,-3 9-32 16,3-3-20-16,-6 2-9 15,5-4-3-15,-2-1 3 16,6-3-1-16,-3-5-1 16,6 4 1-16,0-5 13 15,0 0 26-15,0-5-15 16,9-11-18-16,7-2-11 16,-4-2-4-16,9-5-1 15,6 11 2-15,-12 2-2 0,12 10 1 16,0 2-2-16,0 0 1 15,1 0 0-15,2 2-13 16,-3 7-69-16,-12-3-190 0</inkml:trace>
  <inkml:trace contextRef="#ctx0" brushRef="#br1" timeOffset="-60128.549">23153 9573 2184 0,'0'0'667'0,"0"0"-449"16,0-4-2-16,0 1-93 15,0 3-46-15,0 0-26 16,0 0-22-16,0 0-9 16,10 0 1-16,5 0-2 15,3 0-9-15,0 7-5 16,12 9-1-16,6 2-3 0,-3 2-1 16,13 11-19-16,-16-5-50 15,0-10-295-15</inkml:trace>
  <inkml:trace contextRef="#ctx0" brushRef="#br1" timeOffset="-57560.477">22040 9768 2321 0,'-15'0'311'16,"6"0"-128"-16,-6 0-32 0,-7 0-27 15,4 0 7 1,-9 0-33-16,0 0-19 0,3 0-28 16,-9 0-17-16,-7 0-6 15,4 0-3-15,0 0 2 16,6 0-1-16,-3 0-2 16,-1 0-1-16,1 0-8 15,9 0-3-15,-9 0-6 16,6 6-1-16,-7 0-2 15,-2-2 2-15,-6-3-2 16,6 3 0-16,-3-4-1 16,-4 0 3-16,7 0 0 0,-3 0-1 15,-3 0 1 1,8 0 0-16,-2-5-2 0,-3-5 3 16,15 2 0-16,-3 1-2 15,6 1 4-15,8 1 0 16,7-1-1-16,0-3 1 15,-3 3 0-15,9-2-1 16,0-5-4-16,-3-3 0 16,3-6-3-16,-6 0 0 15,-3-8 1-15,9-5 0 16,-9-9-1-16,9 0 1 16,-3-6-1-16,3-1 0 15,0-6 0-15,0 8 0 0,0 1 0 16,0 6 3-1,0 0-3-15,0 4 2 0,0 3 1 16,0-1-3-16,3 7 0 16,15 2-2-16,-9 5 1 15,0 1 1-15,3 4 1 16,1 3-1-16,2-2-4 16,0 1 4-16,12 3 1 15,6-2-1-15,-6 6 0 16,12-5 0-16,1 6-3 15,2-3 1-15,6 1 2 16,1-3-1-16,-4 4 1 16,12 2 0-16,0-6 1 15,10 4 2-15,11 2-1 16,-2 3-2-16,14 3 2 0,10 0-1 16,6 0-1-16,-7 0 0 15,16 11-2-15,3-2-2 16,5-3 2-16,-2-3 2 15,6-3-2-15,3 0 2 16,-7 0 0-16,-8 0 0 16,-3 0 0-16,-7 0-2 15,-20-6 2-15,-13 0 0 16,4 0 0-16,-10 1 0 16,-15 2 3-16,-5 3-1 15,-1 0 3-15,-12 0-1 16,-6-3 1-16,-2 3-1 15,-7 0 0-15,3 0-4 16,0 0 3-16,-9 0-3 0,-3 0 2 16,15 0-2-16,-15 0 2 15,6 9-2-15,-3 2 1 16,3 1-1-16,-2 4 3 16,2 4-1-16,-3 6-1 15,0 1 2-15,9 6-1 16,-9 6-1-16,0-5-1 15,9 5 0-15,-6-4 2 16,9-3-2-16,-5-5 0 16,-7-1 1-16,9 3-1 15,-6-9 0-15,9 2 0 16,-15-1 1-16,0-7-1 16,-3 6 0-16,6-6 0 0,-12 6 0 15,9-1 0-15,-9 4 3 16,6 7 0-16,-6-1-1 15,6 3 1-15,0 3-1 16,-6 3 0-16,6-3 0 16,-6 3 0-16,9-6-2 15,-9 1 1-15,0-7-1 16,0 1 0-16,0-4 0 16,0-8 0-16,0 1 0 15,0-6 0-15,0 1 0 16,-15-1 0-16,9-5 0 15,-6 4 0-15,0-1 0 16,-15 4 4-16,-3-6-2 0,-6 3-1 16,-1-1 0-16,-17-2 0 15,-9-2 1-15,-22-4-1 16,-2 0-1-16,-16 2 2 16,-3 4 0-16,-2 0-1 15,-4 2 2-15,-3 2-1 16,-2-5 0-16,-1 4-2 15,-6-3 1-15,0 0-1 16,-5-1 0-16,2-5 0 16,-6 6 0-16,-9-2 0 15,15 1 0-15,4-5 0 16,-1 0 0-16,18 0 1 0,13 0-1 16,5 0-1-1,19-9 1-15,18-2 0 0,5-1-4 16,19 0-2-16,12 6-1 15,9 0-14-15,6 4-13 16,0-4-38-16,0 0-131 0</inkml:trace>
  <inkml:trace contextRef="#ctx0" brushRef="#br1" timeOffset="-56593.549">24593 8750 3353 0,'0'9'163'16,"-12"11"-128"-16,0 10 9 0,0 7 4 15,-3 5-13-15,3 7-16 16,6-3-9-16,-6 2-2 16,3-10-1-16,9-9-1 15,0-9-6-15,0-4 2 16,0-14-2-16,0-2 0 16,0 0 5-16,0-26 2 15,15-12-7-15,-9-18-4 16,0-9-6-16,-3-2-1 15,6 3 8-15,0 3 3 16,-3 14-1-16,-3 12 1 16,6 17 0-16,-3 12 0 15,0 6-2-15,15 16-3 0,-3 21 1 16,9 10 3-16,1 5 1 16,-4-1 0-16,3-2 0 15,-3-5 0-15,-9-10-8 16,9 2-37-16,-12-10-43 15,-3-14-119-15</inkml:trace>
  <inkml:trace contextRef="#ctx0" brushRef="#br1" timeOffset="-56439.596">24491 8941 3240 0,'0'-4'225'16,"0"4"-167"-16,6-2-31 0,21-2 3 15,0-2 6 1,3 0-36-16,24-4-8 0,-8-2-73 16,-1-1-401-16</inkml:trace>
  <inkml:trace contextRef="#ctx0" brushRef="#br1" timeOffset="-56027.57">25040 8369 2968 0,'0'-2'553'15,"0"-7"-506"-15,-3 6 16 16,-3-3-19-16,6 6-9 16,-12 0-20-16,3 0-10 15,-9 0-1-15,-1 0-2 16,-5 12 0-16,3 2 2 15,0 6-2-15,3-4 3 16,3 1-1-16,0-5-4 16,15 6 1-16,0-2-1 15,0 9 1-15,0 7-1 16,24 0 0-16,-6 3 2 16,0 9-1-16,-3 0-1 15,0 2 2-15,9 4-2 16,-15-6 0-16,7 2 1 15,-4-2-1-15,3-9 0 0,-9 2 0 16,3-9 0-16,9-4 0 16,-12-13-5-16,12-1-8 15,-3-10-13-15,21-4-12 16,-5-19-37-16,-4-6-111 0</inkml:trace>
  <inkml:trace contextRef="#ctx0" brushRef="#br1" timeOffset="-55562.415">25191 8565 3424 0,'0'0'131'16,"0"4"-101"-16,0 18-1 15,9 12 19-15,6 0-9 16,3 4-22-16,-6 1-11 15,3-5-3-15,-9-5-3 16,6-4-22-16,0-6-34 16,-3-10-64-16,-3-3-442 0</inkml:trace>
  <inkml:trace contextRef="#ctx0" brushRef="#br1" timeOffset="-55277.363">25390 8636 3301 0,'-6'0'225'0,"6"6"-178"16,0 15-1-16,0 2 0 15,0 0-18-15,0 0-14 16,12 1-7-16,6-7-4 16,9-2 0-16,-9-10-3 15,3 1-2-15,-11-6-9 16,14 0-8-16,-15-8 2 15,0-13 3-15,-9-5-1 16,0-3 3-16,0-3 4 0,-24 2-6 16,-4 7-2-16,-5 9 10 15,0 4-10-15,-18 10-31 16,12 0-51-16,5 0-466 0</inkml:trace>
  <inkml:trace contextRef="#ctx0" brushRef="#br1" timeOffset="-54810.672">25459 8302 2918 0,'0'-9'376'0,"0"3"-264"16,0-2-9-16,15 2-16 16,-2-2-33-16,8-4-25 15,3 3-10-15,9-1-8 16,0 3-6-16,-9-2-5 16,4 3 0-16,-4 0-5 15,-3 6 2-15,-12-4 3 16,3 2 0-16,-6 0 0 15,-6 2 12-15,0 0 12 0,0 0 5 16,0 0-7-16,0 0-5 16,0 0-5-16,0 0-7 15,0 0-5-15,0 20-1 16,6 11 1-16,6 20 1 16,0 7 3-16,15 10-2 15,-6 5-1-15,1-3-1 16,2 3 3-16,-12-3-3 15,0-6-1-15,-12-8 1 16,0-4-8-16,-64 1-19 16,-11-14-40-16,6-16-190 0</inkml:trace>
  <inkml:trace contextRef="#ctx0" brushRef="#br1" timeOffset="-50976.961">22462 8759 3215 0,'-9'0'359'0,"3"0"-319"15,0-6-23 1,-3-11-8-16,9 1 10 0,-3-1 9 16,3 0-17-16,-6-6-5 15,0-2-1-15,-6-3 1 16,3-4 0-16,-3-3 3 16,-3-3-3-16,-12-1-2 15,9 4-3-15,-13-3-1 16,-2 3 3-16,-3-1 3 15,0 5-2-15,-4-1-2 16,-8 1 0-16,6 5-1 16,-3 0-1-16,-1 4 0 15,1 1 1-15,6 3-1 16,-9 4 0-16,5-5 0 16,-11 12 0-16,0-3 0 15,-4 4 0-15,-5 6 0 0,0 0 0 16,-10 0 0-16,-2 6-1 15,-1 10 1-15,4 4-1 16,2-4 1-16,-11 10 0 16,17-2-1-16,1 7 1 15,3-2 0-15,2 3 0 16,4 2-1-16,6 1 1 16,3 4 0-16,-13-5 0 15,22 5 0-15,-3-5-1 16,-4 3 1-16,10-5 0 15,-6-1 0-15,0 1 1 0,3-2-1 16,-1-3 0 0,4-1 0-16,0-9 2 0,3 1-2 15,3 0 2-15,15-7 1 16,-4-5-1-16,16-3-2 16,0 0 0-16,0-3-4 15,0 0-7-15,0 0-19 16,0 0-32-16,0-9-43 15,0-5-346-15</inkml:trace>
  <inkml:trace contextRef="#ctx0" brushRef="#br1" timeOffset="-50577.41">20172 8473 3336 0,'0'1'125'0,"0"4"-94"16,0 1-22-16,0 4 12 16,0 6 20-16,6 4-2 15,0 6-7-15,-3 1-16 16,-3 1-4-16,0 2-4 15,0-1 0-15,0-3 3 16,0 1-1-16,-3-4-1 16,-3-5 2-16,6-1-3 0,-6-6-1 15,6 1-2-15,-6-2 1 16,6-5-2-16,0-1 0 16,0-2-2-16,0 2 2 15,0-2-4-15,18 3 3 16,12-5 5-16,18 0-2 15,9 0-6-15,43 0-2 16,-15-17-45-16,-7-5-89 0</inkml:trace>
  <inkml:trace contextRef="#ctx0" brushRef="#br1" timeOffset="-49505.251">19604 9798 3360 0,'0'0'165'15,"0"0"-96"-15,0 0-20 16,12 0-27-16,18 0 0 15,13 0-2-15,23-6-3 16,3-1-2-16,19-4-3 16,3 0-3-16,-1 1 5 0,-5 5-9 15,-7-4-5 1,-21 3-1-16,-5 0-17 0,-13-4-34 16,-6-7-78-16,-18 3-1066 0</inkml:trace>
  <inkml:trace contextRef="#ctx0" brushRef="#br1" timeOffset="-45207.061">23679 10590 2805 0,'0'0'652'16,"0"0"-595"-16,0 0-23 16,0 0 19-16,0 0 4 15,0 0-20-15,0 0-17 16,6 0-5-16,3 0 2 15,9 4 0-15,-9 2-2 16,12 0-1-16,6 2-4 0,12 1-3 16,7-3-1-16,11 0 0 15,9 0-2-15,7-1-4 16,5-2 3 0,-8-3-3-16,-7 0 0 0,-9 0 0 15,-17 0-1-15,-10 0-3 16,-6 0-4-16,-15 0-3 15,-6 0-10-15,-18-3-38 16,-18-8-154-16</inkml:trace>
  <inkml:trace contextRef="#ctx0" brushRef="#br1" timeOffset="-44019.362">21575 10646 3151 0,'9'0'358'0,"15"0"-324"15,3 0-1-15,13-3 9 16,2-5 4-16,24-4-3 0,1 3-16 16,8-5-6-1,7 2-5-15,-4-6-5 0,-2 7 0 16,-13-7-2-16,-9 4-3 15,1 5-2-15,-31-1-2 16,-6 4 0-16,-3 5-2 16,-15 1 3-16,0 0-1 15,0 0-2-15,0 0-9 16,-6 0-25-16,-15-4-52 16,0 2-357-16</inkml:trace>
  <inkml:trace contextRef="#ctx0" brushRef="#br1" timeOffset="-42674.778">20971 10301 3305 0,'-9'9'143'0,"9"11"-116"16,0 9-14-16,0 7 8 15,0 8 13-15,0 6-11 16,9 2-10-16,-3 1 25 15,6 2-13-15,-5-8-13 16,8-7-4-16,-9-3-3 16,0-15-1-16,-3-1-4 15,9-6 2-15,-6-4-2 16,-6-5 1-16,0-6-1 16,0 4 3-16,0-4 1 15,6 0 5-15,-6 0 0 0,0 0 0 16,0 0-2-16,0 0-1 15,0 0 0-15,0 0-2 16,0 0-2-16,0 0-1 16,0 0 1-16,0 0 2 15,0 0-2-15,0 0-1 16,0 0 2-16,0 0 0 16,0-4-1-16,0-7 0 15,0 0-2-15,0-1 4 16,3-7-4-16,-3 3 0 15,9-10 3-15,3-1-2 16,0-5-1-16,9-1 1 0,-6 7-1 16,3 2 0-1,4 3 0-15,-13 13 0 16,-3 0 0-16,9 8 0 0,-3 0-3 16,9 0 1-16,-12 8 1 15,15 16 1-15,-6 5-2 16,0 10 2-16,-3-3 0 15,-3 2 0-15,4-1 1 16,-10-8-1-16,0-6 0 16,-3-18-17-16,6-1-70 15,-9-4-548-15</inkml:trace>
  <inkml:trace contextRef="#ctx0" brushRef="#br1" timeOffset="-39436.389">19674 10754 665 0,'9'0'2742'0,"3"0"-2656"16,9 0-66-16,12-1-10 15,6-5 14-15,13-7 0 16,-4 1-17-16,21 6-7 15,-11-2-3-15,-1 0-11 16,3 2-24-16,4-4-36 16,-16 7-133-16,-21-3-151 0</inkml:trace>
  <inkml:trace contextRef="#ctx0" brushRef="#br1" timeOffset="-35137.686">16073 10362 3264 0,'0'0'226'0,"0"0"-138"16,0 0-41-16,0 0-21 16,0 0-3-16,0 0-5 15,18 0-11-15,9 0-4 16,12 0 0-16,4-6 1 15,11-1 3-15,3-4-2 16,7 3 1-16,11 2-4 16,-11 0-1-16,-10 4-1 15,-6 2-10-15,-15 0-20 16,-2 0-32-16,-4 0-33 16,-12 0-137-16,-9 0-1293 0</inkml:trace>
  <inkml:trace contextRef="#ctx0" brushRef="#br1" timeOffset="-34826.409">16574 10187 3313 0,'0'0'190'0,"0"0"-145"16,0 3-39-16,15 3-6 15,12 0 10-15,15 2 6 16,-2 1-8-16,2 3-6 16,-6 0-2-16,0-1 1 15,-8 0 1-15,-1 1-2 0,-15 0 0 16,-6 0 0 0,-6-3 0-16,0 5 1 0,-12 5 19 15,-21 3-2-15,-10 10-8 16,-5 0-10-16,-9 10-20 15,-19 14-39-15,16-13-46 16,24-13-437-16</inkml:trace>
  <inkml:trace contextRef="#ctx0" brushRef="#br1" timeOffset="-17489.218">7827 7924 3442 0,'0'0'86'16,"0"0"-66"-16,0 4-20 15,0 2-4-15,0 6 1 0,0 2-1 16,6 9 4-16,3 7 3 15,-3 5 3-15,7 5 11 16,-13 11-2-16,15 2 5 16,-9 4-13-16,0 5-2 15,-3-4-1-15,12-8-3 16,-15-6-1-16,6-12-22 16,3-12-13-16,-9-4-21 15,0-16-50-15,0 0-251 16,0 0-2071-16</inkml:trace>
  <inkml:trace contextRef="#ctx0" brushRef="#br1" timeOffset="-17228.269">7782 8300 3115 0,'0'-4'264'0,"0"4"-192"16,0-3-25-1,0 3-10-15,0 0 6 0,0 0-35 16,6 15-8-16,21 15 5 15,0 1 5-15,-5 5-3 16,5-1-2-16,6-2 3 16,-12-5-4-16,0-8-1 15,-9-8-3-15,-9-2 3 16,6-8 10-16,-9-2 13 16,0 0 10-16,6-6-10 15,-6-20-8-15,9-19-18 0,0-39-14 16,7 5-54-1,-10-3-235-15</inkml:trace>
  <inkml:trace contextRef="#ctx0" brushRef="#br1" timeOffset="-13968.109">29169 9270 3220 0,'0'0'249'15,"21"0"-211"-15,0 0-24 16,21 0 2-16,0 0 3 16,19 0 0-16,2-6-12 15,13 2-7-15,-4-2-13 16,-12 2-11-16,22-2-35 15,-22 3-145-15,-14 0-511 0</inkml:trace>
  <inkml:trace contextRef="#ctx0" brushRef="#br1" timeOffset="-13592.696">29655 9104 3234 0,'0'0'191'0,"0"0"-154"0,0 0-27 16,15 0 8-1,3 0 23-15,3 0-11 0,6 3-4 16,-3 0-2-16,-6 0-10 15,10 2-8-15,-13 1 0 16,-3-2-1-16,0-2-4 16,-3-2 2-16,-3 4 1 15,-6-2-1-15,0-2 4 16,0 4-1-16,0-2 1 16,0 1 3-16,0 9 3 15,-24 2-3-15,3 4-2 16,-19 6-8-16,-20 11-25 15,0-7-69-15,17-7-452 0</inkml:trace>
  <inkml:trace contextRef="#ctx0" brushRef="#br1" timeOffset="-12225.178">30092 8935 3050 0,'-6'-6'149'15,"-3"2"-104"-15,9 2 60 16,0-2-26-16,0 1-20 16,0 3-23-16,0 0-14 15,0 0 5-15,0 0-4 16,0 0-4-16,0 0 0 15,0 0-8-15,15 0-6 16,12 0 4-16,7 0 3 16,8 0 1-16,18 0 3 15,13 0-2-15,8 0-2 0,25 0-5 16,5 0 2-16,-2 0 3 16,3 0 0-1,-10 0-8-15,-2 0-2 0,-16 3-2 16,-5 3 0-16,-16-2 0 15,-2 2 0-15,-4-4-2 16,-3 2 2-16,-8-4-1 16,-7 0 1-16,0 2 0 15,-9-2 0-15,-3 0 0 16,-17 0-1-16,8 0 1 16,-12 0-3-16,-6 0 0 15,0 0-7-15,0 0-9 16,0 0-38-16,0 0-64 15,0 0-460-15</inkml:trace>
  <inkml:trace contextRef="#ctx0" brushRef="#br1" timeOffset="-9972.192">27153 9092 1445 0,'-6'-8'1427'0,"-10"2"-1326"16,4 0 54-16,-6 1 47 15,-6 5-118-15,9 0-55 16,-12 0-19-16,9 0-4 16,3 0-3-16,0 11-2 15,12 3 0-15,-4 1-1 16,7-4-2-16,0 7 2 0,10-5 0 15,20 0 7-15,-6 0 1 16,9-2 1-16,-6 4-1 16,-3-7-3-16,-2 5-4 15,-10 0 4-15,-12-7-5 16,0 7 0-16,0-3 0 16,-6 0-4-16,-22-2-11 15,-2 2-9-15,-3-7-26 16,-9-3-49-16,15-3-90 15,11-19-380-15</inkml:trace>
  <inkml:trace contextRef="#ctx0" brushRef="#br1" timeOffset="-9708.759">27068 8858 3265 0,'0'-2'238'0,"0"2"-192"16,0 0-30-16,0 0-16 15,0 22 6-15,6 15 5 16,-3 9 6-16,6 9 2 16,0 10-9-16,-9 5-2 15,0 3-8-15,0-5-8 16,0-10-31-16,0-8-16 15,-9-15-83-15,9-15-1856 0</inkml:trace>
  <inkml:trace contextRef="#ctx0" brushRef="#br1" timeOffset="-9092.319">27436 9036 2884 0,'0'-8'537'0,"6"-1"-487"16,-6 0 19-16,0 1 0 16,0-5-22-16,0 6-18 0,0 2-12 15,0-2-6-15,-6 4-8 16,-12-1-3-16,0 4-3 16,-9 0 3-16,3 0 0 15,-6 13 0-15,2 5-3 16,19 2-3-16,-3 2 2 15,12 3-6-15,0-8 2 16,0 6-2-16,12-6 4 16,15 1 2-16,4-3 1 15,2-1-1-15,0-2 3 16,-3 0 1-16,-9 0 0 16,-9-6-8-16,-2 2-4 15,-10 5-18-15,0-3-14 0,-28 2-31 16,-23 0-84-16,3-4-200 15,12-8-2227-15</inkml:trace>
  <inkml:trace contextRef="#ctx0" brushRef="#br1" timeOffset="-8593.668">27569 9142 3307 0,'0'0'202'0,"0"0"-174"15,6 0-19-15,15-6 3 16,-3 0-1-16,0 4-9 16,1 2-2-16,2 0-6 15,-15 0-6-15,3 0-5 16,-9 0-6-16,0 14 6 16,0 1 9-16,-9 3 8 15,-3 3 0-15,6-4 5 16,-3-1 0-16,6-1 0 0,3-3-2 15,0 0 0-15,0-6-2 16,12 2 5-16,6-2-2 16,-3 3-3-16,-3-4 0 15,-9 1 3-15,15 5 3 16,-18-3-3-16,0 0-1 16,0 1 0-16,0 6-3 15,-21-4 0-15,-6 6 0 16,9-4-10-16,-25 1-18 15,22-2-42-15,0-9-215 0</inkml:trace>
  <inkml:trace contextRef="#ctx0" brushRef="#br1" timeOffset="-8255.515">27934 8923 3396 0,'0'0'153'0,"0"0"-112"15,0 6-29-15,0 8 5 16,0 6 10-16,6 6-9 16,0 7-7-16,-6 2-8 15,3-3-3-15,6 1-2 16,-9-6-20-16,0-5-34 16,0-4-16-16,0-6-71 15,0-6-419-15</inkml:trace>
  <inkml:trace contextRef="#ctx0" brushRef="#br1" timeOffset="-8091.946">27859 9061 3151 0,'0'0'245'0,"0"0"-194"16,21 0-18-1,12 0 5-15,0 0-17 0,7 0-21 16,14-10-2-16,3 4-60 15,-11-5-621-15</inkml:trace>
  <inkml:trace contextRef="#ctx0" brushRef="#br1" timeOffset="-4438.701">28396 8798 3229 0,'0'-5'187'0,"0"3"-103"0,0-1-10 16,0 3-12-16,0-3-11 16,0 0-24-16,0-3-6 15,3 0-3-15,6 1-6 16,9-4 0-16,-3 3-4 16,0 0-4-16,10 0-1 15,-1 4-3-15,-3 2-1 16,-9 0-2-16,9 0-7 15,-9 14-6-15,-6 3-4 16,-6 9-4-16,0 7 4 16,-12 5 0-16,-15 3 6 15,-12 0 12-15,5-5 2 16,4-4 0-16,3-6 0 0,15-9 1 16,6-5 4-1,6-3-1-15,0-9-4 0,0 3 6 16,18-3-3-1,9 0-1-15,3 0-2 0,16 0-35 16,-10-9-51-16,6-6-258 16</inkml:trace>
  <inkml:trace contextRef="#ctx0" brushRef="#br1" timeOffset="-3972.814">28849 8791 2826 0,'0'-12'591'16,"-6"-2"-550"-16,0 2 8 0,0 1 0 15,0 1-3-15,-3 4-23 16,6 6-15-16,-7 0-8 16,4 0-5-16,-6 0 1 15,12 10 4-15,-6 4-1 16,6 1-16-16,0 2 1 15,0 0 14-15,6 4 1 16,6-1 1-16,7 4 0 16,8 0 0-16,0 4-1 15,0-1 1-15,-9-3 0 16,-6-2-3-16,-3 3 3 16,-9-5-1-16,0-5-2 15,0 3 1-15,-30-7 2 0,3 0 15 16,-3-2-8-16,6-9-2 15,-4 0 0-15,10 0 8 16,6-17-3-16,12-9-9 16,0-7-2-16,6-1 1 15,9-3-4-15,22 2-14 16,-4 1-5-16,-12-2-4 16,6 7 8-16,-12 3 2 15,-15 2 4-15,0 1 2 16,-18 3-10-16,-15 5-65 0</inkml:trace>
  <inkml:trace contextRef="#ctx0" brushRef="#br1" timeOffset="-2426.152">32018 8951 3264 0,'6'-2'178'16,"-6"2"-112"-16,15-3-26 15,-3 0-4-15,9 3-13 0,-6 0-14 16,12 0-6-16,1 0-3 16,-7 0 0-16,-9 0-5 15,9 6-4-15,-21 6 0 16,0 3 2-16,0 3 2 15,-18 2 5-15,3 2 0 16,-19 3 13-16,7-2 5 16,9 3-5-16,-3-6-1 15,9-5-4-15,12 2-1 16,0-4-6-16,0-2-1 16,0 0 1-16,3 1 2 15,15 3 0-15,-6-1-3 16,0-4 0-16,3 2 0 15,-12-2 3-15,6-4-3 16,-3 6-1-16,-6 1 1 16,7 0 0-16,-1 8 0 0,0 5 0 15,3 0 0-15,-3 7 0 16,6-4 1-16,0 3-1 16,-3-5 0-16,-9-1 0 15,0-2-1-15,0-3-2 16,0-5-1-16,-21 2 4 15,-12-4 0-15,-13 1-5 16,1-3-25-16,-12-12-18 16,11 0-57-16,4 0-384 0</inkml:trace>
  <inkml:trace contextRef="#ctx0" brushRef="#br1" timeOffset="-1885.307">32537 9186 3467 0,'0'10'119'0,"0"1"-115"0,0 11 4 16,0 5 7-16,-3 5-2 16,-3 1-6-16,6-4-6 15,-9-5 1-15,3-4-1 16,6-11-1-16,0-6 3 15,0-3 1-15,0 0 2 16,0-25-4-16,0-9-2 16,0-12-7-16,6-11 3 15,3-4 2-15,0 2 2 16,6 4 1-16,-3 5 2 0,3 19 1 16,-9 13 4-1,3 9-2-15,9 9-4 0,-6 0-1 16,1 15-1-16,5 14 0 15,-3 9 0-15,-3 3 0 16,3 9-3-16,-9-7-15 16,0 4-14-16,-3-3 6 15,-3-10-23-15,0-3-31 16,0-14-162-16,0-6-798 0</inkml:trace>
  <inkml:trace contextRef="#ctx0" brushRef="#br1" timeOffset="-1729.781">32477 9256 3322 0,'0'0'165'0,"0"0"-95"15,0 0 10-15,12 0-30 16,0-2-31-16,15 2-13 16,-3 0 8-16,9-4-13 15,0-2-1-15,19-3-35 16,-10-4-94-16,6-2-632 0</inkml:trace>
  <inkml:trace contextRef="#ctx0" brushRef="#br1" timeOffset="-1322.296">33104 8817 3247 0,'-6'-2'327'16,"6"2"-292"-16,-6 0 3 16,0-4 0-16,-3 4-14 15,6 0-6-15,-6 0-10 16,-3 0-3-16,-6 0-2 16,0 0 7-16,9 0-2 15,3 0 3-15,0 0-2 16,6 0-6-16,0 0-3 15,0 0-2-15,0 13 0 16,0 6 2-16,0 4-2 0,0 8 2 16,0 1 2-1,0 0-1-15,0 6-1 0,0 3 3 16,0 0-3-16,0 2 0 16,0-2 1-16,6-3 1 15,0-3-4-15,0-9 0 16,-3-8-4-16,15-3-8 15,0-10-10-15,6-5-20 16,12 0-54-16,-14-16-285 0</inkml:trace>
  <inkml:trace contextRef="#ctx0" brushRef="#br1" timeOffset="-941.196">33113 9031 3311 0,'0'-3'171'16,"0"3"-113"-16,0 0 14 15,0-3-27-15,12-3-25 16,7 3-12-16,-1 1-2 16,3-2-4-16,0-1-1 15,-3 2-1-15,3 0 0 16,-12 3-4-16,6 0 0 15,-15 0 1-15,6 0 0 16,3 0 3-16,-9 0 0 16,0 0 7-16,0 0-1 15,0 0 0-15,0 0-4 0,0 0-1 16,3 15 6-16,-3-1 4 16,9 3-2-16,-2 0 0 15,-1 5 1-15,0-2-6 16,3-2-4-16,-3 0 0 15,-6-1-4-15,0-3-29 16,0 4-27-16,0-4-60 16,0-8-468-16</inkml:trace>
  <inkml:trace contextRef="#ctx0" brushRef="#br1" timeOffset="-442.641">33352 8680 3422 0,'0'0'139'0,"0"0"-72"16,0 0-25-16,0 0-6 15,0 0-22-15,6 0-11 16,3 0 1-16,-3 0 1 0,6 0 3 16,6 0 4-16,-3 0-6 15,12 0 0-15,-8 0-2 16,-1 3-2-16,-6 0 1 15,3-3-1-15,-9 3-1 16,-6-1-1-16,0-2 2 16,0 9 1-16,0 0 0 15,6 6 0-15,-6 11 3 16,6 3-1-16,3 12 1 16,-3 5-1-16,0 7-1 15,0 5-1-15,-6-4 0 16,0 2-3-16,0-3-1 15,-12-10-6-15,-48 8-27 0,11-15-60 16,1-14-573-16</inkml:trace>
  <inkml:trace contextRef="#ctx0" brushRef="#br1" timeOffset="2525.087">21460 11483 1388 0,'0'0'845'0,"0"0"-676"0,0 0-87 16,0 0-19-16,0 0 4 15,0 0-7-15,0 0-10 16,0 0 26-16,0 0 38 16,0 0-15-16,0 0 7 15,0 0 5-15,0 0-21 16,0 0-26-16,0 0-22 16,-6 0-12-16,6 0-1 15,0 0-3-15,0 0-4 16,0 0 0-16,0 0 6 15,0 0 0-15,0 0-1 0,0 0-6 16,0 0-6-16,0 0-2 16,0 0-4-16,0 0-1 15,0 0-1-15,0 0-2 16,0 0-1-16,0 0-2 16,0 0-1-16,0 0 1 15,0 0 0-15,0 0 2 16,0 0 2-16,0 0-1 15,0 0-1-15,0 0 0 16,0 0-1-16,0 0-2 16,0 0 0-16,0 0-1 15,0 0-6-15,0 0-8 16,0 0-10-16,6 0 9 0,0 0 9 16,3 0 0-1,0 3 0-15,-3 1 1 0,4-4 3 16,-7 2-1-16,-3-2 3 15,0 0 0-15,0 0 0 16,0 0 10-16,0 0 5 16,0 0 4-16,0 0-4 15,0 0 0-15,0 0-3 16,0 0 1-16,0 0 1 16,0 0-1-16,0 0-3 15,0 0-3-15,0 0-3 16,0 0-4-16,0 0 0 15,0 17-3-15,0 11 3 0,-3 10 1 16,-13 11 1-16,7 9 2 16,0 7-2-16,3-1 1 15,0 0-3-15,6-5 0 16,0-6 0-16,0-6 0 16,0-12-5-16,0-9-8 15,0-12-14-15,0-14-12 16,0 0-47-16,0-23-146 0</inkml:trace>
  <inkml:trace contextRef="#ctx0" brushRef="#br1" timeOffset="2941.89">21352 11560 3154 0,'0'0'249'16,"-3"0"-195"-16,3 3-11 15,-6 9 2-15,6 2 2 16,-6-2-26-16,0-1-10 0,6-2-4 16,0-6 2-1,0 0-2-15,0-3 3 0,0 0 2 16,0-3 8 0,6-14-6-16,6-4-11 0,6-2-2 15,9 4-1-15,-15 3 0 16,15 6-1-16,-6 8 1 15,0 2-4-15,16 0-1 16,-4 8-2-16,6 12-13 16,-3-4-53-16,-6-1-105 0</inkml:trace>
  <inkml:trace contextRef="#ctx0" brushRef="#br1" timeOffset="4342.576">22818 11537 2903 0,'0'0'407'16,"0"0"-295"-16,0 0-26 15,0 0-14-15,0 0-17 16,0 0-25-16,0 0-7 16,0 0-2-16,0 0-8 0,0 0-1 15,22 0 4-15,2 0 3 16,15 0-1-16,12 0-2 16,16 0-4-16,2 5-4 15,19-3-1-15,-4 4-3 16,1 0-4-16,-1-2 0 15,-5-1 1-15,-1-3-1 16,-8 0-2-16,-16 0-5 16,-12 0-1-16,0 0-7 15,-27 0-10-15,-15 0-26 16,0-7-65-16,-9 5-771 0</inkml:trace>
  <inkml:trace contextRef="#ctx0" brushRef="#br1" timeOffset="9080.404">22130 11895 2898 0,'-6'0'589'16,"-3"0"-542"-16,-6 0-32 15,6 0 2-15,-9 0 15 16,9 0 5-16,3 0-24 16,0 0-8-16,-6 0 0 15,3 0 0-15,-9 0 0 16,-3 0-2-16,-4 0 0 0,-8 0 1 16,0 0-2-16,-12 0-1 15,-1 5 1-15,1-4-1 16,-3 4 3-16,6-5 9 15,2 0-1-15,-2 0-4 16,6 0-3-16,3 0-2 16,-1-5-1-16,10-1-2 15,-9-1 0-15,0-2 1 16,0-1-1-16,3-2 3 16,2 2-3-16,1 0 2 15,3-1-1-15,0 0 5 16,9-4-1-16,-6-3 0 15,9 4 0-15,-3-4-1 16,6 0-2-16,-1-3 2 16,1 1-1-16,6 6 0 15,-3-8 1-15,6 5-4 0,0-3 3 16,0-3-1-16,0-2 1 16,0 3-2-16,0-4-1 15,-6-4 0-15,6-3 0 16,0-1 1-16,-6-5 1 15,6-1-2-15,0-1 0 16,0 3 0-16,0 6 0 16,0 0 1-16,0 7-1 15,0 3 0-15,-9 5 0 16,9-4 0-16,0 9 0 16,0-2 0-16,0 1 0 15,0 7 0-15,0-1 0 0,0-3 0 16,0 4 0-16,0-3 0 15,0 7 0-15,0-7 0 16,0 0-1-16,0 0 1 16,0 3 0-16,0-2 0 15,0-2 0-15,9 2 0 16,-3-1 0-16,0 0 0 16,0-2 0-16,-3 2 0 15,-3-2-1-15,9 1 1 16,1 4 0-16,-4 1-1 15,3 5 1-15,6-6 0 16,6 3-1-16,-3-3-1 0,9 4 1 16,-3-2 1-16,15 2 0 15,1-1 0-15,-1-1-1 16,3 4 1-16,6-2 0 16,7 2 0-16,-7 0-1 15,6 0 1-15,-2 0 0 16,8 0-1-16,-9 0 1 15,4 0 0-15,2 0 0 16,-6 0 0-16,7 0 0 16,-4 0 0-16,3 0 0 15,10 0 0-15,-10 0 0 16,10 0 0-16,-16 0 0 16,6 0 0-16,4 0 0 0,-7 0 0 15,3 0 0 1,4 0 0-16,-7 0 0 0,3 0 1 15,4 0-1-15,-4 0 0 16,-6 0 0-16,10 0 0 16,-13 0 1-16,6 0-1 15,1 0 0-15,-13 0 0 16,12-3 0-16,-3 3 0 16,1 0 1-16,-4 0-1 15,3 0 0-15,-8 0 0 16,11 0 0-16,-9 0 0 15,4 0 0-15,2 0 2 0,0 0 1 16,-6-6 0 0,1 0-1-16,-7 1 0 15,-3-1 0-15,-3 2-1 16,-5 4 4-16,-1-2 0 0,6-4 1 16,-15 3-1-16,9-1-1 15,-3-2 1-15,-3 5-3 16,-2-4 1-16,2 5 0 15,-9 0-3-15,-3 0 0 16,9 0 2-16,-12 0-1 16,0 5 1-16,6 6-1 15,3 0 2-15,-3 7 0 16,6 3 3-16,3 2-6 16,-5 0 2-16,11 6 0 15,-6 1-1-15,0 2-1 16,-6 3 0-16,9 4 0 15,-15 3 0-15,0 9 0 0,-3 2 0 16,3 2 0-16,-6 1 1 16,6-1 1-16,-9-1-2 15,0-6 0-15,0-4 4 16,0-3-4-16,0-9-1 16,0-6 1-16,0-1-1 15,0-11 1-15,0 1 1 16,0-7-1-16,-9-4 0 15,-3 2 0-15,6-1 1 16,-6 1-1-16,-18 0 0 16,15-3 0-16,-18 3 2 0,-9-1-2 15,-1-1 0 1,-2 2 1-16,0-1-1 0,-13 1 0 16,4-3 0-16,-3 4 2 15,-4 0-2-15,-2 2 0 16,-3 1 0-16,-7 1 0 15,-2 0 0-15,-4-1 0 16,1-2 0-16,5 0 1 16,-5-2-1-16,8 0 0 15,-2-2 0-15,-4-2 0 16,13 1 1-16,0 1-1 16,5-2 0-16,-2 2 0 15,3-4 0-15,5 1 1 16,-2-1-1-16,3 0 0 15,-4 0 0-15,7 0 0 0,-3 0 0 16,-10 0 0-16,10 0 0 16,-3 0 0-16,12 0 0 15,-13 0 0-15,10 0 0 16,0 0 1-16,-1 0-1 16,10 0 2-16,3 0-2 15,12 0 1-15,-6 0 0 16,3 0 0-16,2 0 0 15,4 0-1-15,3 0 3 16,-6 0-2-16,12-1 0 16,-6 1 1-16,3 0 0 15,6 0-2-15,6-4 0 0,0 4 0 16,0 0-1-16,0-2 1 16,0 2-2-16,0 0-1 15,0 0 1-15,0 0-2 16,0 0-1-16,0-4-2 15,0 4-3-15,0 0-1 16,0 0-4-16,9-3-13 16,6 1-47-16,0-2-184 0</inkml:trace>
  <inkml:trace contextRef="#ctx0" brushRef="#br1" timeOffset="12640.692">24524 11340 3191 0,'0'0'331'0,"18"0"-309"16,9 0-16-16,-3-6-6 16,18 3 7-16,-2-3-3 15,-4 6-4-15,18 0-24 0,-9 0-47 16,-11 0-370-16</inkml:trace>
  <inkml:trace contextRef="#ctx0" brushRef="#br1" timeOffset="13841.814">25164 11019 3332 0,'0'0'145'0,"0"5"-121"15,0 12-18-15,0 15 19 16,0 6 5-16,0 13-6 0,-6-4 4 16,-4 0-1-16,4-4-11 15,-3-11-8-15,9 1-2 16,0-16-3-16,0-6-3 15,0-11 0-15,0 0-11 16,0 0-4-16,0-26 2 16,15-11-17-16,-5-16-5 15,8-3 5-15,-6-6 10 16,-9 8-1-16,6 3 8 16,6 10 13-16,-15 17 1 15,3 13 12-15,3 11-8 16,15 0-5-16,-6 23 3 15,6 16 3-15,6 7 4 0,1 8-3 16,-1 0-4-16,0-3 0 16,-9-8-3-16,3-7-26 15,-18-16-18-15,6-5-187 16,-9-15-1974-16</inkml:trace>
  <inkml:trace contextRef="#ctx0" brushRef="#br1" timeOffset="14000.374">25191 11197 3009 0,'0'-4'325'0,"0"-1"-260"15,15 1-27-15,12-2 18 16,0 5-18-16,3 1-24 0,10-4-8 16,14 2-6-16,-18-7-43 15,-3 3-153-15</inkml:trace>
  <inkml:trace contextRef="#ctx0" brushRef="#br1" timeOffset="14429.929">25716 10807 3273 0,'-12'-2'134'0,"6"-2"-81"0,3 4 11 16,-9 0-9-16,-3 0-30 16,-3 0-20-1,-10 0-5-15,10 0 1 0,-9 10 1 16,0 0 2-16,0 6 10 16,12-5 1-16,-3 4-2 15,15 0-4-15,3 0-1 16,0 2 0-16,0 4 0 15,0-1-6-15,12 6 2 16,3-3-4-16,-6 7 1 16,12-1 1-16,-6 10-2 15,-3 2 0-15,-6-2 4 16,-3 8-4-16,15-2 0 16,-12-2 0-16,-3-4 1 0,3-7-1 15,9-9 0-15,-3-2-2 16,10-12-7-16,-1-9-7 15,0 0-19-15,21-12-38 16,-9-17-107-16,0-3-1405 0</inkml:trace>
  <inkml:trace contextRef="#ctx0" brushRef="#br1" timeOffset="14907.965">25722 11012 2830 0,'0'0'607'0,"0"0"-547"16,0 0-26-16,6 0-16 16,12 0 6-16,9-3-8 15,0 0-10-15,4-3-6 16,-4-2 3-16,-3-1-3 16,-3 3 0-16,-3 0 3 0,-3 1-3 15,-12 1 14-15,-3 4 18 16,0 0 2-16,0 0-8 15,0 0-13-15,0 0-6 16,0 0-7-16,9 0-3 16,-9 4-1-16,6 10 4 15,0 10-3-15,3 2 3 16,-6 3 1-16,7 0 1 16,-10 1-1-16,0-3-1 15,0-1-3-15,0-6-22 16,0 1-40-16,0-4-40 15,0-11-482-15</inkml:trace>
  <inkml:trace contextRef="#ctx0" brushRef="#br1" timeOffset="15608.154">26030 10652 3201 0,'0'-3'256'0,"0"0"-189"16,0 0 6-16,0 1-19 15,0-2-23-15,0 2-14 16,0-1-11-16,9-3-1 16,6 3 2-16,-6 0-7 15,12 0 2-15,-6 0-1 16,3 0-1-16,-6 3 0 15,3-3 1-15,-11 3-1 16,2 0 1-16,-6 0 4 0,0 0 3 16,9 0 2-16,-9 0 3 15,0 0-2-15,0 0 0 16,0 0-2-16,0 0-2 16,0 0-2-16,0 0-3 15,0 0 1-15,0 0-1 16,0 0-2-16,0 0 3 15,0 0 1-15,0 0-1 16,0 0 0 0,0 0-2-16,6 9 1 0,3 9 2 15,3 5-4-15,0 9 5 16,9 6-3-16,-6 7 2 16,0-2-1-16,12 7-1 0,-9-1-2 15,4 4 2 1,5-6-2-16,-12-1 0 15,0-1 0-15,-3-11 0 0,-3-1 0 16,-9-7 0-16,0-2-2 16,0-7 1-16,-21 7-6 15,-18-3-6-15,-37 2-23 16,10-2-80-16,-1-13-1253 0</inkml:trace>
  <inkml:trace contextRef="#ctx0" brushRef="#br1" timeOffset="21476.969">19897 11509 2621 0,'-9'0'339'16,"9"-1"-196"-16,0-4 53 0,0 4-78 15,0 1-38-15,0 0-29 16,0 0-11-16,0 0 1 16,0 0-10-16,0 0-7 15,0 0-8-15,0 0-7 16,0 0-3-16,0 0-3 16,0 0-1-16,0 0-2 15,0 16 3-15,0 8 3 16,0 3 2-16,0 5 1 15,0 3-2-15,0 0 1 16,9 0-4-16,6 0 1 16,-12 0 4-16,18 0-1 15,-9 1-2-15,3-4-2 0,3 3 0 16,7 3 0-16,-4 0 0 16,6-1-2-16,0 2 1 15,3-4-1-15,-3 0 0 16,13 3 2-16,-7-3-2 15,0 1 0-15,0-2 0 16,9 2 1-16,-2-1-3 16,-4-3 2-16,6 3-2 15,-3-2 0-15,-2-2 0 16,5 1 1-16,-3 0-1 16,0-2 0-16,1-3 1 15,-7 1 0-15,6-3-1 16,-3 4 0-16,0-6 0 0,1-2 0 15,2-1 1 1,-6 3-1-16,0-3 0 0,-3 1 0 16,7-3 0-16,5-4 0 15,-9 4 0-15,9-4 1 16,7-1-1-16,-7-2 0 16,6-2 1-16,1-3-1 15,-4-1 0-15,6-5 1 16,-3 0-1-16,7 0 0 15,-1 0 1-15,-3 0-1 16,7 0 0-16,2-5 0 16,3-5 0-16,4-4 1 15,-4-1-1-15,4 1 0 0,5-4 2 16,-15 1-2 0,10-1-1-16,-10-2 1 0,1 2 0 15,-7-3 0-15,-3 7 0 16,-6-6 1-16,7 1-1 15,-7 3 0-15,6-5 0 16,-3-2 0-16,1-2 2 16,5-3-2-16,-6-5 0 15,10 4 0-15,-10-3 0 16,-6 0 0-16,0 6 0 16,-8-1 1-16,-1 4 1 15,0 0-2-15,-3-4 0 0,-9 4 0 16,0 1 0-1,-3 0 0-15,0-2 3 0,10 3-3 16,-13 1 1-16,0-3-1 16,9 2 0-16,-9 5 0 15,-3 1 0-15,3-1 0 16,-6 8 0-16,0 5 1 16,-6-3-1-16,0 6 0 15,0 0 1-15,0 0-1 16,0 0 0-16,0 0-2 15,0 0-2-15,0 0 1 16,0 0 0-16,0 0 0 16,0 0 1-16,0-3-4 15,0 0-3-15,0-3-14 16,0 0-32-16,-6 4-70 0,-12-1-317 16</inkml:trace>
  <inkml:trace contextRef="#ctx0" brushRef="#br1" timeOffset="21915.908">22963 12089 3021 0,'0'0'421'16,"0"0"-368"-16,0 0-2 16,0 0 1-16,0 0-9 0,18 0-22 15,1-6-1-15,11-3 4 16,3 1-1-16,-6-1-7 16,6-2-3-16,-3 1-5 15,7-1-4-15,-13 2 1 16,-3 0-5-16,-12 7 3 15,9-2 0-15,-12 2 1 16,-3 2 0-16,6 0 3 16,-9 0-2-16,0 0-2 15,6 0-2-15,3 6 2 16,0 11 0-16,0 7 2 16,4 8 0-16,2 9-1 0,-9 2 0 15,6 1-2-15,-9 3 0 16,15-8-2-16,-9-7-6 15,6-15-24-15,0-14-93 16</inkml:trace>
  <inkml:trace contextRef="#ctx0" brushRef="#br1" timeOffset="27742.945">5760 9522 2998 0,'-6'0'532'15,"0"0"-447"-15,-6 0-21 16,9-6-24-16,-3 1-1 16,6-1-9-16,0 3-13 15,0 0-8-15,0 3-4 16,0 0-2-16,0 0-1 16,0-3-2-16,6 3 0 15,21-3 1-15,9-3 2 0,21-2-3 16,19-1 1-16,14-2 0 15,1-1 0-15,9-3-1 16,-10 0 0-16,-5-2-6 16,-1-3-7-16,-20 1-9 15,-4-3-13-15,-18 4-21 16,-6-1-27-16,-24 3-17 16,-12 0-92-16,0 6-802 0</inkml:trace>
  <inkml:trace contextRef="#ctx0" brushRef="#br1" timeOffset="28063.917">6303 9130 3515 0,'0'0'110'0,"0"0"-60"16,0 0-25-16,0 0-6 15,15 0-12-15,12 10-4 16,1-5 0-16,17 7 0 16,0 2-1-16,0-2 1 15,1 6-3-15,-7-4 0 16,-6 6 0-16,-9 1-1 16,-3-1 1-16,-9 6 0 15,-6 7-4-15,-6 2 4 0,0 12-1 16,-18 9-1-1,-18 3-1-15,0 4-1 0,-18 10-28 16,17-16-62-16,4-23-531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0" max="32767" units="cm"/>
          <inkml:channel name="Y" type="integer" min="0" max="32767" units="cm"/>
          <inkml:channel name="F" type="integer" min="0" max="4095" units="deg"/>
          <inkml:channel name="T" type="integer" min="0" max="2.14748E+0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7-08T09:37:04.131000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5745 3465 1255 0,'26'-9'631'16,"-2"-1"-417"-16,19-2-137 15,7-5 2-15,8 3 21 16,-9-3-39-16,9 3-10 16,-3-2-2-16,1 7 1 15,8-2-9-15,-3 1 25 0,3 9-22 16,-3-3-12-16,14 4 20 15,-2 0-20-15,5 0-4 16,4 0 83-16,-1-2-57 16,6-4-35-16,3 0-17 15,9 0 9-15,3-1-4 16,-4 0 11-16,10 0 12 16,-4-3 45-16,1 6-51 15,-3-2-13-15,2 2-11 16,7-2 2-16,-12 5 4 15,2-5 16-15,-2 3 5 16,-3-1 3-16,-3 4-14 16,-3 0-5-16,9 0-6 0,0 0 8 15,2 0 11 1,-8 0-11-16,0 0-8 0,0 8 0 16,-6 2 2-16,0-2-6 15,1 0 7-15,-4 3 6 16,3-2 4-16,-11 2-6 15,-4 1 4-15,1-4 5 16,-12 9-8-16,-3-3-6 16,-9 6-2-16,-5 0 4 15,5 5-4-15,-8 0 1 16,6 6 11-16,5 0-1 16,-11 1-8-16,11-1-4 15,-3-4 1-15,4 5-2 16,-19-4 3-16,4 2-2 15,-6 1-1-15,0 4-3 0,-6-1 10 16,-3 2 0 0,4 7-1-16,-13 0-6 0,9-4 2 15,-11 8-3-15,0-6 1 16,-1 4-1-16,-2-6-1 16,-9-3 1-16,6 1 2 15,-6 0-1-15,0 0 4 16,0-4-1-16,-6 0-2 15,-14-2 0-15,8 1 0 16,-5-1 0-16,-10-3 1 16,1 1-1-16,0-2 1 15,-3 1 1-15,-9-2-1 0,-8 3 0 16,-1-2 1-16,-5-2 0 16,-9 5-4-16,6-3 2 15,-18-2-4-15,6 0 0 16,-2 2 0-16,-1-9 0 15,3-3 2-15,-11 2-1 16,-4-5-1-16,10-4 0 16,-16-2 3-16,7-1-3 15,-6-5 0-15,0 0 0 16,-3 0 1-16,3 0 1 16,-1 0-2-16,1 0 0 15,0 0 0-15,0 0 1 16,-3-3-1-16,-6-3 0 0,6 1 0 15,-12 2 2 1,3 1-2-16,-2-2 0 0,5-1 0 16,-3 2 0-16,6 0 0 15,-9-2 0-15,15-1 0 16,-12 1 0-16,6-4 0 16,-8-2 0-16,2 0-1 15,-9-3 1-15,1 0 1 16,2 2-1-16,4 0 0 15,2 1 0-15,3-3 2 16,3-3-2-16,12 7 2 16,5-10 1-16,6 5 4 15,15-1-4-15,6-2 1 0,5 1-4 16,1-3 3 0,5 4-3-16,0-4 1 0,0 3 1 15,6-2-2 1,-2-4 0-16,-1 1 0 0,3-1 0 15,3-5 0-15,-9-1-1 16,6-7-1-16,6-3-2 16,-3-3 3-16,3-3-2 15,5-1 3-15,1 3 0 16,5-3 2-16,-5 6-2 16,8-3-1-16,-2-2 1 15,-4 0 0-15,1-1 0 16,-6 4 0-16,14-3-1 15,-8 6-3-15,14 1 4 0,-3 7 0 16,6 1 0 0,0 4 3-16,0 0-3 0,6 5 2 15,14-3-2-15,12-4 0 16,-3 6 0-16,23-4 2 16,4 1-2-16,7 0 0 15,19 0 0-15,11 1 1 16,3 8 1-16,8 1-2 15,1 8-2-15,-9 7 2 16,-9 0-2-16,-20 0 0 16,-6 0-6-16,-15 7 0 15,-8 5-3-15,0 0-4 16,5 2-19-16,-11 0-47 0,-3-9-92 16</inkml:trace>
  <inkml:trace contextRef="#ctx0" brushRef="#br0" timeOffset="2551.069">20697 4884 2570 0,'-23'0'447'0,"2"0"-359"16,-5 0-19-16,-6 0 15 15,0 0-20-15,3 0-27 16,-6 0 2-16,-5-4 5 16,-7-4-9-16,-11 6-10 15,3-4-5-15,-18 0-7 16,-8 1-3-16,-6-1 4 0,-9 3 1 15,0 0 12-15,9 1 2 16,0-2-12-16,-1 2-6 16,-2-1-2-16,0 0-3 15,-3-2-3-15,-3-1-2 16,-8 0 3-16,-1 0-2 16,4-3-1-16,-7-1 0 15,-2-1 1-15,-4-9 1 16,7 3-3-16,-15-6 5 15,8 3-5-15,-5-1 5 16,3-3-5-16,-3-1 4 16,6 8 0-16,-1-3-1 15,16 4 2-15,5 2 0 16,0-1-2-16,14 1-1 0,-2 0 2 16,-6-3-2-16,11 1 1 15,1 1 0-15,2-5-3 16,3 6 3-16,12-6-3 15,3 7 0-15,11-5 0 16,7 7 3-16,10 1 4 16,16 0-1-16,2 2-3 15,9 2-1-15,0-6-2 16,0-1-11-16,32-3 11 16,0-11 3-16,6-1-3 15,14-3 2-15,-5-5-1 16,5 2 1-16,6-2 0 15,-3 2-2-15,0 0 1 0,3 6 1 16,3-1-2-16,6 2 1 16,18 1-1-16,-4-3 2 15,21 8-1-15,23-9 0 16,37-1-2-16,30 7 1 16,11 3 0-16,-34 7 1 15,-47 9-1-15,-38 2 0 16,-8 3 0-16,11-3-1 15,6 0 1-15,20 1-2 16,-5-1 2-16,-7 0-1 16,13-2 1-16,2 1 0 15,0 4 0-15,3 0 0 0,-5 0-1 16,-1 0 1-16,-6 0-4 16,1 0 4-16,-9 0-1 15,-12 0-1-15,6 0 0 16,-6 9 2-16,9-1-1 15,0 4 1-15,-3-4 0 16,5 6 0-16,16-5-1 16,-1 7 1-16,6-2 0 15,6 3 0-15,-6 1-1 16,0 2 1-16,-2-7 0 16,-7 5 0-16,-5-8 0 15,-4 5 0-15,-2-1 0 16,-3-1 0-16,-9 1 1 15,0-2-1-15,-5 2 3 0,-1-4 0 16,-8 3-3-16,-1-1 2 16,-5-2 0-16,-3 5-1 15,-6-4-1-15,-3 6 2 16,1 0-2-16,2 5 2 16,-3-2-2-16,0 3 4 15,3 2-4-15,3-3 2 16,-3 2-1-16,3-3-1 15,-3 4 3-15,-8-5-3 16,5 4-2-16,-14-5 2 16,-1 0-1-16,-2-1 1 15,0 2 3-15,-9-7-3 16,0 5-2-16,-6-7 2 16,-8 3-3-16,-4-3-3 0,-5 0-2 15,-3 3 7-15,-3 1 1 16,0 5 0-16,0-4 0 15,0 4 0-15,-14-1 2 16,-7 2 2-16,-2-1-4 16,-6-6 0-16,-6 3 2 15,-3-7-2-15,-11 7 1 16,-9-5 1-16,-3 5-2 16,-12-3 0-16,6 2 0 15,-5-1 0-15,-4-1 1 16,-5-5-1-16,-3 2 0 15,2-5 0-15,-8-1 2 16,3-2-2-16,0-1 0 0,5-2 2 16,-5 0-2-16,0 0 0 15,0 0-1-15,-6 0 1 16,6 0 0-16,-6 0 0 16,3 0 0-16,3-2 0 15,-1-5 0-15,7 2 0 16,-6 0 0-16,11-1 0 15,1 4 0-15,5 2 0 16,3-3 0-16,-5-3 0 16,19 1-1-16,-16-1-1 15,5-2 0-15,3 2-15 16,-3-3 11-16,0 0 4 0,14 3 2 16,1 1 0-1,11 3 0-15,-2-1 0 0,19 0-7 16,-5-3-28-16,9 0-38 15,2-1-117-15</inkml:trace>
  <inkml:trace contextRef="#ctx0" brushRef="#br0" timeOffset="6150.122">17289 5865 2499 0,'0'0'385'16,"6"0"-322"-16,-4 0-43 15,22 0 4-15,-1 3-2 16,9-1 3-16,11 2 124 16,1-3-32-16,5 3-75 15,4-4-25-15,2 3-5 16,-6-1 3-16,4-2 4 16,-4 4 3-16,-8 1-1 15,11-2-4-15,-11 5 1 0,11-2-5 16,-6 3-5-1,4-4-2-15,-7 0 5 0,1 4-5 16,-6-3 3-16,2 2-1 16,1-5 0-16,3 2 3 15,-9 1 0-15,5-3-5 16,1 0-1-16,5-1 2 16,-8-2-7-16,6 0 4 15,-1 0-1-15,1 0 0 16,0 0-1-16,2 0-1 15,-11 0 1-15,11 0-1 16,-2-2-1-16,0-6 1 0,-1 3-1 16,1 1 1-1,-7 1-1-15,4-3 0 16,6 4 1-16,-7-1 2 0,7 3-3 16,-12 0 0-16,5 0 5 15,4 0-2-15,-12 0 0 16,6 0 0-16,-6 0 2 15,5 0 7-15,1 0-1 16,-6 0-3-16,9 0-3 16,2 0-3-16,4 0-1 15,-9-6 1-15,-6-2 1 16,8 2-3-16,-8 0 1 16,0 1 1-16,0-1-2 15,0 1 3-15,-9 2-3 0,12 3 0 16,-3-3 0-16,9 3 2 15,2 0-1-15,-5-3-1 16,6 1 0-16,-1-4 0 16,7-1 0-16,-7 6 0 15,1-5 0-15,2 3 0 16,-5 0 0-16,0 0 1 16,-6 3-1-16,-3-2 4 15,2 2-1-15,7-3 0 16,3-1-3-16,-1 2 2 15,1-3 1-15,8-1-3 16,-2-1 0-16,-4 6-2 16,6-5 2-16,-8 0 1 15,2 1-1-15,-14-2 0 16,18 1 0-16,-7 1 3 0,1-3-3 16,0 2 0-16,-1 0 0 15,-8 0 1-15,6 5-1 16,-4-3 0-16,-2 4 2 15,6 0 1-15,-12 0-3 16,3-3 2-16,6 3-1 16,-6 0-1-16,0-2 0 15,-6 2 1-15,3 0-1 16,-3-4 0-16,-17 4 0 16,11 0-7-16,-14 0-3 15,-6-5-21-15,0 3-55 16,0-4-566-16</inkml:trace>
  <inkml:trace contextRef="#ctx0" brushRef="#br0" timeOffset="13200.011">5946 5820 937 0,'0'0'1210'0,"9"0"-967"15,5 0-205-15,6 0 33 16,-2 0 38-16,8-6-19 15,0 1-38-15,-8-1-14 16,5 2-4-16,-3 3-15 0,0-3 1 16,-5 4-4-16,8 0 23 15,-5 0 16-15,-7 0 16 16,15 0 121-16,-8 0-102 16,5 0-64-16,3 0-13 15,0 0-3-15,9 0 3 16,0 0-7-16,3 0-5 15,0 0-1-15,-1 0 5 16,1 0-4-16,-6 0 0 16,-3 0-1-16,-3 0 1 15,-11 0 0-15,8 0 0 16,-5 0 3-16,-4 0 1 16,-2 0 0-16,14 0 7 0,-9 0 8 15,9 0 1-15,6 0-13 16,0-2-1-16,9-4-7 15,-3 0 1-15,-6 4 2 16,3-2-3-16,5 4 0 16,-8 0 0-16,6 0-1 15,-9 0 1-15,0 0 1 16,3 0-1-16,0 0 1 16,3 0-1-16,-15 4 1 15,15 2 0-15,-12-1 2 16,-2 4-2-16,11-8 2 15,-15 3-3-15,9-2 1 16,6 2 2-16,-3-4-2 16,3 3 0-16,6-1 3 0,-9-2-1 15,12 3 0-15,-3 3-2 16,-6-4 1-16,-3 3-1 16,3-1 3-16,-6-1-3 15,-3-1 2-15,3 2 2 16,0-4 2-16,-8 0-3 15,2 0-1-15,3 0 0 16,-5 0 0-16,2 2 0 16,6-2 1-16,-3 0 4 15,9 3-4-15,0-1 0 16,3 2-1-16,6-1 0 16,5-1-2-16,1 1-1 15,-6 0 0-15,5 2 0 0,-8 0 0 16,-3-1 3-16,-1-1-3 15,-10-1 0-15,-1-2 0 16,0 4 3-16,-5-4-3 16,-1 0 3-16,-2 2 1 15,-1-2-1-15,4 0 4 16,-4 0 0-16,9 3-5 16,1-3 6-16,-4 0-8 15,0 0 7-15,4 0-2 16,-7 0-3-16,0 0-1 15,4 0-1-15,-1 0 0 16,-8 0 1-16,-1 3-1 16,-2-3 2-16,3 3-1 0,-1-3 1 15,-5 0 1 1,6 3-2-16,-12-3 2 0,8 0-3 16,-2 0 3-16,-6 0 0 15,0 0 1-15,0 0 0 16,0 0 1-16,0 0-5 15,0 0 0-15,0 8-26 16,-6-3-48-16,-2 1-295 0</inkml:trace>
  <inkml:trace contextRef="#ctx0" brushRef="#br0" timeOffset="15383.607">11446 5642 2968 0,'-12'0'294'0,"9"0"-234"0,-2 0-31 15,-10 0 9-15,6 0-10 16,1 0-12-16,-7 0-2 16,12 0 5-16,-20 0-1 15,8 0-4-15,-5 0-1 16,-6 0 6-16,0 0-1 15,-9 0-8-15,-3 0-5 16,-8 5-5-16,-1 4 3 16,-8-1-2-16,-3 1 0 15,-3-5-1-15,-6 3 1 16,9-1 0-16,-6 0 1 16,0 0 2-16,9-4 0 0,-9-2 0 15,9 0 2-15,-1 0-2 16,-2 0-1-16,3 0 3 15,6 0 4-15,-6-8-5 16,8-4 6-16,3-1-6 16,-8-5 2-16,12 4-7 15,2-5 3-15,-6 1-3 16,6-4 3-16,1 5-3 16,-1 0 2-16,0-5-1 15,6 5 2-15,0 0-3 16,9 6 0-16,3-1 1 15,2 4 1-15,7-1-2 16,-4 0 0-16,6 2 0 0,1 1 1 16,8-2 4-1,-6-3 1-15,6-2-3 0,0 6-3 16,0-7-3-16,0-3 3 16,14-1 0-16,12-2 3 15,3 1-1-15,3-1 2 16,9 1-4-16,0-1-2 15,14 6 1-15,-11-3-1 16,2 3 2-16,12 0 0 16,-8 2 1-16,2 1-1 15,3 0 0-15,3 2 0 16,3 1 0-16,3-1 0 16,0 3 0-16,3 4 0 0,8-5-2 15,-5 6 2 1,-9 1-1-16,9 0-2 0,-9 0 3 15,0 0 0-15,-6 0 0 16,3 0 0-16,-5 0 0 16,-4 0 2-16,-8 6-2 15,14-2-2-15,-12 7 2 16,-5 4-3-16,3 0 0 16,-1 1-1-16,-10 4 4 15,2 2 0-15,-6 4 2 16,6 5-2-16,-18-3 1 15,6-1-1-15,1 3 0 16,-10-3 0-16,4 4 0 16,-3-2 0-16,-10-3-3 15,13-1 3-15,-9 0 0 0,-6 0 0 16,0-5 0 0,0 0-1-16,0 0-3 0,0 0 4 15,-21-4 0-15,-5 1 0 16,-3-3 5-16,-11 0-5 15,-13 1 4-15,-2-8 1 16,-15 6-3-16,-2-6-1 16,8 1 8-16,6-8-2 15,5 6 0-15,19-6-7 16,10 0-2-16,1 0-24 16,20-8-71-16,3-11-2150 0</inkml:trace>
  <inkml:trace contextRef="#ctx0" brushRef="#br0" timeOffset="17929.709">30221 3168 3157 0,'0'18'228'0,"0"9"-197"16,0 10-22-16,0 12 3 16,0 8 5-16,6 2-10 15,8-1-1-15,-5 1-5 0,8-8 2 16,-17-2-3-16,0 2-36 15,0-19-150-15,0-11-278 0</inkml:trace>
  <inkml:trace contextRef="#ctx0" brushRef="#br0" timeOffset="18162.756">30578 3180 2813 0,'0'14'446'15,"0"11"-367"-15,0 12-19 16,0 8-4-16,0 4-22 0,0 7-16 16,0-8-18-16,0-1 0 15,0-6-14-15,0-8-45 16,0-8-215-16,-11-13-2378 0</inkml:trace>
  <inkml:trace contextRef="#ctx0" brushRef="#br0" timeOffset="18334.29">30308 3440 3071 0,'0'0'303'0,"0"0"-246"16,0 0-25-1,15 0-21-15,17 0 24 0,8 0-7 16,7 0-18-16,34 0-10 16,-11 0-24-16,-9 0-189 0</inkml:trace>
  <inkml:trace contextRef="#ctx0" brushRef="#br0" timeOffset="18522.284">30881 3493 3400 0,'0'0'129'16,"0"0"-113"-16,0 0-16 15,0 0-1-15,0 0-99 0,5 0-527 0</inkml:trace>
  <inkml:trace contextRef="#ctx0" brushRef="#br0" timeOffset="18934.555">31235 3225 3255 0,'0'0'257'16,"0"0"-211"-16,0 4-38 15,0 16-8-15,0 7 8 16,0 13-1-16,-3 8 1 16,3 3 2-16,-9 5-3 0,9-9-7 15,-5 2-1-15,5-13-6 16,-6-7-12-16,6-9-28 15,-9-15-29-15,6-5-166 16,-3 0-165-16</inkml:trace>
  <inkml:trace contextRef="#ctx0" brushRef="#br0" timeOffset="19163.736">31168 3240 2963 0,'0'-36'353'0,"0"-4"-197"15,6 5-69-15,14-1-42 16,-2 8-21-16,5 8-8 15,6 9-10-15,-3 5 3 16,6 6-8-16,3 0-1 0,-6 11-5 16,-6 20-12-1,1 1 2-15,-13 4-4 0,-11 4 4 16,0-5 4-16,-11 1 1 16,-21-5 3-16,-6-4-6 15,-12-4-8-15,-2 3-27 16,14-4-153-16,15-8-996 0</inkml:trace>
  <inkml:trace contextRef="#ctx0" brushRef="#br0" timeOffset="20600.99">30767 4003 2843 0,'0'-6'383'0,"0"1"-275"15,0-3-18 1,0-4-16-16,0 6-27 0,0-2-14 16,0 2-9-16,-17 1 1 15,-9 5-14-15,-9 0-11 16,0 11 6-16,-3 21 1 16,-8 6 0-16,11 12 0 15,3 3-4-15,9 3 3 16,11-3-6-16,12-2 6 15,0-8-2-15,6-3-3 16,23-13 1-16,9-4-2 16,14-10-14-16,29-13 6 15,-5 0-42-15,-9-1-132 0</inkml:trace>
  <inkml:trace contextRef="#ctx0" brushRef="#br0" timeOffset="20849.653">31261 3896 3257 0,'0'-8'311'0,"0"5"-268"16,0 3 4-16,-6 0-12 15,6 11-25-15,-11 32-6 16,-1 15 2-16,-8 27 13 15,-6 17-5-15,-3 3-5 0,-6 2-5 16,0-12-4-16,3-13-3 16,12-17-12-16,8-9-24 15,6-16-62-15,6-24-309 0</inkml:trace>
  <inkml:trace contextRef="#ctx0" brushRef="#br0" timeOffset="21142.969">31569 4187 3383 0,'0'-9'187'0,"0"4"-148"16,0-1 5-1,0 3-8-15,0 3-23 0,-6 0-12 16,-14 14-1-16,-3 17 3 15,-6 8 0-15,3 8 0 16,11-2-1-16,0-9-1 16,13-2-1-16,2-7 1 15,0-1-1-15,17-3 3 16,15-6-3-16,6-3-10 16,5-9 1-16,24-5-43 15,-3-8-87-15,-9-11-629 0</inkml:trace>
  <inkml:trace contextRef="#ctx0" brushRef="#br0" timeOffset="21352.305">32019 4170 3336 0,'0'0'264'0,"0"0"-236"15,0 0-4-15,0 17-7 16,0 14-3-16,0 11 3 15,0 3-7-15,0 0-5 16,0-2-5-16,0-4 0 16,0-5-3-16,0-3-26 15,-8 0-31-15,-1-6-66 16,-8-16-502-16</inkml:trace>
  <inkml:trace contextRef="#ctx0" brushRef="#br0" timeOffset="21524.969">31889 4367 2621 0,'0'-2'987'0,"0"2"-920"15,0 0-44-15,0 0 0 16,6 0-18-16,20 0-5 16,9 0 0-16,17 0 0 15,29 0-20-15,-5-4-87 16,-15-9-537-16</inkml:trace>
  <inkml:trace contextRef="#ctx0" brushRef="#br0" timeOffset="21753.264">32444 4229 3522 0,'0'6'100'15,"-3"7"-81"-15,3 7 2 16,0 9 5-16,0 4-10 16,0 4-10-16,0-3-6 15,0 2 0-15,0-1 0 16,0-4-8-16,-23-3-41 0,14-2-64 16,-9-16-284-16</inkml:trace>
  <inkml:trace contextRef="#ctx0" brushRef="#br0" timeOffset="21922.02">32284 4393 3464 0,'0'-2'148'16,"0"2"-117"-16,17-4-2 15,21 2-15-15,9 2-11 16,11 0-3-16,26 0-46 15,-23 0-92-15,-3-4-1400 0</inkml:trace>
  <inkml:trace contextRef="#ctx0" brushRef="#br0" timeOffset="23350.407">29884 3778 2822 0,'-9'0'443'16,"9"0"-350"-16,-3-9-23 15,3-1-3-15,-5 4-28 16,5-8-22-16,-18-1-5 16,15 1 6-16,-8-6-9 15,-7 0-1-15,-5-1 0 16,5-4-1-16,-11-5 2 16,-11-1-1-16,-1 0-1 15,-11-5-3-15,-1 2-1 16,1-2 3-16,-18-1 2 0,1 4 1 15,-1-2-2-15,-8 8-3 16,-4-1-2-16,-2 5-2 16,-18-1 0-16,6 3 0 15,-32-3 1-15,-23 5-1 16,-29-1 0-16,-9 6 0 16,21 3 0-16,37 8-1 15,38 3 1-15,15 0 5 16,5 0-5-16,-8 0 5 15,-12 6-4-15,-15 10-1 16,4 4 0-16,8 4 0 16,3 1 0-16,-6 2 1 15,12-2 2-15,-3 5-3 16,-6-3 0-16,3-2 0 0,-6 0 0 16,-3 4-2-16,-5-4 2 15,-3 4 0-15,-1-1 0 16,7-3 0-16,5-1 0 15,6-3 0-15,3 4 0 16,8-1 3-16,4-3-3 16,17 3 0-16,3-2 3 15,3 1 1-15,14-3-4 16,-6 2 0-16,13 0 0 16,2-4 1-16,8 4-1 15,-8-5 0-15,6-1 0 16,9-4 0-16,-4 2 1 15,7-9-1-15,5 1 0 0,-5 0 0 16,14-6-1 0,0 3-13-16,0-3-18 0,0 0-29 15,14 0-57-15,9-9-384 0</inkml:trace>
  <inkml:trace contextRef="#ctx0" brushRef="#br0" timeOffset="23852.977">25491 3420 2872 0,'0'0'368'0,"0"0"-299"16,0 0-38-16,0 0 13 15,0 0-6-15,0 0-7 16,0 0-3-16,-3 0 5 16,-12 0-11-16,-2 0-10 15,-6 0-3-15,2 11-1 16,-13 0 7-16,2 7-2 16,3-1-2-16,-6 7-3 15,-3-1-1-15,6 5 5 16,-9 1 1-16,12 2-2 15,-3 2-1-15,3 5-3 16,3-6-2-16,0 0-2 0,8-4-1 16,7-3 3-16,2-5 2 15,3-3 1-15,6-5-1 16,0-4-1-16,0 0 1 16,0 2 0-16,0-5 0 15,6 5-1-15,14 2 0 16,-2 2-2-16,20 3 3 15,5 2-7-15,15-1 3 16,3 4-3-16,15-7 0 16,5-1-8-16,24-14-30 15,-21 0-61-15,-8 0-531 0</inkml:trace>
  <inkml:trace contextRef="#ctx0" brushRef="#br0" timeOffset="28450.24">17036 3730 821 0,'-12'-11'1471'15,"-2"0"-1129"-15,-9-7-193 16,5 2 73-16,-8-4 0 0,3-2-125 15,-9 2-42 1,0-3-9-16,-6-3-1 0,-3-1-8 16,1 2-7-16,-7-4 2 15,1 1-5-15,-12-3-3 16,-3 0-5-16,-9 0-1 16,-6 0-3-16,1 2-3 15,-7 2-6-15,-2-3 6 16,0 5-6-16,-9 0-4 15,0 4 2-15,-12 1-4 16,-8-1 2-16,0 4-2 16,-6 4 4-16,2 4-4 15,-22 0 0-15,-15 1 1 16,-26 2-1-16,-6 6 1 16,26 0-1-16,0 0 0 0,44 0 0 15,17 8 0-15,24 1 0 16,-1 6 0-16,-5-4 0 15,-21 8-2-15,-2-2-1 16,-4 2 2-16,6 1 1 16,-2 1-1-16,-4 1 1 15,1 3 0-15,2 4 0 16,-8-1 0-16,2 3 2 16,4-3-2-16,-6 1 0 15,5-2-1-15,3-1 1 16,-2 2 0-16,2-6 0 15,-2 6 0-15,2-2 4 0,15-1-3 16,3-1-1-16,9 1 0 16,11-3 1-16,12-6 2 15,11 2-3-15,9-9 0 16,12 4 0-16,0-4 1 16,-3 0-1-16,5-1 0 15,4-3 1-15,-1 4-1 16,1-6 0-16,8 3-2 15,3-1-3-15,6-2-20 16,0-3-45-16,0-3-75 16,12-17-760-16</inkml:trace>
  <inkml:trace contextRef="#ctx0" brushRef="#br0" timeOffset="28951.238">11809 3188 2733 0,'-9'0'308'0,"3"0"-239"16,6 0-32-16,-8 0 45 16,5 0-14-16,-9 6-27 0,-5 9-5 15,2 7 10-15,-5 3 9 16,-9 9-11-16,-3 2-19 16,-6 8 10-16,-5-3-10 15,-1 8 3-15,-5-2-10 16,-4 4 1-16,1-9-3 15,11-3 1-15,9-4-3 16,0-10-3-16,21-5-3 16,-1-6-1-16,6 0-4 15,6-6 1-15,0 4-4 16,0 2 3-16,0-5-3 16,18 7 1-16,2-2 3 0,9 6-2 15,3 0-2-15,12-4 0 16,14 2 0-16,-6-5 0 15,21 1-1-15,-12-2-2 16,40-10-19-16,-13-2-44 16,-13 0-147-16</inkml:trace>
  <inkml:trace contextRef="#ctx0" brushRef="#br0" timeOffset="38783.494">21609 6553 1057 0,'-14'0'1750'0,"11"0"-1599"16,-9 0-111-16,-2 0 12 15,2 6 29-15,6-4-36 16,-8 4-21-16,-4-1 15 16,1-1 0-16,-4 1-4 15,-8 4-8-15,15-3 38 16,-18-1-11-16,9 0-25 16,-9-1-12-16,0 1-1 15,-9 1-5-15,6-1-3 0,3 4-4 16,-6-7 6-16,1 2 4 15,-7 1-4-15,1-2-2 16,-1-1 1-16,-5 2 3 16,-4-2-3-16,1 1 4 15,5 0-3-15,-8 0-2 16,6-3 0-16,-6 2-8 16,8-2 4-16,-2 0-4 15,-9 0 1-15,8 0 0 16,-8 0-1-16,3 0 6 15,6 0 5-15,-1 0-3 16,-5 0-1-16,-3 0-5 16,-3 0 0-16,-3 0 1 15,9-2-3-15,-12-9 0 16,6 2 1-16,3 0-1 0,3-5 1 16,5 1 3-16,7 0 5 15,-1-3-1-15,0 2-3 16,7-6-3-16,-13 7-2 15,7-5 0-15,-1 4 1 16,6-3-1-16,-5 1 0 16,-1-2 2-16,-8 1-2 15,5-3 0-15,1 1 0 16,-4 2 0-16,4-3 0 16,14 6 0-16,3-3 0 15,12 7 1-15,2-2 4 16,15 3 1-16,0-2-6 15,0-3 0-15,0 0 0 0,20-5-4 16,-5-2 3-16,11-1-2 16,6-1 1-16,9 1 1 15,5-2 1-15,6 3-3 16,9-4 3-16,3 1 0 16,12-1 0-16,-6 3 0 15,5-1-2-15,-11 3-3 16,9 4-1-16,-6-5 2 15,11 7 2-15,-2-5-1 16,-1 5 3-16,6 0 0 16,-11 3 0-16,23-1 0 15,-14 4 0-15,5 1 0 16,0 6 0-16,9-3-1 0,3 2 1 16,0 2 0-16,0-3-10 15,3 3-3-15,-6 0 0 16,0 0 2-16,2 0 0 15,-7 0 6-15,-1 0 2 16,-9 0 3-16,1 0-1 16,2 0 1-16,-11 0 0 15,-12 5 0-15,14 4 0 16,-16 5-1-16,2 0 1 16,-3 6 0-16,-9-6-1 15,10 5-1-15,-7-5 2 16,0 3 0-16,-2-4 0 0,-1 0 0 15,7-1 0 1,-10-1 0-16,-8 3-4 0,6-3 0 16,-12 0 3-16,-3 0-2 15,0 1 3-15,-5 0 0 16,2 2 0-16,-6-3-5 16,-2 5-4-16,-4-1 8 15,-5 1 1-15,0 2 0 16,0-2 0-16,-3-1 1 15,8 1 3-15,-11-2-1 16,0 3 1-16,0-5 5 16,0 2-2-16,0-3-1 15,0 1-1-15,0 1-1 16,-14 1 0-16,-4 3-1 16,-8-2 0-16,-6 1-3 0,3-1 0 15,-14 1 3-15,-7 8 0 16,-2-6 2-16,-12 2 1 15,-9 5 0-15,1 1-1 16,-15-3-2-16,8-1-2 16,-8 1 2-16,-6-3 0 15,6-4-3-15,0-4 1 16,-1-4-1-16,1-5 0 16,-6-3-2-16,6 0-6 15,-6 0-14-15,12 0-47 16,23-3-461-16</inkml:trace>
  <inkml:trace contextRef="#ctx0" brushRef="#br0" timeOffset="46178.744">14729 6172 2299 0,'17'0'725'0,"-8"6"-556"15,23-1-111-15,3 0-4 16,0 4-17-16,17-3-14 16,3 5-10-16,9-2-12 15,-3-3-1-15,12-1 0 0,0-1-11 16,-7 0-5-16,-5 0-52 15,-8-4-100-15,-18 0-454 0</inkml:trace>
  <inkml:trace contextRef="#ctx0" brushRef="#br0" timeOffset="46902.098">14964 6017 1300 0,'-8'0'825'0,"5"0"-612"15,3 0-52-15,-15 0 77 16,7 0-56-16,-1 0-31 16,3 3-53-16,-9 2-6 15,4 1-11-15,-4-1-33 16,7 4-22-16,-7-4-3 15,-2 5 3-15,-4 0-2 16,4 0 3-16,-3 1-4 0,-1 3-1 16,-5-2 6-16,11 1-8 15,-5-1-8-15,3-4-1 16,5-1-1-16,3-1-3 16,4-2-3-16,5-1 0 15,0-3 4-15,0 0 5 16,0 0 6-16,0 0-4 15,0 0 0-15,0 0 1 16,0 0-8-16,0 0-1 16,0 0-2-16,5 0-3 15,4 2-2-15,3 9 0 16,11 9 0-16,-3 11 0 16,12 0-1-16,-8 3-1 15,13 5-25-15,-8-9-46 0,-3-12-259 16</inkml:trace>
  <inkml:trace contextRef="#ctx0" brushRef="#br0" timeOffset="59074.919">20828 6525 3096 0,'0'9'138'16,"0"2"-116"-16,0 9 17 15,-9 5 6-15,9 6 42 16,-6 5-44-16,0 3-16 16,0 4 0-16,1 2-7 0,-4-2-6 15,6-1-8 1,-3-2-5-16,-3-10 2 0,1-5-3 15,5-5-5-15,3-3-33 16,-12-9-33 0,6-8-186-16,6 0-2471 0</inkml:trace>
  <inkml:trace contextRef="#ctx0" brushRef="#br0" timeOffset="59535.979">20801 6527 2970 0,'0'0'356'0,"0"0"-291"16,-5 0-51-16,-7 0 9 16,-3 18-1-16,4 2-7 15,-7-4 7-15,4 4 4 0,8-9-2 16,0-2-4-1,0-4-8-15,6-5-2 0,0 0 5 16,0 0 4-16,6 0-4 16,6-5 2-16,14-12-17 15,6-3-13-15,-3 1 6 16,-3 5-4-16,0 8 7 16,-8 6-1-16,-1 0-5 15,-11 16-14-15,9 33 2 16,-4-4-32-16,-2-9-163 0</inkml:trace>
  <inkml:trace contextRef="#ctx0" brushRef="#br0" timeOffset="60095.564">21749 6584 2898 0,'-9'3'549'0,"3"7"-500"16,0 8-35-16,6 8 40 16,-14 14 3-16,8 6-15 15,3 9-8-15,-11-3-11 16,5 3-6-16,0-2-5 15,3-11-5-15,-11-5-4 16,14-12-1-16,-3-2-2 16,-8-15-14-16,11-8-35 15,-6 0-73-15,3 0-387 0</inkml:trace>
  <inkml:trace contextRef="#ctx0" brushRef="#br0" timeOffset="60472.903">21679 6576 3057 0,'-6'-4'415'16,"6"2"-374"-16,-12 2-32 15,1 0 26-15,8 0-12 16,-9 0-19-16,1 14-4 15,-10 3 1-15,10-3 0 16,-1 0 2-16,-2-6 0 16,14-2 2-16,0-3-2 15,0-3 4-15,0 0 0 0,2 0-7 16,25-3 12 0,13-14-12-16,-2-3-2 0,3-2-2 15,-1 8-4-15,-8 3 5 16,-14 11 3-16,2 0-7 15,-8 2 5-15,-12 24 2 16,6 2 18-16,-6 3-8 16,5 0-10-16,1 0-19 15,3-12-79-15,-3-7-2158 0</inkml:trace>
  <inkml:trace contextRef="#ctx0" brushRef="#br0" timeOffset="61649.655">13073 4904 3269 0,'0'2'212'0,"-12"9"-174"16,4 6-24-16,-4 11 17 0,-5 15 0 15,-4 8-8-15,4 6-1 16,-9 1-6-16,5 4 8 16,4-2-9-16,-1-7-6 15,-5-4-9-15,14-13 0 16,-2-6 1-16,-4-4-1 16,9-6-2-16,1-6-24 15,-1-11-35-15,-3-1-58 16,0-2-317-16</inkml:trace>
  <inkml:trace contextRef="#ctx0" brushRef="#br0" timeOffset="61989.295">12733 5307 3213 0,'0'0'206'16,"0"0"-151"-16,0 0-16 16,0 0-4-16,0 0-20 15,14 21 2-15,-8 5 10 16,3 9-1-16,8 4-7 16,-5-2-12-16,0-1-3 15,-4-2 1-15,1-3 1 0,0-6 4 16,-3-5 3-16,-1-5-9 15,-5-8 1-15,6-3 2 16,0-4 4-16,3 0 2 16,2 0 1-16,16-4-6 15,5-15-8-15,29-18-1 16,-6 3-36-16,-3 1-87 0</inkml:trace>
  <inkml:trace contextRef="#ctx0" brushRef="#br0" timeOffset="72107.987">24785 6601 3002 0,'0'0'348'0,"0"0"-273"16,0 0-55-16,0 0-6 0,0 3-1 16,0 3-5-16,0 10 1 15,0 4 9-15,-6 11 7 16,-3 9 29-16,1 5-16 16,-16 12-10-16,16 3-6 15,-7 6-4-15,4-2 1 16,5 2-11-16,0-5-2 15,-3-5-6-15,6-11 0 16,3-5 1-16,0-11-1 16,-8-9-1-16,8-3-21 15,0-9-21-15,0-8-46 16,-6 0-191-16,6 0-1359 0</inkml:trace>
  <inkml:trace contextRef="#ctx0" brushRef="#br0" timeOffset="72514.265">24509 7095 3085 0,'0'-4'241'0,"0"4"-175"15,0 0 6-15,0 0-7 0,0 0-33 16,0 0-17 0,0 4-6-16,0 12 12 0,0 9 7 15,9 6-12-15,-4 4-8 16,7 0-1-16,-9 1-1 16,6-3-2-16,-1-5 1 15,-2-8-3-15,-6-1-2 16,6-10 3-16,-6-1 4 15,0-5 1-15,0-3 2 16,3 0 2-16,-3 0 0 16,9 0-3-16,-4 0-1 15,7 0-1-15,14-3-1 16,3-8-4-16,12-11-2 0,5-1-20 16,27-17-36-16,-18 7-105 15,-5 5-2198-15</inkml:trace>
  <inkml:trace contextRef="#ctx0" brushRef="#br0" timeOffset="87519.626">6570 8437 2901 0,'0'0'312'0,"0"0"-243"15,0 0-43-15,0 0-3 16,0 0 58-16,9 0-16 15,-3 0-29-15,6 0-15 16,-1 0-6-16,1 0 1 16,2 0-6-16,1 0-3 15,8 0 3-15,3 0-1 0,3 0 4 16,6 0-4 0,6 0-5-16,2 0-4 0,10 6 3 15,2 2-2-15,0-3-1 16,15-2 3-16,-9 3-3 15,14-6 0-15,-8 0 0 16,12 0 0-16,-4 0 0 16,1 0 0-16,-1 0 1 15,-2 0-1-15,8 0 0 16,-5 0 1-16,-6 0-1 16,5 0 0-16,-11 0-1 15,9 0 1-15,-9 0 0 16,5 0 1-16,7 0-1 15,-9 0 0-15,2 0 0 16,1 0-3-16,-6-3 3 0,3 0 0 16,3 0 3-16,-9 0-3 15,3 1-1-15,5-2 1 16,-8 4-1-16,3 0 1 16,-8 0 0-16,-1 0 0 15,9 0 3-15,-15 0 0 16,-2 0 0-16,2 0 1 15,-14-2 2-15,3-4 4 16,-6 4-3-16,-1-4 1 16,-16 0 2-16,11 4-1 15,-11 2-3-15,-1-3 0 16,-11 3-2-16,6 0-4 16,-9 0 0-16,0 0-17 0,-26 0-54 15,-3 0-224-15</inkml:trace>
  <inkml:trace contextRef="#ctx0" brushRef="#br0" timeOffset="89904.8">8148 8278 3085 0,'-3'-1'246'0,"-11"-4"-191"15,8 4-40-15,-6-3 3 16,12 4 6-16,-6 0-10 15,-2 0-7-15,-1 0-4 16,6 4 2-16,-14 15-2 16,-4 8 1-16,-2 13 4 15,-3 5 9-15,-6 9 4 0,0 8 8 16,-6 11-10-16,9 10-6 16,3 4-2-16,9 3-2 15,8 7-1-15,3-6 4 16,6 3 0-16,0 3 2 15,6-7 2-15,14 0 0 16,-2-3-2-16,8 0-5 16,0-1-1-16,3-8 2 15,3-2-2-15,0-5-1 16,-3-7-3-16,3-1 0 0,-3-5-4 16,-3-1 5-1,3-6-2-15,-6-6 1 0,-2-8 0 16,-7-3-2-16,10-9 1 15,-16-3-2-15,7-7 2 16,-9-1 0-16,8-2-1 16,-8-4 1-16,6-1 0 15,-9 3-1-15,5-5-1 16,-8 0-1-16,9-1 3 16,-9-3-3-16,0-1 1 15,0 5-1-15,0-5 0 16,0 0 1-16,0 1-1 15,0-1 0-15,0 4 0 0,0-4 0 16,0 0-3 0,0 0 1-16,0 0 2 0,0 0 0 15,0 0 0-15,0 0 0 16,0 0 0-16,0 0 0 16,-17-4-2-16,2-9-3 15,-5-1 0-15,-4-4 0 16,-5-1-1-16,0 1 2 15,0-3 1-15,-3 1 3 16,6-1 0-16,-6 6-1 16,6 0 1-16,9 4-1 15,-7-1 1-15,10 6 0 16,2 6 0-16,6 0 0 16,6 0 0-16,0 0 0 15,0 0 0-15,0 0 0 0,0 0 0 16,0 0 0-16,0 0 1 15,0 0-1-15,12 12 3 16,-3 5 1-16,14 5-2 16,3 3 0-16,3 1 1 15,3 3 0-15,-6-3 2 16,6-1-4-16,-9-5-1 16,4-5 0-16,-10 0 2 15,3-4-2-15,-8-6 4 16,0 2-2-16,-7-5 2 15,10 1-2-15,-9-3 0 16,0 0 1-16,-3 0 1 0,5 0 1 16,7-13 3-16,-9-17-3 15,5 0-2-15,4-12-3 16,-12-7 0-16,11 4-9 16,-8-6-8-16,3-5-9 15,8 14-61-15,-5 9-280 0</inkml:trace>
  <inkml:trace contextRef="#ctx0" brushRef="#br0" timeOffset="105619.613">21089 11163 2276 0,'0'0'324'0,"9"0"-211"16,-9 0 13-16,0 0 53 15,6 0-46-15,-6 0-80 16,0 0-14-16,0 0 2 15,0 0-12-15,0 0 54 16,0 0-12-16,3 0-28 16,-3 0-13-16,0 0-3 15,0 0-4-15,0 0-11 16,8 0-4-16,4-3 0 16,-6 3-4-16,14 0 1 15,6 0-1-15,-3 0-1 0,9 0 1 16,6 0 1-16,-3 0-3 15,6 0 2-15,5 0-2 16,6 0-1-16,1 0-1 16,-4 0 0-16,-2 0 1 15,-1 0 1-15,-5 0-2 16,-1 0 0-16,-2 0 0 16,-3 0 0-16,-3 0 0 15,3 0 0-15,-6 0 1 16,3 0-1-16,0 0 0 15,-6 0-1-15,-6 0 1 16,7 0 0-16,-1 0 0 16,0 0 1-16,0 0-1 15,-3 0 0-15,3 0 1 0,1 0-1 16,-7 0 0-16,6 0 0 16,6 0 0-16,-6 0 0 15,3 0 0-15,0 0 1 16,-5 0-1-16,2 0 0 15,-3 0-1-15,3 0 1 16,0 3 0-16,-5 1 0 16,10-4 0-16,-4 2 0 15,2 1 0-15,3-1 0 16,3 2 0-16,-9 2 0 16,-6-4 0-16,9 1 1 0,-12 0-1 15,10-1 0 1,5 2 0-16,-9-4 0 0,9 2 0 15,0 1 0-15,0 3 0 16,0-3 0-16,0-1 0 16,0 1 0-16,0 0 0 15,8 0 0-15,-8-1 0 16,6 2 0-16,-15-3 0 16,12 3 0-16,-3 1 0 15,3-1 0-15,3 1 0 16,-1 1 0-16,7-3 0 15,0-1 0-15,-1-2 0 16,4 3 0-16,-1-3 0 16,-8 0 0-16,6 0 0 15,-7 0 0-15,-2 0 0 0,6 0 0 16,-3 0 0-16,-6 0 0 16,0 0 0-16,-1 0 0 15,4 0 0-15,3 3 0 16,-6-3 0-16,6 0 0 15,-9 0 0-15,0 0 0 16,3 0 0-16,-6 0 0 16,0 0 0-16,0 0 0 15,1 3 1-15,-4-3-1 16,3 0 2-16,0 0-1 16,3 0-1-16,-3 0 3 15,6 0-1-15,6 0-2 16,-9 0 3-16,3 0-2 0,0 0 1 15,3 0-2 1,0 0 0-16,-3 0 3 0,-3 0-3 16,3-3 0-16,0 3 0 15,0-3 0-15,-3 0 1 16,6 3-1-16,5 0 1 16,-2 0-1-16,0 0 0 15,0 0 0-15,-7 0 0 16,7 0 1-16,-6 0 1 15,3 0 0-15,-6-2 1 16,12 2-1-16,-9-3 2 16,0 0-2-16,6 3-1 15,-9-3-1-15,0 3 1 16,3-3-1-16,2 3 0 0,4 0 1 16,-6-2-1-16,-3 2 1 15,3 0 0-15,-6 0-1 16,6 0 0-16,-3-4 0 15,3 4 1-15,-3 0 1 16,12 0-2-16,-3 0 4 16,0 0 7-16,11 0-2 15,-8 0 0-15,11 0-3 16,-3 0-1-16,-2 0-2 16,-18 0-3-16,9 0 0 15,-12 0 1-15,6 0 1 16,-9 0-2-16,3-5 2 15,6 1 0-15,-12 3-2 0,15-3 2 16,-3-1 2 0,-6 2-2-16,-5 0 0 0,5 3 0 15,-6 0 1-15,1 0-1 16,-4 0 1-16,-5 0-1 16,2 0 2-16,-2 0-3 15,-1 0 1-15,1 0 1 16,3 0 4-16,-10 0-2 15,10 0 1-15,-3 0 0 16,-7 0-2-16,13 0 0 16,-4 0-2-16,4 0 0 15,2 3 3-15,0 0-2 16,12-3 1-16,-5 0 1 16,2 0 2-16,-3 0-2 0,3 0 1 15,-12 0 0-15,1 0 1 16,2 0-3-16,-11 0-2 15,2-3-1-15,-5 0 3 16,-6 1-2-16,0 2-2 16,0 0 0-16,0 0-4 15,0 0-14-15,-46-7-27 16,5 0-43-16,-11-2-888 0</inkml:trace>
  <inkml:trace contextRef="#ctx0" brushRef="#br0" timeOffset="108617.431">25288 10396 2729 0,'0'-4'281'16,"0"-1"-209"-16,0 0 48 15,0-1-15-15,0 0-41 16,0 2 54-16,0-1-21 16,0-5-60-16,0 0-13 15,0-2 1-15,11-2-10 16,7-3-5-16,8-2-5 16,9-5-3-16,17-1 1 0,9-3-3 15,17 0 0-15,4-3 0 16,11 2-1-16,26-2 0 15,38-3 1-15,32-7 0 16,14-1-1-16,-6 7-1 16,-19 10-1-16,-18 8-2 15,-15 0-3-15,-3 3-4 16,-23 2 0-16,-26 2 4 16,-17 4 3-16,-6-3 0 15,11-2 1-15,6 0 0 16,0-1-4-16,-11 4 0 15,-12 3 4-15,-18 5 4 16,1-4-3-16,-15 4 3 0,-15 0 0 16,0 0 0-16,-8 0 0 15,-3 0-4-15,-6 0-52 16,-6 0-63-16,-5-9-829 0</inkml:trace>
  <inkml:trace contextRef="#ctx0" brushRef="#br0" timeOffset="108970.142">27812 9558 2713 0,'0'-5'664'0,"0"5"-599"15,0 0-43 1,6 0 18-16,12 0-12 0,14 0-19 15,5 0-5-15,1 10 1 16,0 5-2-16,-9 2 0 16,3 3-3-16,0 4 1 15,-15-5 2-15,4 7 0 16,-4-1 4-16,-2 0-3 16,-13-5-3-16,7 0 8 15,-9-3-3-15,0-3 14 16,-9 2 3-16,-25 1-9 15,-19 3 5-15,-14-1-2 0,-11-1-10 16,5 1-3 0,4 1-4-16,19 3-32 15,27-3-104-15,3-6-1342 0</inkml:trace>
  <inkml:trace contextRef="#ctx0" brushRef="#br0" timeOffset="113303.648">28806 8913 2926 0,'0'-6'190'16,"0"0"40"-16,0-4-76 16,0-4-98-1,0 5-14-15,0-3-9 0,0 4-2 16,-12 1-12-16,-2 3-9 16,-4 4-6-16,-5 0-4 15,-9 0 0-15,-11 19 0 16,-1 11 0-16,-2 8 0 15,2 5 0-15,3 8 1 16,18 0-1-16,6-1 1 16,2 0-1-16,15-7 0 15,0 2-1-15,9-6-4 16,14-2 4-16,12-5-1 0,3-7 2 16,2-3 0-16,7-1 0 15,-9-2 0-15,-9-8 1 16,-3 4-1-16,-15-5 0 15,-2-1-4-15,-9 5 4 16,0 6 0-16,0 6 2 16,-20 12 4-16,-6 11-3 15,0-2-3-15,8 2 3 16,4-4-3-16,11-6 0 16,3-2 0-16,0-7-1 15,11-4-2-15,21 3-4 16,6-4 7-16,11 1 0 15,-5 1-3-15,-9 8-1 0,0 6-5 16,-18 8-3 0,-11 12 12-16,-6 13 0 0,-6 8 18 15,-11 4 4-15,-9 2-1 16,8-9-4-16,12-3-2 16,6-12-3-16,15-7-6 15,37-8-6-15,18-13-3 16,17-11-6-16,70-25-35 15,-26 0-56-15,-12-30-541 0</inkml:trace>
  <inkml:trace contextRef="#ctx0" brushRef="#br0" timeOffset="115487.343">29314 9116 2312 0,'0'0'522'0,"0"0"-389"16,0 0-62-16,0 0-25 15,6 0 261-15,-6 0-149 16,6-6-98-16,-3-2-24 16,-3 0-1-16,9 2-16 15,-9 1-7-15,0-1-4 16,0 3-5-16,-12 3 0 15,-5 0-3-15,-9 0-10 16,-6 3-5-16,3 17 6 0,-6 2 6 16,17 6-4-1,4-2-10-15,14 0-3 0,0-1 3 16,20-4 6-16,18 3 4 16,0-5 4-16,5-1-1 15,1 1-3-15,-12-5 1 16,-6 4 3-16,-9-8-1 15,-11-1-13-15,-6-1 13 16,0 1 4-16,-12 0 8 16,-20 4-3-16,-5 0-5 15,8-4-16-15,-15-9-33 16,18 0-69-16,14-4-530 0</inkml:trace>
  <inkml:trace contextRef="#ctx0" brushRef="#br0" timeOffset="115846.3">29547 9255 1878 0,'0'0'1435'0,"0"0"-1368"16,0 0-47-16,12-10 5 15,5-4-25-15,3-5-6 16,-2-9-28-16,-4 3-16 16,-2-1 16-16,-6 3 12 0,-6 1 22 15,0 11 1-15,0-1 61 16,-6 10-8-16,-14 2-23 16,8 0-16-16,-8 11-9 15,2 17 2-15,7 6 0 16,5 5-1-16,0-2 1 15,6-6-7-15,6-5-1 16,11-14 3-16,15-11-3 16,6-1 7-16,11-31-7 15,-5-8-59-15,-6-4-385 0</inkml:trace>
  <inkml:trace contextRef="#ctx0" brushRef="#br0" timeOffset="116037.461">29817 8862 3442 0,'0'0'146'16,"-3"0"-111"-16,3 9-11 15,0 17-8-15,0 9-6 16,0 8-2-16,3 8-4 16,15-3-3-16,-7-6-1 15,1-8-28-15,-3-3-38 16,-9-8-55-16,0-15-400 0</inkml:trace>
  <inkml:trace contextRef="#ctx0" brushRef="#br0" timeOffset="116161.753">29675 9116 3189 0,'0'-8'344'16,"0"-1"-303"-16,14-2-13 16,12 0-3-16,12-6-17 15,12 2-8-15,19-4-40 16,-8 0-81-16,-8 5-681 0</inkml:trace>
  <inkml:trace contextRef="#ctx0" brushRef="#br0" timeOffset="116770.304">30442 8930 3529 0,'0'0'143'15,"-6"0"-109"-15,-3 0-16 16,9 8-4-16,0 10-8 16,0-1-3-16,0 4-3 15,0-3 0-15,0-4 0 16,15-6-6-16,-9-4-11 16,-1-4-1-16,-2 0 8 15,-3 0 3-15,0-20-10 16,0-5-13-16,0-5 1 15,-8 11 28-15,-13 5 1 16,10 6 13-16,-10 8-2 16,13 0-2-16,-10 0-6 15,15 2-3-15,3 10 0 0,0 1-6 16,0-4-2-16,26-5-9 16,9-4-7-16,12-4-3 15,-7-24-15-15,13-15-64 16,-18-3-229-16,-1-6-175 15,-16 4 510-15,-18 3 202 16,0 11 251-16,0 8-259 16,-12 10-60-16,-2 7-50 15,8 9-41-15,0 0-27 16,0 24-13-16,6 22-3 16,0 20 0-16,6 13 1 15,14 8 1-15,1 3-2 16,11-8-5-16,-6-14-14 15,9-17 11-15,-18-18-1 0,9-19-7 16,-8-14 14-16,-1 0 2 16,-2-25 10-16,-9-20-6 15,-6-14-4-15,-6 0 0 16,-26 3 6-16,-12 12 0 16,-8 13-6-16,-9 29-21 15,9 2-50-15,11 0-486 0</inkml:trace>
  <inkml:trace contextRef="#ctx0" brushRef="#br0" timeOffset="117452.616">29620 10018 3375 0,'0'-6'211'0,"0"2"-168"16,0-6 6-16,0 5-12 15,14 3-27-15,9-2-7 16,9 4-3-16,6 0-3 16,-3 21-1-16,6 4-8 15,-9 5 6-15,-18-1-8 16,4-3 3-16,-13-4 7 16,-5-8 4-16,0 0 3 15,-5-8 0-15,-16-6 2 16,10 0 2-16,-7-11-2 0,9-20-5 15,9-9-1-15,0-3-24 16,9-8-21-16,14 10-54 16,4 10-302-16</inkml:trace>
  <inkml:trace contextRef="#ctx0" brushRef="#br0" timeOffset="117905.045">30090 10134 1290 0,'0'-11'2196'16,"0"0"-2135"-16,0-3-49 15,0-6 23-15,12-5-35 16,8-4-40-16,-5 2 8 16,8-3 6-16,-17 5-6 15,-3 5 8-15,-3 6 9 16,0 6 15-16,-9 5 35 15,-14 3-5-15,8 0-14 16,-5 17-3-16,0 9-6 0,11 5-1 16,9 2-2-16,0 1-4 15,0-3 0-15,23-6-5 16,9-7-8-16,9-11-6 16,5-7-16-16,6 0-10 15,15-30-85-15,-9 0-232 16,-8-1-1492-16</inkml:trace>
  <inkml:trace contextRef="#ctx0" brushRef="#br0" timeOffset="118384.057">30523 9908 2656 0,'0'-5'684'15,"-9"2"-565"-15,-2 3-14 16,-10 0-45-16,7 0-30 0,-6 0-17 16,-1 21-8-1,10-6-5-15,5 2 0 0,0 3-6 16,6-6-9-16,0 1-9 15,0-7-16-15,6-6-13 16,5-2 6-16,10 0 2 16,-7 0 6-16,4-2 11 15,-10-6 19-15,7-1 9 16,-9 7 20-16,-6-2 2 16,0 4-10-16,9 0-5 15,-7 0 1-15,13 0 4 16,-3 0-2-16,8 0 0 15,-3 0-6-15,4 0 2 16,-4 0-2-16,3-8-4 16,-8-18 5-16,8-1-5 0,-14-16-1 15,-6-4 1-15,0-4 0 16,0-9 0-16,-6-5 1 16,-20 3 36-16,-6 3 3 15,6 11 17-15,9 17 5 16,5 12-16-16,6 15-25 15,-2 4-15-15,8 15-6 16,0 24-4-16,14 23 2 16,9 8 2-16,1 7 0 15,10-7-11-15,4-10-12 16,0-15-26-16,17-25-34 16,-20-12-46-16,6-8-975 0</inkml:trace>
  <inkml:trace contextRef="#ctx0" brushRef="#br0" timeOffset="118582.836">31104 9646 1360 0,'0'0'2249'0,"0"7"-2176"15,0 0-60-15,0 8-4 16,0 1 3-16,18 8-3 15,-4 1-5-15,-2-4-4 16,-3-3-2-16,2-1-36 16,-11-12-81-16,0-5-485 0</inkml:trace>
  <inkml:trace contextRef="#ctx0" brushRef="#br0" timeOffset="118713.704">31032 9480 3409 0,'0'0'107'0,"0"0"-107"16,11 11-41-16,4 3-161 0</inkml:trace>
  <inkml:trace contextRef="#ctx0" brushRef="#br0" timeOffset="119280.536">31235 9598 3339 0,'0'3'258'16,"0"4"-239"-16,9 0-8 16,2 13 5-16,-2-2-6 15,8 7-5-15,1-6-5 16,-12-1 0-16,2-4 2 16,-2-3-2-16,-6-5-6 15,3-1 0-15,-3-5 1 16,0 0 5-16,0 0 0 15,0-11-5-15,9-18-11 16,-9 2-11-16,11-3 19 16,4 9 7-16,-9 3 1 15,5 6 0-15,1 7 0 0,3 5 0 16,2 0-3-16,-2 0 3 16,2 11 1-16,-2 1 7 15,8 2-2-15,-6-3-6 16,-2-4 1-16,-4-6-1 15,-5-1 0-15,6 0 0 16,2 0 4-16,-8-14 1 16,3-11-5-16,8-6 0 15,-11 0-3-15,0 5-11 16,-6 7 2-16,0 5-2 16,0 11 14-16,0 3 0 15,0 0 0-15,-6 0-8 16,0 20 4-16,-11 0 3 15,17 6-4-15,0-7-14 16,0-5-5-16,29-3-19 0,0-9 22 16,-3-2 8-16,6 0 12 15,-12 0-3-15,-11 0 4 16,6 0-1-16,-15 0 1 16,0 0-23-16,0 5 2 15,-18 6 10-15,-5 3-73 16,8-3-217-16</inkml:trace>
  <inkml:trace contextRef="#ctx0" brushRef="#br0" timeOffset="119487.459">31665 9088 3413 0,'0'0'156'16,"12"0"-133"-16,-1 22-17 15,7 18 11-15,8 9 5 16,6 7-4-16,-12 1 3 16,3-2-5-16,-5-4-12 15,-4-9-4-15,-11-5-33 16,-3-11-38-16,0-13-208 0</inkml:trace>
  <inkml:trace contextRef="#ctx0" brushRef="#br0" timeOffset="119637.32">31694 9396 3557 0,'0'0'111'0,"0"0"-89"0,12-3-6 16,20-14-16-16,14-8-34 16,1-1-67-16,-10 3-499 0</inkml:trace>
  <inkml:trace contextRef="#ctx0" brushRef="#br0" timeOffset="119894.319">31921 9325 3219 0,'0'0'262'0,"3"2"-189"16,11 2-1-16,4 2-20 0,8 2-9 16,3 5-20-1,3 1-11-15,3 4-7 0,-15-1-5 16,9 0-3-16,-17-6 3 15,-7 0 0-15,1-5 0 16,-6-1 0-16,0-5 0 16,0 0 2-16,0 0 2 15,-6 0 1-15,1-16-1 16,-7-7-4-16,12-8-11 16,0-4-24-16,0-10-28 15,12 13-98-15,14 0-1195 0</inkml:trace>
  <inkml:trace contextRef="#ctx0" brushRef="#br0" timeOffset="120039.777">32409 9372 3590 0,'0'0'130'15,"0"0"-106"-15,9 0-24 16,14-7-13-16,-12-13-176 0</inkml:trace>
  <inkml:trace contextRef="#ctx0" brushRef="#br0" timeOffset="126140.304">30683 10345 3175 0,'-9'-8'460'0,"-8"2"-393"16,8 4-39-16,9 2 6 15,-6 0-12-15,6 0-9 16,0 0-9-16,0 2-4 16,0 28-2-16,0 5 2 15,12 21 0-15,2 13 2 16,-2 13 3-16,-3 3-1 15,-1 2-2-15,7 0 2 16,-12-3-4-16,6-8 3 16,-4-8-2-16,1-11-1 15,-6-10 0-15,6-12-9 16,3-10-5-16,-9-11-10 16,0-6-15-16,0-8-35 0,0 0-36 15,0 0-93-15</inkml:trace>
  <inkml:trace contextRef="#ctx0" brushRef="#br0" timeOffset="126711.278">30561 11135 2598 0,'0'0'695'16,"0"0"-601"-16,0 0-37 0,0 0 10 16,0 0-19-16,0 0-17 15,0 0-14 1,6 9 11-16,11 1-2 0,1 5-6 15,2 5-5-15,6-4-2 16,6 4-5-16,-9 0 5 16,3-3-1-16,1 3-5 15,-16-6-2-15,7 0-2 16,-10-5 1-16,-2-4 1 16,-3-2-1-16,-3-1 0 15,9-2 0-15,-9 0 2 16,6 0 2-16,5 0 2 15,4-8-1-15,8-14-2 0,9-15-7 16,6-2-6 0,29-31-20-16,-6 13-55 0,-3 3-516 15</inkml:trace>
  <inkml:trace contextRef="#ctx0" brushRef="#br0" timeOffset="128414.071">29413 12254 2845 0,'0'-2'666'0,"-6"-3"-600"16,6 1-31-16,0 4 18 15,0 0-30-15,0 6-19 16,0 25-2-16,12 12 8 16,3 13 5-16,-7 4-3 15,-2 2-5-15,12-7-1 16,-13-4-3-16,-5-3-2 16,0-14-1-16,0-5 0 15,3-13-19-15,-3-5-30 16,9-11-55-16,-9-19-23 0,0-12-335 15</inkml:trace>
  <inkml:trace contextRef="#ctx0" brushRef="#br0" timeOffset="128767.041">29428 12254 3194 0,'-9'-7'215'16,"9"-2"-154"-16,0 4 25 16,0 1-23-16,0 4-35 15,0 0-28-15,9 23 3 16,2 8-3-16,16 11 10 15,-4 6-5-15,3-6-2 16,-3-3-1-16,-2-10-2 16,-10-9 2-16,4-7-2 15,-4-8-7-15,-5-5-5 16,6-6 2-16,8-32 8 16,-8-15-25-16,14-15-9 0,-9-5 1 15,1 5 6-15,-4 11 20 16,-2 25 9-16,2 12 14 15,-8 20 19-15,3 0-18 16,5 37-1-16,-2 13 17 16,8 11-7-16,-11 8-13 15,14-5-8-15,-5-5-2 16,-4-8-1-16,-2-14-5 16,8-6-19-16,-8-5-58 15,0-19-261-15</inkml:trace>
  <inkml:trace contextRef="#ctx0" brushRef="#br0" timeOffset="129172.509">30297 12376 3339 0,'-6'-14'184'0,"-3"2"-156"16,6 4 19-16,-3-3-13 15,0 5-22-15,-11 6-8 16,3 0-4-16,-13 3 0 16,4 19 0-16,-3 7 0 0,0 5 0 15,0-7-3 1,14 3-6-16,6-9-9 0,6-7-13 15,0-3-21-15,6-6-18 16,14-5-15-16,12 0-26 16,-11-12 8-16,5-2 51 15,-6-4 52-15,-8 11 43 16,-3 1 100-16,-4 2-58 16,1 4-49-16,-3 0-16 15,3 0-9-15,11 6-10 16,1-1-1-16,8-5-15 15,6 0-161-15,-12 0-1746 0</inkml:trace>
  <inkml:trace contextRef="#ctx0" brushRef="#br0" timeOffset="129405.041">30497 12274 3269 0,'-6'-2'250'0,"-3"-1"-198"16,9 0 5-16,-2 3-10 15,2 0-31-15,0 3-16 16,-6 20 2-16,6 8-2 16,0 2 1-16,0 1-1 15,0-5 0-15,0-4-1 16,23-9-1-16,-6-6-11 16,18-9 4-16,-6-1-15 15,21-13-44-15,-10-15-134 0,-11-7-1848 16</inkml:trace>
  <inkml:trace contextRef="#ctx0" brushRef="#br0" timeOffset="129746.085">30689 12176 2417 0,'0'-6'1101'0,"0"0"-1042"15,0 4-30-15,0-2 14 16,23 4-20-16,-6 0-15 16,15 0-7-16,0 12-1 0,-3 7 0 15,-2 11-1-15,-1-2 1 16,-12-1 0-16,1-1 0 16,-4-1-1-16,-2-2 1 15,-9-7 0-15,6-4 0 16,-6-6 0-16,0-4 0 15,0-2 0-15,0 0 7 16,0-20-1-16,0-10-3 16,-6-10-3-16,6-2 0 15,0-1-6-15,0 6-10 16,12-2-18-16,14 12-69 16,-3 7-315-16</inkml:trace>
  <inkml:trace contextRef="#ctx0" brushRef="#br0" timeOffset="130037.42">31157 12133 3462 0,'-9'4'145'16,"9"6"-115"-16,0 7-10 15,0 8 3-15,0 7-10 16,9-1-6-16,2 0-4 15,7-9-2-15,8-8-1 16,-6-5-6-16,3-9 5 16,-2 0 1-16,2-18 3 15,-9-12-3-15,4-7 0 0,-18-4-3 16,0 1-6-16,0 5 9 16,-32 4 0-16,-3 16 0 15,6 8-17-15,-12 7-24 16,9 14-74-16,6 6-1377 0</inkml:trace>
  <inkml:trace contextRef="#ctx0" brushRef="#br0" timeOffset="130355.15">31796 11921 3488 0,'0'0'160'0,"0"0"-140"15,0 0-18-15,0 4-2 16,0 16 0-16,0 8 0 16,6 0 0-16,-6-3 0 15,5 4-38-15,-5-13-84 16,0-6-594-16</inkml:trace>
  <inkml:trace contextRef="#ctx0" brushRef="#br0" timeOffset="130487.472">31732 11736 1942 0,'0'0'1529'15,"0"0"-1529"-15,0 0-73 16,0 8-427-16</inkml:trace>
  <inkml:trace contextRef="#ctx0" brushRef="#br0" timeOffset="130811.041">31956 11876 3365 0,'0'0'185'15,"0"4"-148"-15,0 7-5 16,8 6-14-16,4 5-8 16,-3 7-5-16,8-1-2 15,-11-3-2-15,5-2-1 16,-11-7 0-16,6-4 0 15,-6-9-6-15,0-3 1 16,0 0 5-16,0 0 4 16,0-25-4-16,6-10 0 15,3 2-8-15,2-6 1 16,1 7 7-16,3 10 0 0,2 11 1 16,-5 8-1-1,8 3-4-15,-3 0-4 0,4 17-3 16,-4 8 8-16,-14-3-16 15,15 1-23-15,-13-3-19 16,1-12-312-16</inkml:trace>
  <inkml:trace contextRef="#ctx0" brushRef="#br0" timeOffset="131433.343">32923 11335 3191 0,'-9'-8'184'0,"1"0"-144"15,-1-1 29-15,-11 3-31 16,2 4-28-16,-8 2-6 15,3 0 5-15,-9 11 23 16,0 15-5-16,0 9-8 0,9 8-2 16,2 12-2-1,10 0 0-15,2 5 1 0,9-1-3 16,0-3-4-16,26-3 6 16,3-2-4-16,12-12-7 15,2-9-3-15,1-14 2 16,8-13-3-16,27-3-12 15,-18-23-67-15,-3-9-327 0</inkml:trace>
  <inkml:trace contextRef="#ctx0" brushRef="#br0" timeOffset="139367.518">19343 13713 1417 0,'12'0'444'0,"2"3"-315"15,-2-1-49-15,-1 3-3 16,10 2-50-16,-10 1-27 16,7-5 3-16,-4 5 4 15,-11-2 13-15,6 2 2 16,-3 1-22-16,-6-4-26 0,0 1-184 0</inkml:trace>
  <inkml:trace contextRef="#ctx0" brushRef="#br0" timeOffset="141250.294">19532 13802 419 0,'0'0'2228'15,"0"0"-1991"-15,0 0-122 0,0 0-45 16,0 0-18-16,-12 0-16 16,6 0 5-16,3 0-14 15,-8 0 92-15,-1 0-55 16,-2 0-34-16,-18 0-9 15,8 0 7-15,-13 0 1 16,-1 6-9-16,0 0-9 16,-11 0 2-16,5-1 4 0,-8 2-5 15,-3-2-2-15,5 5 3 16,-8 2-2-16,0-3-7 16,12 0-1-16,-13 2-3 15,4-3 1-15,6-6 2 16,-9 4-3-16,-3-2 0 15,-3-2 3-15,3-2-3 16,-9 0 3-16,0 0-3 16,-2 4 0-16,2-4 4 15,-3 0-4-15,7 1 0 16,-4-1 0-16,-3 0 1 0,9 0-1 16,-8 0 0-1,-1 0 0-15,3 0 0 0,3-1 0 16,3-9 0-16,3 2 3 15,-5-5-2-15,13-5 2 16,4 4 0-16,-9-5-3 16,3-2 0-16,-9-1 0 15,8 2 0-15,-7-2 1 16,13 2-1-16,1 0 1 16,5-2-1-16,4 2 0 15,10 2 3-15,-1-2 0 16,4 5 0-16,10-2 3 15,5 3 1-15,1-7 0 16,11 7-4-16,-9-6 2 16,9 0-2-16,0 1-3 15,0-4 0-15,0 1-3 16,0-1 1-16,0 3 0 0,0-2-1 16,15 3 1-16,-7-4 2 15,7 1-2-15,5-2 1 16,0 3 1-16,12-5-5 15,3 1 5-15,9 1-3 16,-9 5-3-16,17-7 6 16,-8 4 0-16,14 2-3 15,-3-2 2-15,9 2 1 16,-3 3 0-16,9 3 0 16,-9 6 2-16,14-3-2 15,1 2-1-15,-1 0 1 16,7-1 0-16,-1 0 2 0,6-1-2 15,3 1 0-15,3-2 1 16,-6 4-1-16,0-3 3 16,-2 2-2-16,5 0-1 15,-6 3 0-15,-3 0 1 16,1-2-1-16,5 1 0 16,0-3 0-16,0 2-2 15,0 2 3-15,-5 0-1 16,8 5 0-16,-18-4 2 15,4 3-1-15,-12 2-1 16,-3 0 0-16,3-6 0 16,0 1 5-16,-9-1-5 15,0 0 0-15,9 4 4 0,0-1-4 16,0 3 5-16,3 0-2 16,2 0-3-16,-5 0 3 15,9 0-3-15,0 0 0 16,-12 0 0-16,6 0 1 15,-4 0-1-15,-2 0 0 16,-11-3 0-16,8-4 3 16,-12 1-2-16,1-1-1 15,-6 2 0-15,5 2 0 16,-8 0 0-16,5 1 0 16,-5-2 0-16,-6 4 0 15,-3 0 0-15,-3 0 0 16,1 0 0-16,-1 0 0 15,-9 0 1-15,6 0-1 0,4 0 3 16,-7 6-3-16,-3 0 1 16,4 2 0-1,-10 3 1-15,1-2-2 0,-6 6 3 16,8-2-3-16,-8-1 1 16,3 1-1-16,8 0 1 15,-11 1-1-15,3-3 1 16,5 0-1-16,-5 3 0 15,3-3 1-15,-7 5-1 16,1-3 0-16,0 4 0 16,-6-7 0-16,0 8 1 0,0-5-1 15,0 1 0 1,0 1 2-16,0-1-2 0,0 0 0 16,0 0 1-16,0 0-1 15,-6 0 0-15,-5 3 1 16,-1 2 1-16,-11 1-2 15,8 4 0-15,-5-3 0 16,-6 2 0-16,0 0 0 16,2-1 2-16,1-4-1 15,-3 4-1-15,-6-5 0 16,-9 0 0-16,12 3 0 16,-6-1 1-16,-2 1-1 15,-10-4 1-15,18 2 3 16,-9 1-2-16,0-1-1 15,1 2 1-15,5-7 0 0,-6 5-1 16,0-5-1 0,9 1 1-16,-9-2 0 0,6 1 1 15,0 1-1-15,0-4-1 16,3 4 0-16,-3-7 0 16,-8 3 2-16,8 1-2 15,3-2 0-15,-3-4 0 16,3 3 3-16,-3 0-3 15,-6 1 0-15,6 0 2 16,-9-2-1-16,7 8-1 16,-4-6 3-16,-3 5-3 15,0-3 0-15,4-3 0 16,-1-2 0-16,3 0 0 0,-14-4 0 16,17 2 0-16,-6-2 0 15,-9 0 0-15,4 4 0 16,-4 3 0-16,7 2 0 15,-10-2 2-15,7 5-2 16,5-2 0-16,6-5 0 16,0 0 1-16,12-1-1 15,11-5-3-15,-6 3 3 16,15-4-13-16,0 0-6 16,0-4-45-16,0-12-346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0" max="32767" units="cm"/>
          <inkml:channel name="Y" type="integer" min="0" max="32767" units="cm"/>
          <inkml:channel name="F" type="integer" min="0" max="4095" units="deg"/>
          <inkml:channel name="T" type="integer" min="0" max="2.14748E+0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7-26T03:30:27.2290000"/>
    </inkml:context>
    <inkml:brush xml:id="br0">
      <inkml:brushProperty name="width" value="0.05292" units="cm"/>
      <inkml:brushProperty name="height" value="0.05292" units="cm"/>
      <inkml:brushProperty name="color" value="#C00000"/>
    </inkml:brush>
    <inkml:brush xml:id="br1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13619 6728 2282 0,'-6'0'618'0,"6"0"-110"16,0 0-436-16,0-2-15 15,0-4-15-15,0 1-2 16,0-1-9-16,0 5-19 0,9-6-8 15,6 5 2-15,6-2-1 16,4 2 0-16,5-2-1 16,12 4-2-16,12 0-2 15,-5 0 0-15,-1 0 0 16,3 6-5-16,-12 14-7 16,-5 7-2-16,-10 8-6 15,-12 7-3-15,-12 7 9 16,0 4 10-16,-30 8 4 15,-16 3 5-15,-5 2 3 16,-9-8 8-16,8-3 0 16,7-5-1-16,3-12-4 15,15-3-3-15,18-5-1 16,3-8-2-16,6-4-5 16,6 1-1-16,15-12-7 0,15 6-1 15,0-7 2 1,13-4 2-16,-4-2-5 0,-18 0 0 15,0 0 5-15,-24 0 5 16,6 0 3-16,-9 0 12 16,0 0 1-16,0 6-3 15,-9 14-13-15,0 13 1 16,-9 13 2-16,15 13-2 16,-3 6 2-16,6 4 0 15,0 8-3-15,6-2 4 16,21 5-1-16,-9 1-3 15,9 4 3-15,1 1-3 0,-10 1 2 16,-6-8-1-16,3-2 6 16,-15-14 2-16,0-6 7 15,-24-10 1-15,3-10 0 16,-28-5-5-16,-14-8-10 16,-28-24-2-16,7 0-34 15,11-26-155-15</inkml:trace>
  <inkml:trace contextRef="#ctx0" brushRef="#br0" timeOffset="5317.933">16281 5288 2243 0,'-6'12'1079'16,"-3"-3"-904"-16,9-7-115 0,0-2-21 16,0 0 5-16,0 0 2 15,0 0-21-15,9 0-14 16,15 0-9-16,16 4 2 15,20-2 3-15,15-2 6 16,40 0-6-16,45 0 0 16,36 0 1-16,15 0 0 15,-5 0-2-15,-58 0-1 16,-37 0-1-16,-38 0-1 16,-16 0-3-16,-6 0 0 15,10 0 1-15,-19 0 0 16,-12 0 0-16,-12 0-1 15,-12 0-3-15,-6 0-13 16,-6-11-28-16,-12-7-45 16,3-6-1016-16</inkml:trace>
  <inkml:trace contextRef="#ctx0" brushRef="#br0" timeOffset="7550.961">32787 6244 2437 0,'0'0'82'0,"0"0"-79"16,0 6 481-16,0 1-210 0,0-5-171 16,0 2-41-16,0-4-24 15,0 0-10-15,0 0 0 16,0 0-7-16,0 0-2 15,6 0 2-15,1 0 2 16,-4 0-3-16,6 0-5 16,6 0-3-16,3 0-5 15,0 0-1-15,12 0-3 16,0 0-1-16,-3 0-1 16,-2 0-1-16,-4 0 0 15,-3 10-6-15,3 6 0 16,-12 5-5-16,0 7-4 15,-9 4 1-15,0 4 8 0,0 5 6 16,-9 3 2-16,-18 0 2 16,12-1 0-16,-6-1-2 15,2-5 1-15,1-1-2 16,0-3 1-16,9-5-1 16,3-5 1-16,0-1-1 15,-6-2-1-15,12-9 4 16,0 1-2-16,0 0-2 15,12-6 1-15,-6 2-1 16,6 1 0-16,-9 0 0 16,15-7 0-16,-12 4 0 15,-3 0-1-15,-3-3 1 16,9 0 0-16,-9 0 0 16,0 0 0-16,0 3 0 0,0-1 0 15,0 11 0-15,0 5 5 16,0 7-1-16,0 10 1 15,0 3-3-15,0-1 1 16,0 3-3-16,0-1 0 16,0 3 5-16,0-2-5 15,0 4 6-15,0-3-3 16,7 7-2-16,-1-4 2 16,6 0 0-16,-3-1 4 15,-3-3 1-15,0 2-4 16,0-1 0-16,-3-9 2 15,-3 5 3-15,0-5-1 16,0-4-3-16,0-3 0 0,0-2-2 16,0 0 0-1,0-5 0-15,0-3 0 0,-3-1 2 16,-9-2-1-16,-3-4 0 16,3 1-1-16,-10-6 1 15,4 0-4-15,-6-3 0 16,3-3 3-16,-6 0-3 15,9 0-10-15,0 0-17 16,3-9-57-16,-4-9-220 0</inkml:trace>
  <inkml:trace contextRef="#ctx0" brushRef="#br0" timeOffset="16719.321">31921 6701 2266 0,'-6'3'200'16,"-6"2"-157"-16,-12 1-40 15,15 0-1-15,-3 1 120 0,-3-4 30 16,3 2-106-16,-3-1-31 15,3 2-13-15,-4 0 9 16,-2-1 4-16,3-2 9 16,0 3 35-16,-6 0 11 15,0-1-5-15,9-1 5 16,-9 2-19-16,6-5-15 16,-13-1-12-16,7 5 1 15,3-5-4-15,0 0-8 16,-9 0-5-16,0 0 1 15,0 1 3-15,-1-1 1 16,1 5-2-16,6-5-5 16,0 2 13-16,-3-2-7 0,-3 0-3 15,-3 3-3 1,8-3 2-16,-5 0 1 0,3 0 4 16,-3 0-4-16,0 0 0 15,3 0 0-15,-7 0 0 16,4 0 1-16,-3 0-7 15,6 0 3-15,-3 0 1 16,3 0 2-16,-4 0 4 16,4-3-2-16,0 1-3 15,-3-4 1-15,12 6 1 16,-3-10-1-16,3 4 3 16,0 1 5-16,-3-5 1 15,8 5-5-15,1-6-5 16,3 1 1-16,-15 2-5 15,15-5 1-15,-6 6 2 0,3-6-3 16,6 5 1-16,-6-2 3 16,3 0-1-16,6 0-3 15,-9-1-4-15,6 0 0 16,3-2 0-16,-6 1-2 16,0 0 2-16,6 2 0 15,0-3 0-15,0 5 3 16,0-3-2-16,0-2-1 15,0 5 2-15,0-4 1 16,0 3-2-16,0-3-1 16,0 1 0-16,0-4 0 15,12 3 1-15,0-5-1 16,6 5-1-16,-3-6 1 0,3 7 0 16,3-5-3-16,-12 5 2 15,16 2 1-15,-7-3-1 16,9 2 1-16,-6 0 0 15,6 0-1-15,6-1 1 16,-8 4-4-16,8-3 0 16,3 1 1-16,-3-3 1 15,6 6 2-15,-5-2-1 16,2 2 1-16,-6-3 0 16,12 3 0-16,-3 5 0 15,1-3 0-15,-10-2 0 16,12 4 0-16,-9-2-1 15,4 1 1-15,-1 3 0 16,-3-2 0-16,9 2-2 0,-9 0-1 16,1 0 0-16,5 0 3 15,-9 0-2-15,0 0 1 16,3 0 0-16,4 0 1 16,-4 0-2-16,-3 2 2 15,-3 7 0-15,6 1 0 16,-8 0-1-16,-1 2 0 15,3 0 1-15,0 6 0 16,-6-3-1-16,-6-3 1 16,9-2 0-16,-6 0-1 15,1 4 1-15,-4-2 0 0,-3-1 0 16,-9 0-2 0,15 5 0-16,-18-5 2 0,6 4 0 15,-6 0 1 1,3 2-1-16,-3-2 1 15,0 6 0-15,0-7-1 0,0 7 4 16,0-7-4-16,0 4 1 16,0-7 1-16,0 4-2 15,0-4 0-15,-9 7 4 16,-12-4-2-16,3 5-1 16,-10-5 1-16,10 0-2 15,-15 2 3-15,0-1-3 16,-6-1 3-16,-7 0-3 15,-8 1 1-15,6-4-1 16,0-2 2-16,2-3-1 0,7-2-1 16,9-4 0-1,0 0-6-15,15 0-23 0,3 0-58 16,9-6-313-16</inkml:trace>
  <inkml:trace contextRef="#ctx0" brushRef="#br0" timeOffset="36321.263">6919 10606 3057 0,'-12'8'106'0,"9"-2"97"16,-3-3-71-16,6 3-85 15,0-3-6-15,0-3-11 16,0 3-3-16,0-3-7 16,0 0-11-16,0 0-4 15,0 0-5-15,0 0 0 16,9 2 0-16,15 4 1 16,3 0-1-16,18-3 0 15,4 0 4-15,14 0-4 16,12 0 1-16,1-3-1 15,11 0 0-15,-8 0-5 0,11 0-10 16,-11 0-15 0,18-12-27-16,-22-8-54 0,-15 2-496 0</inkml:trace>
  <inkml:trace contextRef="#ctx0" brushRef="#br0" timeOffset="36689.155">7574 10442 3294 0,'0'0'122'0,"0"0"-90"0,0 0-23 16,0 0 5-16,0 0 8 15,9 0-19-15,0 6-2 16,12 2 3-16,6 1-3 16,0 6 2-16,-3 0-2 15,1-2 3-15,2 2-3 16,-6 0-1 0,-3-3 3-16,-3-3-3 0,-9 2 1 15,-6-2 0-15,0 2 3 16,0 7-3-16,-30 11 3 15,-12 8 2-15,-10 5-6 16,-14 2-3-16,-15 7-24 16,23-14-87-16,16-13-1568 0</inkml:trace>
  <inkml:trace contextRef="#ctx0" brushRef="#br0" timeOffset="40323.832">13073 10945 3249 0,'0'0'184'0,"0"0"-137"16,0 0-15-16,0 0 8 15,0 0 18-15,0 0-19 0,0 0-24 16,0 0-7-16,6 0-7 16,6 0 4-16,6 0-2 15,15 0 3-15,10 0 2 16,14 0 4-16,9 0-2 16,-2 0-2-16,5-9-5 15,-3 6-2-15,-5-3 1 16,-7 4-2-16,-6-2 1 15,-14-2-1-15,-7 4 0 16,-9-1 0-16,-12-3-8 16,-6-9-15-16,0 1-39 15,0-3-192-15</inkml:trace>
  <inkml:trace contextRef="#ctx0" brushRef="#br0" timeOffset="41448.2">14446 10927 2822 0,'0'0'321'0,"-6"0"-235"15,6 0-4-15,0 0-1 16,0 0-1-16,0-2-33 0,0 2-19 15,0 0-4-15,0 0-4 16,0 0-4-16,0 0 3 16,0 0-5-16,0 0-1 15,0 0-4-15,0 0 1 16,0 0-3-16,0 0-3 16,6 0 1-16,9 0-1 15,9 0 5-15,7 0-2 16,-1 0-1-16,18 0 0 15,12 0 0-15,4 0 1 16,14 0 1-16,13 0-3 16,2 0-1-16,10 0-2 0,9 0-1 15,11-4 4-15,1-7 1 16,0-1-2 0,6-2 0-16,-19 2-3 0,-2-1-1 15,-25 2 0-15,-17 5 0 16,-28 1-1-16,-15 1 1 15,-15 2 0-15,3 2-3 16,-12 0-4-16,0 0-9 16,6-5-16-16,0-5-33 15,-6-1-104-15</inkml:trace>
  <inkml:trace contextRef="#ctx0" brushRef="#br0" timeOffset="45686.159">14452 11000 2118 0,'-6'0'287'16,"-15"0"-158"-16,9 4 2 16,-6-2 42-16,-6-2-36 15,0 3-71-15,11-3-20 16,-14 3 15-16,9-3-3 16,6 0-7-16,-9 0-10 15,9 0-3-15,0 0-16 16,-3 0-3-16,3 0-8 15,-6 0-5-15,-7 0-6 0,10 0 1 16,-6 0 5 0,3 0-2-16,-9 0-1 0,9 0 2 15,-6 3-1-15,3 1 5 16,-1 1 6-16,4-2-4 16,-12 0-3-16,12 0-3 15,-6-1-2-15,-9-2 2 16,6 4-1-16,-4-2-1 15,-2 2 2-15,0-2-4 16,-3 4 3-16,-1-3-1 16,7 0-2-16,-9-1 0 0,0 3 0 15,-6 1 4 1,-1-5-2-16,7 4 1 0,-6-1-4 16,-4 6 0-16,13-8 0 15,3 2 7-15,0-2-4 16,6 2 1-1,3-2-4-15,2-2 1 0,-5 0 1 16,9 0-2-16,-6 2 1 16,3-2-1-16,-9 3 1 15,15-3 3-15,-3 0-3 16,-7 0 0-16,16 0 7 16,-6 0 1-16,3 0 1 15,6 0 0-15,0 0-3 16,-9 0-2-16,9 0 1 15,-6 0-5-15,0 0 1 0,6 0-1 16,-9 0-1-16,3 3 0 16,6 1 1-16,-13-4-1 15,16 2 1-15,-3-2 3 16,6 0-1-16,-6 4 5 16,6-4-1-16,0 0 9 15,0 0 1-15,0 0 2 16,0 0-1-16,0 0-4 15,-6 0-4-15,6 0-5 16,-12-13-1-16,3 0 2 16,-6-12-1-16,6-1-3 15,-6-6 1-15,3-6-3 0,0-8 1 16,-9-10-1-16,9-8-2 16,0-6-4-1,-4-10 0-15,1 1 0 0,12-1 0 16,-9 7 2-16,6 9 3 15,-3 11 1-15,9 6-1 16,0 4 1-16,0 2-3 16,0 6 1-16,0 3 2 15,0 6 0-15,0 2 0 16,0 4 0-16,0 7 0 16,0 6 0-16,0 1-3 15,0-1 1-15,0 7 2 16,0-2 0-16,9-4 0 0,-3 2 0 15,0-2 0 1,3 0-1-16,6 2 2 0,13-2-1 16,-1-4 0-16,3-1 3 15,3 1-3-15,6 5 0 16,-2-1 1-16,5 0 1 16,3 3-2-16,0 3 1 15,4 0-1-15,11 0 1 16,3-2-1-16,19-2 0 15,2 2 1-15,16-2 1 16,9 2-2-16,2-4 0 16,7 0 0-16,-3 0 0 15,2 0 1-15,-5 1-1 16,-12 1 0-16,2 2 0 16,1-2 0-16,-12 4 0 0,5-2 0 15,-2-1 1-15,2 0-1 16,4 0 0-1,-10-2 0-15,4-1 3 0,-3 0-1 16,2 0-2-16,-5 0 1 16,-13 0-1-16,1 0 2 15,-1 3-2-15,-3 3 0 16,-11-3 3-16,-1 0 0 16,0-3-1-16,-8 4 6 15,-16-4-3-15,12 0 2 16,-14 3-1-16,-7-1 1 15,-12 4 0-15,9 0-3 0,-21-1 0 16,6 1 2-16,-3 0-1 16,0 0-3-16,-6 0 4 15,0 0-4-15,9 0 0 16,-9 0-2-16,3 0 1 16,6 0 1-16,-9 0-1 15,6 0-1-15,0 0 0 16,-6 0 0-16,6 0-3 15,-6 1 3-15,3 9 0 16,9 5-4-16,0-1 4 16,-9 7 2-16,13 2-1 15,-1 6-1-15,-3 0 0 16,0 9 2-16,3 1 0 16,-3 2-2-16,-3 3 0 15,0 3 0-15,9-1 1 16,-12 7 2-16,9-1-1 0,-3 5-1 15,3-3 1-15,-2 5 0 16,2-9-1-16,-9 0 1 16,3-10-2-16,6 1 3 15,-6-9-1-15,-3-1-2 16,6-3 1-16,-6-3-1 16,-6-5 2-16,6-7-1 15,0 2-1-15,-6-2 2 16,0-7-2-16,0 0 0 15,0-1 1-15,0-5 1 0,0 2-2 16,0-2 2 0,0 0-1-16,0 4 2 0,0-4 0 15,0 3-2-15,0-1 0 16,-6 2 0-16,-6-2 1 16,-6 8-2-16,-6-2 2 15,-6 1-2-15,-4 0 0 16,-11 5 1-16,0 1-1 15,-10-1 0-15,-26 1-8 16,3-6-25-16,14-3-131 0</inkml:trace>
  <inkml:trace contextRef="#ctx0" brushRef="#br0" timeOffset="54103.404">14706 9839 2565 0,'0'0'361'0,"0"0"-246"15,0 0 27-15,6 0-43 16,-6 0-15-16,0-3-40 16,0 3-21-16,0 0 5 15,0 0 2-15,0 0 0 16,0 0-5-16,0 0 0 16,0 0-5-16,0 0-3 15,0 0-1-15,0 0-1 0,0 0-6 16,0 0 3-16,0 0-6 15,0 0 5-15,0 0-1 16,0 0-4-16,0 0 3 16,0 0-3-16,0 0-1 15,0 0 2-15,0 0 0 16,0 0 0-16,0 0 2 16,0 0 0-16,0-12-6 15,0 0 0-15,0-2 1 16,-15 0-2-16,6-4-2 15,-10-3 2-15,10 1-2 0,-15 0 0 16,9-1 0 0,-3-3 0-16,-6 3 0 0,9 2 0 15,-12-6 1-15,0 5-1 16,2-1 0-16,-8-1 0 16,0-2-2-16,0 3 2 15,3-1 2-15,-4-2-2 16,-8 3 0-16,9 1 0 15,-3-4 0-15,3 3 0 16,2 1 1-16,-8 6-1 16,3-5 0-16,3 5-2 15,-4 0 2-15,-2 2 1 16,-6 0-1-16,0 0-1 16,-7 3 1-16,-2-2 0 0,-6 2 0 15,11 7-1-15,-8-4 1 16,-3 2 0-16,8 4 0 15,-5 0 0-15,3 0-1 16,2 0-1-16,-5 0 2 16,-3 0-4-16,2 6-1 15,-2 4 3-15,-3 5 2 16,-7-5 0-16,10 8 0 16,-7-4-1-16,4 8 1 15,-12-6 0-15,11 9-1 16,4-3 1-16,-4 3 0 15,7 1 0-15,-3 3-1 16,5 6 1-16,1 0-2 0,9 3 2 16,-10 3 0-1,4 1 0-15,6-2 0 0,6 0-1 16,-4 5 1-16,7-7 0 16,6 0 0-16,3 0 0 15,-3-3-1-15,6 0 1 16,5-3 0-16,-5 0 0 15,3 0 0-15,-6 1 0 16,9-6 1-16,3-1-1 16,-3-3 0-16,9 3 1 15,0-8-1-15,-4 2 1 16,1-2 1-16,9-3-2 16,3-3 0-16,-6-1 0 15,0-1 1-15,6-3-1 16,-6-1 0-16,6 0 0 0,-9-3 1 15,9 1-1-15,0-2 0 16,0-2 0-16,0 3 0 16,0-3 0-1,0 0-17-15,0 0-29 0,0-5-50 16,-3-10-181-16</inkml:trace>
  <inkml:trace contextRef="#ctx0" brushRef="#br0" timeOffset="54535.464">11558 10036 3293 0,'0'0'150'0,"0"0"-105"16,0 0-28-16,0 0-1 15,0 0 6-15,0 1-18 16,0 6-3-16,0 1-1 16,0 7 4-16,0 0 5 15,6 6 6-15,0 1 2 16,0 2-4-16,-3-1-4 16,6 3 1-16,-9-2-2 15,9-1 0-15,-9 2 2 0,6-9 0 16,-6-1-1-1,0-4 1-15,6-1-2 0,-6-4 0 16,0-4-2-16,3-2 0 16,-3 0-1-16,9 3 1 15,-9-3-1-15,15 3 1 16,-3-1-1-16,6 3-1 16,4-4 1-16,11-1-2 15,3 0-1-15,12 0-2 16,-6 0-10-16,22-37-30 15,-4 0-69-15,-18-8-499 0</inkml:trace>
  <inkml:trace contextRef="#ctx0" brushRef="#br0" timeOffset="58184.392">16375 10336 3157 0,'0'0'244'0,"6"0"-188"16,-6 0-27-16,9 0 1 15,6 0 10-15,3 0-5 16,9-6-18-16,12-12-3 16,13 4-4-16,11-9 1 15,10-3-5-15,5-1-3 16,-3 1-2-16,7 2-1 15,-10 1 0-15,-8 5-17 16,-7-4-40-16,-6 6-62 16,-23 1-716-16</inkml:trace>
  <inkml:trace contextRef="#ctx0" brushRef="#br0" timeOffset="58453.862">16912 9985 3363 0,'0'0'178'16,"0"0"-139"-16,0 0-24 15,3 0-4-15,27 0 14 16,-12 0-8-16,15 0-11 16,-8 0-1-16,8 12-5 15,-6 2 3-15,-12 11-3 16,3-5 1-16,-6 8-1 15,-12 8 0-15,0 1-1 0,-6 4 1 16,-18 0 0-16,3 1-4 16,-18 7-28-16,9-14-52 15,14-13-392-15</inkml:trace>
  <inkml:trace contextRef="#ctx0" brushRef="#br0" timeOffset="61819.676">17863 9668 2661 0,'0'0'438'15,"0"0"-266"-15,0-2-54 16,6-6-39-16,0-4-21 0,-6-1-15 16,3 6-16-16,-3-6-2 15,0 1-1-15,0 4-6 16,0 4-3-16,0-1-7 16,0 2-8-16,-3 3-2 15,-9 0-4-15,3 0 1 16,0 0-1-16,0 0-4 15,2 0 3-15,1 0 3 16,6 0-1-16,-9 0 2 16,9 0 3-16,0 0-1 15,0 0-2-15,0 0 0 16,0 0 3-16,0 0-1 16,0 0 1-16,0 0 0 0,0 0 0 15,0 0 1 1,0 0-1-16,0 0 1 0,0 0 1 15,0 0-1-15,0 0-1 16,0 0 1-16,0 0-1 16,0 0-5-16,0 0-4 15,9 0 0-15,-9 0 3 16,0-2 6-16,0-4 0 16,6-1 0-16,-6 1 0 15,7-2 0-15,-7-1 1 16,0 3-1-16,6 1 3 15,-6 1 3-15,0 2 7 16,0 2-2-16,0 0-1 16,3 0-2-16,-3 0-2 15,0 0-1-15,0 0-3 0,18 0 2 16,-12 8-2-16,3 12 1 16,12 7 3-16,6 5 0 15,0 7 1-15,-12 2 0 16,12 3-2-16,-5-3-3 15,-1-1-2-15,-9-7-4 16,-3-1-26-16,3-12-69 16,-6-11-535-16</inkml:trace>
  <inkml:trace contextRef="#ctx0" brushRef="#br0" timeOffset="62792.761">18186 9207 2299 0,'0'-6'1040'0,"0"2"-964"16,0 3-42-16,0 1-9 0,0 0 4 16,0 0-13-1,0 5-11-15,15 16-1 0,-3 11 0 16,6 9 6-16,3 5 2 15,-6 5 1-15,9-2-3 16,-6-3 2-16,-3-5-4 16,-2-9-2-16,-1-3-2 15,-6-8-3-15,3-10 2 16,-9-6-3-16,6-5 8 16,-6 0 3-16,6 0 10 15,0-19 5-15,-3-7-15 16,12-6-11-16,0-1 0 0,3 7-3 15,-6 1-2-15,3 13-1 16,-3 2-2-16,0 10 1 16,-3 0-3-16,1 10-4 15,5 10 1-15,-9 9 4 16,-6 1 2-16,0-2 3 16,0 1-1-16,-6-5 1 15,-12-5 3-15,-10-3-5 16,1-6-11-16,-3-8-17 15,9-2-12-15,9-8-47 16,0-18-406-16</inkml:trace>
  <inkml:trace contextRef="#ctx0" brushRef="#br0" timeOffset="63202.547">18653 9335 2652 0,'0'0'734'0,"0"0"-670"15,0 0-35-15,0 9 9 16,0 8 6-16,9 3-13 16,4-1-14-16,-7 1-6 15,6-5-3-15,3-3-2 16,3-6-6-16,0-6-3 16,3 0-7-16,0 0-1 15,-9-24 5-15,6-5 0 16,-9 3 2-16,-2 2 4 15,-7 7 5-15,0 5 20 16,0 10 0-16,0 2-11 0,3 0-12 16,6 20-2-1,12 17 0-15,-9 13 4 0,6 5-1 16,-3 7-2-16,-3 0-1 16,0-3 1-16,-12-4-1 15,6-11-1-15,-6-9-2 16,0-9-7-16,-18-5-1 15,-15-13-20-15,-6-4-17 16,-7-4-17-16,-17-24-32 16,3-14-130-16,14-4-287 0</inkml:trace>
  <inkml:trace contextRef="#ctx0" brushRef="#br0" timeOffset="63440.185">18865 8919 3436 0,'0'0'182'0,"0"0"-139"15,0 0-21-15,3 4-14 16,18 22 0-16,0 14 16 16,9 16-5-16,9 6-4 15,-5 6-7-15,-4-5-5 16,0 6-1-16,-12-8-2 15,-3-3-9-15,-3-14-13 16,-6-6-18-16,-6-14-46 16,0-9-52-16,-18-13-442 0</inkml:trace>
  <inkml:trace contextRef="#ctx0" brushRef="#br0" timeOffset="63583.53">18979 9264 3277 0,'0'-4'213'15,"0"-6"-146"-15,3-2-26 16,16 2-29-16,14-9-3 16,-9 7-9-16,24-5-24 15,-6 5-64-15,-8 1-304 0</inkml:trace>
  <inkml:trace contextRef="#ctx0" brushRef="#br0" timeOffset="63918.25">19176 9470 2557 0,'0'3'712'16,"0"0"-632"-16,0 0-1 15,0-3-16-15,0 0 17 16,12 0-23-16,9-14-22 16,12-10-17-16,-3-9-12 15,3-1-6-15,1-5-6 16,-16 1-7-16,0 1 2 15,-3 1 2-15,-15 3 4 16,0 13 5-16,0 3 3 0,-15 12 8 16,-12 5 0-16,12 0-4 15,-13 11 2 1,1 20-2-16,15 6-3 0,0 3 3 16,12-6 0-16,0 3-1 15,18-11-1-15,15-15-5 16,10-7-4-16,38-14-10 15,-11-25-38-15,-4-5-127 0</inkml:trace>
  <inkml:trace contextRef="#ctx0" brushRef="#br0" timeOffset="64683.879">17842 9584 2085 0,'0'-9'529'16,"0"-3"-368"-16,0 3 30 15,0-8 42-15,0 6-79 16,0-4-71-16,0 0-24 16,0 6-7-16,0 1 0 0,0 2-6 15,0 3-6-15,0 0-9 16,0 3-9-16,0 0-10 16,0 0-7-16,0 0-5 15,-6 20-4-15,-1 7 3 16,-8 8 1-16,9 3-1 15,0 1-4-15,0 1-12 16,-3 6-28-16,9-7-70 16,0-18-315-16</inkml:trace>
  <inkml:trace contextRef="#ctx0" brushRef="#br0" timeOffset="65196.34">17965 10013 2932 0,'0'0'409'0,"0"5"-319"16,0-5-26-16,0 0-17 16,0 1 2-16,0-1-19 15,0 0-4-15,0 0-5 16,0 0 4-16,0 0-7 0,3 0-1 15,21 0-3 1,7 0-1-16,5-14-13 0,33-24-5 16,-11 3-64-16,-13-3-312 0</inkml:trace>
  <inkml:trace contextRef="#ctx0" brushRef="#br0" timeOffset="67485.657">7139 11928 1459 0,'-6'0'1684'16,"0"-6"-1459"-16,-6 4-136 16,9-4-35-16,3 3-9 15,-6 3-9-15,6-4-11 16,0 4-3-16,0-1-7 16,0-4-7-16,0 4-5 15,6-4 0-15,9 4-1 16,9-5 4-16,15-1 1 15,4 1 0-15,17-2 0 16,13-4-2-16,-1 4-5 16,6-5 1-16,-2 0-1 15,-13 7-12-15,-2-7-19 16,5 1-34-16,-21 4-33 0,-8-1-328 16</inkml:trace>
  <inkml:trace contextRef="#ctx0" brushRef="#br0" timeOffset="67818.961">7613 11627 3319 0,'0'0'132'0,"0"0"-96"16,6 0-36-16,15 0 1 15,6 2 23-15,-3 5-4 0,10 1-11 16,5 2-1 0,-6 1 1-16,-3 4-3 0,4-4-3 15,-4 7 0-15,-9-6 1 16,0 5-3-16,-15-5 3 16,0 2 0-16,-6 1-4 15,0 6 1-15,-6 5 2 16,-21 15-1-16,-9 8-2 15,-13 9-20-15,4 4-31 16,6 11-34-16,9-11-177 16,8-13-1559-16</inkml:trace>
  <inkml:trace contextRef="#ctx0" brushRef="#br0" timeOffset="73643.619">11313 11911 2853 0,'0'0'301'15,"0"0"-227"-15,0 0-45 16,0 0-15-16,0 0 33 16,0 0-27-16,9 5-5 15,-3 1 17-15,6 4 2 16,4 0-3-16,-1 0 1 15,3 5 0-15,-3-3-8 16,9 8-4-16,0-3 4 16,-3 7-2-16,0-4 2 15,16 0-10-15,-10 1-5 16,-6 3-3-16,12-4 0 16,3 1 1-16,-3-1 2 15,7-3-1-15,-4 0 5 16,0-2-3-16,15 3-2 0,-17-6-2 15,17 0-1-15,-9-2 1 16,7 1 1-16,-7-10-2 16,12 5-2-16,-3 1 1 15,4-4-2-15,-7 0-2 16,6-3 0-16,4 2 3 16,-4-2-3-16,3 0 1 15,-8 0-1-15,8 0 2 16,0 0-2-16,-5 0 0 15,14 0 3-15,-15 0-3 16,7-8 3-16,2 0 0 16,-3 2 0-16,-8-6-1 15,11-1-2-15,0 1 4 0,-2-2-3 16,5-1-1-16,7 2 1 16,2-3 1-16,-6 1-2 15,4 1 0-15,-7 6 0 16,-11-7 1-16,2 6-1 15,-9 0 0-15,-12 1 1 16,-2-2-1-16,2 2 0 16,-6-1 0-16,-12 0 2 15,9 3-2-15,-21 1 1 16,12-1-1-16,-15 6 0 16,6 0 0-16,-6 0-10 15,0 0-12-15,0 0-27 0,-12 0-50 16,0 0-255-16</inkml:trace>
  <inkml:trace contextRef="#ctx0" brushRef="#br0" timeOffset="74023.525">13523 11996 2367 0,'0'0'1134'0,"0"0"-1071"15,0 0-34-15,6 0-16 0,18 0 4 16,9 0 11-16,0 0-16 16,12 0-1-16,-2 0-6 15,5 0-1-15,-6 0-4 16,-9 0 3-16,-5 0-3 15,-7 0 0-15,0 0 5 16,-15 3 3-16,6 3 2 16,-12 2 1-16,3 4-2 15,-3 5 1-15,0 13 1 16,0 2-3-16,0 15-3 16,-21 5-2-16,-12 6-3 15,-7-1-4-15,-11 2-28 16,6-16-73-16,12-19-416 0</inkml:trace>
  <inkml:trace contextRef="#ctx0" brushRef="#br0" timeOffset="76553.067">12943 11984 2347 0,'0'0'407'16,"0"-4"-212"-16,0 3-20 15,0-4-23-15,6 5-53 16,-6-1-39-16,6-3-28 16,-6 2-2-16,0-2-2 15,0 4-2-15,0 0 3 16,3 0-11-16,-3 0-6 15,9 0-6-15,0 0-2 16,3 0 1-16,6 0 2 16,10 0-2-16,5 0-2 15,6 0 0-15,6 0 1 0,1 0-1 16,-1 0-3-16,3 0 1 16,6 0-1-16,-5 0 1 15,-1 0-1-15,6 0 1 16,-2 0-1-16,2 0 2 15,3 0-2-15,-8 0 1 16,11 0-1-16,-6-2 0 16,-2 2 0-16,-4-3 1 15,9-1-1-15,-5 2 0 16,-1-2 0-16,-3 2 0 16,10 2 0-16,-7-4 0 15,0 4 0-15,-6 0 0 0,1 0 0 16,-1 0 0-1,-9 0 0-15,6 0 0 0,-2 0 0 16,-4 0 0-16,-3 0 1 16,9-2-1-16,-8-1 0 15,2 0 0-15,0 1 0 16,0 2 1-16,-3-4 1 16,1 2-1-16,5 2 2 15,-9-4-3-15,6 2 0 16,7-4 0-16,-4 3 0 15,-3-1 1-15,12-2-1 16,-5 0 0-16,-1 1 1 16,-3-1-1-16,0 1 0 15,0 5 0-15,1-4 0 16,-1-2 0-16,-3 4 1 0,12-3-1 16,-2-2 0-16,-1 1 4 15,6 0 1-15,4-3 5 16,-10 3-5-16,6-1 1 15,-6 1 5-15,7-1-3 16,-10 1 1-16,9 0-4 16,-17 0 0-16,-1 5 2 15,3-4 1-15,-15 3-2 16,-3 2 3-16,-12 0 2 16,0 0 1-16,-3 0 0 15,-3 0-2-15,0 0-2 16,0 0-3-16,0 0-5 15,0 0 0-15,0-3-14 0,-9 0-31 16,-15-5-143-16</inkml:trace>
  <inkml:trace contextRef="#ctx0" brushRef="#br0" timeOffset="81086.882">13091 12036 2315 0,'0'0'541'0,"0"0"-395"0,-9 0 17 16,9 0-29-16,-3 0-33 15,3 0-54-15,-6 0-12 16,-6-2-2-16,0-1-10 15,9-1 2-15,-9 2-5 16,-3-4-10-16,12 3-1 16,-22 0-5-16,16 0-2 15,-15 0 1-15,9 3 1 16,0 0 12-16,3-2 2 16,6-4 0-16,-6 0-5 15,6-3 0-15,-3-2-3 16,3-8-4-16,-6 2-2 15,6-9 0-15,-13-6-1 0,16-10-3 16,-3-5 2-16,0-5-1 16,0-4 0-16,-3-5 0 15,-3 5-2-15,6 7-1 16,-3 4 2-16,9 11 0 16,-6 7 2-16,6 9-2 15,0 4 0-15,0 5 0 16,0 4 0-16,0-1-2 15,0 3 2-15,0 0-2 16,15 0 2-16,3 0 0 16,9 0 0-16,1 3-1 15,8-3 1-15,12 0-1 16,3 0 1-16,16 0 0 16,2 1 0-16,10-8 0 15,5 2 0-15,16-1 0 0,-4-3 0 16,10-2 0-16,6 2 0 15,5-8 1-15,34-6-1 16,-18 5 1-16,0-5 1 16,0 7-2-16,-28 7 0 15,4 6 0-15,-6 2 0 16,-16 4-2-16,-2 0-1 16,-16 0 3-16,4 0-1 15,2 4 1-15,0 1 1 16,-2-4 2-16,-7 4-2 15,10-5 1-15,-7 0-2 16,-5 0 1-16,5 0-1 16,-21 0-1-16,7 0 1 0,-10 0 0 15,3-5 1 1,-18 4 1-16,7 1 5 0,-10-7 3 16,0 5 0-16,0-8 2 15,0 4 1-15,-9 0-4 16,0 2-5-16,4-2 1 15,-1 0-1-15,-9-1 1 16,6 1-1-16,-3 0-1 16,3 5 0-16,-12-4-1 15,6 4 0-15,3-4 1 16,-9 5-1-16,0 0 0 16,-3-2 0-16,-3 2 0 15,12 0 0-15,-12 0 1 0,0 0-3 16,0 0 1-16,6 0 0 15,-6 0-1-15,0 0 2 16,6 0-2-16,-6 14 1 16,13-2 1-16,-7 7 2 15,9-3-4-15,-3 4 0 16,-6 7 1-16,6-3 1 16,3 5-2-16,-3 2 1 15,0 5-1-15,3 6 0 16,-6-2 2-16,0 8-1 15,3-6-1-15,3 8 0 16,-9-3 0-16,7-2 2 16,-10-2-2-16,15-2 0 15,-12-9 1-15,-3-2-1 0,3-4 0 16,3-5 1-16,-9-7-1 16,0-5 2-16,0-4-2 15,0-5 2-15,0 4 0 16,0-4 3-16,0 0-1 15,-9 0-2-15,-12 0-1 16,-28 0-1-16,-20 0-3 16,-16 0-15-16,-59 8-20 15,26-1-45-15,9-5-125 0</inkml:trace>
  <inkml:trace contextRef="#ctx0" brushRef="#br0" timeOffset="83603.235">16366 11537 3295 0,'0'0'142'0,"0"0"-101"16,0 0-13-16,0 0-3 15,0 0 15-15,0 0-22 16,0 0-14-16,9 0-3 16,15 1 8-16,6 11 9 15,6-2 2-15,13 5-5 0,11-1 1 16,15-2 8-16,4-1-3 16,23-8-8-16,31-3 2 15,-9 0-5-15,3-14 1 16,12-11-4-16,-28 5-3 15,4-6-4-15,-15 4-2 16,-10 0-4-16,-23 6-5 16,-25 0-4-16,-6 5-11 15,-36-2-21-15,0 8-28 16,0-3-117-16</inkml:trace>
  <inkml:trace contextRef="#ctx0" brushRef="#br0" timeOffset="83883.504">17543 11325 3453 0,'0'0'126'0,"0"0"-112"15,12 0-14-15,21 0 18 16,0 6 16-16,9 0-17 15,7 9-11-15,-7-3-4 16,6 8-1-16,-14 0 1 16,-7 4 1-16,-12-1-2 0,-15 6 2 15,0 0 10 1,-3 10-2-16,-30 2-4 0,-7 3-2 16,-8 3-5-16,-27 0-9 15,17-10-55-15,13-12-102 16</inkml:trace>
  <inkml:trace contextRef="#ctx0" brushRef="#br0" timeOffset="90934.987">18460 10957 2266 0,'0'-6'547'16,"0"0"-281"-16,0 3-27 15,0-3-126-15,0 1-27 0,0-5-25 16,0 4-8-1,0 4-17-15,0-1-5 0,0 3-6 16,0 0-7-16,0 0-7 16,0 0-3-16,0 0-8 15,0 0-3-15,0 17 1 16,0 13 2-16,6 7 2 16,0 4 1-16,-3 2-3 15,6-3 2-15,7-6-2 16,-7-2 0-16,6-7-9 15,-3-5-18-15,15-11-27 16,-6-7-59-16,3-2-299 0</inkml:trace>
  <inkml:trace contextRef="#ctx0" brushRef="#br0" timeOffset="91488.169">18934 10637 3374 0,'0'4'196'0,"0"7"-154"15,0 11-42-15,0 9 8 16,0 17 15-16,0 0-1 16,0 5-8-16,6 3-4 15,6-4-3-15,-6-5-4 16,9-9 0-16,-9-7-2 15,-3-9 2-15,9-14-3 16,-5-2 2-16,-7-6-2 16,6 0 6-16,0-3 6 15,-3-20 0-15,15-4-9 16,6-1-3-16,-6 1-3 16,9 1 0-16,3 12-6 0,4 5-4 15,2 9 2-15,-15 0-1 16,3 5-3-16,-6 16-1 15,-12 5-1-15,-6 4-7 16,0-2 8-16,-15 3 11 16,-18 1 4-16,3-10-2 15,-16-1-4-15,22-10 1 16,-9-7-8-16,18-4-23 16,12-17-56-16,3-14-461 0</inkml:trace>
  <inkml:trace contextRef="#ctx0" brushRef="#br0" timeOffset="91886.77">19345 10942 2880 0,'0'0'584'0,"0"0"-526"0,0 0-27 16,0 3 2-16,0 12 18 16,0 2-18-16,3 4-18 15,6-4-7-15,0 3-5 16,9-8-3-16,-6-3 0 15,9-4-11-15,-9 0-5 16,9-5-3-16,-6 0 9 16,0-13 8-16,-3-7 2 15,4-4 0-15,-16 3 2 16,6 7 11-16,-6 6 3 0,0 2 4 16,0 6 1-16,0 0-14 15,6 0-7-15,-3 14-6 16,15 18 5-16,-3 7 1 15,9 14 0-15,-12 7 0 16,-6 5 0-16,0-3-2 16,-6-4-3-16,0-9 0 15,-21-11 3-15,-9-9-1 16,-9-11-7-16,-13-12-5 16,-2-6-8-16,3-12-20 15,-7-57-14-15,16 4-77 16,6-2-492-16</inkml:trace>
  <inkml:trace contextRef="#ctx0" brushRef="#br0" timeOffset="92103.295">19514 10600 3276 0,'6'0'185'0,"-3"11"-130"15,15 21 17-15,-3 9-5 16,12 7-17-16,0 5-21 15,6 2-12-15,-5-2-11 16,-10-1-3-16,0-5-3 16,3-6-12-16,-6-8-22 15,-9-11-34-15,-6-12-40 16,-6-10-306-16,-15 0-1959 0</inkml:trace>
  <inkml:trace contextRef="#ctx0" brushRef="#br0" timeOffset="92236.239">19580 10945 3166 0,'0'-9'276'0,"0"-8"-199"16,18 2-41-16,0-5-11 16,12 2 4-16,13 0-29 15,-4 3-3-15,6 8-44 16,-6 2-109-16,-11 5-514 0</inkml:trace>
  <inkml:trace contextRef="#ctx0" brushRef="#br0" timeOffset="92561.847">19812 11056 3180 0,'-6'11'203'0,"6"-5"-104"16,0 3-31-1,0 1-3-15,0-10-20 0,18 0-13 16,4 0 0-16,11-14-8 16,0-14-15-16,3-3-5 15,-12-8-4-15,7 4-7 16,-13 0 1-16,-12 12 2 15,-6 5 3-15,0 7-1 16,0 11 2-16,-6 0 2 16,-12 0-2-16,-4 14 0 15,10 9 3-15,6 7-2 16,6 2 4-16,0-6-3 16,0 0-2-16,18-8 3 0,16-6-3 15,-1-10 3 1,6-2-3-16,-3 0-3 0,7-11-3 15,-4-13-24-15,-15-5-21 16,-6-3-23-16,-3 8-27 16,-15 7-436-16</inkml:trace>
  <inkml:trace contextRef="#ctx0" brushRef="#br1" timeOffset="117869.094">12943 11451 2895 0,'0'-14'198'15,"0"2"-151"-15,12-6 72 16,-9 2 0-16,6-6-41 16,12 5-34-16,-9-1-17 15,4 1 6-15,2-1 0 0,-3-2-7 16,9-2-10-16,3 3-1 16,3-1-4-16,3-1-2 15,1-3-1-15,-4 9-1 16,12-3-2-16,-3 10 2 15,-3 0 2-15,13 4-4 16,-1 2-1-16,0 2 3 16,10 0-7-16,2 0 3 15,-9 8 0-15,4 6-3 16,-1 4 3-16,0 1-2 16,-2 1 1-16,-7 1-2 15,-6-4 4-15,0 9-4 16,-5-2 0-16,-1 2 4 15,-15 3-4-15,0 6 0 16,-3 3 0-16,-3 3 2 0,-9 1-1 16,15 0 1-16,-12 6-2 15,-3-1 3-15,3 2-2 16,-6-2 2-16,0 0-3 16,0-2 0-16,0-3 0 15,0-4 1-15,0 1 0 16,-6-5 0-16,-12-1 3 15,0 2 0-15,-9 1 0 16,-3 0 0-16,-3-3 0 16,-1 2 3-16,-5 2-1 0,-6-5-1 15,6-4-1 1,-7-2-2-16,7-1 1 0,-9-9 1 16,0-1 2-16,-7-11-4 15,-2-4 0-15,0 0 4 16,-10 0-3-16,10-15 0 15,-16-9-1-15,4-4-2 16,12-5 3-16,-7-6-3 16,10-5 3-16,6 2-3 15,2-3 0-15,7-4 0 16,6 2 0-16,9-4 0 16,0 4 3-16,9-1-3 15,2 6 1-15,10-1-1 16,3-4 0-16,0 0 3 15,22-6-2-15,17 1 0 0,12-5-1 16,6 2 0-16,10 5-1 16,-4 7 0-16,10 13-8 15,-13 15-7-15,-3 13-17 16,16 10-31-16,-22 27-83 16,-12-3-1856-16</inkml:trace>
  <inkml:trace contextRef="#ctx0" brushRef="#br1" timeOffset="126274.57">23887 15885 3233 0,'0'0'226'0,"0"0"-174"16,0 0-26-16,0 0 5 15,0 0 16-15,0 0-15 16,12 0-21-16,0-3-3 16,3 1 8-16,9-2 0 15,3 4 1-15,13 0-3 16,5 0 0-16,21 0-1 15,4 0-3-15,20 0 0 16,22 0-1-16,18 9-1 16,39 0-2-16,21-3-2 15,3-4 0-15,-9-2-1 0,-42 0-1 16,-36 0-2-16,-22 0 3 16,-8 0 2-16,29 0 0 15,7 0 2-15,6-2 0 16,-10-2-2-16,-14 4 1 15,2 0-2-15,-26 0-4 16,2 0 4-16,-20 0 1 16,-10 0-1-16,-6 0 0 15,-9 0 0-15,-15 0-1 16,-6 0-3-16,-3 0 3 16,-3 0-3-16,0 0-4 15,0 0-8-15,-15 0-17 0,-3 0-34 16,-15 0-191-16</inkml:trace>
  <inkml:trace contextRef="#ctx0" brushRef="#br1" timeOffset="127670.905">7752 16816 3264 0,'0'0'208'0,"0"0"-161"15,0 0-33-15,6 0 12 16,9 0 37-16,27 0-17 15,7 0-11-15,26 0-14 16,43-3 3-16,39-18-2 16,42-15-4-16,-9 4-2 15,-33 6-6-15,-48 6-4 16,-37 14-5-16,6-3-1 16,-2-4 0-16,5 6 0 0,-23-2 0 15,-22 4-1-15,-6 1-1 16,-27 4-3-16,-3-2-5 15,0-8-13-15,-3 2-52 16,-21-7-515-16</inkml:trace>
  <inkml:trace contextRef="#ctx0" brushRef="#br1" timeOffset="138822.132">17178 3363 3334 0,'0'-10'108'0,"0"2"-53"16,0-2-6-16,0 6 8 15,0-2 1-15,0 6-21 16,0 0-24-16,0 0-13 16,0 13-5-16,6 26 1 15,0 16 4-15,9 19 3 16,-6 13-3-16,6 10-4 0,-6 0-11 15,-9-7-14-15,0-8-16 16,0 2-12-16,0-25-28 16,0-20-204-16</inkml:trace>
  <inkml:trace contextRef="#ctx0" brushRef="#br1" timeOffset="139085.69">17003 3842 3127 0,'-7'0'278'0,"7"0"-198"16,0 0-49-16,0 0-22 15,0 0 5-15,0 18-1 0,7 11 10 16,5 6-6-16,3 3-1 16,-6 3-7-16,6-9 9 15,-3-9-4-15,3-5-2 16,-3-12-4-16,0-6 7 15,3 0 17-15,9-27-12 16,4-7-10-16,11-17-10 16,-3-1-9-16,18-27-37 15,-17 15-82-15,-1 12-668 0</inkml:trace>
  <inkml:trace contextRef="#ctx0" brushRef="#br1" timeOffset="139920.928">26238 3444 3355 0,'-3'-8'180'16,"-3"2"-133"-16,6 0 8 16,-6 3-24-16,6 3 1 15,0 0-13-15,0 0-19 16,0 9-1-16,0 26-2 16,6 14 3-16,0 19 0 15,-3 13 0-15,-3 7 0 16,0 6-16-16,0-6-25 15,-3 5-48-15,-9-23-73 0,-3-19-1002 16</inkml:trace>
  <inkml:trace contextRef="#ctx0" brushRef="#br1" timeOffset="140227.544">26009 3808 3519 0,'0'-6'106'0,"-9"6"-66"16,9-5-12-16,0 5-8 16,0 0-3-16,0 11-12 15,9 17-3-15,9 11 4 16,0 10 0-16,0-3-3 16,3 5 0-16,0-11-3 0,-6-5 0 15,9-4 0-15,-14-11 4 16,-1-12-4-16,6-2 6 15,-15-6 4-15,3 0 4 16,12 0 2-16,-3-20-7 16,3-9-4-16,9-15-5 15,9-7-4-15,16-33-22 16,8 14-45-16,-12 9-143 0</inkml:trace>
  <inkml:trace contextRef="#ctx0" brushRef="#br1" timeOffset="184708.727">10622 11319 2136 0,'0'-14'700'16,"0"-1"-544"-16,0-11-11 15,12 0-35-15,3-3 1 16,0-2-44-16,3 3-26 16,10 2-12-16,-7-4-2 15,12 3-7-15,-3-1-8 16,18 4 1-16,-2-3-2 0,5 5-6 16,12 1 1-16,7-3-6 15,5 13 0-15,10 2 0 16,-4 9-3-16,10 0 0 15,-7 9 3-15,4 17-4 16,-10 9-2-16,-5 6 2 16,-16 6-5-16,-6 5-4 15,-17 8 3-15,-7 4 6 16,-15 3 3-16,-12 3 1 16,0 7 0-16,0-4 0 15,-30-6 0-15,-1-1 4 0,1-4-4 16,-3-9 3-1,-12-6 0-15,0-7 0 16,-1-7 3-16,-14-7-6 0,-6-2 4 16,-4-16-4-16,-14-4 0 15,-7-4-1-15,1-10 1 16,-1-25 0-16,-3-15 4 16,10-17 6-16,21-14-2 15,-4-18 0-15,28-13-6 16,21 0-2-16,18-1 0 15,6 11-11-15,45 13-8 16,22 19-4-16,29 20-5 16,61 30-9-16,-24 14-72 15,-15 6-452-15</inkml:trace>
  <inkml:trace contextRef="#ctx0" brushRef="#br0" timeOffset="-78572.382">11835 16813 1275 0,'-18'-6'2185'0,"-6"-3"-2113"0,9 0-72 16,-6 1 4-16,3 2 10 16,0 6-8-16,-3 0-4 15,-13 6-2-15,7 20 0 16,-3 2 0-16,0 14 0 16,15-1 0-16,-6-3 0 15,15-3-1-15,6-3-1 16,0-6-3-16,21-5 5 15,18 3 0-15,3-12 1 16,13 3 2-16,-10-4-3 16,-6 0 1-16,-6-1-1 15,-15-4 0-15,-12 2 0 16,-6-2-1-16,0 2-6 0,-15-2 4 16,-15-3 3-1,-15 0-3-15,0-3 3 0,5 0-2 16,1 0-18-16,21-12-47 15,3-26-56-15,6 7-298 16,9-5-2002-16</inkml:trace>
  <inkml:trace contextRef="#ctx0" brushRef="#br0" timeOffset="-78325.156">11790 16493 2752 0,'0'-5'401'15,"0"-4"0"-15,-6-3-358 16,0 1-13-16,0 5 14 16,6 6-4-16,0 0-20 0,0 12-14 15,0 37-5-15,0 39 0 16,0 47 3-16,0-1 2 16,0-5-6-16,0-18 2 15,-9-32-2-15,3 0-1 16,-6 1-17-16,12-27-11 15,0-19-63-15,12-28-166 0</inkml:trace>
  <inkml:trace contextRef="#ctx0" brushRef="#br0" timeOffset="-77640.694">12333 16488 729 0,'-6'0'1177'0,"3"0"260"16,-3 0-1295-16,0-3-93 15,6 3-7-15,0 0 11 16,0 0-17-16,0 0-20 16,-9 14-12-16,3 25-3 15,6 20 12-15,-6 14 3 16,0 8-4-16,0 3-5 15,6-1-2-15,0-13-1 16,0-15-3-16,18-11 1 16,9-14-2-16,7-13 0 0,-4-10-16 15,33-10-17 1,-3-27-52-16,-11-10-164 0</inkml:trace>
  <inkml:trace contextRef="#ctx0" brushRef="#br0" timeOffset="-77445.469">12201 16845 2174 0,'0'0'1285'15,"0"0"-1209"-15,21 0-68 0,15-11-3 16,9-7 1-16,13-2-6 15,17-14-47-15,-18 12-148 16,-8-2-1251-16</inkml:trace>
  <inkml:trace contextRef="#ctx0" brushRef="#br0" timeOffset="-77074.726">12729 16950 2048 0,'-9'6'1322'0,"9"-6"-1153"16,0 0-123-16,0 0-36 16,21 0-6-16,6-6 1 15,-12-3-5-15,12 9-8 16,-6 0-22-16,-12 9 8 15,10 16-8-15,-19 9-1 16,0 5-2-16,-6 0-7 16,-16 2 40-16,-2-2 0 15,0-7 30-15,15-9 6 16,-6-2-11-16,15-9-2 16,0-4-16-16,0-5 4 15,24-3-3-15,18 0-1 16,1 0-7-16,38-26-26 15,-14 0-83-15,-10-1-462 0</inkml:trace>
  <inkml:trace contextRef="#ctx0" brushRef="#br0" timeOffset="-76581.83">13613 16704 1946 0,'0'0'1602'0,"0"0"-1530"15,0 0-48-15,24 4-3 16,15-4 11-16,16 0 7 16,11 0-18-16,22 0-12 15,5 0-6-15,-8 0-3 16,5-6-20-16,1-14-37 15,-13 4-94-15,-29-5-539 0</inkml:trace>
  <inkml:trace contextRef="#ctx0" brushRef="#br0" timeOffset="-76308.152">14162 16532 2154 0,'-9'3'1351'16,"9"0"-1275"-16,0-3-54 15,0 2 23-15,0 2-13 16,9-2-14-16,28 10-15 16,-4 2 0-16,6 2-3 15,-3 7 0-15,-6 3 0 16,1 0-8-16,-13 7-3 16,-6-5 2-16,-12 9-2 15,0-2-4-15,-12-3 14 16,-18 2-1-16,-4-5 2 15,-8-5 0-15,9-9-16 0,6-12-23 16,6-3-83-16,12 0-552 16</inkml:trace>
  <inkml:trace contextRef="#ctx0" brushRef="#br0" timeOffset="-75858.455">15056 16608 2414 0,'0'0'1250'0,"0"0"-1192"0,0 0-44 16,15 0-7-1,9 0-4-15,9 0-2 0,0 0-1 16,1 5-8-16,-10 11-6 15,-6-2 2-15,-9 6 2 16,-9 5-3-16,0 3-7 16,-12 7-2-16,-15 1 11 15,-3-5 11-15,-1-1 1 16,19-7 3-16,6-3-4 16,6-2-1-16,0-3-1 15,6-6 0-15,21-1-3 16,7 1-2-16,5 3-6 15,-3-5-6-15,-9 4-8 16,-6-3 6-16,-15 1 8 16,-6-3 8-16,0 2-1 0,-12 4 6 15,-21 0 5-15,-12 1-2 16,6-2-3-16,-1-9-4 16,4-2-19-16,21-6-107 15,-3-20-1058-15</inkml:trace>
  <inkml:trace contextRef="#ctx0" brushRef="#br0" timeOffset="-75554.103">15427 16637 2052 0,'0'0'1336'0,"0"0"-1188"0,6 0-119 16,12 2-17-1,9 4 5-15,0 12-7 0,4 1-10 16,-1 3-5-16,-18 10-5 16,-6 1-1-16,-6 5 2 15,-6-3 9-15,-15 6 7 16,-9-3 18-16,2-6 17 16,1-5-7-16,6-10-6 15,15-5-11-15,6-4-13 16,0-4 0-16,27-4-5 15,6 0-7-15,19 0-22 16,17-26-50-16,1-7-56 0,-16-2-611 16</inkml:trace>
  <inkml:trace contextRef="#ctx0" brushRef="#br0" timeOffset="-75021.972">15958 16312 2926 0,'-9'0'188'16,"3"6"281"-16,-12 18-419 16,15 11-13-16,3 12 5 15,0 14-15-15,0 12-11 16,0 3-8-16,3 0-3 16,15-3-5-16,-12-8 0 0,0-12 0 15,-3-18-3 1,-3-12-4-16,0-18-6 0,0-5 4 15,0 0 7-15,0-14 0 16,9-15-2-16,-3-1-2 16,15 1 0-16,-2 7 4 15,8 6 2-15,0 10-1 16,3 6-2-16,3 0-2 16,-12 6 0-16,-9 18-1 15,1-4 3-15,-13 7 0 16,0-7-1-16,0-2 4 15,-19-1 0-15,-2-11-6 16,-6-3 1-16,9-3-3 16,0 0 0-16,12-9-24 15,6-17-25-15,0-1-33 0,9-2-3 16,24 1-12-16,-3 1-64 16,7 3 15-16,-4 7 115 15,0 6 39-15,-9 5 149 16,0 6 18-16,-3 0-50 15,-6 12-43-15,-9 8-10 16,7 2-4-16,-13 4-18 16,0 1-14-16,0-6-20 15,3-7-8-15,9-14-40 16,-6 0-85-16,0-11-416 0</inkml:trace>
  <inkml:trace contextRef="#ctx0" brushRef="#br0" timeOffset="-74893.895">16360 16459 2118 0,'-15'-3'217'16,"15"-3"967"-16,-6 3-1115 16,6 0-29-16,0 1-4 15,0 2-36-15,9 0-4 16,18-5-73-16,-3 4-129 0</inkml:trace>
  <inkml:trace contextRef="#ctx0" brushRef="#br0" timeOffset="-74687.64">16514 16258 1886 0,'0'0'1751'15,"0"0"-1666"-15,0 16-53 16,0 16-8-16,0 15 4 0,0 18-7 16,21 2-7-16,-9 3-8 15,9-2-3-15,-15-7-3 16,6-5-11-16,-9-19-12 15,-3-7-28-15,0-19-86 16,0-11-446-16</inkml:trace>
  <inkml:trace contextRef="#ctx0" brushRef="#br0" timeOffset="-74006.299">16495 16672 2884 0,'-6'10'288'0,"6"-4"146"15,0-5-385-15,0 2-14 0,9-3-16 16,13 0-6-16,5 0-9 16,0 0-4-16,3 0-5 15,-3-8 1-15,0 0 0 16,-8-2 3-16,-4 0-1 16,-3-1 2-16,-9 5 3 15,6-2-1-15,-3 2 0 16,0 0-2-16,0 0 3 15,0 4-1-15,-6 2 0 16,0 0 1-16,0 0 2 16,0 0 2-16,0 0 2 15,0 0-2-15,0 0-3 0,0 0 0 16,0 0-2-16,0 0-1 16,0 0-1-16,0 0 2 15,0 0-2-15,0 0 0 16,0 0 0-16,0 0 0 15,0 0 0-15,0 0 0 16,0 0 0-16,0 0 1 16,0 0-1-16,0 0 0 15,0 0 0-15,9 0 1 16,-9 0-1-16,0 0 0 16,0 0 0-16,0 0 0 15,0 0 0-15,0 0 0 16,0 0 0-16,0 0 0 0,0 0-4 15,0 0 1 1,0 0 0-16,0 0-2 0,0 0-2 16,0 0 3-16,0 0 4 15,-9 0 2-15,3 5-1 16,0 13 1-16,6-2-2 16,0 4 0-16,0-2-3 15,0 2-1-15,0 0 3 16,27-3 1-16,0 5 0 15,-3-6 1-15,10 8 1 16,-7-7-2-16,-9-1 0 16,-3 1 0-16,-15-3-1 15,0 1-3-15,-15 0-1 16,-18-3 2-16,-31-12-22 16,4 0-53-16,3-10-336 0</inkml:trace>
  <inkml:trace contextRef="#ctx0" brushRef="#br0" timeOffset="-69558.727">14036 17758 1906 0,'-6'0'1703'0,"6"12"-1639"16,0 16-51-16,0 11 2 15,6 20 5-15,-3 11 3 16,21 12-7-16,-21 2-11 16,12 1-2-16,-9-11 0 15,0-12-1-15,0-13-2 16,-6-20 0-16,0-14-3 0,0-9 0 16,0-6 3-16,9-6 3 15,-9-20-1-15,12-10-2 16,-3 5 0-16,9-5-1 15,6 7-1-15,4 15-2 16,-10 2-1-16,9 12-2 16,-9 0-3-16,0 0 0 15,-9 19 1-15,-9 2-2 16,0 3 1-16,-12 3 7 16,-21-5 3-16,0-7-4 15,-7 0 4-15,7-10-3 16,9-5 3-16,9 0-17 15,15-17-34-15,21-23-55 0,12 4-45 16,13 0-539-16</inkml:trace>
  <inkml:trace contextRef="#ctx0" brushRef="#br0" timeOffset="-69207.225">14419 18144 447 0,'6'0'1302'0,"9"0"-970"16,-15 0 793-16,6 0-908 15,-6 4-139-15,0 4-19 16,0 10-4-16,0-2-4 15,0 9-17-15,6 1-19 16,3-5-7-16,9 2-5 16,0-8-3-16,1-1-8 15,8-11-9-15,0-3-17 16,-9 0-1-16,-3-15-2 16,-6-2 11-16,6 0 16 15,-15-2 10-15,6 11 30 0,-6 2 16 16,0 6-8-16,0 0-19 15,0 12-15-15,0 21-4 16,3 13 3-16,-3 7-2 16,0 10-1-16,0-1-4 15,0-4-2-15,0-1-2 16,-9-10 3-16,-15-9 3 16,-9-12-3-16,-15-21-7 15,-4-5 0-15,7 0-6 16,0-31-10-16,12-60-13 15,8 11-76-15,10-11-314 0</inkml:trace>
  <inkml:trace contextRef="#ctx0" brushRef="#br0" timeOffset="-69000.087">14718 17764 3007 0,'0'0'471'16,"0"0"-260"-16,0 6-179 15,0 15-15-15,6 7 2 16,0 14 6-16,15 7-9 16,0 10-8-16,-6 2-5 15,9 0-3-15,-6 4-9 0,-5-20-19 16,-7-3-22 0,-6-11-49-16,0-20-158 0,0-8-2167 0</inkml:trace>
  <inkml:trace contextRef="#ctx0" brushRef="#br0" timeOffset="-68850.228">14730 18182 2253 0,'-6'0'987'16,"6"0"-740"-16,0 0-187 16,21-8-34-16,6-10-11 15,12 4-15-15,25-11-9 16,-7 5-81-16,-9 6-321 0</inkml:trace>
  <inkml:trace contextRef="#ctx0" brushRef="#br0" timeOffset="-68506.234">14908 18335 2129 0,'-6'18'1144'0,"0"-7"-925"15,6-2-163-15,0 2-15 16,0-11-2-16,15 0-15 15,6 0-13-15,12-23 2 16,-3-3-13-16,1-9-6 16,-7-10-6-16,-3 7-3 15,-9 3 9-15,-12 9 6 16,0 2 19-16,0 15 14 0,-12 9-1 16,-3 0-10-1,3 0-13-15,-3 21-6 0,12 9-1 16,3 4 0-16,0 1 0 15,0-3 0-15,12-1-2 16,12-11-3-16,0-3 0 16,18-7-1-16,-9-10-3 15,7 0-4-15,-4-18-23 16,-3-29-36-16,-3 8-55 16,-6 5-408-16</inkml:trace>
  <inkml:trace contextRef="#ctx0" brushRef="#br0" timeOffset="-58234.285">17977 16813 1104 0,'-24'55'2159'0,"-3"18"-2084"15,6 21-57-15,9 18 15 16,12 4-8-16,12 5-25 16,18-13-2-16,27-12-35 15,28-8-53-15,-19-27-134 0,10-22-1279 16</inkml:trace>
  <inkml:trace contextRef="#ctx0" brushRef="#br0" timeOffset="-57356.422">18385 16991 3255 0,'0'-5'162'15,"0"1"-127"-15,-3 4 38 16,3 0-1-16,0 0-32 16,0 0-24-16,0 0-11 15,0 15-5-15,0 23 1 0,0 8 5 16,0 20 2-16,0 9 2 16,3 2-7-16,12-2 1 15,3-2-4-15,9-10 3 16,0-16-3-16,1-16 0 15,-4-10-3-15,3-18-6 16,-9-3-4-16,6-3 11 16,0-29-2-16,-15-4 0 15,0 7 4-15,3 2 0 16,-12 14 8-16,0 7 3 16,6 6-7-16,-6 2-4 15,16 22 0-15,-4 10 0 16,9-2 0-16,-6 1-3 15,9-12-8-15,-6-7 1 0,-6-14-8 16,3 0-4-16,-3-14 18 16,-12-15 1-1,0-13 0-15,0 5 3 0,-6-1 0 16,-15 5 3-16,-6 9-3 16,9 10-12-16,0 8-10 15,-6 6-42-15,15 6-143 16,9 8-584-16</inkml:trace>
  <inkml:trace contextRef="#ctx0" brushRef="#br0" timeOffset="-56896.007">18922 17415 3456 0,'-6'-3'153'0,"6"3"-121"15,0 0-13-15,0 0-7 16,0 13-3-16,6 9-5 16,6 4 0-16,3 5-1 15,3-9-3-15,-3-3 0 16,4-6-5-16,-7-3-9 16,0-10-6-16,3 0 5 15,-12-10 14-15,-3-7 1 16,6-6 6-16,-6 5 8 15,0 3 9-15,0 9 3 16,0 6-9-16,0 0-8 0,9 0-9 16,-3 11-7-1,6 11 6-15,3 2-1 0,0-3-4 16,9-4-6-16,-6-8 1 16,1-9-5-16,-4 0-11 15,6-6 9-15,-15-20 14 16,0-1 4-16,-6-7 6 15,0 10 8-15,0-3 3 16,0 7-7-16,-6 10 1 16,0 2-11-16,6 6-2 15,0 2-39-15,0 0-65 16,0 0-513-16</inkml:trace>
  <inkml:trace contextRef="#ctx0" brushRef="#br0" timeOffset="-56349.617">19348 17468 3339 0,'0'0'149'0,"0"0"-122"16,0 0-10-16,24 0 0 15,6 0-3-15,-3-9-14 16,6-9-5-16,-9-8-3 15,-2 0 0-15,-10 5 8 0,-12 7 5 16,0-1 30 0,0 9 17-16,0 6-19 0,-12 0-27 15,-10 24-2-15,1 8 2 16,12 10-3-16,3 0-2 16,6-3-1-16,0-10 1 15,6-5-1-15,18-12-5 16,16-12-10-16,-4-6-8 15,12-29-16-15,-6-11-2 16,1-3-2-16,-10 3 26 16,-21 5 17-16,3 12 38 15,-15 9 20-15,0 10-6 16,-6 4-25-16,-9 6-16 16,3 0-9-16,0 22-2 15,3 0 0-15,9 5-4 16,0-3-7-16,21 1-15 15,6-7-15-15,-6-4-5 0,12-8-11 16,-12 0 5-16,-5-2 26 16,-16 5 26-16,0-3 10 15,0 1 5-15,-22 12 4 16,4-5 4-16,-12 4-2 16,9-7-10-16,0 0-6 15,6-11-5-15,15-1-25 16,0-26-38-16,9-7-436 0</inkml:trace>
  <inkml:trace contextRef="#ctx0" brushRef="#br0" timeOffset="-56150.233">19903 16991 3056 0,'0'0'431'16,"0"18"-391"-16,0 21-14 15,9 13 31-15,3 13-14 16,0 8-15-16,0-6-6 15,-3 1-6-15,-3-8-6 16,-6-9-10-16,0-11-2 16,0-23-25-16,0-17-44 15,0-15-56-15,0-19-1096 0</inkml:trace>
  <inkml:trace contextRef="#ctx0" brushRef="#br0" timeOffset="-56033.199">19788 17263 3463 0,'0'0'150'15,"0"0"-113"1,18 0-14-16,16 3 7 0,8 3-11 16,12-6-19-16,25 0-35 15,-13-11-73-15,-15-10-560 0</inkml:trace>
  <inkml:trace contextRef="#ctx0" brushRef="#br0" timeOffset="-55507.799">20694 16840 3631 0,'-3'-5'99'0,"3"5"-74"16,0 0-13-16,0 25-12 15,0 24 5-15,15 18 4 16,-3 12-3-16,-3 4-2 16,9-5-4-16,-12-10 1 15,6-16-1-15,-6-8-4 16,0-18-3-16,-6-13 2 15,0-13 2-15,0 0 3 16,6-7 6-16,-6-16-3 0,15 0-3 16,-9-4 1-16,3 10-1 15,10 2-2-15,-4 7 2 16,12 4-3-16,0 4 1 16,6 0-7-16,-6 10 0 15,-9 7-3-15,-6 7 2 16,4-4-2-16,-16-2 0 15,0 4 4-15,-9-3 5 0,-16-3 1 16,-14-4 2 0,6 1 0-16,-6-7 1 0,9-6 2 15,8 0-3 1,10 0-3-16,12-25-34 0,0-3-91 16,15 2-558-16</inkml:trace>
  <inkml:trace contextRef="#ctx0" brushRef="#br0" timeOffset="-55107.771">21062 17261 3454 0,'0'0'147'0,"0"5"-103"16,-9 16-5-16,9-1-6 16,0 4-14-16,0 2-10 15,9 1-6-15,12-5-3 16,-9-7-2-16,6-5-13 15,3-10-10-15,-3 0-6 0,7-6 4 16,-10-18 3-16,-3-3 12 16,-3 7 12-16,-3-9 3 15,-6 15 29-15,0 4 0 16,0 10 0-16,6 0-21 16,0 21-11-16,-3 14 2 15,21 20-2-15,-15 11 0 16,6 7-1-16,-3 0 1 15,-12 2-6-15,0-8 0 16,0-8 2-16,-27-13 1 16,-9-15 2-16,-3-17 1 15,-13-14 6-15,-2-6-1 16,6-34-2-16,6-17-3 0,17-16-12 16,13-9-26-16,12-46-65 15,3 19-281-15,31 16-2191 16</inkml:trace>
  <inkml:trace contextRef="#ctx0" brushRef="#br0" timeOffset="-54916.73">21282 16964 3335 0,'0'-2'300'16,"0"-1"-250"-16,9 3-6 16,-6 0-16-16,6 11-13 15,9 28 0-15,10 1-4 16,-1 13-4-16,-3 5-4 0,-3 4-2 15,-3 0-1-15,-3-7-3 16,-9-8-13-16,0-6-16 16,-6-17-27-16,0-7-79 15,0-17-486-15</inkml:trace>
  <inkml:trace contextRef="#ctx0" brushRef="#br0" timeOffset="-54771.193">21337 17269 3426 0,'0'-3'128'0,"6"-2"-79"16,18-1-23-16,9-3-24 15,9 1-2-15,28-10-63 16,-25 5-91-16,-9 2-617 0</inkml:trace>
  <inkml:trace contextRef="#ctx0" brushRef="#br0" timeOffset="-54423.36">21472 17541 2777 0,'0'0'460'0,"0"0"-367"16,12 0 19-16,16 0-29 15,5-2-37-15,6-22-29 16,-3-6-17-16,0-8-6 15,7 0-9-15,-16-5-3 16,-9-1 8-16,-3 9 8 0,-9 3 2 16,-6 15 30-1,0 1 17-15,-12 16-17 0,-9 0-9 16,-3 6 4-16,-3 21-4 16,2 13-6-16,10-2-9 15,9 9 1-15,6-15-4 16,0 3-3-16,21-10 0 15,16-18-2-15,2-7-10 16,21-6-16-16,-8-22-59 16,-13-5-282-16</inkml:trace>
  <inkml:trace contextRef="#ctx0" brushRef="#br0" timeOffset="-51275.546">22016 16471 2879 0,'-3'-4'525'0,"3"4"-457"16,0-3 8-16,0 1 4 15,0 2-30-15,0 0-18 16,3 0-19-16,21 0-4 16,0 26-2-16,9 21-1 15,3 17 0-15,7 19-2 16,-10 18-1-16,-18 11-1 15,0 2-2-15,-15-2 0 16,0-11 0-16,-30-1 0 16,-25-27-5-16,-8-2-16 15,-36-22-28-15,14-13-43 0,13-22-186 16</inkml:trace>
  <inkml:trace contextRef="#ctx0" brushRef="#br0" timeOffset="-44070.579">13438 18302 3234 0,'0'0'172'0,"0"0"-108"15,0 0-2-15,0 0 5 16,0 0-23-16,0-14-29 15,3 0-9-15,12-13-3 16,-3 1 0-16,-3-5 4 16,3 5-1-16,-3 0 2 15,0 5-4-15,1 1 2 16,-4 8-1-16,-6 1-3 16,0 8 3-16,0-3-1 15,0 6 1-15,0 0-5 16,0 0 0-16,0 12-9 15,0 8 9-15,6 12-2 0,-3 7 2 16,6 8 0-16,3-7 0 16,3 11 1-16,-3-4-1 15,-6 2 0-15,9-5 0 16,-3-3 0-16,-6-1 0 16,-3-13 0-16,-3-1-3 15,9-1-6-15,-9-11-2 16,0-6-11-16,0-2-30 15,0-6-21-15,0 0-35 16,0 0-321-16</inkml:trace>
  <inkml:trace contextRef="#ctx0" brushRef="#br0" timeOffset="-43856.629">13468 18698 2367 0,'0'0'988'0,"0"0"-924"16,0 0-16-16,0 0 19 15,9 0-15-15,3 0-20 16,22 0-3-16,-4-15-12 16,3 4-10-16,12-8-6 15,16-3-1-15,-16 4-58 16,-6-2-121-16</inkml:trace>
  <inkml:trace contextRef="#ctx0" brushRef="#br0" timeOffset="-40434.801">15487 17333 3307 0,'12'0'148'0,"16"0"-121"16,11 0-17 0,12-5 37-16,13-1 15 0,41-21-16 15,34 1-10-15,42-3-4 16,-6 5-6-16,-33 4-9 16,-51 11-8-16,-19 9-5 15,-9-6-1-15,4 4-3 16,-7-4-1-16,-24 3-2 15,-18 3-10-15,-8-3-8 16,-10-5-18-16,-28 2-82 16,-2-6-2010-16</inkml:trace>
  <inkml:trace contextRef="#ctx0" brushRef="#br0" timeOffset="-39190.941">16136 17342 3231 0,'0'0'265'0,"0"0"-203"15,0 0-49-15,0 0 5 16,0 0 9-16,3 0-12 16,9 12-11-16,0 14 3 0,16-1 8 15,2 9-2-15,15 0 0 16,15 5 3-16,4 0 0 15,11-7 2-15,28-3-6 16,0 0-2-16,32-17-2 16,-11-7-1-16,12-5 1 15,-12 0-3-15,-19-8-1 16,-5-10-4-16,-19-5 0 16,-14 8 0-16,-31-2 0 15,-9 5-9-15,-12-1-1 16,-15 2 0-16,0 2-7 15,0 1-29-15,-21-4-45 0,0 0-92 16,-3 2-1061-16</inkml:trace>
  <inkml:trace contextRef="#ctx0" brushRef="#br0" timeOffset="-38872.827">17220 17425 3329 0,'0'0'215'16,"0"2"-169"-16,0 2-20 15,0 4-1-15,24 0 12 16,6 4-12-16,9 7-9 16,13-5-5-16,2 4-4 0,3-4-2 15,4 1-5-15,-10-3 3 16,-12 0-3-16,-6 2 0 15,-14-6-1-15,-13 7 1 16,-6 3 0-16,0 5 0 16,-6 12 5-16,-28 14 0 15,-5 4-1-15,-12 12-4 16,0 2-3-16,-16 9-38 16,22-23-64-16,15-18-559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0" max="32767" units="cm"/>
          <inkml:channel name="Y" type="integer" min="0" max="32767" units="cm"/>
          <inkml:channel name="F" type="integer" min="0" max="4095" units="deg"/>
          <inkml:channel name="T" type="integer" min="0" max="2.14748E+0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7-26T03:40:17.8180000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964 4791 3261 0,'0'0'158'16,"0"0"-85"-16,0 0-32 0,0 0-27 15,0 0-5-15,0 2-9 16,0 28 0-16,-6 13 0 16,6 15 2-16,-6 19-1 15,0 7 2-15,-9 0 0 16,9-4-3-16,-9-3 0 15,12-16 0-15,-3-11 0 16,-3-18-13-16,9-29-36 16,0-3-82-16,0-6-405 0</inkml:trace>
  <inkml:trace contextRef="#ctx0" brushRef="#br0" timeOffset="218.718">910 4864 1521 0,'0'-4'1817'0,"0"4"-1702"16,0 0-56-16,0 0-43 16,0 0-12-16,15 24-4 15,18 16 14-15,0 13 0 16,12 15-1-16,-5 5-3 16,2 6-4-16,0 4-2 15,3-8-4-15,-14-4-17 16,-4-14-27-16,-6-10-22 15,-21-15-192-15,0-20-1581 0</inkml:trace>
  <inkml:trace contextRef="#ctx0" brushRef="#br0" timeOffset="389.455">925 5270 3332 0,'0'0'160'16,"0"0"-112"-16,0 0-37 15,6 0 5-15,15 10 26 16,3-8-16-16,15-2-15 16,16 0-11-16,14-33-24 15,-3-5-82-15,-14-9-1714 0</inkml:trace>
  <inkml:trace contextRef="#ctx0" brushRef="#br0" timeOffset="789.401">1218 4667 2353 0,'-9'0'1117'0,"5"-2"-1033"16,-2 2-28-16,6 0-37 15,0 2-10-15,0 28-1 16,0 13-3-16,6 16 3 15,22 14 1-15,-10 10 0 16,15-2 0-16,-9 1-5 16,9-11-4-16,1-13 0 15,-7-11-4-15,-3-15-20 16,0-21-33-16,3-7-50 16,-6-4-350-16</inkml:trace>
  <inkml:trace contextRef="#ctx0" brushRef="#br0" timeOffset="1352.36">1531 4998 3053 0,'0'-3'400'0,"0"3"-323"16,0 0-37-16,0 0-30 16,0 3-7-16,19 17 7 15,-1 7 1-15,3 2-5 16,-12 0-6-16,15-2-9 15,-6-1-36-15,-12-6-45 16,3-14-479-16</inkml:trace>
  <inkml:trace contextRef="#ctx0" brushRef="#br0" timeOffset="1501.675">1408 4829 3313 0,'0'0'110'0,"0"0"-110"16,0 0-149-16,6 0-299 16,12 0-1762-16</inkml:trace>
  <inkml:trace contextRef="#ctx0" brushRef="#br0" timeOffset="2136.007">1691 4990 2932 0,'0'5'241'16,"9"4"-154"-16,4 5 2 0,-10-2-25 16,15 3-32-1,-6-1-16-15,0 4-11 0,0-5-5 16,3 0-5-16,-9 2-12 16,0-9-10-16,0 2-15 15,-6 2-10-15,0-8 19 16,3 2 16-16,-3-4 17 15,0 0 1-15,0 0 19 16,12 0-7-16,-12 0-7 16,6 0 3-16,-6-4-2 15,6-13-3-15,0 0 2 16,-6-8-6-16,3-1 1 16,-3 0-1-16,0 3 6 15,0 3 3-15,-3 2 22 16,-15 3 2-16,3 1-10 0,-3 5-8 15,3 5-7-15,3 4 1 16,0 0-9-16,6 4 0 16,0 19 0-16,-6 4-1 15,12 5 1-15,0 6 0 16,0-7 0-16,0 0 0 16,12-11 0-16,0-6-4 15,6-12-13-15,3-2-1 16,0 0 13-16,9-16 5 15,-12-4-3-15,4-1 3 0,-4 11 0 16,-3 10 0 0,3 0 11-16,9 36 3 0,6 25 1 15,12 10-3-15,-5 11-7 16,-4-3-5-16,-6 1 0 16,-3-12 0-16,-12-5-4 15,-15-16 0-15,0-10 4 16,-24-13 0-16,-15-12 6 15,-15-12-6-15,-4-16 5 16,7-30-5-16,-3-18-4 16,8-61-21-16,16 13-69 15,9 12-276-15</inkml:trace>
  <inkml:trace contextRef="#ctx0" brushRef="#br0" timeOffset="2852.333">1954 4917 3135 0,'0'0'240'15,"3"0"-148"-15,6 6-43 16,3 10 15-16,-3 8-15 16,9 5-16-16,-6 7-18 15,9-1-8-15,-11-3-4 16,5-3-3-16,0-5 0 16,-12-8 0-16,6-4-12 15,-9-9 0-15,0-3 12 16,0 0 4-16,0-27-4 15,0-7 0-15,0-1-14 16,0-6 10-16,0 11 4 16,0 8-1-16,0 13 1 0,6 5-6 15,6 4-3-15,3 0 0 16,0 7 0-16,12 10-2 16,3 4 2-16,-11-7 2 15,8 4-2-15,-3-13-13 16,-3-5-19-16,3 0 2 15,-9 0-23-15,3-17-62 16,-6-9-37-16,3 0 66 16,-15-1 95-16,0 9 74 15,0 1 101-15,0 6-44 16,0 2-40-16,-15-1-33 16,3 8-15-16,6 2-10 15,0 0-15-15,0 0-10 16,6 0-8-16,0 0 0 0,0 12-9 15,0 4-7-15,0 3 6 16,0-5 1-16,12 4 4 16,6-7-4-16,4-5-6 15,-4-3 0-15,9-3-7 16,0 0 6-16,-9 0 0 16,3-5 3-16,-3-13 7 15,-6-3 6-15,0 0-7 16,-2 8 2-16,-4-2 5 15,0 5 9-15,-6 8 8 16,0-1 13-16,0 3-7 16,0 0-19-16,0 0-4 15,-6 5-9-15,0 11 9 0,6 0-1 16,0 9 1-16,0-5-1 16,0 1-2-16,6-1-6 15,9-8-8-15,12-1 1 16,6-8-14-16,9-3-25 15,1-12-57-15,5-14-103 16,-15-6-217-16</inkml:trace>
  <inkml:trace contextRef="#ctx0" brushRef="#br0" timeOffset="3201.754">2856 4744 2552 0,'0'-10'573'16,"-6"5"-311"-16,-15 2-157 15,3 3-55-15,-6 0-20 16,3 8-16-16,-6 18-6 15,15 5 14-15,6-3-9 16,6 3-8-16,0-9-5 0,0-2-3 16,6-8-8-16,15-5-11 15,-3-7-4-15,3-3 4 16,-12-29 6-16,6-13-4 16,-15-8-13-16,0-8 15 15,-15-6 18-15,-15-10 16 16,-15 2 39-16,-1-4 6 15,7 6-9-15,6 17-7 16,15 18-11-16,6 20-11 16,12 18-13-16,0 0-10 15,6 41-5-15,18 26 2 16,18 16 3-16,9 17 0 16,1-1-3-16,-4-11-24 0,34-9-46 15,-19-31-44-15,-3-21-359 16</inkml:trace>
  <inkml:trace contextRef="#ctx0" brushRef="#br0" timeOffset="3671.74">3219 4211 3589 0,'0'0'106'0,"0"0"-66"0,0 6-29 16,0 26-8-16,9 20 0 16,9 14 1-16,9 7 2 15,-6-7-4-15,6-1-1 16,-3-12-1-16,-12-16-2 16,1-11-6-16,2-14-6 15,-15-12-9-15,6 0 18 16,-6-20 5-16,6-21-3 15,-6-9-6-15,0 1 4 16,9 10 3-16,-3 13 2 16,-6 14 3-16,12 9-3 15,6 3 0-15,0 7-5 16,18 13 2-16,-6 7 3 16,4-4 0-16,-7-6 0 15,-9-5-5-15,-9-12 0 0,-3 0 5 16,-6-26 28-16,0-21-9 15,0-10-7-15,-15-6 8 16,-3 1-7-16,-3 10-5 16,9 14-6-16,3 14-2 15,6 13-16-15,3 11-35 16,0 11-93-16,12 13-505 0</inkml:trace>
  <inkml:trace contextRef="#ctx0" brushRef="#br0" timeOffset="3912.419">3723 4472 3408 0,'0'2'165'0,"0"-2"-90"15,3 10-46-15,6 0-14 16,12 2 2-16,-3 1-2 16,9 0-7-16,6-6-3 15,0-7-3-15,-2 0-1 16,-4 0 3-16,-12-29-4 15,3-3 4-15,-12-6-4 16,-6-7-6-16,0 1 1 16,-30 7 3-16,0 4-5 15,-7 13 2-15,4 11-20 16,-6 9-27-16,12 6-54 16,9 15-343-16</inkml:trace>
  <inkml:trace contextRef="#ctx0" brushRef="#br0" timeOffset="4190.126">3898 4252 3421 0,'0'-3'179'0,"6"3"-93"16,0-3-53-16,9 3-27 16,12 0-6-16,12 0 4 15,-6 6-4-15,25 15-1 16,-22-1-3-16,6 3-9 15,-18-3-2-15,-2-2-3 16,-19-5 7-16,-3-8-2 0,0-5 13 16,0 0 0-1,-19-9 15-15,1-20-3 0,-6-10-9 16,9-4-3-16,9 2-8 16,6-1-15-16,0 1-40 15,12 15-70-15,15 12-630 0</inkml:trace>
  <inkml:trace contextRef="#ctx0" brushRef="#br0" timeOffset="4568.786">4341 4133 2299 0,'0'0'1234'0,"-6"0"-1112"16,-3 0-68-16,-3 5-33 15,-3 4-7-15,15 5-11 16,-3 10-3-16,-3 5-6 0,6 3 0 15,0 1-5-15,0-11-1 16,9-4-4-16,6-9-1 16,-3-9-5-16,9 0 2 15,-12-29 16-15,10-18 4 16,-13-11 1-16,-6-14 3 16,0-7 3-16,-12-5 3 15,-16-6 6-15,-14 8 5 16,9 3-2-16,3 21 5 15,3 13 10-15,24 22-2 0,-4 14-12 16,7 9-15 0,0 14-5-16,7 33-6 0,23 23 3 15,18 23 3-15,-6 13 0 16,16-3-8 0,2-19-21-16,18-27-17 0,-11-29-41 15,-16-28-280-15</inkml:trace>
  <inkml:trace contextRef="#ctx0" brushRef="#br0" timeOffset="5316.881">2147 5835 3309 0,'0'6'157'15,"0"8"-97"-15,0 18-29 16,0 15 15-16,9 11 3 16,0 20-23-16,12 1-12 15,-9 5-1-15,10-5-5 0,-1 4-4 16,-9-14-2-16,0-10-2 16,3-13-12-16,-9-5-25 15,-6-10-86-15,0-17-539 0</inkml:trace>
  <inkml:trace contextRef="#ctx0" brushRef="#br0" timeOffset="5601.996">1999 6470 3309 0,'-9'-2'342'15,"9"-2"-294"-15,0 2-10 16,0 2-13-16,0 0-1 15,0 0-17-15,21 8-7 0,0 18 7 16,10 7 0-16,2 5-3 16,6-7-4-16,-9 6 1 15,3-9-1-15,-11-8 2 16,-1-8-2-16,-9-3 1 16,-9-9 1-16,6 0 1 15,-3-3-1-15,3-31 0 16,15-13-2-16,3-21-8 15,19-37-22-15,-1 16-54 16,-6 10-283-16</inkml:trace>
  <inkml:trace contextRef="#ctx0" brushRef="#br0" timeOffset="6577.074">1432 7479 3470 0,'-15'-2'117'16,"6"0"-62"-16,-9 2-28 16,9 0-16-16,-4 2-11 15,-2 27-4-15,9 9-1 0,0 9 1 16,6-6 4 0,0-1-6-16,0-9 6 0,0-9-3 15,0-12-1-15,0-5-11 16,0-5-3-16,6 0 7 15,0-17 11-15,16-12-1 16,-10-9-15-16,9 3-4 16,-12 5 11-16,0 7 6 15,-3 14 3-15,9 6-1 16,-12 3-3-16,6 0-2 16,3 3-1-16,9 6 0 15,-6 2-27-15,19-11-61 16,2 0-228-16,-15-11-2096 0</inkml:trace>
  <inkml:trace contextRef="#ctx0" brushRef="#br0" timeOffset="6923.267">1716 7431 2562 0,'0'0'779'16,"0"0"-660"-16,0 0-49 16,0 0-35-16,-3 1-5 15,-10 11-15-15,4 9-8 16,3 5-7-16,0 0 3 15,6 1 2-15,0-3-5 16,0-4 0-16,0-8-7 16,12-3-3-16,4-9-9 15,-1 0 7-15,3-21 12 16,-9-19-5-16,0-17-6 16,-3-10-28-16,-6-9 2 15,-6-6-5-15,-18-3 24 16,-19 6 18-16,-2 5 28 0,9 13 10 15,3 15 22-15,12 17 4 16,6 17-26-16,11 12-26 16,4 0-12-16,0 26-15 15,19 22 8-15,8 18 4 16,12 16-11-16,39 27-43 16,-14-15-35-16,-4-28-407 0</inkml:trace>
  <inkml:trace contextRef="#ctx0" brushRef="#br0" timeOffset="8236.758">2045 7369 3255 0,'0'-5'221'15,"-7"0"-125"-15,-5 5-36 0,-3 0-19 16,3 0-12-16,3 10-27 16,6 15-2-16,-6 5-12 15,9 3 5-15,0-5-1 16,0-2-5-16,0-5-8 15,0-11-10-15,9-8-3 16,3-2 2-16,0-8 14 16,3-28 13-16,-9-20-10 15,0-14-33-15,-6-12-76 16,-6-14-4-16,-21-3 56 16,-12 2 72-16,-6 15 121 15,0 11 38-15,8 25-47 0,16 19-28 16,6 13-36-16,9 14-24 15,6 0-24-15,0 33-4 16,6 19 2-16,27 18 2 16,-6 6 0-16,19 10 0 15,-7-13 0-15,3-10 0 16,0-10-3-16,-2-18-18 16,-10-17-10-16,3-10 0 15,-12-8 10-15,-6 0 15 16,9-22-1-16,-21-11 5 15,13-5 2-15,-16-4 0 16,0 2 1-16,0 6 7 16,0 7 10-16,0 7 7 15,-16 4-4-15,4 10-6 16,-9 6-6-16,18 0-6 0,-12 10-3 16,6 10-3-16,6 3-3 15,3 4-16-15,0-4 9 16,0 4-1-16,21-7-5 15,-6-2-1-15,12 2 6 16,-5-5-3-16,5-1 7 16,-9-1 6-16,6 0 3 15,-3 2 1-15,0-6 0 16,-6 2 1-16,9-2 2 16,-14-6 4-16,14 0 3 15,-12-3-3-15,6 0 3 16,-3-3 8-16,-3-23 1 15,-3-7-9-15,0-4-10 0,0-10-3 16,-9 1-4-16,0 2 3 16,0 9 4-16,0 9 34 15,-18 7 0-15,9 13-6 16,3 6-11-16,0 0-12 16,6 19-5-16,-12 9-5 15,12 12 5-15,0-1 0 16,12 0 0-16,9-7 0 15,3-12 0-15,9-14-6 16,-8-6-3-16,8-3 7 16,-6-35 2-16,3-12 0 15,-9-5-4-15,-6 3 4 0,3 1 0 16,-18 17 4 0,0 13 12-16,0 9 4 0,0 6-8 15,0 6-11-15,0 0-1 16,0 12-6-16,0 11-7 15,0 3 9-15,6 6-4 16,7-7-3-16,5-5 1 16,3 0 1-16,-9-6 4 15,3-1-2-15,-9-1-2 16,0-1-1-16,-6 4 1 16,0-1 2-16,0 3 0 15,0-5 7-15,-6 3 2 16,-12-6 10-16,18-7-1 0,0 2-7 15,0-4 2 1,0 0 2-16,0 0 8 0,0-21-6 16,12-9-10-16,3-10-4 15,0-7 4-15,3-6-1 16,-3 0 1-16,-3 7 0 16,-3 7 1-16,-2 11 3 15,-7 10 14-15,0 6 0 16,0 9-6-16,0 3-11 15,0 0-1-15,6 0-14 16,0 20 4-16,15 1 7 16,3 3-4-16,9 2-6 15,6-5 0-15,-2-4-1 16,-4 0-4-16,-9-4 5 16,0 1-1-16,-18-2 4 0,-6-4 2 15,0 6 0 1,-12 1-7-16,-15 7-6 0,0-8-6 15,-7-8-29-15,10-4-126 16,0-2-2456-16</inkml:trace>
  <inkml:trace contextRef="#ctx0" brushRef="#br0" timeOffset="8476.314">3418 6793 3549 0,'0'0'110'0,"0"0"-48"16,24-5-38-16,21-17-3 16,10-8-5-16,8-5-10 15,0-3-3-15,-5 0-3 16,-1 1-3-16,-12-2-19 15,-15-5-17-15,-14 13-39 16,-13 6-83-16</inkml:trace>
  <inkml:trace contextRef="#ctx0" brushRef="#br0" timeOffset="8652.084">3460 6401 3481 0,'0'0'118'16,"0"0"-77"-16,0 2-41 16,0 1-7-16,21 23-66 15,-6-2-90-15,-3-1-1695 0</inkml:trace>
  <inkml:trace contextRef="#ctx0" brushRef="#br0" timeOffset="8784.715">3575 6915 3118 0,'0'0'249'16,"3"0"-115"-16,-3 0-59 0,9 0-5 15,3 0-46-15,3-27-24 16,3 5-29-16,-6-8-137 0</inkml:trace>
  <inkml:trace contextRef="#ctx0" brushRef="#br0" timeOffset="9309.297">3964 5912 2892 0,'0'0'347'0,"0"-4"-227"16,0 1-41-16,0 3-15 16,0 0 13-16,0 0-25 15,0 0-23-15,0 0-12 0,0 7-11 16,0 19-3-16,0 14 2 16,3 16 0-16,6 8-3 15,-3 7 0-15,-6-1-1 16,12-9-1-16,3-7 1 15,-3-13 1-15,10-15 0 16,2-9 1-16,9-14 5 16,6-3 3-16,6-3-2 15,16-26-9-15,-10-6 0 16,0-1-24-16,1-17-33 16,-13 12-74-16,-12 3-1095 0</inkml:trace>
  <inkml:trace contextRef="#ctx0" brushRef="#br0" timeOffset="9475.245">4209 6087 3363 0,'0'9'141'0,"0"11"-96"16,0 9-17-16,15 12 14 15,6 17-9-15,0 8-13 16,9 7-12-16,-6 0-8 15,-3 18-3-15,-9-18-50 16,-9-20-92-16</inkml:trace>
  <inkml:trace contextRef="#ctx0" brushRef="#br0" timeOffset="14080.818">29404 3052 2722 0,'-6'-4'21'0,"-9"2"-21"0,3 2-60 16,-3 0-6 0,-3 0 52-16,6 0 14 0,-10 12 16 15,10 5 63-15,6-2 6 16,6 6-7-16,0-4-51 16,0 7 34-16,0-1-19 15,18 0 28-15,16 0-4 16,-7 7 1-16,-6-7-19 15,9 3-22-15,-9-1-3 16,-12-3 20-16,0-2-19 16,-9-4-2-16,0 0 1 15,-9-4 4-15,-18 1 9 16,-6-5-9-16,3-2-10 16,0-6-9-16,8 0 9 15,4 0 7-15,12-14 0 16,6-6-8-16,0-5-2 0,15-3-14 15,28-4-4-15,2-4-7 16,0 4 2-16,4 1-7 16,-19 3 12-16,0 2 4 15,-15 2 0-15,-6 1 3 16,-9-3 13-16,0 2-3 16,-9 1-7-16,-15-1-6 15,-9 8-9-15,-19 4-25 16,-5 12-42-16,24 0-321 0</inkml:trace>
  <inkml:trace contextRef="#ctx0" brushRef="#br0" timeOffset="14580.927">29815 3119 3367 0,'0'-5'152'0,"0"2"-91"15,-9-1-4-15,9 4-24 16,-7 0-12-16,1 0-18 16,-9 7-3-16,6 10 0 15,-6 10 2-15,-3 1-2 16,12 6 0-16,6-8 1 15,0-4-1-15,0-4-5 16,15-6 0-16,15-6-8 16,-6-6 9-16,4 0 4 15,-10-11-9-15,-3-16-20 0,-6-3-9 16,-9 1 22-16,-3 0-1 16,-27 5-1-16,0 3 4 15,-7 10-8-15,-14 11 2 16,15 0-55-16,15 11-379 0</inkml:trace>
  <inkml:trace contextRef="#ctx0" brushRef="#br0" timeOffset="14970.167">30153 3080 3166 0,'-6'-1'242'16,"-7"-3"-169"-16,13 4 32 16,-9 0-41-16,3 0-29 15,-9 0-25-15,-3 18-10 16,6 5-2-16,0 1-1 15,0 2 3-15,12 0-6 16,0 2-3-16,18-9 1 16,6-7-7-16,3-4 3 0,7-8-2 15,-4 0 7 1,-3-5-3-16,-9-18-1 0,-9-4 2 16,-9-5 9-16,0 2-1 15,-21 4-3-15,-12 3-9 16,-3 10-14-16,-19 13-32 15,13 0-76-15,12 5-260 0</inkml:trace>
  <inkml:trace contextRef="#ctx0" brushRef="#br0" timeOffset="15400.204">30560 3080 2858 0,'0'-1'629'16,"0"1"-566"-16,-6 0 4 15,0 0-29-15,-6 0-9 16,0 0-17-16,-3 14-6 16,0 9 0-16,-3 3 0 15,8 1 2-15,7-1-5 16,3-1 0-16,0 1-1 0,0-6-2 16,28-3 2-16,-4-12-2 15,9-5 0-15,3 0 0 16,6-5-2-16,-14-21-4 15,-7-10 2-15,-3 1 2 16,-18 1 0-16,0 4-3 16,-18 1 1-16,-12 16-2 15,-34 13-37-15,7 0-54 16,-4 10-240-16</inkml:trace>
  <inkml:trace contextRef="#ctx0" brushRef="#br0" timeOffset="16770.557">29606 3602 1402 0,'0'-6'1964'16,"0"1"-1849"-16,0-4-24 16,0 0-30-16,0 3-26 15,0 0-7-15,0 1-16 16,-15 1-12-16,3 2-3 16,-15 2-2-16,9 0 1 15,-9 0 4-15,9 14 0 16,-4 4-5-16,16 5 3 0,0 1 0 15,6 2 1-15,0 0-11 16,6 3 2-16,13 0 7 16,11 3-2-16,-3 0 5 15,6-1 0-15,-9-2 1 16,0 0-1-16,-15-9 0 16,0-5-8-16,-9 0 1 15,0-7 5-15,-12-2 2 16,-18-3 0-16,3-3 6 15,-12 0-6-15,6 0 8 16,5 0-4-16,7 0 3 16,3-17 2-16,18-1 0 0,0-11-8 15,0 3-1-15,27-7-4 16,13 0-1-16,-1 5 5 16,-3-2-6-16,6 8 3 15,-8-3 2-15,-19 5-2 16,0 2 3-16,-9-2 0 15,-6 3-3-15,0-1-17 16,-6-3-1-16,-18 7-5 16,-22 5-30-16,7 4-37 15,6 5-334-15</inkml:trace>
  <inkml:trace contextRef="#ctx0" brushRef="#br0" timeOffset="17277.511">29845 3637 2001 0,'0'0'1465'0,"-9"0"-1379"15,6 0-14-15,3 0-40 16,-6 0-10-16,0 13-19 15,0 7-1-15,-10 2 3 16,4 9 1-16,3-3-6 16,9 4 5-16,0-6-5 15,0-1 2-15,0-3-2 16,21-3 0-16,1-8 3 16,2-8-3-16,9-3 9 15,-6 0-6-15,6-14-3 16,-15-10 0-16,4-8-4 15,-16 0 1-15,-6 0-7 0,0 0-4 16,-28 7 6-16,-5 8 3 16,-6 8-22-16,0 9-16 15,-13 0 4-15,13 24-56 16,21-3-378-16</inkml:trace>
  <inkml:trace contextRef="#ctx0" brushRef="#br0" timeOffset="17652.391">30159 3672 3227 0,'-6'0'329'0,"6"0"-297"0,-19 0 1 15,16 0-14-15,-3 12-6 16,0 14-5-16,-3 3-4 16,9 3 4-16,0 5-3 15,0-6 2-15,21-5-1 16,13 1-4-16,-4-16-2 16,12-7-6-16,3-4-1 15,-8 0 4-15,-10-25-4 16,-6-3 4-16,-15-7 3 15,-6-1 7-15,-6 4 2 0,-27 4-5 16,-7 7-4-16,-5 5-5 16,-9 14 2-16,12 2-23 15,8 12-71-15,19 2-328 0</inkml:trace>
  <inkml:trace contextRef="#ctx0" brushRef="#br0" timeOffset="18267.858">30590 3561 2756 0,'0'0'566'16,"0"0"-474"-16,0 0-27 15,0 0-9-15,0 0-9 16,0 0-9-16,0 0-3 16,0 0-5-16,0 0-1 0,0 0-11 15,0 15-1 1,0 11 1-16,9 6-1 0,6 4-7 15,-12 7-7-15,6 7 2 16,4-10-3-16,2 5-1 16,-9-7-1-16,6-15-22 15,0-8-46-15,-3-15-227 0</inkml:trace>
  <inkml:trace contextRef="#ctx0" brushRef="#br0" timeOffset="20588.157">28049 3198 3106 0,'0'0'243'15,"0"0"-154"-15,0 0-6 16,0 0-15-16,0 0-25 16,0 0-23-16,9 0-11 0,9 0 1 15,6 0 16-15,6 0-10 16,22 0-5-16,-1 6-4 16,12 0-2-16,4-1-2 15,5 0-3-15,-17 0-21 16,20 1-36-16,-24-1-70 15,-5-5-443-15</inkml:trace>
  <inkml:trace contextRef="#ctx0" brushRef="#br0" timeOffset="20886.597">28475 3102 3338 0,'0'-3'173'16,"0"3"-121"-16,0 0-21 16,6 0-24-16,12 0-1 15,9 0-2-15,6 6-1 16,-3 5-3-16,-3 1 3 16,7 2-3-16,-13 2 0 15,3-2 0-15,-12-2-6 16,0-4-1-16,-6 7 1 15,-6-2 0-15,0 3 1 16,-27 10 5-16,-9 5 0 16,-46 21-14-16,13-14-45 15,11-3-299-15</inkml:trace>
  <inkml:trace contextRef="#ctx0" brushRef="#br0" timeOffset="36605.22">9481 5689 1104 0,'-12'-9'1788'0,"-6"1"-1637"15,15 2 51-15,-3-4-73 16,0 1-27-16,0 1-21 15,6 3-19-15,0-4-23 16,0-1-14-16,0 2 1 16,0 1-7-16,0 6-4 15,0-3-8-15,0-2 1 16,0 0-8-16,21-3 3 16,21-3-3-16,19-4 0 15,20-3 0-15,46 0-3 16,27-1 3-16,54 1-2 15,15 5 2-15,-11 8 0 0,-16 6 0 16,-27 0-8-16,-6 6 3 16,-6 14-2-16,0 9 1 15,-27-3 2-15,-34 0-2 16,-23-2-1-16,-16 1-2 16,3 6 2-16,-2 6 2 15,2 8 3-15,-24-1 2 16,-9 6 0-16,-12-3-1 15,-8 6-1-15,-7-1 2 16,0 1-1-16,-22-6 1 16,-11 2 7-16,-3-2-5 15,-24-1 0-15,-16 1 2 0,-14 6-1 16,-34-1-3-16,-36 11 2 16,-54-5-1-16,-28-8-1 15,10-21 1-15,-4-20 5 16,31-9 6-16,9-6-2 15,18-26-3-15,9-18 1 16,39-2-3-16,40-1 6 16,14 7-2-16,34-9-9 15,3-14 5-15,8-16-5 16,10-15-10-16,21 5-7 16,27 0 6-16,31 11-10 15,23 11-5-15,46 6-12 16,42 12 4-16,42 21-10 15,22 22-28-15,-58 12-166 0,-45 0-2673 16</inkml:trace>
  <inkml:trace contextRef="#ctx0" brushRef="#br0" timeOffset="41038.172">29996 4214 238 0,'-28'0'2279'0,"10"0"-2083"15,-15 0-94-15,-6 3-9 16,-3 3-2-16,5-3 9 0,-2-1-52 16,-3-2 3-1,6 4 14-15,0-2-23 0,-16-2-14 16,4 0 8-16,-3 0-12 15,2 0-2-15,1 0-4 16,3 0-4-16,-4-2 0 16,4-4 0-16,15-3-3 15,-3 3-2-15,0-5 2 16,5-1-1-16,4 3 1 16,-3-9-5-16,9 4-3 15,-9-5-3-15,9 6 4 16,-6-8 1-16,9 3-1 15,-7 0 9-15,10 2 0 16,0-3-5-16,-3-1 2 16,0-1 1-16,12 1 3 0,-3 2-1 15,6 1-1 1,0-3-1-16,0 2-5 0,0-6-4 16,0 7-1-16,0-3 1 15,0 0-2-15,0-1 0 16,9 0 0-16,6-6 0 15,3 6 0-15,3 1 0 16,1 0-2-16,2 2 2 16,0 2-1-16,3 1-1 15,3-1-2-15,0 5 4 16,-2-4-1-16,2 1-1 16,-3 5 2-16,6-3 0 15,6 0 0-15,-9 4 0 0,10-1 3 16,-1 0-3-1,-3 1 0-15,6 5 1 0,4 0-1 16,-1-3 0-16,-3 0 0 16,16 2 0-16,-7-2 0 15,6 5 0-15,4-5 0 16,-4 0 0-16,3-1 0 16,-2-1 1-16,-4 2-1 15,0 0 5-15,7 0-5 16,-16 0 0-16,15 4 2 15,-11-4-2-15,-1 3 0 16,3-1 0-16,-3 4 2 0,1 0 2 16,-4 0-2-16,3 0-1 15,-11 0-1-15,11 0 4 16,-9 10-4-16,-3 1 0 16,4 1 5-16,8 0-4 15,-18-1 2-15,0-1 0 16,3 1 0-16,-8-2 0 15,-1 0 3-15,-6-4-1 16,9 4-5-16,-15 3 5 16,9-4-5-16,-9 4 5 15,-3 3-5-15,3-4 4 16,-6 4-4-16,-6 0 0 16,0 6 0-16,0 1 1 15,0 3 1-15,0 1 2 16,0 2-4-16,-18-1 1 0,9-1-1 15,-12-1 7 1,-3 1-4-16,6 0-3 0,-15-5 5 16,-1-1 1-16,-8 0-5 15,6-3 2-15,-9 4-3 16,-1-6 4-16,-8 2-3 16,-6 1 1-16,2-4-2 15,-11 1 0-15,-3 1 0 16,-13-2 1-16,-6 0-1 15,1-2 0-15,-1 2 0 16,1-1 0-16,-1-1 1 16,13 2-1-16,5-6-3 15,4 4-15-15,6 2-34 0,14-5-76 16,10-3-560-16</inkml:trace>
  <inkml:trace contextRef="#ctx0" brushRef="#br0" timeOffset="42255.534">28939 4116 2636 0,'-12'0'729'0,"6"0"-672"15,-9 0-25-15,-12 6 2 16,6 21 18-16,-21 9 3 16,-1 11-23-16,-17 8-6 0,-3 12-11 15,-16 6 7 1,-2-2-11-16,11-7-7 0,7-6-4 15,2-11 0-15,13-6-10 16,18-11-19-16,18-16-45 16,-3-8-54-16,15-6-804 0</inkml:trace>
  <inkml:trace contextRef="#ctx0" brushRef="#br0" timeOffset="42501.443">28272 4488 3318 0,'-24'12'151'0,"9"2"-118"15,-12 11-2-15,3 4 7 16,-3 6 8-16,-1 6-22 16,10 0-7-16,6 0-6 15,-3-7-4-15,15-3-1 16,0-11-1-16,0-6-1 15,27-8-4-15,7-6 0 16,14 0 0-16,36-20-34 16,-2-10-97-16,-13-5-2547 0</inkml:trace>
  <inkml:trace contextRef="#ctx0" brushRef="#br0" timeOffset="43577.412">26579 5495 2786 0,'0'-6'549'0,"0"5"-468"16,0-6 6-16,0 1-25 16,0 3-3-16,0-3-26 15,0 1-16-15,0 1 6 16,0-1-4-16,-9 2-11 16,0 0-5-16,-9 3-3 15,3 0 1-15,-12 0-1 16,-13 11 1-16,10 13-1 15,-12 9 0-15,15-1-1 16,12 0-2-16,-3-1-1 16,15-1 0-16,3-3-3 15,0-7 2-15,12-2 4 16,21-4 1-16,6-6 0 0,0-5-3 16,13-3-27-16,-10 0-67 15,0-5-551-15</inkml:trace>
  <inkml:trace contextRef="#ctx0" brushRef="#br0" timeOffset="44086.396">26567 5700 2887 0,'-12'0'366'0,"0"4"-295"15,3 1 3-15,-12 4-9 16,9 2-5-16,-9 5-26 16,17 1-11-16,-11 6-2 15,6 0-6-15,9-2-7 16,0 0-4-16,0-6 2 16,9-1-2-16,10-6 0 15,14-4-3-15,-3-4-1 16,33 0-23-16,-11-5-62 15,-13-14-364-15</inkml:trace>
  <inkml:trace contextRef="#ctx0" brushRef="#br0" timeOffset="44786.38">26652 5678 2481 0,'0'0'588'16,"0"0"-363"-16,0 0-92 15,0 0-53-15,0 0-36 16,0 0-24-16,0 0-15 0,0 0-4 15,0 0 0 1,0 0-1-16,0 0 1 0,0 0 6 16,0 0 6-16,0 0 3 15,0 0-7-15,0 0 1 16,0 0-3-16,0 0-1 16,0 0 1-16,6 0 1 15,-3 0-3-15,6 0-1 16,0 0 2-16,-3 0-3 15,-3 0-3-15,12 2 0 16,-9 4 3-16,0 0-3 16,9 0 0-16,-15-4 0 15,12 7 3-15,-6 3-3 16,9 0 0-16,-9 6 2 16,0-4-2-16,6 0 0 0,-6 1 0 15,-6-1 0-15,9-4 0 16,-9-2 0-16,0-8-3 15,0 0 3 1,0 0 2-16,6 0-1 0,-6 0 0 16,0 0 5-16,0 0-4 15,0 0-2-15,0-6-18 16,4-8-45-16,-4-1-181 0</inkml:trace>
  <inkml:trace contextRef="#ctx0" brushRef="#br0" timeOffset="45160.274">26887 5634 3177 0,'-9'2'188'0,"0"7"-132"0,0 6-13 15,-12 3 4-15,3 8-11 16,-1 3-11-16,-8 0-2 16,3 0-13-16,9-2-5 15,0-6-5-15,9-5-22 16,0-4-42-16,6-6-261 0</inkml:trace>
  <inkml:trace contextRef="#ctx0" brushRef="#br0" timeOffset="46114.75">26987 5536 3208 0,'-10'0'188'0,"10"6"-124"16,-18 2-12-16,18 4-23 15,-3 6-11-15,-3 2-9 16,0 5 3-16,6-3 0 16,0-2 1-16,0 2 0 15,0-7-3-15,6-4-4 16,15-2 1-16,-5-4-3 15,14-5 0-15,0 0-4 16,0 0-7-16,3-14-16 16,4-3-10-16,-19-9 1 0,-3 1 1 15,-3 5 14-15,-12 2 17 16,0 8 14-16,0 0 16 16,0 4-9-16,-12 6-6 15,-3 0-8-15,3 0-4 16,6 12-2-16,-4 2-1 15,4 4 0-15,6-4-2 16,0-2-2-16,0 1-1 16,16-13-2-16,5 0-2 15,9 0-2-15,-3 0-1 16,-3-27-18-16,-3-3-1 16,-3 1 14-16,-3 3 17 15,-9 6 22-15,-6 2 41 16,0 10 13-16,0 4-25 0,0 4-29 15,0 0-22-15,7 23-3 16,-4 12 3-16,12 12-1 16,3 10 1-16,-3 1 0 15,6-3 0-15,-9-1-6 16,-6-8-10-16,6-11-2 16,-12-15-4-16,0-8-4 15,0-12 21-15,0 0 5 16,-9-22 24-16,-6-15-6 15,-6-15 6-15,9-9-4 16,0-4-7-16,-3 1-1 16,15 6-5-16,0 11-1 15,0 11-6-15,15 15-1 0,9 10-7 16,3 8-1 0,6 3-5-16,-3 3 2 0,-8 26-15 15,-10 0 3-15,-12 8 2 16,0-5 5-16,-6-4-6 15,-22-4-5-15,-17-9-23 16,15-3-33-16,3-12-189 0</inkml:trace>
  <inkml:trace contextRef="#ctx0" brushRef="#br0" timeOffset="46332.096">27509 5150 3370 0,'0'0'215'0,"0"0"-167"0,0 0-31 16,0 8-5-16,15 25 6 15,3 13 8-15,15 13-8 16,-6 6-6-16,-12 2-6 16,16 0-6-16,-13-8-24 15,-6-13-18-15,-12-12-53 16,0-17-72-16,0-15-540 0</inkml:trace>
  <inkml:trace contextRef="#ctx0" brushRef="#br0" timeOffset="46441.481">27485 5472 2687 0,'0'-9'741'0,"0"-2"-651"16,0 2-22-16,24 1-40 0,9-1-22 16,39-3-6-16,-14 6-66 15,2-3-401-15</inkml:trace>
  <inkml:trace contextRef="#ctx0" brushRef="#br0" timeOffset="46871.889">27973 5065 3497 0,'0'0'128'16,"0"0"-100"-16,0 18-23 16,-9 20 1-16,9 20 17 15,-6 12-6-15,6 16-3 0,0 1-5 16,-9 1 0-16,6 2-7 15,-3-10-2-15,-12-7-20 16,12-8-35-16,3-18-58 16,3-21-452-16</inkml:trace>
  <inkml:trace contextRef="#ctx0" brushRef="#br0" timeOffset="48357.348">28076 5578 3270 0,'0'0'162'16,"0"0"-125"-16,0 0-8 15,21-11-1-15,3-14-20 16,4 3-8-16,-4-9-8 15,-6 3 6-15,3-2 1 16,-15 3 1-16,-6 5 10 16,0 7 27-16,0 1 14 15,0 4-24-15,-18 10-17 16,0 0-6-16,-9 0-1 16,2 15-3-16,10 14 0 0,0 6 0 15,3 4 0-15,12 1 0 16,0-5 1-16,0-4-1 15,12-9 0-15,15-4-5 16,1-10-3-16,5-4-5 16,6-4 5-16,0-6-9 15,-3-20-12-15,1-7-3 16,-10-5 10-16,3-3 15 16,-12 6 0-16,-12 3 7 15,-6 0 24-15,0 9 28 16,0 7-4-16,0 1-18 15,-6 10-7-15,-9 3-19 16,6 2-4-16,-9 0-5 0,3 0-3 16,-3 16 3-16,15 0 1 15,-3 4-3-15,6-5-1 16,0 5-5-16,0-8 2 16,6 5-1-16,9-5 7 15,-3 0 2-15,-3 2 3 16,15-6-1-16,-6 4 1 15,3 0 0-15,-3-3 0 16,4 3 1-16,-7-4 3 16,6-2 2-16,-6 0-2 15,-9-6 7-15,0 0-1 16,0 0 2-16,-3 0 9 16,9-8-8-16,-6-16-6 15,0-5-7-15,0-3-9 16,-3-3 3-16,-3 3 6 0,0 8-7 15,0 3 6-15,0 6-1 16,-3 10 2-16,-3 3-6 16,-6 2-6-16,0 0-2 15,9 0-5-15,-3 13 6 16,6 2-2-16,0-3-1 16,0 0 2-16,21-3 7 15,-9-1 2-15,6-2 4 16,0 0 1-16,-3 0 0 15,-3 0 0-15,4 2 1 16,-4 4 7-16,-6 0 1 16,9-6 3-16,-3 5 1 0,-9-5-3 15,6 0-2-15,-3-3 0 16,0-3-2-16,0 0 1 16,9 0-4-16,-9 0 3 15,3-17-6-15,9 2-5 16,-12-3-1-16,0 4 4 15,-6 10 2-15,0 2 16 16,0 2 4-16,0 0-10 16,0 0-10-16,0 6 0 15,3 8 0-15,6 4 0 16,-3-6 1-16,7-3-1 16,2-7-1-16,-3-2 1 15,9 0 0-15,-6-8 0 0,3-19-10 16,-9-2 2-1,-9 0 1-15,0 0 5 0,0-1 2 16,-9 7 13-16,-18 5 4 16,0 7-7-16,0 5-2 15,-4 6-5-15,19 0-3 16,-9 0-3-16,15 2-6 16,6 7 1-16,0 1 0 15,0-4-3-15,9-4-2 16,21 1 6-16,-2-3 4 15,2 0-2-15,-3-11 4 16,6-14 1-16,-9-1-13 16,3 0 1-16,-5-1 12 0,-10 5 3 15,-12 1 19 1,0 6 5-16,0 6-1 0,0 3-13 16,-22 6-11-16,10 0-2 15,-3 0 0-15,3 0-5 16,6 13-3-16,6-5-8 15,0 6-1-15,0-4-7 16,18-2 7-16,3 0 7 16,1 3 10-16,-10-4 0 15,0 2 0-15,3 7 6 16,-6-2 11-16,6 0 1 16,-3 4-9-16,9-1-3 0,-3-1 1 15,6-8-4 1,13-2-3-16,2-6-20 0,0 0-61 15,-9-9-560-15</inkml:trace>
  <inkml:trace contextRef="#ctx0" brushRef="#br0" timeOffset="57491.032">7384 6982 2396 0,'9'-2'603'0,"-3"-5"-434"16,0-1-12-16,0-1-57 15,0 7-1-15,-6-5-17 0,9 1-33 16,-9 0-15-16,6 0-10 15,-6 0-10-15,0 4 3 16,0 2-5-16,0-3-1 16,0 3-11-16,-6 0-1 15,-15 0-3-15,-3 0-14 16,-16 9 3-16,-8 18 4 16,6 7 10-16,-6 11 1 15,11 1-2-15,10 1 1 16,0 2 0-16,15-1 1 15,6 1 0-15,6-5 0 16,6 4-3-16,21-8 0 16,3 0 3-16,10 5 0 15,5-4 0-15,-6-3 2 16,0 3-2-16,-6-4 0 0,-11 5 0 16,-13-1 0-16,0 6 0 15,-9-1 1-15,0 7-1 16,-18-4 3-16,-10 4-1 15,1-9-2-15,-6 0 2 16,9-6-2-16,-6-6 1 16,21-7-2-16,-3-9 2 15,3 0-2-15,3-8-2 16,6-2-7-16,0 0 0 16,0 5 1-16,15 6 4 0,3 3 5 15,3 13 0 1,-9 8 0-16,6 9 1 0,-12 11-1 15,-6 19 0-15,0 7 2 16,-6 16-1-16,-24 6 3 16,-3 10 3-16,-10 5 0 15,10-2 2-15,18-4 5 16,0-8-5-16,15-6-1 16,0-15-6-16,27-4 0 15,9-8-2-15,19-13 0 16,8-9 0-16,10-5-7 15,26-12-23-15,-20-12-66 16,-10-13-245-16</inkml:trace>
  <inkml:trace contextRef="#ctx0" brushRef="#br0" timeOffset="59190.986">8141 7705 2892 0,'0'0'314'16,"0"0"-126"-16,0 0-108 15,0 0-28-15,0 4-17 16,0-4-20-16,0 0-5 16,0 2-1-16,0-2 3 15,0 0 6-15,0 0 1 16,18 3 2-16,3-3 2 16,13 0 5-16,5 0-12 15,12 0-2-15,0 0-4 16,16 0 0-16,2-9-7 0,4 0 3 15,5 3-3 1,7 0 3-16,-1 0-5 0,7 0-1 16,5 1 0-16,-2-1 2 15,-4 6-1-15,-2-5-1 16,3-1 0-16,-1 2 3 16,13-4 1-16,-13 2-4 15,1 0 4-15,-1-3-1 16,1 1-1-16,2 2-1 15,-2 0-1-15,0 3 0 16,-1-3 1-16,1-3 2 16,-1 3-3-16,7-2 0 15,2-1 0-15,7 1 1 16,-6-2-2-16,8 4 1 16,-11 1 0-16,-4-1 0 0,10 1 0 15,-6-1 0 1,-1 0 0-16,-5 2 0 0,-1 4 1 15,-2-5-1-15,-4 5 0 16,-5-4 0-16,-4 2 0 16,-11-2 1-16,5 2-1 15,-18-2 0-15,1 2 2 16,-10-4-2-16,12 4 2 16,-9-2 2-16,1 2-4 15,2-4 2-15,3 0 3 16,1-1-3-16,8 0 2 15,0 1 0-15,1-3-1 16,2 3-1-16,-9 0-1 16,7 0 0-16,-16 2-1 0,3 4 0 15,1-2-1-15,-7 2 1 16,6-4 0-16,-9 4 0 16,7 0 0-16,-4-2 0 15,0 2 0-15,3-2 1 16,-8 2 1-16,14-4-1 15,-21 4-1-15,6 0 0 16,-2 0 1-16,2 0-1 16,3 0 0-16,0 0 1 15,-9 0 2-15,7 0-3 16,5 0 0-16,-3 0 3 16,-6-2-3-16,7 2 3 0,-1 0-2 15,-6-4 2 1,-3 4-3-16,-3-2 0 0,7-2 0 15,-1 1 0 1,-3 3 2-16,3-6-2 0,3 5 0 16,1-5 0-16,-16 1 2 15,6 0-1-15,3 2-2 16,-18-3 1-16,-6 6-3 16,0 0-7-16,-12-6-14 15,-18 4-43-15,-9-8-233 16</inkml:trace>
  <inkml:trace contextRef="#ctx0" brushRef="#br0" timeOffset="65673.281">24349 7661 2672 0,'0'0'489'0,"0"0"-376"16,0 0-23-16,0 0-27 15,0 0 4-15,0 0-7 16,0 0-13-16,0 0-5 15,0 0-11-15,0 0-5 0,0 0-11 16,0 0-5-16,0 0 0 16,0 0-10-16,0 0 7 15,0 3-5-15,0-3-2 16,0 3 4-16,3 2 0 16,18 5 9-16,12 2 3 15,3-3-3-15,25 5-2 16,11-6-5-16,19 4-1 15,11 0 0-15,19-5 1 16,0-1 0-16,2 0-3 16,-11-2-3-16,-21 2 0 15,-19 0-4-15,-21-2-6 16,-42-2-15-16,-9-2-32 0,-27 0-134 0</inkml:trace>
  <inkml:trace contextRef="#ctx0" brushRef="#br0" timeOffset="66773.535">17015 8680 2481 0,'0'0'891'16,"0"0"-773"-16,0 0-18 15,0 0-38-15,0 0-9 0,0 0-24 16,0 0-12-16,0 0-7 16,6 0 2-1,9 0-2-15,15 0 0 0,18 0 1 16,16 0 1-16,5 0-6 16,22 0 0-16,-1 0-1 15,1 0-2 1,5 0 0-16,-14 0-3 0,-1 0 0 15,-17 0-2-15,-13 0-3 16,-9 0-6-16,-9 0-5 16,-6 0-8-16,7 0-35 15,-13-3-52-15,-12-3-329 0</inkml:trace>
  <inkml:trace contextRef="#ctx0" brushRef="#br0" timeOffset="73007.144">25010 7696 3282 0,'0'-2'126'0,"0"2"-61"16,0 0-4-16,0 0-3 16,0 0-14-16,0 0-25 15,0 0-9-15,0 0-4 16,-3 0-1-16,-12 9-2 15,-4 23 0-15,-8 15 12 16,-12 13 1-16,6 13-6 16,-12 13-4-16,5 10 3 15,1 5 0-15,-6 6-6 0,6-1 1 16,2-4-1-16,1-3 0 16,0-11-1-16,9-6 1 15,-6-8 2-15,5-5 1 16,1-5 0-16,-6-4 0 15,12-2-4-15,-6-14 6 16,0-4-6-16,8-7 4 16,7-7-1-16,-3-6-2 15,9 5 0-15,0-7-1 16,-9-2-1-16,15-4-1 16,-3 2 2-16,-6-4-2 15,9-7 1-15,0-3-1 16,0 0 0-16,-6 0 0 15,6 0-4-15,0 0-10 16,-12-18-23-16,12-9-65 0,-12-1-159 0</inkml:trace>
  <inkml:trace contextRef="#ctx0" brushRef="#br0" timeOffset="73347.004">24192 8923 3066 0,'0'-4'415'0,"0"4"-371"15,0 0-9-15,0 0-8 16,0 0 5-16,0 12-17 0,0 8 1 16,0 12 4-16,0 10 0 15,0 8 3-15,-6 3-6 16,0-1-4-16,-9 3-2 15,15-8-3-15,-6 0-2 16,0-8 0-16,6-7 0 16,0-6 1-16,0-9-1 15,0-5-1-15,0-6 0 16,0-6 3-16,12 0 2 16,15 0 3-16,12-18-2 15,6-2-6-15,4-6-5 16,14-3-4-16,15-16-21 15,-20 14-62-15,-13-1-446 0</inkml:trace>
  <inkml:trace contextRef="#ctx0" brushRef="#br0" timeOffset="75458.207">19326 11486 3185 0,'0'0'277'0,"0"0"-211"15,0 0-45-15,0 0 10 16,7 0 1-16,8 0-18 15,12 0-9-15,15 0-1 16,3 0 0-16,7 4 3 16,8-2-3-16,9 8 2 15,10-4-2-15,-4-2 4 16,16-4 2-16,2 0 3 0,7 0-2 16,-9 0-5-16,-1 0-4 15,-14 0 2-15,5 0-4 16,-2 0 0-16,-10 0 3 15,0 4-3-15,13-2 4 16,-4 4-4-16,-2-6 1 16,11 6 4-16,-2-2-2 15,-1 0 0-15,1 0-1 16,-7-2-2-16,-8 2 3 16,-4-2-3-16,-3 2 4 15,-2-4 2-15,2 0-1 16,7 0-2-16,-1 0 4 0,0 0-7 15,1 0 0-15,-1 0 1 16,1 0-1-16,-4 0 2 16,-2 0-2-16,-1 2 0 15,6 2 0-15,-11-4 1 16,-4 0 1-16,15 0 0 16,-2 0 4-16,-4 0-4 15,7 0 4-15,-4 0-3 16,12 0-1-16,-14 0-2 15,8 0 0-15,1 0 1 16,-10 0-1-16,10-4 1 16,-7 4-1-16,-9 0 1 15,4 0-1-15,-4 0 0 0,-9-2 4 16,10-2-2 0,-7 2-2-16,-9-2 2 0,6 2 1 15,-5-2 0-15,-1 0 2 16,-3 0 1-16,-3-2-1 15,-2 4 1-15,2-2-1 16,-15-2 0-16,12 2 1 16,-12-2 1-16,6 0-3 15,-5 2-1-15,-10-2 1 16,-9 3-2-16,6 3 1 16,-9-3-3-16,0 3 0 15,0-5-9-15,-12 0-21 16,-12-8-90-16</inkml:trace>
  <inkml:trace contextRef="#ctx0" brushRef="#br0" timeOffset="81028.862">13541 6291 3267 0,'0'-6'147'0,"0"5"-62"15,0-4-21-15,0 3-9 16,0 2-17-16,-9 0-26 16,9 0-9-16,-3 2-3 15,-9 25 0-15,-10 9 3 16,4 17 6-16,-21 4 2 15,0 8-7-15,-9 2-1 16,5 0-3-16,-8-4-15 16,18-11-8-16,0-2-36 15,11-16-26-15,4-16-303 0</inkml:trace>
  <inkml:trace contextRef="#ctx0" brushRef="#br0" timeOffset="81239.267">13040 6468 3372 0,'-6'-6'126'0,"6"2"-52"16,0 2-10-16,0 2-18 16,0 0-19-16,12 0-27 15,21 23 0-15,12 15 2 16,3 9-2-16,13 3 0 15,-4-1-10-15,31 16-31 0,-25-12-58 16,-6-13-301-16</inkml:trace>
  <inkml:trace contextRef="#ctx0" brushRef="#br0" timeOffset="172246.201">5615 10658 2849 0,'0'-3'418'0,"-6"0"-347"16,6 0-51-16,0 0 2 16,0-2 29-16,0 1 5 15,0 2-27-15,0-4-12 16,0 0 1-16,-6 3 10 16,0-6-1-16,-3-2-8 0,0 1-5 15,-15 2-1 1,-4-4-7-16,7 1 0 0,-6 5-6 15,-15 0 1-15,9 6-1 16,-10 0 1-16,-5 0-1 16,6 17-1-16,-9 13 1 15,-7 11 0-15,-2 8 0 16,15 1 0-16,-7 2 1 16,13 8 1-16,6-5-2 15,9 4 1-15,3 5 2 16,0-3-3-16,14 6 3 15,7 1-3-15,0-1 0 16,0 4 3-16,16-1 1 16,5-2-1-16,6-1-1 15,3-1 1-15,9-1-3 0,-3-1 0 16,4-1 0-16,5-5 0 16,3 3 1-16,-11-5-1 15,2 5 1-15,-6 1-1 16,-6 1 0-16,-12 6 0 15,3-2 0-15,-12 0 0 16,-6 3 0-16,0-3 1 16,-27 1 1-16,-6-1 2 15,-15-2 6-15,-1-4 0 16,-2 0 1-16,-3-11-2 16,8-2 1-16,10-14-1 15,0-4-2-15,18-8-3 16,12-9-1-16,-3-7-3 0,9-4-1 15,0-2-1 1,0 0-1-16,0 0 2 0,15 0 1 16,12 4 2-16,0 4 0 15,-6 6-1-15,13 6-1 16,-7 7 0-16,0 6-2 16,0 11 0-16,-3 5 2 15,-3 12 0-15,-9 10 0 16,1 11 3-16,-4 9 0 15,-3 2 0-15,0 10 0 16,-6 2-3-16,0 6 0 16,0 23 6-16,-6 28-2 0,-16 25-2 15,4 10 3 1,-3-16 0-16,6-17-3 0,6-23 6 16,3 1-2-16,-3-21-2 15,9-17-1-15,0-21 2 16,0-2-1-16,0 13 0 15,21 17 1-15,6 18-1 16,3-3-1-16,1-3-1 16,2 5-1-16,9-2-1 15,3 4 2-15,-5-10-2 16,5-7 0-16,-9-11 0 16,6-11 0-16,-2-14 0 15,-1-10 3-15,-9-8-3 16,0-12-4-16,3-13-8 15,25-34-19-15,-1 0-45 0,-6-34-143 16</inkml:trace>
  <inkml:trace contextRef="#ctx0" brushRef="#br0" timeOffset="180892.427">3475 12612 3421 0,'-6'5'161'0,"-3"-5"-113"16,3 1-36-16,6 5-11 15,-12 13 1-15,6 19-2 16,-12 20 0-16,-3 47 3 16,-19 53-3-16,-8 39 4 15,6 8 4-15,-6-30-3 16,14-49-3-16,13-50-1 15,-6-14-1-15,9 1 0 16,-9 2 0-16,6-10-15 16,3-31-52-16,3-17-96 15,2-7-1086-15</inkml:trace>
  <inkml:trace contextRef="#ctx0" brushRef="#br0" timeOffset="181214.28">2669 13090 3407 0,'0'-6'156'15,"0"1"-103"-15,0-1-25 0,0 2 2 16,0 4 12-1,0 0-10-15,0 0-19 0,6 0-10 16,21 13-3-16,25 25 0 16,44 29 6-16,55 39 6 15,33 25-2-15,-3-5-2 16,-33-28-5-16,-48-29 0 16,-37-20-3-16,10 1-2 15,11 5-14-15,16 1-15 16,-19-18-24-16,-20-19-104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0" max="32767" units="cm"/>
          <inkml:channel name="Y" type="integer" min="0" max="32767" units="cm"/>
          <inkml:channel name="F" type="integer" min="0" max="4095" units="deg"/>
          <inkml:channel name="T" type="integer" min="0" max="2.14748E+0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7-26T03:45:22.3910000"/>
    </inkml:context>
    <inkml:brush xml:id="br0">
      <inkml:brushProperty name="width" value="0.05292" units="cm"/>
      <inkml:brushProperty name="height" value="0.05292" units="cm"/>
      <inkml:brushProperty name="color" value="#C00000"/>
    </inkml:brush>
    <inkml:brush xml:id="br1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4118 5666 3070 0,'0'0'13'0,"0"0"-13"15,0 1 146-15,9 4-103 16,12-4 42-16,21 6-14 16,13-1-11-16,-1 3-20 0,28-4-14 15,11 2-8-15,16 1 0 16,9 1 9-16,2-4-7 15,4 5-8-15,6-2-6 16,-13 1-2-16,-5-3-4 16,-12-3 0-16,-10 0 1 15,-14 0-1-15,-16-3 0 16,-18 0-10-16,-8 0-24 16,-19-6-21-16,-9-3-48 15,-6-8-836-15</inkml:trace>
  <inkml:trace contextRef="#ctx0" brushRef="#br0" timeOffset="379.207">5355 5587 3376 0,'0'0'112'0,"0"0"-86"15,19 0-19-15,8 2 7 16,6 2 19-16,-3 3-3 16,18 0-9-16,-5 5-8 15,5 0-8-15,-6-2 3 16,6 9-4-16,-8-6-3 0,-1 6-1 15,-6-2 0 1,-6 0 0-16,-9 2 1 0,-6-2-1 16,-12 0 6-16,0 4-4 15,-9 5 3-15,-27 7 7 16,-18 7 0-16,-16 7-7 16,-14-2-5-16,-28 4-28 15,31-13-91-15,11-16-606 0</inkml:trace>
  <inkml:trace contextRef="#ctx0" brushRef="#br0" timeOffset="7461.826">28936 4998 2223 0,'18'0'225'0,"4"0"-159"0,-4 12-66 16,9 8 0-16,-18 7-25 16,0 6 25-16,-9-2 15 15,0 6 10-15,0 2 82 16,-18 1 60-16,-15 3 0 15,5-3 17-15,4 4-57 16,-6 0-39-16,15-3-40 16,-6-1-15-16,9-2-7 15,3-3-4-15,3 2-3 16,6-2-9-16,0-3 2 16,0 0-2-16,0-1 3 0,6 2-3 15,9-4 3-15,-3 4 2 16,3-7-2-16,0-3 5 15,15-3-5-15,-6 5-3 16,4-11-3-16,-4 0-2 16,-6-6-1-16,3-2-2 15,-6-2-1-15,-9-4 3 16,0 2 0-16,-6-2 2 16,0 4-2-16,0-2 0 15,0 2-1-15,0 1 5 16,0 1-7-16,0 5-1 15,-6 10 2-15,0 9 7 16,-9 5-3-16,9 0 0 16,0 9-3-16,6 4-1 0,0 10 1 15,0 9-3-15,0 6 3 16,0 9-3-16,6 0 1 16,-6 0-1-1,6-6 1-15,-6-3-1 0,0-11 1 16,0-7 1-16,-21-11 0 15,-15-9-1-15,-19-7 1 16,-5-10-2-16,-6-11-9 16,-7-7-12-16,-17-41-34 15,20-15-80-15,16-6-1458 0</inkml:trace>
  <inkml:trace contextRef="#ctx0" brushRef="#br0" timeOffset="8207.414">28825 5085 2809 0,'0'-2'302'15,"0"-4"-122"-15,0-3-88 16,0 0-32-16,6 4-13 16,6-7-22-16,-6 0 1 15,9 4 4-15,0-2-7 0,9-1-5 16,0 2-5-1,3 7-3-15,1-4-2 0,-4 6-8 16,0 0 2-16,-3 0-2 16,0 8-31-16,-15 28-34 15,-6-5-58-15,0-5-387 0</inkml:trace>
  <inkml:trace contextRef="#ctx0" brushRef="#br0" timeOffset="10349.493">29682 5777 3106 0,'-27'17'145'0,"-1"15"-145"0,-5 1-8 16,18 10 8-16,3 5 1 16,12-11-1-16,0 1 0 15,0-9 0-15,24-5-29 16,3-18-30-16,10-6-62 15,-4-13 100-15,9-27 21 16,-12-19-88-16,3-11-217 16,-11-12-279-16,-16-12-344 15,-6-5 928-15,0-3 1075 16,-22-3-585-16,-8 7-112 16,3 12-40-16,0 19-239 15,9 16 4-15,3 23-44 16,9 17-18-16,0 11-29 0,-3 11-12 15,3 41-9-15,3 23 4 16,-3 25 5-16,6 11 0 16,0 1 0-16,0-7-12 15,6-17 6-15,18-19 2 16,9-16-13-16,0-22-26 16,0-20-12-16,7-11-10 15,-10-6 43-15,3-24 11 16,-6-2 10-16,-15 3 1 15,-3 8 6-15,-9 10 33 16,0 8 7-16,0 3-21 16,0 0-25-16,0 12-5 0,0 8 5 15,12 3 0-15,0 1 0 16,-3-7 0-16,10-5 0 16,-10-10-7-16,12-2-23 15,-15 0 9-15,9-20 15 16,-9-9-5-16,-6-3-5 15,0 6 6-15,0 5 10 16,-6 9 15-16,-15 6-6 16,-3 6-9-16,-4 0-28 15,-2 12-9-15,15 15-57 16,0-4-158-16,9-8-1485 0</inkml:trace>
  <inkml:trace contextRef="#ctx0" brushRef="#br0" timeOffset="10895.28">30119 5698 2647 0,'0'0'780'0,"0"0"-724"15,0 0-44-15,0 11-5 16,0 9 12-16,0 4-8 16,0 0-5-16,0-1-5 15,0 1-1-15,0-13-4 16,0-2-21-16,6-9-3 15,0 0 5-15,-3 0 23 16,16-18 1-16,-13-14-1 16,3 0 0-16,6-1 1 15,-3 2 5-15,3 11 6 16,-15 8 0-16,6 2 7 0,0 10-9 16,0 0-10-16,3 0-3 15,3 4-6-15,-3 8 1 16,9 2-2-16,0-2 0 15,-5-6 1-15,-1-1-3 16,9-2-12-16,-6-3 6 16,-3 0 11-16,6 0 7 15,-3 0 7-15,-6 3 7 16,12 3 4-16,-6-1-6 16,3 2-3-16,10-1-1 15,-10-6-3-15,9 0 2 16,-3 0 1-16,0-18-1 0,6-14-7 15,-18-6-7 1,1-4 4-16,-13 1 3 16,0 9 28-16,0 6 32 0,-13 11 2 15,-5 14-24-15,0 1-23 16,9 0-15-16,3 16 0 16,6 14-3-16,0 2-6 15,24 1-16-15,52-11-42 16,-1-13-32-16,-8-9-369 0</inkml:trace>
  <inkml:trace contextRef="#ctx0" brushRef="#br0" timeOffset="11663.101">31330 4892 3605 0,'-6'0'107'0,"0"0"-82"15,6 16-18-15,0 27-7 16,0 22 9-16,0 22 3 16,18 13-7-16,3 6-1 15,-3-11-4-15,0-11 0 16,-3-22-3-16,0-13-8 16,-9-23-11-16,6-17-9 15,-12-9 14-15,6-3 17 16,0-28 0-16,-6-7-5 0,0 1 5 15,0 7 0 1,0 10 3-16,0 14 2 0,0 6-5 16,0 0-21-16,0 12-4 15,0 11 17-15,0 7 4 16,0-2 0-16,-12-1 4 16,0-7-1-16,6-4 0 15,3-7 1-15,-3-9 0 16,6 2 4-16,0-2 0 15,0 0-4-15,0 0-1 16,9 0-26-16,15 0-8 16,7-2 20-16,2-13 7 15,3-4-1-15,12-9-7 0,-8-8-1 16,-10 1 12 0,-9-5 5-16,-9 5 21 0,-12 8 36 15,0 7 4-15,0 8-2 16,0 9-26-16,0 3-18 15,0 0-15-15,0 0-5 16,0 15-3-16,0 8 7 16,9 1-5-16,3-7-2 15,3-3-6-15,3-10-4 16,0-4 3-16,9-4 8 16,1-16 4-16,-10-9 2 15,3 5 1-15,-15 7 6 16,-3 5 19-16,-3 10-3 15,0 2-17-15,6 11-5 0,18 27-10 16,-6 15 9-16,9 12 1 16,-2 10 0-16,-4 2-2 15,-9-2-5-15,-12-4-1 16,0-10-4-16,-9-12-5 16,-15-7 17-16,-22-21 3 15,-2-15 8-15,-6-6-5 16,-1-10-6-16,-2-49-2 15,9 6-54-15,21 4-284 0</inkml:trace>
  <inkml:trace contextRef="#ctx0" brushRef="#br0" timeOffset="13130.147">30500 6578 3536 0,'-6'-11'146'0,"3"8"-112"0,-12 0-11 15,2 3-2-15,7 0-13 16,-6 23-8-16,-9 18-1 16,6 7 1-16,6 5 0 15,9-7-2-15,0-5 2 16,0-12-4-16,0-11-1 15,9-10-9-15,12-8-3 16,6 0 14-16,1-8 3 16,2-13 0-16,-3 3 0 15,0 1 0-15,-6 7-1 16,3 10-2-16,-6 0-1 16,4 22 4-16,-4 4 0 0,9 6 3 15,-9-3-1-15,9-5-2 16,-3-4 0-16,-3-13-6 15,-2-7-5-15,8 0 4 16,-15-33 6-16,9-8 1 16,-15-6-4-16,-6 1 4 15,0-1 14-15,-6 11 6 16,-15 7-5-16,0 15-2 16,12 4-13-16,-13 10 0 15,10 0-19-15,-3 6-9 16,9 14-17-16,6 4-29 15,0 1-30-15,0-15-57 16,21 0-9-16,4-10-257 16,8 0-54-16,-6-12 481 0,-6-7 118 15,3-1 416-15,-12 6-121 16,-6 6-241-16,3 4-81 16,-9 4-28-16,0 0-30 15,3 0-12-15,3 6-9 16,3 12-5-16,7-3-3 15,2 5 0-15,-6-6-4 16,-9 1 0-16,15-6-4 16,-18-3-1-16,6-4 2 15,-6-2 3-15,3 0 3 16,-3 0-2-16,9 0 2 16,-3 0 1-16,0 0-2 15,3-6-2-15,3-2-1 16,0 0 1-16,-3-4-4 0,15 0 2 15,-5-2-3 1,-1-1-3-16,-3 3 2 0,-9 2 0 16,9 6 1-16,-15 0 5 15,0 4-3-15,6 0 3 16,-6 0 0-16,6 0-3 16,0 8 3-16,-3 8 0 15,21-8 0-15,-15 5 1 16,12-7-1-16,-6-6-1 15,4 0 1-15,-4 0 0 16,3-6 0-16,-6-9 5 16,-3 3-1-16,-3 2 1 15,-6 8 0-15,0 2-2 0,0 0-3 16,0 0-11 0,3 14 6-16,12 1 4 0,-9 2 1 15,6-7-3-15,-3-7 1 16,3-3 2-16,-3 0 0 15,15-8 7-15,-5-19-3 16,2 3-4-16,-3 0 1 16,-3 8 2-16,-3 9-3 15,-6 7 0-15,6 0 0 16,3 35 0-16,3 17 0 16,0 14 3-16,-3 9-3 15,-2 8 0-15,-10-4 2 0,-3 0-2 16,0-10 0-1,0-12 0-15,-16-14 1 0,1-17 5 16,-3-17 9 0,3-9 7-16,-3-9-4 0,6-35-11 15,6-19-4-15,6-23-3 16,0-13-3-16,6-7-4 16,21 11-1-16,3 16 4 15,4 16-2-15,-4 22-6 16,12 18-2-16,-15 12 6 15,-6 11 3-15,3 0 0 16,-15 16-1-16,0 14-4 16,-9 5 7-16,0 10 3 0,0-5 0 15,0-1 0 1,-9-7 1-16,6-12-1 0,-3-5-9 16,-9-15-47-1,15 0-69-15,-9-18-538 0</inkml:trace>
  <inkml:trace contextRef="#ctx0" brushRef="#br0" timeOffset="13284.463">31837 6505 1285 0,'0'0'2202'0,"0"0"-2109"16,0 3-73-16,9 18 21 16,3 2-2-16,0 3-20 15,-9 0-12-15,3-2-7 16,3-4-15-16,-9-7-48 15,0-11-79-15,0-2-782 0</inkml:trace>
  <inkml:trace contextRef="#ctx0" brushRef="#br0" timeOffset="13425.391">31746 6139 3163 0,'0'-6'427'0,"0"-2"-384"16,0 2-16-16,0 3-7 15,0 3-20-15,0-3-24 16,6 3-127-16,6-3-2094 0</inkml:trace>
  <inkml:trace contextRef="#ctx0" brushRef="#br0" timeOffset="14062.677">32006 6008 3315 0,'0'0'391'0,"0"0"-354"16,0 11-29-16,0 15-4 16,6 22 7-16,15 22 13 15,-3 11-10-15,3 13-8 16,-6 0-3-16,0-9-3 16,-3-9 1-16,3-18-1 15,-2-10-5-15,2-16-1 16,-3-11-4-16,6-16-5 15,0-5 1-15,3 0 10 16,6-17 4-16,0-15 3 0,-12-9-3 16,10-1-2-16,-16 1 2 15,-9 6 1-15,0 11 9 16,0 7 2-16,0 11 1 16,-6 6-3-16,-6 0-5 15,6 0-4-15,-4 15-1 16,7 15-2-16,3 1 0 15,0 1-1-15,0-1-3 16,13-9-4-16,11-10-2 16,12-4 6-16,-6-8 5 15,9 0 1-15,4-26 2 16,-7-11 1-16,3-8-2 16,-12 1 1-16,-12 4 0 0,-6 7 3 15,-9 13 5-15,0 9-1 16,0 7-2-16,0 4-5 15,0 0-2-15,0 0-3 16,0 12-3-16,0 9 0 16,0-3 0-16,0 2 0 15,0-3 1-15,9-3 0 16,3-2 2-16,1 3 0 16,2-3 3-16,-3-3-1 15,0 2-2-15,-3 1-1 16,9-4 2-16,-9 8-1 15,21-8-2-15,-6 0-30 0,3-2-108 16,-8-6-394-16</inkml:trace>
  <inkml:trace contextRef="#ctx0" brushRef="#br0" timeOffset="17278.67">20380 3131 2752 0,'-6'0'315'0,"-3"0"-260"15,3-6-37-15,0 3 20 16,6 0 115-16,0 0-70 16,0 3-43-16,0 0-13 0,0 0 0 15,0 0-5 1,0 0-3-16,0 0-2 0,0 0 0 16,0 0-2-16,0 0 3 15,0 0-3-15,6 0-3 16,0 0-4-16,9 0-2 15,0 0 0-15,12 0-2 16,21 0-1-16,-5 0 0 16,11 6 2-16,6 0 2 15,7 3-2-15,8-4 0 16,10 5 1-16,14-8 0 16,1 4 2-16,18 0 9 15,26 0-10-15,25 3-7 0,28-4 2 16,5 7-2-1,-45-6 0-15,-36 0 1 0,-43-3 1 16,-6-1-2-16,7 3 0 16,-4-5 0-16,7 1 0 15,-25-1 3-15,-21 4 1 16,-5-4 4-16,-19 0 3 16,-12 0 0-16,0 0-4 15,0 0-7-15,-21-4-4 16,-4-10-45-16,-2-7-196 0</inkml:trace>
  <inkml:trace contextRef="#ctx0" brushRef="#br0" timeOffset="24912.444">12098 5932 3074 0,'0'0'204'16,"0"0"-142"-16,0 0-14 16,0 0-24-16,0 0 15 15,0 0-21-15,0 0-13 16,0 0 3-16,0 0 2 15,0 6 0-15,0 2-4 16,0 0 2-16,0 8 3 16,0 1-6-16,0-1 0 15,6 0 0-15,6 2-2 16,0-1 2-16,3-1-2 0,-9-2 2 16,6-5 0-16,6-4 6 15,-2 1 4-15,-4-3-2 16,9-3 0-16,-6 0 1 15,9 0-3-15,6 0-3 16,-3-3-5-16,7-8-1 16,2 2-2-16,0 1 3 15,-6-4-3-15,9 2 0 16,-5 7 0-16,2-3 0 16,-3 4 1-16,3 2-1 15,-6 0-3-15,4 0 3 16,-7 0-1-16,-6 6-2 15,3 5 1-15,0 7-1 0,-3-3-1 16,-9 2 0-16,-3 0 2 16,10 5 1-16,-10-8-1 15,0 0-1-15,-9-5 3 16,6 0 0-16,-6-4 0 16,0-5 0-16,0 0 4 15,0 0 1-15,0 0 1 16,0 0 5-16,0 0 0 15,0 0-2-15,0 0-4 16,0-8-3-16,0-4-1 16,0 3-1-16,0-2 4 15,15-4-4-15,-12-3-1 16,12 4 1-16,-3-3-1 16,9 5 1-16,-3-1-2 0,6 6-2 15,4-3 4-15,-1 7-2 16,9 3 1-16,6 0 0 15,-3 0-2-15,-2 0 3 16,17 0 0-16,-9 0-4 16,7 0-3-16,2 0 4 15,-3 0-2-15,0-8 2 16,-5-12-1-16,2-5 4 16,-18-3-1-16,3-8 1 15,-5-5-3-15,-16-2-6 16,-12-22-33-16,0 9-78 15,-6 13-926-15</inkml:trace>
  <inkml:trace contextRef="#ctx0" brushRef="#br0" timeOffset="38915.261">6300 5976 3124 0,'0'0'207'0,"0"0"-159"15,0 0-27-15,0 0-15 16,0 2 10-16,0 5-9 15,0-5-7-15,0 9 2 16,0-1 3-16,0 1 13 16,0-1-7-16,0-2 0 15,3 4 2-15,-3-3 4 16,9-1-1-16,-3 4-5 16,0-6-4-16,6 3 0 15,3 0 1-15,7-4 4 16,-4 1 4-16,0-3-4 0,9-3 1 15,0 0-2-15,-6 0-2 16,9 0-3-16,1 0-4 16,2 0 3-16,-3 0-5 15,12-6 0-15,-9 3 1 16,1 0 1-16,-1 3-1 16,3 0-1-16,-6 0 0 15,-3 6 0-15,7 6 0 16,-7 5 0-16,-6 1 0 15,3 5 0-15,-6-5-4 16,-3 2 2-16,-6 1 1 16,3-7-5-16,-6 4 2 15,0-10 4-15,-6 4-3 16,0-3 3-16,0-3-1 0,0-2 1 16,0-4 0-16,0 0 1 15,0 0 5-15,6 0 6 16,-6 0 6-16,0 0-4 15,3-15-2-15,7-3-6 16,-1 0-6-16,0 2 0 16,6-5 0-16,3 3-3 15,9 0 3-15,3 3-6 16,3 4-1-16,10 2-6 16,-4 7 4-16,6-2 1 15,6 4 0-15,1 0 1 16,8 0-7-16,4 0 0 15,-1 0 0-15,0 0 3 0,7 0-1 16,-7 0-5-16,-3 0 4 16,-11 0 4-16,-1-6 5 15,-3-8 4-15,-12-4 1 16,1-5 6-16,-10-3 8 16,0-3 3-16,0-8-4 15,-12-1-6-15,0 3-8 16,-6-11-13-16,-6 8-38 15,0 9-514-15</inkml:trace>
  <inkml:trace contextRef="#ctx0" brushRef="#br0" timeOffset="73783.368">23510 6921 1195 0,'0'2'1181'16,"0"4"-345"-16,0 0-638 15,0-2-124-15,0-2-24 16,12-2-22-16,21 0-13 15,0 3 2-15,18 3 1 16,13-2 0-16,8-2-4 0,13 3 0 16,5-1 0-16,-5-4-7 15,-1 0-5-15,-2 2-2 16,-7-2 0-16,-8 0-10 16,-10 0-6-16,-18 4-14 15,-12-4-9-15,-8 0-28 16,-19 0-44-16,0 0-32 15,-19 0-598-15</inkml:trace>
  <inkml:trace contextRef="#ctx0" brushRef="#br0" timeOffset="74048.439">23389 7144 2289 0,'0'8'286'0,"15"4"456"16,3-6-607-16,24-1-62 15,4-5-18-15,14 0-19 16,15 0-8-16,16 0-10 16,9 0-7-16,-7 0-1 15,13 0-9-15,-13 0-1 16,-20 0-19-16,-13 4-9 15,-6 2-23-15,-20-4-77 0,-31 2-472 16</inkml:trace>
  <inkml:trace contextRef="#ctx0" brushRef="#br0" timeOffset="121812.698">19924 5946 3381 0,'0'0'149'16,"0"0"-88"-16,0 0-16 16,0 0-12-16,6 0 1 0,12 0-15 15,15 0-9-15,19-2 2 16,20-4-1-16,10-4-1 16,20 1-3-16,1-2-2 15,15 0-3-15,-1 0 0 16,-8-8-2-16,-3 7 0 15,-28 4-16-15,-15 0-13 16,-35 8-21-16,-28 0-67 16,0 0-388-16</inkml:trace>
  <inkml:trace contextRef="#ctx0" brushRef="#br0" timeOffset="145252.1">22025 8113 2781 0,'0'0'197'0,"0"0"-27"16,0-4-23-16,0 4-61 16,0-2-60-16,0 2-11 15,0 0-3-15,0 0 12 0,0 0 11 16,0 0 47 0,0 0-36-16,0 0-15 0,0 0-11 15,0 0-2-15,0 0-4 16,0 0-5-16,0 0-5 15,15 0-1-15,-3 0-2 16,6 0 3-16,12 0-2 16,3 0-1-16,10 0 1 15,-4 0-1-15,-3 0-1 16,6 0 0-16,-2 0 0 16,-10 0 1-16,-3 6-1 15,0-6 0-15,-15 2 1 16,0 0-1-16,0-2 0 15,-12 3 0-15,9-3 0 16,-9 3 0-16,0-3 0 16,0 4 1-16,0-4 1 0,0 2 3 15,0 2-3 1,0 2-1-16,0 2-1 0,0 12 0 16,0 6 0-16,0 8 1 15,0 5 3-15,0 6-4 16,0 8 4-16,0 2-3 15,3 5-1-15,-3 4 1 16,9-1 1-16,-9 8-2 16,0-4 3-16,6 0-2 15,-6-1 2-15,0-2-1 16,0-3-2-16,0-2 2 16,0-7 0-16,0 3 0 15,0-5 1-15,0 0-1 16,0-5 1-16,0 1 1 15,0-5 0-15,0-9-2 0,0 3-1 16,0-3 1-16,0-3-2 16,0-3 3-16,0 1 0 15,6-7-3-15,-6 5 0 16,4-3 0-16,-4-2 1 16,0 2 2-16,0-6-1 15,0 0-2-15,12-1 2 16,-12-4 0-16,0-6-2 15,0 5 1-15,0-5-1 16,0 5 0-16,0-8 3 16,6 2 0-16,-6-3-3 0,0-1 4 15,0 0-1-15,0 0 0 16,0 0 0-16,0 0 2 16,0 0-1-16,0 0-1 15,0 0 0-15,0 0-1 16,0 0-2-16,0 0 1 15,0 0 1-15,0 0-2 16,0 0 0-16,-22 0 1 16,-2 4 1-16,-15 5-1 15,-15-1-1-15,-4 1 0 16,-20-6-7-16,6-3-14 16,-25 0-29-16,15-17-82 15,25-12-534-15</inkml:trace>
  <inkml:trace contextRef="#ctx0" brushRef="#br0" timeOffset="148311.327">17476 8473 3252 0,'0'0'179'0,"0"0"-122"15,0 0-17-15,9 0 5 16,16-10-7-16,8-1-20 16,12-4-5-16,3 4 2 15,22-2 0-15,-7 5-5 16,10 3-2-16,-10 0-8 15,9 3-5-15,-11 2-27 16,-4 0-44-16,-12 0-84 16,-17 0-1306-16</inkml:trace>
  <inkml:trace contextRef="#ctx0" brushRef="#br0" timeOffset="148568.47">17446 8669 3393 0,'0'0'117'16,"0"0"-88"-16,0 0-11 16,0 0 46-16,9 0-21 15,24 0-22-15,16 0 3 16,8 0-8-16,12-6-8 15,22-6-8-15,-3-7-1 16,23-7-27-16,-26 5-78 0,-16-1-692 0</inkml:trace>
  <inkml:trace contextRef="#ctx0" brushRef="#br0" timeOffset="150686.818">18940 8088 3247 0,'0'-2'214'0,"0"-2"-163"15,0 3-13 1,0 1 5-16,0 0-4 0,0 0-22 16,0 28-14-16,0 17 0 15,12 19 7-15,-12 23-2 16,0 19 0-16,0 14 3 15,0 6 0-15,-3 5-4 16,-21-3-1-16,-3 1-2 16,6-6-2-16,0-11 3 15,0-5 2-15,2-13-4 16,10-12-1-16,0-12-1 16,9-8 3-16,0-12-4 15,0-11 0-15,-6-13 0 16,6-9-6-16,0-5-7 15,-6-6-17-15,6-6-8 0,-15-6-20 16,-3-15-62-16,6-12-1805 16</inkml:trace>
  <inkml:trace contextRef="#ctx0" brushRef="#br0" timeOffset="151022.852">18617 9387 3336 0,'0'0'170'0,"0"0"-136"0,0 13-26 16,0 7 7-16,0 9 33 15,9 9-11-15,12 7-15 16,-6 10 4-16,4-3-9 15,2 2-6-15,-6-2-2 16,9-12-4-16,-12 2-1 16,-6-12-2-16,6-10 1 15,-6-9-3-15,3-8 3 16,-3-3 6-16,6 0 8 16,16-18 3-16,5-19-13 15,0-10-7-15,21-30-24 16,1 13-49-16,-19 5-157 0</inkml:trace>
  <inkml:trace contextRef="#ctx0" brushRef="#br0" timeOffset="152863.006">19299 8788 3415 0,'0'3'114'0,"0"5"-87"16,0 10-21-1,0 8 7-15,0 13 26 0,0 2-15 16,0 8-14-16,0-5-6 16,0 7-2-16,0-11-1 15,0-5-1-15,6-2-35 16,-6-17-21-16,0-4-65 16,0-8-507-16</inkml:trace>
  <inkml:trace contextRef="#ctx0" brushRef="#br0" timeOffset="153051.186">19034 9028 3267 0,'0'-3'231'0,"0"3"-174"16,0 0-21-16,0 0-3 0,6 0-3 16,12 0-10-16,15 0-2 15,0 0-4-15,10 0-8 16,11 0-6-16,18 0-6 15,-8-3-46-15,-13-9-113 0</inkml:trace>
  <inkml:trace contextRef="#ctx0" brushRef="#br0" timeOffset="153444.206">19749 8744 3348 0,'0'0'263'15,"0"0"-230"-15,0 0-20 16,0 0-10-16,0 18 2 15,-6 8 7-15,-3 10-5 16,3 4-2-16,0 5-1 16,-9-8-3-16,3-1 1 15,6-10-2-15,6-6 5 16,0-5-3-16,0-7 4 16,0-2 0-16,0-6 2 0,0 4 0 15,18-4 0-15,9 0 4 16,3 0-7-16,12 0-5 15,-2 0 0-15,2-10-24 16,6-1-36-16,-3-4-54 16,-11 4-261-16</inkml:trace>
  <inkml:trace contextRef="#ctx0" brushRef="#br0" timeOffset="153649.563">19903 8888 3444 0,'0'0'142'16,"0"0"-109"-16,0 5-16 15,0 12 1-15,0 10 13 16,0 8-10-16,0 9-11 16,12 9-6-16,-12-4-4 15,9 22-9-15,-3-19-56 16,0-13-113-16</inkml:trace>
  <inkml:trace contextRef="#ctx0" brushRef="#br0" timeOffset="156968.12">10586 11082 3168 0,'0'0'278'16,"0"0"-219"-16,0 0-37 0,0 0-5 16,0 0 14-1,0 3-11-15,0 4-17 16,0 5-3-16,6-5 3 0,-6 6 1 16,9 2 1-16,-3-4 3 15,-6 4-1-15,6-7 0 16,0 3 1-16,-3 2-1 15,-3-5-2-15,12 1-1 16,-6 0-1-16,0-3 2 16,-3 0 2-16,6-3 1 15,3-1 3-15,0 2 5 16,10-2-4-16,-1 2-2 16,3-3-4-16,9-1-2 0,6 5 1 15,1-5-5-15,11 1 3 16,0-1-3-16,10 4 3 15,-4-4-3-15,15 3 0 16,-2-3 2-16,2 3-2 16,4-3 0-16,5 3 0 15,10-3 1-15,-7 0-1 16,10 0 0-16,-10 0 0 16,1 0 0-16,-4 0 1 15,-8 0-1-15,-7 0 0 16,-3 0 0-16,-2-3 0 15,2 3 0-15,-2 0 1 16,-1 0 0-16,15 0 8 16,-8-3 5-16,-10 3-7 0,0 0-7 15,4-7 4 1,-19 6 1-16,0-5-2 0,-8 0 0 16,-10-3 2-16,0 5 1 15,-9-2 2-15,-3-1 3 16,-3-2 1-16,-3-1-2 15,0-6-3-15,0-5-3 16,-6-7-4-16,3-2-6 16,6-35-13-16,-9 12-31 15,0 0-152-15</inkml:trace>
  <inkml:trace contextRef="#ctx0" brushRef="#br0" timeOffset="157818.343">11322 9607 3453 0,'-9'19'98'0,"6"1"-82"16,-3 14-12-16,-3 8 2 15,9 4 17-15,0 4-13 0,0-3-7 16,0-6 1-16,0-6-3 16,0-15 3-16,0-2-1 15,0-14 0-15,0-4 2 16,0 0 5-16,0-19 9 15,0-19-19-15,0-11-7 16,0-16 1-16,0-8 3 16,0 0 2-16,9 6 1 15,0 15 1-15,0 10 6 16,3 18-2-16,-6 16-5 16,16 8 0-16,-4 0-2 15,3 23-2-15,9 18 3 16,-3 11 1-16,3 5-3 0,4 2 0 15,-7-7-11 1,3 9-12-16,-6-20-35 0,-15-15-137 0</inkml:trace>
  <inkml:trace contextRef="#ctx0" brushRef="#br0" timeOffset="157985.512">11280 9827 3391 0,'0'0'178'16,"0"0"-127"-16,0 0-27 16,24-3-12-16,6-6 10 15,7-2-10-15,11-8-12 0,18-13-17 16,-8 1-100-16,-13-1-564 16</inkml:trace>
  <inkml:trace contextRef="#ctx0" brushRef="#br0" timeOffset="158432.21">11938 9207 3421 0,'0'-6'122'0,"-3"6"-63"16,3-4-28-16,-6 3-8 16,-12 1-4-16,9 0-13 15,-3 0-6-15,-9 0 0 16,-4 11-1-16,1 0 1 16,9 6 1-16,-6-2 0 15,9-3 2-15,12 0-2 16,-9 0-1-16,9-1 0 15,0 5-1-15,0 4 1 16,0 0 1-16,15 7 0 16,-3 1-1-16,3 11 0 15,0 1 1-15,9 5-1 16,-5 4 1-16,-4-3-1 16,9 7 1-16,3-8-1 15,-12-7 0-15,21-6-5 0,-3-9-8 16,-2-5-12-16,2-13-21 15,6-5-23-15,-6-14-139 16,-9-9-2210-16</inkml:trace>
  <inkml:trace contextRef="#ctx0" brushRef="#br0" timeOffset="158628.908">12173 9374 2512 0,'-6'0'973'0,"6"0"-916"16,-6 12-38-16,6 19 1 0,0 13 24 16,0 3-14-16,18 5-16 15,4-5-6-15,-1-2-3 16,-3-7-5-16,9-9-2 16,-15-15-53-16,6-2-56 15,-3-12-537-15</inkml:trace>
  <inkml:trace contextRef="#ctx0" brushRef="#br0" timeOffset="159034.34">12119 9062 3490 0,'0'0'116'0,"0"-1"-70"15,0-5-27-15,30 0-7 16,0 0 2-16,19-6-9 16,2 0-2-16,-6 3-1 15,1-2-2-15,-7 1 1 16,-12 4-1-16,-12 5 2 16,-6 1 10-16,-9 0 5 15,0 0 3-15,0 0-5 16,0 0-5-16,0 0-5 15,15 23-3-15,-3 12 2 16,6 12 3-16,10 11 0 0,8 10-1 16,-3 7-1-16,9 5-1 15,-2-7-2-15,-4-3-2 16,-9-8 3-16,0-8-3 16,-24-1-4-16,-3-6-5 15,-18-2-13-15,-73 4-19 16,1-11-74-16,-10-14-765 0</inkml:trace>
  <inkml:trace contextRef="#ctx0" brushRef="#br0" timeOffset="161168.267">10990 9632 2580 0,'0'0'744'15,"0"0"-666"-15,0 0-1 16,0 0-14-16,0 0 10 16,0-11-32-16,0 0-18 15,0-4-3-15,0 1-5 16,0-4-1-16,0 2 1 15,-9-5-3-15,6-3-6 16,-12-2-2-16,3-3-1 16,-6-4-3-16,-3-1 0 15,-3 1-2-15,-9-1 2 16,-1 1-2-16,-14 3-1 16,6 2 1-16,-10 3 0 15,-14 3 1-15,3 7 1 0,-4 4 0 16,-2 4-1-16,2 5 1 15,1 2-1-15,-6 0 1 16,5 0 0-16,7 0 0 16,0 5-1-16,-7 10 1 15,-2 5-2-15,-7 7 0 16,13 1-1-16,-1 7 1 16,-2-3 2-16,9 7 0 15,-4 0-1-15,13-2 1 16,0 7-1-16,3 0 1 15,-10 9 0-15,-5 2 0 0,12 0 0 16,2-1-1-16,1-2 1 16,0-5 0-16,12 0 0 15,5-9 0-15,1-3 0 16,9-9 0-16,6-6 0 16,0-4 0-16,6-8 0 15,6-6-10-15,0-2-22 16,-12 0-39-16,12 0-25 15,0-14-250-15</inkml:trace>
  <inkml:trace contextRef="#ctx0" brushRef="#br0" timeOffset="161536.05">8853 9700 3307 0,'0'5'155'15,"0"-5"-95"-15,0 0-22 16,0 0 3-16,0 0-1 16,0 1-26-16,0 10-8 15,0-3-4-15,0 12 1 16,-3 7 3-16,-3 11 5 15,6 5 1-15,-6 7-7 16,-6-1 0-16,12 2-1 0,0-10 2 16,0-3-2-1,0-3 0-15,12-9 3 0,-6-3-3 16,3-8 1-16,13-3-1 16,5-7 2-16,6-5 2 15,12 0 0-15,22-22-7 16,35-34-1-16,-8 6-35 15,2-7-149-15</inkml:trace>
  <inkml:trace contextRef="#ctx0" brushRef="#br0" timeOffset="169102.679">10794 12984 3519 0,'0'0'130'0,"0"0"-107"15,0 0-19-15,15 0-2 16,24 0 10-16,13 0-2 15,20-2-5-15,13-6-1 16,11-2 0-16,1-2 5 16,9 2-6-16,-16-6-3 15,-5 1-8-15,-4-2-15 16,-27-1-66-16,-17 6-234 0</inkml:trace>
  <inkml:trace contextRef="#ctx0" brushRef="#br0" timeOffset="170435.058">10755 11317 3110 0,'0'0'225'0,"0"0"-118"15,0 0-24-15,0 0-11 0,0 0-21 16,0 0-22-16,0 0-10 16,0 0-1-16,0 0-8 15,0 2-4-15,9 8-1 16,-9-2-5-16,6 13 0 16,-3 7 6-16,12 11 1 15,-9 6 0-15,9 7-2 16,-3-4-2-16,-3 6-1 15,16-1-2-15,-16-7 3 16,6 4-3-16,-3-8 0 16,3 0 1-16,-3-4-1 15,3-1 0-15,-9-11 0 0,0-10 1 16,-6 3-1 0,6-7 0-16,-6-10 0 0,3 1 2 15,-3 0-1-15,0-3-1 16,0 0 0-16,0 0 3 15,0 0-3-15,0 0 0 16,0 0 2-16,0 0-2 16,0 0 0-16,0 0 3 15,0 0-3-15,0 0 3 16,0 0 2-16,0 0-2 16,0-14-1-16,0-6 1 15,0-7-1-15,0-5-2 16,9 0 0-16,0-7 0 0,-3 7 0 15,6-1-1 1,0 4-2-16,10 6 0 0,-10 6 1 16,9 2-2-16,-9 6-1 15,0 9-4-15,3 0 0 16,-3 0 2-16,6 20 3 16,-3 4 2-16,3 5 2 15,-6 3-1-15,7 3 1 16,-4 1 0-16,0-2-1 15,-12-1-4-15,6-4-23 16,-3-8-57-16,0-9-297 0</inkml:trace>
  <inkml:trace contextRef="#ctx0" brushRef="#br0" timeOffset="175067.582">8413 12915 3343 0,'0'0'166'0,"0"0"-80"15,0 0-33-15,-9 0 0 16,9 0-15-16,0 0-16 15,0 0-7-15,0 0-6 0,0 0 1 16,0 0-4 0,0 0-2-16,9 2-2 0,6-2-2 15,18 3 4-15,18 0 4 16,19-3 0-16,20 0-3 16,10 0 2-16,9-12-4 15,-4-2 0-15,1 0-2 16,-16-1-1-16,-11 0-4 15,-22 6-3-15,-17-5-10 16,-13 2-34-16,-27 0-132 0</inkml:trace>
  <inkml:trace contextRef="#ctx0" brushRef="#br0" timeOffset="189899.368">18850 12915 3253 0,'0'0'252'16,"0"0"-204"-16,33 0-45 15,6 2 3-15,33 1 14 16,31-3 15-16,57 0-8 16,63 0-5-16,19 0 11 15,-16-5-7-15,-42 1-11 16,-60 4-12-16,-48 0-3 16,-4 0-14-16,0 0-9 15,-2 0-9-15,5 0-37 16,-32 0-39-16,-13 0-315 0</inkml:trace>
  <inkml:trace contextRef="#ctx0" brushRef="#br0" timeOffset="190170.706">20419 12657 3424 0,'-6'-2'186'16,"6"2"-146"-16,0 0-19 15,0 0-7-15,0 0 2 16,30 5-3-16,12 16 4 16,16 1 1-16,-1 5-12 15,4 0-2-15,-4-1-4 16,0 3 0-16,-21-5 0 16,-5-7-4-16,-19 4 0 0,-12-4-2 15,-18 7 2-15,-43 4 3 16,-20 11-3-16,-76 16-30 15,12-4-51-15,9-13-174 0</inkml:trace>
  <inkml:trace contextRef="#ctx0" brushRef="#br0" timeOffset="191300.465">17229 12466 2756 0,'0'-8'619'16,"0"2"-544"-16,0-2-9 15,0-2-8-15,0 2-4 16,0 5-27-16,0-3-15 16,-15 0-5-16,6 3-1 15,-12 0 1-15,-7 3-7 0,-2 0-1 16,-3 9-1-16,6 11 1 16,-3 1 1-16,15 5-5 15,9-2-1-15,6-1-3 16,0 3-1-16,21 0-2 15,18 5 5-15,6-3 2 16,7 2 5-16,-4 3 0 16,0-2 0-16,-3-1 0 15,-11-2 0-15,-7-1-7 16,-21-3-2-16,-6-4-1 16,0-3-5-16,-33 1 11 15,-10 0-3-15,-5-7-20 16,-9-11-1-16,-16 0-20 15,13-26-90-15,24-6-493 0</inkml:trace>
  <inkml:trace contextRef="#ctx0" brushRef="#br0" timeOffset="191559.588">17075 12232 3227 0,'0'-3'248'0,"0"0"-192"16,0 2-28-16,0-4-4 15,0 5-4-15,0 0-14 16,6 31-3-16,9 16 2 0,3 16 14 16,6 22-2-16,-6 8-3 15,4 7-6-15,-1-3-3 16,-6-12-2-16,9-9-3 15,-15-18-8-15,6-11-37 16,-3-17-41-16,-6-21-382 0</inkml:trace>
  <inkml:trace contextRef="#ctx0" brushRef="#br0" timeOffset="192219.223">17561 12702 3422 0,'0'0'186'0,"0"0"-147"16,0 0-25-16,18-5-14 15,3-6 8-15,12 0-3 16,-3 1-5-16,1 2-5 16,-7 8-12-16,-3 0-7 15,-15 0 0-15,-6 0 1 16,0 8 4-16,0 11 2 0,0 7 12 15,-18-3 5 1,9 7 0-16,-3-4 4 0,12-3-1 16,0 1 1-16,0-7-1 15,6 0-1-15,9-4 2 16,9 1 1-16,3-2-2 16,-3-1-2-16,-12 0 6 15,3 0-1-15,-8-1-2 16,-7 2-1-16,0-2-2 15,0 4-1-15,-22 4 3 16,-5-2-3-16,-9-1-10 16,3 1-12-16,-6-14-18 15,14-2-58-15,7 0-567 0</inkml:trace>
  <inkml:trace contextRef="#ctx0" brushRef="#br0" timeOffset="192459.504">18029 12426 3433 0,'0'0'106'15,"0"12"-80"-15,9 14-5 16,-3 6 27-16,0 11-17 15,-3 4-19-15,3-3-8 16,12 3-4-16,-18-8-6 16,6-7-34-16,-6-9-33 0,0-11-78 15,0-9-700-15</inkml:trace>
  <inkml:trace contextRef="#ctx0" brushRef="#br0" timeOffset="192609.452">17953 12606 3346 0,'0'-2'133'16,"0"-4"-86"-16,12-2-24 16,9-2 26-16,10 0-15 15,5-6-23-15,6 6-11 16,18-9-19-16,-23 7-62 16,2 1-352-16</inkml:trace>
  <inkml:trace contextRef="#ctx0" brushRef="#br0" timeOffset="193535.126">18675 12206 3403 0,'0'-8'169'0,"0"-2"-98"16,-6-4-21-16,-1 6-22 15,-8-5-12-15,9 5-9 16,-12 3-5-16,3 1-2 0,-9 4 0 16,3 0-3-16,3 4 0 15,-3 12 2-15,0 2-1 16,11 2 0-16,1 0-2 15,0 1-11-15,9 5-3 16,0 0 8-16,25 5 3 16,-1 1 4-16,15 3 3 15,-3 0 0-15,12 0 0 16,-11 3 0-16,-4-3 1 16,-9-3-1-16,-12-6 1 15,-12 0 1-15,0-1-2 16,-9-5 0-16,-18 0 5 0,-9-6-3 15,-4 2-2-15,-2-13 4 16,12-3-1-16,12-13 0 16,3-21 5-16,15-18-1 15,0-10-3-15,27-9-4 16,9-2-4-16,18 6-12 16,1 12-7-16,-10 4-1 15,-12 17-5-15,-15 4-4 16,-18 13-10-16,0 8-44 15,-18 7-482-15</inkml:trace>
  <inkml:trace contextRef="#ctx0" brushRef="#br0" timeOffset="198585.07">10411 14773 3132 0,'0'-4'228'15,"0"-1"-160"-15,0 2-25 0,0 1 0 16,0 2-3 0,0 0-19-16,0 0-10 0,0 0 3 15,3 0 4-15,9 0-3 16,-12 5-3-16,6 6-3 15,0 5 1-15,-3 1-2 16,12 7 1-16,-9-4-2 16,6 3-1-16,3 1 0 15,6-6-2-15,-8-4 0 16,5-6-2-16,-3 1 1 16,-6-3 0-16,6-2 2 15,-3-4 1-15,3 0 1 0,-3 0 3 16,9 0 1-1,-3 0-1-15,6 0-6 0,13 0 1 16,-1-4-3-16,9-5 1 16,3 1-1-16,-5 2-2 15,11-2 0-15,-9 2 0 16,1 2 0-16,-1 2-1 16,6 2 1-16,-3 0-2 15,-5 0 2-15,11 0-2 16,-9 0 2-16,4 8-1 15,8 1 1-15,-6 2 0 16,-8 2-2-16,5 0 2 16,-9 3-3-16,0 1 3 15,-6-2-3-15,-11 3 3 16,5-1-1-16,0 0 1 0,-6 1 0 16,-6-3 0-16,3-1 0 15,-9-1 0-15,6-7 0 16,-6 1 0-16,-6-3 1 15,-3-4 1-15,0 2-2 16,0-2 1-16,0 0 4 16,0 0-3-16,0 0 5 15,0 0 3-15,7-13-6 16,2-6 0-16,3-1-4 16,3-7 2-16,6-1-2 15,3-2 0-15,6 4 0 16,3-1-2-16,7 4 1 15,5-1 1-15,0 9 0 16,6 2-3-16,4 6 3 0,8 5-1 16,-2 2-2-16,11 0 2 15,-3 0-1-15,10 2 2 16,-1 5 3-16,7-6-3 16,5-1 0-16,-11 0 0 15,-1-14 0-15,-17-12 2 16,-4-6-2-16,-21-3 0 15,-6-9 0-15,-2-6 0 16,-13-2 0-16,-3-1-18 16,-12-8-30-16,-12 14-80 15,-6 15-998-15</inkml:trace>
  <inkml:trace contextRef="#ctx0" brushRef="#br0" timeOffset="199337.412">11959 15450 3569 0,'0'7'85'0,"0"17"-66"16,0 8-12-16,0 10 9 16,0 11 0-16,0 1-6 15,0 3-7-15,0-5 0 16,0-11-3-16,0-9 0 15,0-11 0-15,0-12-5 0,6-9-2 16,-6 0-1-16,0-33 4 16,0-14-24-16,0-14-31 15,0-6 26-15,0-4 18 16,0 12 8-16,0 13 7 16,6 17 15-16,3 14 4 15,-3 15-4-15,6 0-4 16,10 11 2-16,8 28 0 15,3 10-1-15,0 1-4 16,0 6-8-16,-3-3 0 16,-2-13-14-16,-7-2-44 15,-9-14-65-15,-12-15-581 0</inkml:trace>
  <inkml:trace contextRef="#ctx0" brushRef="#br0" timeOffset="199495.668">11971 15707 562 0,'0'0'2914'0,"0"-6"-2825"16,0 0-54-16,21-7-12 15,7 6 6-15,2-6-18 16,3-1-11-16,27 0-28 16,-24-5-59-16,7 7-511 0</inkml:trace>
  <inkml:trace contextRef="#ctx0" brushRef="#br0" timeOffset="199937.231">12542 15167 3363 0,'-3'0'209'16,"-3"-2"-161"-16,0 2-24 16,-10 0-17-16,-2 0 0 15,0 0-5-15,-9 14-2 16,-3 4 4-16,6 7-4 16,0-9 4-16,12 2 3 15,-4-6 3-15,7-3-3 0,9-3 0 16,0 0-3-1,0 0-4-15,0 5 4 0,9 6 2 16,7 6-1-16,-4 10 0 16,6 7 0-16,-3 4-2 15,0 6 4-15,3 6-3 16,-3 0 2-16,0 0-1 16,6-4 4-16,-3-9-5 15,-2-4-2-15,2-6-2 16,-6-14 0-16,6-4-3 15,-3-9-8-15,3-6-12 16,24-18-21-16,-12-14-52 0,-11 0-389 16</inkml:trace>
  <inkml:trace contextRef="#ctx0" brushRef="#br0" timeOffset="200633.667">12729 15394 3391 0,'0'0'201'0,"0"0"-152"15,6 0-25-15,9-12-11 0,18-6 2 16,3 4-7-16,-2-1-8 16,-10 3 1-16,-3 6-1 15,-9 0-2-15,-6 6-1 16,-6 0-6-16,0 0 0 15,0 0-7-15,0 12 2 16,-6 8 5-16,-12 5 4 16,-6-3-4-16,9 5 2 15,2-9 3-15,4-1 1 16,9-6-1-16,0-2-5 16,0-3-6-16,9-3 13 15,19 0 2-15,5-3 3 0,3 0-3 16,-6 3 1-16,3 2-1 15,-14 1 0-15,2 4-5 16,-12-5 1-16,3 4 3 16,-12 4-3-16,0 1 4 15,-15-2-1-15,-12 4-7 16,-4 0-21-16,-14-14-39 16,12-2-172-16,0 0-1607 0</inkml:trace>
  <inkml:trace contextRef="#ctx0" brushRef="#br0" timeOffset="201101.722">13000 15083 3321 0,'0'-3'285'0,"0"1"-244"16,6-5-15-16,16 1-5 15,-1 4-2-15,12-10-8 16,9 4-6-16,-9-4-5 16,1 6-3-16,-10 0-3 15,-12 0 2-15,3 0 4 16,-15 6 0-16,0 0 9 15,0 0 10-15,0 0 0 0,0 0-3 16,0 0-7-16,0 0-6 16,0 0-2-16,0 0-1 15,6 12-1-15,0 6 1 16,-3 8 0-16,21 3 0 16,-6 6 4-16,9 3 0 15,-2 7 0-15,2 3-3 16,0 0 1-16,0-2 0 15,-9-2-2-15,-6 0 1 16,-6-6-1-16,-6-3 0 16,0 3 0-16,-27 6 0 15,-63 9-19-15,8-6-73 0,-2-15-797 16</inkml:trace>
  <inkml:trace contextRef="#ctx0" brushRef="#br0" timeOffset="205186.1">8772 13854 2790 0,'0'0'339'16,"0"0"-171"-16,0 0-51 15,0 0-40-15,0 0-17 16,0 0-13-16,0 0-11 16,6 0-4-16,-6 0 2 15,0 0-9-15,0-3-5 16,0-5-6-16,6-2-8 16,0-7-3-16,0 3-3 15,9-7 0-15,0 0 0 0,12-1 0 16,10-5 0-1,8 1-4-15,12-5 4 0,4 5-2 16,8-3 2-16,16 0-1 16,-1 0 1-16,16 0 0 15,2-1-1-15,7 1 1 16,6 0 0-16,-7 5 0 16,1 4 0-16,-3 6-3 15,-4 8 0-15,-2 2 3 16,-1 4 0-16,-2 0 0 15,6 0 0-15,-4 0 0 16,-2 6 1-16,-7 10-1 0,-5-2 0 16,-7 7 0-1,-5-1 0-15,-10 3 0 16,-9 1 0-16,-2-1 0 0,-13 0 0 16,3 4 0-16,-5-7 0 15,-16-2 2-15,12-3-1 16,-9-4-1-16,-6 0 3 15,-6-1 0-15,-9-2-1 16,9-6 0-16,-6 2-2 16,-6-2 4-16,0-2-2 15,6 5-2-15,-6-5 2 16,0 0-2-16,0 0 0 16,0 0 0-16,0 0 0 15,0 0 0-15,0 0-4 16,0 0-2-16,0 0-5 0,0 0-10 15,0 0-13-15,-12 0-17 16,-3 0-47-16,3 0-255 0</inkml:trace>
  <inkml:trace contextRef="#ctx0" brushRef="#br0" timeOffset="205652.01">11024 13678 3331 0,'0'0'151'0,"0"0"-94"16,0 0-16-16,0 0 0 15,0 0-12-15,12 0-18 16,3 0 0-16,3 0 10 16,9 0-1-16,-3 3-6 15,15 1-3-15,1 2-3 16,-1 0-5-16,3 2-3 16,-9-2 1-16,10 2 1 15,-19 0-2-15,0-2 0 16,0 0 2-16,-12-6-1 0,0 0 7 15,-6 0 5 1,-3 0 2-16,-3 0 3 0,0-7-2 16,0-14-6-16,12-9-5 15,-12-8-2-15,0-8-2 16,0-4-1-16,0-3-1 16,0 6-1-16,0 4-8 15,-21-5-9-15,9 13-34 16,0 9-129-16</inkml:trace>
  <inkml:trace contextRef="#ctx0" brushRef="#br1" timeOffset="-197396.244">13417 14620 1109 0,'0'13'2046'0,"0"-11"-1844"16,0 2-147-16,0-2-16 15,0-2 15-15,0 0-5 16,0 0-25-16,0 0-13 16,0 0 1-16,0 0 7 15,0 0 5-15,0 0 4 16,-9 0-3-16,0 0-7 16,-9 0-10-16,9 0-8 15,-12 4 0-15,-4-2 2 16,-2 1-2-16,3 6 0 0,-3-3 0 15,-6 0 1-15,3-4 1 16,-13 1-1-16,7 0 2 16,-3 0 1-16,-9-3 4 15,-4 0-4 1,7 0 3-16,0 0 0 0,-7 0-1 16,1 0-3-16,-3 0 3 15,2 0-3-15,1-6-3 16,3 1 3-16,6-4-2 15,2-3 1-15,4 3-1 16,3-3 3-16,9 1 1 16,0-1-3-16,-4-2-2 15,10-1 3-15,-3-2-2 16,-3-2 1-16,12-3 0 0,-12-3 3 16,15 3 1-16,3-8 1 15,-12-2-3-15,9-3-1 16,3-6-3-16,-10 0 0 15,4-3 0-15,-3-2 0 16,6 6-2-16,-6 4 2 16,3-2 0-16,6 6 0 15,0-2 0-15,6 2-4 16,0 0 4-16,0 0 0 16,6 0 0-16,12-3 2 15,3-1-2-15,3 2-2 16,10-2 2-16,-1 1 0 0,6 3 0 15,6-3 0-15,1 6 0 16,-7-1 0-16,3 10 0 16,0 0 0-16,7 2 0 15,8 3 0-15,-6 3 0 16,13 1 0-16,-1 8 0 16,0 3-3-16,13 0 3 15,-4 0-3-15,1 14 3 16,-4 4 0-16,1 9-3 15,-1-1 3-15,-6 3-1 16,-14 1-1-16,8-2 0 16,-12 7 1-16,-5 3-2 15,-10 1 0-15,3 7 3 16,-12 5-1-16,-6 4 0 0,0 0 1 16,-6 4 0-16,-9 0 0 15,0 6 0-15,-27-2 1 16,-12 4 2-16,-12 1 1 15,-1-4 0-15,-17-1 0 16,5-11-1-16,1-11-3 16,9-12 0-16,-16-29-6 15,22 0-30-15,6-15-149 0</inkml:trace>
  <inkml:trace contextRef="#ctx0" brushRef="#br1" timeOffset="-193327.085">8328 11969 2652 0,'0'0'0'16,"9"0"0"-16,-9 0 661 16,9 0-560-16,7-6-69 15,5-5-21-15,-3 1-2 16,9-4 6-16,6 0-7 15,-3 1-3-15,0 0 5 16,19 4 6-16,-7-3 9 16,6 2 4-16,-5 8-13 15,8 2-10-15,0 0-1 0,7 0-2 16,2 20 0-16,-3 6-3 16,10 10 1-16,-4 1-1 15,3 14-1-15,-8 2 1 16,-7 9 0-16,3 1 0 15,-17 5 0-15,-4 2-3 16,0 0 3-16,-12 4-1 16,-9-5-5-16,-12 0 3 15,0-1 3-15,-12 0 4 16,-21-3 2-16,-12 0-1 16,-16-5 2-16,-2 0 1 15,-16-2 0-15,1-9 0 16,-13-2-5-16,1-11-1 0,-16-5-2 15,4-7 5-15,-4-17 1 16,3-7 6-16,-2-16 5 16,8-30-3-16,7-22-4 15,5-36-3-15,19-8-2 16,14-8-5-16,22-10-3 16,21 19 1-16,9-9-1 15,9 16-13-15,40 13-4 16,17 20-16-16,52 17-36 15,-10 20-97-15,-8 23-1814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0" max="32767" units="cm"/>
          <inkml:channel name="Y" type="integer" min="0" max="32767" units="cm"/>
          <inkml:channel name="F" type="integer" min="0" max="4095" units="deg"/>
          <inkml:channel name="T" type="integer" min="0" max="2.14748E+0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7-26T03:49:53.9950000"/>
    </inkml:context>
    <inkml:brush xml:id="br0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20721 10814 2845 0,'0'2'175'0,"-3"3"166"16,3 1-211-16,-6 0-65 16,6 3-19-16,-6-5-9 0,6-2-15 15,-12 2 1-15,3-2-2 16,-3 3-2-16,-16 2-4 15,-14-1-2-15,6 2-5 16,-9-4-1-16,-7 5-2 16,-14-1 1-16,-6 1-4 15,-13 0 0-15,-6-1-2 16,-5 1 3-16,-1-3 0 16,-11 0 0-16,2-3 0 15,0 0-3-15,10-3 3 16,-13 0-3-16,16 0 3 15,2-12 1-15,1-9 0 16,2-5 0-16,6-6 1 0,-2-4-2 16,6-5-3-1,5-3 3-15,7-4-3 0,-1-5 1 16,19 2 1-16,3-5-2 16,12 4 2-16,5-2-2 15,10-3-1-15,9 4 1 16,9-2-3-16,0 0 0 15,15 2 1-15,18 1 2 16,7-5 0-16,11 2 0 16,12-1 0-16,4 4 0 15,5 2 0-15,7 2 0 16,8 11 0-16,4-5 0 0,8 4-1 16,7 3 1-16,12 1 0 15,15 1-1-15,33-1 1 16,24 4 1-16,15 4-1 15,-18 9 0-15,-39 7 0 16,-39 4 0-16,-31 6 0 16,1 0 0-16,-4 0 0 15,6 0 0-15,22 4 0 16,-18 10-1-16,-4 4 1 16,1-1 0-16,-4 8 0 15,7-3 2-15,-10 1-2 16,3 6-1-16,-5 2-1 15,-10 3 2-15,1 6-3 16,-4 2 2-16,-6 1-1 16,-17 5 1-16,5 2-1 0,-12-1 2 15,-12 4 0-15,3 6 0 16,-6 0 0-16,-15-5 0 16,6 5 0-16,-6 0 0 15,0-1 0-15,0 0 0 16,-15-1 0-16,-12-3 0 15,3 0 0-15,-12-2 1 16,3-5 2-16,-25 0 1 16,10-2 0-16,-9-7-2 15,-19-7 0-15,1 1 3 16,-16-5-5-16,-15-4 2 16,-23-2 1-16,-37 2 1 15,21-11-1-15,9 2 2 16,18-8 3-16,34-3 1 15,-7-3-5-15,-8 0-2 0,14 0 0 16,4 0-2 0,14 0 0-16,7 0-8 0,3 0-14 15,-10 0-28-15,19 3-124 16,6 9-648-16</inkml:trace>
  <inkml:trace contextRef="#ctx0" brushRef="#br0" timeOffset="9143.053">13314 13400 2220 0,'0'13'370'16,"0"-7"412"-16,0-1-703 16,0-3-38-16,12 2 2 15,13-1-4-15,17 3 9 0,15-4-2 16,25 4-8-16,17 0-3 15,7-3-8-15,12 6-12 16,-10-3-8-16,-8 0-4 16,-10 3-3-16,-23-7 0 15,-10 1-3-15,-18 3-9 16,-21-4-13-16,-18-2-34 16,0 0-70-16,-12-11-443 0</inkml:trace>
  <inkml:trace contextRef="#ctx0" brushRef="#br0" timeOffset="10115.574">15883 13398 2687 0,'-6'9'63'0,"6"-3"615"16,-9 0-539-16,9-5-67 16,0-1-9-16,0 0-12 15,15 0-22-15,18 0-16 0,9 4 0 16,16 2 2-16,32 3 0 16,4 3-2-16,38 2-1 15,-14 1-3-15,12-4 0 16,-6 1-5-16,-22-3-1 15,-2-1-3-15,-16-8 0 16,-26 0-5-16,-19 0-9 16,-30 0-6-16,-9-2-4 15,-3-19-42-15,-30 1-166 0</inkml:trace>
  <inkml:trace contextRef="#ctx0" brushRef="#br0" timeOffset="17952.18">13767 12031 2118 0,'0'0'404'0,"0"0"581"16,9 0-944-16,12-9-33 15,12-6-8-15,10 7 0 16,2-1-3-16,-6 6-15 16,-6 3 7-16,-5 0 1 15,-10 14-6-15,-15 16-6 16,-3 11 4-16,0 2 18 15,-21 10 0-15,-19-1 7 16,1-1-3-16,6-4 1 16,0-9 7-16,15-12 9 15,2-11-3-15,16-4-1 16,0-8 4-16,0-3-4 16,28 0-8-16,5 0-1 0,6 0 1 15,3-17-5-15,13 1-4 16,17-16-31-16,-24 6-83 15,1-2-508-15</inkml:trace>
  <inkml:trace contextRef="#ctx0" brushRef="#br0" timeOffset="18197.108">14108 11542 2752 0,'0'0'509'16,"-9"0"-305"-16,9 6-150 15,0 9-32-15,0 11 0 16,0 6-14-16,21 1-8 15,-3 19-50-15,6-11-120 16,1-9-1218-16</inkml:trace>
  <inkml:trace contextRef="#ctx0" brushRef="#br0" timeOffset="18489.675">14413 11717 2702 0,'-15'-2'883'16,"3"-4"-833"-16,-3 0-24 16,0 6 1-16,-4 0-9 15,4 0-11-15,0 14-7 16,3 10 0-16,6 5-2 16,6 1-1-16,0-2-1 15,12-3 2-15,15 1 2 16,1-10-3-16,-4 0 3 15,3-1-1-15,-15-4 1 16,-3-6-1-16,-9 5-11 16,0-1-31-16,-9-1-1 0,-30-4 2 15,-4-3-71 1,13-1-108-16</inkml:trace>
  <inkml:trace contextRef="#ctx0" brushRef="#br0" timeOffset="19443.78">15011 11869 2713 0,'-10'0'828'16,"4"0"-748"-16,6 0-36 15,-3 0-2-15,-9 0-20 16,-3 10-14-16,3 22-7 15,-9 5 3-15,0 14 3 16,12-2-3-16,-6 1-1 16,15-8-3-16,0-11 0 15,0-4-2-15,24-16-4 16,3-7-3-16,3-4 0 16,13-7-5-16,-4-17-17 0,-6-5-7 15,0 6 15 1,-15 0 14-16,-6 14 6 0,-3 6 3 15,-3 3 3-15,0 3-3 16,4 20 2-16,2 3-2 16,0 4 1-16,-3-4 0 15,15-4-1-15,-12-15 0 16,6-7-9-16,-3 0-2 16,-3-13-9-16,-6-24-37 15,-6-3-23-15,0-1 17 0,-6 0 25 16,-21 12 23-1,-18 5-2-15,3 18-80 0,5 4-218 0</inkml:trace>
  <inkml:trace contextRef="#ctx0" brushRef="#br0" timeOffset="20298.964">15336 11999 2989 0,'0'6'375'0,"0"-4"-188"16,0 7-143-16,0 6-20 16,0 0-3-16,7 8 3 0,-1 3-14 15,6-2-7 1,-12-1-3-16,9-3-3 0,-3-8-8 16,-6-9-6-16,6-3 8 15,-6 0 9-15,6-9 8 16,-6-17-8-16,9-1 0 15,-9 4 0-15,12 5 4 16,-6 13-1-16,-3 2-3 16,12 3 0-16,-3 0-3 15,3 6 0-15,-3 11 1 16,3-2 2-16,-3-4 0 16,-2-5-1-16,-1-6-2 15,6 0 3-15,-3-6 0 16,0-14 3-16,-3-6 2 0,3-1 3 15,-6 10 8-15,0 5 0 16,-6 9-8-16,0 3-7 16,6 0-1-16,9 0-3 15,-3 15 1-15,6 2-4 16,-3-2-6-16,4-3 1 16,-7-9 1-16,9-3 4 15,-12-3 4-15,9-20 2 16,-6-1 0-16,-9 3 9 15,6 0 7-15,-9 14 2 16,0 3-6-16,6 4-10 16,6 4-2-16,3 22-3 15,-3 15 3-15,9 5-2 16,-9 10-5-16,1 2-1 0,2 3 1 16,-12 4-3-1,6-6 3-15,-9 0 4 0,0-13 3 16,0-5 1-16,0-12 1 15,0-11-2-15,0-10 1 16,0-4 2-16,0-4 3 16,0 0 4-16,0-4 8 15,0-18-5-15,-12-20-5 16,-12-8 4-16,8-14 4 16,-5-14-4-16,3-11-6 15,-3-1-2-15,3 2-1 16,12 9 5-16,6 17 0 0,0 19-8 15,18 11 0-15,15 19-3 16,0 13-4-16,7 0-1 16,-10 15-2-16,-3 17 0 15,-6 9 1-15,-15 4-2 16,-6-5 1-16,0-5 2 16,-27 1-1-16,-6-10-4 15,-15-5-24-15,11-10-62 16,10-11-542-16</inkml:trace>
  <inkml:trace contextRef="#ctx0" brushRef="#br0" timeOffset="20966.009">16680 11729 2764 0,'0'-6'841'16,"0"-6"-737"-16,-9-5-77 16,-4 5 1-16,-8-2-5 15,0 5-7-15,-6 5-10 16,12 4-6-16,-6 0 0 15,9 25-3-15,6 4-5 16,6 3-8-16,0 6 0 16,6-2 1-16,21-2 4 15,-6 5 7-15,15-7 2 16,-12 0 2-16,-2-5 0 0,-13-1 0 16,-9-6-6-16,0 1 0 15,-31-1 1-15,-2-3 3 16,-9 1-2-16,3-10 2 15,2-3 1-15,4-5-1 16,24 0-8-16,9-25-17 16,0-7-30-16,6 0 1 15,27 3-7-15,13 6 7 16,-1 4 18-16,0 13 26 16,1 6 12-16,-7 0 20 15,0 15 20-15,-12 12 3 16,-3-1-3-16,-9-2-8 15,-6-1-11-15,1-8-9 16,-4-4-12-16,0-11-5 0,0 0-58 16,-6-17-85-16</inkml:trace>
  <inkml:trace contextRef="#ctx0" brushRef="#br0" timeOffset="21543.611">16761 11674 2474 0,'0'0'855'16,"0"-3"-728"-16,0 0-90 15,0 3-19-15,27 0-15 16,6 0-3-16,13 17-31 16,-1 9-21-16,0-2-6 15,1-4-2-15,-1-2 37 16,-12-9 23-16,-9-9 51 0,-3 0 53 16,-21 0-6-16,0 0-18 15,0-6-23-15,0-2-14 16,-6 2-12-1,-9 2-20-15,6 4-7 16,0 0-4-16,3 6-2 0,0 12 2 16,-3 5-2-16,9-2-2 15,0 0-2-15,0 1 1 16,15-1 3-16,9 5 2 16,-3 4 2-16,6 4-2 15,-2 5 5-15,2 8-1 16,-18 1 2-16,15 0-3 0,-18-1 1 15,-6 1-3 1,0-12 1-16,0-3-2 0,-6-13 0 16,-18-7 3-1,0-13 2-15,-1 0-1 0,4-13 0 16,-3-21 1-16,0-13-5 16,21-12-5-16,-3-7-2 15,6-2 2-15,9 3 2 16,24 6 1-16,10 17-3 15,-1 9-1-15,6 15 0 16,-6 12 3-16,-8 6 0 16,2 0 0-16,-15 26 1 15,3 5 2-15,-15 0-2 16,9 1-5-16,-12-2-5 16,-6-10-5-16,0-3-20 15,0-11-15-15,0-6-34 16,0 0-87-16,0-2-987 0</inkml:trace>
  <inkml:trace contextRef="#ctx0" brushRef="#br0" timeOffset="22966.042">17516 11940 2341 0,'-6'0'291'16,"-7"2"3"-16,13 2 242 16,-9-2-461-16,6-2-5 15,3 0-6-15,0 0-15 0,0-6-18 16,12-4-20-1,7-11-6-15,2 5-2 0,-3 2-1 16,6 6-2-16,-3 4 0 16,-6 4 0-16,3 0-4 15,-6 26 4-15,6 5-2 16,-2 4 1-16,-1 0 1 16,-12-6 0-16,12-2 1 15,-3-7-1-15,-9-12 0 16,9-2 1-16,-6-6-1 15,3 0-1-15,6 0 1 16,3-14 0-16,9-10-5 16,-5-2-2-16,-13-3-2 15,9 5-1-15,-6-3 6 16,-12 11 4-16,0 1-1 16,0 5 1-16,0 3 3 0,-12 3 0 15,-6 4-3-15,9 0-2 16,-13 0 1-16,10 17 1 15,-3 8-1-15,15 1-1 16,0 3-2-16,0 3-2 16,15-5-3-16,12-4-13 15,7-9-7-15,8-8-10 16,12-6-14-16,-8 0-30 16,-1-17-45-16,6-13-146 15,-12-5 23-15,-5 2 173 16,-7-1 78-16,-9 5 213 0,-12 2 41 15,-6 10-78-15,0 7-44 16,-6 8-51-16,-12 2-43 16,-9 0-14-16,8 12-9 15,-8 15-6-15,6 5-4 16,9 3-1-16,12 0-4 16,0-6-1-16,0-6-3 15,12-5-7-15,9-12-1 16,12-6 5-16,7-12 0 15,-10-29-19-15,6-15-18 16,-9-12-14-16,3-10 5 16,-27-4 18-16,-3-9 35 15,0 1 28-15,-12 1 38 0,-9 20 3 16,6 19 4 0,3 21-22-16,9 20-22 0,3 9-24 15,0 23-5-15,15 37-1 16,-3 8 1-16,12 23 0 15,4 1-1-15,-1-5-18 16,18 5-55-16,-6-23-38 16,-9-25-116-16</inkml:trace>
  <inkml:trace contextRef="#ctx0" brushRef="#br0" timeOffset="23185.293">18925 11717 2769 0,'0'10'891'0,"0"7"-845"0,0 1-14 16,0 10 1-16,0 4-11 16,0 3-10-16,0 2-11 15,0-3-1-15,0-8-20 16,0-7-41-16,0-13-139 15,0-6-1112-15</inkml:trace>
  <inkml:trace contextRef="#ctx0" brushRef="#br0" timeOffset="23316.897">18868 11524 2790 0,'-3'0'755'0,"3"0"-660"15,0 0-72-15,0 0-23 16,0 0-51-16,18 24-32 15,9-7-165-15,-3 0-2101 0</inkml:trace>
  <inkml:trace contextRef="#ctx0" brushRef="#br0" timeOffset="23631.937">19013 11688 2414 0,'0'21'862'16,"0"-9"-667"-16,0 8-110 15,0 1-8-15,3-1-30 16,6 3-18-16,6-2-12 15,-12 0-11-15,12-1-4 16,-9-8-1-16,3-3-1 16,-6-7 1-16,-3-2-1 0,0 0 4 15,0 0 2-15,9-9 2 16,-3-15-1-16,9-11-3 16,9 2-1-16,-6-3-3 15,10 6 0-15,-10 13-1 16,9 11 1-16,-6 6 0 15,3 6-1-15,3 26 0 16,-9 12 1-16,10 2 2 16,-10 5-2-16,0-10 0 15,-3-9 0-15,-3-11-9 16,15-21-20-16,0-4-50 16,-9-25-100-16</inkml:trace>
  <inkml:trace contextRef="#ctx0" brushRef="#br0" timeOffset="23815.81">19541 11273 2647 0,'-6'0'679'15,"6"17"-471"-15,-12 12-144 16,12 16 20-16,0 4-28 16,0 13-24-16,18 1-19 15,-3 2-6-15,3-3-3 16,-9-4-4-16,6 3-11 15,-9-14-56-15,-6-16-182 0</inkml:trace>
  <inkml:trace contextRef="#ctx0" brushRef="#br0" timeOffset="23955.049">19474 11691 2428 0,'0'3'1251'16,"12"-3"-1185"-16,22 0-45 15,20 0-11-15,30-9-10 16,-8-11-64-16,-13-3-468 0</inkml:trace>
  <inkml:trace contextRef="#ctx0" brushRef="#br0" timeOffset="26464.685">13996 15709 1530 0,'0'0'785'0,"0"0"-555"15,0-2-143-15,0 2-41 16,0 0-6-16,0 0-25 16,0 0-15-16,0 0 265 15,0 0-73-15,0 0-69 16,-6 0-40-16,-3 2-16 16,9-2-21-16,0 4-15 15,0-2-2-15,0-2-9 0,0 0-2 16,0 4 2-16,0-4 9 15,0 0-3-15,0 2-4 16,0-2-4-16,0 0-4 16,0 3 0-16,0-3-4 15,0 0-4-15,0 3-2 16,0-3 2-16,15 3-6 16,-9 3 5-16,16-3 0 15,2-1-1-15,0 5 1 16,12-1 2-16,3 0-2 15,1-4-3-15,11 4 1 16,0-6 0-16,16 3 0 16,-4-3 1-16,3 0-4 0,1 0 3 15,8 0 1 1,4 0 0-16,-7 0-1 0,-8 0 1 16,-4 0 0-16,-9 0 2 15,-9 0-3-15,1 0-2 16,-19 0 3-16,-3 0-4 15,-9 0 0-15,-12 0-2 16,0 0-11-16,-9 0-32 16,-15-11-67-16</inkml:trace>
  <inkml:trace contextRef="#ctx0" brushRef="#br0" timeOffset="30660.563">14778 14987 2949 0,'0'-12'38'0,"-6"-3"341"16,6-6-300-16,0-1-59 15,24-3 5-15,22 5-1 16,20-4-12-16,12 8-3 16,40-3-1-16,36 8 5 15,48 0 13-15,13 7 5 16,-7 4-1-16,-24 0-15 15,-51 21-10-15,-34-1-2 16,-23 0-3-16,-16 4 0 0,3 3-4 16,-5 2-1-16,-1-3 0 15,-27-2 1-15,-2-4-1 16,-22-8-4-16,-6-1-8 16,0-5-11-16,3-2-13 15,9-4-46-15,-12 0-357 0</inkml:trace>
  <inkml:trace contextRef="#ctx0" brushRef="#br0" timeOffset="30984.047">16489 14755 3372 0,'0'0'210'0,"0"0"-166"15,0 0 3-15,0 0-7 16,6 0-14-16,13 4-17 16,2 12-6-16,12 2 3 15,3 2-2-15,9 5-1 16,4-5-2-16,-13 1-1 16,6 2 2-16,-21-2-2 15,3-1-3-15,-15 1-1 16,-9-1-3-16,0 0-1 15,-24 7 4-15,-27 7 4 0,-24-1-5 16,-7 5-10 0,-21 9-24-16,25-8-54 0,21-13-522 0</inkml:trace>
  <inkml:trace contextRef="#ctx0" brushRef="#br0" timeOffset="32199.092">17413 15069 3279 0,'-18'-6'188'0,"9"0"-155"16,-3 0 18-16,-9 3-10 15,2 3-18-15,-2 0-16 16,-3 12-5-16,-3 11 8 16,9 10-2-16,-6-2-2 15,9 5-3-15,9-8-3 16,-3-3-5-16,9-9-2 15,0-10-8-15,0-6 0 16,15 0 10-16,9 0 5 16,9-26-4-16,-6 4-8 15,6-5 2-15,-17 3 5 16,8 12 5-16,-12 3 3 0,0 7 11 16,-12 2-4-16,6 0-6 15,9 0 0-15,-9 11-4 16,6 1 2-16,9 2-2 15,18-4-12-15,7-4-40 16,-16-6-140-16</inkml:trace>
  <inkml:trace contextRef="#ctx0" brushRef="#br0" timeOffset="32599.665">17727 15110 3366 0,'-15'-4'188'0,"-12"4"-134"16,5 0 16-16,-5 0-31 16,12 6-20-16,0 14-11 15,3 7-7-15,6-1-1 16,6 0-6-16,0-5-1 16,0-3-4-16,12-10 5 15,9-8 5-15,3 0-5 16,10-10 3-16,-1-28-14 15,0-13-17-15,-9-4 6 16,3-12-3-16,-9-5 3 16,-9-7 16-16,-9 1 12 15,0-1 7-15,0 15 12 16,-9 17 21-16,3 17 5 0,-6 22-18 16,3 8-17-16,6 6-10 15,-3 37-1-15,-3 19 1 16,9 16-4-16,-6 11-3 15,6-2-13-15,0-1-19 16,15-19-21-16,36-6-90 16,-5-20-101-16,-1-17-1237 0</inkml:trace>
  <inkml:trace contextRef="#ctx0" brushRef="#br0" timeOffset="34002.098">18107 15065 2356 0,'0'0'104'0,"-12"0"811"15,-6 0-783-15,-9 0-75 0,0 0 4 16,-1 0-15 0,10 18-19-16,0 5-16 0,-6 3-3 15,9 5-4-15,0-3-1 16,15-3-3-16,0-5-6 16,0-6-9-16,0-6-19 15,15-4 10-15,0-4-1 16,18 0-3-16,-6-10-11 15,7-16-10-15,-4-9-15 16,-3-9-17-16,0-9-20 16,0-10-134-16,-12-4-114 15,-9-17 77-15,-6 3 272 0,0 0 358 16,-6 10 55 0,-9 22-204-16,3 17-70 0,-3 16-66 15,9 16-36-15,6 6-28 16,-6 38-6-16,0 15-2 15,6 20 12-15,0 5-6 16,0 5-3-16,0-4-4 16,0-12-4-16,12-11-5 15,0-16 4-15,3-18-5 16,6-9 0-16,1-17 3 16,5-2 7-16,6-15 1 15,-3-17-1-15,6-9-3 16,-12 1 2-16,4-1 0 15,-13 3 1-15,-3 11 0 16,-12 7 6-16,0 13 19 0,0 6-1 16,-18 1-7-1,-3 0-14-15,-7 20 0 0,7 6-3 16,6 7 0-16,3-5 0 16,12-1-5-16,0-7-12 15,12-6-12-15,12-2 9 16,-3-5-3-16,4-5-12 15,-4 2 3-15,-6-2 17 16,0 2 10-16,0 4 5 16,-12 0 4-16,12 4 1 15,-9 1-2-15,9 0 1 16,-9-4 4-16,9 1-3 16,3-4 4-16,-8-4 0 0,11-2 2 15,0 0-4-15,-3 0 1 16,3-18-8-16,12-4 1 15,-15-5 1-15,9-6-2 16,-8-1-3-16,-7 2 3 16,3 5 0-16,-15 7 13 15,0 5 22-15,0 9 6 16,-15 6-13-16,-9 0-18 16,2 15-9-16,1 11-1 15,12 9 4-15,0-3-1 16,9 1-3-16,0-11 0 15,0-1-3-15,18-15 3 16,9-2-5-16,4-4 0 0,2-10-4 16,15-19-13-1,-15-5 5-15,4-3 5 0,-4 3 6 16,-12 1 6-16,-12 10 8 16,3 9 18-16,-12 5 4 15,0 6-2-15,0 3-13 16,-15 0-11-16,3 12-4 15,-3 8 0-15,12 7-5 16,-6 1-6-16,9-1 0 16,0-3-1-16,12-4 5 15,9 1 4-15,0-11 0 16,-6 6 3-16,9-8 0 0,-21-5-1 16,3-3 1-1,-6 3 0-15,0-3 4 0,0 0 2 16,-6 3-5-16,3-3-1 15,-12 0 0-15,6 0 1 16,6 0-1-16,3 0 0 16,0 0 0-16,0 0 0 15,0 0 1-15,12 0-2 16,12-17 1-16,0-7-2 16,10-4 2-16,8-9-1 15,-9 3 1-15,0-1 0 16,-9 6 5-16,-5 3 2 15,-10 8 0-15,-3 5 12 16,-6 11-1-16,0 2-6 16,0 0-8-16,0 0-4 0,-6 21 0 15,-3-1-4-15,9 3-5 16,0 7-3-16,9-7 2 16,9-6 3-16,3 4 3 15,-3-9 4-15,3 0 0 16,-18-3-1-16,6-3 1 15,-9 1 0-15,0 6 0 16,-12-1 4-16,-18 2-4 16,9 0 0-16,-15-1-11 15,2-6-15-15,19-7-45 16,0 0-75-16,9-17-1075 0</inkml:trace>
  <inkml:trace contextRef="#ctx0" brushRef="#br0" timeOffset="34151.051">19565 15007 3571 0,'0'0'204'16,"0"0"-181"-16,0 0-5 16,15 0-18-16,3-20-19 15,0-13-736-15</inkml:trace>
  <inkml:trace contextRef="#ctx0" brushRef="#br0" timeOffset="37481.7">6919 5891 2895 0,'-12'0'266'0,"12"0"194"16,0 0-397-16,0 0-31 15,12 0-20-15,12 0-3 16,0 0 3-16,30 0 0 15,10 11-2-15,23 6-2 16,34 2 3-16,60-3 0 16,49-10 0-16,32 0-4 15,-8-6-1-15,-22 0-1 16,-42 0-1-16,-36 0-2 16,-27 4-2-16,-52-2 0 15,-11 2-5-15,11-2-2 16,-17 1 0-16,8 1 0 0,-27-2 0 15,-21-2-8-15,-18 4-3 16,0-4-13-16,-15 0-35 16,-12 0-57-16,12 0-729 0</inkml:trace>
  <inkml:trace contextRef="#ctx0" brushRef="#br0" timeOffset="37783.17">8998 5818 3395 0,'-6'0'274'15,"0"0"-234"-15,6 0 4 0,0 0-24 16,0 0 1 0,12 0-9-16,22 8-8 0,-4 7-3 15,18 5 1-15,-6 6-2 16,1 5 1-16,-4-3-1 15,-6 2 0-15,-9 2-6 16,-12 0-3-16,-3 4-5 16,-9 4 1-16,0 7 5 15,-36 8 6-15,-6 11-1 16,-16 0 0-16,-14 1 2 16,3-8-9-16,-4-4-13 15,13-19-43-15,21-21-211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0" max="32767" units="cm"/>
          <inkml:channel name="Y" type="integer" min="0" max="32767" units="cm"/>
          <inkml:channel name="F" type="integer" min="0" max="4095" units="deg"/>
          <inkml:channel name="T" type="integer" min="0" max="2.14748E+0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7-26T03:53:25.3130000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29552 3105 2783 0,'-6'-9'354'0,"6"-1"-277"0,0 3-11 16,0-5-1-16,-9 3-22 15,9 5-28-15,0-2-11 16,-3 1 15-16,-3 3 2 16,0-1-11-16,-9-1-6 15,3 4 0-15,-6 0-4 16,-4 0 0-16,-5 0 0 15,3 12 0-15,-3 2 0 16,6 5 0-16,9-2-1 16,6-2-3-16,6-1 0 15,0 1 0-15,0-3-6 16,18-4-7-16,9 7 17 16,6-4 0-16,-6 1 4 0,7 0 4 15,-10-1-7 1,-3 1-1-16,-15 3 4 0,0-4-4 15,-6 2-7 1,0-2 7-16,0 4 0 16,-24-1 1-16,9-5 0 0,-3 1 5 15,-4-9-5-15,10-1 9 16,-3 0 0-16,15-17-9 16,0-10-1-16,0 1-6 15,0 0 3-15,0 0-17 16,18 2-9-16,16-4-73 15,-7 10-160-15,-6 0-1636 0</inkml:trace>
  <inkml:trace contextRef="#ctx0" brushRef="#br0" timeOffset="410.497">29778 3096 3166 0,'0'0'219'0,"-3"-3"-173"16,-3 3-27-16,-3 0-2 15,3 0-1-15,-6 3-9 16,6 15-7-16,-12 1 1 16,18 2-1-16,-3 6 0 15,3-7 0-15,0 0 1 16,3-2-1-16,15-6 1 16,6-6 2-16,3-6-2 15,1 0-1-15,2 0-9 16,-6-18-12-16,-3-8-12 15,-15-3-29-15,-6-1-60 16,0-2-6-16,-6 12 19 16,-48 14 15-16,5 6-202 0,4 0-797 0</inkml:trace>
  <inkml:trace contextRef="#ctx0" brushRef="#br0" timeOffset="883.242">30153 3069 3220 0,'-6'-5'234'0,"-10"-1"-185"16,4 2-24-16,3-2 3 15,-3 6 2-15,-9 0-18 16,6 0-12-16,-6 10 0 15,0 17 1-15,9-1-2 16,0 3 1-16,12 0 0 16,0-3-6-16,0-1-8 15,12-12-13-15,15 0 1 0,6-11 11 16,3-2 7-16,-6 0-3 16,4-12-17-16,-7-9-15 15,-18-5 0-15,-9 3-30 16,0 3-49-16,-36 5-1 15,-1 6-80-15,-2 6-139 0</inkml:trace>
  <inkml:trace contextRef="#ctx0" brushRef="#br0" timeOffset="1357.432">30494 3146 3007 0,'0'-4'329'0,"-3"2"-265"15,-3 2-30-15,-13 0 2 0,10 0-11 16,-3 0-8-16,-3 14-9 16,-6 10 8-16,18-4-1 15,-3 3-7-15,-3 2-2 16,9-5 1-16,0-3-7 15,18-2 1-15,18-9-2 16,4-4-3-16,-1-2-1 16,6-2-6-16,0-22-12 15,-5-8-11-15,-19-1 11 16,-3-1 0-16,-18 1 12 16,0 4 11-16,-33 9 7 15,-13 11-7-15,-20 9-1 16,9 6-21-16,2 17-165 0</inkml:trace>
  <inkml:trace contextRef="#ctx0" brushRef="#br0" timeOffset="17483.501">30949 5039 916 0,'0'0'929'15,"0"0"-538"-15,0 0-159 0,0 0-75 16,0 0 18-16,0 0-65 15,0 0-52-15,0 0-5 16,0 0 15-16,0 0 11 16,0 0-3-16,0 0-20 15,0 0-5-15,0 0-6 16,0 0-17-16,0 0-9 16,0 0-1-16,0 0-4 15,0 0 0-15,0 0-4 16,0 0-4-16,0 0 1 0,0 0 0 15,0 0 3 1,9 0 1-16,-3 0 0 0,1 0-3 16,-4 0 1-16,15 0-4 15,-12 0 1-15,3 0-3 16,9 0 1-16,-12 0 0 16,6 0-3-16,0 0 6 15,0 0-1-15,-3 0-6 16,3 0 3-16,-6 0 4 15,9 0-2-15,-9 0 0 16,0 0 0-16,6 0 1 16,4 0-1-16,-10 0-2 15,6 0 1-15,0 0-1 16,3 0-2-16,3 0 3 16,-6 0-2-16,3 0 0 0,-6 0-1 15,6 0-1-15,-3 0 0 16,9 0 1-16,-11 0-1 15,8 0 0-15,-3 0 1 16,3 0-1-16,0-3 0 16,-6 3 0-16,0 0 3 15,3 0-3-15,-6-3 0 16,9 3-1-16,-6 0 2 16,0 0-1-16,1 0 0 15,8 0 4-15,-6 0-1 16,9 0-2-16,3 0 1 15,-18-3-2-15,18 3 0 16,-6 0 0-16,-5 0 0 0,8-2 0 16,-6 2 0-16,9 0 0 15,-9-4 0-15,9 4 3 16,0-2-2-16,-2 2-1 16,-4-6 0-16,0 2 1 15,3 4 1-15,0-2-2 16,-3 2 0-16,-9 0 1 15,9 0-1-15,-6 0 0 16,10 0 0-16,-7 0 1 16,0 0-1-16,3 0 1 15,-12 0 1-15,15 0 0 16,-6 0-1-16,-3 0 2 16,-3 0 0-16,7 0 0 15,-4 0 1-15,3 0 1 0,-6 0-3 16,3 0 2-16,3 0-1 15,-3 0 1-15,3 0-1 16,-9 0 0-16,15 0 0 16,-15 0-1-16,7 0 0 15,2 0-2-15,-3 0 2 16,6 0 0-16,-9 0-1 16,-3 0 1-16,15 0-1 15,-12 0 1-15,9 0-2 16,-9 0 2-16,1 0-1 15,8 0 0-15,-9 0 1 16,6 0 1-16,0 0 0 16,3 0-1-16,0 2 0 0,-6-2 2 15,9 0-2-15,-5 4 2 16,-1-4-4-16,3 0 0 16,-12 0 0-16,15 0 1 15,-6 0-1-15,-3 0 1 16,3 0-1-16,-6 0 2 15,9 0 0-15,-11 0-2 16,8 0 5-16,-3 0-5 16,0 0 1-16,-9 0 2 15,0 0 0-15,9 0 1 16,-9 0 0-16,0 0-1 16,-3 0 1-16,-3 0-2 15,18 0 2-15,-18 0-4 0,6 0 0 16,0 0 3-1,-3 0-3-15,6 0 0 0,-9 0 2 16,9 0 0-16,-9 0 0 16,0 0 1-16,0 0-1 15,0 0 1-15,0 0-1 16,0 0-1-16,0 0 0 16,0 0-1-16,0 0-2 15,-9 0-17-15,-15 0-35 16,3 0-173-16</inkml:trace>
  <inkml:trace contextRef="#ctx0" brushRef="#br0" timeOffset="20683.995">31043 5004 2396 0,'0'0'278'0,"0"0"-171"16,0 0 15-16,0 0-40 15,0 0-14-15,0 0 8 16,0 0 41-16,0 0-21 15,0 0-35-15,0 0-17 16,0 0-13-16,0 0 7 0,0 0-7 16,0 0-4-16,0 0 3 15,0 0-6-15,0 0-7 16,0 0-2-16,0 0-3 16,0 0-2-16,-9 0 1 15,6 0 2-15,3-9 1 16,0 0 2-16,0-5-4 15,-6-1-2-15,6-3-4 16,0 2-1-16,0-9 0 16,-9 5-2-16,9-3 2 0,0-3 2 15,0-4 0 1,0 2-5-16,-9-3 1 0,9 3 0 16,0-2 0-1,0 4 0-15,0-4-1 0,0 2 1 16,0-2 1-16,-3 1-2 15,3 3 0-15,0-3 0 16,0-2 0-16,-6 3 0 16,6-2 0-16,0-2-2 15,0 3 2-15,0-4-2 16,0 5 3-16,-6-2-3 16,6 1 0-16,0 0 0 15,0-1 1-15,-6 2 1 16,6-3-2-16,-12 3 0 15,12-2 0-15,0 3 2 0,0 1-1 16,-3 0 0 0,3 0 2-16,0 2-2 0,0 1 2 15,0 0-3-15,0-1 2 16,0 4-2-16,0-3 1 16,0-2-1-16,0 3 1 15,0-4-1-15,0 1 0 16,0 3 2-16,0 1-1 15,0 3-1-15,0-1 2 16,0-3-2-16,0-1 1 16,0 2-1-16,0-2 0 15,0-3 2-15,0 0-2 16,0-1 0-16,0-2 0 0,0 2 0 16,0 0 0-1,0-2 0-15,0-3 0 0,0 0 1 16,0 0-1-16,0 0 0 15,0 0 0-15,0 0 1 16,0 0-1-16,0 3 0 16,0 2 0-16,0-3 0 15,0 9 0-15,0 8 0 16,0-6 0-16,0 7 0 16,0 4 0-16,0 0 0 15,0 1 1-15,0 1-1 16,0 5 0-16,0-3 0 0,0 4 1 15,0 0-1 1,0 0 1-16,0 0-1 0,0 0 0 16,0 0 0-16,0 0 0 15,0 0 0-15,0 0-3 16,0 0 2-16,0 0-1 16,0 0 2-16,0 0 0 15,0 0 0-15,0 0-1 16,0 0 1-16,3 0-2 15,-3 0 2-15,18 0-2 16,-6 0 2-16,9 0 0 16,-3 5 0-16,3-2 0 15,3 0 0-15,-3 0-1 16,3 1 1-16,10-2 0 16,-7 2 0-16,3-4 0 0,3 0 1 15,0 0-1-15,7 0 2 16,-7 0-2-16,3 0 0 15,6 0 0-15,-5 0 1 16,-1 0-1-16,15 0 0 16,-15 0 1-16,13 0 0 15,-13-4 0-15,-3-2 2 16,3 3-3-16,-3 0 0 16,4 0 0-16,-16 2 0 15,6-3 0-15,3 2 0 16,0-2 0-16,-3 2 0 15,7-2 0-15,-4 1 0 16,0 0 1-16,0 3-1 0,0-3 2 16,4 3-2-1,-7-2 0-15,-6 2 0 0,3-4 0 16,9 4 0-16,-6-1 0 16,-2-4 0-16,8 5 1 15,-6 0-1-15,-6 0 0 16,6-1 0-16,3 1 0 15,-12-5 1-15,-2 5-1 16,11 0 2-16,-3 0-2 16,-6 0 0-16,0 0 0 15,3 0 0-15,-3 0 0 16,6 0 0-16,1 0 1 16,-7 0-1-16,-3 0 0 15,9 0 0-15,-15 0 0 16,9 0 0-16,-9 0 0 0,6 0 0 15,-3 0 1-15,-6 0-1 16,9 0 0-16,-8 0 0 16,-4 0 1-16,6 0-1 15,0 0 0-15,-3 0 1 16,-6 0-1-16,6 0 0 16,-6 0 0-16,0 0 0 15,0 0 0-15,0 0 0 16,0 5 0-16,0-5 0 15,0 1-1-15,0-1-1 16,0 5 2-16,0 2-2 16,0 6 2-16,0 3 0 0,0 8 0 15,3 2 0-15,-3 7 0 16,0-1 3-16,0 2-3 16,0-1 0-16,0 0 0 15,0-1 0-15,0-3 0 16,0 4 0-16,0-1 0 15,0-4 0-15,0 4 3 16,0 1-3-16,0 1 0 16,0 2 1-16,0 0-1 15,0-2-2-15,0 5 2 16,0-2 0-16,0-5 0 16,0 4 0-16,0-5 1 15,0 0-1-15,0-5 2 16,0 2-2-16,0-2 0 0,0 1 1 15,0 0-1-15,0-1 2 16,0 0-1-16,0 1-1 16,0-1 0-16,0 0 1 15,0 1 1-15,0-4-2 16,0 0 0-16,0 6 1 16,0-5-1-16,0 2 0 15,0-1 2-15,0 1-2 16,0-4 0-16,0 5 0 15,9-3 2-15,-9 2-2 16,0 4 1-16,6-4 1 16,-6-3-2-16,0 3 2 15,6-2 0-15,-6 3-2 16,0-8 0-16,6 0 0 0,-6 1 1 16,0-5-1-16,0 3 2 15,0-4-1-15,0 0-1 16,0 0 0-16,9 5 0 15,-9-6 2-15,0 6-2 16,0-8 1-16,6 7-1 16,-6-4 1-16,0-5 0 15,0 6 0-15,0-1-1 16,0 1 0-16,0-1 1 16,0 1 0-16,6 1 0 15,-6-9-1-15,0 8 3 16,0-5-3-16,0 4 1 0,0 0-1 15,0-1 2-15,0 0-2 16,0-4 2-16,0 7 0 16,0-8 2-16,0 0-4 15,0 2 2-15,0-1 0 16,0 3 0-16,0-7 0 16,0 4 2-16,0-1-4 15,0 2 0-15,0-8 1 16,0 4 3-16,0 0-4 15,0 0 0-15,0 0 0 16,0-3 0-16,0-1 1 16,0-2 1-16,0 0 0 15,0 4 0-15,0-4-2 0,0 0 3 16,0 2-3-16,0 1 2 16,0 0-2-16,0 0 0 15,0 0 1-15,0 3-1 16,0 0 0-16,0 0 1 15,0-4 1-15,0 4-2 16,0 3 0-16,0 0 0 16,0 0 0-16,0-1 0 15,0 4 1-15,0-4-1 16,0-3 0-16,0 0 0 16,0 1 1-16,0-4-1 15,0 1 1-15,0-3 0 16,0 0 0-16,0 0 0 15,0 0 1-15,0 0 0 16,0 0 0-16,0 0-1 0,0 0 1 16,0 0-2-16,0 0 0 15,-21 0-20-15,3 0-32 16,0-15-96-16</inkml:trace>
  <inkml:trace contextRef="#ctx0" brushRef="#br0" timeOffset="24976.532">32975 3670 1918 0,'0'0'1198'0,"0"0"-1028"16,0 0-56-16,0 0-59 16,0 0-20-16,0 0-19 15,0 0-13-15,0 0-3 16,0 0 0-16,0 8 0 15,0 6 6-15,0 2 1 16,6 5-2-16,0-1 4 16,-6 0 0-16,15 3 2 0,-9-6-5 15,0 4-5-15,-3-9 3 16,9 0-1 0,-6-6-2-16,-6-3-1 0,6-1 4 15,-3-2 0-15,6 0 4 16,-9 0 9-16,12-11-1 15,-3-9-7-15,-6-5-5 16,6 3 0-16,3 1-1 16,-12-2-2-16,6 10 3 15,3 1-4-15,-9 7 0 16,0 5 0-16,0 0-1 16,0 0-13-16,12 0-7 15,-5 10 15-15,5 2-2 16,3 4 1-16,-6-4 2 15,6-4 2-15,-3-2-8 0,3 0 4 16,-9-6 2-16,-6 0 4 16,6 0 1-16,-6 0 15 15,0-14-9-15,0-6-5 16,0-6-1-16,0-1-4 16,0-3-7-16,0 4-11 15,-6-1-8-15,0 10-52 16,6 3-536-16</inkml:trace>
  <inkml:trace contextRef="#ctx0" brushRef="#br0" timeOffset="25990.144">33418 3650 2402 0,'0'-4'712'0,"0"4"-514"16,0 0-84-16,0 0-44 16,0 0-21-16,0 0-29 15,0 0-15-15,0 0 2 16,0 0 7-16,0 14 6 16,6 4 0-16,3 6-10 15,3 9-7-15,-6 1-3 16,-6 19-14-16,0-12-66 15,0-9-461-15</inkml:trace>
  <inkml:trace contextRef="#ctx0" brushRef="#br0" timeOffset="130594.405">11030 7565 2617 0,'0'0'403'15,"0"0"-280"-15,0 0-25 16,0 0 10-16,0 0-22 16,0 0-37-16,0 0-22 15,0 0-7-15,0 0 8 0,0 0 2 16,0 0 2 0,0 0-4-16,0 0-7 0,0 0-5 15,0 0-4 1,0 0 0-16,0 0-4 0,0 0 4 15,0 0 0 1,0 0-5-16,0 0 1 0,0 0-1 16,0 0-2-16,9 0 0 15,15 0-3-15,-6 0 1 16,9-3-2-16,6-3 1 16,-3 0-2-16,4 4 0 15,11-2 0-15,0 4 0 16,0 0 0-16,16 0 1 0,-10 0-1 15,-9 0 0 1,13 0 0-16,-1 0 0 0,-9 0 0 16,-5 0 0-16,-7 4 0 15,-3-2 1-15,3-2-1 16,-6 0 0-16,-3 0 3 16,4 0-2-16,-1 0 2 15,-6 0-3-15,6 0 0 16,0 3 1-16,0-3-1 15,1 0 0-15,2 0 2 16,3 3-2-16,0-3 0 16,3 0 0-16,1 0 0 15,-4 0 0-15,-12 0 0 16,15 0 0-16,-3 0 0 16,-12 0 0-16,7 0 0 0,-1 0 1 15,0 0-1-15,6 0 0 16,-3 0 0-16,3 0 0 15,16 0 0-15,-7 3 0 16,12-3 3-16,-2 3-1 16,8 0-2-16,-9-3 0 15,7 3 0-15,-13-1 1 16,9 1-1-16,-2 3 0 16,-7-2 1-16,-9-2-1 15,12 1 2-15,-8 0 0 16,-4-3-2-16,6 3 3 15,-3 0-1-15,-2-3-2 0,11 0 0 16,-6 3 2 0,6 0 1-16,4-3-2 0,-7 0 0 15,15 0 1-15,-14 0-2 16,2 0 0-16,0 0 1 16,-9 0-1-16,7 0 0 15,-1 0 3-15,-6 0-3 16,6 0 2-16,-8 0 0 15,5 0 1-15,-3 2-1 16,3-2 1-16,7 0-1 16,-4 4 0-16,0-4-2 15,10 0 2-15,2 0-2 16,-9 0 1-16,7 2-1 16,-1-2 0-16,3 4 1 15,4-4 1-15,-4 2-1 0,0-2 1 16,10 0 0-1,-4 0-2-15,-3 0 1 0,-2 0 1 16,-4 4-1-16,3-4 1 16,-8 0-2-16,11 0 0 15,-3 0 2-15,13 0-2 16,-16 0 0-16,13 0 1 16,5 0 1-16,-6 0 0 15,-8 0-2-15,-7 0 2 16,3 0-2-16,-5 0 0 15,-7 0 0-15,3 0 0 16,-6 0 1-16,7 0-1 16,-1 0 2-16,0 0 0 15,7 0-1-15,2 0 2 0,0 0 0 16,16 0-1-16,-13 0-2 16,-9 0 0-16,13 0 1 15,-13 0-1-15,3 0 0 16,-5 0 0-16,5 0 1 15,-9 0-1-15,6 0 2 16,7-4-1-16,-7 4-1 16,6-2 2-16,-2-2-2 15,2-2 1-15,-3 4-1 16,1 2 1-16,-1-3-1 16,-6 3 0-16,3 0 1 15,-5 0 0-15,5 0 0 16,-6-3-1-16,13 3 3 0,-4 0-2 15,3 0-1-15,-6 0 4 16,13-3 0-16,-7 0 2 16,-9 0-6-16,-5 0 3 15,-10 3-2-15,-9-2 1 16,-3 2 0-16,-15 0 1 16,9 0 0-16,-12 0 2 15,0 0-2-15,6 0 0 16,0 0-1-16,-6 0 1 15,9 0-1-15,0 0 0 16,0 0-1-16,-9 0 0 0,0 0 0 16,0 0 0-1,0 0-1-15,0 0-1 0,0 0-6 16,0 0-11-16,0 0-9 16,0 0-19-16,0-4-50 15,0-2-371-15</inkml:trace>
  <inkml:trace contextRef="#ctx0" brushRef="#br0" timeOffset="142973.792">28296 3248 3034 0,'0'3'155'0,"-6"-3"46"0,6 3-97 16,0-3-37-16,0 3-8 16,0-3-27-16,0 0-14 15,0 0-7-15,0 0-3 16,6 2 0-16,16-2 0 15,-1 0 1-15,6 0 1 16,15 0-3-16,3 0-4 16,1 0-3-16,-1 0 2 15,6 0-2-15,-5 0-5 16,2 0-11-16,-12 0-22 16,-6 0-27-16,3 0-49 0,-8 0-226 15,-13-5-2024-15</inkml:trace>
  <inkml:trace contextRef="#ctx0" brushRef="#br0" timeOffset="143328.007">28607 3133 3319 0,'0'-2'174'0,"0"2"-130"15,0 0 0-15,0 0 0 16,0 0-17-16,9 0-24 16,9 0-2-16,4 0 1 0,5 6-2 15,-12 5 1-15,12 1 1 16,0 6-1-16,0-4-1 16,-3 4 0-16,-2-3 0 15,-4-1 0-15,-3-2-4 16,-9-1-3-16,-6-1 0 15,0 1 1-15,-27 4 6 16,-13 2 1-16,-17 9-1 16,-12 0-12-16,5 5-18 15,-11 1-21-15,24-10-74 16,11-1-1390-16</inkml:trace>
  <inkml:trace contextRef="#ctx0" brushRef="#br0" timeOffset="154196.734">31124 5249 3307 0,'0'0'181'0,"0"0"-157"16,0 0-21-16,0 4-2 15,0 18 8-15,0 12 9 16,0 10 5-16,0 11 2 0,0 6 13 15,0 6-7-15,0 2-5 16,0-1-9-16,0 4-7 16,9-5 4-16,-9 0-5 15,7 0 0-15,2-5-4 16,-9 0 0-16,6-5 0 16,-3 0-1-16,-3-2-2 15,9-3 1-15,-9-5 2 16,0 5-2-16,0-4 1 15,0-1 0-15,0-3-4 16,0-4 3-16,0-5-3 16,6 2 2-16,-6-9-2 15,0 2 1-15,6-1 4 0,-6 0-2 16,0-5 1-16,0-1 2 16,0-2-2-16,0-1-1 15,0-3 1-15,6 1 0 16,-6-4-1-16,0 4-1 15,0-3 1-15,9-1-3 16,-9 1 2-16,0 0-1 16,0-4 3-16,0 3-1 15,0 2 0-15,6-8-1 16,-6 0 1-16,0-2-1 16,0 0-1-16,0 0 1 15,0-6 0-15,6 0 0 16,-6 3-1-16,0 1 1 15,0-2 0-15,0 2 0 16,0-2 0-16,0 2-2 0,0-4 3 16,0 2-3-16,0-2 0 15,0 0 2-15,0 0 0 16,0 0-1-16,0 0 1 16,0 0-2-16,0 0 3 15,0 0-3-15,0 0 0 16,0 0-1-16,0 0 1 15,0 0 0-15,0 0 0 16,0 0-1-16,0 0 1 16,0 0 0-16,0 0 0 15,0 0 0-15,0 0 0 16,0 0 0-16,0 0 1 0,0 0-1 16,0 0 0-16,0 4 0 15,0-2 0-15,0 4 0 16,0 0 0-16,0 0-1 15,0 2 1-15,0 0 0 16,0 3 0-16,0 0 0 16,-6 0 2-16,6-1-2 15,-6 4 1-15,6 1-1 16,-9-2 2-16,9 6-2 16,-6-2 2-16,6 1-2 15,0 0 0-15,-6-2 1 16,6 2-1-16,0-3 0 15,0-1 1-15,0-5-1 16,0-6 0-16,0-3 0 16,0 0 0-16,0 0-4 0,0 0-8 15,0-29-23-15,0-12-60 16,0-11-545-16</inkml:trace>
  <inkml:trace contextRef="#ctx0" brushRef="#br0" timeOffset="155542.322">31257 5288 2008 0,'0'0'869'16,"0"0"-694"-16,0 0-105 15,-9 0 57-15,9 0-33 16,0 0-36-16,-3 0-26 15,-3-3 4-15,6-2 17 16,0 0-8-16,-6 0-2 16,6 3-9-16,-9-4-15 15,9 3-10-15,0-1 2 16,-9 2-2-16,9-2 0 16,0 2 1-16,0 2 2 0,0-4-1 15,0 4-2-15,-3-1-4 16,3 1 0-16,0 0-1 15,0 0-1-15,0-5 1 16,0 5-1-16,0 0-1 16,0-1 0-16,3 1-2 15,21 0 4-15,6-3-4 16,19 3 5-16,8 0-1 16,21-4 4-16,43-2-1 15,45 0 3-15,-3 4-1 16,-21-2 2-16,-18 4-4 15,-34 0-4-15,16 0-3 16,3 0 1-16,-19 0 0 0,-2 0 1 16,-28-2 2-1,0-2 0-15,-20 2 3 0,-1 0-1 16,-18 2 1-16,0 0-1 16,-3 0 0-16,-6 0-2 15,0 0-2-15,-3 0-1 16,0 2-1-16,0 10 0 15,4 6 0-15,-7 2 0 16,9 7 4-16,-3 4-4 16,-6 11 1-16,-3 7 2 15,15 4-3-15,-12 8 0 16,-3 10 1-16,-3 2 1 16,0 2-2-16,0 14 1 15,0-5-1-15,0 11 0 16,0-2 1-16,0 0 4 15,9 2-3-15,-9-5-1 0,0-6 1 16,0-7-2-16,0-8 2 16,0-6 0-16,0-9-2 15,0-9 2-15,-9-7-2 16,0-3 3-16,9-8 0 16,-18-1-3-16,18 0 2 15,-9-5-2-15,-3 1 2 16,-3 3 0-16,3-3-2 15,-7 3 1-15,-5-5-1 16,9 4 0-16,-6-10 0 16,3 1 1-16,-3-8-1 0,-3 6 2 15,-3-7-1 1,-7 2-1-16,-5-4 0 0,-3-2 0 16,0 4 1-16,-10 0-1 15,-5 0 0-15,-9 0 0 16,-7-1 1-16,-2 1-1 15,-19 0 2-15,4-2-2 16,-7-3 3-16,-9 3 0 16,10-4 0-16,5 0 1 15,1 0-1-15,8 0-3 16,7 3 2-16,17 0-2 16,-2-3 1-16,15 0-1 15,-1 0 0-15,4 0-3 0,6 0-3 16,3 0-6-1,9-10 0-15,2-1-1 0,4 0-11 16,12-25-14-16,6 4-56 16,0 1-558-16</inkml:trace>
  <inkml:trace contextRef="#ctx0" brushRef="#br0" timeOffset="162614.263">29618 3637 2552 0,'0'-3'794'0,"6"0"-695"16,-6-3-23-16,3 4-20 0,-3-8-13 15,9 5-16-15,-9 2-12 16,0-3 2-1,0 0 11-15,0-3-7 0,0 3-7 16,0 1-3-16,0 2-6 16,-9 0-5-16,0 0-4 15,-15 0-7-15,0 3-5 16,0 0 4-16,-12 6 4 16,15 11 4-16,-1 4 2 15,1 3-2-15,12 2-1 16,0-3-3-16,9 3 0 15,0 5-2-15,0-3 1 16,18-1 2-16,13 2 1 0,-1 0 3 16,0-2 3-1,0-1 0-15,-6 0 0 0,-3-5 0 16,-15-4 0-16,-6 3 0 16,0-5 0-16,0 2-1 15,-27-2 1-15,-3 1 3 16,-3-9-2-16,0-1 1 15,5-6 0-15,4 0 3 16,9-18 0-16,3-10-1 16,12-11-4-16,0-1-3 15,3-1 3-15,24 6-5 16,7 3-2-16,8 1-3 16,3 9-8-16,-18 4-10 15,6 6-23-15,-5 3-46 16,-22 8-190-16,-6 1-2237 0</inkml:trace>
  <inkml:trace contextRef="#ctx0" brushRef="#br0" timeOffset="163081.784">29984 3690 3317 0,'0'0'221'15,"-6"0"-176"-15,6 0-17 16,-10 0-6-16,1 6-11 16,0 11-10-16,-3 6-1 15,-3 7 3-15,9 1 1 16,6 0 0-16,0-5 0 16,0-5-2-16,6-1 2 15,9-12-2-15,-3-2-2 16,6-6 0-16,-2 0 1 15,-4 0 0-15,6-20 1 0,-18-6-2 16,0-1-2-16,0-1-8 16,0 1-11-16,-27 7-4 15,-4 2-3-15,-2 11-8 16,-21 7 2-16,18 0-44 16,2 15-206-16</inkml:trace>
  <inkml:trace contextRef="#ctx0" brushRef="#br0" timeOffset="163429.754">30134 3698 3151 0,'-3'0'438'0,"-3"0"-402"15,0 4-18-15,-3 7-4 16,3 6-6-16,6 8-4 16,-6 3-4-16,6 2 3 15,0-4-1-15,6-2-1 16,15-1-1-16,7-11-5 16,-4-7-3-16,3-5-2 15,-3 0 6-15,6-8 1 16,-12-18 1-16,-9-4 2 15,0-1-4-15,-9-2-10 0,0 3-12 16,-18 8-1-16,-15 7-3 16,-18 15-40-16,6 0-142 15,2 0-231-15</inkml:trace>
  <inkml:trace contextRef="#ctx0" brushRef="#br0" timeOffset="164019.04">30569 3564 2641 0,'0'-3'954'0,"0"3"-883"15,0 0-26-15,0 0-18 16,0 0-11-16,0 12-12 16,0 11-2-16,6 12 4 0,0 6-1 15,-3 4-1-15,3 1-4 16,3-1 0-16,0-2-3 15,-9 4-21-15,0-12-69 16,0-9-293-16</inkml:trace>
  <inkml:trace contextRef="#ctx0" brushRef="#br0" timeOffset="165093.562">31547 3982 2015 0,'0'0'1434'16,"0"0"-1346"-16,0-2-32 16,0 2-1-16,0-4-10 15,0 4-21-15,9 0-13 0,9 0 2 16,9 0 10-16,10 0-2 16,5 0-4-16,18 0-4 15,4 0-1-15,11 6-5 16,9-6-2-16,16 0-2 15,6 0 0-15,-13 0-3 16,-5 0 0-16,-16 0 0 16,-17 0 0-16,-19 0-4 15,-12 0-1-15,-15 0-5 16,-9 0-7-16,0 0-25 16,-18 0-67-16,-15 3-382 0</inkml:trace>
  <inkml:trace contextRef="#ctx0" brushRef="#br0" timeOffset="176768.277">29211 4425 2853 0,'0'-10'604'15,"0"4"-498"-15,-6-2-24 16,6 0-26-16,0 2-15 15,0 2-11-15,0 4-12 16,0 0-8-16,0 0-2 16,0 0-5-16,0 0-3 15,0 16-6-15,0 10 0 0,0 17 2 16,0 8 4-16,0 7 0 16,0 3 0-16,0 0-2 15,0 0-8-15,0-10-11 16,0-11-12-16,-3-7-39 15,-9-21-42-15,3-6-249 16,-3-6-1617-16</inkml:trace>
  <inkml:trace contextRef="#ctx0" brushRef="#br0" timeOffset="176978.091">28879 4699 2766 0,'0'0'625'0,"0"-2"-560"15,0 2 2-15,0 0-14 16,0 0 2-16,12 0-30 16,12 0-10-16,9 0 9 15,16 0 1-15,5 0-12 16,6-6-8-16,4 0-5 16,-4 0-13-16,0 3-37 15,-11 3-75-15,-10 0-483 0</inkml:trace>
  <inkml:trace contextRef="#ctx0" brushRef="#br0" timeOffset="177707.473">29682 4452 3346 0,'0'0'260'0,"0"0"-218"16,0 0-10-16,0 0-9 15,0 0-4-15,0 0-14 16,0 16-5-16,-12 14 0 16,-6 8 2-16,-10 3 1 15,10 2 0-15,-9-2 1 16,9-5 1-16,3-10-2 16,6-5 1-16,6-10-2 15,3-1-1-15,0-10-1 16,0 1 0-16,0-1 0 15,3 0 1-15,27 0 3 16,-3 0 2-16,25 0 0 0,5 0-6 16,-6 0 0-16,10-8-10 15,-16-4-28-15,0 4-20 16,-12-7-36-16,-12 4-97 16,-2-2-784-16</inkml:trace>
  <inkml:trace contextRef="#ctx0" brushRef="#br0" timeOffset="177929.955">29745 4577 2067 0,'0'0'1390'0,"0"0"-1318"0,0 0-56 15,0 11-10-15,0 19 22 16,0 11 17-16,0 12-14 15,0 6-11-15,0-1-9 16,0 0-6-16,0-8-5 16,0-3-22-16,0-13-70 15,0-19-440-15</inkml:trace>
  <inkml:trace contextRef="#ctx0" brushRef="#br0" timeOffset="179297.406">29051 3452 3002 0,'0'0'375'15,"-6"0"-291"-15,6 0-41 16,0 4-12-16,0-2-3 16,-15 11-14-16,6-1-5 0,-15 8 7 15,-7 6 11-15,1 6 3 16,-9 6-7-16,-9 3-6 16,2 9-3-16,-5 3-4 15,-6 6-2-15,12 2-3 16,-10 6 1-16,4 6-2 15,12 6-1-15,-1 0-1 16,1 9 0-16,9-3-2 16,-3 0 1-16,9-4 2 15,9-4-1-15,0-7 2 16,15-3-2-16,0-3 1 16,0 2 0-16,0-2 1 15,0-3-1-15,9-2 1 16,3-2-1-16,-3-4 0 15,15-9 0-15,-6 1 0 0,0-4 0 16,18-3 1-16,-6-3 2 16,10-3-1-16,2-3 3 15,6-3-5-15,7-2 0 16,-7-1-1-16,6 1 0 16,7-3 1-16,-10-1-3 15,6 1 1-15,4-4 1 16,2 4-2-16,-3-5 3 15,-2 3-1-15,-1-2 1 16,3-2-3-16,-14-1 0 16,-1 1 0-16,0-3 0 15,-6-1 0-15,1 0 1 0,-7-5-1 16,6 4 0-16,-12-2 1 16,6-2-1-16,-5-3 2 15,-1-3-2-15,-6 0 0 16,-6 0 0-16,9 0-2 15,-12 0-3-15,3 0 1 16,-6 0-9-16,6 0-6 16,7-9-24-16,-16-11-43 15,0-1-235-15</inkml:trace>
  <inkml:trace contextRef="#ctx0" brushRef="#br0" timeOffset="179712.508">29627 5306 3437 0,'0'0'123'0,"0"0"-69"16,0 0-11-16,0 0-6 15,0 0-18-15,9 5-3 16,7 4 12-16,8 6-3 16,9-1-5-16,0 7-7 15,12-7-5-15,-5 4-3 0,11-4-2 16,-12 5-3-16,-6-8 2 16,1 0-2-16,-10 4 0 15,-12-6 0-15,-3 4-2 16,-9 3-1-16,0 10 3 15,0 10-2-15,-33 13 2 16,-7 3 1-16,-11 8 3 16,0-2-1-16,-4 1-3 15,10-10 0-15,0-4-7 16,12-11-31-16,12-9-38 16,12-17-168-16</inkml:trace>
  <inkml:trace contextRef="#ctx0" brushRef="#br0" timeOffset="180829.075">30376 5150 2892 0,'0'-8'352'0,"0"-2"-250"15,15-4-27-15,0-1-22 16,3 2-1-16,9-3-12 0,-2-1 2 16,8 5-1-16,6-3-12 15,-6 7-12-15,12-2-4 16,-11 10-7-16,11 0 0 16,-15 0-2-16,18 10-4 15,-8 10 3-15,-4 9-1 16,6 10-1-16,-12-1-1 15,3 3 0-15,1 3 0 16,-25-2 0-16,9 0 0 16,-18 2 0-16,0-3 2 15,0 0 1-15,-33-1 0 16,-10 2 4-16,-20-6 3 16,0-4-3-16,-25-10 2 0,-8-6-1 15,-1-13 10-15,6-3 1 16,7-19-6-16,11-24-3 15,22-15-5-15,12-13-5 16,18-5-7-16,21 0-2 16,0 8 3-16,27 14-2 15,33 6-9-15,43 22-12 16,-10 14-18-16,-5 12-72 0</inkml:trace>
  <inkml:trace contextRef="#ctx0" brushRef="#br0" timeOffset="183395.043">33135 5928 3166 0,'0'-4'228'15,"0"-1"-143"-15,0 4-1 16,0-5-14-16,0 2-27 15,0 4-19-15,0 0-12 16,0 0 1-16,0 0 1 0,0 0-1 16,0 0-6-16,0 0-3 15,0 0-1-15,0 16-3 16,0 14 0-16,9 14 2 16,6 16 2-16,-12 4-2 15,12 3-2-15,-3-6 2 16,-6-8-2-16,9-12 0 15,-9-11 0-15,0-14-3 16,-3-10 1-16,-3-6 2 16,12 0 4-16,-6-7 5 15,3-28-5-15,6-9-4 16,3-3-2-16,-2-4 2 16,5 14-5-16,-15 7 4 0,6 12 1 15,-9 13-4 1,6 5-1-16,-3 0-3 0,9 17 0 15,-3 10 0-15,0 2 4 16,-6 3 0-16,9-2 2 16,-3-8 2-16,-9-6-1 15,9-8 1-15,-12-5 0 16,6-3 5-16,-6 0 3 16,13-22-1-16,-10-14-7 15,6-8-8-15,-3-9-17 16,3 4-14-16,-9-10-37 15,0 13-78-15,0 13-892 0</inkml:trace>
  <inkml:trace contextRef="#ctx0" brushRef="#br0" timeOffset="183728.528">33584 6139 3499 0,'0'0'125'0,"0"0"-95"15,9 0-17-15,9 0-3 16,4 0-6-16,11 0-2 16,-15 0-2-16,0 0 0 15,-3 6-3-15,-9 3-5 0,-6 6-10 16,0 5 6-16,0 3 4 15,-12 8 4-15,-15-1 4 16,-9 3 0-16,14-3 17 16,-5-4-1-16,12-9 0 15,6 0-5-15,9-7-1 16,0-1-2-16,0-3-4 16,30 0 4-16,49-6-5 15,-7 0-3-15,-2-24-92 0</inkml:trace>
  <inkml:trace contextRef="#ctx0" brushRef="#br0" timeOffset="191297.128">11072 14163 3192 0,'-3'0'215'0,"-3"0"-160"16,6 0-5-16,-6 0 22 16,6 0 1-16,0 0-26 15,0 0-19-15,0 0-8 16,0 0-4-16,0 0 1 15,0 0-5-15,0 0-5 16,0 0 1 0,0 0-1-16,15 0 0 0,12 0 4 15,21 0-1-15,10 0 1 16,17 0-3-16,16 0-3 16,11 0-2-16,1 0-3 0,2 0 0 15,-2 0 1 1,-12 0-1-16,-22 0 0 0,0 0-1 15,-32 0-6-15,-4-5-1 16,-18-1-6-16,-15-15-15 16,0 7-40-16,0-7-332 0</inkml:trace>
  <inkml:trace contextRef="#ctx0" brushRef="#br0" timeOffset="192361.608">14697 14351 2713 0,'0'0'330'16,"-3"0"-152"-16,3 0-41 15,0 0-50-15,0 0-24 16,0 0-20-16,-6 0-15 16,6-3 6-16,0 1-1 15,-9 2-9-15,-1-3-6 16,10 3 4-16,-9-3-4 15,3 3-7-15,-12-3-5 16,9 3-3-16,-12 0-3 16,3 0 0-16,6 0 1 15,6 0-1-15,0 0 5 16,-6 0 2-16,12 0-2 0,0 0-2 16,0 0 0-16,12 0 1 15,3 0 3-15,27 0 7 16,6 0-3-16,34 0-3 15,2 0-1-15,19 0-1 16,15-12 1 0,3 3 3-16,-1-3 1 0,-2 1-4 15,-24 2-3-15,-13 0-4 16,-21 4 0-16,-23 5 0 16,-22 0-5-16,-15 0-14 15,-15 0-17-15,-13 0-64 0</inkml:trace>
  <inkml:trace contextRef="#ctx0" brushRef="#br0" timeOffset="194474.824">12415 15535 3297 0,'0'0'193'0,"0"0"-151"0,0 0-19 16,0 0 28-1,0 0-5-15,0 0-19 0,0 0-11 16,21 0 2 0,-9 0 4-16,18 0-7 0,-3 0-8 15,7 0 2-15,5 0-1 16,0 5-1-16,3 4 1 16,13-7-1-16,-1 8-1 15,3-2 0-15,1-2-1 16,8 0-1-16,1 0 0 15,8 0-1-15,3-2 2 16,1 2 1-16,11 0-4 16,-5-1 0-16,9 1-2 15,-4 2 0-15,1-6 3 0,-1 4-3 16,1-2 2 0,-1-2-2-16,4 2 1 0,-10-4 1 15,1 0-2-15,5 2 2 16,-5 1 1-16,-7 0-2 15,7-1 2-15,-19-2-1 16,22 0-1-16,-10 0 3 16,7 0-2-16,-4 0 4 15,7 0-6-15,-4 0 2 16,1 0 0-16,2 0-1 16,-2 0 0-16,-4 0 1 15,7 0-1-15,-13 4-1 16,-2-2 0-16,-10 2 1 0,10-4-1 15,-7 0 0 1,3 0 1-16,4 0 2 0,-1 0 1 16,-2 0 0-1,-4-10 0-15,7 2-4 0,-4 2 2 16,-3-2-1-16,1-1 1 16,-4-1-2-16,-3 4 0 15,-2-1 1-15,-4 0 0 16,-6-1-1-16,1 2 2 15,-7 2 0-15,0-4 1 16,-9 2-3-16,-2-2 3 16,-13 2-1-16,3 2 1 15,-6 1 0-15,-3 1 1 0,-3-2 0 16,9 4-2 0,-12-1-1-16,3-4-1 0,6 5 2 15,-6 0-2-15,-6 0 0 16,6 0 1-16,-2 0-1 15,-7 0 0-15,6 0-1 16,-6 0 1-16,6 0 0 16,-6 0 0-16,0 0 0 15,0 0-1-15,0 0-3 16,0 0-3-16,0 0-7 16,0 0-10-16,0-1-22 15,0-6-61-15,0-2-829 0</inkml:trace>
  <inkml:trace contextRef="#ctx0" brushRef="#br0" timeOffset="195448.516">19520 15519 3017 0,'0'0'363'15,"-6"0"-276"-15,6 0 1 16,0 0-6-16,0 0-25 15,0 0-19-15,6 0-14 16,21 0-2-16,6 0 1 16,18 0-5-16,22-3-7 0,17 0-2 15,31 3 0-15,51-5 1 16,30-1-3 0,19-4-1-16,-46 5 1 0,-49 2-1 15,-44 3-1-15,-22-3-1 16,-2 3-4-16,-7-3 0 15,-12 3 0-15,-6-2 1 16,-27 2-1-16,-6-4-3 16,0 1-1-16,0-3-3 15,-33 0-9-15,9 1-28 16,-9-1-133-16</inkml:trace>
  <inkml:trace contextRef="#ctx0" brushRef="#br0" timeOffset="197375.389">11485 16716 3350 0,'3'0'270'16,"31"-8"-237"-16,20-12-17 15,9-5 12-15,25-9 0 16,14 2-8-16,7-4-11 16,3 1-6-16,11 0-1 15,-11 6-2-15,-9 3-2 16,-13 5-17-16,-8 4-13 16,-25 4-12-16,-18 11-20 15,-21 2-16-15,-8 0-72 16,-20 2-104-16,-20 17-45 15,-12 1-2392-15</inkml:trace>
  <inkml:trace contextRef="#ctx0" brushRef="#br0" timeOffset="197594.52">11654 16883 3307 0,'-27'8'289'0,"3"2"-251"16,9-4-4-16,3 2 11 15,12-5-11-15,12-3-15 16,39 0 2-16,22 0 4 16,20-21-7-16,37-16-9 15,39-16-5-15,-15-3-2 16,-18 9-2-16,-19 6-7 16,-5 1-19-16,-15 10-71 15,-19 1-401-15</inkml:trace>
  <inkml:trace contextRef="#ctx0" brushRef="#br0" timeOffset="201444.578">16254 16684 1982 0,'-6'0'1362'0,"6"-2"-1281"15,-6-2-57-15,6 2 17 0,0 2 25 16,0 0-20-16,0 0-23 16,0 0-8-16,0 0 5 15,0 0 4-15,0 0 2 16,12-4-2-16,0 4-6 15,6-2-2-15,9-2-2 16,10 1-1-16,14 3-6 16,6 0-2-16,1 0 0 15,8 0-1-15,12 0-4 16,-2 0 7-16,11 0-4 16,7 7 0-16,6-1 0 15,-1-6 1-15,1 0-1 0,14 0-3 16,-14 0 5-16,15 0-2 15,2 0-1-15,-8 0-1 16,0 0 1-16,5 0-1 16,-11 0-1-16,-6 0 2 15,2 0-2-15,-5 0 3 16,5 0-2-16,1 0 0 16,0-4-1-16,2-2 1 15,1 3-1-15,-10-3 4 16,1 5-2-16,-3-4-2 15,-1 4 1-15,-2-4-1 16,-4 3 0-16,1 2 2 16,-1-6 0-16,1 0-2 0,-4 0 1 15,7 0-1-15,-10 0 0 16,-2 4 1-16,5-4-1 16,-12 0 2-16,4-3-1 15,-1 1 3-15,-8 2-4 16,8-4 3-16,1 2-1 15,5-4-1-15,-5 6 0 16,-7 1 0-16,3-1 1 16,-5 0 0-16,2 0 2 15,-9 4 0-15,4-2 0 16,-4-4 0-16,4 2 1 16,2-3 0-16,-6 0 0 15,10 3 0-15,-4 0-4 0,0 1 3 16,-8 2-1-16,5 0 0 15,-15 3-1-15,-5 0 0 16,-4 0 1-16,6 0-1 16,-3 0-1-16,-9 0 1 15,10 0 2-15,-1-3 1 16,0 0 0-16,0 3 0 16,-5 0-2-16,-4 0 0 15,-9 0-1-15,0 0 0 16,-9 0-2-16,-9 0 0 15,3 0 1-15,3 0-1 16,-9 0 0-16,0-3 0 16,0 3-2-16,0 0-7 15,0 0-11-15,0 0-17 16,0 0-21-16,0 0-140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0" max="32767" units="cm"/>
          <inkml:channel name="Y" type="integer" min="0" max="32767" units="cm"/>
          <inkml:channel name="F" type="integer" min="0" max="4095" units="deg"/>
          <inkml:channel name="T" type="integer" min="0" max="2.14748E+0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7-26T08:15:31.4640000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13900 3201 2197 0,'0'0'315'0,"0"0"-224"16,0 0-44-16,0 0 48 15,0-3-25-15,0 0-42 16,0 0-13-16,0 3-4 16,0-3 5-16,-9 3-14 15,9 0-2-15,0-3 1 16,-6 3 11-16,6 0 11 15,-6 0 7-15,6 0-3 0,0 0-16 16,-6 0 11 0,6 0 11-16,0 0-6 0,0 0 144 15,0 0-89-15,0 0-40 16,0 0-17-16,0 0-4 16,0 0 1-16,0 0-5 15,0 0 1-15,0 0-2 16,0 0 0-16,0 0 4 15,0 0-9-15,0 0 0 16,0 0-2-16,0 0-3 16,0 0 2-16,0 0 4 15,0 0 0-15,0 0-1 16,0 0-1-16,0 0 1 16,0 0-3-16,0 0-1 15,0 0-1-15,6 0-1 0,6 0 3 16,9-2 5-16,12-1-9 15,3 0-3-15,13 0 1 16,-7 0-2 0,6 0 0-16,3 0 0 0,-2 0 1 15,-7-2-1-15,-3 1-1 16,-6 4 1-16,-5 0 0 16,-10-2-1-16,0 2 1 15,-9 0 0-15,3 0 0 16,-6-4 0-16,9 4 1 15,-3-2-1-15,6-4 0 16,15 3 0-16,1-3 4 16,8 0-4-16,6 3 0 0,-6 3-1 15,7 0 1-15,-7 0-1 16,0 0 1-16,-2 0 0 16,-7 0 0-16,-6 0 0 15,-3 0 0-15,-12 0 0 16,3 0 0-16,-3 0 1 15,-9 0-1-15,9 0 0 16,-6 0 0 0,3 0 0-16,-3 0 0 0,19 0 0 15,-7 0 0-15,9 0 1 16,-3 0-1-16,9 0 0 16,0 0 3-16,1 0 0 0,5 0-3 15,-9 0 0 1,-3 0 0-16,0 0 0 0,-9 0 0 15,4 0 0-15,-4 0 0 16,3 0 0-16,-9 0 0 16,12 0 1-16,-6 0-1 15,9 0 0-15,4 0 0 16,5 0 0-16,9 0 4 16,6 0-2-16,-5 0-1 15,2 0-1-15,-6 0 0 16,6 0 0-16,-5 0-2 15,-1 3 1-15,-3 0 1 16,6-3 0-16,-5 3-3 0,-1-3 3 16,6 0 1-1,0 0-1-15,-8 0 0 0,5 0 0 16,0 0 0-16,6 0-1 16,-8 0 1-16,-4 0 0 15,12 0 0-15,-9 0 0 16,7 0 0-16,-1 0 0 15,6 2 0-15,-8-2 0 16,5 4 0-16,6-4 0 16,-6 0 0-16,10 3 0 15,2-1 0-15,-2 2 0 16,2 2 0-16,0-4-1 16,-2 4 1-16,-4-3 0 15,-3 3 1-15,-6-6-1 0,1 3 0 16,-1-3 0-16,-6 0 0 15,7 0 0-15,5 0 0 16,-6 0 0 0,3 0 0-16,-5-6 0 0,5 0 0 15,-9 4 0-15,-9 2 1 16,1-4-1-16,2 4 0 16,9 0 0-16,-9 0 1 15,0 0 1-15,10 0 0 16,-13 0-1-16,18 0 3 15,-12 0-2-15,7 0-2 16,-4 0 3-16,0 0 0 16,-9 0-2-16,3 0-1 0,-5 0 1 15,2 0 3-15,3 0-1 16,-6 0-3-16,3 0 3 16,4 0-2-16,-7 0 1 15,0 0 4-15,-6 0-2 16,3 0 3-16,-6 0 2 15,3 0 2-15,1 0-1 16,-7 0-4-16,3 0 0 16,-3 0 2-16,9 0-2 15,-12 0-2-15,6 0-1 16,-3 0 0-16,-3 0-1 16,6 0-2-16,-2 0 2 15,-13 0-1-15,6 0-1 0,-3 0 0 16,-6 0 0-1,0 0-4-15,0 0-2 0,0 0-8 16,0 0-12-16,-6 4-29 16,-6 1-96-16</inkml:trace>
  <inkml:trace contextRef="#ctx0" brushRef="#br0" timeOffset="5279.343">4815 4090 3043 0,'45'0'135'0,"19"0"-82"15,17-8 3 1,16-6 13-16,9 0-17 0,-1-5-12 15,4 5-11-15,-4-4-13 16,4 6-8-16,-12 1-8 16,-7 0-5-16,-17 1-24 15,-13 5-51-15,-21-5-196 16,-15 2-834-16</inkml:trace>
  <inkml:trace contextRef="#ctx0" brushRef="#br0" timeOffset="5848.552">5715 3830 3326 0,'0'0'129'16,"0"0"-88"-16,0 0-26 16,0 0 5-16,0 0-5 15,12 0-8-15,9 0-4 16,-9-2-3-16,6-2 0 0,-3 4 1 16,-12-2-1-1,6 2 0-15,-9 0 1 0,0-3 4 16,0 3 4-16,0-3 8 15,0 3-8-15,0-3-2 16,-9 3 0-16,9-4 1 16,-3 3-3-16,3 1-2 15,0 0 4-15,0 0-1 16,0 0-2-16,0 0 0 16,0 0-3-16,0 0 3 15,0 0-4-15,3 0 0 16,6 0 1-16,9 0 1 15,3 5 0-15,7 6 4 16,-4-1-6-16,9 1 2 16,-6 4-1-16,-6-4 1 0,6 0-2 15,-6 2 0-15,-8-1 0 16,-4-1 0-16,-3 1 0 16,-6 8-3-1,0 6-3-15,-28 13 6 0,-11 4 1 16,-12 15-1-16,-34 26-16 15,13-11-54-15,0-18-212 0</inkml:trace>
  <inkml:trace contextRef="#ctx0" brushRef="#br0" timeOffset="8101.384">5555 5525 3104 0,'0'0'203'0,"0"0"-142"0,9 0-49 16,6 0-7-16,3 0 24 16,15 0-4-16,6 0 6 15,13-9 0-15,5 3 9 16,15 0-9-16,1 3-8 15,8-4-8-15,7 1-8 16,2-5-3-16,1 6-3 16,9-4-1-16,-4-2 3 15,1-1-3-15,-7 0 0 16,-5 0 1-16,-19 4-1 16,-21 2 0-16,-5 0-5 15,-25 3 4-15,-3 3 1 16,-12 0-5-16,0 0-21 0,0 0-34 15,-15 0-68 1,3 0-350-16</inkml:trace>
  <inkml:trace contextRef="#ctx0" brushRef="#br0" timeOffset="9706.133">9475 5504 3275 0,'0'4'161'16,"0"2"-118"-16,0 5-43 15,0 4 0-15,9 13 20 0,18 11 0 16,1 10-3-16,5 7 0 16,-3 3 5-16,-3-1 0 15,0 4-12-15,-6-7-9 16,-5-3-1-16,-1-5 0 16,-6-8-26-16,-9-4-8 15,0-5-28-15,0-10-100 16,0-12-490-16</inkml:trace>
  <inkml:trace contextRef="#ctx0" brushRef="#br0" timeOffset="10120.2">9436 5546 837 0,'-6'2'2307'15,"-3"6"-2207"-15,3 8-74 16,-6 5-14-16,3 1 44 16,0 4-3-16,0 0-27 15,-6 2-13-15,5-8-3 16,10-6 0-16,-6-8-3 15,6-6-2-15,0 0 7 16,0-6 27-16,0-23-39 16,13-9-9-16,5-11-12 0,0 3 5 15,3-1 8 1,0 8 8-16,-6 15 2 0,3 13 7 16,-3 11 4-16,9 0 9 15,1 23-4-15,8 12-8 16,3 11 1-16,6 3-3 15,-3-9-8-15,13-6-14 16,-13-9-53-16,-6-23-704 0</inkml:trace>
  <inkml:trace contextRef="#ctx0" brushRef="#br0" timeOffset="11052.675">12258 5562 3178 0,'0'0'133'0,"0"0"-90"16,0 0-20-16,0 0 16 16,0 0-9-16,9 0-15 15,3 16 14-15,6 6 2 0,3 12-4 16,3 5 4-16,4 12-14 15,5 2 3-15,-6 3-8 16,-6 4-6-16,6 1-6 16,0-2 0-16,-5-8 4 15,-10-8-4-15,9-11-23 16,-15-8-22-16,-6-16-9 16,0-8-56-16,0 0-435 0</inkml:trace>
  <inkml:trace contextRef="#ctx0" brushRef="#br0" timeOffset="11512.096">12270 5568 1000 0,'-3'0'2338'16,"3"0"-2246"-16,-9 0-69 15,9 0-15-15,-6 25 1 16,-3 7 26-16,9 5-12 16,-3 1-10-16,-3 3-5 15,0-8-5-15,0-7-2 16,6-6-1-16,0-14 7 15,0 1-4-15,0-7 1 0,0 0 25 16,0-13-2 0,0-19-26-16,0-5-1 0,0-7-1 15,-12-1 1-15,12 2 0 16,0 7 0-16,0 9 8 16,0 11 2-16,0 6 4 15,0 7 0-15,0 3-10 16,24 0-4-16,9 3 4 15,-3 15-4-15,6 2 3 16,13 1-3-16,11 11-13 16,-9-6-46-16,-11-7-88 0</inkml:trace>
  <inkml:trace contextRef="#ctx0" brushRef="#br0" timeOffset="14768.629">6391 6622 3166 0,'-6'-2'158'0,"0"-2"-113"0,-9 4-25 16,8 0-13-16,-5 0-3 16,0 12-4-16,-9 17 0 15,9 9 1-15,-12 19 0 16,9 4 14-16,0 6-1 15,3 0 5-15,12 0-7 16,0-2-2-16,0 0-6 16,0-4-4-16,21-6 0 15,-9 1-1-15,9-7 1 16,3-4-4-16,-3-4 0 16,-3-9 3-16,4 1 1 15,-4-7-6-15,-6 0 2 16,9 3 3-16,-18 3 0 0,6 0 0 15,-9 12-3-15,0 7-3 16,0 3 0-16,-18 9 7 16,-15 0 5-16,-1 2 9 15,-5-4 3-15,3-6 3 16,15-5 8-16,6-11-7 16,9-13-8-16,6-9-10 15,0-1 6-15,0-8-9 16,6-2 1-16,15 0 4 15,-6 2-2-15,9 4-3 0,0-3 4 16,3 11-3-16,-5 4-1 16,-4 13 0-16,-6 8 1 15,-6 14-1-15,-6 14 4 16,0 8 1-16,0 8 5 16,0 6 7-16,-6 9-2 15,6 4-3-15,0 5-5 16,0-1 0-16,0 1 0 15,15-7-1-15,3-12-3 16,15-15-3-16,6-12 0 16,13-16-9-16,50-50-23 15,-11-1-50-15,8-28-532 0</inkml:trace>
  <inkml:trace contextRef="#ctx0" brushRef="#br0" timeOffset="16145.382">1836 8232 3405 0,'-6'0'126'0,"6"0"-81"16,0 0-20-16,0 0 4 16,0 0-9-16,0 0-18 15,9 6-2-15,15 15 0 16,7 7 2-16,2 11-1 15,6 4 3-15,0 5 0 0,1 1-1 16,-4 0-1-16,6-1-2 16,-9-13 1-16,-9-6 0 15,-6-5 4-15,4-12-5 16,-7-6 0-16,-9-6 3 16,0 0 1-16,0-10 13 15,-3-24-1-15,6-17-8 16,-9-10-4-16,0-15-4 15,0-3-3-15,-9-3-7 16,-6 8-11-16,0 13 5 16,3 12-9-16,-7 25-42 15,10 10-37-15,-6 14-506 0</inkml:trace>
  <inkml:trace contextRef="#ctx0" brushRef="#br0" timeOffset="16753.087">2663 7768 3407 0,'0'-5'143'15,"0"4"-93"-15,-18-4-26 16,9 4-7-16,-6-4-5 15,-3 5-12-15,0 0-9 16,-6 0-1-16,3 0 7 16,-1 6 2-16,-2 6 1 15,9 1-3-15,3-5 3 0,6 4 0 16,-6 2 1 0,12-1-1-16,0 7 0 0,0 4 0 15,0 5 5-15,0 3 5 16,6 5-3-16,9 7-2 15,9-3 0-15,-6 12-4 16,10 5 2-16,-13 3 0 16,15 11-1-16,-3-3 2 15,-9 4 0-15,-3-2-1 16,15-6 0-16,-9-11-3 16,-11-3 1-16,5-14 1 15,3-7-1-15,-3-10-1 16,-9-8-3-16,3-6-4 15,15-6 2-15,-6 0-4 16,21-32-19-16,-5-9-58 0,-7 0-256 16</inkml:trace>
  <inkml:trace contextRef="#ctx0" brushRef="#br0" timeOffset="17549.366">2781 7776 3192 0,'0'0'250'0,"0"0"-199"16,0 26-47-16,6 18 19 16,18 12 34-16,3 13-12 15,0 8-19-15,4-2-15 16,-7 2 3-16,3-6-7 16,-6-10-2-16,0-12-2 15,-6-4 0-15,0-17-2 16,-9-8-2-16,3-8 1 15,-9-8-6-15,0-4 1 16,0 0 0-16,0 0-1 0,0-11-8 16,0-8-16-1,0-4-2-15,0 3 21 16,0 3 10-16,-9-5 1 0,9 8 5 16,-6-6 9-16,-3-2 3 15,9 5 3-15,0-6-5 16,0 1 2-16,0 2 1 15,0 7-3-15,0-8-7 16,0 1-4-16,9-1-2 16,6-1-2-1,4 6 0-15,-1 2 0 0,3 4-3 16,-9 1-9-16,9 9-8 16,-9 0-1-16,0 0-8 15,-6 0-12-15,3 0 7 0,-9 3-13 16,0 7 3-16,0-2-44 15,-9 6 4-15,-9 0 70 16,-6 3 9-16,3-1 5 16,-12 6 5-16,12-8 29 15,2 2 13-15,4 0-8 16,12-1-13-16,-3-1 7 16,6-2-5-16,0 3 4 15,0-4 0-15,6 0-6 16,12 1-4-16,10-6 2 15,-4 3-5-15,9-6-9 16,0 3-5-16,6-3-1 16,-5 3-4-16,-1-4-12 0,-3 1-38 15,3 3-31 1,-6-3-172-16,-15-3-2647 0</inkml:trace>
  <inkml:trace contextRef="#ctx0" brushRef="#br0" timeOffset="18109.458">2956 7603 3370 0,'0'0'169'0,"0"0"-105"16,0 0-37-16,0-6-10 15,6-6-1-15,9-3-6 16,18 1-6-16,-5-10-3 15,5 9-1-15,-9-2 5 16,0 6-2-16,-6-1 0 16,-6 4 0-16,-6 4-1 15,3-2 4-15,-3 6 1 0,-6 0-1 16,0 0-3-16,6 0-3 16,0 0 0-16,9 20-1 15,4 11 1-15,8 12 3 16,9 13 3-16,6 5 0 15,3 9 1-15,1 6 0 16,-4-3-1-16,6 7-1 16,-8-7-2-16,-4-2-3 15,0-10 3-15,-15-8-3 16,3-7 0-16,-15-11 0 16,6-3-1-16,-9-5 1 15,-6-7-4-15,0-6-1 16,0 2 3-16,-12 1-5 0,-6-9-3 15,-21 2-27 1,-3-8-59-16,18-2-171 0</inkml:trace>
  <inkml:trace contextRef="#ctx0" brushRef="#br0" timeOffset="18511.976">3813 7694 3543 0,'0'0'116'16,"0"0"-60"-16,0 0-35 15,15-4 0-15,15-16-5 16,16-12-8-16,17-9 3 16,13-6-9-16,8-6 2 15,-2-1 2-15,-1 3-3 16,-15 4-3-16,-5 9 0 15,-13 6-2-15,-15 11-7 0,-15 7-7 16,1 2-22-16,-19 7-32 16,0 1-48-16,0 2-265 15</inkml:trace>
  <inkml:trace contextRef="#ctx0" brushRef="#br0" timeOffset="18883.113">4218 7185 3210 0,'0'0'256'16,"0"0"-167"-16,0 0-43 15,0 0-27-15,6 0 3 16,15 0-8-16,0 0 5 15,12 0-2-15,9 0-10 16,-2 0-3-16,-4 0-3 16,0 0-1-16,-6 6 0 15,3-1 1-15,-5 1-1 16,-10 3 0-16,-3-9 0 16,-9 6-2-16,0 0 2 15,0-1-4-15,-6 7-3 16,0 0-1-16,0 15-5 15,-12 4 8-15,-9 17 2 16,-13 4-3-16,-20 29-31 16,12-10-51-16,-6-16-306 0</inkml:trace>
  <inkml:trace contextRef="#ctx0" brushRef="#br0" timeOffset="19419.425">3964 7384 3178 0,'0'0'288'16,"0"0"-168"-16,0 0-68 15,0 0-29-15,0 0 4 16,0 0-18-16,0 10-9 15,0 12 4-15,-6 10-4 16,0 3 4-16,-12 3 0 0,9 3 5 16,-12-6-1-16,3 0-3 15,6-3-2-15,-13-2 0 16,16-7-3-16,-3-3 1 16,12-8-1-16,-12-4 3 15,12-3 0-15,0-5-3 16,0 0 4-16,0 0 2 15,0 0 1-15,12 0-3 16,6 0-1-16,10 1-2 16,8 4-1-16,6-1-4 15,0 0-17-15,22-4-28 16,-4 0-63-16,-12 0-354 0</inkml:trace>
  <inkml:trace contextRef="#ctx0" brushRef="#br0" timeOffset="20106.108">4607 6651 3199 0,'0'0'364'0,"0"4"-309"16,0 4-28-16,15 6-17 15,9 13 12-15,15 11 14 16,13 13-12-16,8 1-7 16,3 6-6-16,-2-1-4 15,-4-3-2-15,4-7-1 16,-16-2-4-16,-6-13 2 15,-9-12-2-15,-3-3 0 16,-15-13 1-16,-5-4 3 16,-7 0 1-16,0-7 7 0,0-27 1 15,0-19-8-15,-7-12-3 16,-11-11-2-16,-9-2 0 16,3 5-4-16,-3 8 0 15,0 12-3-15,15 14-6 16,-6 13-7-16,8 12-15 15,4 8-32-15,-3 4-76 16,9 2-616-16</inkml:trace>
  <inkml:trace contextRef="#ctx0" brushRef="#br0" timeOffset="20607.525">5389 6312 3149 0,'0'-2'308'16,"0"2"-196"-16,-6 0-53 15,-3 0-29-15,6 0 2 16,-13 0-20-16,4 0-7 15,-9 2-5-15,-3 9 0 16,3 4 0-16,-3 1 0 0,-6-2 0 16,15-3 3-16,-1 0 2 15,4 0-1 1,6-6 0-16,6 1-2 0,0 3-2 16,0 2-2-16,0 6 2 15,12 8 8-15,1 3-3 16,8 5-2-16,-3 5 1 15,9 3-3-15,-3 8 4 16,9 2-2-16,-9 7 0 16,13 0-3-16,-16 6 1 15,12-2 2-15,-6 0-3 16,3-9 3-16,-12-11-3 16,-3-3 0-16,4-12 1 15,-10-7-1-15,6-11 0 16,-6-6-7-16,0-3-12 0,6 0-9 15,6-45-15-15,0-2-65 16,-3-1-414-16</inkml:trace>
  <inkml:trace contextRef="#ctx0" brushRef="#br0" timeOffset="21011.514">5497 6441 3487 0,'0'0'125'16,"0"0"-88"-16,0 8-29 16,15 22 12-16,13 8 13 15,-13 6-15-15,18-1-10 0,-12 4-2 16,6-3-1-16,-9 1 0 16,6-2-3-16,-9-7-2 15,7-8 1-15,-16-3-1 16,0-9-1-16,0-4-3 15,-6-6-4-15,0-3 1 16,0-3 5-16,0 0 2 16,0-17 0-16,0-13 1 15,-12-7-1-15,6-5 2 16,-6-5-2-16,12 6 2 16,0 7 3-16,0 1-1 15,0 3-3-15,18 7-1 16,-3 6-1-16,9 0-4 15,-6 7-11-15,0 8-29 16,-3 2-42-16,-9 0-26 0,0 18-277 16,-6 2-1491-16</inkml:trace>
  <inkml:trace contextRef="#ctx0" brushRef="#br0" timeOffset="21198.409">5703 6721 2822 0,'0'0'375'15,"0"0"-197"-15,0 0-108 16,3 0-13-16,18 5 3 16,6-3-15-16,-3 4-19 15,9 2-9-15,-6 2-9 16,7-2-4-16,-10 0-4 0,-6 5-10 16,3-6-28-16,6-7-36 15,-15 0-56-15,0 0-513 0</inkml:trace>
  <inkml:trace contextRef="#ctx0" brushRef="#br0" timeOffset="21404.277">5977 6356 3324 0,'0'14'119'16,"0"6"-69"-16,0 11 13 15,18 6 6-15,6 5-32 16,-5-5-22-16,2-1-6 0,0-7-9 16,-9-3-1-16,0 1-20 15,-12-9-47-15,0-4-49 16,0-8-538-16</inkml:trace>
  <inkml:trace contextRef="#ctx0" brushRef="#br0" timeOffset="21569.863">5956 6646 3309 0,'0'-4'186'16,"0"3"-91"-16,0-9-50 15,12 4-11-15,15-9-19 16,-3 3-8-16,4-4-7 16,5 1-13-16,3-17-37 15,-3 5-78-15,0 1-586 0</inkml:trace>
  <inkml:trace contextRef="#ctx0" brushRef="#br0" timeOffset="21771.834">6276 6233 3404 0,'0'0'133'16,"0"0"-69"-16,0 6-41 15,12 12 9-15,3 9-1 16,6 6-6-16,0 6-10 15,-2 1-9-15,2-1-4 16,-12-4-2-16,6-3-6 0,-6-5-26 16,-3-15-55-16,-6-4-69 15,0-8-1465-15</inkml:trace>
  <inkml:trace contextRef="#ctx0" brushRef="#br0" timeOffset="22205.299">6128 5924 3491 0,'0'0'130'0,"0"-6"-67"16,15-4-44-16,18-7-9 0,4-1-6 15,11 0-4-15,-6-4 3 16,6 3-2-16,-8 2 0 15,-13 2-1-15,-3 1 0 16,-3 5 2-16,-15 1 6 16,6 4 9-16,-12 2-3 15,0 2 1-15,0 0-6 16,0 0-3-16,12 0-4 16,3 17-1-16,3 9 2 15,10 12 4-15,5 3 3 16,-3 11-4-16,9 5 2 15,-3-2-6-15,7 1 1 16,-4 0-2-16,-6-4 0 0,0-3-1 16,-8-4 0-1,-13-4 0-15,3-3-1 0,-9-5-3 16,-6 1-3-16,0 1-1 16,-12 0-1-16,-58 27-8 15,22-9-32-15,-9-6-159 0</inkml:trace>
  <inkml:trace contextRef="#ctx0" brushRef="#br0" timeOffset="72963.542">7945 12440 2125 0,'0'0'1062'16,"0"0"-957"-16,0 0-45 15,0 0-15-15,0 0-7 16,0 0-17-16,0 0-11 16,0-2-7-16,0-2-3 15,0 2 0-15,0-1 3 16,0 3-2-16,0 0-1 0,0 0 4 16,0 0 18-1,0 0 8-15,0 0 6 0,0 0 1 16,0 0-13-16,0 0-5 15,0 0-4-15,0 0 1 16,0 0 1-16,0 0-6 16,0 0-1-16,-6 0-6 15,-9-3-4-15,-3 3 0 16,-6 0 0-16,-4 0-3 16,-11 0 3-16,-3 0 2 15,0 0-2-15,-10 12 0 16,-2 0 0-16,3-1 0 15,-1 0 0-15,4 4 1 16,6-6-1-16,9 6 0 16,0-4 3-16,8-2-3 0,-2 4 0 15,6-3 0-15,9 0 0 16,-6 1 0-16,12-2 0 16,0-7 0-16,6 2 3 15,0-4 2-15,0 0-1 16,0 2 0-16,0-2-2 15,-9 0 1-15,9 6-3 16,0-2 0-16,0 5 0 16,-9-2 0-16,9-1 1 15,0 7-1-15,0-5 0 16,0 2 0-16,0 4 0 16,0-2 0-16,0 3 1 15,0 5-1-15,0 6 1 0,0 3 2 16,0 9-3-1,0 3 0-15,0 9 1 0,0-1-1 16,0 8 4-16,0-5-2 16,0 6 1-16,18 1-1 15,-12 2 2-15,3 4 0 16,6-6-2-16,-3 1 2 16,3-3 1-16,0-10-3 15,3-1-1-15,-12-8 3 16,3-8-2-16,1-3 0 15,-1-7-2-15,-3-4 2 16,-6 0 1-16,3-1-1 0,-3-4-1 16,9-3 2-1,-9-1-1-15,0-1-2 0,6 0 1 16,-6-6 1-16,0 1 0 16,0-1-2-16,0 0 4 15,0 0-2-15,0 0 3 16,0 0 0-16,0 0 0 15,0 0-1-15,0 0 0 16,0 0 0-16,0 0-2 16,0 0-2-16,0 0 3 15,0 0-1-15,6 0-2 16,-6 0 2-16,0 0 0 16,0 0 0-16,0 0-2 15,0 0 0-15,0 0 1 16,6 0-1-16,0 0 2 0,3 0-2 15,3 0 0-15,15 0 0 16,3 0 3-16,4 0 0 16,20 0-1-16,-3 0-2 15,6 0 3-15,10 0-1 16,-4 0-2-16,4 5 0 16,-4-3 0-16,0 1 0 15,4-3-2-15,-1 0-6 16,1-23-19-16,-25-10-34 15,-15-1-254-15</inkml:trace>
  <inkml:trace contextRef="#ctx0" brushRef="#br0" timeOffset="74572.177">7212 13134 1487 0,'0'0'1882'0,"-9"0"-1758"16,3-3-66-16,-7 0-13 16,1 3-3-16,-3-2-17 15,-3 2-14-15,-6 0 2 0,3 0-3 16,-6 0-1-16,-19 0-5 16,-8 0-1-16,-15 0 0 15,-13 8 5 1,1 1-2-16,-19 5 2 0,7 1-2 15,-1 2 3-15,3-2-3 16,28 3 3-16,3-6-1 16,36-4-4-16,-1-2-4 15,22-3 0-15,-3-3-10 16,6 0-12-16,0 0-18 0,0 0-18 16,0 0-38-1,0 3-36-15,6-3-351 0</inkml:trace>
  <inkml:trace contextRef="#ctx0" brushRef="#br0" timeOffset="75049.265">6324 13022 496 0,'0'-1'2549'0,"0"-4"-2401"15,0 4-66-15,0 1 10 16,0 0-20-16,0 0-30 16,0 0-21-16,0 0 4 15,0 0 9-15,0 0 5 16,0 0-11-16,0 0-5 15,0 0-3-15,0 0-4 16,-6 0-8-16,-9 1 1 16,6 15-7-16,-12-1 2 15,3 5-1-15,3 1 2 16,-3-1 4-16,6 3 0 16,-4 1-2-16,7-4 0 15,0 0-2-15,3-2-3 0,6-3 1 16,-6-7 1-16,6-2 0 15,0 0-2-15,0-3 1 16,0 0 1-16,18 5 3 16,10-2 1-16,2 9-2 15,6-3-3-15,21 2-3 16,13 4-5-16,-4-4-43 16,-21-2-155-16</inkml:trace>
  <inkml:trace contextRef="#ctx0" brushRef="#br0" timeOffset="76450.572">4139 13327 3523 0,'0'0'159'15,"0"0"-119"-15,0 0-29 16,0 2-6-16,6 10-4 16,15 7 2-16,12 9-2 15,4 8-1-15,17 7 2 16,3 8 0-16,-5-2-2 0,8-2 0 16,-15-9 1-16,1-3-1 15,-13-5 0-15,-18-9 0 16,0-14 0-16,-6-1 1 15,-6-6 2-15,-3 0 6 16,0-6 9-16,0-26 0 16,0-16-7-16,0-20-7 15,-18-15-4-15,-6-5 0 16,3 3-2-16,-6 12-5 16,8 18-8-16,7 14-28 0,6 18-87 15,6 14-471-15</inkml:trace>
  <inkml:trace contextRef="#ctx0" brushRef="#br0" timeOffset="77100.497">4848 12748 3427 0,'0'-3'177'16,"-9"-3"-131"-16,0 0-20 16,-6 1 2-16,3 1-5 15,-18 4-23-15,15 0 0 16,-12 0-2-16,-3 6 1 0,-4 12 1 15,7-3 0 1,0-2 0-16,9 0 2 0,6-1-2 16,-6-1 2-16,15-5-2 15,3 8 0-15,0-2-5 16,0 8 4-16,0 5 1 16,0 3 2-16,21 7 1 15,-6 7 1-15,12 1-1 16,0 2 2-16,0 4-2 15,1 1-3-15,2 5 2 16,-3 4-2-16,6 2 1 16,-9 3-1-16,3-2 0 15,-8-6 0-15,8-3 3 16,-6-6-3-16,-3-7 0 16,3-11 1-16,-3-4-1 15,-6-12-4-15,9-4-4 16,-3-5-10-16,7-4-21 0,17-35-17 15,-9-10-70-15,-9-10-774 0</inkml:trace>
  <inkml:trace contextRef="#ctx0" brushRef="#br0" timeOffset="77668.925">5014 12968 3408 0,'0'-4'146'16,"0"2"-91"0,0-2-10-16,0 4 8 0,0-3-15 15,0 3-26-15,0 0-5 16,0 0 4-16,0 0-1 16,0 0-3-16,0 0-3 15,0 0 2-15,0 0-4 16,0 0-2-16,0 0 0 15,0 0 3-15,-3-3-3 16,3 3 0-16,0 0 0 16,0 0 1-16,0 0-1 15,0 0 0-15,0 0 0 16,0 3-5-16,0 24-2 16,12 12 5-16,10 9 2 15,2 14 2-15,3-4-2 0,0 4 2 16,-3-6 1-16,9-3-3 15,-14-13 4-15,2-5-2 16,-12-8 0-16,9-9-2 16,-12-10 0-16,-6-5 1 15,0-3 3-15,0 0 1 16,0 0 4-16,0-9 3 16,0-14-6-16,0-10-4 15,0-1-2-15,0-7 0 16,-6-1 0-16,6 1-1 15,0 3-5-15,0 1 0 16,0-1-2-16,0 3-1 16,0 5-3-16,6 7-7 0,-3-1-11 15,6 13-25 1,-3 1-45-16,0 9-59 0,0 1-496 16</inkml:trace>
  <inkml:trace contextRef="#ctx0" brushRef="#br0" timeOffset="77928.367">5162 13248 3127 0,'0'0'202'0,"0"0"-130"16,0 0-12-16,0 0 6 15,12 0-29-15,0 0-3 0,16 0 3 16,-4 0-16-16,9 0-7 15,-6 0-4-15,12 8-10 16,-5 2 3-16,-4 1-3 16,3 1-10-16,-3 0-1 15,0 0-12-15,-12-2-24 16,10-6-34-16,-16-4-152 16,-9 0-1432-16</inkml:trace>
  <inkml:trace contextRef="#ctx0" brushRef="#br0" timeOffset="78420.705">5135 12684 3456 0,'0'-3'133'16,"0"-3"-83"-16,0 0-19 16,0 0 1-16,0-6-10 15,12-2-17-15,15-5-3 16,-2-3-1-16,-1-2-1 16,9 1 0-16,-6-1 1 15,-6 10-1-15,-3-1 0 16,-3 9 1-16,-9 1-1 0,-3 1 0 15,-3 4 0-15,0 0 7 16,0 0 3-16,0 0 0 16,0 0-5-16,9 0-3 15,-3 0-2-15,4 6-5 16,8 14 5-16,9 17 2 16,3 5 4-16,9 17 2 15,3 6-1-15,10 5 1 16,-7 3-1-16,3 0-4 15,1-3 2-15,-10-8-3 16,-3-4-1-16,0-5-1 16,-18-3 0-16,4-7 0 0,-16-2 0 15,-6 7-3-15,0-5-15 16,-55 25-20 0,4-10-72-16,6-19-879 0</inkml:trace>
  <inkml:trace contextRef="#ctx0" brushRef="#br0" timeOffset="81002.765">7082 14483 3345 0,'0'0'185'0,"0"0"-139"15,0 0-21-15,12 0 8 16,0 0 2-16,15-2-17 15,12-11-9-15,13 0 3 16,11-2 3-16,16-4 1 16,2-4 1-16,22 2-1 15,-7-1-5-15,10 1-6 16,-16 3-2-16,-8 4-3 0,-1 5 1 16,-14 0-1-16,2 0 0 15,-17 1 0-15,-13 2 0 16,-15 3-5-16,3-3 1 15,-24 1-1-15,9 0-8 16,-12 0-8-16,0-3-33 16,-15 4-176-16</inkml:trace>
  <inkml:trace contextRef="#ctx0" brushRef="#br0" timeOffset="81641.61">7157 14176 3265 0,'0'-2'178'16,"0"2"-114"-16,0 0-6 15,0 0-5-15,0 0-17 16,0 0-23-16,0 0-4 16,0 0 2-16,0 0-2 15,0 20-4-15,-6 6-1 16,-12 12 6-16,-9 2-2 15,3 8-5-15,-9-5-1 0,5-2 0 16,-2-3 0 0,15-7 2-16,-3-9-1 0,3-2 4 15,15-11-1-15,-9-3-3 16,9-2-1-16,0-4 2 16,0 0 0-16,9 0 0 15,12 0 1-15,3 0 4 16,12 6-4-16,22 0 0 15,-1 2-2-15,-6 0-2 16,10 4-1-16,-4 3-7 16,10-3-13-16,-25-4-52 15,-12-4-182-15</inkml:trace>
  <inkml:trace contextRef="#ctx0" brushRef="#br0" timeOffset="84250.421">3849 13790 3371 0,'0'-4'208'0,"0"4"-158"15,0-2-22 1,0-1 5-16,0 3-2 0,0-3-16 16,0 3-10-16,0 0-2 15,0 0 4-15,-3 0-4 16,-3 0-3-16,-18 3 0 15,-6 21 1-15,-6 10-1 16,-19 10 0-16,-8 12 0 16,-15 9-1-16,-1-1 1 15,-5 5 0-15,-1 2 1 16,7-4-1-16,-1-8 0 16,22-4 0-16,12-10 0 15,8-13-1-15,22-10-3 0,-3-3-4 16,18-13-10-16,0-4-14 15,0-2-20-15,0-2-13 16,0-17-57-16,0 2-998 0</inkml:trace>
  <inkml:trace contextRef="#ctx0" brushRef="#br0" timeOffset="84562.882">2935 14255 3307 0,'0'0'191'0,"0"0"-148"16,0 3-28-16,0 3 7 16,0 8 11-1,0 10-13-15,-6 8-8 0,-3 5 4 16,0 7 1-16,3-4-3 15,-12 4-5-15,9-8 0 16,9 1 1-16,-6-11-6 16,6-4-1-16,0-1-3 15,0-9 1-15,6-6-1 16,27-6 0-16,12 0-1 16,46-39-8-16,-10-7-37 15,7-9-111-15</inkml:trace>
  <inkml:trace contextRef="#ctx0" brushRef="#br0" timeOffset="88147.593">1770 14764 3259 0,'0'-3'237'0,"0"1"-188"16,0-2-21-1,0 2 6-15,-6-2 6 0,6 1-24 16,0 1-7-16,0 2-9 16,-6-4 12-16,6 2-3 15,-9-1 0 1,6 1 0-16,-3-2 1 0,-12 4-3 16,9 0-7-16,-13 0 0 15,-2 0-4-15,-3 6 1 16,3 14 0-16,-3 5 3 15,6 3-5-15,9-2-1 16,6-2-13-16,6-2 3 16,0 0 0-16,6-7 9 15,15-1 1-15,12-6 2 16,3 5 4-16,9-1 0 0,4-4 2 16,-19 4-2-16,3 0-4 15,-12-1-4-15,-9 3 3 16,-9 2 0-16,-3 1 0 15,0 0 1-15,-9 6 4 16,-18-1 1-16,-6-6-1 16,-15 3-10-16,-7-19-14 15,-2 0-50-15,9 0-350 0</inkml:trace>
  <inkml:trace contextRef="#ctx0" brushRef="#br0" timeOffset="88729.945">1556 14541 166 0,'0'-2'3088'0,"0"2"-2921"16,0 0-79-16,0 0-32 15,0 0-15-15,0 0-24 16,0 2-14-16,12 23 1 0,9 12 14 16,0 16 14-16,9 14-8 15,9 16-10-15,-5-3 2 16,2 4-1-16,6-3-8 16,-9-7-4-16,-3-10-3 15,-2-11 1-15,-10-6-1 16,-3-13-10-16,-9-14-6 15,0-13-24-15,-6-7-58 16,0 0-84-16</inkml:trace>
  <inkml:trace contextRef="#ctx0" brushRef="#br0" timeOffset="89071.035">1900 14647 3398 0,'0'3'178'15,"0"3"-137"-15,0 9-30 0,0 5 2 16,21 9 8 0,-3 15-7-16,0 4-6 0,12 4-4 15,-12-5 0-15,9-4-4 16,-11-7 0-16,-1-7-2 16,3-9-33-16,3-5-72 15,-15-15-286-15</inkml:trace>
  <inkml:trace contextRef="#ctx0" brushRef="#br0" timeOffset="89459.007">2108 14588 3329 0,'0'10'200'16,"0"7"-166"-1,0 3-15-15,0 10 30 0,0 1-24 16,9 6-18-16,3-6-3 16,6-2 0-16,-3-4 0 15,-6-5-1-15,6-6 1 16,-3-2-2-16,4-6 2 16,5-4 3-16,-3-2 8 15,9 0-4-15,3 0-5 16,6 0-6-16,-2 0 3 15,2 0-3-15,-18 0 0 16,9 0 0-16,-21 7-6 16,6 0 6-16,-12 6-8 0,0 1 5 15,0 6 0 1,-18 1 0-16,-6 3 2 0,3-1-2 16,-18 1-9-16,5-12-15 15,-20-12-38-15,18 0-88 16,-3-6-1689-16</inkml:trace>
  <inkml:trace contextRef="#ctx0" brushRef="#br0" timeOffset="89659.971">2096 14550 3426 0,'0'0'154'0,"0"0"-110"15,6 0-26-15,15 0-1 16,18-15 13-16,7-7-18 16,26-29-12-16,-15 10-37 15,1-3-97-15</inkml:trace>
  <inkml:trace contextRef="#ctx0" brushRef="#br0" timeOffset="92072.128">7281 15390 2937 0,'0'0'409'16,"0"0"-330"-16,0 0-3 15,0 0 14-15,0 0-26 0,0 0-26 16,0 0-21-16,0 0-2 15,0 0 2-15,0 0-2 16,0 0-4-16,0 0 0 16,0 0 0-16,0 0-7 15,0 0-1-15,0 0-3 16,0 0 0-16,0 0 0 16,0 0-2-16,0 0 1 15,0 0-1-15,0 0 2 16,0 0 0-16,0 0 0 15,0 0 0-15,0 0 0 16,0 0 0-16,0 0 0 16,0 0 1-16,0 0-1 0,0 0 1 15,0 0-1 1,27 0 2-16,6 0 1 0,10 0 4 16,20 0-5-16,12 0 2 15,16-6-1-15,12-14 4 16,14-1 0-16,7-1 0 15,-9-9-1-15,6 11-3 16,-28 2-3-16,-11 2 0 16,-22 6 0-16,-15 1 0 15,-6 2-5-15,-20 1 2 16,-4-1 2-16,-9 4-6 16,-3 3-3-16,-3 0-7 0,0-9-15 15,-3 3-71-15,-12 0-493 16</inkml:trace>
  <inkml:trace contextRef="#ctx0" brushRef="#br0" timeOffset="92924.055">7438 15185 2747 0,'0'-2'288'16,"0"-4"-142"-16,0 0-17 16,0 0-46-16,3 4-45 15,-3-2-5-15,0 2 5 16,0 2 7-16,0 0 11 15,0 0-19-15,0 0-7 16,0 0-1-16,0 0-11 16,0 0-8-16,0 0-3 0,0 0-1 15,0 0-6-15,-3 0 0 16,-9 10 3-16,-15 8 2 16,3 1 0-16,-10 3-1 15,-5 8 3-15,-6-3-3 16,6 5 2-16,-7-4 0 15,7 2 0-15,6-4-2 16,15-6 0-16,-6-4 2 16,15-8 0-16,9-5-1 15,0 1 0-15,0-4-2 16,0 0-1-16,0 0 2 16,0 0 0-16,0 0 3 15,0 0-1-15,0 0-2 16,0 0-2-16,9 0-1 15,18 2-1-15,3 7 0 0,12 6 2 16,13 1-2-16,-4 5 1 16,6 2-1-16,-2-2-4 15,2-1-16-15,0-16-28 16,-2-2-76-16,-16-2-1756 0</inkml:trace>
  <inkml:trace contextRef="#ctx0" brushRef="#br0" timeOffset="96927.544">4646 15513 3461 0,'0'0'140'0,"0"0"-102"15,0 0-19-15,0 6-6 16,0 5-2-16,12 8-11 16,15 13 6-16,1 7 6 15,8 12 2-15,6 2-1 16,-3-1-8-16,-2-1 1 16,-7-11-1-16,6-5 1 15,-12-10-3-15,-3-13 1 16,0-8 0-16,-9-4 5 15,0 0 1-15,-6-23-1 16,4-21-2-16,-10-11-3 16,0-12-4-16,0-5-9 0,-10 4-3 15,-5 3 1 1,6 14-1-16,3 10-5 0,0 15-34 16,-3 14-57-16,3 4-268 0</inkml:trace>
  <inkml:trace contextRef="#ctx0" brushRef="#br0" timeOffset="97423.529">5304 15159 3524 0,'-6'0'113'0,"-3"0"-71"16,-3 0-7-16,-9 0-12 16,3 0-14-16,-6 0-5 15,-4 0-2-15,4 8-2 16,-9 4 0-16,9 0 2 15,9-6 3-15,0 1 1 16,9-1 0-16,0 0-1 16,6-5-5-16,0 6 1 15,0 1-1-15,0 8 0 0,6 6 0 16,9 11 0-16,3 7 1 16,9 7 2-16,-3 13-2 15,3 0 1-15,1 7-1 16,-7 2 1-16,6-2-2 15,0-4 2-15,3-4-1 16,0-14-1-16,-12-9 3 16,10-9-3-16,-1-5 0 15,-9-16 0-15,9-6-3 16,-3 0-12-16,9-28-22 16,-5-9-52-16,-4-2-177 0</inkml:trace>
  <inkml:trace contextRef="#ctx0" brushRef="#br0" timeOffset="98135.909">5374 15224 3334 0,'0'0'151'0,"0"0"-102"15,0 0-21-15,0 0 6 0,0 0-2 16,0 0-15 0,9 18 10-16,9 4 4 0,-3 11-8 15,6 5-7-15,3 9-2 16,0-4-2-16,-3 10-7 15,0-7 0-15,4 1-1 16,-7-4-2-16,0-9-2 16,3-5 4-16,-6-8-4 15,-9-10 0-15,0-5 0 16,-6-6-4-16,0 0 4 16,0 0 0-16,0 0 2 15,-6-11-2-15,-15-12-4 16,9-2 0-16,0 3 3 15,-3-3 1-15,0 3 0 0,15 4 0 16,0-2 5-16,0-5-3 16,0 3 1-16,24-4-3 15,0-4 0-15,3 3 0 16,-3 7 0-16,0 5-2 16,1 4-7-16,-13 2-8 15,0 7-14-15,-12 2-11 16,0 0-27-16,0 0 1 15,0 0-9-15,-6 0-95 16,-12 11 21-16,-7 0 67 16,16 4 72-16,-6-3 12 15,3-4 55-15,6-2 60 16,6 0 2-16,0 0-33 16,0-3-21-16,0 3-23 0,0 0-14 15,18-1 7-15,-3 7 6 16,9 3-20-16,4-3-8 15,5 5-8-15,0-1-3 16,-3 0-7-16,3 0-49 16,1-6-51-16,-16-4-413 0</inkml:trace>
  <inkml:trace contextRef="#ctx0" brushRef="#br0" timeOffset="98766.081">5887 15132 3156 0,'0'4'348'16,"9"4"-309"-16,-3 7-25 16,6 5 19-16,3 11 24 15,12 7-21-15,-9-2-15 16,9 3-8-16,-9 0-3 15,1-7-3-15,2-7-7 16,-15-1 0-16,9-6-14 16,-15-3-34-16,0-7-84 15,0-8-518-15</inkml:trace>
  <inkml:trace contextRef="#ctx0" brushRef="#br0" timeOffset="98970.845">5884 15335 1255 0,'0'0'2268'0,"0"0"-2189"15,0 0-49-15,0 0-7 16,12 0 21-16,6 0-12 16,12 0-17-16,3 0-6 15,9-12-8-15,4-8-1 16,-1-6-33-16,-6 1-68 15,-6 3-223-15</inkml:trace>
  <inkml:trace contextRef="#ctx0" brushRef="#br0" timeOffset="99290.61">6255 15027 3426 0,'0'0'128'16,"0"0"-71"-16,0 0-20 16,0 0 2-16,0 0-17 15,0 4-16-15,12 10 9 16,-3 10 5-16,15 7-2 0,0 7-7 15,-3 1-7-15,-2 0 0 16,2-3-4-16,-3-4-7 16,-3-5-11-16,-9-6-17 15,-6-7-51-15,0-8-94 16,0-6-2313-16</inkml:trace>
  <inkml:trace contextRef="#ctx0" brushRef="#br0" timeOffset="99851.552">6053 14729 3369 0,'0'0'214'16,"0"0"-156"-16,0 0-28 16,0 0 3-16,12-2-9 15,15-5-11-15,3-1 0 16,0-2-3-16,19-1-1 15,-16-4-4-15,6 6-2 0,0-2-3 16,-15 2 1-16,4 1-1 16,-7 2 0-16,-12 2 1 15,0 2 1-15,-3 2-2 16,-6 0 5-16,0 0 0 16,0 0 0-16,0 0-5 15,9 0 0-15,0 20 0 16,6 6 0-16,12 13 5 15,6 4-2-15,-2 14 2 16,8 3 3-16,6 5-3 0,-6-1-1 16,-6 0-1-1,1-8 0-15,-7 0-3 0,-9-3 0 16,-6-5 0-16,-6 0 2 16,-6-4-2-16,0-6 0 15,-6 4-1 1,-33-8-8-16,-52 17-8 0,7-15-25 15,-7-5-77-15</inkml:trace>
  <inkml:trace contextRef="#ctx0" brushRef="#br0" timeOffset="100567.006">4474 15861 50 0,'0'0'3488'15,"0"0"-3369"-15,0 0-74 16,-9 4-14-16,-3-2-9 16,-9 5-16-16,-12 7-6 15,-19 4 0-15,-11 10 0 16,-22 5 0-16,-20 1 0 15,-7 5 0-15,4 0 4 16,2-1 2-16,21-7 1 16,7-1-2-16,27-9 2 15,14-7-7-15,28-6-1 16,3-8-23-16,6 0-23 0,0 0-38 16,6-6-50-1,3-14-306-15</inkml:trace>
  <inkml:trace contextRef="#ctx0" brushRef="#br0" timeOffset="100911.037">3723 15876 3185 0,'0'0'342'15,"0"0"-271"-15,0 0-13 16,0 0-10-16,0 0-17 16,0 0-21-16,-12 12-3 0,-10 8-4 15,-2 12 7-15,-9 7 0 16,0 5-4-16,0-3 2 16,3 0 1-16,2 0-2 15,1-7-2-15,6-4 1 16,12-7-4-16,0-4-2 15,9-6-1-15,0 0-2 16,0-3 3-16,18-4 0 16,24 4-3-16,10-8 2 15,14-2-5-15,31 0-17 16,-13-14-51-16,-11-4-171 0</inkml:trace>
  <inkml:trace contextRef="#ctx0" brushRef="#br0" timeOffset="101934.33">2081 16515 3520 0,'0'0'161'15,"0"-6"-123"-15,0 0-20 16,0 2-2-16,0 2-1 16,0-2-10-16,0 4-2 15,0 0-3-15,0 0 4 16,0 0-1-16,0 0-2 16,-9 0-1-16,-6 0 0 15,3-2-5-15,-7 2 3 0,-8 0-2 16,0 0 4-16,-6 18-1 15,3 2 1-15,-3 6 0 16,11 3-3-16,4-2 0 16,18 1-5-16,0-4 2 15,0-3-3-15,18-1 4 16,22 0 5-16,-4-4 1 16,21-1 2-16,-12-1-3 15,4-2 0-15,-7 3-5 16,-18-2-1-16,-6 2-5 15,-3 1 0-15,-15 1 3 16,0 0 1-16,-15 6 0 16,-15-2 7-16,-9-3 0 15,-9-4 0-15,-1-11 0 0,4-3-5 16,0-3-6 0,-1-56-62-16,7 3-125 0,18 4-389 0</inkml:trace>
  <inkml:trace contextRef="#ctx0" brushRef="#br0" timeOffset="102194.602">1785 16373 3444 0,'0'-2'148'16,"0"0"-94"-16,0 2-2 15,0 0-18-15,0 0-16 16,0 0-18-16,0 10 0 15,0 22 0-15,18 16 4 0,9 16 7 16,6 18-3-16,-2 5-5 16,2 10 1-16,6-3-4 15,-6-7 2-15,6-9 0 16,-5-18-2-16,-10-9-12 16,3-23-10-16,-12-10-27 15,9-12-60-15,-21-6-279 0</inkml:trace>
  <inkml:trace contextRef="#ctx0" brushRef="#br0" timeOffset="102551.754">2198 16230 3406 0,'0'-3'148'0,"0"1"-98"16,0 2-9-16,0 0-16 15,0 0-17-15,0 11-8 16,16 21 7-16,5 12 12 15,-3 13 1-15,15 6-4 16,-9 4-6-16,9-5-4 16,-6-7-4-16,-2-5-2 0,2-12-10 15,-12-12-18-15,3-16-45 16,-12-10-73 0,0 0-800-16</inkml:trace>
  <inkml:trace contextRef="#ctx0" brushRef="#br0" timeOffset="102924.395">2461 16064 3487 0,'0'0'126'15,"0"0"-68"-15,0 0-16 16,0 0-20-16,0 2-15 15,6 31-7-15,6 16 4 16,15 13 12-16,-6 14 0 16,7 2-1-16,5 8-3 15,9-13-3-15,-9-6-4 16,10-14-2-16,-1-8-3 16,-3-23 0-16,0-9-1 15,-9-13-2-15,1-7-4 16,-1-31 0-16,-12-11-1 15,-12-9-9-15,-6 2-2 16,0 12 15-16,-21 10 2 0,-12 17 2 16,-4 15-3-16,-2 2-7 15,-6 6 0-15,0 37-17 16,20-1-64 0,4-7-335-16</inkml:trace>
  <inkml:trace contextRef="#ctx0" brushRef="#br0" timeOffset="105273.449">8654 15934 2236 0,'0'0'1200'15,"0"0"-1126"-15,0-6-44 16,0 5 20-16,0-6 1 16,0 3-20-16,0 2-11 15,0 0 2-15,0-2 2 16,0 2 1-16,0 2-12 16,0-4 0-16,0 4-1 0,-9 0-7 15,6 0-5-15,-9 0-2 16,-9 0-8-16,-6 0 0 15,-3 4 8-15,-4 18 2 16,7 5-1-16,-3-1-1 16,9 5-1-16,3-3 3 15,9-2 0-15,0 1-1 16,9-3 0-16,0-7-2 16,0 1 1-16,24-10 2 15,-6 6 0-15,9-2 3 16,6 1 0-16,-8 1-3 0,-1-2 2 15,3 4-2 1,-6 2 1-16,-3 3-1 0,-3 3-2 16,-9 3 1-16,-6 5-3 15,0-1 2-15,0 5 2 16,-21-2 2 0,3-5 1-16,-3-2-2 0,3-7 5 15,6-8 1-15,6-3-4 16,6-6-2-16,0-1-1 15,0-2-3-15,0 0 3 16,0 0 0-16,0 5-1 16,9 0 1-16,12 1 1 15,-6 9 1-15,3 1-2 0,-6 14-4 16,3 5-1 0,-15 11 0-16,0 13 3 15,0 6 2-15,0 2 0 0,-6 4 1 16,-12-8 2-16,18-4 2 15,0-7-5-15,0-5 0 16,0-8 1-16,24-4-2 16,0-9-7-16,37-11-13 15,-19-6-34-15,6-9-150 0</inkml:trace>
  <inkml:trace contextRef="#ctx0" brushRef="#br0" timeOffset="109781.888">2850 15039 3243 0,'0'0'330'0,"0"0"-279"15,0 0-21-15,0 4-5 16,0-4-1-16,0 0-11 16,0 2-11-16,0-2-2 15,0 0 0-15,0 0 0 16,6 0 0-16,3 3 0 15,10 0 0-15,14 0 3 0,6 3 0 16,15-1 3-16,16 1 1 16,14 3 1-16,7 5-3 15,5-2-2-15,4 3 0 16,-6-4-2-16,5 1 2 16,1-3-1-16,-4-3 0 15,-5-6 0-15,-7 0 0 16,-14 0-2-16,-16 0 0 15,-9 0-1-15,-20 0 3 16,-4 0-4-16,-6 0 2 16,-15 0-1-16,0 0-12 15,0 0-9-15,0 0-37 16,0 0-91-16,0 0-953 0</inkml:trace>
  <inkml:trace contextRef="#ctx0" brushRef="#br0" timeOffset="110178.993">3991 14937 3386 0,'0'0'163'15,"0"0"-117"-15,0 0-18 0,0 0-6 16,0 2 0-16,12 4 3 16,6 3-2-16,10 7-7 15,-1-5 0-15,3 9-6 16,3 0-2-16,3 2 0 16,7 0-1-16,-4 2-3 15,-6-3-1-15,-3 0-2 16,-3-8 0-16,-5 2 1 15,-10-7-2-15,-12 2 0 16,3 2 1-16,-3-1-1 16,0 11 0-16,-3 0 0 15,-31 11 0-15,-23 19-22 0,-3-5-37 16,5-9-139-16</inkml:trace>
  <inkml:trace contextRef="#ctx0" brushRef="#br0" timeOffset="117086.902">2995 15975 3281 0,'0'0'147'0,"0"0"-111"0,0 0-3 15,0 0 28-15,0 0-4 16,0 0-28-16,0 0-5 16,0 0 6-16,0 0-8 15,0 0-6-15,0 0-3 16,0 0-2-16,0 0-3 16,0 0-1-16,0 0-2 15,6-2-2-15,-6-4 1 16,0-8-2-16,3-5-2 15,3-7 2-15,-6-2 1 16,15-8-3-16,-2-2 1 16,2-18-1-16,12-6 0 15,-3-12 1-15,21-11-1 16,10-19 0-16,29-26 0 16,13-29 0-16,5 10 0 0,-14 14 0 15,-13 18 1-15,-20 29-1 16,-1 1 0-16,3-5 0 15,-15 22 1-15,-2 18-1 16,-19 8 0-16,-6 12 0 16,9 9-1-16,-18 5-5 15,6 0 1-15,-6 10 0 16,-6-1-7-16,9 9-1 16,-6 0-9-16,-3 0-17 15,0 0-33-15,0 0-40 16,0 9-317-16,-12 2-674 0</inkml:trace>
  <inkml:trace contextRef="#ctx0" brushRef="#br0" timeOffset="117485.189">3605 14337 2625 0,'0'0'747'15,"0"0"-639"-15,0 0-39 16,0 0-26-16,0 0-12 0,15-8-13 16,9-5 4-16,0-7 3 15,13-3-3-15,2-3-6 16,3-5-7-16,6 5-2 15,-5-1-4-15,-1 1-3 16,-9 6 1-16,-3 2 2 16,-18 8-3-16,9-3 0 15,-12 7 0-15,4 4 0 16,-7 2-1-16,-6 0-4 16,6 0-2-16,3 15 2 15,9 13 4-15,-9 13-1 16,12 3 2-16,-9 15-5 15,3 0-14-15,-3 22-28 0,-9-10-60 16,-3-16-352-16</inkml:trace>
  <inkml:trace contextRef="#ctx0" brushRef="#br0" timeOffset="127708.241">19580 8899 1563 0,'0'0'1738'16,"0"0"-1586"-16,-6 0-65 15,6 0-28-15,0 0-18 16,0 0-14-16,0 0-12 16,0 0-7-16,0 0-1 15,0 0-2-15,0 0 1 16,0 0 1-16,6 4 4 15,6-4 0-15,0 2-4 16,9 2 3-16,-3-3-3 16,13 4-3-16,2-4-2 0,9 2 1 15,3 1-1-15,-5-2-2 16,5 2 2-16,6-2-1 16,-9-2-1-1,13 4 1-15,5-4-1 0,-9 0 0 16,-2 0 0-16,-7 0 0 15,0 0 1-15,-9 0-1 16,1 0 0-16,8 0 0 16,-9 0 0-16,-3 0 0 15,9 0 1-15,1 0-1 16,-1 0 0-16,-6 0 0 16,6 0 0-16,-11 2 0 15,2-2 1-15,-3 0-1 16,-9 0 0-16,-3 0 0 0,3 4 0 15,-6-4 1-15,3 2-1 16,0-2 0-16,4 0 1 16,-4 0 1-16,6 0-2 15,0 0 0-15,-9 0 0 16,3 0 0-16,-9 0 0 16,0 0-6-16,-6 0-17 15,0 0-48-15,0 0-86 0</inkml:trace>
  <inkml:trace contextRef="#ctx0" brushRef="#br0" timeOffset="131596.704">23748 8949 2853 0,'0'0'348'15,"0"0"-270"-15,0 0-4 16,0 0-13-16,0 0-2 15,0 0-23-15,0 0-16 16,0 0 8-16,0 0 10 16,0 0-7-16,0 0-5 15,0 0-6-15,0 0-6 0,15 0-4 16,3 0 2-16,9 0 2 16,10 0-4-1,11 0 4-15,9 2-2 0,13 2-5 16,5-2 1-16,-5 2-1 15,8-4-1-15,-6 0-1 16,-8 0-1-16,-1 0-1 16,-2 0-2-16,-13 0-1 15,-9 0 1-15,-15-6 1 16,-3 2-2-16,-9 4 1 16,-8-2-1-16,5 2 0 15,-9 0 0-15,6 0 0 16,3 0-5-16,-9 0-12 15,6-3-44-15,-6-2-138 0</inkml:trace>
  <inkml:trace contextRef="#ctx0" brushRef="#br0" timeOffset="133564.52">26347 8899 3129 0,'0'0'232'15,"0"0"-157"-15,0 0-5 0,0 0-5 16,0 0-14-16,0 0-21 16,0 0-11-16,0 0 3 15,0 0 0-15,0 0-7 16,12 4 0-16,6-2 1 16,15 2-2-16,9-3-3 15,7-1-3-15,17 0-1 16,6 5-2-16,4-5-2 15,11 0 2-15,-2 0-3 16,-13 0 1-16,4 0-3 16,-10 0 0-16,-20 1 0 15,-13-1 0-15,-12 0-2 16,-12 0-1-16,-3 0-5 0,-6 0-11 16,-15 0-37-1,-6 0-200-15</inkml:trace>
  <inkml:trace contextRef="#ctx0" brushRef="#br0" timeOffset="136883.775">23962 9626 1275 0,'0'0'1823'0,"0"0"-1670"16,0 0-70-16,0 0-1 16,0 0-12-16,0 0-23 15,0 0-21-15,0 0-2 16,0 0 0-16,0 0-1 16,0 0-10-16,0 0-3 15,0 0-2-15,15 0 6 16,-2 0 1-16,8 1 0 15,3 10-5-15,9-1-2 0,6 0-1 16,-3-4-5 0,13 2 1-16,2-2-2 0,-6 0 1 15,10 0-1-15,-10-1-1 16,6-1 3-16,-5 2-2 16,-7-5-1-16,6 4 1 15,-12-4 5-15,6-1-3 16,-5 0-1-16,2 5-2 15,3-5 1-15,-6 0-1 16,1 2 0-16,5-2 0 16,-6 3 1-16,6-3 1 15,0 0-2-15,-8 0 0 16,8 0 0-16,-6 0 0 0,-3 0 2 16,12 0-2-1,-8 0 0-15,-4 0 0 16,9 0 0-16,-6 0 0 0,-3 0 0 15,13 0 0 1,-10 3 0-16,-9-3 1 0,15 0-1 16,-6 0 0-16,1 0 0 15,2 0 0-15,-6 0 1 16,3 0 0-16,4 0-1 16,-13 0-2-16,6 0 2 15,6 0 2-15,-3 0-1 16,0 0-1-16,-2 0 0 15,2 0 0-15,6 0 0 16,0-3 1-16,1 0 0 0,-1-4-1 16,-9 1 2-16,-3 5-2 15,6-5 1-15,-6 2 1 16,-2 2 5-16,2-1-4 16,0-1-2-1,3 2 4-15,-3-4-5 0,0 2 6 16,-5 2-2-16,8-2-4 15,-12 0 4-15,9 0 1 16,-12 2-3-16,3 2 2 16,-3 0-4-16,3-4 6 15,-8 4-1-15,-1-2-1 16,3 2-4-16,0 0 5 16,-12 0-2-16,9 0-3 0,-3 0 2 15,0 0-2 1,-6-4 3-16,0 4-3 0,0 0 0 15,0 0 0-15,0 0-4 16,0 0-6-16,0 0-21 16,-6 0-142-16</inkml:trace>
  <inkml:trace contextRef="#ctx0" brushRef="#br0" timeOffset="140034.48">25308 9897 3389 0,'0'0'131'0,"0"9"-104"15,0 3-15 1,0 15 3-16,0 7 27 0,16 18-15 16,-4 10-10-1,3 9 11-15,-3 2-8 0,-6 0-11 16,9 0-1-16,-15-2-7 15,6-13 1-15,-6-6 0 16,0-10-4-16,0-13-6 16,0-9-29-16,0-20-33 15,-6 0-42-15,-6-9-228 0</inkml:trace>
  <inkml:trace contextRef="#ctx0" brushRef="#br0" timeOffset="140413.22">25272 9952 3326 0,'0'0'175'0,"-6"-1"-137"15,6 1 0-15,-6 0 1 16,6 0-15-16,-12 1-17 15,9 20-1-15,-9 3 8 16,-3 3-1-16,3-1 0 16,-3-4 0-16,12-6-2 15,-3-6-8-15,6-5 2 16,0-5-1-16,0 0 2 0,0 0 0 16,9-25 7-1,15-3-8-15,-6-4-4 0,9-1 3 16,-6 9-4-16,3 4 1 15,1 8 3-15,-4 3-4 16,-3 9 0-16,3 0 0 16,3 0-3-16,3 9-1 15,-9 20-10-15,3-2-39 16,-14-3-145-16</inkml:trace>
  <inkml:trace contextRef="#ctx0" brushRef="#br0" timeOffset="143087.115">24165 8088 3215 0,'0'0'171'15,"0"-6"-131"-15,-6 0-9 16,6-8 13-16,0 0-6 16,0 2-16-16,0-9-4 15,0 3 0-15,0-4 4 16,0-5 1-16,6-6-4 0,9-4-4 15,3-6-5-15,15-2-5 16,6-5-3-16,10 0-2 16,-1-2 0-16,12 5 3 15,-9 4-3-15,1 1 0 16,-7 11-4-16,-6 4-15 16,-6 5-13-16,-5 2-11 15,-4 6-25-15,-12 0-59 16,-3 7-383-16</inkml:trace>
  <inkml:trace contextRef="#ctx0" brushRef="#br0" timeOffset="143448.593">24427 7327 3324 0,'0'0'142'0,"0"0"-108"15,6 0-21-15,12 0 6 16,9 0 3-16,7 0-12 16,5 0-3-16,0 0-7 15,0 0 3-15,-2 4-2 16,-4-2 2-16,-6 4-3 0,-12-6 1 15,3 3 3 1,-9 0 3-16,6 4 4 0,-9-1-5 16,3 5-2-16,-9 0 0 15,3 9-4-15,-3 11 0 16,0 1 0-16,-3 5-16 16,-21 19-23-16,9-15-37 15,-6-9-353-15</inkml:trace>
  <inkml:trace contextRef="#ctx0" brushRef="#br0" timeOffset="163334.295">15237 12481 3043 0,'0'0'278'0,"0"0"-192"16,0 0-23-16,0 0-10 0,0 0-19 16,0 0-18-16,9 0-7 15,3 0 10-15,9 0 5 16,0 0-2-16,15 0 2 16,4 0 2-1,26 0-8-15,-3 0-3 0,28-3-4 16,27-9 1-16,36 1-2 15,-6-4-3-15,-13 4-1 16,-29 8-2-16,-18 0-4 16,-4 0 0-16,1 0 0 15,-19 0-4-15,-21 0-1 16,-12 0-2-16,-14 3-2 16,-19 0-2-16,0-3-6 0,0 3-17 15,-40-2-59 1,1 2-87-16,-3-4-1391 0</inkml:trace>
  <inkml:trace contextRef="#ctx0" brushRef="#br0" timeOffset="163953.12">15451 12253 3099 0,'0'0'177'16,"0"0"-125"-16,0 0 11 16,0 4-14-16,-9-2-15 15,-6 4-21-15,-3 0-5 16,-3 2 14-16,-6 6 12 16,-7-2-5-16,7 9-3 15,6-3-4-15,0 3-7 16,-3 5-4-16,0-6 3 15,21 1 1-15,-9-1-2 16,12-6-2-16,0 5-1 16,0-5 1-16,6 6 3 15,18-1-1-15,9-3 3 0,9 8-5 16,7-10-6-16,11 5-2 16,3-7-3-16,31 2-10 15,-19-6-56-15,-8-4-187 0</inkml:trace>
  <inkml:trace contextRef="#ctx0" brushRef="#br0" timeOffset="167692.721">12783 12984 3079 0,'0'0'248'0,"0"0"-176"16,0 0 14-16,0 0-6 16,0 0-29-16,0 0-25 15,0 0-6-15,0 0 7 16,9 0-5-16,-3 0-2 16,3-2-3-16,3-2-2 0,9 2-3 15,7 2-2-15,14 0 1 16,6 0-2-16,13 0-2 15,2 0-1-15,6 0-3 16,4 0-1-16,-7 0-2 16,16-2 2-16,-22-10-2 15,-3 2-7-15,-5 0-6 16,-7-3-7-16,-24-7-23 16,-9 2-81-16,-12 3-2149 0</inkml:trace>
  <inkml:trace contextRef="#ctx0" brushRef="#br0" timeOffset="168476.541">12638 11524 3263 0,'0'0'225'0,"0"-2"-161"15,0 2-1-15,0 0-18 16,0 0-11-16,0 0-25 15,0 2-7-15,0 24-1 16,6 13 5-16,0 10 2 16,3 7 2-16,6 5-1 15,-5 1-3-15,-1 0-2 16,0-7-2-16,3-9-2 16,-6-1 2-16,3-13-2 15,-3-11-9-15,-6-7-5 16,6-5-29-16,-6-9-43 15,0-3-48-15,6-17-511 0</inkml:trace>
  <inkml:trace contextRef="#ctx0" brushRef="#br0" timeOffset="168783.936">12729 11901 2756 0,'0'0'462'0,"0"0"-300"16,0 0-60-16,0 0-17 16,0 0-23-16,0 0-25 15,0-1-8-15,12-11-10 16,6-3-4-16,6-9-10 0,0 3-3 15,0 1-2 1,4 1-4-16,-10 0-12 0,3 4-15 16,-9 7-23-16,0 8-34 15,3 0-92-15,-15 0-715 0</inkml:trace>
  <inkml:trace contextRef="#ctx0" brushRef="#br0" timeOffset="169011.323">12783 11857 2517 0,'0'0'848'0,"0"0"-785"16,0 0-24-16,0 5 2 16,15-4-3-16,-3 11-6 15,9-3-6-15,7 13-3 16,-4-2-3-16,3 2-10 15,0 4-9-15,-6 5-1 16,9-5-16-16,-2-5-33 16,-16-4-46-16,0-14-511 0</inkml:trace>
  <inkml:trace contextRef="#ctx0" brushRef="#br0" timeOffset="169522.15">13142 11808 3449 0,'0'0'122'0,"0"0"-74"16,0 0-22-16,21 0-7 15,1 0-8-15,8-12-8 0,3 5-3 16,0-3-12-16,-6 1-19 16,3 3-43-16,-8 4-56 15,-4 2-513-15</inkml:trace>
  <inkml:trace contextRef="#ctx0" brushRef="#br0" timeOffset="169693.855">13248 11879 3263 0,'0'0'141'15,"0"0"-91"-15,0 0-17 0,0 0 5 16,9 0-14 0,15 0-17-16,3 0-7 0,3-10-8 15,4-4-55-15,-7 2-303 0</inkml:trace>
  <inkml:trace contextRef="#ctx0" brushRef="#br0" timeOffset="170206.202">13541 11575 3093 0,'0'0'292'16,"0"0"-205"-16,0 0-32 16,12-10-9-16,9 1-9 15,6 1-16-15,-6-2-7 16,3 2-6-16,0 2-3 15,-2 6-5-15,-16 0 1 16,0 0-1-16,-3 0-16 16,-3 0-10-16,0 18 10 15,0 3 9-15,-9 5 1 16,-13 0-2-16,4 1 3 16,6-7 4-16,-3 0 1 0,15-5 0 15,0-1-1-15,0-8 0 16,0 4 1-16,15-2 3 15,3-2 7-15,10 0 3 16,5-3-5-16,-3 5-4 16,-3 2-4-16,0 4 0 15,-9 0 0-15,-6 5 0 16,-5 3 0-16,-7-2 0 16,-7 7 0-16,-17 3 0 15,-51 10 0-15,11-7-50 16,1-10-114-16</inkml:trace>
  <inkml:trace contextRef="#ctx0" brushRef="#br0" timeOffset="178733.433">29806 4190 3374 0,'0'0'168'0,"0"-5"-108"15,0-7-13-15,0-2-6 16,0 2-16-16,0 3-9 16,0-1-6-16,0 9-4 0,0-4-3 15,0 5-3 1,-13 0-4-16,-11 0-11 0,-9 0 5 16,6 21 2-1,-6 3-1-15,12 5 2 0,12 1 1 16,-1 2 1-16,10 0-3 15,0-3-1-15,25 0-5 16,11 1-2-16,3-7 5 16,0-3-1-16,1 0 4 15,-19-8-2-15,3 3 1 16,-18-9-5-16,-6 0 4 16,0 2 0-16,-21 4 4 15,-25 1-3-15,1-1-15 16,-12-1-12-16,-13-8-9 0,28-3-136 15,3 0-214-15</inkml:trace>
  <inkml:trace contextRef="#ctx0" brushRef="#br0" timeOffset="179193.417">29996 3982 3187 0,'0'0'238'0,"0"0"-164"15,0 0-30-15,0 0-14 16,0 0-8-16,0 0-7 15,0 9 4-15,0 15 6 16,6 4-2-16,6 13 0 0,-6 8-8 16,3 8-6-16,-3 2-2 15,0 6-5-15,-6-12-1 16,3-7-1-16,3-7-14 16,6-11-26-16,-12-10-50 15,0-12-123-15,0-6-2034 0</inkml:trace>
  <inkml:trace contextRef="#ctx0" brushRef="#br0" timeOffset="179571.643">30276 3865 3129 0,'0'0'293'15,"0"0"-193"-15,0 0-21 16,0 0-37-16,0 10-28 15,0 18-1-15,0 19 16 0,0 9-5 16,9 6-7 0,6 8-5-16,-8-1-9 0,5-1 0 15,3-3-3-15,-9-12 0 16,0-6-4-16,3-13-12 16,-9-10-34-16,0-12-87 15,0-12-584-15</inkml:trace>
  <inkml:trace contextRef="#ctx0" brushRef="#br0" timeOffset="182286.501">31318 3540 3358 0,'0'0'184'0,"0"6"-144"16,0 6-29-16,0 8 0 15,0 15 10-15,0 12-6 16,6 10 2-16,6 9-1 16,-9 5-1-16,6-1-6 15,6-3-3-15,-15-3 4 16,3-11-3-16,6-12-5 15,-3-9 0-15,-6-13-2 0,0-8 1 16,0-8 1 0,0-3 2-16,0 0 2 0,0-3 11 15,0-23-2-15,0-6-10 16,0-6-1-16,0-7-4 16,12 1 1-16,3 9-1 15,0 0 0-15,15 9 0 16,-11 8-2-16,8 7-4 15,-12 11-3-15,15 0-1 16,-18 0-10-16,3 11-5 16,-12 4 5-16,-3 6 3 15,0-4-6-15,0 0-9 16,-27-4 10-16,6-2 5 0,-6-6 17 16,6-1 8-1,8-4 15-15,4 0-2 16,6 0-2-16,3 0-1 0,0 6-8 15,0-1-10-15,0 7-2 16,19 5 2-16,2 4 0 16,12-3 3-16,6 3-3 15,18-3-6-15,-14-8-44 16,-1-4-90-16</inkml:trace>
  <inkml:trace contextRef="#ctx0" brushRef="#br0" timeOffset="183422.89">32054 3456 3383 0,'0'0'158'0,"0"0"-90"16,0 0-33-16,0 0-17 16,0 11-15-16,0 19 0 15,18 13 6-15,-6 8 1 16,0 2-2-16,6 5-1 15,-3-3-5-15,-2-9 1 16,-7-1-3-16,3-12 2 16,-3-11-1-16,-6-7-1 15,0-6 0-15,0-9 0 16,0 0 2-16,6 0 6 16,-6-15 0-16,6-8-4 15,-3-6-2-15,6-1-2 16,6 3-3-16,-3 7 3 15,0 6-4-15,0 8 2 0,3 4 0 16,-6 2-3-16,-3 0-12 16,12 5 1-16,-18 12 4 15,0 3 6-15,0 7-2 16,-18-6 1-16,3-1 0 16,0-5 4-16,-3-6 2 15,3-1 1-15,12-4 1 16,3-4 5-16,0 0 4 15,0 0 2-15,0 0-5 16,0 0-7-16,0 2-5 16,12 1 1-16,9 0 4 0,-3 0 0 15,-3-3-3-15,9 0-9 16,-5 0 1-16,-1-9-3 16,-3-11 7-1,-3-6 7-15,-3 2 4 0,-9 1 16 16,0 4 5-16,0 3 6 15,0 4-10-15,0 9-6 16,0 3-6-16,0 0-5 16,0 0-4-16,0 0-4 15,12 0-5-15,-6 17 4 16,6 8 5-16,3 3-1 16,3 7-3-16,0 3-2 15,-3 3 1-15,1 0 0 0,2 0 2 16,-12-3 3-1,-6-2-2-15,0-4 1 0,0-9-1 16,0 1 2-16,-12-3 0 16,-16-7 0-16,-11 0 0 15,0-5-11-15,-15-6-35 16,-13-6-35-16,19-26-60 16,9-4-1034-16</inkml:trace>
  <inkml:trace contextRef="#ctx0" brushRef="#br0" timeOffset="184071.762">32812 3494 2067 0,'0'0'1397'0,"0"0"-1282"16,0 0-66-16,0 0-26 16,0 6-12-16,0 17 0 15,9 12 14-15,3 9-2 16,0 4-11-16,-6 4-7 16,6-3-5-16,-12-3-5 15,0 8-35-15,0-13-82 16,0-12-856-16</inkml:trace>
  <inkml:trace contextRef="#ctx0" brushRef="#br0" timeOffset="185405.6">33113 3225 3285 0,'0'0'226'0,"0"0"-157"0,0 0-52 15,0 8-13-15,0 18 3 16,6 13 9 0,0 8 2-16,1 2-6 0,5 1-5 15,-12 0-3-15,6-4 0 16,3-13 0-16,-9-1-1 16,3-14-3-16,-3-7 0 15,0-5 1-15,0-6 2 16,6 0 0-16,-6 0 2 15,0 0 18-15,9 0-2 16,-3-3-10-16,6-5-5 16,-3-3-5-16,9 1-1 15,-3 7 0-15,0 3-2 0,0 0-2 16,3 0-1-16,4 18-3 16,-7 5-2-16,-9 1-2 15,-6 2 2-15,0-4 2 16,0-4-1-16,-6 1-6 15,-15-8 1-15,2-6-8 16,4-5 4-16,-3 0 9 16,12-5-5-16,0-22-34 15,6-20-51-15,0 6-142 16,0 3-256-16</inkml:trace>
  <inkml:trace contextRef="#ctx0" brushRef="#br0" timeOffset="185599.249">33367 3529 2800 0,'6'0'310'15,"-6"0"-126"-15,0 11-71 16,3 7-41-16,6 6-19 16,-9-1-11-16,6 6-6 15,0-6-14-15,0 4-13 16,-6-7-5-16,9 0-4 16,-9-5 0-16,0-5-28 15,0-10-27-15,0 0-50 16,0-4-155-16</inkml:trace>
  <inkml:trace contextRef="#ctx0" brushRef="#br0" timeOffset="185727.753">33451 3467 3295 0,'0'0'176'0,"0"0"-138"15,0 0-19-15,0 0 3 16,0 0-22-16,0 0-7 15,6 0-66-15,1 0-388 0</inkml:trace>
  <inkml:trace contextRef="#ctx0" brushRef="#br0" timeOffset="185988.002">33527 3058 3414 0,'0'0'142'0,"0"-4"-55"0,0 2-26 16,0 2-24-16,0 0-24 16,0 6-6-16,0 22-5 15,0 14 9-15,9 16 5 16,-3 7-9-16,0 9-3 16,0-1 0-16,-6-6-4 15,0-6-3-15,3-14-4 16,6-7-6-16,0-9-8 15,-3-15-23-15,6-16-54 16,0 0-79-16,0 0-764 0</inkml:trace>
  <inkml:trace contextRef="#ctx0" brushRef="#br0" timeOffset="186137.387">33521 3410 3255 0,'0'0'324'0,"0"0"-281"15,0 0-14-15,15 0-7 16,3 0-5-16,21 0-17 16,10 0-10-16,-1 0-72 15,-9-5-328-15</inkml:trace>
  <inkml:trace contextRef="#ctx0" brushRef="#br0" timeOffset="186943.848">31927 4466 3324 0,'0'0'221'15,"0"0"-171"-15,0 0-23 16,0 22-11-16,0 15 12 16,6 6 1-16,9 15-11 15,-3 7-3-15,1-4-8 16,-7 0-6-16,-6-4-1 16,0-3-19-16,0-1-23 15,-6-12-66-15,-13-17-222 0</inkml:trace>
  <inkml:trace contextRef="#ctx0" brushRef="#br0" timeOffset="187192.504">31831 4951 3307 0,'0'0'296'0,"0"0"-255"16,0 0-12-16,0 0 4 15,6 4-7-15,3 7-3 16,15 7-6-16,0-4-8 15,-3 4-6-15,6-6 0 16,-9-1-2-16,1-5-1 16,-4-6 0-16,3 0-2 15,3 0 2-15,-3-23 0 16,3-13 0-16,-6-5-13 0,12-6-25 16,-5-6-40-1,-10 13-74-15,3 11-1785 0</inkml:trace>
  <inkml:trace contextRef="#ctx0" brushRef="#br0" timeOffset="187742.671">31348 5275 1926 0,'0'0'1643'0,"0"0"-1551"16,0 0-59-16,0 0-17 15,0 13-11-15,15 21 7 16,3 17 6-16,9 7-3 16,-12 10-4-16,3 0-1 15,-6-1-4-15,0-3-3 16,-5-9-3-16,-1-11-13 15,0-6-27-15,-6-14-69 16,9-18-336-16</inkml:trace>
  <inkml:trace contextRef="#ctx0" brushRef="#br0" timeOffset="188021.313">31638 5556 3303 0,'-3'6'298'0,"-10"0"-267"16,-8 9-13-16,3 2 7 16,-9 4-6-16,3-1-15 15,-3 5-2-15,6-8-1 16,-7-2 1-16,19-9 2 16,3-1-1-16,6-2 11 15,0-3-1-15,0 0-6 16,0 3-5-16,0 0-2 0,12 8 0 15,13-1 0-15,-4 7 2 16,12 1-2-16,-9-1-9 16,9-2-27-16,6-3-46 15,-5-4-54-15,-10-8-647 0</inkml:trace>
  <inkml:trace contextRef="#ctx0" brushRef="#br0" timeOffset="188576.9">32163 5452 3329 0,'0'0'269'0,"-6"9"-243"16,6 2-11-16,-9 12 12 15,3 4 6-15,-7 7-12 16,-2 5-9-16,-3 0-7 16,0-7-5-16,-6 0-3 0,9-4-35 15,-6-19-47-15,9-3-64 16,0-6-468-16</inkml:trace>
  <inkml:trace contextRef="#ctx0" brushRef="#br0" timeOffset="188741.819">31997 5504 3307 0,'0'0'233'16,"9"0"-178"-16,-3 0-19 15,15 18 3-15,-3 6-1 16,9 2-24-16,-3 2-8 15,-3 3-5-15,4-11-1 0,-4-5-25 16,6-14-55-16,-18-1-263 16</inkml:trace>
  <inkml:trace contextRef="#ctx0" brushRef="#br0" timeOffset="189170.822">32446 5280 3516 0,'0'-6'201'0,"0"-6"-169"16,9-1-2-16,4 0-12 16,20-6-10-16,-6 7-6 15,-3 4-2-15,-3 2 1 16,-3 6-1-16,-6 0-6 16,-3 24-6-16,-9 10-2 15,0 17 0-15,0 2 6 16,-21 2 2-16,-12 0 6 15,12-8 2-15,3-9-1 16,3-8-1-16,12-13 6 0,3-7 1 16,0-8 0-16,12-2 2 15,27 0-2 1,12-7-4-16,49-31-3 0,-25 1-35 16,-2 1-172-16</inkml:trace>
  <inkml:trace contextRef="#ctx0" brushRef="#br0" timeOffset="190964.791">29938 7107 3224 0,'0'0'309'0,"0"0"-219"16,0 0-11-16,0 0-30 15,0 0-24-15,0 0-10 16,0-5-6-16,0 0-4 16,0 1-3-16,-12 4-2 15,9 0-3-15,3 0-8 16,-12 0-9-16,-3 6 8 16,3 8 0-16,6 11 3 15,-3-5 1-15,9 7-5 16,0-1 4-16,0-3-3 15,21-3 4-15,12 1 6 16,-6 2 2-16,7-5 0 0,-10 5 0 16,-3-4 0-16,-9-6-2 15,-12 6 2-15,0-5 0 16,0 4-3-16,-6-3-1 16,-27 1 0-16,-1-4-12 15,-11 0-19-15,6-10-20 16,-9-2-6-16,18-14-124 15,2-8-885-15</inkml:trace>
  <inkml:trace contextRef="#ctx0" brushRef="#br0" timeOffset="191497.803">30168 6801 1057 0,'0'0'2379'0,"0"0"-2252"16,0 0-71-16,0 0-30 16,0 3-14-16,0 23-5 15,15 16 11-15,6 7 5 16,-9 12-5-16,9 6-2 0,-9 3-7 16,9-2-3-1,-15-3-5-15,3-10-1 16,0-9-1-16,-3-9-13 0,1-15-22 15,-7-18-53-15,0-4-100 16,0 0-1152-16</inkml:trace>
  <inkml:trace contextRef="#ctx0" brushRef="#br0" timeOffset="191801.19">30409 6728 2509 0,'0'0'978'16,"0"0"-893"-16,0 3-54 15,0 23 5-15,15 16 14 16,-3 9-14-16,3 11-18 15,0 6-5-15,4-2 1 16,-13 1-5-16,3 1-4 16,6-6-3-16,-6-4-1 15,-6-14-1-15,6-3-12 16,-9-15-21-16,6-12-91 16,-6-9-469-16</inkml:trace>
  <inkml:trace contextRef="#ctx0" brushRef="#br0" timeOffset="193807.805">31248 6429 3259 0,'0'-6'180'15,"0"4"-97"-15,0-2 8 16,0 2-38-16,0 2-19 15,0 0-21-15,0 0-13 16,0 23-2-16,0 15 2 0,0 17 2 16,9 10 7-16,3 8 0 15,3 6-4-15,-3-2 4 16,-5-2-5-16,8-8 1 16,-3-8-1-16,-3-12-1 15,0-8-1 1,0-17-2-16,-3-6 2 0,-6-11-2 15,0-2 1-15,0-3 4 16,0 0 4-16,0-6-1 16,0-20-1-16,0-9-7 15,0-10 0-15,0-5 0 16,0 4 0-16,0 2 0 0,0 6-3 16,18 6-3-16,0 12 0 15,3 3 1-15,6 11-6 16,-2 6-1-16,-4 0 1 15,-3 0-7-15,-3 8-4 16,-3 12 8-16,-6 1 0 16,-3 3 1-16,-3-4-2 15,0-3 1-15,-3 1 4 16,-15-6 0-16,-9-1 10 16,6-1 7-16,-1-8 4 15,13 3 13-15,3-5 5 16,6 0-2-16,0 0-7 15,0 4-13-15,0 2-7 0,15 5 0 16,7 1 2-16,5 8 4 16,6 0-1-16,-6 5-4 15,3-3-1-15,-3 9-14 16,13-3-35-16,-16-7-53 16,-3-3-282-16</inkml:trace>
  <inkml:trace contextRef="#ctx0" brushRef="#br0" timeOffset="197222.227">31927 6244 3269 0,'0'0'175'0,"0"0"-88"16,0 0-18-16,0 0-29 16,0 13-30-16,0 19-6 15,6 11 9-15,3 15 0 16,3 8 4-16,-6 3-8 16,7-1-4-16,2-6-5 15,-9-9 4-15,6-13-1 16,-12-7-3-16,6-13 1 15,-6-5-1-15,0-10 3 16,0-5-1-16,6 0 1 16,-6 0 4-16,0-2 5 15,6-18 0-15,3-5-7 0,-3-1-5 16,6-1 1-16,-9 5-1 16,15 4 0-16,-6 6 0 15,0 6-2-15,3 6-2 16,3 0-8-16,-5 0 0 15,2 20 1-15,-3 5-2 16,-6 3 7-16,-3-2-1 16,-3 5 2-16,0-3 1 15,-3-4-2-15,-15-7 4 16,-3 1-3-16,-1-10 2 16,-5-4-2-16,18-4-8 15,-6 0 5-15,6 0-16 16,9-24-36-16,0-2-44 0,18 0-322 15</inkml:trace>
  <inkml:trace contextRef="#ctx0" brushRef="#br0" timeOffset="197704.425">32214 6608 3285 0,'0'0'216'0,"0"0"-150"16,0 0-30-16,0 0-23 16,0 0-12-16,0 14-1 0,6 5 3 15,9 1 1 1,-12-4-1-16,6 0-2 0,-3-5-1 16,3-6 0-16,-9 0-3 15,18-5-10-15,-12 0 13 16,3-6 1-16,7-19 4 15,-4-1-2-15,-6-3-2 16,3 5-1-16,-3 8 16 16,-6 6 10-16,0 5 11 15,0 5-16-15,0 0-21 16,6 9 0-16,9 17-5 16,-3 14 4-16,-3 7 1 15,15 10 0-15,-6 1 0 16,0 4 0-16,4-1 0 15,-13-6 2-15,3-3-2 0,-12-11-3 16,0-9 3-16,0-5-3 16,-12-9-4-16,-10-6 3 15,-11-7 0-15,-12-5 4 16,6 0 0-16,-4-20-4 16,10-42-10-16,9 9-72 15,21-1-254-15</inkml:trace>
  <inkml:trace contextRef="#ctx0" brushRef="#br0" timeOffset="198266.515">32703 6358 3396 0,'0'-4'189'0,"0"-6"-130"15,0 4-4-15,6-2-26 16,12 0-20-16,9-2-4 15,-3 8-5-15,1 2-1 16,5 0 1-16,-12 2-12 16,-6 24-7-16,-3 10 3 15,-3 7 0-15,-6 4-2 0,0 0 4 16,-21 0 1-16,0-9 3 16,6-9 10-16,-3-8 0 15,15-6 2-15,3-13-1 16,0 2 3-16,0-4 3 15,0 0-1-15,3 0-6 16,27-6-2-16,15-27-32 16,-6 3-64-16,-3-1-482 0</inkml:trace>
  <inkml:trace contextRef="#ctx0" brushRef="#br0" timeOffset="198804.626">33035 6037 3315 0,'0'0'231'0,"0"0"-180"16,0 12-24-16,0 20-16 15,0 12 8-15,6 11-2 16,6 13-10-16,-6-4-6 16,9-2 2-16,-12-7-2 15,-3-10-1-15,0-11-6 16,9-7-7-16,-9-15-8 15,0-10-7-15,0-2 14 16,0 0 14-16,6-24 0 16,0-5-28-16,0 1 8 15,3-2 9-15,3 13 7 16,7 5 4-16,-1 12-3 16,9 0 3-16,-12 0 0 15,3 26 0-15,3 1 0 16,-15 5 1-16,-6-3 4 0,0 0-5 15,0-8 1-15,0-1 3 16,-6-9 0-16,-15-1-4 16,9-4 0-16,-3-6 0 15,3 0 11-15,6-12-11 16,6-14-21-16,0-4-3 16,0 1 5-16,12 2-11 15,3 5 7-15,3 6 17 16,3 7 6-16,-3 7 11 15,-6 2 17-15,0 0 8 0,4 2-10 16,-4 13 0-16,3 3-9 16,-3 2-6-16,-9-2-6 15,6-3-5-15,-9-3-8 16,0-12-40-16,0 0-58 16,0 0-485-16</inkml:trace>
  <inkml:trace contextRef="#ctx0" brushRef="#br0" timeOffset="198941.405">33328 6154 3258 0,'0'-3'248'0,"0"1"-169"15,0 2-24-15,0 0-29 16,0 0-26-16,0 0-13 16,0 0-54-16,0 8-23 15,0 4-311-15</inkml:trace>
  <inkml:trace contextRef="#ctx0" brushRef="#br0" timeOffset="199127.697">33403 5991 3460 0,'0'0'151'0,"0"0"-112"16,0 0-20-16,0 26-13 15,9 8 2-15,-3 17 5 16,9 7-3-16,3 4-5 15,-5 0-5-15,-10-4-10 16,-3 6-32-16,0-14-73 16,0-15-462-16</inkml:trace>
  <inkml:trace contextRef="#ctx0" brushRef="#br0" timeOffset="199454.817">33367 6389 2396 0,'0'-4'1115'15,"0"-2"-1028"-15,6-3-44 16,12-5-22-16,15-4-21 16,0-3-1-16,4 4-30 15,-4-6-12-15,-12 9 9 16,-12-1 20-16,0 11 14 16,-9 4 20-16,0 0 20 0,0 0-16 15,0 6-18 1,-9 17-6-16,6 10 2 0,-3-1 3 15,6 4-2-15,0-4-3 16,6 0 2-16,15-2 0 16,-3-4-1-16,0-6-1 15,4 1 1-15,-16-7-1 16,-6 1 0-16,0-4-11 16,-6 7-12-16,-28-1-9 15,-23 14-4-15,6-9-63 16,-7-2-564-16</inkml:trace>
  <inkml:trace contextRef="#ctx0" brushRef="#br0" timeOffset="200004.324">32286 7284 3421 0,'0'0'156'16,"0"14"-135"-16,0 19-12 15,0 10 18-15,9 20-8 16,16 0-6-16,-7 7-2 16,-6 1 2-16,3-3 1 0,-3-9-8 15,-3-7-1 1,-9-9-5-16,9-11-3 0,-9-8-16 15,0-15-19-15,0-7-38 16,-18-2-18-16,-3-20-77 16,-6-9-831-16</inkml:trace>
  <inkml:trace contextRef="#ctx0" brushRef="#br0" timeOffset="200218.546">32247 7737 2129 0,'-9'-6'981'16,"9"4"-751"-16,0-2-98 15,0 4-20-15,0 0-45 16,0 0-41-16,0 0-17 15,9 15-3-15,-3 8 3 0,3 8 3 16,15-1-3-16,-15 7-1 16,16-9-3-16,-16-2-3 15,12-7 3-15,-6-5-2 16,-3-11 5-16,-6-3 4 16,-3 0 2-16,21-3-1 15,-6-26-5-15,9-15-8 16,13-29-26-16,-7 8-56 15,-9 6-330-15</inkml:trace>
  <inkml:trace contextRef="#ctx0" brushRef="#br0" timeOffset="200769.976">31734 8255 3497 0,'0'0'168'16,"0"0"-125"-16,0 0-23 0,0 18-13 15,18 20-3-15,0 15 6 16,0 9-2-16,10 7-1 15,-7-5-7-15,-12-2 4 16,3-12-4-16,-6-6-5 16,0-12-21-16,-3-14-47 15,-3-10-92-15,0-8-2293 0</inkml:trace>
  <inkml:trace contextRef="#ctx0" brushRef="#br0" timeOffset="201087.717">32072 8448 3405 0,'-9'0'177'15,"-3"0"-141"-15,0 18-7 16,-9 15 7-16,-3 5-11 16,-7 5-16-16,1 2-4 15,0-11-2-15,0-2 1 16,15-8-1-16,-6-9 2 15,15-7 5-15,6-4 0 16,0-4-1-16,0 0-3 16,0 0-3-16,0 0-2 15,0 0-1-15,0 2-1 16,12 4 1-16,15 0 0 16,-3 5 4-16,15 4-4 0,7-4-2 15,-7 1-18 1,15 0-38-16,-12-5-68 0,-8-5-348 0</inkml:trace>
  <inkml:trace contextRef="#ctx0" brushRef="#br0" timeOffset="201420.146">32422 8352 2936 0,'0'0'563'15,"0"0"-506"-15,0 0-31 16,0 20-7-16,0 15 23 15,0 10-12-15,6 4-7 16,0 7-8-16,-6-7-9 16,0-2-6-16,0-9-3 15,0-9-22-15,0-7-20 16,0-8-55-16,0-11-236 0</inkml:trace>
  <inkml:trace contextRef="#ctx0" brushRef="#br0" timeOffset="201628.756">32329 8601 221 0,'0'0'3110'0,"0"0"-2982"15,15 0-85-15,12 0-8 16,6 0 8-16,9 0-23 15,13 0-13-15,2-5-7 16,-3-11-9-16,4-5-38 16,-10 5-78-16,-12 0-471 0</inkml:trace>
  <inkml:trace contextRef="#ctx0" brushRef="#br0" timeOffset="202121.855">32624 8393 3036 0,'0'2'424'16,"-6"4"-378"-16,-9 4-15 16,3 13 3-16,-6 6-7 15,-9 9-10-15,-6 13-7 16,-3-5-5-16,5 3-1 15,-2-5-4-15,6-5-10 16,-3-10-30-16,3-6-42 16,18-17-184-16</inkml:trace>
  <inkml:trace contextRef="#ctx0" brushRef="#br0" timeOffset="202355.211">32338 8393 3252 0,'0'14'144'16,"12"13"-68"-16,15 12 16 16,6 3-27-16,0 6-37 15,-2-5-18-15,-1-2-10 16,-6-8-5-16,6-13-51 15,-9-8-70-15,-9-9-1848 0</inkml:trace>
  <inkml:trace contextRef="#ctx0" brushRef="#br0" timeOffset="202960.191">31960 8659 3264 0,'0'0'171'15,"0"0"-111"-15,0 0-30 16,0 15-21-16,0 2-2 16,0 16 16-16,-6 5 7 15,0 9 1-15,-9 0-9 16,9 2-12-16,6-5-10 16,0-5 0-16,0-19-33 15,0-12-69-15,21-8-653 0</inkml:trace>
  <inkml:trace contextRef="#ctx0" brushRef="#br0" timeOffset="203966.268">33017 8115 3141 0,'0'0'379'0,"0"-2"-307"15,0 2-10-15,0 0-14 16,0 0-29-16,0 0-12 15,0 2-5-15,0 18 5 16,0 6 4-16,0 6-1 0,0 7-1 16,0 0-5-1,-3-2 0-15,-9 1-2 0,-3-3-2 16,9-5 3-16,-6-7-1 16,5-5-2-16,-2-7 0 15,9-8 0-15,0-3 0 16,0 0 2-16,0 0 1 15,0 0-1-15,0 0-2 16,0 0 2-16,0 0-1 16,0 0-2-16,22 0 2 15,-1 0-1-15,12 0 0 16,-3 0 3-16,15 0-3 16,-5 0-4-16,-1-3-16 15,-6-6-13-15,0-8-33 0,-15 2-65 16,-3 0-528-16</inkml:trace>
  <inkml:trace contextRef="#ctx0" brushRef="#br0" timeOffset="204172.465">33125 8240 3408 0,'0'0'191'15,"0"7"-147"-15,0 11-30 16,0 10 12-16,7 11 9 16,5 4-17-16,3 8-10 0,-6-3-5 15,0 3-3 1,-3-11-7-16,-6 5-27 0,0-13-60 16,-6-11-324-16</inkml:trace>
  <inkml:trace contextRef="#ctx0" brushRef="#br0" timeOffset="205661.39">32754 9104 3405 0,'0'0'174'16,"0"0"-104"-16,0 0-11 15,6 0-17-15,21 0-21 16,7-15-10-16,17-7 0 15,3-5-2-15,16-5-3 16,-1 0-6-16,-2-1 0 16,-10 6-7-16,3 1-17 15,-15 2-56-15,-11 10-121 16,-19-1-1845-16</inkml:trace>
  <inkml:trace contextRef="#ctx0" brushRef="#br0" timeOffset="205903.477">32845 9113 3428 0,'0'0'168'16,"0"0"-130"-16,0 3 2 15,0-3 8-15,6 2-27 16,15 4-9-16,0-2 10 15,12-4 0-15,16 0-7 16,11 0-6-16,-3-21-5 0,13-8-4 16,5-6-15-1,22-25-23-15,-28 18-135 0,-8-2-1182 0</inkml:trace>
  <inkml:trace contextRef="#ctx0" brushRef="#br0" timeOffset="210070.161">14301 12119 3358 0,'6'-21'101'0,"9"-5"-72"15,0 2 13 1,16-5 7-16,-1 0-6 0,12 0-18 16,-3 2-9-16,4 0 4 15,5 4 1-15,3 8-5 16,-3 3-8-16,1 10-5 16,5 2-2-16,3 12-1 15,1 28 0-15,2 14-2 16,-12 12 1-16,7 11-3 15,-19 11-2-15,-6 3 1 16,-18 3 1-16,-6 1-3 16,-6 5 6-16,-15-7-1 15,-18-8 2-15,-9-5 0 0,-10-16 0 16,-8-15 0 0,-3-8 2-16,-10-16 0 0,-5-12 1 15,-7-13-1-15,-2 0 0 16,-1-32 2-16,-2-21-1 15,2-22 3-15,19-18-2 16,11-16-1-16,13-7-1 16,30-2 4-16,15 10 1 15,27 9-4-15,40 16-3 16,17 19-6-16,25 19-6 16,8 23-8-16,34 22-44 15,-39 29-61-15,-15 9-963 0</inkml:trace>
  <inkml:trace contextRef="#ctx0" brushRef="#br0" timeOffset="-205708.266">11024 13041 900 0,'0'0'2326'0,"0"0"-2181"0,0 0-83 16,0 0 0-16,0 0 0 16,0 0-12-16,6 0-27 15,0 0 0-15,21 0 15 16,-3 0-9-16,15-4-14 16,15-5 1-16,4 2-3 15,17-4-2-15,1 7-9 16,14-6 1-16,-5 4-3 15,5-6 0-15,-14 4 0 16,-1-7-3-16,-11 2-11 16,-22 0-13-16,-9 1-12 0,-12 4-7 15,-21 8-28 1,0 0-32-16,0 0-329 0</inkml:trace>
  <inkml:trace contextRef="#ctx0" brushRef="#br0" timeOffset="-205068.089">11147 13210 2683 0,'6'0'491'0,"0"0"-402"16,22 0-14-16,-4-3 16 15,15-5-11-15,6-8-43 16,16 0-15-16,-4 1-6 0,9-3-8 16,-2-5-3-16,5 6-5 15,0-4 0-15,-5 6-8 16,8-2-25 0,-20 8-43-16,-13-2-202 0</inkml:trace>
  <inkml:trace contextRef="#ctx0" brushRef="#br0" timeOffset="-204270.04">10719 11762 3313 0,'0'-4'157'0,"0"1"-83"15,0 3-27 1,0 0-12-16,0 0-24 0,0 3-7 16,12 18 3-16,-3 5 7 15,15 10 8-15,0 4-7 16,-3 7-5-16,-3-1-5 16,3-1-5-1,-5-1-6-15,-1-6-18 0,6 6-25 16,-9-12-42-16,-6-11-229 0</inkml:trace>
  <inkml:trace contextRef="#ctx0" brushRef="#br0" timeOffset="-203693.881">10906 11782 3143 0,'0'-6'267'0,"0"0"-168"16,0-2-42-16,0-4-8 16,6 0-11-16,15-5-20 15,-3 2-10-15,3 0 0 16,-3 4-5-16,6 2 1 15,1 6-4-15,5 3-6 16,-3 0 0-16,-9 6-7 16,9 20-4-16,-9 6-2 15,3 12-1-15,-2 1 5 16,-13 3 1-16,-6 3 5 16,0-4 6-16,0-7 0 15,0-7 3-15,-15-7 0 16,12-9 17-16,-13-2-1 0,16-6 0 15,0 3-6-15,0-4-4 16,0 5-2-16,0-2 0 16,0 0-1-16,9-5 1 15,16-3-1-15,2-3 3 16,12 0 0 0,46-24-6-16,-22-4-23 0,6-8-87 0</inkml:trace>
  <inkml:trace contextRef="#ctx0" brushRef="#br0" timeOffset="-201004.981">30385 10286 2800 0,'0'-9'546'0,"-9"3"-486"0,9 0 29 16,0 1-13-16,0 2-16 16,0 0-22-16,0 3-7 15,0 0-10-15,0 0 6 16,0 0-9-16,-3 0-7 16,-3 0-9-16,0 16-2 15,0 10-2-15,-9 11 2 16,9 11 0-16,6 0 0 15,0 3 0-15,6-10-3 16,15-9 1-16,3-11 2 16,9-10-5-16,6-11 0 0,-5 0 1 15,-1-21 0-15,-15-14-8 16,0-5-5-16,-18-10-2 16,0 0-15-16,-18 4 3 15,-24 4 12-15,-1 12 8 16,4 13 0-16,-3 12-8 15,12 5-10 1,12 8-54-16,9 10-301 0</inkml:trace>
  <inkml:trace contextRef="#ctx0" brushRef="#br0" timeOffset="-200707.114">30732 10245 3384 0,'-9'0'186'16,"3"0"-160"-16,-6 9-17 15,12 18 2-15,0 4 1 16,0 6-5-16,3 1-2 16,21-3-4-16,-6-9-1 15,9-9 0-15,-9-6-3 16,10-11-12-16,-16 0-15 15,9-15 11-15,-18-17 5 16,-3-2-3-16,0-6-25 16,0-3 13-16,-24 12-49 15,-13 10-12-15,-11 18-40 16,3 3-1-16,12 0-234 0</inkml:trace>
  <inkml:trace contextRef="#ctx0" brushRef="#br0" timeOffset="-200389.634">31064 10196 1435 0,'-9'0'2101'15,"-3"0"-2021"-15,0 17-59 16,6 7-7-16,6 10-3 15,0 7-6-15,0 3-1 0,0-3-4 16,18-9 0 0,3-11 0-16,3-10-5 0,3-11-1 15,7 0-1-15,-10-13-1 16,3-22-9-16,-12-13 3 16,-6 1-5-16,-9-1 6 15,0 0-3-15,-30 10 5 16,3 11 5-16,-7 10 3 15,-5 17-13-15,12 0-48 16,15 9-206-16</inkml:trace>
  <inkml:trace contextRef="#ctx0" brushRef="#br0" timeOffset="-200152.621">31472 10318 3357 0,'0'0'176'16,"0"0"-132"-16,6 0-12 15,0 0-32-15,9 0-31 16,0 0-54-16,15 0-516 0</inkml:trace>
  <inkml:trace contextRef="#ctx0" brushRef="#br0" timeOffset="-200006.001">31764 10292 3520 0,'0'0'132'15,"0"0"-114"-15,0 0-18 16,24 0-72-16,4 0-72 0</inkml:trace>
  <inkml:trace contextRef="#ctx0" brushRef="#br0" timeOffset="-199846.28">32006 10283 3313 0,'0'0'124'16,"0"0"-124"-16,12 0-196 15,9 0-1685-15</inkml:trace>
  <inkml:trace contextRef="#ctx0" brushRef="#br0" timeOffset="-199350.3">32259 9979 3428 0,'-6'8'133'15,"0"14"-107"-15,-3 5-17 16,9 9 11-16,0 6 3 16,9 8-12-16,12-10-6 15,6-1-1-15,16-12-4 16,-4-11 0-16,6-10-8 16,-12-6-5-16,7-3-1 15,-16-23 9-15,-6-9 1 16,-9-6 4-16,-9-6 6 15,0 5 7-15,-27 0-2 16,-3 4-6-16,-4 11-4 16,-8 15-1-16,0 12-30 0,9 4-48 15,6 16-306-15</inkml:trace>
  <inkml:trace contextRef="#ctx0" brushRef="#br0" timeOffset="-198943.573">32652 9971 3415 0,'0'0'193'15,"0"0"-141"-15,-9 0 6 16,9 0-22-16,0 0-17 16,0 0-12-16,0 6-7 15,0 14-5-15,0 13 5 16,0 7 0-16,0 0 1 16,12 2-1-16,9-7 0 15,0-9 0-15,9-5 0 16,-3-16-6-16,6-5 1 15,-8 0 5-15,-1-17 0 16,-3-18-7-16,-6-6-2 16,-15-1-1-16,0-4-2 15,0 6-10-15,-27 5 6 0,-6 13-18 16,-25 19-52 0,13 3-35-16,0 0-520 0</inkml:trace>
  <inkml:trace contextRef="#ctx0" brushRef="#br0" timeOffset="-198344.309">33017 9815 3389 0,'0'0'203'15,"0"0"-152"-15,0 0-33 0,0 6-14 16,0 24-3-1,18 2 2-15,0 5 0 0,-12 7-2 16,9 1-1-16,-12-8-6 16,-3 8-47-16,0-11-61 15,0-16-910-15</inkml:trace>
  <inkml:trace contextRef="#ctx0" brushRef="#br0" timeOffset="-197488.432">33243 9774 3379 0,'0'15'138'15,"0"11"-106"-15,0 10 7 16,18 4 1-16,3 10-13 15,-2 0-15-15,2 0-12 16,0 2-22-16,3-10-67 16,-6-20-432-16</inkml:trace>
  <inkml:trace contextRef="#ctx0" brushRef="#br0" timeOffset="-195576.996">29238 9593 3391 0,'0'0'133'16,"0"0"-92"-16,0 0-20 16,0 14-15-16,0 17 18 15,15 11 3-15,-3 9-19 0,3 7 0 16,-9 4-1-1,0 1 0-15,-3-4-1 0,-3-2 0 16,0-11-3-16,0-12 0 16,0-4-3-16,0-15 1 15,0-6-1-15,0-9 1 16,9 0 5-16,-9-7 6 16,10-19-3-16,-4-8-9 15,3-11-4-15,6 4 1 16,6 7 0-16,-3 2-10 15,15 7-2-15,-6 11 2 16,7 5 0-16,-10 9-8 16,3 0-7-16,-18 0 2 15,6 9-6-15,-15 5-14 16,0 4 18-16,0-4 18 0,-6 5 4 16,-12-11 6-16,-9 4 0 15,3-4 4-15,8-2 12 16,1 0 3-16,12-6 6 15,3 0-8-15,0 8-2 16,3 4-11-16,18 7-1 16,7 3 5-16,11 4 0 15,-6 1-8-15,6-6 0 16,7-1-31-16,-16-8-43 16,-3-9-191-16</inkml:trace>
  <inkml:trace contextRef="#ctx0" brushRef="#br0" timeOffset="-195375.12">29742 9818 3329 0,'0'0'219'15,"0"0"-168"-15,0-3-26 16,27-2-12-16,-3-4-9 15,10 3-4-15,8-4-45 16,0 5-30-16,-9-3-159 0</inkml:trace>
  <inkml:trace contextRef="#ctx0" brushRef="#br0" timeOffset="-195212.206">29799 9929 3145 0,'0'0'163'0,"0"0"-96"16,16 0 2-16,5 0 8 16,9 0-39-16,9-3-38 15,6-11-16-15,-8-4-89 16,-4 3-755-16</inkml:trace>
  <inkml:trace contextRef="#ctx0" brushRef="#br0" timeOffset="-194850.194">30110 9616 3360 0,'0'-9'128'0,"9"-3"-95"16,6 4-16-16,16 0-5 15,-4-2-8-15,-9 7-4 16,0 3-15-16,-3 0-12 15,-3 0-8-15,-12 7-23 16,0 9-4-16,0 5 43 16,-6 1 19-16,-6 0 18 15,3-2 19-15,9-1-2 16,0-1-11-16,15-7-1 16,12 4 3-16,-3-7-2 0,10 0-12 15,-1 5-7 1,-9-1-4-16,-3-1-1 0,-18 1 3 15,-3 5-3-15,0 1 0 16,-3 3 0-16,-27 5 0 16,-27 15-2-16,20-9-40 15,-2-5-119-15</inkml:trace>
  <inkml:trace contextRef="#ctx0" brushRef="#br0" timeOffset="-193551.402">32365 9493 2864 0,'0'0'511'16,"0"0"-457"-16,0 0 15 16,0 0-26-16,-9 0-11 15,3 0-17-15,-15 3-8 16,3 3-1-16,-13 6 12 15,-14 2 10-15,-12 5-12 16,8-6-1-16,-17 11-5 16,9-3-5-16,-7 1-3 15,10 5-1-15,3-3-1 16,11-7-14-16,13 5-18 16,9-14-27-16,12-2-28 0,6-4-151 15,0-2-2075-15</inkml:trace>
  <inkml:trace contextRef="#ctx0" brushRef="#br0" timeOffset="-193145.033">31903 9487 2955 0,'0'0'356'0,"0"-2"-270"16,0 2 10-16,0 0-30 15,0 0-24-15,-9 0-24 16,3 0-12-16,-9 0-6 16,0 8 4-16,-6 10 4 15,-6-1 2-15,-4 4 2 16,4-4 3-16,0 4 0 15,0-7-2-15,15 1-1 16,-9-5-5-16,18 3-3 16,-3-4 0-16,6 1-1 15,0-2-1-15,0 4 1 16,0 0 2-16,9-2-3 0,21 9 1 16,9-5 2-1,12 6-4-15,7-5-1 0,26 2-36 16,-17-4-81-16,-10-7-890 0</inkml:trace>
  <inkml:trace contextRef="#ctx0" brushRef="#br0" timeOffset="-189658.287">30204 10442 3071 0,'0'0'230'0,"0"0"-156"0,0 0 10 16,0 0-13-16,0 0-20 15,0 0-30-15,0 0-8 16,0 0 4-16,0 0 4 16,0 0 4-16,0 0 0 15,0 0-5-15,0 0-7 16,0 0 0-16,0 0-1 16,0 0-3-16,0 0-2 15,6 0-3-15,12 0 1 16,12 0 2-16,6-7-1 15,10 1-2-15,5-6 0 16,3-2-1-16,1 2-1 0,-7-2-2 16,-6 2 1-1,7 6 1-15,-16-3-2 0,0 2 0 16,-15-3 0 0,-6 7-1-16,3-3-1 0,-9 6-5 15,0 0-13-15,-6 0-37 16,6 0-91-16,-6 0-514 0</inkml:trace>
  <inkml:trace contextRef="#ctx0" brushRef="#br0" timeOffset="-186153.228">33464 9873 2676 0,'0'-2'464'0,"-7"-1"-353"15,7 3 16-15,-6 0-60 16,6 0-34-16,0 0-19 16,0 0-11-16,0 0-2 15,0 0 4-15,0 5 0 16,-6 13 5-16,6 3 6 16,0 2-2-16,0-2-2 15,0 0-1-15,0-5-4 16,6 0-3-16,7-7 1 0,-1-3-2 15,6-5 2 1,-3-1 3-16,-3 0-3 0,3 0-5 16,-9-16 0-16,0-8-18 15,-6 0-2-15,0-2 7 16,0 0-15-16,-12 2 3 16,-9 12-2-16,-3 4-8 15,-16 8-76-15,7 0-148 16,12 0-1646-16</inkml:trace>
  <inkml:trace contextRef="#ctx0" brushRef="#br0" timeOffset="-185738.244">33675 9824 3299 0,'0'0'153'15,"0"0"-118"-15,0 3-21 16,-3 15-14-16,-3-1 6 0,6 6 0 16,0 4 8-16,0-4 1 15,0-6 1-15,0 2-4 16,6-7 2-16,6-4-4 16,6-6 2-16,3-2 0 15,0 0-3-15,-3-8-2 16,-6-13-7-16,3-5-9 15,-12-3-2-15,-3-1-6 16,0 2-2-16,-18 7 3 16,-33 18-11-16,3 3-48 15,6 0-199-15</inkml:trace>
  <inkml:trace contextRef="#ctx0" brushRef="#br0" timeOffset="-183312.327">32591 10486 3236 0,'0'0'196'0,"0"0"-147"16,0 0-2-16,0 0-7 16,0 3-19-16,0 3-18 15,0 5-3-15,0 1 5 16,0-1 2-16,3 4 3 15,6-3-2-15,6-4 1 16,-9-2 2-16,7 0 0 16,2-6-1-16,3 0 2 0,-6 0 1 15,15 0-2-15,0-6-4 16,-3-5-5 0,9-1-2-16,1-1 1 0,-10 6-1 15,9 1 0-15,0 3 0 16,-6 0 0-16,4 3 0 15,-4 0-4-15,0 0 0 16,-12 0-2-16,6 12-1 16,-9-1 3-16,3 4 1 15,-3-4-3-15,-3 7 0 0,-9-6 2 16,6-4 4 0,-6 1-3-16,0-6 3 0,6 0 0 15,-6-3 0-15,0 0 3 16,0 0 2-16,0 0 2 15,0-15 4-15,7 1-3 16,-4-6-5-16,6 2-1 16,-3 2-1-16,6 5 4 15,9 0-5-15,0 1 0 16,-3 5-1-16,9 3-1 16,-3 2 2-16,10 0-3 15,2 0 3-15,6 0-3 16,3 6 0-16,7-6-1 0,-7 0 2 15,9 0-3 1,-9-10 1-16,1-16 4 0,-1-6 1 16,-12-4-1-16,0-2 7 15,-14-3-1-15,2 0-6 16,-18 9 0-16,-3 0-11 16,-3 12-54-16,-28 5-190 0</inkml:trace>
  <inkml:trace contextRef="#ctx0" brushRef="#br0" timeOffset="-182766.401">32627 11111 3346 0,'0'0'284'15,"0"0"-256"-15,0 0-17 16,0 3-7-16,0 22-4 0,10 7 0 16,-4 2 1-16,3 11-1 15,3-5 3-15,-6-5-3 16,0-2-7-16,0-5-29 15,-3-7-38-15,9-9-117 0</inkml:trace>
  <inkml:trace contextRef="#ctx0" brushRef="#br0" timeOffset="-182354.754">32863 11124 3276 0,'0'-10'162'0,"15"4"-124"16,0 2 17-16,3-2 6 15,-3 0-23-15,9 2-20 16,-5 4 1-16,-7 0-4 15,3 0-11-15,-9 4-4 16,0 10-2-16,-6 10-4 16,0 2-2-16,0 6 3 15,-21 0 0-15,-4 4 5 16,-2-5 0-16,3-5 4 16,3-2 3-16,9-6 5 15,6-9-5-15,6-1 2 16,0-2-6-16,0-3 1 15,0 2 5-15,12 0 5 0,15-4 1 16,6-1-2 0,10 0-9-16,29 0-4 0,-12-20-60 15,-17 3-274-15</inkml:trace>
  <inkml:trace contextRef="#ctx0" brushRef="#br0" timeOffset="-170447.291">12825 13843 3354 0,'0'0'134'16,"0"0"-74"-16,0 0-2 16,0-4-11-16,0 4-5 15,0-2-20-15,6-2-5 16,3-2 0-16,16 3 0 16,-7-3-5-16,15 0-4 15,6 5 0-15,-3-5-2 16,19-1-2-16,8-5-1 15,0 4-3-15,13-4 0 16,-7 4 0-16,-5-1 0 0,-4 5-2 16,-6-2-7-1,-17 0-12-15,-1 5-17 0,-18 1-26 16,-18-5-49-16,0 5-279 0</inkml:trace>
  <inkml:trace contextRef="#ctx0" brushRef="#br0" timeOffset="-163887.801">12240 13445 2652 0,'-6'-4'343'0,"0"2"-238"16,0-4 64-16,6 3-41 16,0-1-50-16,-12 2-30 15,12-2-23-15,0 3 7 16,0-4 3-16,0-1-7 15,0 2-1-15,0-2-3 16,0 0-11-16,0-6-6 16,18-6-5-16,-3 7-2 0,12-6 0 15,0 4 0-15,0 5-3 16,-9 4-5-16,10 4-5 16,-10 0-6-16,3 6-15 15,-15 14-11-15,-3 11 9 16,-3 3 7-16,0 7 17 15,-3 0 8-15,-9-3 4 16,-9 1 0-16,9-11 7 16,0-4-3-16,6-12 2 15,-4-7-1-15,10-1 0 16,0-4-2-16,0 0 3 16,0 0 1-16,16 0 2 0,2-9 10 15,9-6-9 1,6-8-10-16,-3-1-11 0,25-8-39 15,-16 2-144-15,-9 4-1374 0</inkml:trace>
  <inkml:trace contextRef="#ctx0" brushRef="#br0" timeOffset="-163543.41">12590 13274 3034 0,'0'-8'406'0,"0"3"-366"15,9-5-29-15,9-2-4 0,3 3 2 16,0 9-9-16,4 0 0 16,-1 0-8-16,-3 0-2 15,-9 4 0-15,-3 13-10 16,0-2-5-16,-9 2-7 15,0 1 16-15,0 2 7 16,-12-6 9-16,-6 4 1 16,-18-5 4-16,11-7-5 15,1-6 2-15,3 0 12 16,0-6-3-16,9-20-1 16,12-7-10-16,0-2-11 0,0-1-21 15,21 4-10-15,-3 11-120 16,3 5-202-16</inkml:trace>
  <inkml:trace contextRef="#ctx0" brushRef="#br0" timeOffset="-163227.698">12868 13167 3305 0,'0'-6'168'16,"15"-6"-133"-16,3 3-26 0,9 0-5 15,0 0-4-15,6 9-4 16,-5 0-18-16,-10 0 3 16,-6 6-1-16,3 12-7 15,-15 3 1-15,0 1 10 16,0 2 12-16,-12-1 4 15,-3 2 5-15,-3-12-4 16,-10 2-1-16,7-9 0 16,9-6-16-16,0-12-28 15,6-17-175-15,-3-3-162 0</inkml:trace>
  <inkml:trace contextRef="#ctx0" brushRef="#br0" timeOffset="-162858.681">13172 13111 3233 0,'13'0'184'0,"-1"-6"-139"15,6 0-35-15,9 1-6 16,0-1 2-16,-6 6-5 0,15 0-1 16,-18 0-4-1,4 7-3-15,-16 12 2 16,0 1-5-16,-6 3 6 0,0-2 4 16,-27 0 7-16,2-1 5 15,-11-9-2-15,15-2-3 16,-6-9 13-16,9 0 44 15,3 0 0-15,15-20-42 16,0-6-22-16,6-15-34 16,21 9-69-16,0 6-513 0</inkml:trace>
  <inkml:trace contextRef="#ctx0" brushRef="#br0" timeOffset="-161284.501">14627 13749 1350 0,'-6'0'2016'0,"6"0"-1889"15,0 0-14-15,0 0-41 16,0 0-28 0,0 0-18-16,6 0-17 0,3-4 3 15,24-2 1-15,22-1-2 16,5-6-1-16,13 1-5 16,2 2-5-16,4-2 0 15,-7 2-11-15,6-5-23 16,-20 3-69-16,-13 2-388 0</inkml:trace>
  <inkml:trace contextRef="#ctx0" brushRef="#br0" timeOffset="-159203.019">15285 13114 3098 0,'0'0'321'15,"0"0"-223"-15,0 0-20 0,0 0-35 16,0 0-23-16,0 0-14 15,6 8-6-15,3 4 1 16,9 11-1-16,-9-2 0 16,13 2 0-16,-10 6-3 15,3-5-14-15,-3-1-32 16,-3-2-30-16,-9-4-135 16,0-5-1081-16</inkml:trace>
  <inkml:trace contextRef="#ctx0" brushRef="#br0" timeOffset="-158778.551">15472 13053 3229 0,'0'-4'181'0,"0"-2"-116"16,0 0-3 0,6 4 4-16,9-5-35 0,-3 0-18 15,1 1-6-15,5 0 2 16,-3 6-5-16,3 0-3 16,-3 0-1-16,-3 0-8 0,3 18-14 15,-9 4-2 1,-6 8 4-16,0 2 4 0,0 6 10 15,-6 0 1-15,-21 0 5 16,9-2-3-16,-3-8 6 16,3-8-3-16,0-2 0 15,14-5 0-15,4-7 8 16,0-5-3-16,13-1 10 16,14 0 9-16,6 0-12 15,12-7-12-15,28-26-28 16,-22 3-78-16,-6 1-2630 0</inkml:trace>
  <inkml:trace contextRef="#ctx0" brushRef="#br0" timeOffset="-152396.924">11063 13313 2826 0,'0'-10'344'0,"0"2"-257"15,0-4-6-15,0-3-9 16,0 3-15-16,0-5-21 16,0 6-16-16,6-4 6 15,-3 1 15-15,6 4-1 16,-3-4-16-16,6 2-3 15,3-5 0-15,-3 5-13 16,9-8-4-16,12 5-2 16,-2-2-1-16,11 2-1 15,9-3 0-15,1 4 1 16,-4 0 1-16,6-1-2 16,0 5 0-16,-8 2 0 0,-7 2 0 15,0 2 0-15,-9 4-2 16,4 0 1-16,-7 0 1 15,3 4-2-15,3 14 2 16,-6 3 0-16,3-1 0 16,1 8 1-16,2-2 2 15,-6 5-1-15,0-2-2 16,-6 3 0-16,-6 0 0 16,10 3 0-16,-22-6 0 15,12 3-2-15,-9-6 1 16,3 5 1-16,-6-9 1 15,-3 8-1-15,0-9 0 0,0 1 0 16,0-1 1 0,0-1-1-16,0 1 0 0,0 3 1 15,0-2-1-15,0 2 3 16,-12 3-3-16,-9-1 3 16,-7 3-3-16,7 1 0 15,-6-3 0-15,3-1 1 16,-9 0-1-16,6-5 0 15,2 1 1-15,-2-6 2 16,0 1-3-16,-6-3 0 16,3-2 0-16,-9-4 1 15,-1-2-1-15,-5-6 1 0,0 0 1 16,-10 0-2 0,10 0 2-16,-9-11-2 0,12-4 0 15,-10 4 3-15,-8-9-2 16,15-2 1-16,-7 0 1 15,7-5-1-15,6-2 3 16,6-3-1-16,5-4 0 16,10 1-2-16,6-5 6 15,-3-5-3-15,15 2-2 16,0-4-3-16,9-4-1 16,21-1-1-16,19 3-8 15,-1-2 0-15,12 11-6 16,19 1-18-16,-7 13-45 15,-14 12-87-15</inkml:trace>
  <inkml:trace contextRef="#ctx0" brushRef="#br0" timeOffset="-148505.611">4770 14252 3440 0,'-6'0'223'0,"6"0"-197"15,0 0-13-15,0 0 15 16,0 0 7-16,0 0-25 16,27-3-8-16,21-17 3 15,28-4 1-15,38-18 2 16,49-12-3-16,49-19 0 16,8-7 1-16,-39 16 1 15,-45 15-4-15,-64 24-2 16,-20 12-1-16,-7-2-12 0,-18 6-20 15,-12 6-57-15,-15 3-349 16</inkml:trace>
  <inkml:trace contextRef="#ctx0" brushRef="#br0" timeOffset="-145714.606">3626 12326 3282 0,'0'-2'159'0,"0"-10"-77"16,0-1-12-16,0 1-20 16,0-4-9-16,0 2-18 15,0-4-6-15,9-2 2 16,0 1-6-16,12-4-5 16,-3 6-4-16,4-3 0 15,-4 7-4-15,3 5-3 16,3 4-5-16,3 4-9 15,-6 0-11-15,9 25 2 16,-2 6-7-16,-16 12-8 0,0 8 7 16,-12 2 10-1,0 1 10-15,-6 3 0 0,-19-1 6 16,-2-13 8 0,3-11-1-16,15-8 1 0,3-16 4 15,6-4 7-15,0-4 8 16,0 0-6-16,0 0-5 15,15-6-3 1,9-6-3-16,-6 0-2 0,16-3-8 16,-7-2-17-16,21-15-27 15,-6 6-105-15,-8 0-563 0</inkml:trace>
  <inkml:trace contextRef="#ctx0" brushRef="#br0" timeOffset="-145411.368">4133 12127 3178 0,'-6'9'262'16,"6"8"-209"-16,0 4-42 16,0 8 10-16,0 0 7 15,18 0-12-15,3-4-3 16,-3-13-9-16,7-5 6 15,2-7 5-15,0 0-7 16,-6-7-2-16,-6-20-6 16,0-5-1-16,-9-4-9 0,-6 1 3 15,0-3 2 1,-24 6 1-16,-9 3-3 0,-12 8 0 16,-1 13-2-16,1 8-3 15,3 0-11-15,6 26-11 16,8 6-55-16,16-3-360 0</inkml:trace>
  <inkml:trace contextRef="#ctx0" brushRef="#br0" timeOffset="-144994.165">4399 11906 3104 0,'0'0'372'16,"0"0"-304"-16,0 0-20 0,0 0-21 16,0 0-23-1,15 0-4-15,-3 16 0 0,15 8 0 16,-9 4 0-16,9 5 0 15,-9 0-17-15,16-1-40 16,-19-3-82-16,9-11-883 0</inkml:trace>
  <inkml:trace contextRef="#ctx0" brushRef="#br0" timeOffset="-144671.102">4634 11790 2353 0,'0'-1'1078'0,"0"-6"-993"15,0 4-60-15,12-3-16 16,15-3-4-16,1 3-5 16,-4 6 0-16,0 0-15 15,0 0-8-15,-6 4-8 16,-12 16-1-16,0 3-12 15,-6 9 25-15,0 0 19 16,-6 6 2-16,-6-3 23 16,-3 2 2-16,9-9 11 15,6-1-7-15,0-13-16 16,0 1 0-16,0-6 0 16,21-9 14-16,0 0 6 0,27 0-12 15,22-45-23-15,-1-2-27 16,-5-1-240-16</inkml:trace>
  <inkml:trace contextRef="#ctx0" brushRef="#br0" timeOffset="-133888.023">12883 14767 2663 0,'0'0'632'15,"0"0"-569"-15,0 0-24 0,0 0-10 16,0 0-8-16,0 0-1 15,0 0 47-15,0 0 12 16,0 0-30-16,0 0-11 16,0 0-14-16,0 0-2 15,15 0-8-15,-3 0-6 16,15-8-1-16,12-7 1 16,1 0-3-16,5-2-5 15,3-7 0-15,0 7-3 16,-5-1-10-16,-10 6-8 0,3-2-19 15,-15-4-21-15,-3 3-63 16,-9 4-466-16</inkml:trace>
  <inkml:trace contextRef="#ctx0" brushRef="#br0" timeOffset="-133504.164">13061 14513 3282 0,'0'0'165'0,"0"0"-126"0,0 0 2 16,0 2 20-16,18 2-19 15,-6 4-22-15,15-2-9 16,-3 2 0-16,3-2 1 16,4 1-3-16,2-1-3 15,-9 0-3-15,9 0 2 16,-9-4-1-16,-6 4 0 16,-6-3 1-16,-5 0-3 15,-7 3-1-15,0 2-1 16,0 7 0-16,-19 5 1 15,-5 7 3-15,-3 5-4 16,-6 14-27-16,0-11-55 0,15-4-104 0</inkml:trace>
  <inkml:trace contextRef="#ctx0" brushRef="#br0" timeOffset="-129013.689">13381 14641 1421 0,'0'0'1518'0,"0"0"-1421"16,-3 0-63-16,-3 0 80 15,6 0 10-15,0 0-69 16,-6 0-17-16,0 0-11 16,6 0-2-16,-9 0-15 15,9 0-6-15,-7 0 2 16,1 0 1-16,6 0-4 15,-12 0 2-15,12 0-5 16,-12 0 4-16,6 0 2 16,6 0-2-16,-9 0 0 15,0 0 2-15,6 0-2 0,-3 0 0 16,0 0 4 0,0-2 5-16,-6-4 3 0,9 2 1 15,-9-5-14-15,-3 4 5 16,3-1 1-16,-3-5 3 15,6-1 0-15,-10-2 1 16,10-8-3-16,-3-1-1 16,-3-3-2-16,-3-7 2 15,6-1-3-15,-3-7 0 16,6-1-3-16,6-1 5 16,3-1-5-16,0 2-2 15,0 5 3-15,0-1-2 0,0 2-2 16,3 8 0-1,21-3 2-15,-12 5-2 0,6 0 0 16,15-1 0-16,-5 5-2 16,2-2 1-16,0 3 1 15,12 4-1-15,-9 3-2 16,1 8 1-16,-7 0-2 16,-3 6 4-16,0 0-3 15,12 3 3-15,-15 20 0 16,13 4-3-16,-7 8 3 15,0 5 0-15,0 5-1 16,-9-2-1-16,-3 9 2 16,-3-1-3-16,-12 2 3 15,0 2 0-15,0-2 3 16,-27-1 0-16,3 1-3 0,-15-7 1 16,-6 1-1-16,-16-5 4 15,7-10-4-15,-3-2 0 16,5-19 0-16,1-11-7 15,3-17-22-15,11-24-74 16,10-10-2667-16</inkml:trace>
  <inkml:trace contextRef="#ctx0" brushRef="#br0" timeOffset="-120281.862">14072 14588 2118 0,'0'0'1022'0,"0"0"-924"16,0 0-33-16,0 0 39 16,0 0-34-16,0 0-33 15,0 0-18-15,0 0 2 16,0 0 12-16,0 0 1 0,0 0-13 16,0 0-3-1,0 0-1-15,0 0 4 16,0 0-3-16,9 0-5 0,9 0 2 15,9 0-4 1,3 4-2-16,13-2-2 0,2 2-3 16,6-4-4-16,1 0 1 15,14 0-1-15,-18 0 0 16,7 0 0-16,-1 0-11 16,-12 0-5-16,-6 0-16 15,-15 0-6-15,-2 0-40 16,-19 0-20-16,0 0-245 0</inkml:trace>
  <inkml:trace contextRef="#ctx0" brushRef="#br0" timeOffset="-119695.738">14030 14764 3313 0,'0'0'137'16,"0"0"-92"-16,0 0 7 0,0 0 11 16,0 0-32-16,9 0-9 15,15 0 3-15,0 3 1 16,9-3-10-16,18 0-5 15,-2 0-2-15,11 0-4 16,7 0-4-16,-16 0-1 16,9 0 0-16,-21 0-5 15,1 0-10-15,-7 0-22 16,-15 0-35-16,-12-6-44 16,3-9-507-16</inkml:trace>
  <inkml:trace contextRef="#ctx0" brushRef="#br0" timeOffset="-116765.407">15189 14444 1185 0,'0'0'2259'0,"0"0"-2161"15,0 0-67-15,12 0 12 16,12 0-3-16,15 0-17 16,15 0-8-16,10 0-6 15,20 0 5-15,7 0 3 16,11 0-1-16,13 0-3 16,-21-4-6-16,5-2-7 15,-26 0-3-15,-16 2-5 16,-18 1-12-16,-18 3-26 0,-21-6-42 15,-18 5-26 1,-3-5-579-16</inkml:trace>
  <inkml:trace contextRef="#ctx0" brushRef="#br0" timeOffset="-116244.462">15442 14225 2760 0,'0'0'456'0,"-9"0"-350"15,3 0-24-15,-3 0-7 16,0 0-29-16,-12 10-27 16,3 4-8-16,-9 1 4 15,2 5 7-15,-2-2 2 16,6 0-4-16,3-9-6 15,0 2 4-15,9-5 2 0,3-1-4 16,-3-1-1-16,9-4-4 16,0 0-2-16,0 2 0 15,0-2-4-15,0 0-2 16,0 6-1-16,0 2 0 16,0 4 0-16,0 0-1 15,0 3-1-15,9-1 1 16,6 4 1-16,3-4-1 15,0 4-1-15,12-4-2 16,31-3-12-16,-4-3-31 16,-3-8-104-16</inkml:trace>
  <inkml:trace contextRef="#ctx0" brushRef="#br0" timeOffset="-102503.273">26929 7205 2347 0,'0'6'865'15,"0"11"-829"-15,-6 9-28 16,0 10 28-16,6 13 30 16,-6 4-14-16,-3 8-22 15,6 3-15-15,-9-2 0 16,3-3-4-16,-3-3-6 15,6-10-5-15,-21 8-17 16,6-13-77-16,2-15-214 0</inkml:trace>
  <inkml:trace contextRef="#ctx0" brushRef="#br0" timeOffset="-102182.297">26652 7591 3276 0,'0'0'190'0,"0"0"-139"15,0 0-23-15,0 0 10 16,0 3-14-16,0 20-17 0,0 12 11 16,9 7-3-1,9 1-4-15,-12 8-3 0,6-10-5 16,0 3-3-16,0-9 1 15,-3-9 2-15,3-9-3 16,-6-5 2-16,-3-9 2 16,15-3 11-16,0 0 7 15,3-20-10-15,10-13-12 16,8-7 0-16,12-23-32 16,4 9-81-16,-19 3-629 0</inkml:trace>
  <inkml:trace contextRef="#ctx0" brushRef="#br0" timeOffset="-97554.144">12792 15636 2448 0,'-9'0'254'0,"9"4"-219"16,-6-2-8-16,3 2 73 15,-3-2-17-15,6 1-2 16,-9-3 25-16,9 3-4 16,0-3-30-16,0 0-20 15,0 0-7-15,0 0-5 16,0 0 0-16,9 0-7 15,0-3 2-15,12-8-5 0,6-4-6 16,7-2-14 0,-1-8-1-16,3 3-9 0,3-3-4 15,0 2-31-15,1-3 1 16,-7-6-24 0,-6 8-64-16,-9 4-258 0</inkml:trace>
  <inkml:trace contextRef="#ctx0" brushRef="#br0" timeOffset="-97135.463">12955 15326 3137 0,'0'3'170'16,"12"0"-139"-16,9 0 11 15,-3-1 14-15,16 2-15 16,-1-4-19-16,0 0-10 15,-3 0-5-15,3 0 2 16,-11 0-5-16,-4 0-3 0,-3 0-1 16,-12 0 3-16,-3 0 0 15,0 0 7-15,0 0 0 16,0 9 3-16,0 3-4 16,0 10 4-16,0 11-3 15,-3 5 0-15,-6 9-1 16,-6 0-2-16,0-3-7 15,-7 3-15-15,1-12-54 16,9-22-365-16</inkml:trace>
  <inkml:trace contextRef="#ctx0" brushRef="#br0" timeOffset="-90633.03">13399 15484 584 0,'0'0'2155'0,"0"-3"-1945"16,0 0-54-16,0 1 10 15,0-5-60 1,0 5-45-16,0 2-15 0,0-4-1 16,0 4 3-16,0 0-5 15,0 0-19-15,0 0-9 16,0 0-2-16,0 0 0 16,0 0-8-16,0 0 4 15,0 0-6-15,0 0 0 0,0 9 0 16,0 3-3-1,0 6 4-15,0-4-2 0,0 0-2 16,0 1 0-16,6-5 4 16,-3 2-4-16,-3-4 0 15,9-2 0-15,-9-6 4 16,0 2-4-16,6-2 0 16,-6 0 0-16,0 0 0 15,9 0 3-15,-3 0 3 16,-3 0 3-16,12 0-2 15,-9 0-3-15,15-2-3 16,-9 2-1-16,10-6 0 16,-7 0 1-16,6 0-1 0,0 4 0 15,-6 2 0 1,15-4 0-16,-3 4 0 16,3-2 0-16,-2 2-1 0,5-4 1 15,-3 4 0-15,-3-2 0 16,0 2 0-16,-2 0 0 15,8 0 0-15,-6 0 0 16,-3 0 0-16,3 0 0 16,-3 0 0-16,3 0 0 15,1 0 0-15,-1 0 0 16,-3 0 0-16,9 0 0 16,0 0 1-16,1 2-1 15,-4 4 1-15,0-2-3 16,3-2 2-16,3-2 0 15,-5 0 2-15,-7 0-2 0,3 0 0 16,0 0 0 0,-6 4 1-16,-6-2 2 0,9-2 1 15,-6 0-2-15,10 0 4 16,-13 0-2-16,15 0 3 16,-12 0-4-16,0 0 1 15,6 0 2-15,-6 0-2 16,-3 0-4-16,4 0 5 15,-13 0 2-15,6 0-4 16,-6 0 1-16,0 0 1 16,0-2-2-16,0-4 1 15,9 0 0-15,-9 0-1 16,0-3 1-16,-3-7 2 16,15 2-1-16,-12-9-3 0,-3 3-1 15,6-4-1-15,-9 0 0 16,6-5-8-16,3 7-7 15,-9-11-13-15,0 7-54 16,0 6-477-16</inkml:trace>
  <inkml:trace contextRef="#ctx0" brushRef="#br0" timeOffset="-69053.522">15285 15844 3397 0,'0'0'191'15,"0"-6"-141"-15,6-3-18 16,15-3 12-16,-6 1-14 0,16 2-17 16,-1-2-8-16,0 1 0 15,-3 5 2-15,6 2-4 16,-2 3-1-16,-4 0-1 16,-6 0-1-16,0 12 0 15,-9 14-4-15,3 9-1 16,-9 9 0-16,-6 10 0 15,-6 3 1-15,-21 5 1 16,-6 5 3-16,-3-2-2 16,-1-3 2-16,7-8 0 15,3-7-1-15,15-2 1 16,-3-13 0-16,15-12-2 16,0-6-2-16,0-7-11 0,21-7 9 15,12 0 2-15,-3 0-1 16,-3 0-3-16,7-4-5 15,-16-1 5-15,-3 2 0 16,-3 0 6-16,-12 3-1 16,0 0 3-16,0 0 2 15,0 0 4-15,0 15-4 16,-9 5 3-16,6 6-5 16,-6 6 2-16,9 1 2 15,0 4-3-15,0 7-2 16,0-5 2-16,9 2-2 15,3 5-1-15,6-1-4 16,3 4 6-16,3 1 0 16,-9-1 0-16,4-2 0 0,-7-2 2 15,3-5 8-15,-15-7 0 16,0-1 0-16,-21-6 1 16,-64 7-11-16,7-16-15 15,2-9-107-15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0" max="32767" units="cm"/>
          <inkml:channel name="Y" type="integer" min="0" max="32767" units="cm"/>
          <inkml:channel name="F" type="integer" min="0" max="4095" units="deg"/>
          <inkml:channel name="T" type="integer" min="0" max="2.14748E+0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7-27T01:52:54.9150000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29057 3028 2872 0,'0'0'231'15,"0"0"-193"-15,0 0-5 16,0 0 21-16,0 0-6 15,0 4-24-15,0 2-4 16,0 8-7-16,0 3 6 16,0 16-5-16,0 17 6 15,0 13-3-15,-12 37 12 16,-3 62-4-16,12 65 5 0,-3 54 2 16,6 18-16-16,6 5 5 15,12-20-10 1,9-4-1-16,-12 8-3 0,9-7 0 15,-18-10-1-15,-3-10-6 16,-3-18 1-16,9-24-1 16,-9-22 3-16,6-16-3 15,-6-14 3-15,0-29-2 16,0-32-1-16,0-31 3 16,0-13-3-16,0 0-4 15,0-2-5-15,0-3-9 16,0-28-42-16,0-17-41 0,0-12-236 15</inkml:trace>
  <inkml:trace contextRef="#ctx0" brushRef="#br0" timeOffset="1567.526">28954 2933 2698 0,'0'0'431'0,"-6"0"-301"15,6 0-72-15,0 0 23 16,0 0-4-16,0 0-20 15,0 0-31-15,0 0-16 16,0 0-10-16,28 0 0 16,23 0 6-16,42 0 23 15,79-10-2-15,82-17-7 16,36 1-3-16,27-3-5 16,-13 5-3-16,-29 7-1 0,-33 8-8 15,-16 4 4-15,-63 2-2 16,-42 3-2-16,-40 0-3 15,-24-3 3-15,7 3-2 16,2-3 0-16,7 0 2 16,-28-3 0-16,0 6 0 15,-6-7 0-15,-14 2 2 16,2-1-2-16,0 0 1 16,-9 1-1-16,-6 1 0 15,9 2 0-15,-18-4 0 16,12 3 1-16,-6 3-1 15,-6-2 0-15,-3 2 3 0,0-4 1 16,0 4 1-16,0 0 2 16,0 0 4-16,0 0-3 15,0 0-2-15,0 0 0 16,0 0-4-16,0 0-2 16,0 0 0-16,0 6-3 15,0 20-4-15,0 21 5 16,9 15 2-16,-3 22 0 15,7 33 3-15,-7 48-2 16,15 40 2-16,-12 16 0 16,15-1 1-16,-6-11-1 15,9-28-3-15,-12-1 3 16,15-3-1-16,-11-4-2 16,-1-7 2-16,9 4 0 15,0 3 2-15,0-7 0 0,-3 2 0 16,-3-11 7-16,-2-10-4 15,8-1-3-15,-15-6-1 16,9-2-1-16,-3-18-2 16,-6-20 0-16,3-21 1 15,-3-12-1-15,-9 15 0 16,6 8 0-16,6 12 0 16,-9-5 1-16,-6-9-1 15,0-3 0-15,0-9 0 16,0-8 2-16,0-9-2 15,0-10 1-15,-6-8 0 16,6-9 1-16,-6-12-2 16,6-8 0-16,0-3 3 0,0-6 0 15,0-3-1 1,-9 0 0-16,9 0-2 0,0 0 0 16,0 0-1-16,-9 0 0 15,6 3-1-15,-9-3 2 16,-3 2 4-16,-12 2-1 15,3 2-3-15,-15-1 1 16,-7-2 0-16,-5 3 0 16,-6 1 2-16,-4 0-1 15,-11-1-2-15,-1-2 0 16,-8 1 3-16,-10 1-1 16,-8 0-2-16,-4 2 0 0,-9-2 0 15,-5 0 1 1,-7 3 0-16,0-4-1 0,-6 1 0 15,-17-1 0-15,-31-5 0 16,-31 0-1-16,-14 0 1 16,12 0 0-16,24 0-4 15,45 0 3-15,42 0 1 16,34 0 3-16,14 0 0 16,4 0-1-16,6 0-2 15,-6 1 0-15,14 10-2 16,4-1-6-16,-3 0 1 15,6-4-3-15,9-2 4 16,6 2-3-16,0-6-1 16,2 0-2-16,-2 0-8 15,0-22-17-15,-3-15-61 0,-3-5-550 16</inkml:trace>
  <inkml:trace contextRef="#ctx0" brushRef="#br0" timeOffset="2532.09">29404 3473 3073 0,'0'0'237'16,"0"0"-170"-16,0 0-51 15,0 0 8-15,12 0-10 16,27 0 0-16,13 0 16 15,20 0-2-15,37-8-5 16,57-13 0-16,48-2 0 16,37-6-2-16,-1 4 0 15,-24 5-7-15,-47 18-4 16,-32-5-7-16,-44 7-3 16,-31-3-9-16,-20 0 2 15,8 2-4-15,-12-4-11 16,7 4-5-16,-19-3-6 15,-12 4-13-15,-12 0 5 0,-6 0-11 16,-6 0-16 0,0 0-181-16,-6 0-941 0</inkml:trace>
  <inkml:trace contextRef="#ctx0" brushRef="#br0" timeOffset="3149.162">29344 3836 2610 0,'0'0'453'0,"0"0"-343"15,0 0-39-15,0 0 11 16,0 0-33-16,9 0-39 16,15 0 6-16,15 0 28 15,6 0 9-15,28 0-11 16,20 0-9-16,58 0 0 15,67-6 1-15,29-8-2 16,10-5-12-16,-22 5-8 16,-39 2-6-16,-45 7-3 15,-39 2-3-15,-37 1-2 16,-5-2-6-16,11 2-4 16,-8 2-12-16,5 0-8 0,-21 0-5 15,-11 0 4-15,-22 0 4 16,-3 0-5-16,-15 0 1 15,-6 0 0-15,-18 0-31 16,-15 0-151-16</inkml:trace>
  <inkml:trace contextRef="#ctx0" brushRef="#br0" timeOffset="3665.285">29259 4378 2764 0,'6'0'368'0,"21"0"-277"15,7 0-13-15,11 0 33 16,27 0-15-16,31-10-22 16,48-4-25-16,57-4-18 15,18 1-14-15,4-1-5 16,-16 1-7-16,-27 8-5 16,-18-3 3-16,-33 7-3 15,-36 2-6-15,-34 0-16 16,-24 3-11-16,13-3-9 15,-19 3-18-15,6-3-6 16,-21 3-10-16,-9 0-32 16,-12 0-108-16,-12 0-152 0,-9 0-721 15</inkml:trace>
  <inkml:trace contextRef="#ctx0" brushRef="#br0" timeOffset="4183.054">29169 4744 761 0,'0'0'2412'15,"0"0"-2245"-15,0 0-113 16,0 0-10-16,27 0-3 15,12 0-3-15,12 0-10 16,16 0-7-16,23 0 0 0,37 0 0 16,57-6-1-1,64-18-3-15,26-5-4 0,-8 0 2 16,-40 5-6-16,-69 10-3 16,-48 5-5-16,-28 3-1 15,-23 3-9-15,8-3 0 16,-2 0-8-16,-1-3-13 15,-15 7-8-15,-21-2 6 16,-12 2 3-16,-6 2-14 16,-9 0-24-16,0 0-36 15,-24 0-290-15,-9 0-1311 0</inkml:trace>
  <inkml:trace contextRef="#ctx0" brushRef="#br0" timeOffset="4665.832">29111 5182 2970 0,'-6'0'283'15,"-12"0"-225"-15,15 0-42 0,-3 0 23 16,6 0 26 0,0 3-25-16,0-3-21 0,0 0 5 15,6 0-9-15,15 0 3 16,9 0 21-16,31 0 8 15,17 0-8-15,46 0-12 16,45 0-10-16,51-6-8 16,7-4-4-16,-13-1-4 15,-42 5 0-15,-63 4-1 16,-28 0 0-16,-5-2-3 16,2-2-4-16,4 0 1 15,8-2-7-15,-8 2 1 0,-13 4-4 16,-15-2-4-16,-8-2-20 15,-19 3-9-15,-9 3-27 16,-18 0-39-16,0 0-152 16,-18 0-299-16</inkml:trace>
  <inkml:trace contextRef="#ctx0" brushRef="#br0" timeOffset="5084.898">29039 5607 3178 0,'0'0'191'15,"0"0"-140"-15,0 0-26 16,6 0 14-16,21 0-16 16,12 0 13-16,7 0 9 15,17 0-2-15,21 0-14 16,40-8-4-16,54-17-7 16,61-1-5-16,35-8-4 15,-8 1-2-15,-25 7-5 16,-78 11 1-16,-39 3-3 15,-39 4 0-15,-16 2-6 0,-3 0-1 16,7 6-9 0,-10-6-17-16,-14 3-7 0,-19 3-14 15,-15 0-16-15,-15 0-3 16,0 0-16-16,-27 0-225 16,-3 5-328-16</inkml:trace>
  <inkml:trace contextRef="#ctx0" brushRef="#br0" timeOffset="5504.843">29265 5938 2880 0,'-6'2'341'0,"0"2"-274"16,6-4-48-16,0 2 13 16,0-2 36-16,0 0-24 15,12 4-25-15,15-4 22 16,7 2 24-16,17-2-9 0,27 0-18 15,34 0-4 1,66-2-12-16,73-24-7 0,29-7-7 16,-8 9-4-16,-37 9 1 15,-78 7-5-15,-42 5-7 16,-37 1-3-16,-11-2-4 16,2-2-7-16,1 3-20 15,-1 1-28-15,-24-4-16 16,-20 0-18-16,-19 2-73 15,-6 4-158-15,0 0-1162 0</inkml:trace>
  <inkml:trace contextRef="#ctx0" brushRef="#br0" timeOffset="5888.286">29718 6250 3226 0,'0'0'181'0,"0"0"-137"16,0 0 8-16,27 0 3 15,15 0-3-15,7-6-9 16,26 1-14-16,16-7-10 0,38-3 0 16,47 1-1-1,32-4-8-15,12 7-8 0,-39-1 0 16,-42 6-2-16,-54 4-6 16,-13-2-3-16,6-2-12 15,-2-2-20-15,5-4-22 16,-29 6-13-16,-7-5-30 15,-24 5-30-15,-12 3-163 16,-9 0-189-16</inkml:trace>
  <inkml:trace contextRef="#ctx0" brushRef="#br0" timeOffset="6317.166">29682 6628 3102 0,'-6'0'326'15,"0"0"-254"-15,-3 0-10 0,9 0 3 16,0 0-21 0,0 0-11-16,21 0-19 0,15 0-7 15,21 0 8-15,37 0 8 16,66 0-7-16,54 0-8 16,34 0-1-16,5-8 0 15,-23 2-7-15,-64 6 0 16,-43 0-1-16,-38 0-16 15,-25 0-3-15,-3-4 1 16,4-2-15-16,-13 0-19 16,-15-2-3-16,-12 0-34 15,-14-7-30-15,-7 9-155 16,0-3-427-16</inkml:trace>
  <inkml:trace contextRef="#ctx0" brushRef="#br0" timeOffset="6645.201">29760 7073 3381 0,'0'0'159'0,"0"0"-116"16,0 0-1-16,15 0-3 0,25 0-18 16,11 0 3-16,51-6 5 15,34-8-11-15,45 0-9 16,25-5-2-16,-25 7-5 16,-36 4-2-16,-46 2-1 15,-23 3-1-15,-19-2-9 16,3 1-12-16,4 4-20 15,-4-2-27-15,-9-2-48 16,-17 1-97-16,-13 1-654 0</inkml:trace>
  <inkml:trace contextRef="#ctx0" brushRef="#br0" timeOffset="7343.543">29670 7384 1078 0,'0'0'2366'0,"0"0"-2241"16,0 0-78-16,6 0-10 15,27 0 4-15,12-10-16 16,28 1-6-16,44-8-4 15,37 0-6-15,55-1 5 16,8 3-3-16,-36 3-7 16,-60 6-4-16,-40 6 0 15,-24 0-12-15,10 0-2 16,-10 0-3-16,4 0-14 0,-31 0-38 16,-15-5-39-16,-9-6-94 15,-6-7-2199-15</inkml:trace>
  <inkml:trace contextRef="#ctx0" brushRef="#br0" timeOffset="8318.026">28239 3280 3104 0,'0'0'194'0,"0"0"-144"16,0 0-38-16,0 0 25 15,0 3 27-15,0 8-39 16,-6 14-6-16,6 9 9 16,-6 17 14-16,6 16-13 15,-9 14 2-15,3 17-8 16,0 13-5-16,6 5-10 16,0 4 3-16,0 4-6 15,0-13 0-15,0-9-1 16,0-15-4-16,0-14 0 15,0-16 4-15,0-16-3 16,0-13-1-16,0-13-8 0,0-3-13 16,0-9-27-1,0-3-33-15,-6 0 5 0,-6-9-290 16</inkml:trace>
  <inkml:trace contextRef="#ctx0" brushRef="#br0" timeOffset="8734.779">27958 4421 3131 0,'0'-2'203'15,"0"2"-137"-15,0-4 8 16,0 4-2-16,0 0-32 15,0 0-25-15,0 0-4 16,0 0 0-16,0 0 5 16,0 12 5-16,15 7 1 15,4 7-8-15,-4 0-5 16,9 1-3-16,-6-1-4 16,9-4 1-16,-6 5-3 15,-3-9 1-15,-3-1-1 16,10 4 1-16,-7-10 2 15,0 7-1-15,3-6-1 0,-6-4-1 16,-9-1 1 0,6-5 1-16,-9-2 1 0,6 0 3 15,0-11 10 1,0-19-5-16,6-8-6 0,4-9-4 16,-4-2-1-16,0-2-8 15,3-18-14-15,-9 13-56 16,-9 7-488-16</inkml:trace>
  <inkml:trace contextRef="#ctx0" brushRef="#br0" timeOffset="16832.398">31719 4462 2154 0,'0'-4'419'0,"15"-2"-323"0,-9 0-76 16,0 1 22-16,0-1-19 15,6 4 26-15,-6-1-13 16,3 0 38-16,0 1 13 15,7-4-3-15,5 2-20 16,-9 4-21-16,9 0-28 16,-9 0 2-16,6 0-7 15,0 0-8-15,3 15-1 16,-6-4-1-16,-3 6 0 16,-3-3 0-16,7 0 0 15,-16 4 1-15,0-3-1 0,0 5 1 16,0 0 0-16,0 0 11 15,-6 4 5-15,-7 5 19 16,-5-5-6-16,-3 2-6 16,6-5-6-16,12 2 2 15,-12-5-5-15,6 3 4 16,9-5-4-16,-6 2-6 16,6 0 0-16,0-4-8 15,0-1 2-15,0-6 2 16,0 2 2-16,0-9-3 15,0 4 5-15,15-2 6 16,0 2 1-16,-3-2-1 16,6-2-3-16,3 0-3 15,-2 0-6-15,2 0-3 16,-9 0 3-16,0 0-3 0,-6 0 1 16,-6 0 3-16,9 0-2 15,-9 0 5-15,0 0 3 16,0 0-1-16,0 0-9 15,0 0 0-15,0 0-6 16,-9 0 6-16,9 10 3 16,-6 0-1-16,6 0-2 15,-6 6 0-15,6 3 1 16,0 1 1-16,0 7 1 16,0 1-1-16,0 5-2 15,0 1 4-15,6 5-3 16,0-1 1-16,-6 1-1 15,9-1-1-15,-9-3 3 0,0-7 2 16,0-2-1-16,0-1 4 16,-15-5-5-16,-9-5-3 15,-10-4 0-15,1-5-11 16,-21-6-22-16,12 0-58 16,-1-3-411-16</inkml:trace>
  <inkml:trace contextRef="#ctx0" brushRef="#br0" timeOffset="21683.37">29280 6412 2947 0,'0'3'303'0,"0"-3"-230"16,0 0-51-16,0 0 13 15,0 0 14-15,0 0-13 16,0 0-21-16,6 0 1 15,3 0 1-15,22 0 4 16,-4 0-3-16,6-9-6 16,9-2 0-16,10-1-7 15,5-1 1-15,0 5-2 16,10-4-1-16,-10 6-3 16,18 0 4-16,-8-2 1 0,-4 0-5 15,10-2 4-15,-7 8 0 16,3-5-2-16,-5 4 0 15,-4 3-2-15,1-3 0 16,-10 1-1-16,6-4 1 16,-5 2 4-16,8-4-4 15,-12 4 3-15,7-4-2 16,-1 0 1-16,-3-1-2 16,0 0 4-16,1 1-4 15,-10-1 0-15,9-1 0 16,-5 9 0-16,-7-6 0 15,3 1 1-15,6 3-1 0,-8-3 0 16,-1 1 1-16,6 1-1 16,0-1 0-16,1-1 1 15,-10 3 1-15,12 0 1 16,-9 0-3-16,7 0 0 16,-1 0 4-16,-6 3-4 15,0-3 4-15,1 1-4 16,-4 2 2-16,6-4-1 15,-3 2-1-15,-8-2 3 16,2 4-3-16,-3 0 0 16,0 0 3-16,-12-2-3 15,9 2 0-15,-12 0 1 16,10-4 2-16,-7 2 4 0,-6-2-1 16,9 2-1-1,-9-1 0-15,9-3-3 0,-9 6 1 16,-9-3 0-16,6 3 1 15,-9-3 4-15,0 3 2 16,0 0-1-16,0 0-3 16,0 0-6-16,0 0 4 15,0 0-4-15,0 0 0 16,0 0-2-16,6 0-1 16,3 15 1-16,-6 9 2 15,12 4 0-15,-8 6 0 16,-1 3 0-16,0 6 0 15,3 2 2-15,-3-2-2 16,-6-1 0-16,6-1 0 16,-6-1 3-16,6-7-1 0,-6-1-2 15,0-6 1-15,0-3 3 16,3 3 0-16,-3-1 0 16,0 1-1-16,9-5-3 15,-9-4 4-15,0 4-1 16,0-11-3-16,9 5 2 15,-9-4-1-15,0-6 1 16,0 1-2-16,0-4 0 16,0 1 0-16,0 0 1 15,0 0-1-15,0 0 0 16,0 0 1-16,0-3-1 16,0 0 0-16,0 3 0 15,0-3 0-15,0 0 0 16,0 0-4-16,0 0 2 15,0 0 2-15,-9 6 3 0,-3-4-1 16,6 4-2-16,0-3 0 16,-9 3 1-16,9-3-1 15,-7-1 0-15,-2 1 0 16,3-3-2-16,-3 0 2 16,0 4 0-16,-6-4 0 15,3 0 0-15,-3 2 0 16,-3-2 1-16,-4 0-1 15,1 0 0-15,-3 4 2 16,-3-4-2-16,-6 2-3 16,-7 4 0-16,-5 0 0 15,3 0 3-15,-3 2 0 0,5 2 0 16,4-2 0-16,6 1 0 16,3-3 0-16,2-4-3 15,-2 4 3-15,0 0 0 16,0-2-2-16,3 1 2 15,-19-2 0-15,4 0-1 16,0-3 1-16,-10 4-1 16,7-4 1-16,-3 2 0 15,0 2 0-15,8-3 0 16,1 5 0-16,9 0 0 16,-6 1 0-16,5-5 0 15,1 4 0-15,-9 0 0 16,6 0 0-16,3-4 0 0,-7 2 0 15,-5-4 0-15,6 2 0 16,-10 2 0-16,7-2 1 16,3 2-1-16,0-2 0 15,-7 1 0-15,4 2 0 16,0 0 1-16,-6-4-1 16,11 4 0-16,-2-5 4 15,-9 1-4-15,12 4 0 16,-4-4 3-16,-2-1-1 15,12 7-2-15,-6-1 1 16,3 0-1-16,-1-4 0 16,1 4 0-16,3-2 2 15,-3-2-1-15,6-2-1 0,9 2 0 16,-10-2 3 0,10 0-1-16,-9 0-2 0,0 0 0 15,9 4-1-15,-9-4 1 16,0 0 0-16,2 0 3 15,-2 0-2-15,3 0-1 16,3 0 0-16,-6 0 0 16,9 0 0-16,6 0 2 15,6 0 3-15,-10 0-4 16,16 0-1-16,0 0 1 16,0 0 1-16,0 0 4 15,0 0-6-15,0 0 0 16,0 0 0-16,0 0 6 0,0-6-6 15,0-6 0-15,-9-6 1 16,6-3-1-16,-3-5 0 16,0-9 2-16,0-3-2 15,-9-3 0-15,15 0 2 16,-12 1-1-16,12-1 1 16,-9 6-2-16,6 3 2 15,-3 0-2-15,-3 0 0 16,0 1 0-16,3 5 3 15,3 0-3-15,-3 3 0 16,0-1 2-16,6 7-2 16,-9 3 0-16,9 2 0 0,0-3 0 15,0 6-1 1,-6-6 1-16,6 1 0 0,-6 1 0 16,6 2 2-16,0 0-2 15,0 5 1-15,0 2-1 16,0-2 0-16,0 6-3 15,0-2 1-15,0 2 1 16,0 0-7-16,0 0-10 16,12 0 4-16,12 0-23 15,6 0-66-15,-12 0-652 0</inkml:trace>
  <inkml:trace contextRef="#ctx0" brushRef="#br0" timeOffset="22884.902">32238 6452 2388 0,'-3'0'1034'0,"3"0"-971"16,0-3-32-16,0-5 12 15,0 2-12-15,3-8-11 16,21-1-11-16,9-8-2 16,16-4 4-16,-7-1 6 15,15-11 1-15,4-6-5 16,14-4-3-16,1-3-4 16,5-1 2-16,-5 6 0 15,-16 7-2-15,-15 7-2 16,-12 15-4-16,-30 6-6 15,-3 12-23-15,-30 0-67 16,-9 0-283-16</inkml:trace>
  <inkml:trace contextRef="#ctx0" brushRef="#br0" timeOffset="23283.704">32670 5918 3380 0,'6'0'115'15,"15"0"-97"-15,-6 0 0 0,18 0 7 16,0 0-6-16,10-4-9 16,-19 2-9-16,-6 2 4 15,3 0 1-15,-12 0-5 16,-9 0 4-16,12 0 1 16,-12 0-3-16,0 12 1 15,6 10-4-15,-6 4 2 16,0 10-1-16,0 5-1 15,0 3-3-15,-18 2-21 16,9-5-27-16,-12 3-27 16,9-11-116-16,-3-17-1201 0</inkml:trace>
  <inkml:trace contextRef="#ctx0" brushRef="#br0" timeOffset="23763.269">32950 5280 3403 0,'0'0'149'16,"0"0"-109"-16,0 0-28 15,0 0-6-15,0 0-4 16,0 8-2-16,0 6 4 16,0-1-1-16,0 0 0 15,0 2 2-15,3-5-1 16,13 1-4-16,2-2 10 15,9-6 2-15,3 3 3 16,3-1-2-16,9-2-5 16,-2 3-4-16,-10 0-4 15,3 0-2-15,-18 2-5 0,-3 4-4 16,-9 0-1-16,-3 3-1 16,0 2 1-16,-9 10 3 15,-24 1 5-15,-15 1-2 16,5 2-4-16,-2-9-16 15,-21-4-6-15,20-9-45 16,7-9-205-16</inkml:trace>
  <inkml:trace contextRef="#ctx0" brushRef="#br0" timeOffset="23953.6">32935 5236 3381 0,'9'-3'152'16,"-9"-3"-107"-16,18-4-10 0,1 4-8 16,17-4-19-16,6-2-8 15,3 2-1-15,10 1-23 16,-10 3-59-16,-12 0-128 16</inkml:trace>
  <inkml:trace contextRef="#ctx0" brushRef="#br0" timeOffset="27961.284">33660 5118 430 0,'0'-2'2637'16,"6"-2"-2408"-16,-6 2-135 15,0-2-2-15,0 4-20 16,0 0-30-16,0 0-24 15,0 0-11-15,0 0-3 16,0 6-4-16,-6 12 0 16,-12 4-4-16,2 8 4 0,-5 3 0 15,0-1 0-15,12-5-26 16,-12-5-17-16,9-3-32 16,-3-6-130-16,9-6-474 0</inkml:trace>
  <inkml:trace contextRef="#ctx0" brushRef="#br0" timeOffset="28165.708">33509 5095 3096 0,'0'0'273'0,"0"0"-211"15,0 0-53-15,12 11 0 0,9 13 10 16,12 4-9-1,3 9-7-15,1-3-3 0,5 1-21 16,3 3-27-16,-6-12-169 16,-11-7-1229-16</inkml:trace>
  <inkml:trace contextRef="#ctx0" brushRef="#br0" timeOffset="53561.362">13891 8563 3269 0,'0'0'147'15,"0"0"-113"-15,0 0-23 16,0 0 2-16,0 0 12 0,0 0-3 16,0 0-15-1,21 0 1-15,6 0 10 16,15-4 1-16,13-2-1 0,8-4-8 15,9-2-4 1,13-1-5-16,6-4 1 0,8 2-2 16,-8-3-6-16,-7 8-27 15,1-8-45-15,-31 6-83 16,-12-3-775-16</inkml:trace>
  <inkml:trace contextRef="#ctx0" brushRef="#br0" timeOffset="53850.304">14446 8273 3255 0,'0'0'174'0,"0"0"-138"16,0 0-36-16,12 0 0 15,9 0 7-15,10 6 3 16,5 2-5-16,6 7-1 15,-3 0-4-15,0 6 0 16,1 2-3-16,-22 0 3 16,-3 4-5-16,-9 2 4 15,-6 4-5-15,-6-1 5 16,-21 6 1-16,-16-7-5 16,1 7-18-16,3-12-41 15,15-7-281-15</inkml:trace>
  <inkml:trace contextRef="#ctx0" brushRef="#br0" timeOffset="54349.416">15487 8117 3375 0,'0'0'134'0,"0"0"-121"16,0 12-13-16,0 19 0 15,0 9 1-15,0 9 8 16,0 7-3-16,0-3-5 16,6-10-1-16,-6-4-23 15,0-16-79-15,0-20-541 0</inkml:trace>
  <inkml:trace contextRef="#ctx0" brushRef="#br0" timeOffset="54498.988">15442 7794 3182 0,'0'-4'258'0,"-9"4"-206"15,9 0-52-15,0 0-5 16,0 4-44-16,0 16-34 15,12-4-222-15</inkml:trace>
  <inkml:trace contextRef="#ctx0" brushRef="#br0" timeOffset="54851.384">15958 7719 3366 0,'-9'-10'119'0,"-15"-5"-77"16,9 9-4-16,0-5-12 15,-3 6-1-15,9 5-13 16,0 0-12-16,-13 31-3 16,16 15 0-16,-6 9 3 15,0 16 0-15,12 5 0 16,0 9 0-16,24 2 0 15,4-2 0-15,-4 3 1 16,9-9 0-16,-6-2 2 16,-15-14-3-16,0-6 0 0,-12-11 0 15,0-11 0 1,0-11-3-16,-12-10 3 0,-21-5-7 16,0-6-24-16,-25-9-29 15,4-20-63-15,12-9-622 16</inkml:trace>
  <inkml:trace contextRef="#ctx0" brushRef="#br0" timeOffset="55003.21">15626 8282 3226 0,'30'0'132'0,"10"-3"-90"15,5-3-1-15,18-7-22 16,1 0-19-16,26-11-13 15,-8 3-143-15,-16 1-2156 0</inkml:trace>
  <inkml:trace contextRef="#ctx0" brushRef="#br0" timeOffset="55640.865">16568 8387 3269 0,'0'0'252'0,"0"0"-190"16,0 0-44-16,12 0-1 15,12 0 2-15,21 0 0 0,10-9-11 16,2 0-8-16,6 4-14 15,25-1-52 1,-25 0-98-16,-8 0-1590 0</inkml:trace>
  <inkml:trace contextRef="#ctx0" brushRef="#br0" timeOffset="56685.864">17504 8440 3283 0,'0'0'224'0,"0"0"-171"0,0 0-47 16,15 0-1-16,12-18 4 15,6-4-9-15,9-9-1 16,-3 0-34-16,-5-5 9 15,-10-1 8-15,-15 0-7 16,3 9 14-16,-12-2 2 16,0 7 9-16,-12 9 6 15,-9 4 8-15,-6 10-4 16,-7 0-3-16,10 6 3 16,-3 25 0-16,9 7 3 15,-3 4-3-15,12 5-2 16,9 0-1-16,0-9-1 0,9-9-3 15,15-4-3 1,12-17 4-16,-6-8 2 0,19 0-6 16,2-21-1-16,0-23-32 15,-5-5-32-15,-10-16-39 16,0-4-140-16,-15-4-97 16,-9-7-52-16,-12-2 332 15,0 6 61-15,-15 5 414 16,3 16 2-16,-9 17-211 15,9 15-88-15,3 13-49 16,9 10-33-16,-3 0-22 16,3 36-10-16,0 22 2 0,0 22 8 15,0 9-7 1,0 6-1-16,3-8-2 0,18-8-3 16,0-15 6-16,6-19-5 15,-6-16-1-15,16-11-5 16,-13-18 0-16,18 0-7 15,-12-24-6-15,3-17-20 16,-6-5 22-16,-11-1-6 16,-1 7 13-16,-6 9 9 15,-9 15 32-15,0 10-2 16,0 6-17-16,0 0-13 16,0 6-3-16,-15 10 2 15,6 10 1-15,6-1 0 0,3 1 1 16,0-4-1-16,0-6 0 15,12 0-1-15,6-3-5 16,-3-1 2-16,-3-4-2 16,-12 1-2-16,0 0-3 15,0 0-4-15,0 3 8 16,-18-4 3-16,-9 1 4 16,15-3 8-16,-7-3 4 15,7-3 9-15,9 0 1 16,3 0-5-16,0 0-5 15,0 0-7-15,15 0-2 16,4 0 1-16,11-6 0 16,12-12 0-16,3-8-4 15,1-3-15-15,-7-10-3 16,0-1-28-16,-15-5 0 0,-3 5 0 16,-15 7 46-16,-6 13 1 15,0 12 43-15,-6 8-3 16,-21 5-21-16,3 30-4 15,0 12 3-15,9 5 5 16,9-1-15-16,6-4-5 16,12-18-4-16,72-29-15 15,-8 0-28-15,5-24-82 0</inkml:trace>
  <inkml:trace contextRef="#ctx0" brushRef="#br0" timeOffset="57329.274">19076 8255 3091 0,'0'-2'515'0,"0"-2"-459"16,9-1-28-16,12-1-1 16,21-5 4-16,25-2-13 15,2 1-8-15,13-2-10 16,8 2-1-16,34-9-17 16,-30 7-49-16,-13-7-404 0</inkml:trace>
  <inkml:trace contextRef="#ctx0" brushRef="#br0" timeOffset="65951.648">21038 9918 3263 0,'0'0'224'0,"0"0"-165"16,0 0-40-16,6 0 6 16,0 0 5-16,6 0-9 15,21-4-10-15,12-7-1 16,13-4 0-16,26 4 0 15,10-4-5-15,5 4-4 0,19 1-1 16,0-1 2-16,3-1-2 16,-13 4 0-16,-8-1-3 15,-16 0-12-15,-20 2-27 16,-13 0-59-16,-18-3-118 16,-27-1-2008-16</inkml:trace>
  <inkml:trace contextRef="#ctx0" brushRef="#br0" timeOffset="66266.92">21922 9521 3409 0,'0'0'158'15,"0"0"-121"-15,0 0-37 16,0 1-6-16,3 5 6 15,24 6 5-15,13 8 7 16,-1 1-5-16,3 8-4 16,0 0-3-16,4 4-6 15,-16 1-2-15,0-1 4 16,-12-4-3-16,-6-2-5 16,-12-1-6-16,0 4 3 15,-3 2-1-15,-24-1 0 16,-12 7 4-16,-10-3-8 15,1 14-14-15,3-18-51 16,18-7-299-16</inkml:trace>
  <inkml:trace contextRef="#ctx0" brushRef="#br0" timeOffset="67217.045">22879 10044 3346 0,'0'0'138'0,"0"0"-92"15,0 0-2-15,0 0 1 16,0 0-13-16,3-20-14 15,18-5-9-15,0-10-5 16,-6-9-4-16,15-3 0 16,-5-11 0-16,-4-6-4 15,-15-7 0-15,0-10 0 16,-6 3-3-16,0-8-1 16,-6 12 0-16,-15 8 2 0,-7 12 6 15,19 20 4 1,-9 10-3-16,9 16 0 0,3 8-1 15,-9 0-6-15,3 32 2 16,6 17 4-16,-9 16 0 16,12 11 0-16,3 3 0 15,0 3 0-15,18-13-1 16,9-6 1-16,-6-11-3 16,6-14 1-16,1-8-5 15,2-13-6-15,0-8-6 16,-12-9-6-16,15 0-1 15,-12-9 6-15,0-12 4 0,-2-5 1 16,-10 3 8-16,0 8 7 16,-9 4 3-16,0 7 18 15,6 4-3-15,-6 0-18 16,6 10-4-16,6 10 3 16,3 3 1-16,0 1 0 15,9-4 0-15,-6-3-1 16,0-11-2-16,4-6 2 15,-7 0-2-15,-3-8-3 16,-6-16-8-16,-6-7-2 16,0-2-15-16,0 1 8 15,-27 6 13-15,-4 11 3 16,-8 9-12-16,-12 6-41 16,3 2-143-16,17 14-237 0</inkml:trace>
  <inkml:trace contextRef="#ctx0" brushRef="#br0" timeOffset="67519.959">23470 9664 3301 0,'-6'4'155'0,"-9"8"-118"16,3 1-4-16,6 5 4 15,-3 2-8-15,9 2-16 16,0 5-5-16,9-6-2 16,12-1-6-16,6-5-2 0,7-10-9 15,2-5 8-15,-6 0-10 16,-6-23 11-16,0-10 2 16,-21 1 0-16,-3 4-1 15,0-2-4-15,-27 9 2 16,-6 5-22-1,-15 12-17-15,2 4-18 0,1 0-28 16,9 4-235-16,12 10-2162 0</inkml:trace>
  <inkml:trace contextRef="#ctx0" brushRef="#br0" timeOffset="68033.401">23775 9552 3449 0,'0'0'123'15,"0"0"-97"-15,0 0-16 16,0 27-10-16,6 15 10 16,15 23 4-16,4 8-3 15,-7 15-6-15,3-3-4 16,-6 1 2-16,-9-7-3 15,-6-10 0-15,0-13 0 16,0-15 2-16,0-12-1 0,0-14 1 16,-18-12-2-1,9-3 8-15,-6-18 0 0,-3-31-4 16,-1-22-4-16,-5-19-3 16,15-13-8-16,3 1 0 15,6 5 8-15,0 16 2 16,6 15 1-16,15 26-5 15,-6 10-4-15,13 21 6 16,-1 9-2-16,-6 0-13 16,-6 27 2-16,3 8 1 15,-12 7 9-15,-6-1 2 16,0-1 4-16,0-5 0 16,-24-3 0-16,9-5 0 15,-12-7 3-15,6-2-2 16,3-6 4-16,8-10-5 0,7-2 0 15,3 0-5-15,0 0-18 16,0-2-26-16,0-13-186 16,0-6-1297-16</inkml:trace>
  <inkml:trace contextRef="#ctx0" brushRef="#br0" timeOffset="75850.084">6351 8276 3077 0,'0'-3'251'0,"0"-5"-191"15,6-4-38-15,-6-1 19 16,0 5 8-16,7-4-3 15,-7 4-12-15,9 2-17 16,-9 2-1-16,0 2-2 16,0 0-2-16,0-3-1 15,0 5 2-15,0 0-2 16,0-1-3-16,0 1-6 16,0-4-2-16,-16 2-5 0,4-4-1 15,-9 6-5-15,0 0 4 16,-6 0-2-16,6 0 3 15,-6 13-4-15,-7 12 2 16,-8 4 5-16,18 3 3 16,6 0 0-16,3-3 0 15,6 0 0-15,9-5-1 16,0 0-3-16,6-4-1 16,12 6-5-16,9 1 1 15,6 4 9-15,-2 1 0 16,2 6 0-16,0-2-6 15,-6 1 0-15,-9 2-6 16,-6 0 1-16,-3 1 7 0,-9 2-1 16,0 4-1-1,-9-1 1-15,-15-11 4 0,-3 0 1 16,0-3 7-16,3-9 9 16,-13-3 0-16,22-2-6 15,-12-5-1-15,12-4 0 16,9-2-2-16,0-3-2 15,6-3-1-15,0 0-4 16,0 0-14-16,6 0 6 16,15 0 8-16,6 6 0 15,-3 5 0-15,10 13 0 16,-1 5-5-16,0 9 0 16,-15 13 1-16,3 3 4 15,-9 18 0-15,-12 1 9 16,0 5-4-16,0 1 7 0,0-5 2 15,0-5-4-15,0-4-3 16,0-4-1-16,0-5-2 16,12-10 0-16,16 4-1 15,5-9-3-15,12 1 3 16,6-7-3-16,13-12 0 16,50-23-9-16,-11-2-53 15,-6-31-261-15</inkml:trace>
  <inkml:trace contextRef="#ctx0" brushRef="#br0" timeOffset="82284.826">16489 11881 3140 0,'-6'0'166'0,"-3"0"-129"15,9 0-25-15,-9 0 16 0,9 0 30 16,0 0-19-16,0 0-18 16,0 0-8-16,0 0 0 15,0 0-1-15,0 0 1 16,0 0-1-16,0 0-2 16,24 0 4-16,1-2 0 15,8-4-1-15,9 0-2 16,27-4 2-16,1 0 0 15,14 4-2-15,10-1-6 16,-4 1-3-16,10 4-2 0,9-2 4 16,-1 3-4-1,4-5 1-15,33-1 1 0,30-7-2 16,15-1 0-16,9-2 0 16,-18 2 3-16,-36 12 4 15,-42 0-1-15,-25 3 0 16,-5 0-6-16,11 0 2 15,1 0 0-15,14 6-2 16,-5 0 0-16,-6-1 0 16,2-1 0-16,-5-4 1 15,5 0-1-15,4 0 0 16,8 0 3-16,-5 0-1 16,-7 0-1-16,1 0 5 15,3 0-1-15,-19-4-2 16,-3 1-2-16,-5 3 1 0,-10-2 1 15,-12 2 1-15,1-3-3 16,-13 0 8-16,12 0-4 16,-12-3 2-16,7 3 0 15,-7-3-1-15,-3 0 0 16,-3 0-4-16,-6 6 3 16,-9-2-2-16,0 2 1 15,-6 0 0-15,4 0-2 16,-10 0 0-16,0-4-1 15,3 4-1-15,6 0 6 16,3 0-1-16,-3 0-1 16,9 0 0-16,-9 0 0 15,6-2-1-15,0 2 0 0,-3 0-1 16,0-3-1 0,-6 3-1-16,9 0 4 15,-9-3-2-15,0 3 0 0,-6-3-2 16,0 3 1-16,0 0-1 15,0 0 0-15,0 0-7 16,-12-3-16-16,-21 0-36 16,-9-6-224-16</inkml:trace>
  <inkml:trace contextRef="#ctx0" brushRef="#br0" timeOffset="83132.966">18285 10137 3322 0,'-18'-8'103'0,"15"2"-72"16,-15 0-16-1,3 3 9-15,3-1 2 0,-6 4-3 16,-9 0-7-16,-4 4-5 15,1 22-3-15,0 6 0 16,-3 9 2-16,0 16-3 16,11 3-4-16,4 1 7 15,9 2-5-15,9-2-5 16,0-6 4-16,43-5 3 16,5-12 3-16,33-12-5 15,16-10 2-15,15-16-7 16,42-4-10-16,-16-18-63 15,-35-9-94-15</inkml:trace>
  <inkml:trace contextRef="#ctx0" brushRef="#br0" timeOffset="85134.883">7682 13175 3205 0,'0'0'183'0,"0"0"-119"16,0 0-4-16,0 0 13 16,0 0-21-16,0 0-26 15,9 0-12-15,13 0-11 16,2 0 2-16,9-3 2 15,18-2 1-15,10 1-1 16,8-2 0-16,22 1-3 16,8-1 4-16,13 3-2 15,-3 3-1-15,2-3 2 16,-14 3-5-16,-7 0-2 16,-14 0 0-16,-22 0 1 0,-18 0-1 15,-9 0-5-15,-27 0-19 16,-3 0-24-16,-36 12-54 15,-9-1-375-15</inkml:trace>
  <inkml:trace contextRef="#ctx0" brushRef="#br0" timeOffset="86333.341">10622 13189 2975 0,'0'0'325'15,"0"0"-235"-15,0 0-42 0,0 0-12 16,0 0 5-16,0 0-3 16,0 0-18-16,18-2-5 15,-12-2 4-15,-3 4-3 16,18 0 1-16,-9 0-6 15,25 0-3-15,-1 0 3 16,18 0 1-16,1 0-1 16,26 0-3-16,13 0 0 15,38 6-1-15,31-6-1 16,52 0 1 0,20 0 0-16,1-22 4 0,-22-5-7 0,-33 3 4 15,-27 7-5-15,-30 0 0 16,-43 8-3-16,-15 5 0 15,4-4 2 1,-13 2-2-16,10-2 0 0,-22 2 2 16,-15 2-2-16,-15 4 0 15,-3 0 0-15,-12 0-3 16,0 0 0-16,0-5-21 16,-6 0-68-16,-6-7-693 0</inkml:trace>
  <inkml:trace contextRef="#ctx0" brushRef="#br0" timeOffset="92719.89">25882 14515 3194 0,'-6'0'183'0,"6"0"-153"15,0 0-13-15,0 0 24 16,0 0 17-16,0 0-7 16,0 0-24-16,0 0-2 15,0 0-1-15,0 0-7 16,0 0-6-16,0 0-1 16,15 0-3-16,6 0-2 0,15 0 4 15,25 0-1-15,14 0 3 16,43 0-4-16,27-6-3 15,-3 0 2-15,-7 4 1 16,-29 0-2-16,-24 2-1 16,-1 0-1-16,-3 0-3 15,-20 0 0-15,-19 0 0 16,-30 0-3-16,-9 0-9 16,-9-16-23-16,-30-1-65 15,-3-1-705-15</inkml:trace>
  <inkml:trace contextRef="#ctx0" brushRef="#br0" timeOffset="94671.222">14217 15502 2747 0,'-6'0'269'0,"6"0"-162"15,0 0 45-15,0 0-38 16,0 0-23-16,0 0-29 16,0-4-23-16,0 4-12 15,0 0-5-15,0 0-7 16,0 0-6-16,0 0-3 16,0 0-3-16,0 0-2 15,21 0 2-15,3 0 2 16,15 0 3-16,13 0 0 15,14 0 0-15,24 0-2 0,28 0-4 16,45 0 2-16,39-11-2 16,31 0 4-16,-10-8 2 15,-24 12-2-15,-54 0-3 16,-36 4 0-16,-31 0-3 16,-17 3 0-16,-10-2 3 15,3-2-3-15,-2-2 0 16,-16 4 2-16,-9-2 5 15,-6 2-2-15,-12-1 1 16,-3 0-4-16,3 0-2 16,-9-6-2-16,0 0-22 15,0 1-64-15</inkml:trace>
  <inkml:trace contextRef="#ctx0" brushRef="#br0" timeOffset="98007.163">16254 15010 2777 0,'3'0'414'0,"21"0"-336"16,0 0-61-16,19 0 9 16,17 0 32-16,27 0-6 15,31-3 3-15,45-6-5 16,57-5-3-16,28 0-8 15,-7 2-7-15,-14 6-10 16,-46 2-4-16,-24 4-6 16,-52 0-7-16,-23 0-5 15,-16 0 2-15,1 0-2 16,8 0 0-16,-2-3 0 16,-22 1 0-16,-3-2 0 15,-24 2-3-15,-12 2 1 0,-3 0-6 16,-2 0-10-16,-7 0-18 15,0 0-57-15,-7-4-232 0</inkml:trace>
  <inkml:trace contextRef="#ctx0" brushRef="#br0" timeOffset="98333.167">18128 14769 3166 0,'0'0'440'0,"0"0"-399"15,0 0-38 1,6 0-3-16,28 0 10 0,2 0 8 16,12 6-7-1,9 4-4-15,4 1-6 0,-13 5-1 16,0 0 0-16,-14 0-4 15,-10 4-4-15,-15 1 0 16,-9 1 1-16,0 8 7 16,-15 5 2-16,-28 6-1 15,1 3-1-15,-9-1-3 16,-4-1-17-16,-8 5-36 16,18-14-48-16,3-11-481 0</inkml:trace>
  <inkml:trace contextRef="#ctx0" brushRef="#br0" timeOffset="98981.18">19987 14808 3273 0,'0'-2'290'15,"0"-2"-255"-15,0 4-14 16,0 0 9-16,-15 0-8 15,-9 11-14-15,-12 28-5 16,-21 11-2-16,-10 13 5 16,-5 5 0-16,-13 9-1 15,7-2 3-15,-1-2-2 0,13-8-4 16,6-6 0-16,23-10-2 16,4-11-4-16,12-9-12 15,12-19-35-15,9-8-66 16,0-2-320-16</inkml:trace>
  <inkml:trace contextRef="#ctx0" brushRef="#br0" timeOffset="99276.23">19284 14767 3362 0,'0'0'199'0,"0"0"-150"16,0 0-37-16,0 8-8 15,27 30 4-15,10 19 13 16,23 10 6-16,6 3-11 16,13 9-3-16,-1-6-3 15,-2-6-2-15,-4-4-4 16,-5-11-4-16,-10-11 0 15,-18-12-3-15,-18-17-19 16,-15-6-53-16,-6-6-247 0</inkml:trace>
  <inkml:trace contextRef="#ctx0" brushRef="#br0" timeOffset="128083.385">9934 14293 2509 0,'0'0'726'0,"0"0"-662"16,0 0-42-16,0 0-4 15,0 3 36-15,0-3 0 16,0 0-11-16,0 0-15 15,9 0-4-15,-9 0-4 16,0 0 4-16,0 0 1 0,0 2-6 16,0-2-8-1,0 0 5-15,0 0-9 0,-12 0-3 16,-3 0-4-16,-3 0 0 16,-9 0 0-16,-4 0 1 15,-2 0 1-15,-6 0-2 16,-9 6 1-16,-7 0-1 15,13 0 0-15,-9 3 0 16,-1-5 0-16,7 4 0 16,0-2 0-16,0-1 0 0,-1 4 1 15,7-6-1 1,-6 0 1-16,3 3-1 16,5-4 1-16,-8 2-1 0,-3-4 0 15,-3 2 0-15,-1 3 0 16,1-4 0-16,-9 3 0 15,2-2 0-15,1 2 0 16,3-2 0-16,-4 5 0 16,13-1 0-16,-6 0 1 15,-1-1-1-15,19-3 0 16,-15 1 0-16,9 7 0 16,2-4 0-16,-14 2 0 15,9-1 0-15,-6-6 1 16,5 5-1-16,-5 0 0 15,0 0 0-15,2 1 0 0,-8-1 0 16,9-5 1 0,9 5-1-16,-7 1 0 0,13-5 0 15,-3 4 0-15,21-2 1 16,-3-4-1-16,9 0 0 16,6 0 2-1,0 0-2-15,-6 0 3 0,0 0 0 16,-3 0-2-16,6 0 3 15,-12 0 1-15,-1 0-1 16,7 0 3-16,3 0-2 16,-9-6 4-16,3 0 0 15,6-2-3-15,-9-2-2 16,3-1 1-16,6-5-5 16,-6 2 0-16,-3-7 0 15,3-5 3-15,0-3 0 0,6-12-3 16,-9-3 0-16,8-8 0 15,1-14 3-15,-3-6-1 16,-3-13-2-16,6-3 1 16,-9-3-1-16,15 7 0 15,-3 7 0-15,-3 13 1 16,6 15 1-16,0 14-2 16,0 11 1-16,0 12-1 15,0 7 0-15,0 1 0 16,0 4 0-16,0 0-2 15,0 0 1-15,0 0 1 16,0 0-3-16,0 0 0 16,0 0 3-16,0 0-1 0,0 0 0 15,0 0 1-15,6 0 0 16,12 0 3-16,15 0-2 16,1-8 2-16,11-1 0 15,6-6-2-15,1 0-1 16,8 2 2-16,-3-2-1 15,10 5-1-15,-4 2 0 16,0 0 0-16,13 2 0 16,-7 0 0-16,4 2 0 15,5-1 0-15,-5-5 0 16,5-2 2-16,-2 6-2 16,8-4 1-16,-5 0-1 15,-1 5 0-15,-6 2 0 0,1 1 0 16,-10 2 0-16,-2 0 0 15,2 0 1-15,-3 0-1 16,-2 0 0-16,-1 0 0 16,-3 0 0-16,-2 0 0 15,-13 0 0-15,6 0 0 16,-12 0 0-16,-2 0 0 16,2 0 0-16,-3 0 0 15,3 0 0-15,-3 0 1 16,7 0-1-16,-4 0-1 15,0 0 1-15,0 0 0 16,-9 0 0-16,-6 0 0 0,4 0 0 16,-1 0 1-1,-9 0-1-15,-9 0 0 16,12-4 0-16,0 2 5 0,-12 2-3 16,6-4 1-1,-3 2 1-15,-6-2-1 0,6 4-3 16,0-3 3-16,-6 3-1 15,9-2-2-15,-3 2 1 16,-6 0-1-16,6 0 0 16,-6 0-1-16,6 0-3 15,-6 0-1-15,3 5-1 16,-3 13 2-16,9 6 4 16,0 8 0-16,-3 5 2 15,-6 10 1-15,7 6-3 16,-7 12 1-16,0-1 1 0,0 6-1 15,0-3-1 1,0 1 0-16,0-4 0 0,0-5 1 16,-7-4-1-16,1-5 2 15,6-5-2-15,0-9 0 16,0-4 0-16,0-1 0 16,0-11-2-16,0-5 2 15,0-2 2-15,0-3-1 16,0-7-1-16,0 0 0 15,0-3 0-15,0 3 1 16,0-3-1-16,0 0 3 16,0 0 0-16,0 0 2 0,0 0-3 15,0 0 1-15,0 0-1 16,0 0-2-16,0 0 0 16,0 0 0-16,0 0 0 15,0 0 0-15,0 0 0 16,-9 0 0-16,9 0 0 15,0 6 0-15,0 0 1 16,0-6-1-16,0 2 0 16,0-2 3-16,0 0-3 15,-9 0 2-15,9 0 1 16,0 0-1-16,0 0 2 16,0 0 2-16,-3 0-3 15,-3 0 0-15,0 0-3 0,-9 0 0 16,3 0 0-1,-3 6 0-15,-3 0-2 0,-6 0 0 16,3-1-2-16,2 1 0 16,-2 4 0-16,9-8-3 15,0 4-4-15,-3-3-7 16,6 1-31-16,6-2-100 16,-3-2-1054-16</inkml:trace>
  <inkml:trace contextRef="#ctx0" brushRef="#br0" timeOffset="129749.211">8681 16650 2766 0,'0'1'440'15,"0"-1"-347"-15,0 5-71 0,0-5 4 16,0 0 28 0,0 0 1-16,6 0-26 0,-6 1-11 15,7-1-3 1,2 6 2-16,9-6 5 0,15 0 4 16,-3 0 3-16,24 0-4 15,10 0-7-15,14 0 2 16,25-6-4-16,27-8-5 15,48-4 0-15,30-8 0 16,0 3-1-16,-39 2-2 16,-45 6-2-16,-55 7-3 15,-8 2-2-15,-1-5-1 16,10-1 0-16,-4-6-1 16,-18 4 1-16,1-4-2 15,-13 2-1-15,-9 5-5 0,-12 5-17 16,-9 4-43-16,-6 2-227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0" max="32767" units="cm"/>
          <inkml:channel name="Y" type="integer" min="0" max="32767" units="cm"/>
          <inkml:channel name="F" type="integer" min="0" max="4095" units="deg"/>
          <inkml:channel name="T" type="integer" min="0" max="2.14748E+0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7-27T01:55:59.1810000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11081 5859 2052 0,'0'2'367'16,"0"4"-285"-16,0-3 173 15,0 2-80-15,6-1-103 16,6-4-4-16,3 2 4 16,3-2-11-16,3 0-17 15,-3 5-12-15,1-5-6 16,2 0 6-16,6 0 1 16,-12 0-7-16,12 0-6 15,15 0 13-15,-2 0 3 0,2 0-18 16,6-5-9-16,-6-1-3 15,7 4 0-15,-4-1-3 16,3-2 0-16,-3 1-2 16,1 2 2-16,5-2 0 15,-9 4 2-15,13-3 0 16,-10-2 2-16,0 2-1 16,3 3 3-16,-2 0-4 15,-1 0 1-15,3 0 1 16,1 0 1-16,2 0-8 15,9 0 7-15,-11 0-3 16,5 0 2-16,-3 0-6 0,10 0 9 16,-4 0 0-16,9 0 2 15,-2 0-8-15,5 0 0 16,-12 0-2-16,13 0 4 16,-13 0-5-16,10 0 0 15,-10 0 0-15,3 3 0 16,-2 5 1-16,-10-8-1 15,21 6 0-15,-14-2 1 16,2-2 1-16,0 1-2 16,1-3 1-16,-4 0 3 15,3 0 1-15,4 0 2 16,-4 0-3-16,0 0 0 16,10 0-1-16,-10 0 1 0,10 0 0 15,-4 0-2-15,6-3-2 16,1 3 3-16,-1-2-3 15,1 2 0-15,11 0 1 16,-2-4-1-16,-4 2 1 16,7-2 4-16,2 4-5 15,-8-5 0-15,8 2 3 16,-5 0-2-16,5 0-1 16,-5 1 0-16,5-2 0 15,-6 4 1-15,4-2 3 16,-1 2-1-16,10 0-3 15,-6 0 2-15,-1 0 0 16,-6 0 1-16,1 0 0 0,-1 0 0 16,-5 0-1-1,-10 0 1-15,7 0-3 0,-4 0 0 16,7-7 3-16,-4 5-3 16,6-4 3-16,-2 0-3 15,8 0 1-15,-11 0-1 16,11 0 0-16,-2 3 1 15,-1 0-1-15,-8-3 3 16,8 1-3-16,-6 2 0 16,1-6-1-16,-7 6 1 15,4-3 0-15,-7 1 0 16,4-1 0-16,-1 0 0 16,-3 2 0-16,-2 2 0 15,-1-2 0-15,0 4 0 16,1 0 0-16,-10 0 0 0,9 0 0 15,-17 0 0-15,11 0 0 16,-9 0 0-16,1 0 0 16,-1 0 1-16,0 0 1 15,0 0-1-15,1 0-1 16,-1 0 3-16,9 0 1 16,-5 0-2-16,5 0 2 15,-12 0-3-15,12 0 0 16,1 0 2-16,2 0-1 15,-6 0-2-15,1 0 1 16,2 0-1-16,-3 0 3 16,1 0-3-16,-1 0 1 0,-3 0 1 15,4 0 1-15,-7 0 0 16,0 0 0-16,3 0-1 16,4 0 0-16,-10 4 2 15,6 2-1-15,-5-4 0 16,-1 2 1-16,-3-2 0 15,-9 2 0-15,3-4-1 16,-5 0-1-16,-4 0 1 16,-3 0-1-16,-3 0 3 15,-3 0 2-15,-9 0-2 16,0 0 0-16,-3 0 0 16,-3 0 1-16,0 0 0 15,0 0-4-15,0 0 1 0,0 0-3 16,0 0 0-16,0 0-14 15,0-4-19-15,-3-8-30 16,-15-5-458-16</inkml:trace>
  <inkml:trace contextRef="#ctx0" brushRef="#br0" timeOffset="3401.041">12521 6971 3168 0,'0'0'174'0,"0"0"-142"15,0 0-13-15,0 0 25 16,6 0 2-16,6 0-28 15,9 0-8-15,3 0-5 16,9 0 3-16,0 0 0 16,7 0-3-16,-1 0-1 0,6 0 2 15,0 0 16 1,13 0-12-16,8 0-4 0,-3 0-3 16,10 0-2-16,11 0 4 15,7 2-1-15,-1 5 2 16,16-5-3-16,-3 2 4 15,2 1-2-15,4-2-2 16,3 3 0-16,-10 0-3 16,-2 2 0-16,-3-4 0 15,2 4 6-15,-8 0-6 16,-1 3 0-16,-2-7 2 16,2 6-2-16,4-4 1 15,-4 0-1-15,1-4 0 16,-7 2 3-16,4-4-3 0,-10 2 0 15,-5-2 0-15,-7 0 3 16,4 0 0-16,2 0-1 16,-15 0-1-16,10 0 0 15,-10 0 2-15,7 0 0 16,-1 2 1-16,12-2-2 16,-5 0 5-16,8 0-3 15,-5 0 1-15,11 0 0 16,-5 0-2-16,-4 0 2 15,13 0-3-15,-10 0-1 16,7 0 2-16,-4 0 0 16,1 0-3-16,8 0 1 15,-11-2-1-15,11 0 3 0,1-4-1 16,-10 2-2 0,10 2 3-16,11 2-2 0,-11-4 5 15,6 2-2-15,-13-2-3 16,7 2-1-16,-7-2 3 15,-8 1-3-15,5 3 0 16,-2-1 0-16,-7-4 1 16,6-1-1-16,-2 0 0 15,-4 1 3-15,-5 0 1 16,2-1 1-16,-5-4 4 16,-4 4-1-16,-6-2 0 15,-9 2-2-15,1 4-1 16,-10-5 1-16,12 1-2 0,-8 4 1 15,5-3-2 1,0 1-1-16,-9 2 4 0,7 2-6 16,-19-4 9-16,0 1-5 15,0 0 5-15,-12 3-5 16,0 0 0-16,-3-3 2 16,9 3-6-16,-12 0 2 15,-3 0 1-15,-3 0-1 16,9 0 1-16,-9 0-1 15,0 0-2-15,0 0 0 16,0-2-6-16,-9-8-20 16,-18 2-31-16,12-7-182 0</inkml:trace>
  <inkml:trace contextRef="#ctx0" brushRef="#br0" timeOffset="6291.473">27798 2425 2691 0,'0'0'850'0,"0"0"-781"15,0 0-50-15,-3 0 2 16,3 0-3-16,0 0-13 16,0 12-5-16,0 6-2 15,0 11 2-15,0 12 1 16,0 5-1-16,0 1 3 15,0 6 3-15,0-6-4 16,0-4-2-16,0-7 5 16,0-6-5-16,0-10-22 15,0-17-51-15,0-3-61 16,0 0-295-16</inkml:trace>
  <inkml:trace contextRef="#ctx0" brushRef="#br0" timeOffset="6456.173">27678 2145 2836 0,'-6'0'359'16,"6"0"-80"-16,0 2-232 16,0 2-47-16,0 1-24 15,0-2-89-15,0 0-458 0</inkml:trace>
  <inkml:trace contextRef="#ctx0" brushRef="#br0" timeOffset="6902.83">28167 2121 1320 0,'0'-15'1998'0,"0"3"-1874"15,0 1-85-15,-12 2 12 0,6 3-17 16,0 6-12-1,-10 0-19-15,10 4-2 0,-6 24 2 16,0 19-3-16,3 12 3 16,-3 12-3-16,3 4 0 15,9 8 5-15,0-5-1 16,0 1 2-16,0-5 3 16,9-5-2-16,3-4-1 15,0-12-1-15,-3-5-2 16,-9-12-2-16,0-5-1 15,0-9-3-15,0-12 1 16,-12-3-5-16,-18-7-16 16,-6-7-32-16,3-24-91 15,8-4-298-15</inkml:trace>
  <inkml:trace contextRef="#ctx0" brushRef="#br0" timeOffset="7050.788">27916 2654 2376 0,'0'0'516'16,"0"0"-20"-16,18 2-443 16,12 8-12-16,10-7 0 15,20-3-34-15,25 0-7 16,-7-7-117-16,-24-11-830 0</inkml:trace>
  <inkml:trace contextRef="#ctx0" brushRef="#br0" timeOffset="7816.68">28927 2060 2078 0,'-6'0'1210'16,"0"-3"-1095"-16,-3-3-84 0,6 3 10 16,-3 0 15-16,0 3-20 15,-6 0-17-15,3 6-3 16,-12 29-6-16,-12 24-6 15,2 20 17-15,-8 21-10 16,6 13 6-16,15-1-8 16,12 1-2-16,6-14 0 15,9-10-7-15,33-10-5 16,15-21-4-16,43-19-30 16,-15-22-67-16,-10-17-599 0</inkml:trace>
  <inkml:trace contextRef="#ctx0" brushRef="#br0" timeOffset="8446.989">29295 2414 2949 0,'-3'0'564'0,"-15"0"-521"16,-3 0-32-16,-3 23-7 15,-3 10 0-15,0 7-1 16,9 10 1-16,6 4-1 16,2-8 0-16,10-8-3 15,0-12-5-15,13-11-13 16,14-12 5-16,3-3-2 15,12 0-9-15,-9-24-8 16,7-2-37-16,-16 3 26 0,-12 4 43 16,-3 9 39-16,-9 10 24 15,0 0-35-15,0 3-20 16,0 23-7-16,0 6 10 16,6 0-1-16,6 0-3 15,9-8-3-15,3-13-4 16,3-11-2-16,7 0-18 15,-1-23-18-15,-9-19-45 16,-3-6-34-16,-21-3 48 16,0 7 66-16,0 7 3 15,-30 13 135-15,0 9-67 16,0 15-62-16,-4 0-6 16,1 27-54-16,6 7-71 0,15 3-315 0</inkml:trace>
  <inkml:trace contextRef="#ctx0" brushRef="#br0" timeOffset="8776.599">29676 2577 3321 0,'0'0'195'0,"0"6"-159"15,0 0-30-15,0 9-6 16,6-1 0-16,0 8 0 15,3 0 5-15,-3-3-5 16,0-2-10-16,-6-8-7 0,0-3 4 16,0-6 13-16,0 0 0 15,0 0 7-15,6-15-4 16,-3-12-3-16,15 5-12 16,0-3 0-16,3 9 12 15,3 4 4-15,-8 8-4 16,5 4 0-16,3 0-15 15,-15 16-7-15,12 6 11 16,-15 4 7-16,3-1-20 16,-3-3-28-16,0-7-66 15,0-9-256-15</inkml:trace>
  <inkml:trace contextRef="#ctx0" brushRef="#br0" timeOffset="9302.24">30134 2576 1558 0,'-9'0'1792'16,"-12"-5"-1641"-16,3 4-94 15,0 1-8-15,-6 0-11 16,9 0-25-16,0 12-9 16,3 14-2-16,-3 9 1 15,12 3-3-15,3-1 0 16,0-1-6-16,3-10-8 15,24-6 0-15,0-14-8 16,6-6 9-16,3-15 6 16,7-32-13-16,-13-15-35 0,-3-10-17 15,-15-15-8 1,-12-11-15-16,0-7 69 0,-6 5 26 16,-15 10 80-16,9 20 78 15,-3 31-40-15,12 19-59 16,-3 20-37-16,6 18-22 15,0 57-4-15,0 19 4 16,0 21 1-16,0 11 0 16,18-24-1-16,9 1-5 15,6-28 2-15,6-19-2 16,1-24 0-16,-10-26-18 16,0-6 10-16,-6-20 13 15,-6-19 1-15,-6-2 2 0,-6 9-3 16,-6 10 30-16,0 13 2 15,0 9-12-15,0 0-20 16,0 0-5-16,0 26 2 16,9 3 3-16,-3-2-8 15,0-5-22-15,22-22-38 16,-13 0-72-16,9-14-432 0</inkml:trace>
  <inkml:trace contextRef="#ctx0" brushRef="#br0" timeOffset="9422.987">30430 2382 2220 0,'-6'0'1167'0,"6"0"-1064"16,0 0-70-16,0 0-7 0,0 0-26 15,0 0-9-15,21 0-98 16,0 0-93-16</inkml:trace>
  <inkml:trace contextRef="#ctx0" brushRef="#br0" timeOffset="9605.004">30581 1913 2739 0,'0'0'774'16,"0"9"-680"-16,0 23-77 15,0 21-7-15,0 26 10 16,3 19 4-16,12 7-11 16,0 3-6-16,-3-7-5 15,-6-10-2-15,1-18-34 16,-7-17-53-16,0-24-78 0,0-17-461 15</inkml:trace>
  <inkml:trace contextRef="#ctx0" brushRef="#br0" timeOffset="9838.211">30536 2634 138 0,'0'0'2938'16,"0"-10"-2629"-16,24 0-259 16,6-6-29-16,19-5-11 15,5 7-10-15,-12-4-12 16,6 10-47-16,-23 2 10 15,2 4 49-15,-21 2 12 16,-6 0 12-16,0 14 36 16,0 14 19-16,0 9-5 15,0-2-32-15,6 4-21 0,3-3-9 16,-6-10-12 0,12-2-22-16,0-24-44 0,3 0-53 15,0-14-266-15</inkml:trace>
  <inkml:trace contextRef="#ctx0" brushRef="#br0" timeOffset="9951.093">30841 2331 2292 0,'-6'0'773'0,"6"0"-565"16,0 10-208-16,6 19-109 16,12-2-160-16,12-5-432 0</inkml:trace>
  <inkml:trace contextRef="#ctx0" brushRef="#br0" timeOffset="10450.004">31034 2622 2276 0,'0'14'1050'16,"0"4"-929"-16,-3 3-43 15,-3 5-8-15,6-5-31 16,0-1-23-16,0-1-8 16,0-6-8-16,18-4-6 15,-6-6-9-15,9-3-6 16,-3 0 12-16,-3-25-5 15,-9-3-13-15,-6-4 2 16,0 2 25-16,0 8 9 16,-21 3 17-16,3 7-14 15,-3 9-3-15,9 3-6 16,-6 0-3-16,9 0 0 0,9 0-10 16,0 9-23-16,0-5-12 15,9-4 18-15,9 0 19 16,6-4 8-16,-3-12 3 15,0 4-3-15,-9-1 0 16,-9 7 20-16,6 6 5 16,-9 0-25-16,0 10 6 15,16 11 1-15,-7 1 3 16,6 2-4-16,-3-7-2 16,9-1-4-16,-12-11-5 15,15-5-11-15,-6 0 4 16,9-21 5-16,-8-6 3 15,-4 1 4-15,3 0 0 0,-15 10 20 16,6 0 13-16,0 13-3 16,-3 3-22-16,6 0-8 15,6 20 0-15,3 11 0 16,6 1-6-16,-3-10-8 16,10-13-21-16,-1-9-72 15,-9 0-951-15</inkml:trace>
  <inkml:trace contextRef="#ctx0" brushRef="#br0" timeOffset="10736.342">31505 1775 3289 0,'0'0'304'16,"6"10"-284"-16,27 16-10 15,6 23 22-15,16 18-5 16,14 18-9-16,-12 18-6 16,-11 8-12-16,-19 4-3 15,-21-7 3-15,-6 0-7 16,-46-9-10-16,-56 16-29 15,2-24-72-15,4-24-641 0</inkml:trace>
  <inkml:trace contextRef="#ctx0" brushRef="#br0" timeOffset="11883.849">29196 3213 2246 0,'0'0'7'0,"0"0"901"16,0 0-720-16,0 0-89 15,0 2-46-15,6-2-22 0,21 5-5 16,18-5 6-16,19 1 6 15,44 3-2-15,58-4-18 16,58 0 2-16,44 0 2 16,1-5-9-16,-28-17-1 15,-60 8-6-15,-60-1-1 16,-33 6-3-16,-37 7-2 16,3-2 0-16,-14 2 0 15,-10-2 1-15,-15 2-1 16,-15 2-2-16,0 0-20 15,-45 0-31-15,-7 0-56 16,4 0-903-16</inkml:trace>
  <inkml:trace contextRef="#ctx0" brushRef="#br0" timeOffset="12702.083">28130 3458 1407 0,'0'0'619'15,"0"0"250"-15,-9 0-467 0,-12 0-296 16,3 0-55 0,-6 0-4-16,-3 0-16 0,-6 15-19 15,8 0-5-15,-2 6-2 16,3 5 0-16,9-3-1 15,9 1-4-15,6-1-4 16,0 1-6-16,6-2 2 16,3 3 5-16,15 1 3 15,-15-10 1-15,0 1-1 16,-3-3 1-16,-6-2 2 16,0-7-3-16,0 6 0 15,0 4-3-15,-6 2-2 16,-12 4 2-16,0 3 3 0,3 3 0 15,-6-5 0 1,9 2 0-16,6-7 5 0,6-2-5 16,0 0-3-16,0-4 3 15,0-1 0-15,6-2-7 16,6-2 7 0,3 2 0-16,0-2-4 0,3 0 4 15,-6 7 0-15,-9 0 0 16,-3 6-5-16,0 3 5 15,0 9 5-15,0 6 2 16,-9 13 6-16,-9 3-6 16,9 5 2-16,3 4 6 15,6-2-9-15,0-3 2 16,0-10-1-16,27-4-7 0,12-11 1 16,55-17-1-16,-6-6-32 15,2-9-123-15</inkml:trace>
  <inkml:trace contextRef="#ctx0" brushRef="#br0" timeOffset="13876.088">28915 4149 2151 0,'0'0'1029'16,"21"6"-913"-16,19-2-14 15,14-2-17-15,33 1-30 16,43-3-14-16,51 0-16 16,52 0-5-16,23 0 8 15,-20-3-6-15,-55-5 1 16,-70 2-15-16,-32 2-4 16,-28-1-4-16,0 0-4 15,-2 0-3-15,-7 4-9 16,-24-4-3-16,-18 5-28 0,0 0-24 15,-30 0-34-15,-9 0-123 16,-10 6-2239-16</inkml:trace>
  <inkml:trace contextRef="#ctx0" brushRef="#br0" timeOffset="14287.328">29006 4498 2393 0,'0'6'674'0,"0"-4"-272"15,0-2-333-15,0 0-35 16,15 0 9-16,-6 0-6 15,12 0-9-15,12 4-10 16,3 0-1-16,13 2 1 16,17 0 1-16,13 0 0 15,44 1-8-15,34-7-2 16,55 0 0-16,11 0 0 16,-15-3-9-16,-45-8 2 15,-63 0-2-15,-19 10-4 0,-30 1-6 16,10-3-1-1,-4 3 1-15,-9-4-2 0,-5 4-6 16,-28 0-3-16,-3 0-23 16,-12 0-40-16,-12 4-60 15,-21 5-437-15</inkml:trace>
  <inkml:trace contextRef="#ctx0" brushRef="#br0" timeOffset="14693.329">29066 4872 2645 0,'0'10'514'15,"-9"-5"-213"-15,9-2-222 16,0-1-35-16,0-2 11 16,9 0-22-16,12 0-15 15,27 0 15-15,19 0-2 16,51 0-4-16,51 0-9 0,60-14 7 15,37-7-3-15,-55 3-10 16,-45 10-4-16,-76 8-7 16,-26 0-1-16,2 0-7 15,-2 0-4-15,-4 0-15 16,-21 2-9-16,-21-2-11 16,-3 0-52-16,-15 0-266 0</inkml:trace>
  <inkml:trace contextRef="#ctx0" brushRef="#br0" timeOffset="16285.333">31185 3670 2570 0,'9'0'853'15,"-3"0"-723"-15,0 0-87 16,3 0-14-16,15 0-7 16,0 6-2-16,16 8-10 15,-7 6-6-15,12 6-3 16,-12 13-1-16,0 5-5 16,-15 6-5-16,-11 2-4 0,-7 3-7 15,-16 7 17-15,-17 0 4 16,-15 2 4-1,-3-2 0-15,2-7 4 0,7 0 3 16,9-8-5-16,12-3-1 16,9-9-3-16,12-5-2 15,0-9-5-15,6-3-1 16,15-7 6-16,9 0 3 16,-6-5-3-16,-3 0 3 15,-6-3-3-15,-15-3 0 16,0 5-1-16,0 5 1 15,0 5-1-15,0 2 1 16,0 12 8-16,0 12-8 16,0 8 7-16,6 10-6 15,10 3 2-15,14 0-3 0,-3-2 0 16,-9-1-2-16,-6-5-3 16,3-6-1-16,-15-7-1 15,0-5 0-15,-9-8 7 16,-24-3 9-16,-3-5 1 15,-19 1-2-15,-8-10-5 16,6 0-3-16,-1-5 0 16,16-6 0-16,18-11-16 15,18-19-52-15,6-7-107 0</inkml:trace>
  <inkml:trace contextRef="#ctx0" brushRef="#br0" timeOffset="16577.078">32114 4360 3036 0,'0'3'517'16,"0"8"-472"-16,0 10-34 16,0 11 1-16,-12 13 5 0,6 2-5 15,-3 5-4-15,6 1-8 16,-3-6-1-16,0-1-10 16,-3-5-31-16,-3-12-22 15,12-13-155-15</inkml:trace>
  <inkml:trace contextRef="#ctx0" brushRef="#br0" timeOffset="17300.64">31960 4269 1861 0,'0'-14'1440'16,"0"-7"-1320"-16,19-6-58 16,-1-5-14-16,18 0-6 15,3 1-20-15,3 3-9 16,13 5 2-16,-4 16 3 16,-3 2-7-16,13 5-1 15,-7 19-4-15,6 34-4 16,-8 14-2-16,-10 20-3 0,0 16-7 15,-30 5 3-15,-9 4-6 16,-3-11 7-16,-15-3-11 16,-36-19 17-16,-16-12 12 15,-17-15 4-15,-13-14 0 16,-8-17 3-16,-16-18-5 16,15-3 1-16,1-41 6 15,17-32-2-15,19-41-2 16,39-48-10-16,30 8-6 15,0 13-1-15,51 18 0 16,12 41-2-16,13 3-8 16,20 12-11-16,1 26-22 15,12 41-45-15,-22 20-31 16,-27 28-349-16</inkml:trace>
  <inkml:trace contextRef="#ctx0" brushRef="#br0" timeOffset="19752.006">27892 6192 3057 0,'0'0'144'15,"0"0"65"-15,0-3-92 16,24-20-87-16,9-10-25 16,10-2-5-16,2-5-5 15,0 1-5-15,-12 1-11 16,-5 3 7-16,-16 3 4 15,-12 9-5-15,0 5-1 0,-12 12 11 16,-16 6 5-16,-5 0 5 16,-9 12 11-16,6 21 11 15,5 5-15-15,7 4-1 16,15 9-1-16,9-7-3 16,0 0 1-16,18-9 2 15,22-9-4-15,2-7-6 16,15-19-4-16,19-7-27 15,-4-26-56-15,-21-7-569 0</inkml:trace>
  <inkml:trace contextRef="#ctx0" brushRef="#br0" timeOffset="20466.998">28366 5472 3383 0,'0'0'113'16,"-3"0"-95"-16,3 22-11 15,0 18 6-15,0 19 22 16,0 14-5-16,0 12-16 16,0-3-7-16,3-3-1 15,21-13 0-15,-15-13-2 16,12-13-4-16,-6-13 0 16,-9-12-4-16,6-12-2 15,0-3 6-15,4 0 1 16,2-32 7-16,9-1-8 0,6-10-8 15,-15 5 4-15,9 2-1 16,-24 16 5-16,6 5 0 16,-9 13 0-16,0 2-10 15,-9 0 5-15,-9 17 5 16,0 7-1-16,6 4 1 16,-3 4 0-16,15-5 0 15,0-1-1-15,15-6-1 16,15-4 2-16,9-1 3 15,1-1-3-15,-1-5-4 16,-6-1 3-16,-21 2-1 16,-9-4-3-16,-3 2 0 15,0 4 5-15,0-1 3 16,-3 1 8-16,-18 7-2 16,3-12-1-16,0 6-4 0,6-5 1 15,0-4 2 1,9-4-6-16,3 0 13 0,0 0 0 15,0 0-6-15,0-12-8 16,21-8-2-16,-3-2 2 16,6-1-4-16,12 0-1 15,-6-4-4-15,4 1-3 16,-1 0-8-16,0-1 2 16,-15 1-1-16,-6 2 13 15,-3 3 6-15,-9 7 12 16,0 6 16-16,0 2 9 15,-9 6-16-15,-3 0-6 0,0 0-7 16,0 12-8-16,-3 10 0 16,9 4 1-16,6 5-1 15,0 0 0-15,6-4-1 16,21-1 1-16,9-12 0 16,13-4-5-16,41-20-20 15,-20-21-83-15,-7-11-864 0</inkml:trace>
  <inkml:trace contextRef="#ctx0" brushRef="#br0" timeOffset="21251.061">28773 6614 2103 0,'0'-10'1224'16,"0"4"-1129"-16,0 1-38 16,0-4 22-16,0 3-24 15,-21 3-30-15,-6 3-18 16,-3 0-4-16,-3 0-3 16,-7 15 0-16,-2 3 3 0,21 2 3 15,0-2 1-15,9-1-6 16,12-3-1-16,0 2-5 15,12-5-4-15,15 5 9 16,-3-8 0-16,9 6 5 16,1 1-5-16,-19-4 0 15,3 4 0-15,-12-5-2 16,-6 7 1-16,0-2-2 16,0 2 3-16,-12 1 2 15,-9 2 5-15,9-2-3 16,3-1-4-16,2-9-1 15,7 2 1-15,0-2-8 16,0-2 0-16,7 1 1 0,8-5 7 16,-9 7 3-1,3-3-3-15,3 5 1 0,-12-2-1 16,0 12 0-16,0 0 0 16,0 7 2-16,0 4 5 15,-12 1-1-15,12-1-1 16,0-3-4-16,0-5-1 15,36-4-18-15,3-8-48 16,-6-12-78-16</inkml:trace>
  <inkml:trace contextRef="#ctx0" brushRef="#br0" timeOffset="21952.104">28921 8308 3324 0,'0'0'230'16,"0"0"-174"-16,0 0-21 16,0 0 0-16,0 3-15 15,6 0-9-15,6 3-5 16,3 2-2-16,7 2-2 16,-10-4-2-16,-3 5 0 15,6 3-5-15,-6-2 3 16,-9 8-6-16,0 7 2 0,0 5-2 15,-24 3 4-15,15 3 4 16,-13 1 4-16,10-5-1 16,6-8-3-16,-3 1 0 15,9-9 0-15,0-4-2 16,15 4-1-16,19-3 2 16,-1 3 1-16,-9-4-8 15,9-3 2-15,-15 1-1 16,-3-3 4-16,-6 2-1 15,-9 5-1-15,0 1 5 16,0 3 0-16,-15 6 7 16,-12 5 0-16,6-5-1 15,-6 0 5-15,3-4-7 16,6 0-1-16,6-11-3 0,-4-2-6 16,4-9-29-16,3-3-59 15,6-14-579-15</inkml:trace>
  <inkml:trace contextRef="#ctx0" brushRef="#br0" timeOffset="22536.008">29371 7020 3346 0,'0'0'151'0,"0"-2"-115"16,0 2 17-16,0 0 4 16,0 0-25-16,12 0-19 15,21 0-13-15,12-4 22 16,61-2 7-16,45-8-13 16,81-7-3-16,13-2-6 15,-31 2 6-15,-54 13-7 16,-75 5-1-16,-22 3-5 0,-3 0-13 15,-11 0 0 1,-1 0-15-16,-36 0-24 0,-12 0-28 16,-12 9-50-16,-36 3 6 15,5-1-473-15</inkml:trace>
  <inkml:trace contextRef="#ctx0" brushRef="#br0" timeOffset="22867.495">29646 7272 3236 0,'-10'0'235'0,"-2"0"-183"0,6 0 2 15,0 0 3-15,6 0-24 16,0 0-18-16,0 0-8 15,0 0-4-15,6 0 1 16,22 0 1-16,2 0 17 16,30 0 0-16,19 0-7 15,11 0-9-15,13 0-2 16,8-3-2-16,7 3-2 16,-15 0-3-16,-13 0-14 15,-11 0 0-15,-7 0-9 16,-21 0-29-16,1-3-57 15,-13 3-203-15,-18-2-1667 0</inkml:trace>
  <inkml:trace contextRef="#ctx0" brushRef="#br0" timeOffset="23132.631">29467 7743 3355 0,'0'0'264'15,"22"0"-226"-15,23 0-2 16,15-14-1-16,28 2-20 16,8-6-6-16,22 7-4 15,0-5-3-15,2 5 0 0,4-4-2 16,-9 4-1-16,-12 2-8 15,-10 4-26-15,-23 5-24 16,-16 0-115-16,-30 0-653 0</inkml:trace>
  <inkml:trace contextRef="#ctx0" brushRef="#br0" timeOffset="23410.696">29627 8015 3171 0,'0'0'379'0,"0"0"-337"0,0 0-13 16,0 0 21-16,28 4-20 15,14-4 3-15,15 2-7 16,22-2-6-16,11 0-9 15,16 0-3-15,-1 0 0 16,4-2-8-16,-6-2-3 16,-19-2-19-16,13-2-21 15,-16 4-58-15,-29-1-413 0</inkml:trace>
  <inkml:trace contextRef="#ctx0" brushRef="#br0" timeOffset="24024.078">31526 7185 3534 0,'0'-6'120'16,"6"-3"-96"-16,18-3-7 15,9 4-9-15,13 4-3 16,-7 4-5-16,-6 0-10 0,-6 0-14 15,-15 24 8-15,-12 2-7 16,0 6-6-16,-27 9 11 16,-12 0 17-16,-13 8 1 15,-2-2 0-15,6-2 0 16,6-7 5-16,14-10 8 16,25-7-2-16,3-3-2 15,0-6-4-15,12-1 11 16,28-5 10-16,11-3-4 15,9-3-8-15,10 0-11 16,-4-5-3-16,-2-13-8 16,8-9-34-16,-12 6-60 15,-20 4-233-15</inkml:trace>
  <inkml:trace contextRef="#ctx0" brushRef="#br0" timeOffset="24484.361">31478 6836 3460 0,'0'-11'117'0,"27"-4"-93"16,6-2-1-16,18 7 1 15,16 4-2-15,-4 6-6 0,15 6-5 16,4 32-8-16,-1 18-3 16,-8 17 0-16,-19 17-2 15,-12 14-5-15,-23 6 1 16,-19 7-9-16,0 1 7 16,-37-10 1-16,-23-11 7 15,-12-15 3-15,-4-16 2 16,-23-13 13-16,-7-12-4 15,-3-20-1-15,-2-18-2 16,8-3-8-16,3-45 4 16,19-24 9-16,8-46-5 15,19-43-9-15,21 1-2 16,30 16 0-16,3 16 0 0,36 42 0 16,30-2-6-16,40 9-6 15,36 26-5-15,3 33 1 16,9 23-6-16,-46 35-40 15,-50 0-292-15</inkml:trace>
  <inkml:trace contextRef="#ctx0" brushRef="#br0" timeOffset="36561.646">6080 9028 3338 0,'0'-3'277'0,"0"3"-244"16,0-3-13-16,0 3 8 15,0 0-1-15,0 0-11 0,0 0-11 16,6 6-5-1,-6 21-3-15,9 13 3 0,6 10-1 16,-3 12 1-16,-6 5 0 16,9 0 4-16,-9-2-4 15,-3-10-6-15,-3-11-10 16,0-2-30-16,0-16-69 16,0-12-296-16</inkml:trace>
  <inkml:trace contextRef="#ctx0" brushRef="#br0" timeOffset="37087.335">5872 8882 3403 0,'0'-10'133'15,"0"-1"-101"-15,12 0-9 16,12-7-1-16,24 1-9 16,0 0-5-16,28 7-1 15,-7 10-5-15,4 0-2 16,5 11-3-16,-5 30 3 15,-4 12 0-15,-9 11 0 0,-17 19-4 16,-16 7 0 0,-12 9 4-16,-15 11 1 15,-15 4 2-15,-31-4-2 0,-17-5 2 16,-9-14 0-16,-7-14 2 16,1-25 2-16,-7-26 4 15,-5-26-3-15,-7-11 0 16,-21-74-6-16,-5-61 1 15,17-59 0-15,18-14 10 16,58 32-9-16,27 55-4 16,3 61 0-16,30 22-6 15,25-4 0-15,44-6 6 0,19 19 0 16,9 21-4-16,42 40-22 16,-51 40-50-16,-25 4-122 0</inkml:trace>
  <inkml:trace contextRef="#ctx0" brushRef="#br0" timeOffset="39407.312">7891 9748 2632 0,'0'-3'537'0,"0"-3"-418"15,0 0-55-15,0 0 2 16,0 4-26-16,0-1-3 16,0 3 1-16,0 0-8 15,0 0 5-15,0 0-8 16,0 0-10-16,0 0-6 16,0 0-1-16,0 0-1 15,0 0 4-15,0 0-5 0,0 0-4 16,15 0 0-16,3-3 1 15,3-4 0-15,12 6-5 16,0-4 4-16,7 4-4 16,5-4 0-16,6 4 3 15,-2-5-1-15,20 3 2 16,-6-3 6-16,10 0-8 16,-1 0-2-16,1 0 1 15,-7 0-1-15,9 4 1 16,-8 2-1-16,-10 0 0 15,7-4 0-15,-4 4-2 16,-3-2 2-16,-2 2 0 16,2-4 0-16,9 2 1 15,-8 2-1-15,-1-4 0 0,-3 4-2 16,1-3 2-16,-1 3 1 16,-3 0-1-16,4-1 0 15,-7-4 0-15,6 4 2 16,7-4-1-16,-10 4 1 15,0-4-2-15,1 0 0 16,-7 2 0-16,0 0 0 16,-6 0 1-16,1 1-1 15,-1-4 0-15,-3 2 0 16,12 2 2-16,7 2-2 16,-13-6 0-16,12 3 0 0,-8 3 0 15,5 0 0 1,-6 0 0-16,9 0 0 0,-5 0 0 15,5 0 0-15,3 0 1 16,10 0-1-16,-4 0 0 16,1 0 0-16,5 0-3 15,-12-3 3-15,10 1 0 16,-10-2 0-16,9-2-1 16,-8 0 1-16,-1 3 1 15,4 1-1-15,-13-2 0 16,6 2 0-16,0-1-3 15,-2 1 3-15,-7 2 2 16,6-4-2-16,1 4 0 16,-7-3 0-16,3 0 0 15,-6 0 0-15,7 3 0 0,-7-2-2 16,6 2 2-16,-8-4 0 16,-4 4 0-16,6 0 2 15,-3-2-2-15,-3-2 0 16,-5 3 0-16,11-4 1 15,-3 3 1-15,-3-1-2 16,13 0 2-16,-10 0-2 16,-3 3 0-16,6 0 0 15,-8 0 0-15,-1 0 1 16,-3 0-1-16,-3 0 5 16,6 0-4-16,-9 0 2 15,10 0-1-15,-7 0 0 0,6 0-2 16,-3 0 3-1,9 0-3-15,1 0 0 0,5 3 0 16,-9 3 0-16,12 2 0 16,-5-2 0-16,8 0 0 15,-9 0 0-15,13 3 1 16,-4-4 0-16,0 1-1 16,1 0 0-16,5 1 1 15,3 1-1-15,-5-2 0 16,2 0 0-16,-6-4 0 15,-6 4 0-15,10-2 0 16,-4-4 0-16,13 2 0 16,2-2 1-16,3 0-1 15,13 0 2-15,2 0 0 16,1 3 0-16,-10 3 2 0,13-1-4 16,-13 0 1-16,-2 2 1 15,-4 2 1-15,-2 1-3 16,-7-4 0-16,3-4 1 15,4-2-1-15,2 0-2 16,4 0 2-16,-1 0 0 16,-9 0 3-16,-2 0 2 15,-10-2 1-15,-9-8 0 16,1 1 1-16,-10 2-3 16,0 1 3-16,0 1 0 15,-9 4-2-15,3-3 0 16,-15 1 0-16,10 3-3 15,-16 0 2-15,-3 0-3 16,6 0-1-16,-9 0 0 16,0 0-4-16,0 0-13 0,0 0-20 15,-9-6-82-15</inkml:trace>
  <inkml:trace contextRef="#ctx0" brushRef="#br0" timeOffset="41269.136">6013 12346 3435 0,'0'-8'175'0,"0"0"-140"15,0-4-25-15,0-2 10 16,19-3-14-16,8 1 3 16,6 4-8-16,-3 0-1 15,0 6-4-15,0 6-8 16,-2 0-5-16,-16 12 5 0,-6 14-7 15,-6 15 0-15,0 4 1 16,-6 13 13-16,-22 4 5 16,-2 2 0-16,-6-9 0 15,18-8 4-15,0-8 2 16,12-13 2-16,6-9 2 16,0-5-1-16,6-9-1 15,18-1-2-15,12-2 8 16,13 0-1-16,5 0-5 15,-6-14-8-15,6-6-9 16,-2-19-48-16,-13 11-87 16,-6-4-719-16</inkml:trace>
  <inkml:trace contextRef="#ctx0" brushRef="#br0" timeOffset="41721.254">5935 12013 3422 0,'0'-17'114'16,"6"-5"-114"-16,21-4 0 15,6 6 40-15,19 3-1 0,5 6-12 16,15 11-21-16,7 0 0 15,-4 22-5 1,7 30 1-16,-16 26-2 0,4 38-11 16,-31 46 4-16,-30 27 1 15,-9-17-3-15,-3-33-3 16,-36-58 10-16,-7-28 2 16,-14-2 6-16,-21-3 11 15,-25-6 1-15,-9-21-8 16,-5-21-3-16,-4-25-1 15,9-41 0-15,-6-58 4 16,28-48-2-16,26-45-4 16,28 13-4-16,39 42-3 15,0 58-8-15,45 42 3 16,22-2-3-16,26-5-8 0,67 14 8 16,-24 32 2-16,-6 23-5 15,0 47-41-15,-52 22-98 16,-17 5-2110-16</inkml:trace>
  <inkml:trace contextRef="#ctx0" brushRef="#br0" timeOffset="43119.715">8096 12909 2614 0,'0'0'528'16,"0"0"-433"-16,0 0-44 15,6 0 35-15,12 0-22 16,9 0-26-16,6 0-18 16,1 0-8-16,5 0 4 15,6 0-8-15,3-4 4 16,19 2 1-16,11-7 26 15,1 6-7-15,11-3-18 16,10 6-9-16,-7 0-5 16,-2 0 0-16,12 0 0 15,-13 0-2-15,7 4 1 16,-1 1-2-16,4-2 2 16,3-3 1-16,-7 0 0 15,16 0 1-15,-10 0-1 16,4 0 7-16,-3 0-7 0,2 0 6 15,-5 0-6-15,-10 0 1 16,-11 6-1-16,5 0 0 16,-14 2 0-16,8-2 1 15,1 0 0-15,-1-4-1 16,7 3 0-16,5-5 7 16,1 0-2-16,-1 1-5 15,-8-1 3-15,-1 5 3 16,-2-5-6-16,-7 6 0 15,1-2 0-15,-10 2 3 16,-3-2-3-16,-2 2 0 0,-4-6 4 16,7 2-1-16,-4-2 5 15,12 0-1-15,-5 4-1 16,2-4 0-16,3 2 1 16,-5 4-1-16,17-4 1 15,-2 4-7-15,-7 0 4 16,4 4-4-16,2-7 2 15,7 3-1-15,8-5 1 16,-2 4-2-16,-1-5 4 16,1 0-1-16,-7 0-2 15,7 0 1-15,-1 0 1 16,-2 0-3-16,3 0 0 0,-1 0 3 16,-5 0-1-1,5 0-2-15,1 0 0 0,-1 1 0 16,-5-1 0-16,-10 0 1 15,13 0-1-15,-4 0-1 16,-5 0 1-16,-1 0 0 16,1 0-4-16,-4 0 2 15,7 0 2-15,-16 0 2 16,3 0-2-16,-11 0 0 16,2 0 2-16,-12 0-2 15,1 0 0-15,-7 0 0 16,0 0 4-16,-3 0-2 15,4 0 2-15,-1 0 4 0,-3 0 1 16,-3-1 0 0,-2-4-2-16,-7 5-1 0,-6 0-1 15,-3 0 1-15,-3 0-2 16,-6 0 0-16,12 0 0 16,-6-1 1-16,-9 1-2 15,0 0-1-15,-6-5-2 16,0 5 0-16,-12-4-13 15,-30-2-33-15,6-6-191 0</inkml:trace>
  <inkml:trace contextRef="#ctx0" brushRef="#br0" timeOffset="174043.623">7489 10435 3289 0,'0'0'185'0,"0"0"-138"15,0 0-20-15,0 0 12 16,0 0-14-16,0 0-11 15,0 0-4-15,0 0-4 16,0 0 0-16,0 0-3 16,0 0-3-16,0 0 0 15,6 0 0-15,15 0 3 16,7 0 1-16,-7-6 0 16,21 6-1-16,-3-1-3 15,6 1 1-15,7 0 1 16,2 0-2-16,-3 0 0 15,-8 1 0-15,5 3-9 16,-15 5-7-16,0-1-37 0,-8-2-6 16,-4-1-36-16,-9-5-133 15,-3 4-177-15</inkml:trace>
  <inkml:trace contextRef="#ctx0" brushRef="#br0" timeOffset="174497.729">7972 10225 3334 0,'0'0'134'0,"0"0"-112"16,0 0-21-16,6 6-1 15,12 0 5-15,0 6 0 16,19-1 1-16,-7 0-2 15,3 7 1-15,-6-6-5 16,-3 5 1-16,-3-5 0 16,-11 2 2-16,-1-2 0 0,0 3 0 15,-9 3 1 1,0 0 5-16,0 4 3 0,-18 5 8 16,-4 3-3-16,-11 5-7 15,-12 3-10-15,-15-3-7 16,-4 14-33-16,13-11-24 15,6-11-92-15</inkml:trace>
  <inkml:trace contextRef="#ctx0" brushRef="#br0" timeOffset="177668.511">10462 10489 2448 0,'0'0'878'15,"0"0"-799"-15,0 0 1 16,0 0 7-16,0-3-29 16,0-1-17-16,0 4-9 15,0 0-11-15,0 0-2 16,0 0-5-16,0 0-4 16,0 0-6-16,9 0-4 15,15 0 3-15,13 0 0 16,17 0 2-16,9 0-1 15,7 0-4-15,-1 0 0 16,4 0 0-16,-10 0-4 16,-6 4-10-16,19-4-20 15,-19-4-55-15,-18-17-267 0</inkml:trace>
  <inkml:trace contextRef="#ctx0" brushRef="#br0" timeOffset="178773.095">12527 10614 2580 0,'0'0'513'0,"0"0"-341"15,0 0-76-15,0 0-31 16,0 0-8-16,0 0-14 0,12 0-4 16,0 0-3-16,6 0-9 15,15 0-1-15,3 0-1 16,10-3-2-16,5-6-8 16,12 3-3-16,4 0-1 15,-10 4-5-15,9-1-3 16,-8 3-3-16,-13-3 0 15,0 3-3-15,-9 0-12 16,1-8-21-16,-19 2-41 16,-3-3-112-16</inkml:trace>
  <inkml:trace contextRef="#ctx0" brushRef="#br0" timeOffset="182069.852">15086 10527 1315 0,'0'0'1119'0,"0"0"-873"0,0 0-149 16,0 0-40-16,0-4 25 15,0 2 15-15,0-1 27 16,0 0-31-16,0 0-8 16,0 3-27-16,0 0-24 15,0 0-5-15,0-4-6 16,0 4-3-16,0 0-5 16,0 0 0-16,0 0 0 15,0 0-1-15,0 0 2 16,0 0-5-16,0 0 1 15,0 0 0-15,0 0 5 16,0 0 0-16,0 0-2 16,0-2-4-16,0 2-1 0,0 0-4 15,18 0-1-15,-6-4 0 16,6 4-1-16,9-5 4 16,13 3 3-16,5-4-2 15,6-1 0-15,10 1-4 16,-10 1-2-16,0 2 0 15,-12 3-3-15,-5 0 0 16,-10 0 0-16,-12 0 0 16,3 0 0-16,-9 0-1 15,0 0 1-15,3 0-8 16,3 0-25-16,-6 0-71 16,-3 0-482-16</inkml:trace>
  <inkml:trace contextRef="#ctx0" brushRef="#br0" timeOffset="191930.872">27958 9865 2694 0,'0'-3'341'0,"6"0"-113"16,-6 1-111-16,0-4-50 15,0 2-32-15,0 2-10 16,9-4-7-16,-9 0-1 15,0 0-1-15,0 0-3 16,0 3 8-16,0 0-6 16,0 0 1-16,0 1-6 15,0-4-6-15,0 3-4 16,-9-3-3-16,-6 0-9 16,0 2-5-16,-12 4 1 15,0 0 8-15,-3 0 3 16,3 4 5-16,-7 17-1 0,10-4 1 15,0 3-1-15,15-2-3 16,3 0-5-16,6 2-5 16,0-5-2-16,24 2 2 15,9-6-1-15,10 1 2 16,5 3 7-16,0-5 3 16,3 4-5-16,-17-2-11 15,-4-2-2-15,-18 7 11 16,-12-7-5-16,0 8 15 15,-9-4 11-15,-12 6 12 16,-21-1-2-16,-1 1-19 16,-5-11-2-16,-6-9-33 15,11 0-132-15,4-17-482 0</inkml:trace>
  <inkml:trace contextRef="#ctx0" brushRef="#br0" timeOffset="192348.664">27811 9443 3060 0,'0'0'277'0,"0"0"-209"16,0 4-35-16,0 2-14 15,0 6-7-15,0 4-7 16,0 14 6-16,0 13 12 15,6 8 10-15,0 10-1 16,-3 4 8-16,3 5-13 16,-6 2-11-16,0 1 1 15,9-1-7-15,-9-6-5 16,0-4-1-16,0-6-4 0,9-15-9 16,-9-14-20-16,6-8-80 15,-6-19-388-15</inkml:trace>
  <inkml:trace contextRef="#ctx0" brushRef="#br0" timeOffset="193032.033">28330 9575 3338 0,'0'-2'147'0,"0"-2"-86"15,0 4-13-15,0 0-20 16,0 4-20-16,0 22-8 16,0 14 6-16,0 11 9 15,0 10-4-15,-6 3-6 16,6 0-2-16,0-5-1 15,-6-4-2-15,6-7-9 16,0-13-13-16,-9-1-40 16,9-7-37-16,-7-18-322 0</inkml:trace>
  <inkml:trace contextRef="#ctx0" brushRef="#br0" timeOffset="193212.204">28158 9914 3329 0,'0'-8'195'0,"0"-1"-146"16,0-3-16-16,15 4-8 15,18-7-22-15,0 4-3 16,3-4-27-16,-2 6-40 16,14 0-67-16,-15 9-203 15,-9-3-1084-15</inkml:trace>
  <inkml:trace contextRef="#ctx0" brushRef="#br0" timeOffset="193565.115">28589 9903 2892 0,'0'0'347'0,"0"0"-206"15,0 0-78-15,6 0-9 16,3 0-21-16,-9 0-15 16,3 0-8-16,12 0-1 15,-3 0-9-15,4 9 0 16,2-1 0-16,-3 10-1 16,-3 2-12-16,0 1 0 15,-6 5 0-15,0-6 3 0,-6-1 5 16,0-1 4-16,-12-8 1 15,-12-4 0-15,-3-2 3 16,-1-4 5-16,4 0 5 16,9-20-2-16,3-6-11 15,6-5-8-15,6-10-42 16,24 12-53-16,-3 6-480 0</inkml:trace>
  <inkml:trace contextRef="#ctx0" brushRef="#br0" timeOffset="194836.048">30500 9686 968 0,'0'-8'2256'15,"0"-4"-2112"-15,0 4-55 16,9-4-23-16,-3-1-16 16,3 6-12-16,-9 1-11 15,3-4-8-15,-3 1-6 0,0 7-2 16,0-4-4-1,0 6-6-15,-18-4-1 0,-6 4-20 16,-10 0 4-16,-8 0 11 16,9 6 2-16,3 12 3 15,3 1 0-15,15 3-1 16,12-4-6-16,0 5-10 16,0 4-5-16,27-4 10 15,6 4 3-15,6-1 6 16,0-3 3-16,-8 3 0 15,-7-8-1-15,0 0-5 16,-21-4 0-16,-3-2-1 16,0-1-5-16,-3 1 9 15,-30 2 3-15,-7-2 0 16,-2-3 0-16,6-5-14 0,-3-4-27 16,12-25-37-16,5-3-496 15</inkml:trace>
  <inkml:trace contextRef="#ctx0" brushRef="#br0" timeOffset="195098.283">30436 9374 724 0,'0'-6'2693'15,"-6"-1"-2588"-15,6 7-43 16,0 0-24-16,0 0-25 15,0 15-13-15,0 26 0 0,0 12 9 16,0 17 6 0,0 11-6-16,0 3 2 0,0 0-5 15,-6-2-6-15,-9-8 3 16,15-10-3-16,-3-15 0 16,3-10-11-16,0-19-12 15,0-8-54-15,0-12-211 0</inkml:trace>
  <inkml:trace contextRef="#ctx0" brushRef="#br0" timeOffset="195508.327">30777 9370 3234 0,'0'0'249'0,"0"0"-172"0,0 0-44 15,0 0-20 1,0 10-8-16,0 18 4 0,0 19 9 16,0 9-1-16,-9 12 1 15,3 5-6-15,6-3-3 16,0-3-4-16,0-5-3 16,0-16 1-16,0-8 0 15,15-12-3-15,3-8 1 16,4-14-1-16,2-4-16 15,21-19-16-15,0-16-72 16,-5-3-472-16</inkml:trace>
  <inkml:trace contextRef="#ctx0" brushRef="#br0" timeOffset="195712.428">30705 9660 3319 0,'3'0'105'16,"24"0"-82"-16,15 0-23 16,16 0-2-16,-7 0-68 15,-6 0-236-15</inkml:trace>
  <inkml:trace contextRef="#ctx0" brushRef="#br0" timeOffset="195899.913">31158 9780 3355 0,'0'4'142'15,"0"1"-101"-15,0 10-15 16,9 2 9-16,-3 9-8 15,0 6-16-15,0 3-11 16,-6 12-8-16,0-5-58 16,0-15-317-16</inkml:trace>
  <inkml:trace contextRef="#ctx0" brushRef="#br0" timeOffset="196990.001">28357 10161 2698 0,'-6'0'177'0,"6"0"-138"16,-12 0-39-16,12 0-67 15,-3 0-62-15,3 0 39 16,0 0 83-16,0 0 7 15,0 3 110-15,0-3 21 16,0 0-35-16,0 0 12 16,0 0-10-16,0 0-10 15,0 0-12-15,0 0-20 0,3 0-18 16,21 0 2-16,-6 0-13 16,0-12-11-16,18 0-10 15,-6 1-6-15,10-14-13 16,-7 3-42-16,-6 2-378 0</inkml:trace>
  <inkml:trace contextRef="#ctx0" brushRef="#br0" timeOffset="199897.487">29163 9613 2647 0,'-6'0'646'0,"-3"0"-572"16,6-3-20-16,-7 0-1 15,10 3-4-15,0 0-12 16,0 0-6-16,0 0 0 15,0 0-3-15,0 0 4 0,0 0-8 16,0 0-7-16,0 0-8 16,22 0-2-16,2 0 4 15,24 6 3-15,3 7-4 16,22-7-4-16,2 4-3 16,7 2-3-16,-1-6 0 15,-2 2-6-15,-13-2-14 16,-15 4-14-16,-17-4-31 15,-28-1-49-15,-6 5-195 16,0-4-232-16</inkml:trace>
  <inkml:trace contextRef="#ctx0" brushRef="#br0" timeOffset="200177.771">29111 9885 3091 0,'0'0'300'0,"0"0"-217"16,0 0-16-16,0 0-6 16,0 0-15-16,0 0-23 15,9 0-11-15,19 0 0 16,5 0 7-16,21 6 0 15,3 3 1-15,7 3-10 16,8-4-4-16,1 4-3 16,-7 2-3-16,-15-2-4 0,-8 1-22 15,-7-5-93-15,-18-8-614 16</inkml:trace>
  <inkml:trace contextRef="#ctx0" brushRef="#br0" timeOffset="203817.746">28779 10444 3229 0,'-6'0'231'0,"6"0"-170"0,0 0-31 15,0 0 9-15,0 0-16 16,0 0-14-16,-6 10-9 15,-6 10-3-15,9 12 3 16,-3 9 1-16,0 2 4 16,-3 4 6-16,3 0-3 15,6-5 1-15,-6-8 4 16,6-5-7-16,0-2 4 16,0-10-6-16,0-2 0 15,0-9 1-15,12 3 2 16,9-3-3-16,12 0 5 15,7-1-1-15,11-5-3 16,0 0-2-16,10 0 2 0,-10 0-5 16,-3 0-2-16,10 0-16 15,-7 0-33-15,0 0-63 16,-12 0-213-16,-5 0-1712 0</inkml:trace>
  <inkml:trace contextRef="#ctx0" brushRef="#br0" timeOffset="204149.238">29181 10588 3276 0,'0'0'191'0,"0"0"-145"0,0 0-41 15,0 14-5-15,9 7 11 16,6 8 3-16,15 3-1 16,-6-2-9-16,3 3-3 15,1-7 2-15,-4 0-2 16,-6-4-1-16,-3 3 1 16,-3-12-1-16,-12 6 1 15,0-4 3-15,0 2 5 16,-6 4 0-16,-18-1 3 15,-3 6-5-15,-13 6-7 0,-11 4-18 16,-3-8-48 0,18-3-286-16</inkml:trace>
  <inkml:trace contextRef="#ctx0" brushRef="#br0" timeOffset="204898.352">29793 10594 3244 0,'0'6'213'0,"-6"5"-166"16,-3 10-38-16,9 10 0 15,0 11-2-15,-3 7 1 16,3 8-4-16,0-9-4 15,0-1 0-15,0-8-11 16,0-4-38-16,0-11-54 16,0-13-396-16</inkml:trace>
  <inkml:trace contextRef="#ctx0" brushRef="#br0" timeOffset="205216.104">29736 10582 3253 0,'0'-8'170'16,"0"2"-106"-16,0 2-11 16,0 4-14-16,0 0-30 15,18 12-9-15,6 20 0 16,13 6 3-16,-7 3-3 16,3 6 4-16,6-2-4 15,-12-8 3-15,7-5 0 16,-16-8-3-16,0-12 3 15,-12-3 2-15,3-9 3 16,-9 0 18-16,6-4 11 0,0-22-21 16,-6-16-16-16,3-6 0 15,3-9-13-15,-6-4-8 16,0 2-26-16,12 13-11 16,-12 14-17-16,0 11-303 0</inkml:trace>
  <inkml:trace contextRef="#ctx0" brushRef="#br0" timeOffset="206205.851">30165 10821 2562 0,'0'-5'794'0,"0"3"-724"15,0-5-5-15,0-1 0 16,0-2-20-16,12 2-28 16,6-6-9-16,3 1-4 15,0 12-4-15,-3-4 0 16,-15 5 0-16,15 0-14 16,-18 5-16-16,0 11 1 0,0 4 13 15,-6 7 12-15,-9-1 4 16,3-5 1-16,-3-4-1 15,3-4 0-15,12-8-1 16,0-2-2-16,0-3-4 16,0 0-9-16,0 0 1 15,0 0 14-15,0 0-2 16,0 0-1-16,0-3 4 16,0 0 7-16,0 1 14 15,6-2-3-15,-6 2-5 16,0-1-9-16,0 3 2 15,0 0-3-15,0 0-3 16,0 0 0-16,0 0 1 16,0 0 8-16,0 0-1 0,0 0 3 15,0 0-2-15,0 0 4 16,0 0-2-16,0 0-2 16,0 0 2-16,0 0-8 15,0 0 0-15,0 0-3 16,0 0 4-16,0 0-4 15,6-4 3-15,3-4-3 16,9-5 1-16,-3 0-1 16,0-6-1-16,7 3-4 15,-1-9 5-15,-9 12-7 16,3-6 4-16,-3 7 3 16,-12 6 0-16,0 2 2 0,0 4-2 15,0 0 0-15,0 0-4 16,0 0 1-16,0 9-4 15,-6 8 7-15,0 10 0 16,-3 4 3-16,3-1-3 16,6-4 6-16,0-5-3 15,0-4-3-15,6-2 0 16,9-9-16-16,24-6-25 16,-3-10-24-16,4-13-362 0</inkml:trace>
  <inkml:trace contextRef="#ctx0" brushRef="#br0" timeOffset="206394.416">30626 10468 3189 0,'-9'27'167'16,"6"7"-115"-16,3 16 6 15,0 8 1-15,0 7-31 16,0-4-18-16,0-3-10 15,0-4-7-15,0-16-53 16,0-9-114-16,-6-17-964 0</inkml:trace>
  <inkml:trace contextRef="#ctx0" brushRef="#br0" timeOffset="206549.998">30524 10716 3363 0,'0'0'166'15,"0"0"-132"-15,3 0-27 16,18 0-3-16,15 0-4 16,25 0-3-16,-7 0-96 15,-9 0-615-15</inkml:trace>
  <inkml:trace contextRef="#ctx0" brushRef="#br0" timeOffset="206843.732">31124 10661 3389 0,'0'2'141'0,"0"10"-111"16,0 9-17-16,0 5 30 15,0 6-15-15,0 0-17 16,0 3-5-16,0-4-6 16,0-3-13-16,0-10-48 15,0-6-55-15,0-12-481 0</inkml:trace>
  <inkml:trace contextRef="#ctx0" brushRef="#br0" timeOffset="206981.096">31082 10465 3177 0,'0'0'71'0,"0"0"-71"15,0 0-245-15,12 9-13 16,9 6-172-16</inkml:trace>
  <inkml:trace contextRef="#ctx0" brushRef="#br0" timeOffset="207572.675">31212 10602 2417 0,'0'12'392'0,"3"0"-89"16,6 8-99-16,0 3-110 0,-3 4-34 16,3 3-13-16,0 2-15 15,3-4-9-15,3 0 2 16,-9-5-10-16,0-6-3 15,-6-2-5-15,7-6-1 16,-7-7-2-16,0-2 0 16,0 0 1-16,0 0-2 15,3 0 11-15,9-2 4 16,-6-22-18-16,6-3 0 16,0-5-3-16,6 4-9 15,3 3 3-15,-9 9 5 16,3 10 1-16,-6 6-1 15,9 0 2-15,-6 12-3 0,7 10 2 16,-7 9 3 0,3-9 0-16,-9-2 3 0,3 1-2 15,9-11 2-15,-6-5 3 16,9-5-2-16,-12 0 5 16,18-15 2-16,0-17-11 15,1-9-5-15,-4-2-4 16,-6 1-1-16,-9 7 6 15,-3 9 4-15,-6 14 5 16,0 6 6-16,0 6-11 16,0 0 0-16,0 0-5 15,-15 21 3-15,3 5 1 0,6 0 1 16,6 0-5 0,0-4 0-16,0-6-1 0,15-4 3 15,3 1 2-15,-6-5 1 16,3 0-1-16,-9 4 1 15,3 1 1-15,-9-6 2 16,0 5 1-16,0 1-4 16,0-7 1-16,0 5-1 15,-15-2-20-15,-12-3-38 16,-21-6-48-16,5 0-296 16,16-3-1553-16</inkml:trace>
  <inkml:trace contextRef="#ctx0" brushRef="#br0" timeOffset="207790.048">31825 10304 3500 0,'0'0'122'16,"0"0"-97"-16,0 26-16 15,0 15 12-15,0 16 15 16,6 10-13-16,9 6-12 15,3 5-6-15,-9-4-5 16,-3-13-14-16,3-15-36 16,-3-14-59-16,-6-13-76 15,0-17-933-15</inkml:trace>
  <inkml:trace contextRef="#ctx0" brushRef="#br0" timeOffset="207933.97">31797 10649 3344 0,'0'0'177'16,"0"0"-131"-16,7 0-20 16,14 0-3-16,42 0-12 15,-3 0-11-15,-2 0-114 0</inkml:trace>
  <inkml:trace contextRef="#ctx0" brushRef="#br0" timeOffset="208367.043">32446 10596 3301 0,'0'-6'199'0,"0"-2"-125"16,-3 2-9-16,-6 4-20 15,3 2-25-15,-9 0-20 16,6 5 2-16,-12 16-4 0,3 5 1 16,-3 3-3-1,6-5-12-15,6-7 1 0,9-3-5 16,0-8-20-16,0-2-3 15,0-4 2-15,0 0 15 16,9 0 26-16,6-10 3 16,-3 2-3-16,-3 6 8 15,3 2 5-15,-6 0-6 16,-3 14 5-16,15 6-2 16,-9 0-10-16,6-1 0 15,3-11-5-15,31-10-15 16,-16-29-35-16,3-7-396 0</inkml:trace>
  <inkml:trace contextRef="#ctx0" brushRef="#br0" timeOffset="208578.028">32670 10193 3140 0,'0'-9'256'0,"0"6"-137"16,0 0-38-16,0 3-38 15,0 6-22-15,0 32-19 16,0 21 2-16,0 22 12 15,0 18-1-15,0 8-6 16,0 6 2-16,0-9-7 16,0-14-4-16,-6-20 0 15,6-15-8-15,0-16-16 16,0-25-27-16,0-14-38 16,0-18 9-16,0-17-401 0</inkml:trace>
  <inkml:trace contextRef="#ctx0" brushRef="#br0" timeOffset="208729.66">32552 10623 3236 0,'0'0'160'15,"0"0"-103"-15,0 0-24 16,0 0-1-16,6 0-17 16,15 0-8-16,12 0 2 15,31-23-9-15,-4-3-23 16,-9-7-177-16</inkml:trace>
  <inkml:trace contextRef="#ctx0" brushRef="#br0" timeOffset="208950.741">32905 10270 3303 0,'0'0'144'0,"-12"0"-103"16,12 13-24-16,-3 16 6 15,3 14 11-15,0 5 1 16,0 9-9-16,0-2-10 16,0-2-9-16,-6-7-7 15,6-8-8-15,-6-6-37 16,-9-11-41-16,9-12-255 0</inkml:trace>
  <inkml:trace contextRef="#ctx0" brushRef="#br0" timeOffset="209084.636">32772 10590 3453 0,'0'0'158'16,"0"-2"-98"-16,6-1-29 15,28-3-11-15,5-3-20 16,3-2 0-16,27-1-59 16,-14-2-99-16,-13 4-2107 0</inkml:trace>
  <inkml:trace contextRef="#ctx0" brushRef="#br0" timeOffset="209584.128">32953 10789 3180 0,'0'4'197'0,"0"-4"-119"16,0 0-4 0,9 0 5-16,10 0-42 0,8-8-15 15,6-19-22-15,0-9-18 16,-3-2-20-16,-9-3-20 15,-2 6-7-15,-19 12 46 16,0 6 19-16,0 11 31 16,0 6-6-16,-12 0-15 15,-7 28 0-15,4 5 6 16,3-1-3-16,3 3-4 16,9-5-2-16,0-8 0 15,21-11 0-15,6-11 4 0,10 0 1 16,11-31-12-1,3-7-6-15,-5-9-17 16,-13 0 11-16,0 16 7 16,-21 1 5-16,-12 19 30 0,0 5-1 15,0 6-15-15,-9 0-9 16,0 6-4-16,-6 10 1 16,3 12-2-16,12-2-8 15,0-3-1-15,0-5-5 16,18-1 9-16,9-5 5 15,-9-1-1-15,3-1 1 16,-12 1 0-16,3 4 0 16,-6 2 7-16,7 9 6 15,-10-5-9-15,12-4-1 16,6 4-3-16,24-14-15 0,-9-7-56 16,13 0-422-16</inkml:trace>
  <inkml:trace contextRef="#ctx0" brushRef="#br0" timeOffset="210199.132">31713 11045 2779 0,'0'0'793'0,"0"0"-738"16,0 14-40-16,0 19 5 16,0 14 13-16,0 7-16 15,0 9-5-15,12 0-5 16,-3-1-1-16,3-4-1 15,-6-7-4-15,-3-17 4 16,6-4-5-16,-3-15 0 16,3-8 2-16,-9-7 2 15,6 0-1-15,-3 0 5 16,19-11-2-16,5-6 0 16,6-7-6-16,3-2 0 15,12 11-2-15,-8 3-5 16,5 12-2-16,-21 0 0 15,-3 0-5-15,-18 19-4 16,-3-1 2-16,0 4 8 0,-15 2 7 16,-24-3 1-16,0-4 1 15,-7-2 1-15,1-10-2 16,15-5-9-16,15-23-35 16,3-10-111-16</inkml:trace>
  <inkml:trace contextRef="#ctx0" brushRef="#br0" timeOffset="210532.819">32142 11346 3028 0,'0'12'418'16,"6"8"-380"-16,-6 9 33 16,9 9 7-16,-3 9-27 0,6-2-25 15,-9-1-16 1,15-10 1-16,-18-7-5 0,6-10-4 15,-3-8-1-15,-3-6 1 16,9-3 4-16,-3-3 1 16,9-21-4-16,3-13-3 15,-3-5-12-15,12 5 2 16,7 1-3-16,-7 15-4 16,0 9-3-16,-6 12 4 15,-3 0 6-15,-6 11 1 16,0 15 1-16,-3 6 7 15,-9-4 1-15,6 2-13 0,-6-9-38 16,7-7-64 0,-7-14-590-16</inkml:trace>
  <inkml:trace contextRef="#ctx0" brushRef="#br0" timeOffset="210866.128">32558 11597 3417 0,'0'0'117'16,"0"0"-65"-16,0 0-13 15,21 0-17-15,3 0-4 16,10 0-8-16,5-5-7 0,-6-17-3 16,-6 0-5-1,-9-4-6-15,-6-4 1 0,-6 9 5 16,-6 4 5-16,0 2 5 15,0 6 9-15,-12 9 0 16,-12 0-8-16,-3 3 1 16,0 23-6-16,-3 11 1 15,5 4 4-15,22-2-6 16,3 0 3-16,0-4-3 16,28-11 0-16,23-13 0 15,39-11-1-15,-20-3-62 16,2-25-309-16</inkml:trace>
  <inkml:trace contextRef="#ctx0" brushRef="#br0" timeOffset="-210412.992">28191 12080 2184 0,'0'-6'1070'0,"9"4"-952"0,-9-4-39 16,6 0-14-16,-6-2-3 15,12-2-20-15,-3 2-17 16,-3-1-3-16,6 0-2 16,-9 0-1-16,-3 3-10 15,0 1 0-15,0-4-9 16,-9 2-2-16,-12 1-1 15,-9 6-5-15,-9 0-2 16,-1 5 1-16,-2 17 2 16,12 2 4-16,18-1-10 0,6 7-8 15,6-1 1 1,0 0 1-16,21 3 0 0,15 0 10 16,-3 0 4-16,1-5 4 15,-4 0 1-15,-15-4-1 16,-3-2 1-16,-12-7-1 15,0 1 1-15,-12-3 6 16,-21 2-2-16,-13-5-2 16,1-4-2-16,-12-1-2 15,23-4-3-15,-5 0 4 16,18-15-13-16,15-32-40 16,6 4-171-16,0 2-2448 0</inkml:trace>
  <inkml:trace contextRef="#ctx0" brushRef="#br0" timeOffset="-210098.038">28167 11717 3222 0,'0'-11'151'16,"0"5"-103"-16,0-3-2 15,0 6 12-15,0 0-3 16,0 3-20-16,0 0-16 16,0 9-10-16,-9 26-7 15,6 18 2-15,-3 14 4 16,0 12 5-16,-10 9-2 0,10 5 0 16,0 1-3-16,0 1-1 15,6-11-2-15,0-11-5 16,0-11-3-16,0-22-24 15,12-17-22-15,-6-17-58 16,-3-6-321-16</inkml:trace>
  <inkml:trace contextRef="#ctx0" brushRef="#br0" timeOffset="-209644.407">28589 11784 3270 0,'0'0'145'15,"0"0"-100"-15,0 0-13 16,0 6-8-16,0 15-11 15,-9 9 12-15,0 10 16 16,3 16-3-16,0 12-4 16,-6-1-6-16,12 3-10 15,0-3-10-15,0-9-2 16,12-7-3-16,0-17-3 16,6-8-2-16,-3-10-21 15,15-16-45-15,-2-3-69 16,-7-23-826-16</inkml:trace>
  <inkml:trace contextRef="#ctx0" brushRef="#br0" timeOffset="-209276.811">28435 12156 3453 0,'0'0'114'16,"0"0"-77"-16,21-5-20 15,13-6-10-15,14 1-2 16,3-1-5-16,10 1-10 16,-4 2-3-16,-9 8 0 15,0 0 7-15,-14 0 5 16,-7 6-3-16,-15 14 3 16,3 4 1-16,-9 2 6 0,-6 3 5 15,0 0 3 1,0 3 3-16,0-1-5 0,0-5-4 15,-6-9 5-15,-9-2 1 16,3-10 2-16,-9-1-1 16,-6-4-8-16,-1 0 2 15,-5-6-5-15,9-18 0 16,0-2-4-16,15-4 0 16,9-2-19-16,9-12-28 15,24 12-70-15,6 1-735 0</inkml:trace>
  <inkml:trace contextRef="#ctx0" brushRef="#br0" timeOffset="-208839.729">29280 12277 3380 0,'0'0'191'0,"0"0"-125"16,0 0-16-16,12 0-17 16,22 0-11-16,11 0-11 15,3-6-5-15,28 0 1 16,-1 0-7-16,7-2 0 15,2 2-7-15,-14 2-11 16,-10 4-18-16,-9 0-48 16,-24 0-47-16,-15 10-377 0</inkml:trace>
  <inkml:trace contextRef="#ctx0" brushRef="#br0" timeOffset="-208630.958">29386 12429 2864 0,'0'0'664'16,"0"0"-595"-16,0 0-18 15,0 0-12-15,30 0-13 16,9 0-12-16,13 0-3 16,8-3-7-16,0 0-4 0,1-3-3 15,5 0-12-15,-5-2-51 16,-16-1-59-16,-15 3-344 0</inkml:trace>
  <inkml:trace contextRef="#ctx0" brushRef="#br0" timeOffset="-208322.429">29745 11907 2980 0,'-3'-1'490'0,"3"1"-441"15,-6 0-9-15,6 0-4 16,-6 5-12-16,-6 21-4 16,3 17 17-16,-12 19-2 15,-6 15-14-15,2 10-4 16,-5 5-4-16,-6 4-5 15,12-14-2-15,6-7-4 16,0-15-2-16,15-16-3 16,-3-9-16-16,6-23-34 15,0-12-96-15,6 0-793 0</inkml:trace>
  <inkml:trace contextRef="#ctx0" brushRef="#br0" timeOffset="-207653.914">30445 12074 3355 0,'0'-11'129'0,"0"-4"-91"16,0 3 12-16,0-2-5 15,-21 5-22-15,6 3-17 16,-18 6-6-16,3 0-3 16,-9 6 3-16,8 15 4 15,10 5-4-15,3 0 0 16,9 2 0-16,9 0 0 16,9 1-8-16,24 0-7 15,4-3 1-15,23-1-6 16,-9-3 4-16,-3-2-2 15,1-1-2-15,-16-1 10 16,-21-4 5-16,-12 1 0 16,0-7 5-16,-12 3 12 15,-21-1 1-15,-16-4-6 16,7-6-1-16,-6 0-6 0,12 0-12 16,12-35-23-16,-7-4-95 15,28-2-1726-15</inkml:trace>
  <inkml:trace contextRef="#ctx0" brushRef="#br0" timeOffset="-207413.553">30418 11773 3307 0,'0'0'284'0,"0"0"-258"15,0 9-20-15,0 20 5 16,0 17 16-16,0 17 7 15,0 13-16-15,0 6-6 0,0 8-5 16,0-1-5-16,0-8 2 16,0-5-4-16,0-14-7 15,0-13-12-15,-9-14-16 16,9-17-50-16,0-12-83 16,0-6-2131-16</inkml:trace>
  <inkml:trace contextRef="#ctx0" brushRef="#br0" timeOffset="-207106.403">30826 11800 3360 0,'0'0'177'0,"0"0"-129"16,0 17-20-16,0 19 16 16,0 6-5-16,0 11-19 15,9 6-9-15,-3 6-4 16,9-1-3-16,-3-6-1 16,0-5 0-16,9-8-3 15,-9-13 0-15,6-10 0 16,0-7-4-16,4-15-12 0,5 0-10 15,18-9-31 1,-6-19-82-16,-12-4-821 0</inkml:trace>
  <inkml:trace contextRef="#ctx0" brushRef="#br0" timeOffset="-206940.59">30808 12125 3212 0,'0'0'216'16,"27"0"-179"-16,12 0-37 15,27-18-6-15,-8 9-91 16,-13-3-808-16</inkml:trace>
  <inkml:trace contextRef="#ctx0" brushRef="#br0" timeOffset="-206746.421">31257 12136 1000 0,'0'4'2447'0,"0"1"-2339"15,0 6-55-15,0 10-6 16,12 11 7-16,-6 6-28 16,9 8-13-16,-2-1-7 15,-10 5-5-15,9-9-1 16,-12-4-23-16,-12-13-97 15,2-12-2445-15</inkml:trace>
  <inkml:trace contextRef="#ctx0" brushRef="#br0" timeOffset="-203862.505">29021 12909 3220 0,'0'-4'165'0,"0"2"-75"0,0 2-11 15,0 0-16-15,0 0-25 16,0 0-18-16,0 0-15 15,0 0 0-15,0 0-2 16,0 20 2-16,0 9 1 16,-9 13-3-16,3 5 0 15,-3 6 1-15,6-1 3 16,-3 1-7-16,0-1 5 0,0-8-1 16,-4-5-1-1,10-11 1-15,0-2-1 0,0-14-1 16,0-4-2-16,0-3 4 15,0-5-4-15,16 0 4 16,8 0 5-16,0 0-2 16,18 0-1-16,-3 0-3 15,7 0-1-15,-1 0-2 16,0 0-3-16,3 0-5 16,10 0 3-16,-13 0-8 15,0 0-6-15,1 0-7 16,-13 0-33-16,-3 0-48 15,-3-9-131-15,-15-3-596 0</inkml:trace>
  <inkml:trace contextRef="#ctx0" brushRef="#br0" timeOffset="-203501.836">29428 13157 3437 0,'0'-2'110'0,"0"2"-76"16,0 0-8-16,0 0-2 16,0 0-14-16,18 12-4 15,3 2 7-15,1 6-4 0,-1 7 0 16,6-1 1-1,3 1-8-15,-6 1 3 0,3-2-3 16,1 1-1-16,-13-1 1 16,6-6-2-16,0-4 0 15,-15-1 0-15,0-7-1 16,-6 1 1-16,0-3 0 16,-18 5 2-16,-24 10-2 15,-19 5 0-15,4 1-19 16,-19 7-42-16,25-4-49 15,18-15-643-15</inkml:trace>
  <inkml:trace contextRef="#ctx0" brushRef="#br0" timeOffset="-201841.284">30153 12942 265 0,'0'0'3115'0,"0"0"-2992"15,0 0-95-15,0 10-23 16,0 22 6-16,0 16 5 15,0 8 2-15,0 8-6 16,0 6 0-16,0-3 0 0,0-3 3 16,-6-4-6-16,-7-17 2 15,13-5-5-15,-3-12 5 16,-3-11-7-16,6-9 7 16,0-6 0-16,0 0 3 15,0 0 0-15,0-12 9 16,6-11-9-16,-3-6-14 15,16 3 5-15,-4-1-5 16,9 1 0-16,0 8-5 16,3 4 0-16,6 8-6 15,7 2 2-15,-16 4-6 16,3 0 2-16,-9 16-7 16,-3 10 5-16,-15 0 7 0,0 6 3 15,0-2 5 1,-24-2 3-16,3-4-3 0,-15-7-1 15,2-2-8-15,4-10-26 16,3-5-30-16,9-11-58 16,3-12-812-16</inkml:trace>
  <inkml:trace contextRef="#ctx0" brushRef="#br0" timeOffset="-201211.036">30491 13340 2177 0,'0'0'1084'15,"0"-5"-994"-15,0 5-20 16,0 0-12-16,0 0-15 15,9 0-16-15,6 0-19 16,-3 6 2-16,3 13 1 16,-9-1-1-16,6 2-5 0,-3 2 6 15,-9-1-4-15,0 0-2 16,0-3-5-16,0-7 0 16,0 4 0-16,-9-9 0 15,-3-4-3-15,0-2 3 16,12 0 5-16,-9-23-5 15,9-6-2-15,0-3-16 16,0-4-17-16,15 2-21 16,12 8-117-16,-15 11-1946 0</inkml:trace>
  <inkml:trace contextRef="#ctx0" brushRef="#br0" timeOffset="-200541.03">30841 13372 3326 0,'-15'-6'109'0,"6"2"-76"15,-10 4-1-15,4 0-10 16,-6 0-14-16,3 12-3 15,-3 8-5-15,6 6 0 16,6-1-2-16,3-5-9 0,6 3-17 16,0-12-10-1,0 2-54-15,12-11-55 0,15-2 30 16,-9 0-13-16,9-17-31 16,-6-3 61-16,4-1 100 15,-13 6 140-15,-6 7 68 16,0 1 7-16,-6 7-109 15,0 0-74-15,0 0-32 16,0 19 7-16,0-5-2 16,9 7-3-16,-6-10 2 15,12-3-4-15,-3-4-12 16,9-4-4-16,-12 0-9 16,18-15-5-16,-6-8 13 15,-11-1 12-15,14 7 5 16,-18 1 23-16,-3 8 29 0,-3 8-13 15,0 0-11-15,0 0-3 16,0 8-8-16,9 8 0 16,0 5-7-16,-9-10-10 15,9 0 3-15,0-5-3 16,-3-6 0-16,0 0-6 16,6 0 4-16,3-11 2 15,-3-4 5-15,-9 3 0 16,9 7 7-16,0 5 4 15,-9 0-7-15,6 9-2 16,13 14-2-16,-4 6 3 16,3-2-4-16,-9-7-4 15,6-8-8-15,-3-12-15 16,-6-3-30-16,0-20-184 0</inkml:trace>
  <inkml:trace contextRef="#ctx0" brushRef="#br0" timeOffset="-199973.706">31429 13400 3083 0,'-6'0'295'0,"-3"0"-237"15,-6 0-33-15,3 0 0 16,-9 7-6-16,12 10-1 16,-9 10-11-16,15-1 5 15,3 0-5-15,0-3 3 16,3 4 12-16,24-10-3 15,6-6-6-15,9-7-13 0,16-4-6 16,-10 0-46-16,-6-10-116 16</inkml:trace>
  <inkml:trace contextRef="#ctx0" brushRef="#br0" timeOffset="-199611.95">31638 13099 3398 0,'-3'0'131'0,"-4"0"-107"15,7 23-11-15,0 16 8 16,0 7 13-16,0 9-10 16,7 4-15-16,8-2 0 15,-9-9-5-15,-6-3-4 0,0-17 1 16,6-7-1-16,-6-6 0 15,0-12 0-15,0-3 0 16,3 0 1-16,12-6 3 16,3-18-4-16,3 2-8 15,6-5 4-15,-3 15 1 16,3 6 1-16,-8 6 1 16,-4 0 1-16,-3 21 0 15,3 8 5-15,-9 0 0 16,3-5-4-16,-3-7-1 15,21-11-55-15,-6-6-91 16,6 0-1076-16</inkml:trace>
  <inkml:trace contextRef="#ctx0" brushRef="#br0" timeOffset="-197013.704">15617 10369 2678 0,'0'0'371'15,"0"-4"-132"-15,0 4-122 0,0-3-35 16,0 0-26-16,0 3-15 16,6-3-11-16,-6 3-6 15,0 0 1-15,0 0 3 16,0 0-15-16,0 0-5 15,0 0-1-15,0 0-5 16,0 0-1-16,-6 0 2 16,-6 0-1-16,-3 3-2 15,3 3 0-15,0 4 0 16,-9-2-1-16,9 4-2 16,-3-6 3-16,-4 6 0 15,7-3 0-15,-9-2 0 16,0-1-1-16,3 3 1 15,0 1-1-15,-3-3 1 16,-6-3-1-16,-7 5 1 0,7-1 0 16,-3 1 0-16,-6-3 0 15,-3 3 0-15,5 3 1 16,-8-3 0-16,6-3-2 16,-9-1 2-16,2-2 0 15,-5-3-1-15,3 0 1 16,0 0-1-16,-1 0 0 15,-5 0 3-15,3-12 2 16,2 1-1-16,1-6-1 16,0 5 1-16,6-9-4 15,-1 7 3-15,1-7-3 16,6 5 0-16,6-4 0 0,-3 4 1 16,-4-3-1-16,7-5 3 15,0 8-3-15,3-5 1 16,0 1-1-16,3 4 2 15,0 0 2-15,18 4 0 16,-13-3-1-16,7 1-3 16,9-1 0-16,-6-2 0 15,6 2 0-15,0-6 0 16,0 1 0-16,6-2 1 16,22-4 0-16,-1 0-1 15,3-1-1-15,3 1 1 16,9 4 2-16,-2-3-2 15,5-1 0-15,-6 6 0 16,12 3 0-16,-2-4-1 16,8 4 1-16,0-4 1 0,1 3-1 15,8-3 0-15,-2 8 0 16,-1-2 0-16,6 3 0 16,1 4-2-16,-4-2 2 15,7 5 0-15,-4 0-1 16,9 0 1-16,-5-1 0 15,5 5 0-15,1 1 0 16,-4 0 0-16,-2 0 0 16,-1 0-1-16,1 0-1 15,-7 0 0-15,3 1 2 16,-5 12-1-16,-4-7 1 16,-12 6 0-16,7-4 0 15,-10-2 0-15,-6 0 0 0,1 3 0 16,-13 3 0-16,0-1 0 15,-9 10-3-15,-6-1-2 16,-6 7 5-16,3 4 0 16,-3 5 4-16,-6 1 0 15,0 1-1-15,0 0 1 16,0-3-2-16,-15 2 3 16,9-6-1-16,-15 5-2 15,3-2 2-15,-6 1-1 16,-10 1 0-16,-8-5 1 15,6 1-4-15,-9 1 2 16,-7-7 0-16,-14 0-1 0,-9-5-1 16,-10-10 0-1,-9-1 4-15,-8-7-4 16,-7-1 3-16,10-2-3 0,-1 0 3 16,31 0-3-16,8 0-7 15,22-8-28-15,27-10-102 0</inkml:trace>
  <inkml:trace contextRef="#ctx0" brushRef="#br0" timeOffset="-195606.786">32513 12978 3419 0,'-9'0'132'0,"9"0"-111"16,0 12-16-16,0 30-5 16,0 10 16-16,0 19 1 15,0 4-11-15,0 10-3 16,0-8-3-16,0-4-14 15,0-6-32-15,0-18-45 16,-3-22-511-16</inkml:trace>
  <inkml:trace contextRef="#ctx0" brushRef="#br0" timeOffset="-195249.946">32365 13392 3400 0,'0'0'121'0,"12"-6"-104"16,15 2-13-16,3 0-1 16,13-2-2-16,8 0-1 15,0 2-37-15,-6 4-27 16,-5 0-30-16,-19 0 9 16,-3 0 54-16,-18 0 31 15,0 0 78-15,0 4 5 16,0 10-4-16,-6 0-10 15,-9 12-12-15,15-1-25 16,0-3-15-16,0-1-7 0,0-1-6 16,15-4-1-16,0-8-3 15,9-5 5-15,-6-3 1 16,0 0-6-16,3-15-9 16,-14-11-2-16,-7-3-9 15,0 3-11-15,-22 7 2 16,-47 12-29-16,3 7-51 15,2 0-538-15</inkml:trace>
  <inkml:trace contextRef="#ctx0" brushRef="#br0" timeOffset="-194732.173">31245 13880 3504 0,'-6'-5'137'0,"6"5"-100"15,-6 0-7-15,6 0-14 16,0 11-13-16,0 27-3 16,0 15 0-16,0 12 3 0,0 8-3 15,0-3 0-15,0-3-9 16,0-11-27-16,12-7-40 15,0-17-57-15,6-13-451 0</inkml:trace>
  <inkml:trace contextRef="#ctx0" brushRef="#br0" timeOffset="-194401.342">31662 14329 3485 0,'-12'-7'127'0,"-10"-5"-96"16,1 6-2-16,3 6-1 16,0 0-14-16,-6 0-10 0,9 12-4 15,-3 9-1 1,9 5-7-16,3 0-13 0,0-1-2 16,6-5-23-16,0-6-6 15,6-7 3-15,9-7-6 16,9 0 21-16,3-19 2 15,-3-3-16-15,-6-3 31 16,-3 11 17-16,-15 2 36 16,6 6 11-16,-6 6-15 15,7 0-19-15,-4 0-10 16,-3 6-2-16,18 8-1 16,-9-4 0-16,24-10-26 0,-12 0-77 15,6 0-476-15</inkml:trace>
  <inkml:trace contextRef="#ctx0" brushRef="#br0" timeOffset="-194012.65">31858 13962 3329 0,'-12'-6'197'0,"12"1"-150"16,-3 5 2-16,3 0-14 15,0 0-22-15,0 26-13 16,0 18 2-16,0 5-1 15,0 11 0-15,0-2 0 16,0-9-2-16,3-2 1 0,9-11-2 16,-12-16-3-1,0-9 1-15,0-11 1 0,6 0 3 16,0-3 9-16,-3-20-2 16,12 0-6-16,3-1-1 15,3 7 0-15,12 5-1 16,1 10-2-16,-10 2-2 15,3 0-2-15,0 20-7 16,-21 6-5-16,0-3 7 16,-6-2 5-16,-6-1 7 15,-27 0 1-15,-6-8 6 16,-4-3-7-16,1-5 0 16,9-4-10-16,24-13-28 15,9-10-69-15,0 0-499 0</inkml:trace>
  <inkml:trace contextRef="#ctx0" brushRef="#br0" timeOffset="-193643.53">32129 14357 3334 0,'0'0'159'0,"0"0"-122"16,0 0-22-16,7 0 3 16,14 0 2-16,-3 0-10 0,9-11-10 15,-9-10-2-15,9-2 2 16,-15-4-5-16,-3 1-1 16,-9 6 4-16,0-1 2 15,0 7 22-15,-6 5 6 16,-3 6-13-16,-9 3-5 15,-3 0 3-15,9 8-2 16,-3 18-4-16,3 7-7 16,12 5 1-16,0-3-1 15,0-2-3-15,21-11-2 16,3-10-11-16,9-8-3 16,0-4-4-16,4-16-15 15,5-51-53-15,-21 6-261 0,3 0-2105 16</inkml:trace>
  <inkml:trace contextRef="#ctx0" brushRef="#br0" timeOffset="-193439.436">32344 13831 2853 0,'-6'-13'372'0,"6"6"-245"15,-9 3-50-15,9 4-35 16,0 0-6-16,0 26-9 16,0 16 6-16,9 19 1 15,3 9-3-15,3 7-11 16,-3 3-15-16,-3-8 1 15,15-5-2-15,-12-12-4 16,0-10 0-16,9-17-7 16,13-18-44-16,-10-10-76 15,9 0-712-15</inkml:trace>
  <inkml:trace contextRef="#ctx0" brushRef="#br0" timeOffset="-192771.527">32833 14383 2428 0,'0'0'1177'0,"3"0"-1118"16,-3 0-51-16,27 4-8 15,-6-2-41-15,-12-2-119 0</inkml:trace>
  <inkml:trace contextRef="#ctx0" brushRef="#br0" timeOffset="-181527.682">8328 10579 3318 0,'-6'0'163'0,"6"0"-121"16,0 0-26-16,0 0 16 15,0 0 5-15,0 0-17 16,0 0-13-16,15 0-2 16,3 0 2-16,10 0 3 15,-7 6 1-15,21-1-3 16,-9 1 1-16,9 4-2 16,7-2 1-16,11 1 5 15,4-6-1-15,5 3-1 16,6-3-2-16,-5-3 1 15,2 0-5-15,-5 0 0 16,-10 0-3-16,-9-9 0 0,-5 6-2 16,-16-3 1-16,-15 3-1 15,-6 3 0-15,-6 0-2 16,0 0-3-16,0 0-11 16,0 0-13-16,-12 3-72 15,6-3-347-15</inkml:trace>
  <inkml:trace contextRef="#ctx0" brushRef="#br0" timeOffset="-165565.504">7507 11256 1982 0,'0'0'1303'0,"-6"0"-1213"15,6 0-70-15,0 0 10 16,0 0 36-16,0 0-1 16,0 0-4-16,0 0-25 15,0 0-10-15,0 0-5 16,0 0-5-16,6 0-7 0,9 0-5 16,19-5 1-1,-1 0-1-15,12-1 0 0,3 4-4 16,7 2 0-16,-10 0 0 15,0 0-6-15,-8 2-6 16,-4 14-12-16,-6-5-19 16,-6 4-31-16,-9-1-43 15,3-5-157 1,-15-3-724-16</inkml:trace>
  <inkml:trace contextRef="#ctx0" brushRef="#br0" timeOffset="-165227.15">7743 11191 3031 0,'0'0'477'0,"0"0"-441"15,0 0-35-15,9 0 2 16,9 0 13-16,9 0 2 15,3 0-7-15,4 0-10 16,-4 0-1-16,3 6 0 16,-6 0 0-16,0 3-2 15,-15-1-4-15,3-3 2 16,-9 5 1-16,-6-10-1 16,0 5 0-16,0 5-1 15,0 1 4-15,-21 4 1 0,-12 11 0 16,-12 9-10-1,-6 6-38-15,-22 14-46 0,22-11-142 16,12-9-849-16</inkml:trace>
  <inkml:trace contextRef="#ctx0" brushRef="#br0" timeOffset="-164386.455">8196 11544 1365 0,'0'0'1919'0,"0"0"-1810"16,0 0-66-16,0 0-2 15,0 0 3-15,0 0-11 16,0 0-4-16,0 0 0 16,0 0-2-16,9 0-15 15,18 0 3-15,12 4 9 16,12-2-7-16,16 2-7 0,17-2-2 15,25-2 3 1,24 0-2-16,-4 0 1 0,-5 0-4 16,0 0-2-16,-31 0 0 15,-2-12-4-15,-16 5 1 16,-32-2-1-16,-7 5 0 16,-30 4-4-16,-6 0-9 15,0-2-10-15,-6-2-37 16,-9-2-99-16</inkml:trace>
  <inkml:trace contextRef="#ctx0" brushRef="#br0" timeOffset="-72253.795">7224 13606 1379 0,'0'0'1730'0,"0"0"-1657"15,0 2-40-15,0 1 133 16,0 0-75-16,0-3-44 15,6 0-28-15,15 0-7 16,15 0 8-16,12 0-6 0,1 0-5 16,14 0-1-16,6 0-8 15,4 0 0-15,-16 0 0 16,1 0-14-16,-10 0-10 16,-18 0-7-16,3 0-18 15,-21 0-13-15,3 0-70 16,-15 0-204-16</inkml:trace>
  <inkml:trace contextRef="#ctx0" brushRef="#br0" timeOffset="-71881.143">7625 13433 1861 0,'0'0'1591'0,"0"0"-1519"16,0 0-72-16,0 0 0 15,0 0 5-15,9 0 0 16,9 2-2-16,9 14-3 16,-2-2 4-16,8 7 2 15,0-8-3-15,0 6 0 16,-9-5-2-16,10 1 2 15,-13-7-3-15,-12 1 1 16,6 0 3-16,-9-3 4 16,-6 0 7-16,0 0 3 15,0 9 10-15,0-1-9 0,-21 12-9 16,-6 0-4-16,-4 7-4 16,-5 1-2-16,-18 8-15 15,15-11-61-15,14-6-284 16</inkml:trace>
  <inkml:trace contextRef="#ctx0" brushRef="#br0" timeOffset="-65290.192">9385 13770 3115 0,'0'0'228'0,"0"0"-186"15,0 0-22-15,0 0 15 16,0 0 2-16,0 0-13 15,0 0-10-15,0 0-2 16,9 1 4-16,18 4 12 16,3-3 1-16,27 1-8 15,10 0-1-15,17-3-6 16,25 0 4-16,9 0-3 16,5 0-2-16,1 0-2 15,0 0 0-15,-9 0-5 16,-25 0 0-16,-11-6-6 15,-28 4 1-15,-21-3-1 0,-6 5 1 16,-21 0-1-16,-3 0 0 16,0 0-1-16,0 0-11 15,-27-7-44-15,6-6-98 16,0 5-975-16</inkml:trace>
  <inkml:trace contextRef="#ctx0" brushRef="#br0" timeOffset="-62289.212">9499 13770 2443 0,'0'0'355'0,"-15"0"-274"16,12 0-16-16,-3 0 89 15,0 0-26-15,-12 0-66 16,9 0-22-16,3 0 7 15,-15-6-6-15,9-4-7 16,-6 1-12-16,-9-3-1 16,-1-2 4-16,1 0-3 15,0-4-9-15,6 3-2 16,-6-5-1-16,0 2-1 16,8 1 3-16,-2-3 1 15,9 2-1-15,0-6 5 16,-3 1 0-16,9-3 2 0,0-3-10 15,0-3-9-15,-3-6-1 16,6 3 1-16,3-2-1 16,-9 3 1-16,9 5 0 15,0-1 0-15,0 1-6 16,21-1 1-16,-3 2-6 16,9 1 3-16,6 0 2 15,-2 8-1-15,17-2 7 16,3 3 0-16,7 3 1 15,14-3-1-15,6 8 0 16,1-6 3-16,5 8-3 16,-5 6 4-16,-1-2-4 15,-2 4 0-15,-4 0 5 0,7 0-5 16,-4 0 2 0,13 0-1-16,-4 0 4 0,7 0-3 15,-7 0 3-15,1 0-1 16,-10 4-3-16,7 0 1 15,-19 8-1-15,-2 4 1 16,-4 0 1-16,-15 5 4 16,6 5-3-16,-14-1-1 15,-1-3 2-15,-6 5-2 16,-9-1 3-16,9 4-2 16,-9 1-4-16,3 1 5 15,-11 1-1-15,11-1-2 16,-9 1 1-16,-3-1-2 15,-9 0 2-15,0 0 1 0,0 0-1 16,0 0 0-16,-9 3 0 16,-9 1-3-16,0-1 1 15,-7-2 2-15,10-1-2 16,-6 0-1-16,-6-6 0 16,0 3 5-16,6-5-5 15,-6-4 3-15,-16 1-1 16,7 2-2-16,-9-3 2 15,-13 0 1-15,-11-8-3 16,0 0 1-16,-1-12 1 16,-14 0-1-16,5-6-1 15,-14-18 0-15,17-7-23 16,-8-14-32-16,23 11-48 0,19-2-496 0</inkml:trace>
  <inkml:trace contextRef="#ctx0" brushRef="#br0" timeOffset="-40238.336">9623 15390 2992 0,'0'0'383'15,"0"0"-306"-15,0 0-59 16,0 0-7-16,0 0 8 16,0 0 2-16,0 0-15 15,0 0-5-15,0 0 2 16,0 0 9-16,0 0 3 16,0 0 6-16,0 0 6 15,0 0 1-15,-6 0-12 16,0 0-10-16,-6 0-2 15,-3 0-2-15,3 0-2 16,-6 0 1-16,-3 0-1 0,-1 6 4 16,-5 0-2-16,12-3 1 15,-12 3 0-15,6 0-1 16,-6-4-2-16,-6 2 1 16,11 2-1-16,-17 2 1 15,0 1-1-15,-9 0 1 16,5-1-1-16,4-2 3 15,-9 3-3-15,12-3 3 16,-7-6-3-16,7 6 2 16,-3-4-2-16,0 2-1 15,-7-4 1-15,-2 6 0 16,-3-4 0-16,-7 7 0 16,1-6 0-16,-9 5 0 0,-4 3 0 15,16-6 0-15,-3 4 0 16,2-9 3-16,4 6 0 15,6-4 0-15,-7 2-2 16,1-2 1-16,3 2-1 16,3-2-1-16,-1 0 1 15,1-2-1-15,6 4 0 16,-6-2 0-16,-1 2-1 16,-5 2 1-16,3-4-1 15,11 4 1-15,-2-4 0 16,6-2 0-16,9 5 1 15,-3-5 1-15,15 0-1 16,-10 0 1-16,16 0-2 0,-3 0 0 16,3 0 0-16,6 0 0 15,0 0 1-15,0 0 4 16,0 0 1-16,0 0 5 16,0 0 0-16,-6 0-5 15,6 0-1-15,-6-9-3 16,0-3-2-16,-3-6 0 15,6-3 6-15,-3-8 1 16,6 0 0-16,-6-12-1 16,-6-3-2-16,6 1 0 15,6-7 0-15,0 2-2 16,0 0 1-16,0-3 1 16,0 2-4-16,0-4 0 0,0-3 1 15,0-2-1-15,0-5 2 16,18 5 0-1,-12 3-1-15,0 8-1 16,-3 12 0-16,12 9 0 0,-9 8 0 16,-6 4-1-16,0 2 1 15,6 3 1-15,-6 1-1 16,0 2 2-16,0 2 0 16,0 4 2-16,0 0-4 15,0 0 2-15,0 0 1 16,0-2-1-16,0 2 1 15,0 0-3-15,0-3 0 16,6 3 0-16,-6-6 2 0,0 1-1 16,9-6 1-1,-3 4-1-15,-6 0-1 0,0 5 0 16,0-4 2-16,0 2-2 16,7 2 0-16,-7-1 0 15,3 3 0-15,-3-3 0 16,12 1-2-16,-12-2 2 15,6 2 0-15,0-2 0 16,0 2 2-16,-3-2-2 16,-3-2 0-16,18 2 0 15,-9-2 0-15,6 0 0 16,12-4-1-16,-9-1 1 0,12 0 0 16,13-2 0-1,-4-1 0-15,3 1 0 0,13-4 0 16,5 6 0-16,0-5 0 15,10 5 0-15,-7 2 0 16,9 1-2-16,-5 5 2 16,-10 0 0-16,1 0 0 15,2 3 0-15,-3 0-1 16,10-5 1-16,-7 1 0 16,15-1 0-16,1-5 0 15,5 2-2-15,-14-1-1 16,2 6-3-16,-14 0 1 15,-7 0 3-15,-9 0 1 16,0 3-1-16,-15-3 2 16,4 3 0-16,-1-3 0 0,3 1 1 15,-9-4-1-15,0 3 0 16,-9 0 0-16,3 3 0 16,-3 0 0-16,-12 0 1 15,10 0-1-15,-1-3 0 16,6 3 1-16,-6-3-1 15,12 0 2-15,6 3-2 16,-6-3 0-16,0 1 0 16,3 2 0-16,1-5 0 15,-4 5 0-15,0-1 1 16,6-3-1-16,6-2 0 16,-9 4 0-16,10-5 1 15,-7 1-1-15,0-2 0 16,0 3 0-16,-9-2 1 15,-3 5-1-15,-12 2 0 0,12 0 1 16,-15 0 2-16,0 0 0 16,0 0-1-16,0 0-2 15,0 0 0-15,0 0-4 16,0 0 1-16,6 6 3 16,3 10 0-16,-6 9 0 15,13 4 0-15,-16 9 2 16,6 9-2-16,-6 6 3 15,0 11-1-15,0 5-2 16,0 5 0-16,0 5 1 16,0 0 1-16,-6-4-2 0,-1 0 3 15,7-8-1 1,-9-9 1-16,6-8-3 0,3-10 1 16,0-5 2-16,-9-11-3 15,9-4 2-15,-6-11-1 16,6 1 1-16,0-8-2 15,0-2 3-15,0 4-1 16,0-4 1-16,0 0 4 16,0 0-2-16,0 0 0 15,0 0 0-15,-6 0-2 16,6 0 0-16,-9 0-3 16,-9 6 0-16,6 2 1 15,-6-2-1-15,-3 5 0 16,0 0 0-16,3 0 0 0,6-3 0 15,-13 4 0 1,16-4 0-16,-3 1 0 0,-9 0 0 16,9-4 1-16,-6 1 1 15,-9-2-2-15,-6-2 2 16,-7 2-2-16,-2-2 0 16,0-2-1-16,-6 0-1 15,11 0-3-15,-11 0-14 16,12 0-34-16,9 0-260 0</inkml:trace>
  <inkml:trace contextRef="#ctx0" brushRef="#br0" timeOffset="-37952.823">12798 15323 2486 0,'0'0'520'0,"0"0"-420"16,0 0-66-16,0 0 67 16,0 0-7-16,0 0-38 15,0 0-33-15,0 0 0 16,0 0 15-16,0 0-2 0,0 3-6 16,0-3-5-1,0 0-5-15,0 3-2 16,0-3-4-16,0 0 0 0,0 3-1 15,0-3-1 1,12 3 1-16,3-3-4 0,-3 2 1 16,10 2 0-16,2-2-2 15,9 5-1-15,6-1-3 16,-3-4 1-16,19 2 0 16,-10 2-1-16,15-6 0 15,-11 0-4-15,5 2 2 16,0-2-1-16,-11 0 2 15,11 0-1-15,-9 3 0 16,0-3-1-16,1 0-1 16,-1 0 4-16,0 0 2 0,0 0-1 15,10 0-1-15,-10 0-2 16,0 0-1-16,1 0 1 16,-1-3-1-16,-9 1-1 15,12 2 0-15,-14-4 3 16,-1 4-3-16,3-2 1 15,-6 2 0-15,3-4 0 16,4 4 2-16,-4 0-1 16,-3-2 0-16,3 2 2 15,0 0-2-15,1 0 1 16,-1 0 0-16,-3 0-3 16,-3 0 3-16,6 0 0 15,-8 0 1-15,8 0 1 16,-6-4 0-16,6 2-2 15,-9-2 1-15,3 4 0 16,7-3 0-16,-10 3-1 0,9 0-1 16,0-2 3-16,0-2-1 15,4-1-2-15,2-1 0 16,6 3 1-16,3-5-2 16,-11 2 1-16,8 0 0 15,-3 0 0-15,0 4 0 16,1-3 0-16,-7-1 0 15,9 5 2-15,3-9 2 16,-5 5-2-16,11-5 1 16,-9 4-1-16,0-2-1 15,-5 2 3-15,-7 0-2 16,-6 0-2-16,-15 6 1 0,-3-2 0 16,0 0 2-16,-3 2 0 15,-6 0-2-15,0 0-1 16,0 0-2-16,0 0 1 15,0 0-1-15,0 0-6 16,0 0-11-16,0-6-15 16,-15-5-22-16,0 0-189 0</inkml:trace>
  <inkml:trace contextRef="#ctx0" brushRef="#br0" timeOffset="-26023.133">22490 16698 3244 0,'-4'0'185'0,"4"0"-154"15,0 0-26-15,0 0 7 16,0-6 14-16,4 2-13 16,20 0-9-16,-6-2-3 15,6 4-1-15,3 2 11 16,-6 0-2-16,6 0 6 16,-2 0 8-16,2-4-1 15,6 4-2-15,6 0-3 16,6-2-6-16,7-2 17 15,11 1-3-15,16 3-16 16,-1 0-6-16,3 0-1 16,7 0 2-16,3 0-2 15,-1 0 0-15,1 0-2 16,-1 0 0-16,19 0 0 0,-10 0 1 16,16 0 5-16,-6 0-1 15,-1 0-1-15,7 0 4 16,-21 0-5-16,-4 0 0 15,1 0-1-15,-4 0-2 16,-8 0 4-16,-4 0-3 16,10 0 2-16,-4 3-3 15,10-3 5-15,-1 0 2 16,4 0 0-16,-1 0 4 16,-5 4-5-16,-4 2-3 15,-14-4 0-15,2 2 0 16,-11 2-3-16,2-2 0 15,3 0 0-15,-2-2 5 0,8 2-5 16,1-2 2-16,5-2 1 16,-8 0 4-16,-1 0-5 15,7 0 1-15,-13 0 0 16,3 0 0-16,-8 0-1 16,2 0 1-16,-3 0-2 15,4 0-1-15,2 0 4 16,3 0-2-16,13 0-2 15,-10-2 5-15,10-2-1 16,-7 2-2-16,1-2 1 16,-4 1 0-16,-2-2 3 15,-7 3 0-15,6-4 0 16,1 6 1-16,-1-6-2 0,-9-1 0 16,4 7 1-16,-13-7-2 15,6 1 0 1,-8-1-1-16,-7 3 2 0,-6 2-1 15,3-1 1 1,7 3-2-16,-10-3 0 0,6 3-1 16,6 0 1-16,1-2-1 15,-10-2 1-15,6 2 0 16,-3-5 0-16,-15 4-1 16,4 1 0-16,-1-1 3 15,-12 0-5-15,9 1 2 16,-15 2-1-16,12-4 3 15,0 4-3-15,-6 0 0 16,10-2 3-16,-16 2-3 0,12-4-1 16,-15 4 2-16,3 0-1 15,-3 0-1-15,-6-3 0 16,0 3-2-16,0-6-14 16,-45-12-24-16,5 1-46 15,1-6-1136-15</inkml:trace>
  <inkml:trace contextRef="#ctx0" brushRef="#br0" timeOffset="-13019.799">18771 17222 1417 0,'0'0'1991'16,"0"0"-1898"-16,0 0-60 16,0 0-15-16,21 0 21 15,19 0-4-15,5-2-6 16,18-2-12-16,13 4-4 15,14 0 2-15,19 0-7 16,2 0-4-16,13 0-4 16,-9 0 2-16,3-2-2 15,-22-7-1-15,-20 3-12 16,-16 0-14-16,-18 0-8 16,-27 4-24-16,-15-4-26 0,-15-6-162 15,-18 4-2341-15</inkml:trace>
  <inkml:trace contextRef="#ctx0" brushRef="#br0" timeOffset="-12479.558">19103 16962 2691 0,'0'0'515'16,"0"0"-416"-16,-12 0-69 16,-6 2 21-16,-6 10-3 15,0 7-15-15,-7-3-16 16,-11 8-16-16,12-4 7 16,-9-1 6-16,0 1 4 0,11-6 2 15,10-1 2 1,6-6-10-16,-3-1-3 0,15 1-9 15,-6-1 5-15,6 0-3 16,-6-6 2 0,6 0 3-16,0 0 4 0,0 0 3 15,0 0 5-15,6 0-7 16,6 1 6-16,3 4-1 16,0 1-9-16,10 8 2 15,8-6-3-15,-9 10-2 16,21-1-2-16,3 4-2 15,28-1-1-15,-4-5-46 16,-20-6-172-16</inkml:trace>
  <inkml:trace contextRef="#ctx0" brushRef="#br0" timeOffset="-11143.725">12098 17845 3294 0,'-9'25'153'0,"3"9"-143"16,-6 17-10-16,3-2 0 15,9 12 14-15,0 3-6 16,0-4-5-16,0-2-3 16,0-5 0-16,15-10-29 15,-9-11-103-15,9-17-489 0</inkml:trace>
  <inkml:trace contextRef="#ctx0" brushRef="#br0" timeOffset="-10839.538">12077 17823 3376 0,'0'0'155'15,"0"0"-132"-15,6 14-22 16,15 19-1-16,12 7 24 15,3 13 0-15,1 12-12 16,5-2-7-16,3-4-1 16,-15-8-3-16,4-9 1 15,-13-11-2-15,-9-20 0 16,-3-5-1-16,-3-6 1 16,0-6 19-16,-6-26-1 15,3-13-13-15,9-7-5 0,-6-13-10 16,-6 2-14-16,6 4-21 15,-6 9-8-15,6 14-24 16,-6 23-195-16</inkml:trace>
  <inkml:trace contextRef="#ctx0" brushRef="#br0" timeOffset="-10541.658">12623 18077 3241 0,'-6'3'397'16,"6"2"-362"-16,-6 7-35 0,6 7 0 15,0 3 9 1,0 8 2-16,6 3-8 0,6-7-3 16,15-6 1-16,-9-8-1 15,16-9 5-15,-7-3-5 16,-12 0-3-16,12-21 1 15,-12-13 2-15,-9-9-10 16,-6 2-3-16,0-5-11 16,-6 8 11-16,-18 11 3 15,-3 10-17-15,-6 11-12 16,-16 6-34-16,19 0-101 16,3 6-433-16</inkml:trace>
  <inkml:trace contextRef="#ctx0" brushRef="#br0" timeOffset="-10257.062">12928 17890 3370 0,'0'0'273'0,"0"0"-241"0,9 0-19 16,9-13 0-1,18 6 7-15,7-2-7 0,5-1-5 16,0 2-8-16,-6 8-5 16,1 0-15-16,-16 0-22 15,-12 0-56-15,3 0-107 16,-12 0-846-16</inkml:trace>
  <inkml:trace contextRef="#ctx0" brushRef="#br0" timeOffset="-10089.831">13124 17861 2918 0,'0'9'486'0,"0"9"-440"16,0 4-19-16,0 13 46 15,0 9-7-15,0 6-31 16,12-4-20-16,-6 4-8 0,3-3-7 15,-3 4-2 1,-6-10-45-16,0-15-109 0</inkml:trace>
  <inkml:trace contextRef="#ctx0" brushRef="#br0" timeOffset="-9218.741">14244 17939 3281 0,'0'-2'195'16,"0"-1"-134"-16,0 3-14 15,0 0 0-15,0 0-17 16,0 0-17-16,18 22 0 15,0 11 10-15,3 6-9 0,6 7 0 16,-8 3-8-16,5-2 4 16,0-2-6-16,-6-19-4 15,-6-5 0-15,9-9 0 16,-9-12 0-16,0 0 0 16,3-25 2-16,3-16-2 15,-5-17-11-15,8-12-17 16,-12 2-15-16,-9-1-17 15,0 8-9-15,0 16-15 16,0 18-164-16</inkml:trace>
  <inkml:trace contextRef="#ctx0" brushRef="#br0" timeOffset="-8866.399">14878 18022 3421 0,'-15'-6'197'0,"-6"2"-157"15,8 4-29-15,-14 0-1 16,9 4 0-16,-9 19-3 16,9 9-7-16,-3 3-3 15,-3 1-3-15,9-4-3 16,5-5-11-16,7-11-5 15,3-12-24-15,0-4-25 16,28 0 46-16,2-26 18 0,3-7 4 16,6 3-4-16,-6 10 9 15,-14 5 1-15,2 9 11 16,-12 6 10-16,0 0-3 16,0 25 2-16,-3-3-11 15,-6 2-9-15,6-4-3 16,6-13-36-16,0-7-175 15,3 0-2028-15</inkml:trace>
  <inkml:trace contextRef="#ctx0" brushRef="#br0" timeOffset="-8304.907">15056 17930 3383 0,'0'0'174'16,"0"4"-148"-16,21 18-17 16,6 8 10-16,-12-4 2 15,12 10-11-15,-6-4-5 16,-11-3-5-16,2-6 2 16,-12 1-2-16,0-16 0 15,0 2 0-15,0-10 3 0,-15 0 5 16,2-12-4-16,-2-18 0 15,15-11-4-15,0-5-5 16,0-4-8-16,28-2-13 16,-1 11-2-16,-3 10-28 15,15 24-46-15,-12 7-194 16,0 0-314-16</inkml:trace>
  <inkml:trace contextRef="#ctx0" brushRef="#br0" timeOffset="-8117.595">15370 17995 271 0,'0'0'2808'16,"0"0"-2540"-16,0 0-159 16,0 3-37-16,6 3-13 0,-6 6-13 15,6 0-19 1,0 5-9-16,3 0-11 0,3 1 2 16,-6-1-7-16,-3-5-2 15,6 2-20-15,-9-14-30 16,6 0-44-16,3-11-217 15,-6-12-485-15</inkml:trace>
  <inkml:trace contextRef="#ctx0" brushRef="#br0" timeOffset="-7996.992">15415 17737 3255 0,'0'0'142'16,"0"15"-142"-16,0 3-99 15,0 3-179-15</inkml:trace>
  <inkml:trace contextRef="#ctx0" brushRef="#br0" timeOffset="-7672.317">15656 17963 3449 0,'-15'6'251'16,"-3"0"-226"-16,6 5-15 15,-9 4 3-15,9 8-5 16,3-2-3-16,6 5-5 16,3-8-3-16,0-6-7 15,0-4-16-15,3-8-6 0,18 0 10 16,6-18 10-16,-3-8-3 16,3 0 5-16,-8 3 10 15,-4 8 8-15,-3 15 6 16,0 0 2-16,3 11 0 15,-6 16 3-15,15 5-5 16,-12 0-9-16,0-6-3 16,9-11-2-16,-9-11-15 15,22-20-3-15,-16-19-36 16,9-8-176-16</inkml:trace>
  <inkml:trace contextRef="#ctx0" brushRef="#br0" timeOffset="-7111.83">15982 17473 3471 0,'-9'0'160'0,"3"27"-125"15,6 18-12-15,0 19 10 16,0 6 2-16,0 11-12 16,0 4-12-16,6-2-3 15,3-7-3-15,-6-9-2 16,6-15-3-16,-9-19 0 15,6 0 0-15,-6-27-4 16,0 0 0-16,0-6 0 16,0 0 0-16,0 0 1 15,7 0 0-15,-7-5-3 16,0-2 4-16,0 7 2 0,6-7 0 16,-6-5 0-16,3 4 0 15,-3 2 0-15,18-6 0 16,-12 0 0-16,-6 3-5 15,6-2-9-15,-3 5-1 16,-3 3 1-16,0 3 0 16,0 0 0-16,0 0 0 15,0 0 6-15,0 0 7 16,0 0 1-16,0 0 5 16,0 0 6-16,0-6 1 15,9 0 4-15,6-5-4 0,-3-7-12 16,12 4 4-1,3-6-4-15,3 8 0 0,1 3 0 16,-7 6 0-16,-3 3 0 16,-15 0-3-16,0 20 3 15,-6 10-1-15,0 1 1 16,-6 7 2-16,-21-5 3 16,-3 0 0-16,-4-5-1 15,1-4-4-15,6-18 0 16,3-6-9-16,9-18-33 15,15-22-89-15,0-5-877 0</inkml:trace>
  <inkml:trace contextRef="#ctx0" brushRef="#br0" timeOffset="-6907.127">16281 17632 1898 0,'0'0'1741'16,"0"0"-1670"-16,0 24-54 15,0 19 2-15,0 10 13 16,0 8-10-16,3 16-9 16,12-4-6-16,3 3-5 15,-3-12-2-15,-2-11-10 16,2-13-23-16,-9-21-29 16,0-19-74-16,-3 0-277 0</inkml:trace>
  <inkml:trace contextRef="#ctx0" brushRef="#br0" timeOffset="-6006.91">16450 17630 3178 0,'0'11'219'0,"0"4"-170"16,0 8-39-16,0 7 14 15,0 1 12-15,0 7-9 16,0 1 6-16,6 1 9 16,0-1-6-16,-3 4-3 15,-3-1-11-15,0-5-8 16,0-1-5-16,9-7-4 16,-9-6 2-16,9-6-2 15,-9-5-3-15,0-3 1 16,6-5 0-16,-6-4 0 15,0 0 0-15,0 0-1 16,0 0 2-16,0 0-1 0,0 0-3 16,0 0 3-16,0 0-1 15,0 0 1-15,0 0-1 16,0 0-1-16,0 0-1 16,0 0 0-16,0 0-1 15,0 0 1-15,0 0 0 16,0 0 4-16,0 0-4 15,0 0 1-15,0 0-1 16,0 0 0-16,0 0 0 16,0 0 2-16,0 0-2 15,0 0 0-15,0 0 0 16,0 0 0-16,0 0 0 16,0 0 0-16,0 0 0 0,0 0 0 15,0 0 0-15,0 0 0 16,6 0 3-16,-6 0-1 15,3 0 0-15,-3 0 1 16,16 0-3-16,-10 0 2 16,9-10-2-16,-3-5 0 15,9 4 1-15,-3-10-1 16,0-5 1-16,3 0-1 16,-9-6-1-16,0-3-5 15,-3 0 2-15,-9 0-2 16,0 9 2-16,0 5 2 15,-15 9 2-15,-3 12 2 16,-9 0-2-16,-3 12 7 16,-3 23-1-16,-4 12 4 15,22 8-3-15,-3 3-3 0,18-2 2 16,0-6-4-16,30-17-1 16,22-7 0-16,5-24-1 15,55-18 0-15,-22-29-29 16,-11-5-82-16</inkml:trace>
  <inkml:trace contextRef="#ctx0" brushRef="#br0" timeOffset="-5361.612">17407 18071 3180 0,'-12'0'483'16,"12"0"-418"-16,0 0-37 16,12 0-9-16,18 0 0 15,30 0-5-15,43 0 0 16,51 6-5-16,45 2-2 16,-12-2 1-16,-42 4-4 15,-48-5-4-15,-46-2-11 16,9 0-15-16,-8-3-30 15,-7 0-75-15,-27-6-308 0</inkml:trace>
  <inkml:trace contextRef="#ctx0" brushRef="#br0" timeOffset="-5106.277">18174 17851 3175 0,'0'0'400'16,"0"0"-345"-16,0 0-28 15,12 0-3-15,15 13 5 16,6 11 0-16,6 4-12 16,0 11-9-16,7-2-3 15,-1 1-2-15,-15 3-3 16,-9-3 0-16,-12 1-2 16,-9 2 1-16,0-9 1 15,-42 9 2-15,-9 3-2 16,-22 3 0-16,1-7-2 0,-4 1-23 15,10-15-46-15,24-8-180 16</inkml:trace>
  <inkml:trace contextRef="#ctx0" brushRef="#br0" timeOffset="-4720.421">19130 17855 2647 0,'0'-4'911'16,"0"4"-841"-16,0 0-45 15,0 19-8-15,0 15 10 16,0 25 6-16,3 11-3 16,12 9-10-16,1-2-14 15,-4-4-1-15,-6-9-5 16,6-17 0-16,-3-10-16 15,-9-13-16-15,0-24-36 16,0-6-67-16,0-23-573 0</inkml:trace>
  <inkml:trace contextRef="#ctx0" brushRef="#br0" timeOffset="-4422.688">19142 17928 3311 0,'0'0'290'0,"0"-6"-243"15,0 6-5-15,0 0-8 16,0 0-11-16,25 21-10 16,2 17-1-16,12 11 2 15,6 12 1-15,3 6-8 16,-2 2-3-16,-1-8-1 0,-6-8-2 16,-9-15 0-16,-2-12-1 15,-7-15-1-15,-3-11 1 16,-15-14 2-16,6-30-2 15,-9-20 0-15,0-13-2 16,0-11 0-16,0-2-4 16,0 7-9-16,0 10-6 15,0 21-12-15,0 19-61 16,0 19-196-16</inkml:trace>
  <inkml:trace contextRef="#ctx0" brushRef="#br0" timeOffset="-4129.117">19734 18144 562 0,'-6'4'3057'16,"-6"4"-2968"-16,3 6-66 15,6 12-2-15,3 7-1 16,0 6-6-16,3-5-11 15,24 1 0-15,0-8-3 16,0-7 0-16,-3-8-7 16,4-9 2-16,-13-3 1 15,9-9 4-15,-15-20 0 16,-9-6 0-16,0-6-9 0,0 3 1 16,-21 8 4-1,-12 8-4-15,-37 17-31 0,10 5-50 16,2 0-164-16</inkml:trace>
  <inkml:trace contextRef="#ctx0" brushRef="#br0" timeOffset="-2805.331">20476 18033 3331 0,'-6'0'343'0,"6"0"-297"0,0 0-24 15,0 12-9-15,0 14 9 16,6 15-2-16,3 5-10 16,10 3-7-16,-10-7-2 15,0-6-1-15,-3-7 0 16,3-11 0-16,-3-13-4 16,-3-5-1-16,-3 0-1 15,15-17 6-15,-3-18 0 16,9-7-5-16,-12-5-3 15,15 7 4-15,-6 13 4 16,-2 7 0-16,-13 14-1 0,6 6-1 16,-9 0-5-1,6 14 3-15,0 11 4 0,0 3 0 16,-3 3 0-16,9-5 0 16,-6-6 0-16,0-8-1 15,-6-9-9-15,3-3-9 16,3 0-3-16,18-9 15 15,-6-11-8-15,9-5-4 16,-12 6 2-16,10-2 9 16,-7 9 5-16,-12 12 3 15,6 0 2-15,-12 0 2 16,0 8 1-16,9 17 0 0,-9 1-2 16,0-12-2-16,6 6-1 15,-6-1 2-15,6-12-2 16,3 3-8-16,9-10-19 15,-3 0-15-15,9 0 9 16,0-11-12-16,4-16-20 16,-1-5-67-16,-3-1-58 15,-3-7-5-15,-9 1-47 16,-6 7 133-16,0 6 109 16,-6 9 338-16,0 7 30 15,-6 10-243-15,-12 0-55 16,-12 4-17-16,15 22-11 15,-6 6-12-15,9 4-10 0,3 4-10 16,9-7-4 0,0-1-1-16,0-4-5 0,27-9-2 15,-6-13-14-15,9-6-2 16,-3 0-1-16,6-21-4 16,-5-9-16-16,-13 2 12 15,0 3 19-15,-3 11 8 16,3 0 28-16,-15 14 3 15,6 0-3-15,-6 0-11 16,0 22 3-16,6 4-7 16,-3 5-6-16,9-9-5 15,-6-3-1-15,-6-7-1 16,6-11-13-16,-3-1-2 0,12-1 5 16,0-26-2-1,-3-5-9-15,0-7-5 0,4 11 10 16,-4 3 16-16,-6 18 4 15,-3 7 10-15,6 0-5 16,-9 0 0-16,15 7 4 16,-9 14-6-16,6-7-7 15,-6-2 0-15,0-6-9 16,9-6-3-16,-3 0-2 16,-3 0 3-16,15-18-4 15,-15 4 1-15,6-1 14 16,-5 9 0-16,-7 6 13 15,12 0 9-15,-15 12 12 16,6 9-14-16,0 5-1 16,-6-12-7-16,6 5-12 0,9-19-17 15,-3 0-34 1,-9-19-85-16</inkml:trace>
  <inkml:trace contextRef="#ctx0" brushRef="#br0" timeOffset="-2464.369">21744 18059 3349 0,'0'0'258'0,"0"15"-233"15,0 8-11-15,0 3 28 16,0 7-17-16,0 0-17 0,0-1-8 15,15-12 0-15,-3-2-2 16,0-3-14-16,6-15-10 16,3 0 7-16,-8 0 9 15,2-21 6-15,-3-5 1 16,-12-5-2-16,0-1-5 16,0 3 8-16,-12 6 2 15,-6 8 0-15,-13 7 0 16,13 8 0-16,-6 0 0 15,9 0-2-15,9 0-32 16,6 2-40-16,0 4-144 16,21-6-1099-16</inkml:trace>
  <inkml:trace contextRef="#ctx0" brushRef="#br0" timeOffset="-1717.422">21952 17896 3374 0,'0'0'282'15,"0"0"-253"-15,0 0-20 16,0 0-1-16,15 23 7 16,0 7-1-16,10 7-10 15,-16 1-2-15,6-3-1 16,-6 3-1-16,-9-6-1 16,0-5-1-16,0-1-2 15,-9-12 1-15,-6-2 3 16,6-12-2-16,3 0 2 0,6 0 0 15,0-26-6-15,0-8-12 16,15-5-2-16,12 4 2 16,-6 9 6-16,0 6 8 15,-9 14 4-15,-9 6 0 16,3 0 0-16,-6 6 10 16,9 20 0-16,-9-3 0 15,0 1-3-15,0-2-3 16,15-13-3-16,-3-3 0 15,0-6-1-15,16 0 0 16,5-22-5-16,0-14-9 16,-3 1 5-16,3-3 9 0,-11 12 1 15,-13 8 18-15,0 11 13 16,-3 7-5-16,-6 0-14 16,0 10-7-16,0 16-1 15,6 4-3-15,0-4 0 16,0-3-2-16,3-9-5 15,3-8-2-15,-3-6-8 16,15 0 6-16,-6-26-4 16,15-6-5-16,-11-3 1 15,-4 6 6-15,-6 9 8 16,3 8 3-16,-15 12 5 16,3 0 0-16,-3 19 1 15,0 23-1-15,0 14-1 16,0 13 1-16,0-2 0 15,0 17-3-15,-9 3-2 0,-12 0 2 16,-13 5-2 0,1-13 0-16,3-19-2 0,-3-15 2 15,0-30 7-15,15-15 15 16,-7-9-8-16,25-44-5 16,0-11-4-16,10-16-1 15,23-11-4-15,12 2-4 16,0-5-7-16,10 24-16 15,-1 10-13-15,3 16-46 16,-8 18-75-16,-16 12-505 0</inkml:trace>
  <inkml:trace contextRef="#ctx0" brushRef="#br0" timeOffset="-1569.47">22945 18123 3564 0,'0'0'192'0,"0"0"-190"16,0 0-2-16,-6 6-52 15,3-6-273-15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0" max="32767" units="cm"/>
          <inkml:channel name="Y" type="integer" min="0" max="32767" units="cm"/>
          <inkml:channel name="F" type="integer" min="0" max="4095" units="deg"/>
          <inkml:channel name="T" type="integer" min="0" max="2.14748E+0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7-27T02:58:40.0550000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19357 3353 2970 0,'0'0'361'0,"0"0"-275"0,9 0-66 16,-3 0-7-16,6 0 9 15,6 0 7-15,-3-6-6 16,6 6-10-16,3-2-2 15,0 2-1-15,4 0 8 16,-1 0-11-16,12 0 5 16,-9 0 0-16,18 0 0 0,-2 2-8 15,-1 2 4 1,0 2-3-16,7-4-5 0,-1 2 8 16,0-4-8-1,7 0 3-15,-1 0 4 0,0 0-2 16,-11 0-5-16,2 0 0 15,-6 3 1-15,-3-2-1 16,-2 3 2-16,-4-2-1 16,-3 2-1-16,6-2 0 15,3-2 0-15,-5 6 0 16,8-2 1-16,0-1-1 16,3-3 0-16,7 0 1 15,-10 0-1-15,6 0 0 16,-6 0 0-16,1 0 1 15,-10 0-1-15,0 0 0 16,-6 2 1-16,-3 2 1 0,4-3-2 16,-7 4 0-16,15-4 6 15,-12-1 1-15,12 5-1 16,-15-5 1-16,13 1-1 16,2-1 0-16,-3 4-2 15,-12-1-2-15,6 0 0 16,-6 0 0-16,1-1-2 15,-7 2 3-15,0-4 0 16,0 0-1-16,-12 2-2 16,6-2 0-16,-9 0 4 15,0 0-4-15,-9 0-8 0,-15 0-35 16,0 0-185-16</inkml:trace>
  <inkml:trace contextRef="#ctx0" brushRef="#br0" timeOffset="1199.381">24457 3315 3307 0,'0'0'160'15,"0"0"-130"-15,0 0-10 16,0 0 16-16,21 0-6 0,4 0-7 15,14 0-9-15,12 0 3 16,3 0-3-16,10 0-4 16,8 0 4-16,1 0-4 15,11 0-1-15,7 0-3 16,11 0 9-16,4 0-2 16,6-6-1-16,5 3-1 15,-5-3-2-15,6 4-3 16,-10-2-1-16,-11 4 0 15,-6 0 1-15,-7 0-2 16,-14 0 0-16,-7-1 1 16,-3-4 1-16,-5 3-3 15,-10-1 5-15,0 3 2 0,-9 0-2 16,-8-3-2-16,-7 3 0 16,0 0 1-1,-9 0-1-15,-3 0 0 0,3 0-2 16,-6 0 0-16,0 0 0 15,6 0-1-15,-6 0-1 16,3 0 0-16,3 0 0 16,-6-2 1-16,0 2 0 15,0 0 1-15,-6 0 1 16,0 0 0-16,0 0-1 16,0 0 0-16,0 0-2 15,0 0-2-15,0 0 0 16,0 0-2-16,0 0-6 0,0 0-15 15,0 0-21-15,-18 0-44 16,-3 0-455-16</inkml:trace>
  <inkml:trace contextRef="#ctx0" brushRef="#br0" timeOffset="17948.114">4773 6588 2434 0,'0'0'890'16,"0"0"-827"-16,0 0-63 16,0 0 0-16,12 0 10 15,6 0 2-15,9 0-7 16,-3 0-5-16,16 0 14 16,-1-4 7-16,0 4-9 0,3 0 2 15,7 0-13 1,2-2 10-16,0 2-11 0,4 0-3 15,-4-4-14-15,9 4-24 16,-8-3-111-16,-13 3-227 0</inkml:trace>
  <inkml:trace contextRef="#ctx0" brushRef="#br0" timeOffset="18332.216">5256 6476 2952 0,'0'0'293'0,"0"0"-293"16,0 3-70-16,15 3 70 15,3 0 56-15,6-1-12 16,18 1-17-16,-8-3-11 16,-1 3-7-16,0 0-2 15,-9 0-3-15,-6-4-3 16,-3 4 3-16,-3-2-2 16,-12-4-1-16,0 6 4 15,0 0-5-15,-6 8 1 16,-15 7 0-16,-12 7 18 0,-3 4-19 15,3 9-2-15,-25 12-44 16,10-6-144-16,15-11-1135 0</inkml:trace>
  <inkml:trace contextRef="#ctx0" brushRef="#br0" timeOffset="31080.958">14772 6933 414 0,'0'0'2671'0,"-12"0"-2522"16,12 0-94-16,0 0 27 16,-3 0-6-16,3 0-29 15,0 0-22-15,0 0-10 16,-6 0 8-16,0 0 3 16,-9 0-8-16,3 0-9 15,-9 0-5-15,-7 0-2 16,-5 0 1-16,0 2 0 15,0 4 2-15,-6 0 0 16,-4 1 0-16,1-7-1 16,3 6 5-16,0-5-9 0,-7-1 5 15,1 0 1 1,0 0 0-16,-9 0-3 0,2 0-3 16,-2-5 0-16,0-7 1 15,-1 1 3-15,-2-4-4 16,-3-3 0-16,2 4 0 15,1-4 1-15,2 0 1 16,1-2-2-16,6 3 0 16,15-3 4-16,-1-5 0 15,10 5 5-15,3-2-2 16,0-5-4-16,18-3-3 16,-12 2 2-16,9 1 0 0,6-3-2 15,0 2-2 1,0-5 2-16,0 1 0 0,0-7 3 15,21 2-3-15,-3-4 0 16,9-1 1-16,-3 1-1 16,-2 0 0-16,2 3 0 15,3 6 4-15,-6 1-4 16,9-2 0-16,-3 1 0 16,-2 8 0-16,5 1 0 15,-3 5 0-15,9-3 1 16,-3 8 0-16,4-2-1 15,-4 4 0-15,6 2 4 16,-9-1-3-16,18 4-1 16,-8 0 0-16,5 3 0 15,0 3 5-15,7 0-5 0,2 0 4 16,-6 0-4-16,6 0 0 16,-8 3 3-16,2 9-1 15,9 0-2-15,-5 0 0 16,5 2 0-16,-3 0 0 15,4 5 5-15,-4-1-5 16,6 2 1-16,-5 1-1 16,-4 2 0-16,-9 0 0 15,7 6 0-15,-10 1-3 16,-9-1 3-16,12 4 0 16,-9-1 0-16,-5 5 0 15,-7-1-1-15,6 1 1 16,-6 5 0-16,-9 1 0 15,3-5-1-15,-3 7 1 16,-9-8 0-16,-3 1 0 0,0-3 0 16,0 1 0-16,0-3 0 15,0-2 0-15,-9 0 0 16,-12 2 4-16,3-4-3 16,-9-2 1-16,-3-1 4 15,2-6 2-15,-5 1-5 16,3-4-1-16,-3-2 0 15,-9 0-1-15,5 0 2 16,-2-3-3-16,-3 3 2 16,6-3 1-16,-10-8-3 0,4 6 0 15,6-8 0 1,-3-2 0-16,-4 0 0 0,10 0 1 16,3 0-1-16,0 0 0 15,0 0 4-15,21 0-4 16,-12-6-3-16,8-3-3 15,-2 3-10-15,-3-11-22 16,0 2-80-16,6 1-1647 0</inkml:trace>
  <inkml:trace contextRef="#ctx0" brushRef="#br0" timeOffset="47281.304">10749 11045 2557 0,'0'0'781'0,"0"0"-736"16,0 0-37-16,0 0-8 16,0 0 21-16,15 0 0 15,-6 0-9-15,12 0-5 16,0 0 8-16,6 0 7 15,-5 0-5-15,20 0 0 16,-9-4 1-16,6 2-3 16,-3-2-1-16,7 2-4 0,-1-1-3 15,12 0 2-15,-2 0 9 16,14 3-5-16,3 0-10 16,10 0 1-16,-10 0-2 15,19 0 1-15,-10 0-3 16,-5 0 3-16,5 9 0 15,-8-3-2-15,-7-4-1 16,0 4 1-16,7 3-1 16,-4-4 5-16,-2 6-5 15,2-10 3-15,-9 5-3 16,7 3 0-16,-1-5 3 16,7 2-3-16,-7 0 0 15,3-4 4-15,4-2-1 16,-7 0-3-16,13 0 2 0,-13 0-1 15,3 0-1 1,-5 0 1-16,8 0-1 0,-2 0 0 16,2 0 1-16,-6 0-1 15,1 0 0 1,11 0 1-16,-8 0-1 0,-4 0 2 16,-3 0 3-16,1 2-3 15,-1-2 1-15,3 3 0 16,-2-3-3-16,5 3 0 15,-5-3 2-15,-7 0-1 16,0 4 3-16,-2-4 0 16,2 0-1-16,-9 0 0 15,0 0 2-15,1 0-4 0,-1 0 1 16,0 0 0 0,13 0 1-16,-4 0-1 0,-3 0 1 15,7 0 0-15,-7 0 2 16,6 0-5-16,-2 0 1 15,-10 0 1-15,0-4-2 16,-9 1 5-16,13 0-5 16,-10 1 1-16,0 0 3 15,0-2 3-15,-6 4-1 16,7 0-3-16,-10 0 2 16,12 0-1-16,-3 0-4 15,-8 0 1-15,-4 0 1 0,0 0 0 16,-3 0 1-1,-9 0 0-15,-6 0 3 0,0-2-1 16,-3 2-1-16,-6 0 1 16,0 0 0-16,0 0 1 15,0 0 0-15,0 0-3 16,0 0-1-16,0 0-2 16,0 0-1-16,0 0-12 15,0 0-23-15,0 0-91 16,0 0-916-16</inkml:trace>
  <inkml:trace contextRef="#ctx0" brushRef="#br0" timeOffset="58009.982">5461 7199 1270 0,'0'0'2121'16,"0"0"-2015"-16,0 0-81 15,0 0 7-15,0 0 9 16,0 0-16-16,0 0-17 16,0 0-5-16,12 0-3 15,12 0 3-15,6 0-2 16,7 0 4-16,2 0 2 16,3 0-3-16,16 0-1 15,-1 0 0-15,0 0 1 16,10 0-4-16,-10 0 2 15,6 0-2-15,1 0-1 16,-4 0 1-16,-3 0 0 16,-2 3-7-16,-7-3-2 0,-12 0-11 15,-3 0-15-15,-11 0-8 16,-10 0-9-16,-12 0-46 16,0 3-214-16,-6 3-1559 15</inkml:trace>
  <inkml:trace contextRef="#ctx0" brushRef="#br0" timeOffset="58382.068">6065 7079 3371 0,'0'0'122'0,"0"0"-103"16,0 0-16-16,15 0-2 16,9 0 11-16,9 0-6 15,6 2-6-15,-2 10 4 16,5 2-3-16,-9-2 0 16,3 7 0-16,-3-7-1 15,1 2 0-15,-7-3 0 16,-9-1 0-16,-6 4-1 15,-6-2 1-15,-6-4-5 16,0 10 2-16,-18 3 0 0,-24 7 3 16,-1 5 1-1,-8 1 3-15,-3 5-4 0,2 1-20 16,-5 7-21-16,12-9-59 16,12-11-280-16</inkml:trace>
  <inkml:trace contextRef="#ctx0" brushRef="#br0" timeOffset="67310.061">4613 12101 3322 0,'0'0'294'0,"0"0"-260"15,0 0-25-15,0 0 6 0,0 0 7 16,0 0-7 0,12 0-15-16,15 0 0 0,6 0 4 15,13 0 3-15,14 0-3 16,3 0-4-16,7 0 4 16,11 3-4-16,-2 0 2 15,2-3-2-15,1 2 0 16,-16-2-6-16,16 0-32 15,-22 0-55-15,-18 0-111 0</inkml:trace>
  <inkml:trace contextRef="#ctx0" brushRef="#br0" timeOffset="67614.774">5180 11879 3421 0,'0'0'185'0,"0"0"-151"16,0 0-34-16,0 0 4 15,19 5-4-15,5 11 0 16,9 0 0-16,0 8 4 16,9-3-4-16,-18-2 0 15,-5 6 1-15,-4-8-1 16,-9 1-1-16,-6 5-1 15,-6 0-3-15,-28 6 5 16,-11 9 7-16,-9 3-3 16,6 0-4-16,-13 3-16 15,4 7-38-15,15-9-60 0,17-11-545 16</inkml:trace>
  <inkml:trace contextRef="#ctx0" brushRef="#br0" timeOffset="68689.443">6919 12417 2299 0,'0'0'696'0,"0"0"-551"15,0 0-83-15,0 0 65 16,0 0-42-16,0 0-28 15,0 0-20-15,0 0-4 16,0 0 7-16,0 0-3 16,0 0-12-16,0 0-7 15,0 0 3-15,0 0-6 16,0 0-6-16,6 0-1 16,3 0 3-16,21 3-1 15,-3 3 5-15,31-3-4 16,5 2-1-16,9 1 1 15,19-2-3-15,9-2 0 0,-1 2-2 16,16-4-2 0,-13 0 4-16,10 0-6 0,-18 0-2 15,-10-6 2-15,-2 0-2 16,-25 0 1-16,-12 3-1 16,-14 0 1-16,-13 3-1 15,-9 0 2-15,0 0-2 16,-9 0 0-16,0 0-2 15,0 0-15-15,0 0-45 16,0 0-218-16</inkml:trace>
  <inkml:trace contextRef="#ctx0" brushRef="#br0" timeOffset="75031.93">14603 12450 2504 0,'-9'0'766'0,"3"0"-717"16,-3 0-44-16,0 0 11 15,-9 0 19-15,9 0-12 16,-3 0-12-16,-16 0-5 16,4 0 14-16,-9 0-8 15,0 0 5-15,-9 0-2 16,-1 0 9-16,4 0-6 15,-6 0-4-15,-9 0-3 16,11 0-2-16,-5 0 9 16,3-6-5-16,-1-9 2 15,1-3-1-15,0-2 0 16,0-10-4-16,-1 1-1 16,7-5-3-16,6 1 3 15,3-6-9-15,-3-1 6 0,5-4-1 16,1 3-5-16,9-8 1 15,0 2 1 1,-3-4-1-16,9 4-1 0,-3 2 0 16,9 0 0-16,6 7 1 15,0 0-1-15,0 3-4 16,12 0 4-16,15-3-5 16,0 2 5-16,9 2 0 15,7 1 0-15,-4 5-5 16,12-3 1-16,-3 5 4 15,13 4-1-15,-4-5 1 16,13 9 0-16,-16 4 0 0,21-1 0 16,-11 3 0-1,5 6 1-15,-2 0-1 0,5 6 1 16,-3 0-1-16,7 0 1 16,-13 0-1-16,-2 12 3 15,2 9-2-15,-3 2 1 16,-8 0 1-16,-7 10-3 15,0 1 3-15,-3 4-3 16,-8 7 0-16,-1 2 0 16,-9 2 0-16,6-2 0 15,-12 6 3-15,-6-1-1 16,3 1-2-16,-9-1 3 16,-6-1-2-16,0-4 1 15,-6-4-2-15,-9 1 5 0,-15 0 0 16,-9-9 4-1,-9 0 0-15,-13 0 2 0,1-5-2 16,-13-3-3-16,-5 1 0 16,0-10-3-16,2-1 0 15,-5-11 0-15,11-1-2 16,4 0 1-16,8-5 0 16,7 0-2-16,12 0 0 15,6-6-9-15,15-4-14 16,2-5-98-16</inkml:trace>
  <inkml:trace contextRef="#ctx0" brushRef="#br0" timeOffset="95031.776">10815 16676 3395 0,'-6'0'172'16,"6"0"-145"-16,-9 0-11 16,9-4 39-16,0 2-14 15,0-2-23-15,0 4-11 16,0 0 4-16,0 0 1 15,0 0-5-15,0 0-4 16,0 0 0-16,9 0-3 0,9 0 4 16,10 0-1-16,-4 0-1 15,15 0 1-15,6 0 1 16,6 0-2-16,4 4 0 16,8 2-2-16,-5 0 3 15,5 0 0-15,12-2-3 16,-8 0 0-16,-1-2 0 15,4-2 0-15,-13 0 0 16,9 0 0-16,-8 0 1 16,-7 0-1-16,3 0 1 15,-2 0 2-15,-13 0-3 16,-3 0 1-16,6 0 0 16,-8 0-1-16,5 0-2 15,-9 0 2-15,0 0 2 0,3 0-2 16,4 4 2-16,2-4-2 15,-9 0 0-15,9 0 0 16,-12 0 2-16,10 0 0 16,-4 0-2-16,3 0 0 15,-6 0 3-15,3 0-3 16,1 0 0-16,-1 0 1 16,-3 0-1-16,3 0 0 15,3 0 1-15,-2 0 0 16,2 0-1-16,-6 0 0 15,3 0 0-15,0-4 0 0,1 2 2 16,-10 2 0-16,9 0-2 16,0 0 1-16,6 0 0 15,-8-4-1-15,17 4 0 16,-6 0 0-16,6-3 0 16,4 2 0-16,-7-3 2 15,0 2-1-15,0-2-1 16,-8 2 5-16,14 2-5 15,-6 0 0-15,-5 0 0 16,-4 0 0-16,0 0 2 16,6 0-1-16,3-4-1 15,-8 2 0-15,5-2 2 16,0 1 2-16,0-4-2 16,4 1-2-16,-1-1 3 15,6 3-3-15,-2-1 5 0,-7 0-5 16,6 1 0-16,-15 2 0 15,4 2 5-15,5-4-3 16,-18 4 0-16,9-3 2 16,0 3 2-16,1 0-2 15,-4 0-2-15,3 0 0 16,0-3 4-16,3 3-4 16,-2-2 1-16,14 2 3 15,-15 0-3-15,0-3 1 16,19 0 2-16,-22 1-6 0,9-2 4 15,0-2 1 1,-6 3-5-16,-5 3 3 0,2-2 0 16,-6 2 1-16,3-4 0 15,0 4 0-15,0-2 0 16,-8-2-2-16,8 2 2 16,-9 2 0-16,3-4-1 15,-3 4 2-15,-3 0-1 16,-6 0-4-16,0 0 3 15,-3 0 0-15,-6 0 0 16,6 0 1-16,-6 0-1 16,0 0 1-16,0 0 1 15,0 0-2-15,0 0-3 16,0 0 0-16,0 0 0 16,0 0-11-16,6-8-24 15,3-1-26-15,-3-2-88 0</inkml:trace>
  <inkml:trace contextRef="#ctx0" brushRef="#br0" timeOffset="161724.917">15487 6163 3011 0,'0'0'338'0,"0"0"-231"16,0 0-62-16,0 0 30 15,0 0-24-15,0 0-10 16,6 0-21-16,6 0-7 16,10-9 1-16,17-14 1 15,18-10-7-15,22-11 1 16,11-2-4-16,13-8-2 15,2 2 1-15,-8 5-4 0,-3 12 0 16,-37 9-5-16,-15 14-20 16,-27 12-29-16,-15 0-68 15,0 0-582-15</inkml:trace>
  <inkml:trace contextRef="#ctx0" brushRef="#br0" timeOffset="162349.87">15472 5992 2910 0,'6'-5'266'0,"3"-4"-189"15,-3-3-1-15,0 5-7 16,-6 2-27-16,6 3-12 16,-2 2-11-16,-4 0 4 15,0 0 0-15,0 0 2 16,0 0 2-16,0 0-4 15,0 0-8-15,0 0-2 16,0 0-7-16,0 12-6 16,-4 11 4-16,-2 7 0 15,0 2 2-15,0 3 2 16,-9 3 1-16,9-3-1 16,0-6 0-16,-3-4-4 0,9-3 0 15,0-5-1 1,0-2 1-16,0-7-2 0,0 4-1 15,0-2-1-15,0-5 0 16,21 1 0-16,16-2 0 16,50 2-11-16,-2-5-28 15,-7-1-79-15</inkml:trace>
  <inkml:trace contextRef="#ctx0" brushRef="#br0" timeOffset="163819.883">15415 11837 2826 0,'0'0'424'15,"0"-3"-308"-15,0 0-58 16,0-2-2-16,3-4 9 16,21-3-25-16,-6-3-15 15,15 1-3-15,7-7-1 16,11 1-3-16,6-6-4 16,10-3-6-16,2-1-1 15,13 1-5-15,-16 0-2 16,9 6-4-16,-17 4-11 15,-7 3-16-15,3 0-38 16,-17 1-44-16,-10 4-326 0</inkml:trace>
  <inkml:trace contextRef="#ctx0" brushRef="#br0" timeOffset="164483.693">15545 11516 2970 0,'0'0'281'0,"0"0"-211"15,0 0-22-15,0 0 6 16,0 0-6-16,0 0-17 16,0 0-12-16,0 0-5 15,0 0 11-15,0 0 1 16,0 0-12-16,0 6-6 15,-9 9-3-15,0 8 2 16,-13 9 9-16,4 5 3 16,-9 8-6-16,9-4-4 15,3-3-2-15,-3-1-2 16,12-5 0-16,0-7-1 16,-3-3-1-16,3-10 0 15,6-3-1-15,0-4 2 0,0-5 1 16,0 0 5-16,0 0 3 15,15 0 3-15,15 0-4 16,9-14-2-16,13 2-9 16,8 0-1-16,30 10-20 15,-17 2-42-15,-16 0-148 0</inkml:trace>
  <inkml:trace contextRef="#ctx0" brushRef="#br0" timeOffset="174102.544">24681 15194 2898 0,'0'0'497'16,"0"0"-450"-16,3 0-36 16,24 0 3-16,12 0 24 15,12 0-18-15,16 0-12 16,-1 0-2-16,-2 0-1 15,2 3-1-15,-9 4-4 16,4-1-11-16,-19 0-15 16,6 0-29-16,-15-4-72 15,-2-2-191-15,-10 0-1135 0</inkml:trace>
  <inkml:trace contextRef="#ctx0" brushRef="#br0" timeOffset="174699.372">25176 15021 1857 0,'0'0'257'15,"0"0"-184"-15,0 0 431 16,0 0-100-16,0 0-274 16,0 0-59-16,0 4-10 15,0-4-8-15,0 2-11 16,0 2-8-16,6 2-1 16,0 5-5-16,-3 1 2 0,21 2-5 15,-15 6-9 1,12 2-5-16,6-2-2 0,-9 3-3 15,10 1-1-15,-4-3-3 16,-3 1 1-16,6-4-2 16,-18-4-1-16,6 5 0 15,0-7 0-15,-15-4 0 16,0 1-1-16,0 2-2 16,0-2 3-16,-15 6 4 15,-15 2 0-15,-18 7-4 16,-7-1 0-16,-8 1-9 15,0 2-14-15,-10 6-22 16,22-6-60-16,18-10-348 0</inkml:trace>
  <inkml:trace contextRef="#ctx0" brushRef="#br0" timeOffset="181066.156">31764 15536 842 0,'-9'0'1117'0,"6"0"-872"16,-3 0-183-16,-6 0-59 15,12 6 739-15,-9-3-521 16,9 1-155-16,0-4 18 15,0 0 3-15,0 0-34 16,0 0-21-16,0 0-6 16,0 0-5-16,0 0-4 15,0 0-1-15,0 0-1 0,0 0 0 16,0 0 4-16,0 0-3 16,0 0-1-16,0 0-5 15,15 0-3-15,9 0-1 16,0 0-4-16,25 2 5 15,-7 2-5-15,27-2 0 16,1 4-1-16,-1-2-1 16,13 0 1-16,-13 2 1 15,4-2-1-15,-7 2-1 16,-9-4 0-16,-14 2-6 16,-7-2-7-16,-15-2-9 15,-9 2-6-15,-6-2-8 16,-6 5-10-16,0-4-18 15,-33 4-80-15,3-4-136 16,-13 4-1476-16</inkml:trace>
  <inkml:trace contextRef="#ctx0" brushRef="#br0" timeOffset="181386.062">31770 15687 2034 0,'-6'1'209'16,"-3"9"-183"-16,6-4 750 16,-3-1-513-16,6-5-188 15,0 4-16-15,0-4 4 16,0 2-12-16,0-2-17 16,6 0-12-16,6 4-1 0,12 1 9 15,19 1-5 1,5-3-7-16,15 3-6 0,1-6-2 15,14 0-4-15,1 0-3 16,5 0-3-16,-8 0 2 16,-13 0-2-16,-3 0-7 15,-17 0-11-15,-19 0-1 16,-9 0-19-16,-15 0-10 16,0 0-49-16,0 0-274 0</inkml:trace>
  <inkml:trace contextRef="#ctx0" brushRef="#br0" timeOffset="193385.516">25740 17401 2074 0,'0'5'769'0,"0"1"-504"16,0-6-110 0,0 0-33-16,0 3-30 0,0-3-33 15,0 0-17-15,0 0-6 16,0 0-6-16,0 0-7 16,0 0-4-16,0-3-6 15,-9-8-6-15,9-4-2 16,-9 2-2-16,9-6-2 15,-18-7-1-15,12-3 2 16,3-4-2-16,-3 5 1 16,-9-14 2-16,15 6-3 15,-6 4 0-15,0 4 1 16,0 2-1-16,6 5 1 0,-6 3-1 16,6 4 0-1,0 2 1-15,0 4-1 0,0 4-1 16,0-2 1-1,0 3 0-15,0-3-2 0,0 4 1 16,0-3 1-16,0 0 0 16,0 4-3-16,0-4 1 15,6 5 2-15,-6-2-5 16,12-1 2-16,-6 0-1 16,15-3 2-16,-12 6 2 15,18-9-1-15,0 4 1 16,0 2-3-16,0 0-2 15,-2-3-4-15,2 0-2 16,0 3 6-16,-9-3 3 0,9 0 1 16,-9 0 1-16,0 0-2 15,10-8 2 1,-1 5-1-16,-9 3 1 0,9-2-3 16,0-1 3-16,-6 6-1 15,7-4 1-15,2 6 0 16,-6 1 0-16,3 0 0 15,-3-4 0-15,9 2 0 16,-5-2 0-16,5 2 0 16,6-2 0-16,-6 2 0 15,18-5 0-15,-8 5 0 16,14 2 12-16,0-9-12 16,4 7-2-16,-1-2-1 0,0 1 3 15,-2 1-4 1,-7-2 4-16,-9 4-1 0,1-2 1 15,-4-2 0-15,6 2 0 16,0-1 1-16,4 3-1 16,-1-5 0-16,6 0 0 15,4 4 0-15,2-4 0 16,-9 5 1-16,7 0 2 16,-7 0-3-16,6 0-1 15,-2 0 1-15,5 0 0 16,3 0 0-16,1-5-1 15,-1 3 1-15,13-2 0 16,-7-1 0-16,7 5 0 16,-13-6 0-16,3 2 0 15,-2 2 0-15,-1-2 0 0,3 3 0 16,7-6 0-16,-4 1 0 16,7 0 0-16,-4 4 3 15,10-4-2-15,-4-1 6 16,1 6 2-16,-1-3-1 15,-2 4-6-15,5 0 1 16,-6 0-2-16,4 0-1 16,5-2 1-16,1 2-1 15,9-4 4-15,5 2-4 16,1-2 0-16,-1 2-1 16,-2-5 1-16,-4 7 0 15,1-7 2-15,-6 2-2 16,-13-1 0-16,-3 4 1 15,-8-2-1-15,-1-1 1 16,7 2-1-16,-7 1 0 0,3-2 1 16,-8 4-1-16,8-2 2 15,-5 2 1-15,8 0 0 16,3 0 1-16,-8 0 0 16,2 0-4-16,-5 0 0 15,-1 0 0-15,-3 0 1 16,4 0-1-16,-7 0 0 15,3 0 2-15,-14 0 1 16,14 0 0-16,-6 0 3 16,-9 0-3-16,13 0-1 0,-4 0 0 15,9 0-2-15,-2 8 1 16,8 0 1-16,-2 3-2 16,-1 2 1-16,18 0 1 15,-11-1 0-15,2 2-1 16,1-6-1-16,-10 5 3 15,0-2-3-15,-8-2 0 16,5-1 0-16,-15-3 0 16,-5 0 4-16,-4-4 2 15,12 4 2-15,-6-5 1 16,1 0-2-16,-4 0-2 16,-9 0-1-16,3 0 0 15,-12 0 0-15,-8 0 1 0,-1 0 2 16,-12 0 0-1,0 0 1-15,0 0-2 16,0 0 0-16,0 0-3 0,0 0-3 16,0 0 2-16,6 0-1 15,-6 2-1-15,0 1 1 16,0 8-1-16,9 7-1 16,-9-1 1-16,0 10 0 15,0 5 3-15,0 6-1 16,0 0 1-16,0-3-1 15,0 4-1-15,0-7-1 16,0 3 0-16,0-3 1 16,0 1 2-16,-9-2-1 15,-6 5-1-15,5-4 0 16,-2-1 1-16,-9 2-2 0,6-9 2 16,3-2-1-16,0-1-1 15,0-4 0-15,0-4 0 16,-9-1-2-16,-6-2 2 15,-1-4 0-15,-2-6 0 16,-9 4 1-16,0-4-1 16,-6 0-1-16,5 0 1 15,-11 0-2-15,-3 0-1 16,2 0-1-16,-14 0 1 16,3-4 0-16,-1 4 1 15,-17-8-1-15,5 2-1 16,-14 0 2-16,-1-2-1 0,-8 1 1 15,5 4 2-15,12 0 0 16,-2 3 0-16,9 0 0 16,11 0 0-16,4 0-1 15,-1 0 0-15,-5 0 0 16,3 0-8-16,-13 0 7 16,1 0 2-16,-10 0-6 15,1 0 2-15,-7-1 4 16,1-3 0-16,-1-2 0 15,-2 0 0-15,2 3 0 16,6 1 0-16,-2-2 0 16,11 4 0-16,-8 0 1 15,15 0-1-15,-10 0 1 0,7 0-1 16,-1 0 0 0,4 0 0-16,-7 0-3 0,7 0 3 15,-4 0 0-15,4 0-3 16,-3 0 2-16,-4 0 1 15,10 0 0-15,-13 0 0 16,7 0-1-16,-10 0 1 16,7 0 0-16,-4 0 0 15,10 0 0-15,-3 0 0 16,2 0 0-16,10 0 0 16,-1 0-1-16,-2 0 1 15,3 0 0-15,2 0 0 16,-5 0 0-16,3 0 0 15,-4 0 0-15,-2 0 0 16,-4 0 0-16,4 0 1 0,0 0-1 16,2 0 0-16,4 0 0 15,3 0 0-15,-4 0 0 16,4 4 1-16,6-4-1 16,-1 5 2-16,-2-1 2 15,3-2-4-15,-4 2-2 16,7-2 2-16,-6-2 0 15,-4 4 0-15,-2-4 0 16,-3 1 0-16,-4 2 0 16,1 0 0-16,2-3 3 15,1 3-3-15,3 1 1 16,2-4 0-16,-8 2 2 0,9-2-3 16,-1 0 0-16,-8 0 0 15,-10 0 0 1,10 0 1-16,0 0-1 0,-16 0 0 15,22 0 0-15,-1 0 0 16,16 0 4-16,0 0-2 16,6 0-2-16,5 0 2 15,10 0-2-15,-3 0 0 16,0 0 3-16,9 0-3 16,6 0-1-16,3 0 1 15,-6 0 0-15,12 0 0 16,-4 0 1-16,7 0-1 15,0 0 0-15,-6 0 0 0,0 0 0 16,-6 0 1 0,3 0-1-16,3 0 0 0,-9 0 0 15,3 0 1-15,-3 0-1 16,12 0 0-16,-9 0 0 16,0 0 3-16,6 0-2 15,6 0 0-15,0 0 2 16,0 0-1-16,0 0-2 15,0 0 2-15,0 0 1 16,0 0-1-16,0 0 0 16,0 0 0-16,0 0-2 15,0 0-4-15,0 0-10 16,24 0-13-16,-6 0-32 16,9 0-185-16</inkml:trace>
  <inkml:trace contextRef="#ctx0" brushRef="#br0" timeOffset="201777.562">24590 17185 2583 0,'0'0'586'16,"-9"-4"-452"-16,9 2-36 16,0 2-3-16,0-6-23 15,0 3-27-15,9 0-17 16,3 1-4-16,0-3 4 16,3 4-3-16,7 1-12 15,11 0 1-15,9 0 0 16,6 0-2-16,10 0-3 0,11 0-2 15,-3 0-3-15,-2-5 0 16,5 5-1-16,-11 0-3 16,-1 0 0-16,-6 0-4 15,-12 0-5-15,-8 0-4 16,-16 0-9-16,-3 0-10 16,-12 0-20-16,0 0-29 15,-12 0-43-15,-3 0-274 0</inkml:trace>
  <inkml:trace contextRef="#ctx0" brushRef="#br0" timeOffset="202185.627">25100 16997 3163 0,'0'0'252'0,"0"0"-201"16,0 0-4-16,0 0 14 16,0 0-24-16,15 0-20 15,3 0-8-15,4 0 6 16,5 0 2-16,-3 0-3 16,3 0-6-16,0 12-1 15,-6-7-4-15,6 4-2 16,1 3 1-16,-7-4-2 15,-6 4 0-15,3 1 0 0,-9-1 0 16,0 2-1-16,-9-2 1 16,0 4 0-16,0 0-1 15,0 5 1-15,0-1 2 16,-24 0 7-16,-3 7-1 16,-12 2-1-16,-7-3-4 15,-8 4-3-15,12-2-4 16,-13 6-14-16,7-12-53 15,15-5-102-15</inkml:trace>
  <inkml:trace contextRef="#ctx0" brushRef="#br0" timeOffset="-207607.649">24647 16093 1506 0,'0'0'1857'0,"0"0"-1739"15,0 0-73-15,0 0 21 16,0 0-9-16,0 0-23 16,28 3-15-16,2-3 2 15,15 0 0-15,22 3-4 16,8-3-5-16,12 0-1 15,7 0-3-15,-9 0-3 16,2 0-5-16,-14 0 0 16,-22 0 0-16,-12 0-9 15,-6 2-11-15,-21 2-4 16,-6-2-11-16,3 2-21 0,-9-4-47 16,0 0-68-1,0 0-514-15</inkml:trace>
  <inkml:trace contextRef="#ctx0" brushRef="#br0" timeOffset="-207275.416">25133 15922 3338 0,'0'0'258'16,"0"0"-238"-16,0 0-14 15,0 0 9-15,25 0 0 16,5 11-2-16,0-5-3 0,12 4-5 16,-3 2 0-16,-2 0 0 15,-1 6-5 1,0-3 3-16,-3 2-3 0,-6 0 0 16,-15 3 0-16,-5-5-1 15,-7 3 1-15,0 6 0 16,0 1 16-16,-13 5-1 15,-20 8-4-15,-12 4-6 16,-9 0-5-16,-16 28-20 16,4-14-56-16,15-5-98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0" max="32767" units="cm"/>
          <inkml:channel name="Y" type="integer" min="0" max="32767" units="cm"/>
          <inkml:channel name="F" type="integer" min="0" max="4095" units="deg"/>
          <inkml:channel name="T" type="integer" min="0" max="2.14748E+0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7-27T03:02:36.3240000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19580 3672 3060 0,'-15'0'239'0,"-3"0"-194"0,-6-9-40 15,9-4 7-15,-13 0 20 16,13-5 3-16,0 1-6 16,-3-9 3-16,3-6 27 15,-6-6-15-15,0-16-19 16,-6-6-3-16,12-13-11 16,-13-7 3-16,1-11 7 15,15-5-2-15,0-9 2 16,6-4-4-16,0-2-4 15,6-6-3-15,0-21-3 16,6-31-1-16,3 13-1 16,18 14-5-16,-6 22 2 15,7 22 2-15,5-9 0 16,9-11 2-16,12 11-6 0,4 9 4 16,5 19-4-16,0 10 0 15,13 16-4-15,-1 12 4 16,7 15-1-16,2 7 0 15,1 11 1-15,-1 8 0 16,-2 0 0-16,5 5 0 16,-14 25-1-16,-4 10 0 15,-8 13 0-15,-4 12 1 16,3 14 0-16,-8 11-2 16,-7 15 1-16,0 31 1 15,-12 31-2-15,-18 34-2 0,-9-14 1 16,-6-34-2-1,0-45-2-15,-21-29 3 0,-6 15 0 16,-15 13 1-16,-6 14 3 16,-10-3 0-16,-8-4 0 15,-4-8 2-15,-2-11 1 16,-9-6-1-16,-4-10 5 16,4-12-2-16,-13-6 1 15,3-9 1-15,-2-11-1 16,-1-6-2-16,-5-5 0 15,8-9 3-15,1-9-1 16,5-6 0-16,13-6-1 16,8 0-1-16,4-16-4 15,9-10 0-15,-1-10-6 16,-2 2-15-16,3-7-28 16,5 9-80-16,7 5-749 0</inkml:trace>
  <inkml:trace contextRef="#ctx0" brushRef="#br0" timeOffset="3801.77">4474 6316 3463 0,'-3'0'171'16,"3"0"-130"-16,0 0-31 15,0 0 2-15,0 0 3 16,0 0-15-16,12 0-1 16,9 0 1-16,19 0 2 15,11 0-2-15,6 0 0 16,7 0 3-16,17 0-3 16,4 0 0-16,5 1 0 15,1-1-1-15,-1 5-1 16,-5 1-23-16,-10-4-16 15,1 4-29-15,-4-6-28 16,-21 0-160-16,-11 0-992 0</inkml:trace>
  <inkml:trace contextRef="#ctx0" brushRef="#br0" timeOffset="4197.961">5162 5981 3336 0,'0'0'168'0,"0"0"-138"15,0 0-30-15,0 0 0 16,18 0 0-16,16 11 13 15,8 10 3-15,15 0 3 16,4 3 4-16,11-1-3 16,-6-2-14-16,7-4-2 15,-16 3-2-15,-12-5-2 16,-5 2 1-16,-19-4-1 16,-9-2 1-16,-12 5 0 15,0 4-1-15,-33 8 2 16,-16 13 9-16,-14 7-3 15,-6 10-8-15,-13-2-3 16,13-1-27-16,5 3-42 0,16-13-80 16,21-14-1731-16</inkml:trace>
  <inkml:trace contextRef="#ctx0" brushRef="#br0" timeOffset="6734.849">8518 6582 2970 0,'-12'0'283'0,"12"0"-254"16,-15 2-18-16,15-2 29 15,-6 0-1-15,-6 4-18 16,3-4-10-16,-3 0 20 16,0 2 23-16,-6-2-9 15,-9 0-25-15,-6 0 5 0,-1 0 1 16,-8 0-8-1,12 0-1-15,-12 0-11 0,-7-2 3 16,13-8 3-16,-3-1 5 16,0-4-9-1,2-2 1-15,1-10-5 0,-3 4-4 16,6-6 3-16,3-6 4 16,2-1-2-16,1-1 5 15,9-5-2-15,-12-7-4 16,15 3 1-16,-12-14-2 15,0 7-2-15,5-5 2 16,7 3-2-16,-6-2 1 16,9 8 5-16,-3-1-2 15,9 9 2-15,6-2 0 16,0-2-3-16,0 7-2 0,0-3-2 16,6 3 3-1,9-3-3-15,3 3 0 0,3 3 1 16,-3-3-1-16,4 3 0 15,2 3-2-15,3 3 2 16,-9 3-1-16,6-1 2 16,3 7-2-16,1 1 1 15,2 3 0-15,3 4 0 16,15-2 2-16,-6 4-2 16,7 4-3-16,8 3 3 15,-3 3-1-15,4 0 1 16,8 0 0-16,-2 7 0 15,2 7 3-15,-3 0-3 16,-2 5 0-16,-1-2 0 16,0 4 1-16,-11-1-2 0,2 1 1 15,-12 1 0-15,3 2-2 16,-5-1 1-16,-4 7-1 16,-3 5 0-16,-3 4 2 15,-9 3-4-15,10 2 1 16,-7 9 3-16,-9-2-2 15,0 0 2-15,-6 2 0 16,0 0 0-16,-6-1 0 16,0-1-1-16,0-2 0 15,0 4 1-15,-12-3 0 16,0-1 0-16,-12-2 0 16,2 4 1-16,-5-9-1 15,3 2 0-15,-9 1 0 0,0-7 3 16,0-3 0-16,-4-6 0 15,1 1 1-15,0-7 3 16,-3-5-2-16,-4-1-1 16,1-8-4-16,-6 2 0 15,3-5 5-15,2 0-4 16,13-3 3-16,-6-3-2 16,9 0 1-16,0 0-3 15,8 0 0-15,1 0 0 16,3 0-1-16,3 0 1 0,0 0 0 15,0 0 0 1,9 0 0-16,-3 0-3 0,0 0-2 16,6-3-4-1,-6 3-5-15,6 0-3 0,-9 0-4 16,9 0-23-16,-3 0-51 16,-6 0-283-16</inkml:trace>
  <inkml:trace contextRef="#ctx0" brushRef="#br0" timeOffset="16649.338">13082 7776 1140 0,'0'0'508'16,"0"0"-508"-16,0 0 0 0,0 0 40 15,0-4 186-15,0 1-154 16,0 2-35-16,0-4-34 16,0 5 178-16,0 0-24 15,0 0 26-15,0 0-6 16,0 0-24-16,0 0-3 15,0 0-7-15,0 0-11 16,0 0-51-16,0 0-20 16,0 0-6-16,0 0-20 15,0 0-5-15,0 0-4 16,0 0-12-16,0 0-4 16,0 0-4-16,0 0 0 15,0 0 1-15,0 0-3 0,0 0 0 16,0 0 1-16,0 0-1 15,0 0-1-15,0 0 3 16,0-1-6-16,0 1 0 16,9 0 1-16,0-5 2 15,-3 5-3 1,6 0 0-16,-6 0 0 0,12 0 0 16,3 0 0-16,1 0-1 15,2 0 1-15,0 0 0 16,12 0 0-16,-6 0 0 15,9 0 0-15,1 0 0 16,5 0-1-16,9-1 1 16,-2-4-2-16,5 3 1 15,15-2 1-15,-5 4 0 0,5 0 0 16,4 0 0-16,-4 0 0 16,1 0-1-16,-4 0 1 15,0 0-2-15,13 0 1 16,-13 0 1-16,10 0 0 15,-7 0 0-15,7 0 3 16,-10 0-3-16,4 0 0 16,-1 0 0-16,-3 0 0 15,-2 0 0-15,-1 0 0 16,-8 0 0-16,2 0 0 16,3 4-1-16,-2 3 1 15,2-7 0-15,3 1 0 16,-2-1-1-16,-1 0 1 0,13 0 0 15,-13 0 0 1,3 5 0-16,-8 1 0 0,5-2 0 16,-3 2 0-16,4 0 0 15,-7 0 0-15,13-2 0 16,-7-2 0-16,3-2 0 16,-2 0 1-16,-1 0-1 15,13 0-1-15,-13 0 1 16,3 0 0-16,-2 0 0 15,-1 0 1-15,1-6-1 16,-4 6 1-16,12-2-1 16,-5-2 0-16,2 4 0 15,4 0 1-15,2 0-1 0,1 0 1 16,-1 0 0 0,0 0-1-16,-2-2 4 0,-4-2 0 15,4-2-4-15,-22 2 4 16,-3-2 7-16,1 1 1 15,-16-3-4-15,0 2 1 16,-6-2-1-16,-9 4 0 16,-6 2-3-16,3-2-1 15,-9 4-4-15,1 0 4 16,-7 0-4-16,0 0 0 16,0 0-5-16,0 0 0 15,0-6-22-15,0 1-35 16,0-6-254-16</inkml:trace>
  <inkml:trace contextRef="#ctx0" brushRef="#br0" timeOffset="20512.172">5693 8282 3366 0,'-6'0'189'0,"-3"0"-146"16,9 0-32-16,-6 0 1 15,6 0 10-15,0 0-7 16,0 0-15-16,0 0-8 15,6 0-8-15,19 0 11 16,5 0 5-16,15-3 3 16,9 3-3-16,1 0 1 15,14 0-1-15,0 0 0 16,1 0 2-16,-1 0-2 16,-5 3-26-16,-16 8-15 15,0 1-18-15,-8-3-92 16,-13-3-394-16</inkml:trace>
  <inkml:trace contextRef="#ctx0" brushRef="#br0" timeOffset="20933.351">6276 8054 3164 0,'0'0'217'0,"0"2"-174"16,0-2-43-16,0 0 5 15,0 0 1-15,12 3-1 16,0 3 3-16,12-1 5 15,-3 6 12-15,7 0-6 16,2 4-8-16,3-2-2 16,-6 8-5-16,-6-1 1 15,3-1-4-15,-6 1 4 16,-2-6 1-16,-13 6-2 16,-3-5-1-16,0 2 0 15,0-1 0-15,-12 7 3 0,-19 6-3 16,-17 4-3-1,-3 1-15-15,-16 5-7 0,-2 16-35 16,3-13-92-16,17-10-291 16</inkml:trace>
  <inkml:trace contextRef="#ctx0" brushRef="#br0" timeOffset="22606.094">10670 8888 2936 0,'0'0'207'15,"0"0"-149"-15,0 0 49 16,0 0-18-16,0 0-38 16,0-4-12-16,0 4-7 15,0 0-6-15,0 0 9 16,0 0-10-16,0 0-3 0,0 0-4 16,0 0-8-1,0 0 9-15,0 0-2 0,0 0-5 16,0 0-6-16,0 0 1 15,0 0-7-15,0 0 1 16,9 0 3-16,10 0-4 16,8 0 0-16,3 0 8 15,9 0-5-15,22 0-2 16,-4 0 5-16,12 0 3 16,13 0 0-16,2 0-5 15,7 0 1-15,5 0 0 16,-2 0-1-16,-3 0-2 15,-7 0 0-15,1 0-2 16,-16 0 1-16,-9 0 3 16,-2 0-4-16,-4 0 0 0,-12 0 2 15,7 0 1 1,-10 0 0-16,6 0 0 0,-6 0 3 16,-3 0-6-16,-5 0 2 15,2 0-1-15,-9 0-1 16,-12 0 0-16,0 0-1 15,-6 0 3-15,-6 0-2 16,0 0 3-16,0 0-3 16,0 0-1-16,0 0 1 15,0 0-2-15,0 0-13 16,-6 0-23-16,-6 0-46 16,0 0-165-16</inkml:trace>
  <inkml:trace contextRef="#ctx0" brushRef="#br0" timeOffset="23447.097">13136 8811 3273 0,'0'0'167'15,"0"0"-122"-15,0 0-25 16,0 6-6-16,0 20 4 16,0 13 7-16,-6 10 1 15,0 9-1-15,0 10 5 16,-3-1-13-16,9 0-8 15,-3-8-4-15,3-7-5 0,-6-7-8 16,6-12-24-16,-9-13-41 16,-3-12-88-16,6-8-828 0</inkml:trace>
  <inkml:trace contextRef="#ctx0" brushRef="#br0" timeOffset="23851.52">13016 8832 3180 0,'-10'0'172'0,"-5"0"-126"16,6 3-34-16,-6 14 14 15,-3 1 10-15,-3 5-5 16,3 0-9-16,6-4-2 15,6-5 5-15,-3-2-1 16,3-6-13-16,6-3 3 16,0-3-2-16,0 0-2 15,0-3 8-15,21-15-5 16,-9-12-11-16,15 1-2 16,3 0-1-16,-6 5 1 15,4 4-3-15,-1 7 3 16,-6 2 0-16,3 11-3 15,-6 0 3-15,3 0-2 16,0 18 1-16,-3 8 1 0,10 14-1 16,-10-1-1-16,9 12-5 15,12 7-34-15,-6-11-60 16,-9-12-630-16</inkml:trace>
  <inkml:trace contextRef="#ctx0" brushRef="#br0" timeOffset="30718.736">7085 10863 3324 0,'0'0'276'0,"0"0"-228"15,0 0-32-15,9 0 1 16,-9 0 13-16,18 0-17 16,3 0-6-16,18 0-5 15,13 0-2-15,17 0 5 16,19 0-2-16,2 0-3 15,4 0 2-15,8 0-2 16,-26 0-7-16,2 0-7 16,-17 0-25-16,-19 0-28 15,-15 0-37-15,-12 0-223 0,-15 0-635 16</inkml:trace>
  <inkml:trace contextRef="#ctx0" brushRef="#br0" timeOffset="31087.663">7673 10579 3381 0,'0'0'190'16,"0"0"-175"-16,0 3-15 15,0 0-3-15,6 0 3 16,19 3 4-16,2 8 1 0,12 1 0 16,-3 3 0-16,6-1-1 15,-2 6-3-15,-7-4-1 16,-3 1 3-16,-3 1 0 16,-9-8 0-16,-9 6 0 15,-3-6 1-15,-6 8-3 16,0 5 1-16,-21 4 4 15,-12 8 3-15,-18 6-9 16,-1-6 1-16,1 6-1 16,0-5-17-16,-3 3-28 15,23-5-40-15,10-11-355 0</inkml:trace>
  <inkml:trace contextRef="#ctx0" brushRef="#br0" timeOffset="37435.557">10550 11212 2167 0,'0'-3'307'0,"0"-1"-145"16,-9 2 45-16,9-2 2 15,-9-2-26-15,6 4-63 16,3-5-40-16,0 6-7 0,0-4-12 15,0 4-14-15,0 1-19 16,0 0-9-16,0 0-5 16,0 0 5-16,0 0-5 15,0 0-5-15,0 0 1 16,0-4-6-16,0 4-2 16,12-2-1-16,6 2-1 15,15-4 6-15,15 2-6 16,-6-1 0-16,13 3-6 15,-4 0-10-15,9 0-17 16,16 0-43-16,-19 0-48 16,-8 0-656-16</inkml:trace>
  <inkml:trace contextRef="#ctx0" brushRef="#br0" timeOffset="38365.61">12590 11235 3046 0,'-6'0'326'0,"6"0"-264"15,0 0-24-15,-6 0 16 16,6 0 13-16,0 0-30 16,0 0-26-16,0 0 1 15,0 0 5-15,0 0 1 0,0 0 0 16,0 0-9 0,0 0 0-16,0 0 1 0,0 0-1 15,12 0-2-15,15 0 2 16,12 0-1-16,13 0 3 15,8 0-6-15,3 0-3 16,16 0-1-16,-1 0-1 16,-5 3 0-16,-10-1 0 15,-2-2-2-15,-13 4-4 16,-12-4-6-16,-24 0-20 16,-12 2-37-16,0 2-77 0</inkml:trace>
  <inkml:trace contextRef="#ctx0" brushRef="#br0" timeOffset="42644.071">13372 10596 3163 0,'0'-6'261'0,"0"1"-193"16,0-6-32-16,6-4-9 15,15-6 8-15,3-2-12 16,9-3-17-16,6-2-2 15,7-4 0-15,-1 4 4 16,0-2-3-16,7-3-2 16,2 5 2-16,3 1 0 15,4 4 0-15,2 2 4 16,0 10-7-16,-5-1 5 16,2 9-3-16,-6 3-1 0,-8 0 2 15,-1 15-5-15,-9 11 3 16,6 6-1-16,-8 4-2 15,-10 1 1-15,9 1 2 16,-18-6-3-16,3 0 0 16,-6-2 0-16,0-6 0 15,-3-6 0-15,-3-4 2 16,-6-2-2-16,3-7 0 16,-3 1-5-16,0-2-10 15,0-4-18-15,0 0-28 16,0 0-38-16,0 0-300 0</inkml:trace>
  <inkml:trace contextRef="#ctx0" brushRef="#br0" timeOffset="43036.854">14440 10046 3301 0,'0'-2'153'16,"-12"2"-101"-16,12 0-7 16,0 0-4-16,0 0-20 15,0 0-21-15,0 18 0 16,0 8 13-16,18 9 4 0,-6 6-1 16,9-1-10-16,-12-1 1 15,13 1-3-15,-10-1-3 16,3-5 1-16,-6-1-1 15,9-6-1-15,-12-4 0 16,-6-6 0-16,0-5 3 16,0 0 0-16,0-1 9 15,-27-1 9-15,-6 1-2 16,-7 4-3-16,-11 2-7 16,-6-2-3-16,2 5-6 15,4-3 0-15,6 4-8 16,5-1-16-16,7-5-64 15,15-9-285-15</inkml:trace>
  <inkml:trace contextRef="#ctx0" brushRef="#br0" timeOffset="55767.908">24741 5893 3175 0,'0'0'117'0,"24"0"-66"16,12 0-30-16,19 0-3 15,8 0-3-15,16 0-6 0,-4 0-5 16,10 0 0 0,2 0-3-16,-14 0-1 0,-7 0-14 15,-18 0-77-15,-6 4-206 16,-17-4-1874-16</inkml:trace>
  <inkml:trace contextRef="#ctx0" brushRef="#br0" timeOffset="56198.379">25299 5678 3161 0,'0'0'286'0,"0"0"-217"15,0 0-49-15,0 0-6 16,0 0 5-16,6 0-3 15,13 2-7-15,-1 7-1 16,3 0 3-16,12 8 1 16,-9 1-4-16,3 8-1 15,0 0-3-15,-2 3-1 16,-1 1-3-16,-3-4 0 16,0 1 0-16,-9 0 0 15,-9-11-2-15,-3 4 2 0,0 1-4 16,0 3 4-16,-30 2 0 15,-12 13 1-15,-19 1-1 16,-2 4-20-16,-22 24-46 16,10-17-69-16,15-2-650 0</inkml:trace>
  <inkml:trace contextRef="#ctx0" brushRef="#br0" timeOffset="61119.134">24823 6845 3108 0,'-6'0'213'16,"6"0"-87"-16,-7 0-32 15,7 0-34-15,0 0-25 16,0 0-14-16,0 0-7 0,0 0-3 16,0 0-2-16,0 0-1 15,0 0 0-15,0 0-6 16,0 0 1-16,19 0-2 16,11 0 4-16,18 0 3 15,3 0 3-15,16 0 2 16,5 0-5-16,7 0-1 15,-7 0-4-15,16 0-3 16,-16 0 0-16,0 0 0 16,-8 0-2-16,-10 0-10 15,-24 0-13-15,4 0-27 16,-13 0-38-16,-15-3-52 16,-6 0-471-16</inkml:trace>
  <inkml:trace contextRef="#ctx0" brushRef="#br0" timeOffset="61464.564">25459 6608 874 0,'0'0'2462'15,"0"0"-2374"-15,0 0-88 16,0 0 0-16,21 0 15 16,7 8 14-16,2 7-10 15,9 2-13-15,-3 2 1 0,7 1 4 16,-10-6-1 0,0 5-7-16,-9-5 0 15,-12 0 0-15,3-5 4 0,-15-4 2 16,0 5 10-16,0 1-2 15,-15 5 2-15,-15 6-10 16,-9 7-2-16,-22 4 0 16,4 5-7-16,-27 14-32 15,11-7-63-15,16-14-332 0</inkml:trace>
  <inkml:trace contextRef="#ctx0" brushRef="#br0" timeOffset="74207.455">22342 8709 3358 0,'-3'0'214'16,"3"0"-169"-16,0 0-32 15,0 0 1-15,0 0 2 16,0 0-6-16,18 0-5 16,15 0-1-16,9-3 7 15,16-3 1-15,8 3-1 16,3 0-8-16,1 0 2 15,-1 3-5-15,1 0 0 16,-7 0-10-16,-15 0-6 16,1 0-22-16,-13 0-52 15,-3 0-59-15,-18 0-646 0</inkml:trace>
  <inkml:trace contextRef="#ctx0" brushRef="#br0" timeOffset="74549.112">22785 8401 3036 0,'0'0'473'0,"0"0"-431"16,0 0-42-16,0 0 0 15,21 0 13-15,-5 4 5 0,14 13-8 16,-3 1-6-1,3 5 5-15,-3 0 3 0,6 4-3 16,-2-3-4-16,-4 2-4 16,0-4-1-16,-9 3 1 15,0-8 1-15,-3 3-1 16,-9-8 3-16,0-2-4 16,-6 1 3-16,0 0 0 15,-18 13 3-15,-18 3-1 16,-6 7-2-16,-10 10-3 15,-20 13-13-15,15-11-57 16,8-8-113-16</inkml:trace>
  <inkml:trace contextRef="#ctx0" brushRef="#br0" timeOffset="78000.275">25858 8647 2858 0,'0'-5'269'0,"0"1"-169"15,0 2 35-15,0-2-37 16,0 2-28-16,0 2-26 15,0 0-15-15,0 0-1 16,0 0-3-16,0 0-4 16,0 0-1-16,0 0-11 15,0 0-4-15,12 0 2 16,15 0-7-16,12 0 9 16,19 0 3-16,20 2-1 0,46 11-7 15,39-1 4 1,45-6-4-16,27 0 4 0,-2-6 5 15,-13 0-4-15,-39 0-1 16,-42 0-4-16,-42-5-2 16,-37 4-2-16,-27-3-6 15,-9 4 1-15,-15-2 0 16,10-4 1-16,-19 2 1 16,-19 2-17-16,-2-5-45 15,-15 5-194-15</inkml:trace>
  <inkml:trace contextRef="#ctx0" brushRef="#br0" timeOffset="135749.775">17172 12405 2973 0,'0'0'261'15,"0"0"-167"-15,0 0-36 16,0 0 16-16,0 0-4 15,0 0-17-15,0-2-20 16,0-4 1-16,0 3-9 16,0-9-5-16,6 1-9 15,6-4 3-15,-3-9-3 16,3 1-5-16,6-9-4 16,9-6-1-16,-3-1 1 0,18-8-1 15,10 1-1-15,-1 5 0 16,12 0-3-16,19 0-1 15,2 5 4-15,13 4-2 16,6 6 0-16,2 9-3 16,7 6 5-16,-9 11-1 15,-13 0-5-15,1 5 1 16,-19 22-1-16,-6 11 2 16,-23 3-2-16,5 5 4 15,-15 7 2-15,-9-4 3 0,-3 1-3 16,-2-1 0-1,-7-4 3-15,3-6-3 0,-6-5 0 16,-9-5 0-16,9-2 0 16,-3-10 0-16,-6-2 0 15,0-7 0-15,0-2-3 16,9-2-21-16,-9-4-11 16,0 0-35-16,0 0-24 15,0-18-373-15</inkml:trace>
  <inkml:trace contextRef="#ctx0" brushRef="#br0" timeOffset="136083.583">18409 12293 3219 0,'0'0'209'0,"0"0"-173"15,0 0-35-15,6 0 15 16,6 0 21-16,6 6-6 16,9 13 2-16,1 4-11 15,5 7 1-15,-9 2-7 16,9 5-4-16,-6-1 0 16,-3-5-4-16,-3-4 4 15,-2-7 1-15,-7-10-2 16,3-4 7-16,-9-6 3 15,-3 0 3-15,21-16-3 16,-6-27-7-16,21-16-13 16,7-16-1-16,8-49-21 0,0 18-64 15,-12 13-734-15</inkml:trace>
  <inkml:trace contextRef="#ctx0" brushRef="#br0" timeOffset="138783.722">21400 13157 2683 0,'0'0'378'0,"0"0"-334"15,0-2-43-15,0-1 61 16,0 3 35-16,0 0-2 15,0 0-22-15,0 0 3 0,0 0-12 16,0 0-32-16,0 0-13 16,0 0-3-16,0 0 1 15,0 0-7-15,0 0-5 16,0 0 0-16,0 0-1 16,0 0-2-16,0 0-2 15,0 0 3-15,0 0-1 16,0 0-2-16,12 0 0 15,15 0 6-15,18 0-4 16,7 0 8-16,26 0-4 16,40 0 1-16,33 9 1 15,-3-3-2-15,-3 5 0 16,-28 0-5-16,-26 1 2 16,-1-3-3-16,7 3-2 15,-19-6-7-15,-11-6-13 0,-19 0-41 16,-21-21-48-16,-12-3-614 15</inkml:trace>
  <inkml:trace contextRef="#ctx0" brushRef="#br0" timeOffset="140847.209">21551 11821 3257 0,'0'0'180'16,"0"0"-180"-16,0 7 1 15,0 14 2-15,6 9 26 16,-6 2-18-16,6 3-7 16,-6-1-1-16,0-1-2 15,3-6-1-15,-3-4-23 16,9-8-32-16,-9-10-251 0</inkml:trace>
  <inkml:trace contextRef="#ctx0" brushRef="#br0" timeOffset="141005.19">21472 11492 2545 0,'0'0'666'0,"0"0"-666"15,0 0-313-15,0 0-5 0</inkml:trace>
  <inkml:trace contextRef="#ctx0" brushRef="#br0" timeOffset="141366.079">21925 11443 2454 0,'-3'-15'904'0,"-3"6"-848"16,-9-3-39-16,3 7 34 15,6 5-12-15,-12 0-33 16,15 11-6-16,-9 27 0 0,6 13 0 16,6 12 0-1,0 14 0-15,0 2 1 0,0 5-1 16,12-5 1-16,9 0-1 15,-9-6 1-15,0-8 0 16,3 0-1-16,-9-17 0 16,-3-5 1-16,-3-8-1 15,0-15 0-15,0-6-15 16,-24-14-25-16,-12 0-34 16,15-11-236-16</inkml:trace>
  <inkml:trace contextRef="#ctx0" brushRef="#br0" timeOffset="141494.768">21877 11954 2562 0,'15'-6'374'0,"27"-2"-374"16,-9 0-38-16,-8-4-320 0</inkml:trace>
  <inkml:trace contextRef="#ctx0" brushRef="#br0" timeOffset="142312.16">21798 12007 2457 0,'0'0'530'0,"0"0"-414"16,3 0-76-16,12-2 52 15,1-2-3-15,2-1-50 16,-3-1-20-16,9 0-8 15,3 2-10-15,-3-2 6 16,15 6-7-16,-5-5-51 16,-7 3-239-16</inkml:trace>
  <inkml:trace contextRef="#ctx0" brushRef="#br0" timeOffset="144715.792">24309 13340 1431 0,'-6'-11'1470'0,"-9"5"-1328"15,9-4-6-15,0 0 29 16,0 2-61-16,-3 6-28 16,9-2-13-16,0 2-24 15,0 2-2-15,0 0-11 16,0 0-14-16,0 0-7 16,21 0-1-16,12 0 6 15,13 0 1-15,20-4 0 16,10 4-6-16,23-6 1 15,4 1-1-15,15-1-2 16,-7 2 0-16,-5-2-3 16,-13 1-15-16,-8-10-21 15,-25 9-70-15,-30-8-298 0</inkml:trace>
  <inkml:trace contextRef="#ctx0" brushRef="#br0" timeOffset="146104.873">24406 12414 3129 0,'3'-26'187'15,"15"-10"-187"-15,-3-11 1 16,9-5 9-16,-5-9 0 15,-1-6-10-15,-9-10-14 16,-3-2-5-16,-6-9 19 0,0 3 32 16,-6 6 9-16,-15 6 8 15,-1 15-3-15,4 9-11 16,0 15-7-16,-6 17-4 16,15 8 36-16,-3 9-30 15,-3 3-25-15,-6 35-2 16,3 19-3-16,3 22 0 15,15 11 0-15,0 7 3 16,0-6-3-16,30-10 0 16,0-14 0-16,0-11-1 15,12-18-4-15,-2-9-6 16,-7-12 7-16,3-12-4 16,-3-5-1-16,3 0-3 15,-14-27 0-15,2-5 0 16,-6-1-3-16,-6 1 12 0,-6 11 3 15,3 10 7-15,-9 2 12 16,0 6 0-16,0 3-8 16,0 0-11-16,6 6-8 15,-6 11 8-15,12 4 0 16,-9 3 0-16,6-4 0 16,9-3 1-16,-3-5 2 15,3-6-3-15,-2-6-1 16,-4 0-1-16,3-9 1 15,-9-15-4-15,-6-4-6 16,0-5-13-16,-6 1 7 0,-15 5 4 16,-4 10-14-16,-8 8-27 15,-12 9-42-15,18 0-91 16,9 12-252-16</inkml:trace>
  <inkml:trace contextRef="#ctx0" brushRef="#br0" timeOffset="146397.519">25007 12031 3246 0,'0'-4'230'0,"-9"4"-178"16,-7 0-22-16,13 0 20 15,3 7-22-15,0 16-16 0,0 3-7 16,0 0-4-16,0 1-2 15,13-3 1-15,5-16 0 16,9-2-6-16,0-6-8 16,0-6 3-16,-3-20-5 15,-6-9-12-15,-9-3 4 16,-9 3 1-16,0 0-6 16,-9 9 13-16,-24 5-9 15,3 11-30-15,-30 10-34 16,17 0-129-16,10 12-163 0</inkml:trace>
  <inkml:trace contextRef="#ctx0" brushRef="#br0" timeOffset="146849.797">25224 11922 3141 0,'0'0'377'16,"0"12"-364"-16,0 8-7 15,0 13-1-15,0 16 11 16,15 7 3-16,-6 8-12 16,9 6 2-16,-12-4-1 15,3-6-1-15,-9-9-6 16,9-10 2-16,-9-13-3 0,0-10 4 15,0-12-3-15,0-6 6 16,0-3 12-16,0-29-6 16,-12-18-12-16,-6-15-1 15,3-14-4-15,3-6-3 16,3 4 2-16,9 11 4 16,0 12 1-16,0 13-3 15,15 18-6-15,12 10-9 16,-3 14 4-16,10 3 2 15,-1 9-11-15,-6 17 0 16,-15 6-4-16,-9 4-4 16,-3-1 10-16,-9-2 0 15,-45-11-51-15,-1-1-170 0,13-15-228 16</inkml:trace>
  <inkml:trace contextRef="#ctx0" brushRef="#br0" timeOffset="150441.892">4667 14964 2995 0,'-9'0'280'0,"9"0"-220"15,0 0-37-15,0 0 40 0,0 0 2 16,0 0-30-16,0 0-20 16,0-4-11-16,0 4 0 15,0 0 0-15,15 0 1 16,13 0 5-16,-4 0 1 16,15 0 4-16,3 0-7 15,19 0-4-15,-4-2-4 16,3 2 0-16,4 0-12 15,-7 0-27-15,3 0-16 16,4-4-39-16,-16 2-221 16,-15-2-1596-16</inkml:trace>
  <inkml:trace contextRef="#ctx0" brushRef="#br0" timeOffset="150837.928">5129 14759 1120 0,'0'2'1980'16,"0"-2"-1929"-16,0 6-51 0,6 0 0 15,6 1 24 1,6 6 18-16,9 2-8 0,1 5-22 16,-1-2-7-1,3 2 3-15,3-6-2 0,0 5-5 16,-5-7 6-16,-4 0-6 16,-3-7 1-16,-9 0-1 15,-6-1 4-15,-3-2-5 16,-3 4 15-16,0 3 3 15,-3 7-3-15,-27 6 15 16,9 5-14-16,-19 5-16 16,1 6 0-16,-27 17-19 15,20-5-149-15,1-14-303 0</inkml:trace>
  <inkml:trace contextRef="#ctx0" brushRef="#br0" timeOffset="158183.088">10731 14444 2995 0,'0'0'207'15,"0"0"-163"-15,0 0 40 16,0 0 6-16,0-4-24 16,0-2-28-16,0-7-12 15,0 6-4-15,9-5 4 16,6-3-3-16,3-6-9 15,3 1-6-15,6-1-5 0,7-8-3 16,2 6 0 0,12-3 0-16,9-1 0 0,10 1 0 15,2 6 0-15,19-2-1 16,2 1-1-16,4 5 2 16,21 0-1-16,2 0 2 15,4 1-1-15,-3 5 0 16,-1 4 0-16,-5 4 1 15,6 2-1-15,-16 0 0 16,10 0 0-16,-15 0 0 16,8 0 1-16,-8 8-1 15,-1 4 1-15,-5 3-1 16,-7 3 3-16,1 9 0 16,-4-5 1-16,1 8 2 15,-4 2 0-15,-5 1 1 0,-10 1 3 16,1 5-7-16,-7-4 3 15,0-1-1-15,-5 1 3 16,-13-4-3-16,0-3-2 16,-6-4 0-16,-12-10-1 15,4 0 1-15,-13-4-3 16,-6-8 4-16,0 5 5 16,0-7-3-16,-6 0 1 15,0 0 2-15,0 0-3 16,0 0-3-16,0 0-3 15,0 0-12-15,0 0-22 16,-6 0-44-16,0-4-63 0,-9-5-611 0</inkml:trace>
  <inkml:trace contextRef="#ctx0" brushRef="#br0" timeOffset="158582.289">13788 14214 2966 0,'-6'-3'329'15,"6"0"-255"-15,0 3 4 16,0 0 4-16,0 0-21 16,0 0-31-16,0 0-16 0,0 0-3 15,0 0-2 1,0 21 6-16,0 5 6 0,0 6-2 15,0 3-10-15,6 3 3 16,3 4-4-16,9-4 0 16,-3-4-3-16,10-1-2 15,-7-5-3-15,-6-7 2 16,-6-3-2-16,3-6 0 16,-3-4 0-16,-6 1 1 15,0-3 2-15,-15 0 3 16,-18 6-2-16,-10 0-1 15,-23-1 1-15,-7 4-4 16,4-4-7-16,-6-5-14 16,-16-6-21-16,22 0-58 15,11 0-351-15</inkml:trace>
  <inkml:trace contextRef="#ctx0" brushRef="#br0" timeOffset="165877.292">4251 15739 2756 0,'0'0'496'16,"0"0"-418"-16,0 0-69 15,6 0-2-15,12 0 47 16,6 0-16-16,3 0-11 15,22 0 1-15,-7-6 5 16,15-6-6-16,13 0-9 16,-1-2-8-16,6 0-10 15,1 1-1-15,-7 1-31 16,-8 2-32-16,11-2-36 16,-24 0-254-16,-5 4-2076 0</inkml:trace>
  <inkml:trace contextRef="#ctx0" brushRef="#br0" timeOffset="166233.337">4867 15519 3252 0,'0'0'170'15,"0"3"-141"-15,0-3-28 16,9 2 3-16,3 3-1 16,15 1 6-16,3-1 3 15,3 0-4-15,0 1-1 0,13 0-6 16,-13 0 3-16,6 0-4 16,-6 0 0-16,-3 0-7 15,-14 0 2-15,-4 0 0 16,-9-2-3-16,-3 7 5 15,0-4 3-15,-3 12 3 16,-25 3 4-16,-2 14-1 16,-9 5-6-16,0 2 0 15,-6 10-14-15,-10 14-31 16,10-14-148-16,21-9-1439 0</inkml:trace>
  <inkml:trace contextRef="#ctx0" brushRef="#br0" timeOffset="169018.042">10873 15934 2468 0,'0'-6'885'0,"0"0"-817"15,0 4-40-15,0-4 19 16,0 6 4-16,0 0-17 16,0 0-22-16,0 0-11 15,0 0-1-15,15 8 12 16,-12 10 4-16,12 7-4 15,-3-3-4-15,9 4 2 16,-6 5-2-16,9-2-1 16,0-1-1-16,10 2 0 15,-1-1 2-15,6 1 1 0,0-5-5 16,4 1 0-16,5 1-2 16,-6-7-2-16,12 4 0 15,1-4 1-15,-4-1-1 16,-3-6 6-16,13 2-3 15,-1-3 0-15,12 2-2 16,-8-1 4-16,2-1-3 16,1-5-2-16,-1 6 1 15,10-4 2-15,-13 3 0 16,6-4-1-16,7-5 0 16,-7 3-2-16,10-6 2 15,-4 0-1-15,7 0-1 16,2 0 1-16,-8 0-1 0,-1 0 0 15,-6-6 5 1,4-3 1-16,-1-2 0 0,-5-1-3 16,2-6 1-16,-2 4-2 15,-4-10-1-15,-3 3 2 16,-2-1-3-16,-7-4 3 16,-6 1 2-16,-9 5 1 15,7-2 1-15,-10 0 0 16,0 5-2-16,-9-1-3 15,3 3-2-15,-2 1 0 16,-4 2 1-16,0 4 0 16,-6-4-1-16,0 6 0 15,-9 0-3-15,0 6 2 16,-6 0-1-16,0 0-3 16,0 0-6-16,0 0-14 0,-12 0-27 15,-12 0-68-15,-3 0-385 16</inkml:trace>
  <inkml:trace contextRef="#ctx0" brushRef="#br0" timeOffset="169435.283">13338 16034 3455 0,'0'0'154'0,"0"0"-118"16,0 0-13-16,0 0 7 15,0 0-12-15,13 0-10 16,14 4-2-16,3 2 1 16,12-1 0-16,-3-2-5 15,1 3-1-15,-1-4 2 16,-6 2-3-16,-3-4 0 15,-12 0 1-15,3 0-1 16,-8 0 0-16,-4 0 0 16,-3 0 2-16,0 2-2 15,-6 7-2-15,3 2 1 16,3 4-1-16,-6 9 2 0,0 5 0 16,0 7 0-1,0-1 2-15,0 5-1 0,-9-1-1 16,9-5-3-16,-6-1-10 15,6-6-22-15,0-10-65 16,6-12-427-16</inkml:trace>
  <inkml:trace contextRef="#ctx0" brushRef="#br0" timeOffset="190583.8">19073 17368 271 0,'0'0'2456'0,"3"0"-2301"16,12 0-155-16,0 0 0 15,12 0 8-15,7 0-5 16,2-6-3-16,-6 1 0 15,-6 2 0-15,3 3 2 16,-6-8 22-16,-12 4 4 16,16-2 9-16,-16 3 36 15,9-2 7-15,-9 2-21 16,6 0-14-16,3 3 2 16,3 0-22-16,6 0-4 15,-9 0-8-15,7-6 0 16,-4 6-1-16,6 0-1 0,0 0 6 15,-3-3-8-15,3 3 1 16,-6 0 2-16,7-2 0 16,2 2 4-16,-6-4-1 15,12 4 1-15,6 0 23 16,-2 0-2-16,2 0-37 16,6 15-12-16,-12-12 8 15,7 8 4-15,-4-1 0 16,0-2 7-16,0-8 21 15,1 6-16-15,-1-4-8 16,6 2 2-16,0-4 2 16,-8 2-3-16,11 3 0 0,-12-4-5 15,-3 5 0-15,10-2 0 16,-13-4 0-16,3 2 1 16,0 5-1-16,0-5 5 15,1 2-4-15,-1-2 2 16,0 3-3-16,9-2 1 15,-3 0 3-15,-5 0 0 16,5 1-1-16,-6-4 0 16,-3 2-3-16,3-2 4 15,7 0-3-15,-4 0 1 16,6 0 5-16,-3 0-2 16,-2 0 0-16,-4 0 5 15,9 0-2-15,-12 0-2 16,9 0-6-16,-5 0 4 15,-7 0-4-15,9 4 3 16,6-2 0-16,-12-2 1 0,16 0-1 16,-1 0 4-16,0 0-3 15,4 0-1-15,-7 0-3 16,6 0 1-16,-6 0-1 16,7 0 2-16,2 0-1 15,-6 0 0-15,1 0-1 16,2 0 0-16,3 0 3 15,-9 0-1-15,13 0 1 16,-10 0 1-16,0 0 2 16,1 0-3-16,-7 0-3 15,0 0 0-15,0 0 2 16,-6 0-1-16,7 0 1 0,-7-6-2 16,-3 0 2-16,-3 0-1 15,6 2-1-15,-14-2 0 16,-1-4 1-16,-3 5 0 15,-3 5-1 1,-3-4 0-16,-9-2-3 0,0 0-10 16,-15 4-41-16,-9-4-159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0" max="32767" units="cm"/>
          <inkml:channel name="Y" type="integer" min="0" max="32767" units="cm"/>
          <inkml:channel name="F" type="integer" min="0" max="4095" units="deg"/>
          <inkml:channel name="T" type="integer" min="0" max="2.14748E+0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7-11T02:47:06.0660000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15697 3059 1379 0,'0'-3'834'0,"0"3"-654"16,0 0-127-16,-6 0 206 15,6 0 91-15,0 0-216 16,0 0-55-16,0 0-1 15,0 0-18-15,0 0-21 16,0 0-10-16,0 0-16 16,0 0-9-16,0 0 1 15,0 0 6-15,6 0-1 0,-1 0 0 16,16 0 5 0,-7 0-8-16,12 0-1 0,3 0-1 15,0-3-5-15,9 3 1 16,0 0-1-1,-6 0 4-15,9 0-4 0,5 0 1 16,6 0 2-16,4-2 10 16,13-2 4-16,13 2-4 15,5 0-11-15,6-2 1 16,0 4-1-16,-6 0-2 16,3 0 0-16,-3 0 1 15,-8 0-1-15,5 0 0 16,-3 0-1-16,1 0 1 15,-10 0 0-15,15 0 0 16,-5 0 4-16,2 0 1 0,-3 0 1 16,-5-5 1-16,-6-1-6 15,-3 3 0-15,-6 1-1 16,5-4 0-16,-5 3 0 16,3 0 1-16,3 0 1 15,-3 1-2-15,0-4 1 16,-3-1-1-16,3 3 0 15,-9 1 0-15,-6 0 0 16,4 0 0-16,-1 3 0 16,0-3-2-16,1 3 2 15,-4 0 0-15,6 0 0 16,-11 0 4-16,14 0-4 16,-9 0 0-16,-8 0-1 15,11 0 1-15,-2 0 0 16,-7 3 0-16,10 0 0 0,2-3 0 15,-6 3 0-15,4-3 0 16,-1 3 1-16,0 0-1 16,6-3 1-16,-3 1-1 15,-5 4 0-15,8-1 1 16,-9 2 1-16,4-3-2 16,2 5 0-16,0-2-2 15,3 3 2-15,-3-4 2 16,6 3-2-16,-3 1 0 15,-2 0 1-15,2-4-1 0,-9 3 0 16,6 1 0 0,-2 0 0-16,-1-3 1 0,3 2-1 15,12 0 0-15,-6 2-1 16,9-6 1-16,-9 5 0 16,8-1-2-16,-5 2 1 15,3-3 1-15,-6 1 0 16,6 4 0-16,3-4-1 15,-6 2 1-15,8-1 0 16,1 1-1-16,5-8 1 16,-2 8-5-16,-3-5 5 15,2-1-5-15,-2 6 2 16,5-8 2-16,-2 4-1 0,2 0 2 16,7 0 2-16,-4-4-2 15,0 3 0-15,6-1 0 16,-5-2 1-16,-1-2 1 15,-5 0-2-15,-7 0 0 16,-8 0-3-16,-3 0 5 16,-11 0-2-16,-1 0 6 15,-8 0 4-15,0 0 1 16,-6 0 7-16,-12 0-1 16,4 0-3-16,-7 0-3 15,-8 0-1-15,-6 0 0 16,2 0-1-16,-5 0-3 15,0 0 0-15,0 0-3 16,0 0 1-16,0 0-4 16,0 0 0-16,0 0-1 0,-8 0-24 15,-16-6-46-15,10-5-180 16</inkml:trace>
  <inkml:trace contextRef="#ctx0" brushRef="#br0" timeOffset="2777.398">9139 15627 2382 0,'0'3'493'15,"0"-3"-361"-15,0 0-78 16,0 0 10-16,0 0 150 16,0 0-110-16,0 0-60 15,0 0-18-15,0 0 1 16,0 0-2-16,0 0-7 15,0 0 2-15,0 0-1 0,14 0 0 16,4 0-8 0,8 0 5-16,-6 0-2 0,27 0 0 15,-6 0-2-15,11 0-3 16,6 0-1-16,-9 0-4 16,4 0-4-16,2 0 4 15,-9 0 0-15,10 0-3 16,-13 0-1-16,4 0 5 15,5 0-2-15,-3 0 1 16,4 0 1-16,2-6-5 16,-3 1 4-16,3-4-2 15,-5 7-1-15,-1-2-1 16,-5 2 0-16,-7 2 0 16,1 0 1-16,-6 0-1 15,0 0 0-15,-9 0 0 16,-2 0 0-16,-1 0 1 15,-3 0-1-15,-5 0 3 0,0 0 2 16,-6 0-1-16,2 0 0 16,-8 0 0-16,0 0-2 15,0 0-2-15,0 0 0 16,0 0 0-16,0 0-10 16,0 0-21-16,0 0-97 0</inkml:trace>
  <inkml:trace contextRef="#ctx0" brushRef="#br0" timeOffset="5323.076">23137 15571 105 0,'0'0'3139'16,"6"0"-3042"-16,3 0-95 15,3 0-2-15,14 0 48 16,3 0-15-16,20 0-4 16,9 0 6-16,-2 0-7 15,19 0-9-15,-5 0-2 0,5 0 2 16,7 0-3-16,-7 0-3 15,7 0-6-15,5 3 1 16,0 0-8-16,0-3 3 16,0 0-2-16,-3 0-1 15,-2 0 0-15,-12 0 1 16,-4 0 0-16,-10 0-1 16,-13 0 1-16,-11 0-1 15,-12 0 0-15,-11 0-3 16,-3 0 0-16,-6 0-18 15,0 0-67-15,-15 0-417 0</inkml:trace>
  <inkml:trace contextRef="#ctx0" brushRef="#br0" timeOffset="6170.963">23701 16471 611 0,'0'0'1926'0,"0"0"-1639"15,0 0-134-15,0 0 29 16,0 0-52-16,0 0-67 0,0 0-14 15,0 0-3 1,0 0 5-16,0 0-1 0,0 0-7 16,9 0-14-16,8 0-10 15,9-8-3-15,-2 4-5 16,13 2 1-16,-2-2-3 16,18 2-4-16,5-3 1 15,-3 1-3-15,6-1 2 16,17 1 2-16,-17-1-5 15,6-4 0-15,6 4 0 16,-12-3-2-16,-6-4 2 16,-8 1 1-16,-10 5 0 15,-13 0 0-15,-7 6 2 16,-2-2-2-16,-15 2 1 0,0 0-4 16,0 0-1-16,0 0-24 15,-27 0-57-15,10 0-355 0</inkml:trace>
  <inkml:trace contextRef="#ctx0" brushRef="#br0" timeOffset="7402.486">24791 8636 1982 0,'-6'4'1488'15,"0"5"-1408"-15,-6 4-80 0,7 15 4 16,-19 12 15-16,21 8 3 15,-2 15 5-15,-1-3-12 16,-3 2-4-16,3 4-6 16,6-4-2-16,-11-3-3 15,5-5-4-15,-3-7-12 16,-2-4-33-16,-4-6-27 16,6-11-97-16,3-16-469 0</inkml:trace>
  <inkml:trace contextRef="#ctx0" brushRef="#br0" timeOffset="7712.305">24538 9026 3270 0,'0'0'181'0,"0"0"-149"16,0 0-23-16,0 3 0 15,0 20 16-15,9 4 1 16,11 8 2-16,-8 1-9 16,5 6-5-16,-2-3-2 15,-1 1 0-15,9-5-4 16,-14-4 3-16,14-3 1 16,-11-11 1-16,0-3-2 15,-1-8-1-15,-2-6 4 0,-3 0 6 16,8-5 3-16,12-30-12 15,27-46-11-15,-4 4-31 16,3 1-98-16</inkml:trace>
  <inkml:trace contextRef="#ctx0" brushRef="#br0" timeOffset="14032.072">11579 6480 1150 0,'9'0'724'16,"-3"0"-506"-16,0 0-28 16,5 0-26-16,4 0-5 15,-3 0-10-15,2 0-37 16,1 0-15-16,2 0-47 15,-2 3 4-15,-1-3-5 16,6 6-16-16,-2-5 1 16,2 5 14-16,-5 0 0 15,8-2-3-15,-6-2 48 0,10-2-49 16,-13 0-20-16,15 3 1 16,-6-3-4-16,4 0-2 15,5 0-5-15,-9 0-4 16,3 3 2-16,6-1 0 15,0-2 2-15,6 4-3 16,-9-4-1-16,14 0-9 16,-5 1 6-16,-3-1-7 15,11 4 4-15,-14-4-3 16,0 2-1-16,0-2 0 16,-8 0 0-16,7 3 0 15,1-3 0-15,-5 4 0 16,-4-4 1-16,9 2-1 15,-6 1 0-15,3-1 3 16,3 2 0-16,3-4-3 0,-3 0 4 16,8 0-4-16,-2 0 0 15,6 0 3-15,-6 0-3 16,2 0 3-16,1 0-1 16,-3 0-2-16,-9 0 3 15,6 0-1-15,-3 2 0 16,8-2 2-16,-2 0-1 15,11 0 0-15,-8 0-3 16,14 0 0-16,-5 0 1 16,5 0 1-16,-3 0-2 15,-8 0 0-15,-1 0 1 16,1-2-1-16,0 2 1 16,-13-4-1-16,13 2 0 0,-15-3 0 15,9 1 0-15,0 1 0 16,-1 3 0-16,7-2 0 15,-6 2 0-15,-3 0 0 16,5 0 0-16,-2 0 0 16,0 0 0-16,0 0 1 15,-1 0-1-15,1 0 2 16,6 0-2-16,-6 0 0 16,-1 0 1-16,1 0 0 15,-6 0-1-15,-3 0-1 16,3 0 1-16,-6 0 0 15,-11 0 0-15,14 0 4 0,-12-4 0 16,4 4 1-16,-4-1 0 16,9-3 3-16,-8 2-1 15,8-1-1-15,-3 0 2 16,-3 1-1-16,1-4 0 16,-7 2-4-16,7 2 0 15,-10-2-1-15,4-1 1 16,-4 3 1-16,-2 2 2 15,-3 0 0-15,0 0 0 16,-6 0-1-16,0 0-2 16,0 0 0-16,5 0-2 15,-5 0-1-15,0 0 0 16,0 0-5-16,0 0-6 16,0-7-22-16,0 2-84 15,0-3-1640-15</inkml:trace>
  <inkml:trace contextRef="#ctx0" brushRef="#br0" timeOffset="19668.156">10542 7549 842 0,'0'0'1258'0,"0"0"-939"15,0 0-229-15,0 0-29 0,0 0-10 16,0 0-11-16,0 0-14 16,0 0 0-16,0 0 6 15,0 0-11-15,0 0 3 16,0 0 3-16,0 0-5 16,0 0 10-16,0 0-6 15,0 0 3-15,0 0 0 16,0 0 80-16,0 0 12 15,0 0-40-15,3 0-10 16,6 0-10-16,5 0-16 16,4 0-18-16,-1-4-6 15,4-2 1-15,11 2-1 0,-3 4-10 16,11-6 0-16,-2 1-3 16,3-1-1-16,-1-1-1 15,-2 6 3-15,6 1-6 16,-1 0 1-16,1 0-3 15,0 0 0-15,-1 0-1 16,-5 0 0-16,0-4 4 16,5 4-4-16,-5 0 6 15,-3-2-2-15,6-2 0 16,-4-2 0-16,4 5-4 16,0-4 5-16,-1 3-4 15,1-4 2-15,-3 5-3 16,2 1 1-16,1-4 0 15,3 4-1-15,-7-6 0 16,7 3 0-16,-12-2 0 0,3 2 0 16,3 0 0-16,-12 1 1 15,6-2-1-15,0 4 3 16,-3-1 1-16,3-4-1 16,6 5-3-16,-9-2 1 15,3 2 1-15,2 0-2 16,-5 0 1-16,3 0-1 15,-5 0 0-15,-7 0 0 16,6 0 3-16,-6 0-3 16,7 0 1-16,-1 0-1 15,-3 2 0-15,9-2 1 16,-6 5 1-16,3-4-2 16,-6 5 0-16,12-3 1 0,-3 2-1 15,6-2 2-15,-3 0-1 16,-3 1-1-16,6-2 0 15,-1 2 0-15,-5 1 1 16,0-3-1-16,-9 0 0 16,9 3 0-16,-5-4 0 15,-4 3 0-15,3-2 1 16,6 2-1-16,0-4 0 16,-3 2 0-16,-3-2 1 15,6 0-1-15,-9 4 0 16,3-3 0-16,6 2 1 15,0-3-1-15,-3 4 0 16,3-4 0-16,0 1-1 16,0-1 1-16,-3 5 0 0,3-4-4 15,-6 3 3-15,-2-2-1 16,-4 2 1-16,6-2 1 16,-14 0-1-16,11 2 1 15,-6-4 0-15,4 2 0 16,5-2 0-16,0 0 0 15,-3 4 0-15,4-4 0 16,4 2 0-16,-7-2-3 16,8 4 3-16,0 1-3 15,5 0-1-15,-5-1 1 16,-3 1 0-16,6-3 0 0,6 4-1 16,-3-2 4-1,-3-2-3-15,5 1 2 0,-2 0 1 16,-3-1 0-16,6-2 0 15,-4 4 0-15,-5-4 0 16,3 0 0-16,3 0 0 16,0 0 0-16,-6 0 0 15,0 0 0-15,0 0 0 16,-9 0 1-16,3 0-1 16,0-4 0-16,-14 2 0 15,5 2 0-15,-5-3 0 16,2 0 0-16,-2 1 0 15,3-2 0-15,-4 4 0 16,7 0 0-16,-1 0 0 16,3 0 0-16,1 0 0 0,-1 0-2 15,6 0-1-15,-5 0-4 16,5 0-2-16,0 0-4 16,-3 0 5-16,-6 0 1 15,10 0 6-15,-13 0 1 16,4 0 0-16,2 0 0 15,-3 0-1-15,-5 0 1 16,8 0 1-16,-2 0-1 16,8 0 3-16,-9 0 2 15,9 0-4-15,1 0 1 16,-7-6-1-16,9 4-1 16,-12-2 0-16,10 3 0 15,-13 1 3-15,15 0 1 0,-8 0-2 16,-4 0-1-1,0-4 1-15,4 4-1 0,-13-2-1 16,16 2 1-16,-16 0 5 16,16-3 1-16,-13 3-1 15,1-4 1-15,-3 4-1 16,8 0 4-16,-5 0 0 16,-1 0-3-16,4 0 6 15,-12 0-3-15,5 0-3 16,4 0-5-16,-3 0 1 15,-6 0 0-15,5 0-3 16,-8 0 1-16,6 0-1 0,0 0 3 16,-6 0-3-1,6 0 0-15,-6 0 0 0,3 0 0 16,-3 0 0-16,0 0-7 16,0 0-14-16,0-1-12 15,0-3-48-15,0-4-383 0</inkml:trace>
  <inkml:trace contextRef="#ctx0" brushRef="#br0" timeOffset="28598.979">10162 11838 2641 0,'0'0'391'0,"0"0"-324"16,0 0-24-16,0 0 215 15,0 1-121-15,8-1-86 16,13 0-11-16,5 0-3 16,9 0-6-16,11 0-16 15,4 0-6-15,8 0-4 16,9 0-1-16,-4 0-4 15,4 0 0-15,-3 5-5 16,-6 0-14-16,21-5-29 16,-24 0-65-16,3 0-401 0</inkml:trace>
  <inkml:trace contextRef="#ctx0" brushRef="#br0" timeOffset="31097.36">7715 12718 1849 0,'0'0'663'16,"0"0"-402"-1,0 0-133-15,0 0 63 0,0 0-12 16,0 0-81-16,0-4-39 16,0 4-15-16,0 0-3 15,0 0-14-15,0 0-3 16,0 0-2-16,0-2-3 16,15 2-2-16,17-3 1 15,5-3-4-15,7 0-4 16,20 1-3-16,-3-1-5 15,6-5-2-15,5 3-6 16,-11-4-10-16,21 4-24 16,-18-3-58-16,-15-1-466 0</inkml:trace>
  <inkml:trace contextRef="#ctx0" brushRef="#br0" timeOffset="36217.24">7948 13171 3388 0,'0'-3'124'15,"0"1"-100"-15,0-3 31 16,0 1 9-16,0 4-34 15,0 0-17-15,0 0-3 16,0 0-2-16,0 0-5 16,0 0-2-16,0 0-1 0,0 0 0 15,0 11 0 1,0 13 0-16,0 11 3 0,0 7 6 16,0 7-3-1,0 2 1-15,0 2-6 0,0-11 2 16,0 0-3-16,0-10 0 15,0-7 0-15,8-5-12 16,-8-8-20-16,6-5-50 16,0-7-346-16</inkml:trace>
  <inkml:trace contextRef="#ctx0" brushRef="#br0" timeOffset="37651.257">8808 13193 3184 0,'0'0'236'15,"0"0"-189"-15,0 0-29 16,0 0 20-16,0 6-18 15,0 6-16-15,0 1 5 16,0 7 13-16,0 9-4 16,0-1-6-16,0 6 1 15,3 0-7-15,-3-4-5 16,0 5-1-16,0-5-14 0,0 7-32 16,0-12-56-1,0-5-480-15</inkml:trace>
  <inkml:trace contextRef="#ctx0" brushRef="#br0" timeOffset="37859.759">8619 13419 3370 0,'0'-2'173'0,"14"-7"-168"16,4 4-4-16,14-1 2 15,6-2 1-15,5 4-4 16,4-1-4-16,11 2-23 16,3 0-67-16,-9 3-231 15,-8-2-2482-15</inkml:trace>
  <inkml:trace contextRef="#ctx0" brushRef="#br0" timeOffset="38432.036">9339 13188 3410 0,'0'-6'137'0,"0"3"-121"15,0-2 25-15,6-3 1 16,6 3-23-16,8-5-14 16,0 7-5-16,-2 3 0 15,8 0-1-15,-8 0-6 0,-1 20-6 16,-3 5 7-16,-8 13-8 16,-6 7 6-16,0-1 5 15,-6 8 2-15,-11-2-1 16,-12-10-2-16,0-7 4 15,11-8 0-15,-2-7 0 16,6-6 6-16,5-6-1 16,0-5 1-16,9 2 0 15,0-3-2-15,0 0-1 16,0 0-3-16,0 0 0 16,12 0 3-16,14 0 7 0,6 0-5 15,6 0-5 1,14 0-26-16,-3-4-62 0,-5-1-266 15</inkml:trace>
  <inkml:trace contextRef="#ctx0" brushRef="#br0" timeOffset="38717.926">10124 13171 3341 0,'0'0'265'0,"6"0"-250"16,-6 11-11-16,5 14-4 15,-2 5 11-15,15 6-5 16,-9-2-2-16,-4 3-3 15,10-1-1-15,-9-5-7 16,-1-3-35-16,-5-5-51 16,0-11-320-16</inkml:trace>
  <inkml:trace contextRef="#ctx0" brushRef="#br0" timeOffset="38912.994">10022 13332 3452 0,'0'0'152'0,"0"0"-131"16,0 0-10-16,15 0 11 15,8 0-2-15,9 0 1 16,6 0-12-16,2 3-9 16,7-3-7-16,17 0-31 15,-9 0-78-15,-11 0-429 0</inkml:trace>
  <inkml:trace contextRef="#ctx0" brushRef="#br0" timeOffset="39625.626">10792 13197 3213 0,'0'-5'381'0,"0"-1"-340"16,0 2-22-16,9-4 17 15,8 0-20-15,-5 3-16 0,8 1 2 16,-2 4-2-16,2 0-7 16,-17 0-9-16,11 9-5 15,-14 7-2-15,0 4 9 16,0 2 10-16,0 4 4 15,-5 2-3-15,-4 1 3 16,0-9 0-16,0-3-1 16,4-1 1-16,5-7-4 15,0 2-1-15,0-2 4 16,14 1-1-16,4-4 2 16,-7 6 5-16,10-4 1 15,-7 3 0-15,4 3-2 16,-13 0 1-16,1 6 0 0,-6-3-2 15,0 6 6 1,-11-3-4-16,-10 1-1 0,-11 3-4 16,9-5 0-1,-6-7-6-15,14-12-38 0,-5 0-61 16,14-19-613-16</inkml:trace>
  <inkml:trace contextRef="#ctx0" brushRef="#br0" timeOffset="39851.686">11312 13242 3552 0,'0'6'95'0,"0"8"-77"15,0 2-1-15,6 13 2 16,9-1-12-16,-10 0-4 15,7-2-3-15,-12-4-2 16,3-3-21-16,-3 4-32 16,0-9-48-16,0-6-339 0</inkml:trace>
  <inkml:trace contextRef="#ctx0" brushRef="#br0" timeOffset="40022.581">11274 13377 2048 0,'0'0'1534'0,"0"0"-1454"16,0 0-61-16,0 0 3 15,18-3-10-15,8-6-12 16,6-2-6-16,23-5-18 16,-3 5-59-16,-11-3-271 0</inkml:trace>
  <inkml:trace contextRef="#ctx0" brushRef="#br0" timeOffset="40160.614">11765 13295 3203 0,'0'0'249'0,"6"0"-201"0,0 0-48 16,26-2-6-16,-9-13-128 15,3 1-2315-15</inkml:trace>
  <inkml:trace contextRef="#ctx0" brushRef="#br0" timeOffset="40271.553">12044 13231 3066 0,'15'0'29'16,"-1"-7"-29"-16,10-4-417 0</inkml:trace>
  <inkml:trace contextRef="#ctx0" brushRef="#br0" timeOffset="40414.802">12341 13202 2023 0,'0'0'1329'0,"0"0"-1237"16,0 0-74-16,11 0-18 15,-2 0-52-15,8 0-409 0</inkml:trace>
  <inkml:trace contextRef="#ctx0" brushRef="#br0" timeOffset="40901.74">12939 13112 3400 0,'-3'0'191'0,"3"-2"-130"16,0 2 2-16,0 0-22 15,0 0-17-15,0 0-19 16,0 0-5-16,0 16 3 16,0 9-1-16,0 10 0 15,3 2-2-15,6 2 0 16,3-2-10-16,-12-4-17 16,0 0-36-16,0-8-83 15,0-10-695-15</inkml:trace>
  <inkml:trace contextRef="#ctx0" brushRef="#br0" timeOffset="41088.384">12794 13293 3557 0,'0'-4'108'0,"0"-2"-91"15,23-1 15-15,12 0-18 16,12-4-12-16,14 3-2 15,-3 0-7-15,3 3-17 16,8-5-32-16,-16 2-69 16,-7 0-412-16</inkml:trace>
  <inkml:trace contextRef="#ctx0" brushRef="#br0" timeOffset="41640.346">13762 13027 3288 0,'0'-13'133'0,"0"1"-92"16,0 1 32-16,0-4-29 16,-6 8-30-16,-3 1-5 15,0 6-1-15,-5 0-1 16,-4 0-6-16,-2 2-1 16,-6 27 1-16,0 2 1 15,11 2 2-15,-5 4-4 16,8-3 1-16,6-9-1 15,6 0 0-15,0-11-3 16,0-1 1-16,6-8-2 16,9-5 4-16,8 0 5 0,-6 0-5 15,15-12-4 1,-6-11-6-16,4-5-3 0,-4 1 5 16,-9 7 5-16,-2 5 3 15,-4 7 6-15,-11 8 16 16,3 0 1-16,-3 3-8 15,9 26 9-15,-9 7-2 16,9 4-13-16,-4 7-4 16,1-4-1-16,-3-1-3 15,6-6 1-15,-9-7-2 16,0-13-18-16,0-4-43 16,0-12-182-16</inkml:trace>
  <inkml:trace contextRef="#ctx0" brushRef="#br0" timeOffset="47334.36">12419 14040 3077 0,'0'0'211'0,"0"0"-211"0,9 0-8 15,17 0-5-15,23 0 0 16,1-11-188-16,-9 2-609 0</inkml:trace>
  <inkml:trace contextRef="#ctx0" brushRef="#br0" timeOffset="47560.044">12358 14201 3259 0,'0'0'155'16,"0"0"-122"-16,0 0-1 16,20 0 17-16,4-11-21 15,14-4-18-15,-4 1-10 16,22-6-31-16,-7 6-142 15,-11 0-1879-15</inkml:trace>
  <inkml:trace contextRef="#ctx0" brushRef="#br0" timeOffset="48302.634">13218 13802 3355 0,'0'-2'209'0,"0"-4"-160"0,0 4 0 16,6-1-5-16,-6 3-14 15,0 0-16-15,0 0-7 16,0 0-3-16,0 0-4 16,0 3 0-16,0 16 0 15,-6 9 5-15,-17 10 1 16,8 3-2-16,-11 0-1 16,9-2-2-16,-6-6 1 15,14-4-1-15,-3-7-1 16,1-10 0-16,8-1 0 15,3-3 1-15,0-8-1 16,0 3 1-16,0-3-1 16,0 0 0-16,0 0-6 15,3 0-5-15,20 0 10 0,9 0 1 16,11-3 0-16,4-5 0 16,5-10-5-1,-2 7-10-15,2-3-24 0,-6-3-29 16,1 3-47-16,-21 0-422 0</inkml:trace>
  <inkml:trace contextRef="#ctx0" brushRef="#br0" timeOffset="48578.204">13314 13883 3079 0,'-3'0'424'0,"3"7"-380"15,-6 7-35-15,6 10 26 16,-5 7 1-16,5 8-7 16,0-1-7-16,0 8-4 15,0-7-10-15,0 1-6 16,0-4-1-16,0-7-1 15,0-4-19-15,0-8-38 16,0 1-78-16,0-13-654 0</inkml:trace>
  <inkml:trace contextRef="#ctx0" brushRef="#br0" timeOffset="49793.323">13811 13761 2474 0,'0'-4'924'0,"-9"2"-838"0,9 2-48 16,0 0 26-16,0 0-20 16,0-2-22-16,-3 2-5 15,-3 0 2-15,-5 0-9 16,-9 0-7-16,2 0 2 16,-11 0 4-1,3 0 1-15,6 0 1 0,-15 10-1 16,20-1-3-16,-5 5-3 15,2 0 0-15,10-3-4 16,-4 1 2-16,12-1-1 16,0-2 1-16,0-5-1 15,0 6-1-15,0-4 3 16,0-4-1-16,0 3 2 16,0 3-2-16,0 2-2 15,0-2 3-15,0-2-3 0,0 6 2 16,0-3-1-16,0 1-1 15,0 2 0-15,0-4 0 16,6-1 1-16,-6 6-1 16,6-2 3-16,-6-5-3 15,8 4 3-15,-8-1-3 16,0-1 0-16,0-2 1 16,0 0-1-16,6 0 0 15,-6-5 1-15,0-1-1 16,0 4 0-16,6-4 1 15,-6 0 2-15,0 0-3 0,0 0 4 16,0 0-1-16,6 0-3 16,-3 0 0-16,20-5 1 15,-14-4 3-15,17-2 1 16,0-4-5-16,3 5 2 16,0 0-2-1,0 3 1-15,0 0-1 0,0 5 0 16,-3 2-2-16,-2 0-2 15,-4 6-4-15,-8 14-6 16,-4 1 12-16,1 8 2 16,-9 5 0-16,0 5 3 15,-23 0-1-15,-9 1 2 16,-18-1-1-16,-8-11-1 16,3-8-2-16,-15-20-21 15,9-17-63-15,18-22-584 0</inkml:trace>
  <inkml:trace contextRef="#ctx0" brushRef="#br0" timeOffset="53188.155">17556 9609 2903 0,'0'-1'190'0,"0"1"-126"16,0-5 163-16,0 0-105 15,0 0-84-15,0 0-19 16,0 1 12-16,0-2-9 16,0 1-6-16,-6 2-7 15,-11 3-2-15,-9 0-7 16,-3 0 0-16,-12 20-1 15,0 16 1-15,-11 9 3 0,5 9-3 16,7 8 0 0,2 3 0-16,15 0 1 15,5-5 2-15,18-8-3 16,0-1 0-16,0-17 0 0,29-5 3 16,-5-7-3-1,10-13-3-15,-2-6 0 0,3-3 3 16,-11 0 4-16,-1 0-4 15,-6-12 2-15,-11-4 2 16,-6-1-4-16,0-3 1 16,0 2 4-16,-17 4-2 15,2 1-3-15,-5 5 0 16,8 2 0-16,6 2 0 16,6 4-2-16,0 0-5 15,0 0-8-15,0 0-3 0,12 0-5 16,14-2 13-16,0-3 10 15,3 1-1-15,-3 2-3 16,-14 2 4-16,3 0-3 16,-4 0 3-16,-5 0 3 15,-3 13 7-15,6 7 3 16,5 5 1-16,-11 4-1 16,12-2-7-16,-10 0-2 15,1 0-3-15,0-7-1 16,3-3-12-16,-9 3-41 15,0-11-64-15,0-4-575 0</inkml:trace>
  <inkml:trace contextRef="#ctx0" brushRef="#br0" timeOffset="53625.384">18044 9664 2906 0,'-11'-11'559'0,"-4"4"-515"0,6 5-27 15,-14 2 3-15,3 0 11 16,-1 0-20-16,-11 20 1 16,3 11 10-16,-3 10 0 15,-2 8-9-15,10 4-8 16,1 4-5-16,9 1 0 15,14-3 0-15,0-4 1 16,0-4-1-16,8-10 0 16,13-6 0-16,5-6 0 15,20-14-6-15,24-11-30 0,-12-6-39 16,0-16-301-16</inkml:trace>
  <inkml:trace contextRef="#ctx0" brushRef="#br0" timeOffset="53951.898">18451 9615 3252 0,'-9'0'244'0,"-14"0"-190"16,-6 0-13-16,0 8 5 0,-9 17-17 16,0 16-8-16,-2 6-7 15,11 8-2-15,2 4-2 16,10-1-2-16,17 0-3 16,0-6-1-16,0-9-1 15,32-6 1-15,9-12-4 16,11-5 0-16,3-13-11 15,44-7-32-15,-21-10-85 16,-2-18-1763-16</inkml:trace>
  <inkml:trace contextRef="#ctx0" brushRef="#br0" timeOffset="66783.545">12445 5128 3192 0,'0'0'194'0,"0"0"-44"15,0 0-97-15,0 0-36 16,0 0-17-16,15 21 1 0,-4 10 2 16,-8 11 2-16,15 11 8 15,-7 6-6-15,-8 2 1 16,6-2-8-16,-9-9 0 16,0-2-18-16,0-3-33 15,-9-14-54-15,6-13-581 0</inkml:trace>
  <inkml:trace contextRef="#ctx0" brushRef="#br0" timeOffset="67308.011">12283 4993 1057 0,'14'-23'2341'0,"9"-2"-2246"15,18-3-74-15,14 0-14 16,12 5-1-16,9 12 2 16,11 11-1-16,-3 3-2 0,-3 37-4 15,-11 13-1-15,3 17 1 16,-33 10-1-16,1 4 5 16,-29 4 5-16,-12 3 8 15,0-8-6-15,-29-4-2 16,-15-3 0-16,-14-5 2 15,-18-9 6-15,-5-11-4 16,-12-12-7-16,-32-19 2 16,-32-20-4-16,6-16-1 15,26-33-4-15,12-22-3 16,43-5 3-16,-2-16-4 16,13-18 1-16,36-1 1 15,23 7-4-15,67-5-2 16,67 3-9-16,52 25-41 15,-15 25-63-15,-34 33-330 0</inkml:trace>
  <inkml:trace contextRef="#ctx0" brushRef="#br0" timeOffset="69319.337">15955 6643 2800 0,'0'-6'575'16,"-6"4"-519"-16,6-4-11 16,0 0 7-16,0 1-9 0,0-3-21 15,0 4-11 1,12-5-2-16,5 2 0 0,10 1-6 15,-4 0 0-15,-3 4-3 16,6 2 0-16,-8 0 0 16,-1 0-1-16,-2 14-4 15,-4 2 2-15,4 7 3 16,-15 5-4-16,0 3-1 16,0 8-2-16,0 1-3 15,-26 6 7-15,-6-5 3 16,-3 2 0-16,6-6 0 15,-3-7 1-15,14-10 4 16,1-5 5-16,11-7 0 0,0-6 3 16,-5 2-4-1,11-4-5-15,0 0 2 0,0 0 1 16,0 0-3-16,17 0 2 16,12-4 1-16,9-10 4 15,14-2-2-15,-2-4-9 16,5 3-13-16,9-2-33 15,-15 6-65-15,-5 0-526 0</inkml:trace>
  <inkml:trace contextRef="#ctx0" brushRef="#br0" timeOffset="69986.09">15891 6336 3246 0,'0'-12'167'15,"0"-7"-128"-15,18-1 10 16,8 0 1-16,6-3-13 16,11 10 0-16,4 1-12 15,5 9 2-15,9 3-11 16,6 3-11-16,0 26-5 16,0 8 1-16,5 7 1 15,-11 10-2-15,-3 3 2 16,-8 5-2-16,-12 3 0 0,-6 5 0 15,-24-3 0 1,-8 9 0-16,-3-2 3 0,-34 2-2 16,-27-3 1-16,-9-8 0 15,-23-9 0-15,-8-11 4 16,-30-14-1-16,3-13-1 16,0-18 0-16,6-14-1 15,30-41 6-15,2-21 2 16,17-16-4-16,32-18-4 15,27-2-3-15,17-4 0 16,29 9-1-16,35 11-3 16,23 11-11-16,3 15-16 0,55 21-25 15,-31 21-41 1,-18 25-486-16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0" max="32767" units="cm"/>
          <inkml:channel name="Y" type="integer" min="0" max="32767" units="cm"/>
          <inkml:channel name="F" type="integer" min="0" max="4095" units="deg"/>
          <inkml:channel name="T" type="integer" min="0" max="2.14748E+0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7-27T07:25:56.2030000"/>
    </inkml:context>
    <inkml:brush xml:id="br0">
      <inkml:brushProperty name="width" value="0.05292" units="cm"/>
      <inkml:brushProperty name="height" value="0.05292" units="cm"/>
      <inkml:brushProperty name="color" value="#C00000"/>
    </inkml:brush>
    <inkml:brush xml:id="br1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7704 3186 1104 0,'0'0'522'16,"0"0"-399"-16,0 0-75 15,0 0-24-15,0 0-24 0,0 3 0 16,0 6 0-16,0-3 264 16,0 0 12-16,0-3-29 15,0-3-99-15,0 0-68 16,0 2-15-16,0-2 2 16,0 0 1-16,0 5-18 15,0-5-11-15,0 0-5 16,0 1-9-16,9-1-1 15,-6 6 0-15,12-2-5 16,-9-2-1-16,15 1 3 16,-6 0-1-16,9 0-5 15,6 1 0-15,-3-4-4 16,10 2-4-16,11-2 4 16,-9 0 5-16,6 0-7 0,1 0-4 15,-1 0-4 1,0 0-1-16,-8 3 1 0,11 3 3 15,-6-4-4-15,9 1 1 16,-14 1 0-16,17-4-1 16,-9 0 0-16,0 0 1 15,7 0-1-15,-10 0 2 16,15 0 2-16,-5 0-3 16,-1 0-1-16,-6-4 0 15,1 4 4-15,-1 0-4 16,-9 0 0-16,12 0 1 15,-5 0 0-15,14-3 3 16,-12 1 0-16,3-4-3 0,-5 3-1 16,-1-3 5-16,-9 3-5 15,3 0 1-15,-14 3-1 16,8-3 0-16,-12 1 3 16,-6 2-3-16,9-4 0 15,-12 4 6-15,9 0-6 16,-12-6 5-16,0 6-5 15,-3-1 0-15,-3 1-15 16,0-5-55-16,0 0-469 0</inkml:trace>
  <inkml:trace contextRef="#ctx0" brushRef="#br0" timeOffset="13197.261">20959 5045 1450 0,'0'0'460'15,"0"0"496"-15,0 0-651 16,0 0-205-16,0 0-57 16,3 0-22-16,12-3 15 0,4-9 4 15,2 6-7-15,0-2 0 16,3-4-4-16,9 3-12 15,0 4-11-15,1 1-1 16,2 2-2-16,-3 2 0 16,12 0-3-16,-6 0-1 15,7 17-2-15,-7 6-8 16,0 7-2-16,-12 1-14 16,-18 8 4-16,0 7 10 15,-9 13 8-15,-12 6 5 16,-27 14 10-16,-12 5 0 15,0 5-4-15,-4-4 0 16,10-7 4-16,12-2 6 16,3-6-9-16,14 0 3 15,4-10-4-15,12-8-6 0,0-8 0 16,3-12 2 0,25-6 4-16,14-2-2 0,3-10-4 15,6 1 1-15,1-9 2 16,-7-4-3-16,9-2 0 15,-14 0-2-15,-10 0 2 16,-3 0-1-16,-18 0 1 16,0 0-1-16,-9 0 1 15,0 6-2-15,0 6 2 16,0 3 1-16,0 11 5 16,-9 10 3-16,0 11-6 15,3 7-1-15,0 6 6 16,6 7-5-16,0 6 7 0,0 4-4 15,0 10 2 1,0 9-2-16,0 8-1 0,0 9 2 16,0 13-3-16,18 6-4 15,3 8 0-15,-3 0 4 16,0 6-4-16,3 7 5 16,-12-4-5-16,10 0 3 15,-13-5-3-15,0-11 4 16,-6-14-4-16,0-11 3 15,0-11 2-15,-25-13 5 16,4-5 0-16,-12-11-1 16,-3-10 4-16,-6-11-3 0,2-12-6 15,-5-18-4 1,0-13 0-16,-12-34-24 0,11-31-53 16,7-18-846-16</inkml:trace>
  <inkml:trace contextRef="#ctx0" brushRef="#br0" timeOffset="47476.204">18623 9118 1435 0,'0'-2'646'0,"0"-1"-363"16,0 0-138-16,3-6-15 15,-3 6-49-15,9-3-22 16,-9 3 76-16,0 1-56 16,0-1 201-16,0 0-176 15,0-3-64-15,0 3 5 16,-12 3-18-16,-3 0-15 15,0 0-12-15,-9 0-4 0,0 15 3 16,-12 20 1-16,2 5 0 16,4 13-4-16,3 8 4 15,18-2 0-15,0 0-5 16,9-4-2-16,0-8-3 16,9-9-1-16,15-9-10 15,15-11-4-15,-2-12 12 16,11-6 13-16,3 0-1 15,-6-27 1-15,4-7-13 16,-10-7-1-16,-9-1 6 16,-9 7 8-16,-15 8 16 15,0 7 10-15,-6 12 17 16,0 5-1-16,0 3-14 16,0 0-19-16,0 0-9 0,0 0-17 15,0 15-2-15,3 6 10 16,15-1 2-16,1-6-6 15,5-2-6-15,3-9 3 16,0-3 10-16,0 0 6 16,-3-18-4-16,-3-7-3 15,-14-8-7-15,-7 1-6 16,0 2-3-16,-7 7 3 16,-29 9 0-16,0 4 20 15,-9 10-10-15,3 0-8 16,5 18-55-16,10 11-200 15,9 1-404-15</inkml:trace>
  <inkml:trace contextRef="#ctx0" brushRef="#br0" timeOffset="47820.91">19103 9276 3212 0,'3'0'137'16,"-3"0"-103"-16,0 0-19 15,0 0-3-15,18 0-12 16,-9 16 7-16,6 6-2 16,1-1-5-16,-4-1 4 15,-6-1-4-15,0-12 0 16,-6-1-4-16,0-6 4 0,6 0-1 16,-6 0 2-1,9-1 13-15,3-24-7 0,-3 3-7 16,9-3-8-16,-3 6 4 15,6 0-2-15,0 11-5 16,-6 8-10-16,10 0-4 16,-7 0-3-16,0 18 3 15,-3 3-4-15,-9 1-5 16,0 2-48-16,-6-9-138 16,6-2 7-16,-6-7-183 15,9-6-566-15</inkml:trace>
  <inkml:trace contextRef="#ctx0" brushRef="#br0" timeOffset="48359.572">19637 9264 3154 0,'-12'0'193'16,"-9"0"-104"-16,9 0-7 15,-6 0-31-15,-3 4-28 16,9 16-15-16,6-1-7 15,6 1 0-15,0 3-1 16,0-5-8-16,0 0-1 16,21-10-19-16,6-5 3 15,6-3 4-15,-6 0 7 16,4-29 10-16,-1-16-4 16,-12-14-7-16,3-4 1 15,-15-10-1-15,-6 2-4 0,0-4 9 16,0 3 10-1,-27 2 12-15,9 12 14 0,-12 14 21 16,14 15-5-16,4 14-7 16,3 15-26-16,9 0-9 15,-6 24-22-15,6 34 13 16,0 27 9-16,0 17 0 16,0 4 0-16,0-4-7 15,15-13-13-15,22-28 9 16,-13-21-3-16,12-20-1 15,-15-20 4-15,9 0 11 16,-12-20-4-16,10-18 4 0,-13-5-9 16,3 7 9-16,-9 10 4 15,-3 17 14-15,-6 9 5 16,9 0-12-16,-9 6-4 16,15 27 5-1,-3 5-2-15,6-3-10 0,3-6-2 16,13-29-33-16,-4 0-39 15,-3-6-234-15</inkml:trace>
  <inkml:trace contextRef="#ctx0" brushRef="#br0" timeOffset="48496.082">20027 9008 3156 0,'-12'0'213'15,"12"0"-160"-15,-9 0-30 0,9 0-4 16,0 8-7-16,0 7-12 15,0-1-43-15,0 2-113 16,0-15-1106-16</inkml:trace>
  <inkml:trace contextRef="#ctx0" brushRef="#br0" timeOffset="48743.45">20096 8636 3324 0,'-3'0'185'0,"3"0"-146"16,0 21-26-16,0 16 4 16,0 22 2-1,18 18 1-15,3 8-8 0,13 8-10 16,-13-3-2-16,15-2-18 15,-15-6-49-15,-3-23-43 16,-18-27-191-16</inkml:trace>
  <inkml:trace contextRef="#ctx0" brushRef="#br0" timeOffset="48993.924">20048 9098 3236 0,'0'-3'171'0,"0"-3"-115"16,12 1-36-16,21-4 9 15,6 1-8-15,16 2-11 16,5-4-10-16,-3 4-11 0,4 6 1 16,-22 0-5-16,-6 0 8 15,-15 10 2-15,-9 10 5 16,-3 9 46-16,-6 7-10 16,0-5-2-16,6 5-4 15,0-5-17-15,-3 1-8 16,16-5-5-16,-10-5-25 15,21-18-33-15,-12-4-56 16,-6 0-375-16</inkml:trace>
  <inkml:trace contextRef="#ctx0" brushRef="#br0" timeOffset="49112.764">20437 8832 2970 0,'-6'-2'348'0,"-3"-2"-277"16,9 4-59-16,0 0-12 15,9 4-88-15,12 12-346 0</inkml:trace>
  <inkml:trace contextRef="#ctx0" brushRef="#br0" timeOffset="49660.022">20673 9057 2973 0,'-9'5'518'0,"6"8"-453"16,-7 4-27-16,10 7-5 15,0 5-7-15,0 6-16 0,10 3-5 16,14 4-5-16,-3-10-2 16,0-5-3-16,-3-13-9 15,0-8-12-15,-6-6-1 16,0 0 7-16,-3-16 17 16,-9-19 3-16,0-9-19 15,0 3 4-15,0 6 15 16,-21 9 13-16,0 8 1 15,3 12-6-15,-6 6 3 16,3 0-7-16,9 4-4 16,-6 16 1-16,8 0-1 15,10 1 0-15,0-7 0 16,0-4-21-16,22-10-13 0,11 0 9 16,-3-6 5-1,9-24 14-15,-6 1 6 0,-5 3 14 16,-10 5 18-16,-12 15 2 15,0 6-9-15,-6 0-11 16,15 0-14-16,-3 15 3 16,15 11 4-16,-12 1 0 15,12-4-3-15,-6-6-4 16,1-7-3-16,-4-10-3 16,-3 0 6-16,-3-18 2 15,0-11 4-15,0 3-2 16,0 5 5-16,-3 6 6 0,3 15-15 15,3 0-1 1,6 26 1-16,7 21 1 0,14 10 5 16,3-9-6-16,28-22-17 15,-19-9-66-15,0-17-449 0</inkml:trace>
  <inkml:trace contextRef="#ctx0" brushRef="#br0" timeOffset="50180.752">22106 8689 2269 0,'0'0'1180'0,"-6"-3"-1104"15,6 3-15-15,0 0-26 16,0 0-8-16,0 5-17 15,0 34-5-15,15 7 1 16,0 15 2-16,-3 17 0 16,-6 1-7-16,7-4-1 15,-7-4-21-15,-6-14-34 16,0-20-42-16,0-21-78 16,0-16-999-16</inkml:trace>
  <inkml:trace contextRef="#ctx0" brushRef="#br0" timeOffset="50329.689">21865 8715 3177 0,'0'-21'266'16,"0"4"-201"-16,0-3-13 15,0-1 6-15,18 3-17 16,15-2-29-16,12 0-9 16,7 5-3-16,26 5-16 15,-8 2-56-15,-10 8-226 0</inkml:trace>
  <inkml:trace contextRef="#ctx0" brushRef="#br0" timeOffset="50525.768">22025 9274 3257 0,'0'2'113'16,"0"10"-67"-16,18 1-5 15,9 0 30-15,9 0-39 16,12-5-28-16,7-8-4 16,14 0-48-16,-14-16-63 15,-4-15-603-15</inkml:trace>
  <inkml:trace contextRef="#ctx0" brushRef="#br0" timeOffset="50906.688">22556 8994 3238 0,'0'0'228'16,"0"0"-170"-16,0 0-26 16,0 0-2-16,0 2-15 15,9 18-6-15,9 4-3 16,3 5-3-16,0-6-3 16,-9 1-8-16,0-10-25 15,-5-2-42-15,-1-12-9 16,-6 0 23-16,0 0 31 15,0-18 20-15,0-11-20 16,9 1 30-16,-9 1 0 16,3 9 19-16,-3 6 9 0,9 10 12 15,-9 2-14 1,12 0-20-16,3 6 5 0,-3 20 0 16,6 1-3-16,3-2-7 15,-3-1 4-15,3-10-5 16,-15 1 6-16,0-15-6 15,16 0 3-15,-16 0-2 16,9-15 6-16,0-11-7 16,12-6-19-16,-9-4-42 15,-3 10-65-15,0 12-262 0</inkml:trace>
  <inkml:trace contextRef="#ctx0" brushRef="#br0" timeOffset="52333.443">23027 8943 3027 0,'0'0'229'0,"0"0"-139"0,0 0-41 16,0 0-18-16,15 6-5 15,6 17 3-15,3 7-1 16,-6 2 0-16,15-4-10 16,-18-1-3-16,10-6-6 15,-7-13-1-15,-12-2-5 16,6-6 5-16,-3 0 9 15,-9-14-1-15,12-24-14 16,-6 0-2-16,-3-2-3 16,-3 1-1-16,0 9 0 15,0 14 4-15,12 4 1 16,-12 8-1-16,0 4-6 0,6 0-12 16,0 0 2-16,-3 12 3 15,21 6 6-15,-15 0 7 16,19-4-1-16,-7 1 1 15,6-9 1-15,3-5-1 16,-3-1-3-16,0 0-1 16,4-7-4-16,-4-20-18 15,-9-6-12-15,-3 5 13 16,-3-2 13-16,-12 10 2 16,0 8 10-16,0 9 14 15,0 3 2-15,-6 0-8 16,-6 0-8-16,-3 18 0 15,3 11 1-15,0 4 0 0,6-5 2 16,6 2-3-16,0-8 1 16,0 0-2-16,6-13-4 15,18-7 1-15,3-2 4 16,0 0-1-16,3-8-5 16,3-17-7-16,-5-6-3 15,-4-5-6-15,-6 4 8 16,-3 0 10-16,-9 10 4 15,-6 3 8-15,0 13 20 16,0 5 6-16,0 1-22 16,0 0-12-16,-6 0 0 15,0 6 0-15,-3 10-1 16,9-4 1-16,0-4 0 0,0 2-1 16,0-10-15-1,9 0-6-15,9 0 18 0,9-13 4 16,0-7-15-16,-8-9-10 15,-1 3 5-15,3 0 14 16,-21 8 6-16,6 9 0 16,-6 3 17-16,0 6 1 15,0 0-8-15,0 0-10 16,0 3 0-16,0 15 0 16,0 2 1-16,0 3 0 15,0 1-1-15,3-6 4 16,21 3-4-16,-6-5 4 15,0-1-4-15,3 2 1 16,-9-5 0-16,-3 3 4 16,-3-5 7-16,-6-2-1 0,0-2-1 15,0 6-6-15,0-10 1 16,-15 4-5-16,3-6-6 16,-3 0 2-16,0 0 4 15,15-6-11-15,0-18-4 16,0-2-1-16,6-1-4 15,18 7 6-15,-3 4 10 16,1 6 4-16,2 7 13 16,-6 3 21-16,0 0-9 15,3 0-6-15,6 20-7 16,-9 4-1-16,3-1-2 16,-2 2-1-16,-7-9-8 0,3-12-9 15,-9-4-37-15,-6 0-208 16</inkml:trace>
  <inkml:trace contextRef="#ctx0" brushRef="#br0" timeOffset="52460.04">24035 8300 1335 0,'0'0'1893'0,"0"0"-1893"15,0 26-143-15,6 3-95 16,15 0-1454-16</inkml:trace>
  <inkml:trace contextRef="#ctx0" brushRef="#br0" timeOffset="53094.038">24282 8736 3135 0,'0'6'251'0,"0"5"-177"16,6 3-17-16,0 10 1 15,9-4-22-15,1 4-19 16,11-3-7-16,-6-7-5 15,6-2-1-15,-18-6-4 16,15-6 0-16,-18 0-2 16,-3 0 1-16,6-10 1 15,-9-16-4-15,0-6-17 16,0 3-7-16,-18 0 16 16,-9 9 12-16,0 8 4 15,0 6-4-15,0 6 0 16,11 0 0-16,1 8-5 0,3 10 5 15,12 5-16-15,0-5-16 16,0-5-7-16,21-8-30 16,10-5 15-16,8 0 10 15,-6-4 16-15,0-13 1 16,-3 2 27-16,-8 7 32 16,-10 5 16-16,-3 3-2 15,3 0-10-15,-3 5 10 16,9 19-10-16,-9 2-9 15,12-3-15-15,0 1-8 0,-9-10-4 16,3-4-5 0,3-10-29-16,-5 0 12 0,2 0 22 15,9-22 5-15,-3-4 2 16,-3-3 6-16,3 9 5 16,-6-1-4-16,9 13-10 15,-12 5 3-15,7 3-7 16,2 0-4-16,-12 3 4 15,15 8 0-15,-15-2 0 16,6 2-9-16,-9-11-7 16,9 0-10-16,-3 0-10 15,6-17 11-15,3-6-29 16,-8 6 0-16,14 5 36 16,-9 12 5-16,3 0 6 15,3 41 7-15,3 20 5 0,6-5-5 16,-11-19-396-16</inkml:trace>
  <inkml:trace contextRef="#ctx0" brushRef="#br0" timeOffset="59915.309">21967 10763 1417 0,'0'-3'994'0,"0"1"-707"15,0-2-66-15,0 3-69 16,0-4-46-16,6-1-43 16,0 5-20-16,-6 1 12 15,0 0 0-15,0 0-3 16,0 0-3-16,0 0-8 16,0 0-12-16,0 0-9 15,0 0-8-15,3 0-2 0,7 0-6 16,-1 0-4-16,6 0 0 15,12 0 0-15,3 0 3 16,21 0-3-16,1 0 0 16,-4 0 0-16,9 0-8 15,13 0-28-15,-16 0-49 16,-18 0-166-16</inkml:trace>
  <inkml:trace contextRef="#ctx0" brushRef="#br0" timeOffset="62642.078">21982 9888 1402 0,'0'0'1092'0,"0"0"-859"16,0 0-98-16,0 0-1 16,0 0 11-16,0 0-76 15,0 0-28-15,0 0 5 16,0 0 0-16,0 0-6 15,0 0-12-15,0 3-11 16,0 6-11-16,0 0-6 16,0 6 4-16,0 6-4 15,0-2 2-15,0 8 1 0,0 0-3 16,0 1 6-16,0-4-6 16,0 3 7-16,19-4-2 15,-13 0 2-15,3-2-2 16,6-9-5-16,-3-4 0 15,9 1-6-15,0-6-18 16,18-3-3-16,-9-15-45 16,-2-9-330-16</inkml:trace>
  <inkml:trace contextRef="#ctx0" brushRef="#br0" timeOffset="63039.902">21973 9711 1315 0,'0'-5'1873'16,"0"4"-1749"-16,0-4-89 16,0 4-16-16,0 1 9 15,0 0-28-15,0 0-67 16,6 0-235-16</inkml:trace>
  <inkml:trace contextRef="#ctx0" brushRef="#br0" timeOffset="64142.396">23950 10779 2269 0,'0'-6'378'0,"0"6"-94"16,0-4-77-16,0 4-68 15,0-2-42-15,0 2-36 16,0 0-5-16,0-4-7 16,0 4-6-16,6-3-11 15,15 1-7-15,-8-3-12 16,14-6 1-16,9 3-4 16,6 2-5-16,6-2 0 0,22-4-5 15,-1 4 3-15,1-2-3 16,5-5-7-16,-5 8-9 15,2 0-11-15,-12-5-27 16,4-2-49-16,-19-1-89 16,-15 3-932-16</inkml:trace>
  <inkml:trace contextRef="#ctx0" brushRef="#br0" timeOffset="64977.328">24159 9455 2985 0,'0'0'323'0,"0"0"-247"16,0 0-53-16,0 12-20 15,12 11 5-15,3 9 3 0,0 12-2 16,15 11-4-16,-12 4 0 15,-6 0 1-15,9 0 1 16,-9-10-7-16,-3-8 1 16,-9-11 3-16,0-3 1 15,0-8 7-15,-21-6 13 16,-3 1 0-16,-15-6-10 16,0-4-7-16,-1-4-7 15,-11 0-1-15,3-4-18 16,-3-37-31-16,5-3-40 15,13 7-221-15</inkml:trace>
  <inkml:trace contextRef="#ctx0" brushRef="#br0" timeOffset="65345.202">24128 9177 3352 0,'0'0'149'0,"0"0"-109"16,0 0-27-16,6 0 0 15,-6 0-13-15,6 0-42 16,-3 0-77-16,-3 0-742 0</inkml:trace>
  <inkml:trace contextRef="#ctx0" brushRef="#br0" timeOffset="97446.406">25683 10157 2924 0,'0'-8'206'0,"-9"2"-114"16,3-2 0-16,0-7-8 16,6 5-21-16,0-2-17 15,0 5-7-15,0-2-4 16,0-3-7-16,0 0-8 16,21 0-13-16,0-4-7 0,27-3 5 15,6 5-1-15,10 0-2 16,20 4-2-16,16 1 0 15,9 3-4-15,8-1 4 16,19 2-1-16,9 5-1 16,3 0 2-16,3 0 0 15,-9 15-5-15,-7 15-5 16,-17 4-2-16,-21 8-4 16,-16 8 0-16,-23-1 5 15,-22 1 5-15,-6 4-3 16,-27-2-2-16,-3 3 0 15,0 1 11-15,-24 2 0 16,-21-2 3-16,-13-7 1 0,-8 4 0 16,-13-6 1-1,-11-2-1-15,-13-5-4 0,-42 0 5 16,7-7-4-16,-16-3 3 16,3-8-4-16,15-9 7 15,-6 1 6-15,3-11-4 16,31-3-6-16,8 0-1 15,18-21-2-15,4-16 0 16,18-20-6-16,11-10 1 16,16-12-7-16,18-6-28 15,0-8 13-15,15-1 13 16,0 1-10-16,30 5-24 0,30-11 4 16,-5 26-163-1,-4 16-329-15</inkml:trace>
  <inkml:trace contextRef="#ctx0" brushRef="#br0" timeOffset="98624.777">26163 10129 2382 0,'-9'-12'511'0,"-1"-8"-374"0,-14-1 2 16,9-5-33-16,-12 0-27 15,-6-5-22-15,3-1-6 16,-13 0-15-16,1-3-4 16,-18-2-2-16,-4-5-12 15,-20-5-12-15,-16 4 0 16,-2-8-5-16,-28-2 3 16,-12 1 0-16,3 4 10 15,-12-6-4-15,-6 4 2 16,7 1 0-16,-4 8-4 15,6 2-1-15,-3 1-4 16,6 3 0-16,3 6-3 16,0 3 0-16,0 6 1 15,-6-2-1-15,16 5 1 0,-4 8-1 16,3 6 0-16,-6 3 0 16,12 0 0-16,-11 0-3 15,5 3 1-15,-6 18-2 16,-3 0 4-16,-3 5-4 15,3 0 4-15,1 3 0 16,-7 0-1-16,9 1-1 16,6 3 1-16,12 4 1 15,1-1 0-15,17 4 0 16,-3 7-1-16,10 0-2 16,-1 5 1-16,7 3 2 15,-1 4 0-15,1-2 0 16,-4 1 0-16,9 0 0 0,-5-2 0 15,-1-1 0-15,7 0 0 16,-7 2 0-16,7-8 1 16,-1 7-1-16,-2-3 0 15,-4 2 2-15,-5 5-1 16,-1-6 3-16,7 3-1 16,-1-9-2-16,-3 8 2 15,10-6-3-15,14 4 3 16,1-2 0-16,21-3-3 15,-4 9 0-15,-2 4 1 16,0 9 1-16,6-1-1 16,-4 0-1-16,4 1 0 15,3-4 2-15,5 3 1 0,1 0-1 16,3 3-2-16,-3-6 5 16,-4 4-3-16,10-1 1 15,-3-6-3-15,9-3 1 16,-3-4 4-16,3 2-3 15,8-7 2-15,-8-3 1 16,6 2 0-16,9-8 0 16,-6-8-2-16,12-3-3 15,-6-8 2-15,6-7 0 16,3-6-2-16,3-5 1 16,0-1-1-16,0-5 0 15,0 0 0-15,0 0-1 0,0 0-4 16,0 0-4-16,0 0-13 15,0-33-20-15,0-3-63 16,3-6-349-16</inkml:trace>
  <inkml:trace contextRef="#ctx0" brushRef="#br0" timeOffset="98991.465">18101 11516 1379 0,'-6'-14'1700'15,"-6"4"-1541"-15,12-2-72 16,0 3 16-16,0 3-3 16,0 5-44-16,0 1-27 15,0 0-17-15,0 0-9 16,0 1-3-16,0 30-3 0,0 7 3 16,0 14 3-1,0 10 1-15,0 7 1 0,0 3-1 16,-6-6 0-16,0 1 1 15,-6-10 0-15,3-14 2 16,3-8 3-16,0-9-3 16,6-14 3-16,0-6 2 15,0-6 0-15,0 0-1 16,0 0-4-16,0 0-3 16,12 0-3-16,33-12 2 15,21-8 1-15,25-9-4 16,12-10-15-16,51-8-35 15,-16 7-88-15,-26 1-457 0</inkml:trace>
  <inkml:trace contextRef="#ctx0" brushRef="#br0" timeOffset="113508.06">27020 11092 2698 0,'0'0'302'0,"0"-4"-216"15,0 4-14-15,0-3 14 16,9 0-29-16,9 0-31 0,9 2-10 16,0-4 4-1,-3 4 5-15,16-10-4 0,-7 9-1 16,6-1-10-16,-6 0-4 15,0 3-6-15,-8 0 1 16,-1 0 3-16,-9 0-4 16,-6 0 7-16,3 0 1 15,-12 0-1-15,0 6 3 16,0 8-7-16,0 7-2 16,0 9 9-16,0 8 2 15,0 3-2-15,0 6-4 16,0-1-2-16,6 7-4 15,0 2 4-15,0 0 1 16,6 2-5-16,-6-4 0 16,-6-7 0-16,0 4 0 15,0-12 0-15,0-3 0 0,0 0 1 16,-15-12 3-16,0-2 2 16,-18-4 11-16,0-2-4 15,-13-2-5-15,-8-6-4 16,-6-3-3-16,17-4-1 15,4 0-3-15,-6-11-20 16,12-17-50-16,18-1-164 0</inkml:trace>
  <inkml:trace contextRef="#ctx0" brushRef="#br0" timeOffset="114178.495">27868 11256 3082 0,'-9'-5'251'16,"9"5"-191"-16,-3 0-29 15,3 0-3-15,0 0-7 16,0 16-20-16,0 10 7 16,0 6-3-16,0 7-4 15,-6-7 3-15,6-3-4 0,0 0-31 16,-9-12-44-16,9-5-263 0</inkml:trace>
  <inkml:trace contextRef="#ctx0" brushRef="#br0" timeOffset="114341.781">27756 10898 3057 0,'-6'-3'169'15,"6"-3"-144"-15,0 6-25 16,0 0-126-16,18 0-482 0</inkml:trace>
  <inkml:trace contextRef="#ctx0" brushRef="#br0" timeOffset="114813.279">28266 10811 2756 0,'-9'-12'287'0,"-3"6"-202"0,6-1 3 16,0 2-10-16,0 5-35 15,-3 0-22 1,9 0-16-16,-6 12 0 0,-6 21 2 15,0 13 0-15,-3 13-1 16,0 10-5-16,6 9 3 16,3 2 1-16,-7 0 3 15,13-1 5-15,0-10-5 16,0 2 1-16,0-6-5 16,0-11-1-16,0-3 11 15,0-13 1-15,0-3-6 16,0-8 2-16,0-4-1 15,-9-9 8-15,-12 4-3 0,9-10-8 16,-12 7-4 0,-3-5-3-16,-3-4-13 0,9-5-12 15,-7-1-10-15,4 0-25 16,-3-1-39-16,12-24-204 16,-3 2-1892-16</inkml:trace>
  <inkml:trace contextRef="#ctx0" brushRef="#br0" timeOffset="115018.915">27940 11404 2952 0,'0'0'241'0,"6"-2"-175"15,12-2-30-15,16 2 10 16,5-2-24-16,21-4-22 16,-14 2-73-16,-1-3-383 0</inkml:trace>
  <inkml:trace contextRef="#ctx0" brushRef="#br0" timeOffset="118294.703">22299 11811 2630 0,'0'-6'525'0,"0"-5"-416"15,0 6-13 1,-6-8-18-16,-6 1-20 0,9 3-31 15,-3 4-14-15,0-7-2 16,-9 9 1-16,3 0-6 16,-3 3-3-16,6 0-3 15,-6 0 0-15,-3 15 0 16,-3 17-1-16,-7 10-3 0,10 10 0 16,3 9 1-16,0 6 2 15,15 10-5-15,0-2-4 16,0 1 7-16,0-1-12 15,0-12-3-15,0-4 5 16,6-9-7-16,0-9 2 16,-6-13-6-16,0-3-18 15,-12-20-40-15,-9-2-188 16,0-3-915-16</inkml:trace>
  <inkml:trace contextRef="#ctx0" brushRef="#br0" timeOffset="118482.097">21889 12214 1088 0,'0'0'2141'0,"0"0"-2004"16,0 0-89-16,27-1-8 16,3 1 21-16,16-7-25 15,14 1-19-15,3 0-17 16,37-14-5-16,-22 6-60 15,-8-6-183-15</inkml:trace>
  <inkml:trace contextRef="#ctx0" brushRef="#br0" timeOffset="120260.944">24512 11934 271 0,'0'-6'2220'0,"0"0"-1982"16,0-2-111-16,0 0 30 16,0-3-29-16,0-3-66 15,0 2-26-15,0-2 15 16,0 2 2-16,-15 0 7 0,3 2-3 16,-7 4-29-1,-5 6-19-15,3 0-9 0,-12 0-1 16,-3 7-3-16,3 24-3 15,-4 0 2-15,13 7 0 16,0 1 0-16,21-7-1 16,3-6-11-16,0-9-12 15,3-7 18-15,33-10 11 16,3 0 0-16,1-4 7 16,-1-19-3-16,0 0 0 15,-9 0-2-15,-2 2 2 16,-16 6 2-16,3 6 12 0,-15 9 5 15,0 0-10 1,0 12-13-16,6 32 0 0,0 20 0 16,-6 13 7-16,6 11-4 15,-6-2-3-15,0 3 4 16,0-13-4-16,-27-6-4 16,2-20 4-16,-20-10 11 15,-9-21 8-15,-6-11-4 16,2-8 0-16,-5-8-6 15,5-31-9-15,7-11-9 16,3-26-20-16,24 3-62 16,0 14-167-16</inkml:trace>
  <inkml:trace contextRef="#ctx0" brushRef="#br0" timeOffset="121542.43">26090 11715 2341 0,'0'-9'506'0,"0"6"-271"0,0 0-66 16,0 0-62-16,0 3-29 16,0 0-39-16,0 0-22 15,0 0-12-15,0 20-5 16,0 18 1-16,0 9 16 16,0 13 3-16,0 0 4 15,0 5-2-15,0 2-2 16,0-6-10-16,0 1-5 15,0-7 5-15,0-8-5 16,0-6-2-16,9-9-2 16,-3-7 3-16,0-11-2 0,-6-6-2 15,6-4 3 1,-6-4 1-16,0 0-1 0,0 0 4 16,0 0 1-16,0 0 3 15,3 0 1-15,6-6-4 16,6-13-8-1,-11 0 0-15,11-5 0 0,3-2 0 16,3 3-2-16,6-2-4 16,-9 9 5-16,6-3-8 15,-3 7 5-15,1 1-3 16,-7 6 2-16,3 5-2 16,-6 0-4-16,6 0 0 15,-9 5 6-15,3 21 2 16,-6 10 3-16,0 4 0 0,0 5 3 15,-6 2 7-15,3-6-6 16,-3-3-4-16,12-9 4 16,-6-6-4-16,6-7-17 15,-9-9-74-15,15-7-535 0</inkml:trace>
  <inkml:trace contextRef="#ctx0" brushRef="#br0" timeOffset="146078.28">7673 5729 1544 0,'6'0'742'0,"-6"0"-445"15,0 0-141-15,3 0-61 16,13 0 24-16,-10 0 6 15,6 4-21-15,3-4-29 16,-3 0-33-16,3 2-15 16,-3-2-7-16,0 4-8 15,3 2-1-15,-6-4 1 16,6 2-2-16,-3-2-3 16,9 1-3-16,7 0 3 15,-4-3-1-15,3 3-2 16,-3-3-3-16,9 0 0 15,-9 0-1-15,4 3 1 16,-7-3 0-16,-12 3-1 0,21 3-1 16,-12-3 1-1,-6-3 0-15,15 2 0 0,0-2 6 16,1 0-6-16,-10 0 0 16,6 0 0-16,-3 0 0 15,0 0 0-15,-6 0 1 16,0 0 6-16,3 0-6 15,4 0-1-15,-1 0 1 16,3 0 0-16,-6 3 3 16,12-3-4-16,-12 3 0 15,-3 0 1-15,22-3 0 16,-13 3-1-16,3-3 1 16,3 0-1-16,0 0 1 0,0 0-1 15,1 0 1-15,-1 0 0 16,0 0-1-16,-3 0 0 15,3 0 0 1,0 0 1-16,1 0-1 0,11 0 1 16,-12 0-1-16,21 0 0 15,-2-3 1-15,2-3-1 16,-6 3 0-16,1 1 0 16,-1-1 0-16,0 3 0 15,-6 0-1-15,-5 0 1 16,2 0-1-16,0 0 1 15,3 0 0-15,-9 0 0 16,10-9 0-16,5 3 0 16,0 0 1-16,-9 0 0 15,7 4-1-15,2-8 0 0,-6 8 0 16,0-5 0-16,1 5 0 16,-10-1 0-16,3 0 0 15,3 0 0-15,-6-3 4 16,4 4-4-16,-7-1 0 15,-6-1 5-15,6-1 7 16,3 2 1-16,0-3 1 16,-2-7-2-16,5 7-6 15,-3 1 3-15,-3-1-4 16,-6-3-1-16,3 3 6 16,-6 4 6-16,4-1-3 0,-10 1 0 15,3-1-2 1,-3-1-2-16,3-2 2 0,-3 4 1 15,0-4-1-15,-6 2-3 16,0 4 1-16,3 0-1 16,-9 0 1-16,0 0 0 15,0 0 1-15,0 0-5 16,0 0-2-16,0 0-3 16,0 0-7-16,0 0-18 15,0 0-46-15,0 0-214 0</inkml:trace>
  <inkml:trace contextRef="#ctx0" brushRef="#br0" timeOffset="148564.457">6671 6342 2830 0,'0'0'319'0,"0"0"-199"16,0 0-74-16,0 0-17 16,12 0 12-16,7 0-4 0,2-6-16 15,6 2-6 1,3 2-7-16,3-5 5 0,12 6 1 15,1 1-5-15,8-5-2 16,3 5 0-16,1 0-4 16,2-1-3-16,4-3 0 15,-4 4-11-15,-9-2-9 16,-6-2-12-16,7 1-27 16,-19 0-87-16,0-2-300 0</inkml:trace>
  <inkml:trace contextRef="#ctx0" brushRef="#br0" timeOffset="148945.233">7197 6145 1073 0,'0'0'1794'0,"0"0"-1589"15,0 0-115-15,0 0-54 16,0 0 10-16,21 0 8 16,3 0-16-16,0 0-16 15,12 12-6-15,-3 0-10 0,7 3 0 16,-10-1 2-1,3 4-4-15,0-3-3 16,-9-2-2-16,-3-4-2 0,-15 1-1 16,-6 4-7-16,0-2 7 15,-27 11-3-15,-9 9 7 16,-30 14 0-16,-7 5-18 16,-35 28-7-16,23-11-121 15,10-10-163-15</inkml:trace>
  <inkml:trace contextRef="#ctx0" brushRef="#br0" timeOffset="157039.744">5678 7061 2999 0,'0'0'229'16,"15"0"-172"-16,13 0-40 0,14-6-6 15,18-4 1-15,19-2 1 16,20-7 0-16,16-1 10 15,3 6-1-15,5-1-2 16,-11 6-19-16,-3 7-1 16,-16-2-14-16,-23 4-17 15,5 0-53-15,-26 0-195 16,-10 0-418-16</inkml:trace>
  <inkml:trace contextRef="#ctx0" brushRef="#br0" timeOffset="157382.922">6526 6720 3227 0,'0'0'180'15,"0"0"-137"-15,0 0-42 16,16 0-1-16,2 0 13 15,15 0 3-15,9 0-4 16,6 14-4-16,4 0-1 16,8 6 3-16,-12-1-3 15,7 4-6-15,-4 0-1 16,-18-6 0-16,0 5 0 16,-14-2 0-16,-10-6 0 0,-9 7-4 15,0 6 4-15,-28 7 0 16,-23 17 3-16,-21 7 2 15,-19 3-5-15,-33 29-23 16,25-13-83-16,14-18-662 16</inkml:trace>
  <inkml:trace contextRef="#ctx0" brushRef="#br0" timeOffset="161675.667">10191 10606 1000 0,'0'0'1045'0,"0"0"-591"16,0-4-199-16,0-4 21 16,6 8-96-16,-3-4-78 15,-3 2-39-15,0-1-10 16,0 3-17-16,9-3-3 15,-9 3 5-15,0 0-4 16,0 0-5-16,0 0 3 16,0 0-8-16,0 0-5 0,0 0-3 15,0 0-5-15,0 0-5 16,0 0-4-16,9 0 0 16,3 0 1-16,6 0-1 15,21 0 1-15,6-3 1 16,7 0-4-16,5-5 3 15,18 4-3-15,-5-1 0 16,-7 2-2-16,19 0-5 16,-25 3-4-16,3 0-9 15,-20 0-20-15,-22 0-48 16,-12 0-77-16,-6 0-1030 0</inkml:trace>
  <inkml:trace contextRef="#ctx0" brushRef="#br0" timeOffset="163032.345">10269 9394 2476 0,'0'0'552'15,"0"0"-369"-15,0 0-73 0,0 0-24 16,0 0-10-16,0 0-38 16,0 0-22-16,0 0-3 15,0 0-4-15,0 3-9 16,0 17-8-16,0 10 4 16,0 4 4-16,-9 13 6 15,6 4-3-15,-6-9 3 16,9 5-3-16,0-9 1 15,0-5-1-15,9-9-3 16,9-9 0-16,-6-8-4 16,9-7-20-16,31-11-10 15,-13-24-31-15,0-5-250 0</inkml:trace>
  <inkml:trace contextRef="#ctx0" brushRef="#br0" timeOffset="163218.26">10197 9069 3184 0,'0'-7'232'0,"0"6"-175"16,0-3-35-16,0 2-4 15,0-2-18-15,0 4-39 16,0 0-122-16,3 0-668 0</inkml:trace>
  <inkml:trace contextRef="#ctx0" brushRef="#br0" timeOffset="164205.109">12342 10807 2481 0,'0'0'629'16,"0"0"-426"-16,0 0-85 16,0 0-31-1,0-6-23-15,0 0-24 0,10 0-15 16,-1 2-7-16,12-8-1 15,6 2-4-15,12 1-1 16,6-3-6 0,4 4-2-16,20 0 0 0,-12-4-4 15,10 3 0-15,-4 0 0 16,-2-3-10-16,-4 2-9 16,-6-1-20-16,1-11-23 15,-10 4-75-15,-24 1-757 0</inkml:trace>
  <inkml:trace contextRef="#ctx0" brushRef="#br0" timeOffset="164876.073">12460 9329 2940 0,'0'0'239'0,"0"0"-126"15,0 0-35-15,0 0 13 16,0 0-30-16,0 0-22 16,-9 0-5-16,9 0-10 15,0 0-1-15,0 0-10 16,0 21-7-16,0 15-1 15,0 16 3-15,0 18 1 16,0 15-4-16,0 8-2 16,0 6-2-16,0-5-1 15,0-9 1-15,0-13 1 0,0-15-2 16,0-13 0 0,0-15-1-16,-9-14 1 0,-15-9 1 15,0-6-1-15,-9 0-4 16,-10-15-7-16,-5-20-6 15,6-14-11-15,-19-34-29 16,13 13-51-16,18 6-320 0</inkml:trace>
  <inkml:trace contextRef="#ctx0" brushRef="#br0" timeOffset="165102.903">12409 8976 3196 0,'6'0'0'0,"-3"0"-175"15,9 0-1344-15</inkml:trace>
  <inkml:trace contextRef="#ctx0" brushRef="#br0" timeOffset="168292.092">13767 9865 3110 0,'9'-12'197'0,"3"-8"-154"0,9 2-32 16,0-2-1-16,16-3 19 15,2 4-5-15,3-1-13 16,18 4-6-16,4 4 7 16,11 2-12-16,10 5 8 15,-1 5-7-15,13 0 4 16,0 0-5-16,14 0 5 15,-8 10-5-15,8 15 1 16,-8 3-1-16,-3 11 1 16,-4 2-1-16,-11 11 1 15,-7 4 8-15,-14 2 4 16,-10 5-6-16,-18-5 5 0,-9 3-4 16,-12 1-8-1,-9 5 1-15,-6 0 0 0,-12 0-1 16,-33 10 3-1,-15-4 3-15,-10 2 12 0,-23 4 4 16,-7-11-7 0,-2 0-2-16,-7-10-5 0,-39-2-3 15,-24-13 0-15,3-18-3 16,12-12-1-16,15-13 3 16,30-13 6-16,10-32 10 15,-16-19-6-15,28-24-5 16,5-45-9-16,25-44-1 15,30-38-7-15,30-6 2 16,6 36-2-16,39 48 1 16,12 53-12-16,10 19-45 0,62-8-13 15,-17 15-49-15,-12 7-798 16</inkml:trace>
  <inkml:trace contextRef="#ctx0" brushRef="#br0" timeOffset="172038.605">14171 9851 826 0,'-15'-18'1901'0,"6"-3"-1766"16,-12-6 17-16,9-5 4 15,-15-4-19-15,6-3-69 16,3-1-15-16,-6-5-12 15,-10 1-12-15,-8-3 18 16,0-2-14-16,-9 2-18 0,-16-4-4 16,-14-2 4-16,5 7 6 15,-14-1-11 1,-10 0-1-16,-3 7 4 0,-2 2 0 16,-4-3-6-16,1 3-3 15,-10 0-1-15,-6 0 0 16,0-1 1-16,-5 5-4 15,-10 2 1-15,-3-1-1 16,-9 1 4-16,-3 3-4 16,-30-1 0-16,-36 4 3 15,-31 9-2-15,-5 11-1 16,2 6 3-16,13 0-3 16,20 2 1-16,13 22-1 15,0 5 2-15,18 1 1 16,-1 7-1-16,19 10-2 0,15-9 4 15,34 1-4-15,17-1 0 16,6-6 0-16,1 6 0 16,-25 12 0-16,-21 5 0 15,6-3-3-15,7 4 1 16,-10-4 2-16,15 5-1 16,-12-3 1-16,12 3 0 15,4-2 0-15,5 1 0 16,15-4 0-16,-8 1 0 15,2 4 0-15,15 0-1 16,-20 2 1-16,14-1-2 16,-5 3 2-16,2 2-1 15,-3 4 1-15,7-3 0 0,8 0 0 16,1-3-2 0,5 4 2-16,4-6 0 0,8 2 0 15,-5-3 0-15,-1 2 0 16,-2-2 0-16,8 0 0 15,-5 0 0-15,5 1 0 16,-2 6 0-16,12 0 0 16,-1-2 0-16,1 2 0 15,2 0 0-15,4 2 0 16,3-7 0-16,-7 0 0 16,19-5 0-16,-6-4-1 15,6-4 1-15,-1-2 0 16,7-4 0-16,-3-2 0 0,6 5 0 15,3-6 0 1,-4 0 0-16,7 3 0 0,9-7 0 16,-6 4 0-16,15 2 0 15,3-2-3-15,0-1 2 16,6 5 1-16,0-5-3 16,0-1 3-16,0-2 0 15,0-1 0-15,0-5 0 16,0-1 0-16,0-7 0 15,0-8-1-15,0 1-3 16,12-7-2-16,-3-5 6 16,15 5 1-16,0-3 1 0,9 7-2 15,1-8 5 1,2-2-2-16,18 0-2 0,-9 0-1 16,16 0 0-16,-13 0 0 15,0-2 3-15,-5-8-1 16,-7 4-2-16,-15 3 0 15,9 2-3-15,-27 1-1 16,12 0-2-16,-15 0-4 16,0 0-11-16,0 0-11 15,0 0-43-15,0 0-31 16,0 0-169-16</inkml:trace>
  <inkml:trace contextRef="#ctx0" brushRef="#br0" timeOffset="172516.248">5048 11958 2353 0,'0'0'876'0,"0"5"-792"15,0 1-71-15,15 5 1 16,-3 2 28-16,9 1-3 0,-3 4-8 16,6 3-9-16,3-1 3 15,7-3-3-15,-4 1-8 16,18 0-5-16,-12-1 0 15,-3-6-3-15,4 4 2 16,-16-6-8-16,9-3 3 16,-27 3-3-16,6-3 3 15,-9-4 7-15,0 2 2 16,0 1-2-16,0 6-1 16,-9 1 3-16,0 9 2 15,-15 5-5-15,3 10-3 16,-7-1-2-16,-5 12-1 0,-6-4-3 15,-6 8-3 1,6-8-23-16,-13 4-28 0,19-11-38 16,15-14-77-16</inkml:trace>
  <inkml:trace contextRef="#ctx0" brushRef="#br0" timeOffset="174775.118">10510 12499 1180 0,'0'-9'1904'0,"-9"-3"-1821"16,3-2-43-16,0 2-4 15,0-2 3-15,-6 2-22 16,3 6 3-16,3-3 12 16,-9 3 3-16,6 6-4 15,-9 0-12-15,9 0-13 16,-12 12-6-16,3 17 0 15,-1 10 1-15,-5 4 0 0,9 13 7 16,9 11 1 0,-6 0-2-16,12 1-3 0,0 2 0 15,0-6-4-15,18-2 1 16,6-3 3-16,-9-6-3 16,4-10 3-1,-7-2-4-15,-6-12 5 0,3-6-5 16,-9-2 0-16,0-4 1 15,0-2-1-15,0 3-4 16,-27 0-9-16,-7-2-29 16,-17-4-54-16,0 1-193 15,5-13-268-15</inkml:trace>
  <inkml:trace contextRef="#ctx0" brushRef="#br0" timeOffset="174979.27">10073 12905 2750 0,'9'4'336'0,"18"-4"-260"16,6 0-1-16,16 0 4 15,8 0-39-15,9 0-40 16,25-24 0-16,-25 1-207 15,-8-1-1145-15</inkml:trace>
  <inkml:trace contextRef="#ctx0" brushRef="#br0" timeOffset="178691.748">12792 12596 3208 0,'-18'-12'176'0,"-6"3"-150"16,9 4-16-16,-12-1 8 15,9 6 19-15,2 0-21 16,-2 0-16-16,0 20-5 15,3 13-1-15,-6 7 6 16,9 0 1-16,6 5 3 16,0-11-4-16,6-7 1 15,0-9-1-15,0-7 1 16,0-5 0-16,6-6 3 16,9 0 1-16,9 0 2 15,3-2-2-15,7-19-5 0,-10-3-1 16,-3 4 1-16,-9-6 0 15,-3 5 1-15,-9 7 14 16,9 0 17-16,-9 4 4 16,0 8-3-16,0 2-10 15,0 0-23-15,0 0-2 16,9 32-16-16,0 15 11 16,-3 22 7-16,9 14 1 15,-3 4-1-15,-12 1 0 16,0-6 0-16,0-3 0 15,0-15 0-15,-12-11-3 16,-18-8 3-16,-18-17 0 16,2-10 5-16,-11-12-5 15,6-6-4-15,-10-12-1 16,16-37-23-16,3-40-55 0,18 10-133 16,12 4-1984-16</inkml:trace>
  <inkml:trace contextRef="#ctx0" brushRef="#br0" timeOffset="179654.075">14537 12338 3079 0,'-6'-8'270'0,"-3"-2"-204"15,9 5-39 1,0-1 6-16,0 2 18 0,0 4-19 16,0 0-18-1,0 0-9-15,0 0-5 0,0 7-6 16,0 25 5-16,-6 12 1 16,6 8 7-16,0 15 2 15,0 1 2-15,0 8-3 16,6-5 0-16,3 4 1 15,3-2 3-15,-3-7-5 16,9-8-4-16,-12-9 0 16,6-10 2-16,-6-13-5 15,-6-12 4-15,0-5-3 16,0-9 4-16,0 0 4 16,0 0 4-16,9 0 2 15,-9 0 2-15,0 0-2 0,3-9-3 16,-3-14-3-16,6-9-8 15,3-8-1-15,3-5 0 16,9 0-3-16,-6 5 0 16,13-1 0-16,5 6-4 15,-6 11 0-15,-6 3 1 16,-3 14-4-16,3 1 0 16,-9 6 4-16,7 0 2 15,-4 23 2-15,-3 12 2 16,0 12-1-16,3 5 1 15,-6 2 4-15,0-6-1 0,-3-7 0 16,0-9-3-16,0-7 0 16,3-25-7-1,3 0-66-15,-12 0-374 0</inkml:trace>
  <inkml:trace contextRef="#ctx0" brushRef="#br0" timeOffset="196563.614">6904 11340 3137 0,'-6'0'163'0,"0"0"-123"15,6 0-28-15,-6 0 13 0,6 0 29 16,0 0-21-16,0 0-14 16,0 0-7-16,0 0 3 15,0 0 1-15,0 0-2 16,0 0 7-16,0 0-5 16,0 0-9-16,12 0-7 15,9 0 7-15,9 0 8 16,12 0 0-16,16 0-2 15,5-3-5-15,9-5-4 16,-5 2-2-16,2 0-2 16,-8 0 0-16,-10 0-5 15,-9-3-4-15,-9 6-4 16,-11 0-19-16,-19 3-40 16,-3 0-62-16,0 0-493 0</inkml:trace>
  <inkml:trace contextRef="#ctx0" brushRef="#br0" timeOffset="197009.037">7263 11035 2913 0,'0'0'314'0,"0"0"-232"16,0 6-56-16,0-2-9 0,18 4 11 16,9 0-1-16,0 9-2 15,13-7-7-15,-4 6 7 16,12-2-10-16,-12 2-2 15,13 0-8-15,-10 1-5 16,-9-6 4-16,-3 8-4 16,-12-7 5-16,-3-1-2 15,-6 0-3-15,-6 4 0 16,0 0 3-16,0 3 5 16,-6 2-1-16,-15 10 4 15,-6 5 2-15,-9-1 0 0,-3 5-5 16,-10 4-5-16,1-1-3 15,12-4-6-15,0 14-45 16,2-14-75-16,16-11-793 0</inkml:trace>
  <inkml:trace contextRef="#ctx0" brushRef="#br0" timeOffset="213486.892">9545 10960 2796 0,'0'-12'444'16,"0"3"-352"-16,0-3-47 16,0-5 13-16,0-4 22 15,0 4-41-15,15-7-23 16,0-3-3-16,12 1 4 16,0 0 0-16,3-1-1 15,19 5-4-15,-4-4-5 16,12 1-2-16,19 5-3 15,8 6-1-15,13-1-1 16,5 9 3-16,16 3-1 16,6 3-2-16,6 0 0 15,8 0 3-15,-8 12-3 0,0 8 0 16,-12 5-1-16,-4 1-2 16,-14 2 3-16,-9 4 0 15,-13-1 0-15,-6 4-1 16,-20-3-1-16,-7 3-2 15,-6 5 4-15,-18 1-1 16,10 3-1-16,-19 0-2 16,3 0 4-16,-15-4-2 15,0-2-1-15,0 2 3 16,-15-7 0-16,-31 6 6 16,-11-4 4-16,-15 9 2 15,-25-3-3-15,-21 6-3 16,-33 12 0-16,-48 1-6 0,-36 2 4 15,21-12-3-15,38-17 6 16,59-25 2-16,26-8 5 16,1 0-9-16,-25-26-2 15,6-22-3-15,4-26-2 16,20-21-5-16,16-16-12 16,14-13-2-16,25 3 6 15,18-5-1-15,12 20-10 16,42-7-16-16,19 28-56 15,-4 26-400-15</inkml:trace>
  <inkml:trace contextRef="#ctx0" brushRef="#br0" timeOffset="-214579.646">9702 10942 2190 0,'-9'-9'615'16,"6"1"-491"-16,-4-7-50 0,-11 3 98 15,9-2-51 1,3 5-63-16,-9-7-24 0,9 5-8 15,-12-6 12 1,0 0-13-16,-3-8-2 0,-6-1 0 16,-10-1 0-16,-2-1 3 15,-9 1-11-15,-3 1-4 16,-7 3-3-16,1-1-2 16,-13 4 1-16,7 0 4 15,-6 2-3-15,-13 1-3 16,7-1 4-16,5 0 2 15,4 1-2-15,-7 5-4 16,-2 0 0-16,9-2-5 16,-16 7 2-16,13 0-1 15,-13 1-1-15,1 1 1 0,-4 4 2 16,-5 1-3 0,5 0 0-16,1 0 0 0,-1 0 0 15,-2 0 0-15,5 6 1 16,-2 7-1-16,-7 0 0 15,-2 0 0-15,2 2 0 16,0 6 1-16,-8 3-1 16,-4 2 0-16,-5 3 0 15,-4 6 0-15,-6 0 0 16,7 9 0-16,2 0 0 16,-3 7 0-16,10 1 0 15,-4 0-1-15,6 13 1 0,4 0 0 16,-7-2 0-16,13 7 0 15,-16 3 0-15,9-2 0 16,1 5 0-16,-7 3-1 16,19-6 1-16,-7 0 0 15,16 1 0-15,-4 2 0 16,10-2 0-16,-13 6 0 16,7 6 1-16,-4 1-1 15,-11 5 0-15,5 1 0 16,-5 7 1-16,2-9 3 15,7-7 0-15,2-6-1 16,13 0-3-16,9-9 1 16,5 2 2-16,1-1-3 0,15-2 3 15,6 1-3 1,2-7 0-16,16-9 1 0,6-10-1 16,6-2 0-16,0-11-3 15,0-9 1-15,30-1 1 16,16 0 1-1,14-7 5-15,19-6 4 0,5 6 0 16,7-11-2-16,-1-2-2 16,1 0-2-16,-7 0 0 15,-5 0-3-15,-7-9 4 16,-18-3-4-16,7 5 3 16,-13 0-1-16,-15-5 2 15,-3 4-1-15,4-1-3 16,-13-2 1-16,-3 5 2 15,-6-3-3-15,0 5 0 0,-12-3 0 16,0 7 0-16,0 0-6 16,0 0-8-16,0-5-16 15,0 0-23-15,-18-1-95 16,0-3-877-16</inkml:trace>
  <inkml:trace contextRef="#ctx0" brushRef="#br0" timeOffset="-214199.552">4688 12964 2593 0,'0'0'725'0,"0"0"-654"0,0 4-55 16,0 4-16-16,25 4 16 15,-1 2 15-15,9 5-6 16,3 1 6-16,6 2-8 16,4-1 0-16,-7 0-8 15,6 2-3-15,-9-2-7 16,-5-7-5-16,-7 6 3 16,-9-8 6-16,-15 6 2 15,0-3-4-15,0 8 9 16,0 7 7-16,-9 8-4 0,-18 15-3 15,-7 5-4 1,-8 6-3-16,-9 12-2 0,-10-6-4 16,7 7-3-16,18-13 0 15,-9-8-29-15,21-22-103 16,2-25-833-16</inkml:trace>
  <inkml:trace contextRef="#ctx0" brushRef="#br0" timeOffset="-209320.206">7933 11729 756 0,'0'0'1620'16,"0"0"-1276"-16,0 0-154 15,0 0 62-15,0 0-97 16,0 0-91-16,0 0-36 0,0 0-7 15,0 0-4-15,0 0-5 16,0 0-7-16,6 0-2 16,0-2-3-16,0 2 7 15,9-4-1-15,0 2 0 16,9 2 5 0,-6-4 2-16,10 4-5 0,-7 0-2 15,9 0 0-15,-3 0 3 16,-3 0-4-16,9 0 3 15,1 0-1-15,-1 0 4 16,-3 0 0-16,0 0-2 16,12 0-4-16,-2 0 0 15,-7 0-1-15,0 0 0 0,-3 4-1 16,16-2-1 0,-13 2 2-16,6-4 0 15,-3 0-1-15,6 0 1 0,-2 0-1 16,-4 0 1-16,6 0 0 15,-9 0-2-15,-2 0-1 16,-4 0 2-16,12 0-3 16,-6 0 0-16,3 0 4 15,7 0-1-15,2 0-3 16,0 0 1-16,0 0 2 16,1 0-2-16,-4 0-1 15,0 0 0-15,-3 0 0 16,1 0 1-16,-10 0-1 15,-3 0 0-15,6 0 0 0,-3 0 0 16,-2 0 0-16,5 0 0 16,-3 0 1-16,3 0 2 15,-3 0-3-15,-2 0 2 16,5 0-2-16,3 0 0 16,3 0 1-16,-9 0-1 15,4 0 0-15,-1 0 3 16,0 0 1-16,6 0 1 15,-9 0 3-15,10 0-4 16,-7 0 1-16,3 0-2 16,12 0 2-16,-14 0-3 0,8 0-1 15,0-6-1 1,3 2 1-16,-5-4-1 16,-1 5 0-16,3 0 4 0,0 0-4 15,4 0 0-15,-10 3 0 16,6-3 0-16,-3 3 1 15,-3 0-1-15,7-3 0 16,-4 3 0-16,-3 0 0 16,6-3 0-16,-5 3 0 15,2-3 0-15,-3-2 1 16,6 5-1-16,-2-3 1 16,-7 3-1-16,-3 0 0 15,3-3 1-15,-3 0-1 16,-2 0 0-16,14 0 0 15,-21 0 0-15,15-4 3 0,-12 2 0 16,3 3-3-16,1-2 4 16,-1 2 0-16,-3 2 2 15,3-4-4-15,6 2 3 16,-18-1-3-16,22-1-2 16,-10 2 2-16,3-4-1 15,-6 3 1-15,18-3-2 16,-8 4 0-16,-10-5 1 15,9 1-1-15,0-2 0 16,-6 5 0-16,3-2 3 16,-2 0-3-16,5-1 0 15,0 5 0-15,-9-5 0 16,3 3 4-16,-6-1-3 16,4 2 1-16,-7-4 0 0,0 2 1 15,-3 4-3 1,-3-2 2-16,-3 2 1 0,-3 0 1 15,-6 0 1-15,0 0 0 16,0 0 3-16,0 0-2 16,0 0-3-16,0 0-3 15,0 0-2-15,-15 0-16 16,-3 0-39-16,-3 0-219 0</inkml:trace>
  <inkml:trace contextRef="#ctx0" brushRef="#br0" timeOffset="-204773.065">6976 12305 2777 0,'0'0'564'15,"0"0"-470"-15,0 0-49 16,0 0-19 0,0 0 17-16,0 0-18 0,12 0-17 15,15 0-4-15,7-6 2 16,2 0 1-16,18 0 4 15,-3 6-2-15,16-1-3 16,-4-6-3-16,1 5 0 16,11-2-3-16,-12 2 3 15,-2-4-3-15,-10 2 0 16,-12 2-5-16,-8 0-4 16,-4-4-5-16,-21 2-6 0,9 4-21 15,-15-2-4-15,0-2-16 16,-9-5-62-16,-9 6-585 0</inkml:trace>
  <inkml:trace contextRef="#ctx0" brushRef="#br0" timeOffset="-204369.143">7405 12107 3121 0,'0'-3'205'0,"0"3"-160"16,0-3-21-16,0 0 42 15,0 3-20-15,6 0-37 16,15 0 4 0,6 0 11-16,-3 0 4 0,9 0-9 15,7 0-8-15,-4 0-4 16,12 0-3-16,-9 3-3 15,-2 5 3-15,-1 2-3 16,-15 1 2-16,3-1-2 16,-15-5-1-16,0 6 0 15,-9-5 0-15,0 3 0 16,0 8 3-16,-9 8 5 16,-15 3 1-16,-6 10-5 0,-9 3-2 15,-7 10 2-15,-8-2-4 16,3 1 0-16,-4 2-4 15,-11 10-19-15,24-13-63 16,9-19-147-16</inkml:trace>
  <inkml:trace contextRef="#ctx0" brushRef="#br1" timeOffset="-156613.088">7233 10187 2230 0,'-3'0'310'0,"3"9"164"16,-6-7-217-16,6-2-151 16,0 0-12-16,0 0-33 15,0 0-14-15,6 0-27 16,6 0-8-16,9 0 3 16,3 0-3-16,12 0 1 15,7 0-7-15,8 0-4 16,6 0-2-16,1-2-10 15,11-7-16-15,28 0-40 16,-22 1-58-16,-6-7-304 0</inkml:trace>
  <inkml:trace contextRef="#ctx0" brushRef="#br1" timeOffset="-154934.684">7640 9862 1487 0,'0'3'1554'15,"0"-3"-1382"-15,0 6-91 16,0-4-32-16,0 4-8 15,0 3-7-15,12 9-3 16,3-4-6-16,9 11-1 16,1-3 6-16,11 2-13 15,-6-4-2-15,-6 5-6 16,12-5 1-16,-2 2-10 16,-13-7 1-16,6 6 3 15,0-6-4-15,-12-4 1 0,-3-2 3 16,-9-3-4-16,6 3 0 15,-9-7 1-15,0 4-1 16,0 0 21-16,-12 9-4 16,-21 5-8-16,-21 18-2 15,-10 12-7-15,-50 56-12 16,8-12-54-16,15-10-134 0</inkml:trace>
  <inkml:trace contextRef="#ctx0" brushRef="#br1" timeOffset="-154211.903">6578 11199 2924 0,'-6'0'336'0,"6"0"-219"16,0 0-30-16,0 0-27 15,0 0-9-15,21 0-33 16,3 0-12-16,9 0 0 0,9 0-4 15,19 6 2 1,-1 7-4-16,4-11-1 0,-7 3-16 16,30-5-44-16,-23 0-67 15,-10 0-373-15</inkml:trace>
  <inkml:trace contextRef="#ctx0" brushRef="#br1" timeOffset="-153896.784">6886 11024 648 0,'0'-3'2575'0,"0"3"-2438"16,0 0-83-16,0 0-30 15,12 0 19-15,9 0-22 16,3 0-9-16,0 14-3 15,12 10-1-15,-5-1-1 16,-7 3-1-16,0 0-6 16,-6 2 1-16,-6-7-1 15,-9-1 4-15,-3 2 2 16,0 4 12-16,0 8 0 16,-21 0-4-16,-21 11-6 15,-1 4-8-15,-41 24-20 16,17-11-65-16,4-13-173 0</inkml:trace>
  <inkml:trace contextRef="#ctx0" brushRef="#br1" timeOffset="-152882.477">6717 12066 55 0,'0'3'3155'0,"0"-3"-2983"15,6 0-132-15,12 0-24 16,21 3 25-16,15 3 4 16,-2-4-26-16,11 4-16 15,-3 3 3-15,4 0-6 16,2-4-18-16,-15 1-26 0,22 4-49 15,-22-5-204-15,-9-5-1014 16</inkml:trace>
  <inkml:trace contextRef="#ctx0" brushRef="#br1" timeOffset="-152566.799">7142 11963 2621 0,'0'0'570'0,"0"0"-452"0,0 0-67 15,0 4-11 1,15 9 27-16,12 3-18 0,1 7-23 16,2 0-7-16,9 4 0 15,-6-1-11-15,-6-6-4 16,7 5-1-16,-16-3 0 15,0 2-3-15,-12-10 5 16,3 6 0-16,-9 1 6 16,0-1 1-16,-15 6-3 15,-15 7-8-15,-16 8-1 16,-47 15-35-16,8-12-54 16,10-9-242-16</inkml:trace>
  <inkml:trace contextRef="#ctx0" brushRef="#br1" timeOffset="-151437.331">867 11680 2259 0,'-18'0'954'16,"18"0"-821"-16,0 0-28 15,0 0-24-15,0 0-17 0,0 0-32 16,0-15-11-16,24-6-10 16,4 4-1-16,-10-7-3 15,9 2-2-15,-6 4-5 16,3 9 1-16,-6 3-1 16,9 2 0-16,-8 4-10 15,2 0-9-15,-9 10-3 16,0 17-6-16,-3 10-3 15,-9 13 8-15,0 5 10 16,-9 6 4-16,-9 2 9 16,-6-4-1-16,15-11 1 0,9-9 0 15,0-10-1 1,0-9-8-16,6-5-11 0,27-3 13 16,-3-3 7-16,18-7-2 15,4 4 2-15,-4 3 0 16,3-3 0-16,-21 2-8 15,-9 8 3-15,-8 1-5 16,-13 9 2-16,0 9 8 16,-34 13 6-16,-14 5-3 15,-9-7 1-15,8 1-4 16,-17-18-17-16,15-15-59 16,11-14-208-16</inkml:trace>
  <inkml:trace contextRef="#ctx0" brushRef="#br1" timeOffset="-150996.903">1791 11659 3149 0,'0'6'192'0,"0"6"-149"16,0 8-19-16,6 6 17 15,15 6-9-15,-3 3-18 16,9 6-8-16,-14-5-6 15,5-2-16-15,-12-1-43 16,-6-13-116-16,0-11-1655 0</inkml:trace>
  <inkml:trace contextRef="#ctx0" brushRef="#br1" timeOffset="-150848.16">1577 11576 729 0,'0'0'2176'0,"0"0"-2176"16,0 0-151-16,0 0-2487 0</inkml:trace>
  <inkml:trace contextRef="#ctx0" brushRef="#br1" timeOffset="-150179.673">1966 11534 3154 0,'6'4'224'16,"0"-4"-131"-16,-6 0-50 15,9 0-19-15,3 4-6 16,0 8-5-16,3 4-2 16,4 3-3-16,-1 7 2 15,-3 1 0-15,-3-4-1 16,6 3-9-16,-9-8-1 15,-3 0-4-15,-6-7 0 16,6-2-2-16,-6-6 3 0,0-3 4 16,0 0 4-16,0 0 1 15,0-15-5-15,0-11-5 16,0-6-11-16,0-3-8 16,0 5 11-16,0 10-2 15,6 9 7-15,-3 6 1 16,15 5-2-16,-9 0 5 15,12 6-1-15,7 19 5 16,5 1 0-16,-9 0 1 16,3-5 2-16,-9-4-2 15,-3-8 0-15,-3-6-1 16,-9-3-7-16,6 0-23 16,0 0-2-16,-3-29-1 0,-6-13-14 15,0-4 7 1,0-2 40-16,0 0 2 0,-15 6 23 15,6 5 29-15,0 16-1 16,3 6 0-16,0 12-9 16,-3 3-10-16,3 0-29 15,6 3-5-15,-6 18-3 16,6 7 3-16,0 6 0 16,0-6 0-16,0-4 0 15,21-6 0-15,0-4-3 16,22-6-2-16,-4-4-1 15,0-4 1-15,0 0 1 0,-5 3 1 16,-13 3 3 0,3 0-7-16,-12 1-10 0,-12 12-13 15,0-2-13-15,0 9 5 16,-18 1 11-16,-34-1-34 16,19-8-116-16,0-12-442 0</inkml:trace>
  <inkml:trace contextRef="#ctx0" brushRef="#br1" timeOffset="-149977.987">2289 10848 3024 0,'0'0'339'16,"0"0"-272"-16,9 11-52 15,18 31 20-15,18 5 28 0,1 17-18 16,8 6-20-16,3 0-5 15,1 1-10-15,-13-9-10 16,-6-7-6-16,-2 1-32 16,-10-19-58-16,-12-13-241 0</inkml:trace>
  <inkml:trace contextRef="#ctx0" brushRef="#br1" timeOffset="-149820.406">2518 11329 2926 0,'0'0'521'16,"0"-4"-446"-16,0-2-27 16,9 0-18-16,10-2-14 15,-4-10-16-15,27-5-29 16,-9 5-120-16,-6 1-503 0</inkml:trace>
  <inkml:trace contextRef="#ctx0" brushRef="#br1" timeOffset="-149563.443">2769 11282 2980 0,'12'0'341'0,"0"0"-225"15,6 0-73-15,0 0-5 16,18 0 12-16,4 0-19 16,-10 0-18-16,9 5-9 15,-12 4-3-15,-3 6-1 16,-15-7-5-16,-5-2-6 0,-4 3 3 15,0-3 8-15,-4-6 7 16,-11 0-2 0,-3 0 0-16,6-15-5 0,-9-20-9 15,15-15-16-15,6-7-13 16,0-22-61-16,12 10-121 16,15 17-1699-16</inkml:trace>
  <inkml:trace contextRef="#ctx0" brushRef="#br1" timeOffset="-149414.955">3327 11173 3257 0,'0'0'130'0,"6"-2"-130"0,-6-23-84 15,0-3-1207-15</inkml:trace>
  <inkml:trace contextRef="#ctx0" brushRef="#br1" timeOffset="-144198.746">18684 10533 906 0,'-3'-6'657'16,"3"2"-265"-16,-6 4-173 15,-7 0-63-15,4 0-43 16,3 0 22-16,0 0 452 16,0 0-394-16,6 0-89 15,0 0-40-15,0 0-2 16,0 0-21-16,0 0-18 16,0 0-15-16,0 0-3 15,6 0-1-15,6 0-4 16,10 0 0-16,11 4 0 15,12-2 0-15,9 2 0 16,16-3 0-16,5-1 0 0,7 0-2 16,-10 0-20-16,10 0-26 15,14 0-39-15,-14-7-61 16,-19-5-246-16</inkml:trace>
  <inkml:trace contextRef="#ctx0" brushRef="#br1" timeOffset="-143870.435">19164 10318 1000 0,'0'0'2078'16,"0"0"-1924"-16,0 0-127 15,24 4-15-15,12 2 14 16,18-1-7-16,1 6-8 16,2 0-6-16,3 3-4 15,-18-2 0-15,1-2-1 16,-13 8 0-16,-21-5-10 16,-9 4 10-16,0 4 20 15,-9-1 9-15,-21 8-11 16,-13 8-8-16,-11-4-4 15,6 6-6-15,-16 22-30 16,16-14-80-16,12-8-314 0</inkml:trace>
  <inkml:trace contextRef="#ctx0" brushRef="#br1" timeOffset="-143212.41">18786 11329 2213 0,'0'0'332'16,"-9"0"178"-16,9 0-273 15,0 0-138-15,0 0-30 16,0 0-15-16,0 0-15 16,0 0-18-16,9 0-8 15,9 0-5-15,10 0 1 0,5 5 15 16,18-2-2-16,12 0-11 15,7 0-5-15,14-3-3 16,-2 3-3-16,2-3-8 16,-8 0-26-16,23 0-33 15,-17 0-58-15,-13-3-305 0</inkml:trace>
  <inkml:trace contextRef="#ctx0" brushRef="#br1" timeOffset="-142896.683">19326 11167 3115 0,'0'0'270'0,"0"0"-202"16,0 0-57-16,13 0-3 15,5 4 5-15,15 8 0 16,-6 8-12-16,18 0 3 15,1 3 4-15,-7 1-7 16,6-4-2-16,-12 3 1 16,-15-7-1-16,-3 1-12 15,-15 1 7-15,0-4 6 16,-12 6 1-16,-18 5 10 16,-12 3-5-16,-12 11-5 15,-1-1-1-15,-2 10-12 16,-6 18-41-16,17-11-106 0,4-8-1130 0</inkml:trace>
  <inkml:trace contextRef="#ctx0" brushRef="#br1" timeOffset="-141889.759">29247 10387 2647 0,'-12'-12'511'0,"6"-1"-386"15,6 1-8-15,0-5-24 0,0 6-15 16,9-10-43-16,18 6-28 16,3-6 1-16,19 7 2 15,-7 0-4-15,9 5-3 16,-8 6-2-16,-1 3-1 16,-12 0-4-16,3 12-11 15,-12 14-11-15,-21 12-14 16,0 11 7-16,-12 8 16 15,-30 7 13-15,-21-1 4 16,-7 5 1-16,7-9-1 16,2-12 14-16,19-13 9 15,18-7-7-15,15-11-5 16,9-15 0-16,9-1 5 0,27 0 4 16,25 0-2-1,17-7-11-15,7-19-7 0,17-7-2 16,25-18-37-16,-12 8-50 15,-22 7-139-15</inkml:trace>
  <inkml:trace contextRef="#ctx0" brushRef="#br1" timeOffset="-141648.28">30119 10170 3263 0,'0'0'179'16,"0"0"-119"-16,0 0-33 15,0 0-9-15,0 6-5 16,0 20-4-16,6 9 7 16,0 9-16-16,-3-1-2 15,-3 2-29-15,0-5-31 16,0-7-96-16,0-15-818 0</inkml:trace>
  <inkml:trace contextRef="#ctx0" brushRef="#br1" timeOffset="-141487.616">29944 9912 3346 0,'-6'-9'156'0,"6"-3"-116"16,-12 6-11-16,12 4-29 15,0 2-1-15,24 0-107 16,10 8-154-16,2 10-297 0</inkml:trace>
  <inkml:trace contextRef="#ctx0" brushRef="#br1" timeOffset="-140881.583">30255 10036 2884 0,'0'0'365'15,"0"1"-274"-15,3 3-38 16,-3 7-13-16,12 1 3 16,0 8-13-16,0 10-8 0,1 2-8 15,-4 3-9-15,3 0 3 16,-6-6-7-16,0 1-2 16,0-9 1-16,-6-5 0 15,0-6-1-15,0-8-2 16,0-2 3-16,0 0 5 15,9 0 2-15,-3-20-5 16,0-13-2-16,3-4-7 16,15 1 5-16,-6 8-2 15,-6 7 3-15,9 9-3 16,-9 12 4-16,1 0-8 16,2 3 5-16,3 23-1 15,-3 1 4-15,3-4 0 0,0 0 0 16,6-2 4-16,6-16 0 15,1-5-1-15,-1 0-3 16,3-2-6-16,9-30 2 16,-9-12-21-16,1-6-16 15,-16 1 11-15,-12 2 13 16,-6 9 17-16,0 14 6 16,0 9 33-16,-6 12-17 15,-12 3-16-15,-4 0-6 16,4 12 0-16,9 18 0 15,3-2 0-15,6 5-4 0,0-4 3 16,27-2-4 0,1-7 4-16,-4-3-2 0,9-2 3 15,-18 0-4-15,3 0 3 16,-18-4-3-16,0 4-7 16,0 0-4-16,-21 2 15 15,-6 4-4-15,9-10-7 16,-6-5-19-16,5-6-54 15,19-23-78-15,0-13-1001 0</inkml:trace>
  <inkml:trace contextRef="#ctx0" brushRef="#br1" timeOffset="-140696.953">30856 9532 3011 0,'0'-6'312'15,"0"6"-225"-15,0 0-34 0,0 0-18 16,3 23-5-16,12 21-7 15,-3 21 9-15,9 14-10 16,3 8-8-16,-6 1-7 16,4-3-7-16,-7-6-19 15,-3-15-36-15,6-20-40 16,-3-15-154-16,-12-20-2617 0</inkml:trace>
  <inkml:trace contextRef="#ctx0" brushRef="#br1" timeOffset="-140329.176">30868 9973 3258 0,'0'-2'156'15,"0"-2"-86"-15,0 1-35 0,18 0-2 16,9-6-33-16,3 2-10 16,13-3-43-16,-4 4-47 15,-9-3-41-15,-9 7-54 16,0-2 19-16,-3 4 142 15,-12 0 34-15,-3 0 156 16,6 0 14-16,7 15-52 16,2 8-31-16,9 4-40 15,-6 5-8-15,9 7-15 16,-6-5-12-16,3 2-5 16,-5-7-1-16,-10-6 1 0,-6-2 2 15,-3-10 2 1,-3-5 3-16,0-6 7 0,0 0 0 15,0 0 0-15,0-14-8 16,0-18-13-16,0-15-12 16,0-3-12-16,0 1-22 15,18-17-15-15,6 23-95 16,3 11-484-16</inkml:trace>
  <inkml:trace contextRef="#ctx0" brushRef="#br1" timeOffset="-140172.276">31662 9909 1402 0,'-6'5'1097'16,"0"-1"-372"-16,6-4-725 0,0 0-38 15,0 0-1474-15</inkml:trace>
  <inkml:trace contextRef="#ctx0" brushRef="#br1" timeOffset="-137420.122">30041 11235 1062 0,'-6'0'723'0,"6"5"-515"15,-6 6-98-15,6 2-29 16,-9 5 305-16,9-7 212 15,-6-5-442-15,0 0-80 16,-6-3-19-16,0-3 5 16,-4 3-23-16,-2-3-17 15,-6 2-9-15,3 2-3 16,-18 2-4-16,6 5 2 16,-13-2-3-16,-5 0-2 15,-9 5-2-15,-10-5 7 0,-2-3 1 16,-7-1 1-16,7-5 3 15,-16 0-3-15,28 0-3 16,-12 0 0-16,5-14-1 16,10-12-2-16,0-3-1 15,-4-9 2-15,10-12 0 16,-3-2 0-16,5-14 2 16,7 0 2-16,6-11-5 15,3-2-4-15,5 1 0 16,-5-7 1-16,9 0 2 15,0 0-3-15,3 0 0 16,12-3 0-16,-3 1-5 16,12 1 5-16,0 5 0 0,0 2 0 15,21-4 6 1,0 1-4-16,21 1-2 0,-3 4 0 16,4-2-2-16,11 10 2 15,6-5 0-15,4 10 0 16,8 3 0-16,4 0 2 15,5 4-2-15,4 2 0 16,5 2 0-16,10 0 0 16,-10 7 0-16,19-4 0 15,-6 8 0-15,-4-2 0 16,7 9 0-16,-10 7 1 16,10-2-1-16,-9 8 0 0,-1 0 0 15,4 10 0 1,-4 4 0-16,13 5 0 0,-3 3 0 15,-4 0 0-15,10 0 0 16,-18 0 0-16,8 11 0 16,-11 10 1-16,-1-1-1 15,-8 9 0-15,-1 9 0 16,-8-1 0-16,-10-1-1 16,-3 9 1-16,-2 2 3 15,-13 8 0-15,0 7-3 16,-5 6-3-16,-7 1 3 15,-6 8 0-15,-12-4 0 16,0 6 1-16,-3-6-1 16,-12 2 0-16,0 4 0 15,0-5 1-15,0 2-1 0,-3-6 1 16,-21-2-1-16,9 0 3 16,-6-5-3-16,-6-4 0 15,-1-1 3-15,-5 2-3 16,3-8 3-16,-9 3-1 15,-9-5 1-15,5 3-3 16,-5-1 3-16,-6-2-3 16,2-1 5-16,-14 8-5 15,-6-4 0-15,-7 5 0 16,-5-3 0-16,-7 4 1 16,-9-1 0-16,7-2-1 15,-7-10 1-15,-2-1 2 16,2-11 0-16,9-4 0 15,1-6-1-15,2-4-2 0,-2-6 3 16,5 4-3-16,4-3 0 16,-4 2 0-16,1-2 1 15,-7-1-1-15,10-2 0 16,-1 1-6-16,10-8-8 16,-16-5-26-16,28 0-81 15,12-15-685-15</inkml:trace>
  <inkml:trace contextRef="#ctx0" brushRef="#br1" timeOffset="-130347.008">1722 12776 2315 0,'0'4'1185'0,"-6"-1"-1110"16,6-3-56-16,0 8-19 16,0 7-1-16,0 15-3 15,30 19 4-15,9 15 3 16,6 22 1-16,7 5-1 15,-4 5-3-15,9-3-1 0,-18 5-20 16,-8-8-17-16,2 9-30 16,-21-20-69-16,3-22-437 0</inkml:trace>
  <inkml:trace contextRef="#ctx0" brushRef="#br1" timeOffset="-129964.186">1655 12818 2048 0,'-9'26'714'0,"3"4"-469"16,6 11-183-16,-9 6-27 15,6 6 47-15,-3-1-22 16,0 1-11-16,0-10-21 16,-9-5-13-16,3-9 5 15,6-5 2-15,-3-12-1 16,-3-12 13-16,6 0 12 16,-7-10-6-16,1-24-28 15,-6-16-12-15,15 0-6 16,-9-3 6-16,12 5 1 15,0 9-1-15,12 9 1 16,21 15-1-16,25 15-3 0,14 0-7 16,46 27-22-16,-15 5-40 15,-25-6-260-15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0" max="32767" units="cm"/>
          <inkml:channel name="Y" type="integer" min="0" max="32767" units="cm"/>
          <inkml:channel name="F" type="integer" min="0" max="4095" units="deg"/>
          <inkml:channel name="T" type="integer" min="0" max="2.14748E+0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7-27T07:31:18.3280000"/>
    </inkml:context>
    <inkml:brush xml:id="br0">
      <inkml:brushProperty name="width" value="0.05292" units="cm"/>
      <inkml:brushProperty name="height" value="0.05292" units="cm"/>
      <inkml:brushProperty name="color" value="#C00000"/>
    </inkml:brush>
    <inkml:brush xml:id="br1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11223 5534 1906 0,'0'14'311'0,"0"-8"633"0,0 1-826 16,0 0-69-16,0-3-14 15,15-4 10-15,18 2-8 16,0-2-13-16,3 4-11 15,-5 1-8-15,11-1-5 16,-15 2 4-16,-6 0-3 16,-3-5-1-16,-12 6 1 15,-6-5-1-15,0 2 8 16,0-2 17-16,0 2-14 16,0 8-2-16,0-2 0 15,0 15-8-15,3 7 12 16,12 15-8-16,1 2 8 15,-4 9-10-15,0 4 5 0,-6 2-4 16,15 1-4-16,-15-4 0 16,6-5 5-16,3-4-5 15,-9-5 4-15,-6-3-4 16,0-9 1-16,0-5 4 16,0-8 0-16,0-3 6 15,-21-1 3-15,-9 2-5 16,-16-3-9-16,-14 4-18 15,-52 11-25-15,16-6-65 16,-1-5-608-16</inkml:trace>
  <inkml:trace contextRef="#ctx0" brushRef="#br0" timeOffset="1816.986">6991 5488 1549 0,'-9'11'357'16,"3"6"-284"-16,-12 1-29 16,-9 4 721-16,0 0-526 15,-3-1-170-15,-4-7-48 16,7 0 3-16,-6 0 30 16,15 1-4-16,-3-4-21 15,6 2-3-15,12-1 0 16,-3-6-6-16,0 0-2 0,6-1 6 15,0 4-6-15,0-1 1 16,0 1-2-16,0 3 0 16,0 6-6-16,0 5-4 15,0 9 3-15,0 9-1 16,0 6 5-16,12 9-8 16,-9 5 4-16,6 1-4 15,-9 5-3-15,6-5 5 16,-6-7 3-16,12-9-4 15,-3 1 2-15,-3-8 1 0,0-7 0 16,6 1-2 0,-3-7 0-16,-3 0-6 15,9-5-1-15,12-4-1 0,7-2-1 16,14-10-25 0,61-5-10-16,-10-26-54 0,-14-12-591 0</inkml:trace>
  <inkml:trace contextRef="#ctx0" brushRef="#br0" timeOffset="2634.225">12077 5814 2129 0,'0'10'68'0,"0"5"382"15,0-7 72-15,0-3-386 0,0 8-75 16,0-5 2 0,6 10-10-16,15-1-16 0,-9 7-9 15,0 4-6-15,-3 3-4 16,-3-3-6-16,0 2-7 15,-3-8-5-15,-3-3-6 16,9-5-36-16,-9-5-49 16,0-9-152-16</inkml:trace>
  <inkml:trace contextRef="#ctx0" brushRef="#br0" timeOffset="2800.594">11971 5520 2100 0,'-12'0'1173'16,"6"0"-1074"-16,-3 0-70 15,9 0 2-15,0-10-31 16,0-1-17-16,9 6-181 0</inkml:trace>
  <inkml:trace contextRef="#ctx0" brushRef="#br0" timeOffset="3218.055">12370 5435 1544 0,'-18'0'411'0,"-7"0"445"16,22 0-475-16,-9 0-244 16,3 0-84-16,3 8-18 15,0 10-17-15,0 9-8 16,0 7 1-16,-3 12-2 16,9 1 0-16,0 10-2 15,0-3 2-15,15 8-2 16,3 0-7-16,6 0 10 15,1-2-5-15,-7 5-5 16,-6-12 1-16,0 0 2 16,-3-10-3-16,-3-5-3 0,-6-9 3 15,0-5-4-15,0-6 1 16,0-3-6-16,-15-3-18 16,-9-2-10-16,-19-10-16 15,7 0-105-15,12-16-942 0</inkml:trace>
  <inkml:trace contextRef="#ctx0" brushRef="#br0" timeOffset="3392.557">12173 5944 1320 0,'0'0'769'15,"0"0"105"-15,0 0-511 0,0 0-237 16,6 6-63-16,10-6-3 15,11 0-25-15,3 0-16 16,21 0-5-16,34-6-14 16,-7-13-34-16,-11-9-105 0</inkml:trace>
  <inkml:trace contextRef="#ctx0" brushRef="#br0" timeOffset="5570.686">7142 7286 1431 0,'-3'10'443'15,"-3"-1"-324"-15,-12 2-67 16,9 6-49-16,3-5 524 0,-12 1-280 15,3-6-187 1,0-1-36-16,-3 1 25 0,5 1 30 16,1-2-11-16,-6 0-12 15,9 0 26-15,3-4-21 16,-3 4-29-16,9-6-2 16,0 0-2-16,0 4-2 15,0-4 4-15,0 0-8 16,0 0-8-16,0 2-1 15,0 2-5-15,0 5 3 16,0 3-7-16,0 2 8 16,9 8-6-16,-9 9 0 15,6 7 2-15,-6 8-2 16,6 6 4-16,-3 11-3 16,-3 0 2-16,0 1 2 0,0-2-7 15,12 0 5-15,-12-9-3 16,0-10 0-16,0-7-2 15,6-13 2 1,-6-5 2-16,6-4-4 0,0-7 1 16,-3 0 0-16,7 6 0 15,5-5-2-15,3 3-3 16,15 8-6-16,0-8 1 16,52 0-25-16,-16-5-58 15,-3-6-145-15</inkml:trace>
  <inkml:trace contextRef="#ctx0" brushRef="#br0" timeOffset="6585.12">10963 7246 1971 0,'0'12'337'15,"0"-4"614"-15,0-5-808 0,0-3-59 16,0 0-27-16,9 0-7 16,9 0-23-16,-6 0-11 15,16 0-4-15,-7 0 0 16,9-3 0-16,-3-3-6 16,6 4-1-16,-3-2-1 15,10 4 0-15,-7 0-4 16,0 0 1-16,0 0-1 15,-15 0 0-15,4 0-9 16,-10 0 6-16,-6 4 1 0,-6 10 2 16,3 10 0-16,15 5 2 15,-12 10 4-15,3 3-2 16,6 15 2-16,-6-3-3 16,9 6-3-16,-3 1 1 15,9-3-1-15,-15-3 1 16,16 2 1-16,-22-4-2 15,12-10-4-15,-9 1-2 16,-6-9-2-16,0-5-4 16,0-4 0-16,0-6-1 15,-21-9 9-15,-13 7 4 16,-2-9 0-16,-12 3-10 16,6-4-10-16,-10-5-25 0,-8-3-32 15,30 0-93 1,-3-3-1594-16</inkml:trace>
  <inkml:trace contextRef="#ctx0" brushRef="#br0" timeOffset="7916.851">11902 7723 1906 0,'0'14'301'0,"0"-8"498"16,0 0-511-1,0-4-156-15,0-2-70 16,6 0-18-16,21 0-17 0,-18-8-16 16,12-12-9-16,0 2-2 15,-6-5-2-15,4-1 2 16,-19 4-1-16,6 3-5 16,-6-1 0-16,0 6 6 15,0 0-5-15,-13 6 5 16,-8 6 8-16,0 0-8 15,3 0 0-15,0 15 0 16,3 14-3-16,3 6 2 16,6 7 0-16,0 1 1 15,6-4 0-15,0-5-1 16,12-4 1-16,15-9 5 0,3-9-5 16,6-12 0-16,7 0 0 15,2-10-8-15,-6-24 1 16,0-17-14-16,1-8-26 15,-13-4-35-15,-9-10-28 16,-12-4 40-16,-6-3 42 16,0-1 28-16,-15 5 53 15,0-1 38-15,-6 17 0 16,3 13-28-16,2 17-10 16,4 15-7-16,3 14-22 15,9 1-14-15,-3 6-10 16,-3 34 0-16,0 27 0 15,6 18 5-15,0 11 0 16,0 8-5-16,0-5 1 0,0-14-1 16,15-16-1-16,6-14 1 15,1-12 0-15,11-21-5 16,-9-10-11-16,9-12-6 16,-6 0 16-16,3-26-11 15,4-13-5-15,-16-4 0 16,-3-4-2-16,-6 9 18 15,-9 9 6-15,0 8 0 16,0 15 10-16,0 3 5 16,0 3-5-16,0 0-7 15,0 0-3-15,0 7 0 16,0 10 0-16,0 0 0 16,0 4-3-16,0 3-6 0,30-10 6 15,-3 6-11-15,-3 1 11 16,10 3-10-16,-1-3 8 15,-9 1 1-15,-3 2-1 16,-15-2-7-16,-6 0 8 16,0-5-1-16,0 3 5 15,-18-5 12-15,-12 0-5 16,0-6-6-16,12-7 8 16,-4-2 5-16,10 0-4 15,3 0-2-15,9 0 10 16,0-11 4-16,9-13-12 0,15-4-4 15,4-4-6 1,2-3 0-16,12-3-3 0,-9 1-12 16,-3 6-2-16,-2 1 2 15,-10 7 3-15,-3-1 3 16,-15 13 3-16,0-1 6 16,0 7 0-16,0 1 7 15,0 4 20-15,-15 0-9 16,3 4-11-16,-3 24 3 15,12 11 4-15,-3 5 4 16,6-1-4-16,0-8-6 16,9-11 2-16,27-16-10 15,54-30-1-15,-8-31-23 16,-1-15-141-16</inkml:trace>
  <inkml:trace contextRef="#ctx0" brushRef="#br0" timeOffset="10037.185">20301 4784 2136 0,'0'0'0'16,"3"0"315"-16,22 0 273 15,-1 0-445-15,3 0-97 16,-3 0-8-16,9 0-10 0,6 0 2 15,-5 0-1 1,-1 0-14-16,-3 13-3 0,-3 9 2 16,0 10-10-16,-9 15-4 15,-12 10 0-15,-6 12 4 16,0 13-3-16,-6 15 3 16,-18 9 12-16,-9 1 4 15,0 4 4-15,15-2-5 16,-6-6-1-16,21-3-2 15,3-11-1-15,0-6-4 16,12-13 1-16,21-8-3 16,6-13-1-16,12-8-2 15,10-11 3-15,-4-8-6 16,10-4-3-16,-4-9-6 0,-3-9 3 16,-17 0-4-16,5 0-2 15,-24 0 3-15,-6-2 6 16,-9-5 5-16,-9-1 15 15,0 2-3-15,0 2-1 16,0 4-1-16,-9 0-2 16,-3 0-2-16,-9 0-11 15,12 21 2-15,-9 15-1 16,3 12 0-16,0 11 3 16,2 12-4-16,-8 11 6 15,12 9-2-15,-9 4-1 16,9 15 4-16,-15 4-2 15,15 0-1-15,-12-3 2 0,15-3-2 16,-6-2-1-16,12-9 3 16,0-7-3-16,0-3 4 15,0-2-3 1,0 0-4-16,0-3 0 0,0-9 1 16,0 0-1-16,0-4 5 15,0-12-5-15,-9-4 3 16,-6-6-3-16,-13-3 3 15,-5-6 0-15,0 4-1 16,-12-10-1-16,15-10-1 16,-10-6 0-16,-8-16-20 15,12-25-22-15,-3-19-173 0</inkml:trace>
  <inkml:trace contextRef="#ctx0" brushRef="#br0" timeOffset="22168.213">10501 10523 2600 0,'15'4'80'15,"1"-2"-53"-15,32-2-27 16,-6 0-5-16,0-6-471 0</inkml:trace>
  <inkml:trace contextRef="#ctx0" brushRef="#br0" timeOffset="23054.882">10341 10515 501 0,'0'0'2412'16,"0"0"-2171"-16,0 0-120 16,0 0-44-16,0 0 7 0,0 0-35 15,6 0-22-15,-6 0-14 16,0 0 3-16,13 0 4 15,-7 0 4-15,6 3-7 16,9-3-2-16,6 0 10 16,9 0-11-16,18 0-2 15,-5 0-8-15,20-3-4 16,7-17-24-16,-4 1-49 16,-24 4-129-16</inkml:trace>
  <inkml:trace contextRef="#ctx0" brushRef="#br0" timeOffset="23542.841">10366 9344 205 0,'0'0'2931'15,"0"0"-2786"-15,0 0-94 16,0 6-20-16,0 3 1 15,0 12-9-15,0 2 12 0,6 6-3 16,0 4-7 0,-6-5-17-16,6 1-1 0,-6-2-7 15,0-3-17-15,0-4-57 16,0-12-220-16</inkml:trace>
  <inkml:trace contextRef="#ctx0" brushRef="#br0" timeOffset="23716.357">10233 9124 3419 0,'0'-6'103'0,"-3"1"-76"16,3-4 17-16,0 6-12 15,0 3-32-15,0 0-37 0,0 0-95 16,12 3-360-16</inkml:trace>
  <inkml:trace contextRef="#ctx0" brushRef="#br0" timeOffset="24458.149">12466 10588 3099 0,'0'0'256'15,"12"0"-183"-15,21 0-47 16,16-9 27-16,14-11-20 16,7-1-27-16,14 4-6 15,37-18-20-15,-31 5-51 16,-5 2-144-16</inkml:trace>
  <inkml:trace contextRef="#ctx0" brushRef="#br0" timeOffset="25031.25">12542 9122 3108 0,'0'0'257'0,"0"0"-179"15,0 0-54-15,0 6-3 0,0 23 2 16,24 15 20-16,-6 11-9 16,0 8-3-16,3 5-9 15,0 6-8-15,-9-1-8 16,-9-6-2-16,6 4-4 16,-9-12 3-16,0-5-3 15,-12-9 2-15,-15-10-1 16,-3-6 2-16,-9-5-3 15,-10-10 0-15,-11-8-10 16,12-6-2-16,-13 0-7 16,10-38-13-16,0-61-22 15,12 9-79-15,17-5-1240 0</inkml:trace>
  <inkml:trace contextRef="#ctx0" brushRef="#br0" timeOffset="25202.163">12448 8846 3244 0,'0'0'313'0,"0"0"-281"16,0 0-16-16,0 0 15 16,0 0-31-16,0-6-11 15,0 1-110-15,0-4-813 0</inkml:trace>
  <inkml:trace contextRef="#ctx0" brushRef="#br0" timeOffset="29166.797">5736 7667 2940 0,'18'0'163'15,"0"0"-152"-15,15 3 37 16,12-3 43-16,13 0-18 0,8 0-17 15,19 0-25-15,-1 0-14 16,1 0-4-16,-1 0-13 16,-5-6-15-16,-1-2-8 15,7 2-46-15,-22-6-59 16,-3 6-269-16</inkml:trace>
  <inkml:trace contextRef="#ctx0" brushRef="#br0" timeOffset="29566.738">6442 7453 2752 0,'0'0'356'16,"0"0"-245"-16,0 0-79 16,12 0-1-16,9 6 20 15,6 10-13-15,13-2-9 16,-4 3-14-16,3 7-9 16,6-6 0-16,-5 2-2 15,-1 3-4-15,0-9 0 16,-6 4-9-16,-6-3-3 0,-15-3 5 15,1-4-1 1,-13 1-7-16,0 6 2 0,0-1 13 16,-22 13 6-16,-20 6-5 15,-6 9 4-15,-13 6-5 16,-14 28-69-16,24-15-159 16,2-8-1604-16</inkml:trace>
  <inkml:trace contextRef="#ctx0" brushRef="#br0" timeOffset="32035.112">15518 10316 2289 0,'9'0'545'0,"-9"0"-295"16,0 0-123-16,6 0-20 0,-6 0-37 15,0 0-24-15,0 0-13 16,0 0-4-16,0 0 3 16,0 0 9-16,0 0-11 15,0 0-6-15,0 2-15 16,0-2-3-16,-15 4-2 15,-4-2-4-15,-8 4 1 16,6-3-1-16,-12 7 0 16,18-4 1-16,-12-5-1 15,-6 5 0-15,8 0 6 16,-8 1-1-16,0-1-2 16,0-4 1-16,-9 4-4 15,5 0 5-15,1 2-4 0,-12-2 1 16,3 0-2-16,2 1 0 15,1-1 0-15,-6 5 0 16,5-5 1-16,4-1-1 16,-12 1 0-16,12 0 5 15,-1-2-5-15,-5-3 1 16,0-1 1-16,0 0-1 16,-7 0 1-16,-8 0-2 15,9 0 0-15,-16-11-4 16,10-4 4-16,-9 2 1 15,2-2 3-15,-2-5-4 16,8 4 1-16,-2-6-1 16,9 1 1-16,-1-3-1 15,7 3 0-15,3-2 0 16,6-3 0-16,2-4 1 0,1 4-1 16,9 0 0-16,-3-3 1 15,0 3-1-15,9 5 3 16,6-3 1-16,12 8-1 15,0-2-2-15,0-3-1 16,0 1 5-16,0-5-1 16,0 5-4-16,0-3 1 15,12-3-1-15,0 0-2 16,9-4 2-16,-6 1 0 16,18-1 0-16,-6 1 1 15,16 2-1-15,-10 1 0 16,9 0 0-16,6 5-1 15,10 2-1-15,8-2 1 0,-3 6 1 16,16-6 0 0,-4 7 0-16,13-3-2 0,2 6 2 15,4-5 0-15,0 4-2 16,5 4 1-16,-14 2 1 16,-4 3-2-16,1 3 1 15,-13 0 1-15,4 0-3 16,-1 0 3-16,6 0 0 15,-2 9 0-15,5 5 0 16,-2-5 3-16,-4 9-3 16,-2-4 0-16,-7 9-1 15,-9 1-1-15,1 2 0 0,-7 3-1 16,-3 1 0 0,-8-2 3-16,-10 5-2 0,-3 0-2 15,-6-1 4-15,-6 3 0 16,9-3 0-16,-6 6 0 15,-2-6 0-15,2 4-1 16,-6-4-3-16,-9 1 2 16,6-2 2-16,-9-1-1 15,0-2-1-15,0 2 0 16,-9-1 2-16,-12 0 0 16,-13 3 2-16,-5-2 5 15,-15 5-1-15,-6-2 3 16,-7-5-4-16,-11-2 0 15,-13-6-2-15,-15 2 2 16,10-13-5-16,-7-1 2 0,22-4-2 16,17-4 0-16,13 0-14 15,9-16-45-15,24-11-199 0</inkml:trace>
  <inkml:trace contextRef="#ctx0" brushRef="#br0" timeOffset="35183.559">14147 9476 1997 0,'0'-6'903'0,"-9"1"-723"15,9-7-84-15,-12 0-8 16,12-3-22-16,-6 3-33 15,0 1-4-15,0-6-3 16,-3-4 1-16,-3 3 3 16,-9-8-19-16,3 0 4 15,0-5 3-15,-16 2-4 0,1 3 1 16,0-3 12-16,-12 0-15 16,-1 2 5-16,-5 1-5 15,-12-3-2-15,-4 3 3 16,-5-3-7-16,-16 3 1 15,-2-5 3-15,8 9-2 16,-11-4-1-16,-4-1 0 16,-5 1 1-16,-4 2-3 15,-3 1-3-15,-2 2 3 16,-13 0 2-16,6 1-1 16,-6 5 0-16,10 1 1 15,2 5 3-15,-3 3-3 0,22 3-4 16,-4-3-3-1,7 6 1-15,5 0-1 0,-8 0 0 16,2 0 0-16,-5 0 1 16,-16 9 0-16,0 0 1 15,4 3-2-15,-16 0 0 16,-6-1 0-16,6 4 1 16,1-7-1-16,5 4-1 15,0 4 1-15,15-3 3 16,1 6 1-16,11-3-4 15,16 2 3-15,-10 2-3 16,7 6 0-16,-10 1 0 16,7-1 0-16,-10 5 0 15,1 0 1-15,-13 1 1 16,-12 6-2-16,1-3 0 16,-13 10 0-16,0-7 1 0,-3-1 2 15,-2 5 0-15,17-11 0 16,12-1 1-16,10-2 1 15,8-1-3-15,16 0-2 16,-10 3-1-16,7 4 1 16,-3 1 0-16,-1 10 0 15,1 2-2-15,-13 1 2 16,7 5 0-16,-16 4 2 16,6-5-1-16,1 3-1 15,-1 0 0-15,1 2-1 16,14 2 1-16,-8-4 0 15,11 4 1-15,-5-4 1 0,6 6-2 16,5 2 0 0,-2-1 0-16,5 7 0 0,-11-2 1 15,5 3 1-15,7 1 1 16,3-5 1-16,2 5-4 16,-2-1 3-16,9 0-3 15,5-6 3-15,1 5-3 16,6-8 1-16,6-6 0 15,-7 1 0-15,16-7 1 16,-9 1-2-16,6-2 0 16,3-1 1-16,3 1-1 15,3 3 1-15,-4-2 0 0,1 4 0 16,3 3-1-16,0-1 2 16,-3-3 0-16,3-2-1 15,6 3 1-15,6-6 1 16,-3-6-1-16,3 3-2 15,6-9 0-15,0 1 0 16,0-2 3-16,0 5-3 16,0-5 0-16,6-2 2 15,3 1-1-15,0-7-1 16,6 1 0-16,6-4 0 16,-9-6 0-16,6 4 0 15,-3-1 0-15,-6-5 1 16,16 2-1-16,-13-5 0 0,6 5 0 15,-3-5 3-15,0 7-3 16,9-8-1-16,-6 6 1 16,15-5 0-16,1 2 0 15,2 0 0-15,-3-3 4 16,0 1-2-16,-3-4 1 16,-2-6 0-16,-1 4-3 15,-6 0 2-15,-6 0-2 16,-6-3 2-16,9 0-2 15,-3-1 0-15,-3 2 0 16,3-2 1-16,-3 8-1 16,-3-7 0-16,0-1 1 15,-2-2 0-15,-7 4-1 16,9-4 1-16,-9 0 1 16,0 0-1-16,0 0 2 0,0 0 2 15,0 0-3-15,0 0 1 16,0 0 2-16,0 0-2 15,-9 0-1-15,-10-15-1 16,1-3 1-16,-3-6-2 16,-6-3 0-16,3-1 0 15,0-1 0-15,3 2 0 16,6-2 0-16,2 6-2 16,7 3 0-16,-6-1 2 15,6 3-1-15,-3 6 1 16,0 7 0-16,9-1 2 15,0 0-2-15,0 6 0 0,0 0-1 16,0 0 0 0,0 0-2-16,0 0 1 0,0 0 0 15,0 0-2-15,0 0 1 16,0 0 0-16,0 0-2 16,0 6 2-16,0 3 0 15,9 5 3-15,9 7 0 16,3-1 0-16,1 4 0 15,-4-4 0-15,9 3 0 16,-9 2 0-16,9-3 0 16,-12-4 0-16,9 2 1 15,-6-7-1-15,-11 0 0 16,2-6 0-16,-6-1 0 0,-3-4 0 16,0 4 0-1,0-6 2-15,0 4 0 0,0-4 0 16,0 2-2-16,0 4 3 15,-3 6-2-15,-25 4 1 16,-2 6-2-16,-6 4 3 16,0-6-2-16,-12 4-1 15,11-6-5-15,-23-18-12 16,12 0-30-16,11 0-153 0</inkml:trace>
  <inkml:trace contextRef="#ctx0" brushRef="#br0" timeOffset="38700.354">10900 13329 3073 0,'0'-6'195'16,"0"2"-108"-16,0-2 12 16,0-4-14-16,0 5-23 15,0-4-22-15,0 1-18 16,0 1-5-16,0 1-6 15,-9-1-5-15,6 0-6 16,-12 1 4-16,3 6-4 16,-19 0 0-16,10 0-7 15,-6 0 0-15,0 8 2 0,-3 17-2 16,9 7 4-16,9 8 1 16,-1 5 2-16,13 8 0 15,0 2-5-15,0 3 3 16,13 4-1-16,5-3 3 15,9-6-3-15,0-5 3 16,-9-1 4-16,-6-9-4 16,-6 1-2-16,-6-7 0 15,0-3-7-15,0-3-8 16,-6-2-14-16,-18-1-32 16,-21-3-62-16,-1-8-122 15,13-9-955-15</inkml:trace>
  <inkml:trace contextRef="#ctx0" brushRef="#br0" timeOffset="38904.717">10483 13766 1857 0,'0'0'1481'0,"0"0"-1386"16,0 0-61-16,0 0 0 15,0 0-1-15,27-2-13 16,-5-4-7-16,26-1-8 16,-6 5-5-16,40-9-26 15,-16-4-51-15,-15 3-342 0</inkml:trace>
  <inkml:trace contextRef="#ctx0" brushRef="#br0" timeOffset="40819.594">12937 13424 1563 0,'-21'0'1122'0,"-3"0"-915"16,-9 9-146-16,5 17 3 16,-5 1 24-16,12 5-44 15,-6 0-26-15,24 5 9 16,-9-1-2-16,12-7-10 16,0-3-7-16,0-11-8 15,0-3 0-15,6-12 0 16,12 0 13-16,6 0 42 15,3-24-19-15,16-9-21 16,-19-4-6-16,9 1-2 0,-15 5-6 16,-3 5 10-1,-3 7 23-15,-9 8 12 16,6 9-7-16,-9 2-9 0,15 2-30 16,-6 34 1-16,6 19 0 15,7 18 12-15,-10 8-6 16,-3-2-4-16,-9 1-3 15,0-10 0-15,0-11 1 16,0-10-1-16,-21-14 4 16,-19-10 6-16,1-20 1 15,-12-5-3-15,-7 0-4 16,10-30-4-16,3-2-9 16,6-26-15-16,15 14-72 15,14-3-337-15</inkml:trace>
  <inkml:trace contextRef="#ctx0" brushRef="#br0" timeOffset="42136.881">14510 13210 1971 0,'0'0'1201'0,"0"0"-1093"16,0 0-47-16,0 0-7 15,0 3-10-15,0 20-11 16,0 9 3-16,0 3 5 0,0 9 4 16,0 9-16-1,0 6-7-15,0 0-6 0,0 2-4 16,6 0-2-16,0-4-3 15,9-9-3-15,-9-1-1 16,3-12-2-16,9-5 0 16,-18-7 0-16,9-8 1 15,-9-6-1-15,0-3-1 16,9-4 3-16,-9-2-1 16,0 0 2-16,0 0 1 15,0 0 1-15,6-2-3 16,3-16 2-16,-6-5 1 15,3-3-2-15,9-5-4 16,6 3-1-16,-3-2 0 0,4 3-2 16,2 7-1-16,-12 6 0 15,3 6 0-15,3 4 1 16,-3 4-3-16,-3 0 1 16,0 4-4-16,3 22 1 15,-6 6-1-15,6 3 5 16,-2 3 1-16,-4 3 3 15,-3-6 0-15,0-5-1 16,-6-7-20-16,0-15-51 16,0-8-199-16</inkml:trace>
  <inkml:trace contextRef="#ctx0" brushRef="#br0" timeOffset="56585.361">6925 11145 2743 0,'-6'0'224'16,"6"0"-175"-16,0 0-4 15,0 0 55-15,0 0-47 16,0 0-18-16,0 0-19 16,0 0 13-16,0 0-5 15,0 0 1-15,0 0 4 16,0 0-3-16,0 0-3 15,0 0 1-15,0 0-6 16,0 0-10-16,0 0 0 16,0 0-4-16,0 0 1 15,0 0 2-15,0 0-2 16,0 0 0-16,12 0 0 16,0 0 8-16,9 0 5 0,-3 0 5 15,15 0-1-15,4 0-1 16,11 0-6-16,9-5-1 15,4-3-4-15,-4-4-5 16,9 3-1-16,-2 4-4 16,2-1 4-16,-8-2-4 15,-4 4 0-15,-3 1-2 16,-12 0-6-16,-8-1-5 16,-10-1-13-16,-9 4-16 15,3 1-49-15,-15-6-162 0</inkml:trace>
  <inkml:trace contextRef="#ctx0" brushRef="#br0" timeOffset="57123.784">7438 10927 3185 0,'0'0'190'0,"0"0"-143"15,0 0-24-15,0 0 20 16,9 0-13-16,9 0-15 16,0 4-6-16,6 4 5 15,1 1 5-15,5 9 5 16,0-1-2-16,3 0-10 16,9 7-6-16,-11-1 2 15,8-4 0-15,-6 3-3 16,-6-4-5-16,3 0 3 15,-9-3-3-15,-5-8 0 16,2 5 0-16,-12-5 4 16,-6-5 0-16,3-2 5 0,-3 4 1 15,0-4 1-15,0 2-2 16,0 3 0-16,-9 14-3 16,-19 4-4-16,-11 8-1 15,-18 11-1-15,-10 5-2 16,-5-6-9-16,9 1-11 15,14-22-31-15,13-9-96 16,12-11-1089-16</inkml:trace>
  <inkml:trace contextRef="#ctx0" brushRef="#br0" timeOffset="62021.214">10782 11290 2783 0,'0'-3'380'15,"0"-2"-237"-15,6-1-66 16,-6-3-15-16,6-1-17 15,-6 4-12-15,6-5-10 16,-6 6-3-16,9-5-4 16,-9 5 1-16,0-6 1 15,0 5-5-15,0 0-8 0,0-3 4 16,0-1-5 0,-9 9-4-16,-3-5 0 0,6 2 0 15,-6 4-3-15,6 0-1 16,-9 0-10-16,3 0 0 15,0 16 3-15,-3 10 4 16,9 5 4-16,-6 8 0 16,12 5 3-16,-10 8 0 15,10 3-1-15,0 7 1 16,0 0 0-16,0-4 0 16,0-2 0-16,0-3 1 15,0-6-1-15,0-7 0 16,0-5 0-16,-3-9-1 0,-12-5-14 15,-3-5-17-15,12-11-23 16,-27-5-42-16,12 0-76 16,-6-4-929-16</inkml:trace>
  <inkml:trace contextRef="#ctx0" brushRef="#br0" timeOffset="62228.772">10411 11528 2059 0,'0'0'1070'16,"21"0"-927"-16,9 0-63 0,9 0 1 16,10-4-32-16,8-11-30 15,6-2-19-15,-2 0-9 16,17 1-47-16,-23 2-108 15,-7 2-1898-15</inkml:trace>
  <inkml:trace contextRef="#ctx0" brushRef="#br0" timeOffset="63853.198">12750 11407 729 0,'0'0'897'0,"0"0"129"16,0 0-689-16,0 0-184 15,0 0-38-15,0 0-40 16,0-5-19-16,0-5-15 15,-3-1-3-15,-3 2-5 16,0 1 2-16,-9-1-17 16,9 6-4-16,-15 0-9 0,12 3-5 15,-19 0 0-15,-5 6 0 16,0 20-4-16,3 6 4 16,-3 6 0-16,5 1 0 15,16-5-4-15,0-2-2 16,12-2-3-16,0-9-12 15,0-13-6-15,0-2 6 16,24-6 16-16,-2 0 5 16,-1-6 7-16,15-17 0 15,-12 1 1-15,-3 2-4 16,-6 8 2-16,-9 2 13 16,0 6 0-16,-6 2 2 15,0 2-8-15,0 0-7 0,0 0-6 16,6 22-14-1,-3 20 14-15,12 14 0 0,-5 8 0 16,-4 12 3-16,-3-3-3 16,-3 4-8-16,0-13-1 15,0-12 4-15,-9-11-3 16,-25-11 4-16,-5-13 4 16,-12-11-1-16,-10-6-8 15,-2 0-3-15,-3-27-11 16,-13-40-53-16,16 3-70 15,14 6-651-15</inkml:trace>
  <inkml:trace contextRef="#ctx0" brushRef="#br0" timeOffset="65101.068">14380 11111 2078 0,'0'0'25'0,"-9"0"762"16,9 0-420-16,-3 0-251 15,3 0-41-15,0 0-14 16,0 0-25-16,0 0-20 15,0 21-15-15,0 12 8 16,0 7 6-16,0 16-1 16,0 2 3-16,0 9-5 15,0 4 0-15,3-4-1 16,6-2-3-16,-3-6-3 16,3-4 1-16,-6-11 0 15,12-12-3-15,-15-6 0 16,6-14-3-16,-6-7 0 15,0-1 3-15,6-4 0 0,-6 0 4 16,0 0 1-16,0 0 8 16,3-11-5-16,-3-14-6 15,12-1-3-15,-6 0 0 16,0-3-2-16,12 0-1 16,9 4 1-16,-8-1 0 15,8 4-2-15,-6 4-1 16,-6 5 3-16,9 7-3 15,-15 6-1-15,6 0-3 16,-6 0 1-16,9 11 0 16,-12 15 0-16,3 5 6 15,1 5 1-15,-1 5 1 16,0-3-2-16,-9-1 3 0,9-1-2 16,-3-7-1-1,0-9-7-15,0-20-26 0,-6 0-104 16,6-2-2628-16</inkml:trace>
  <inkml:trace contextRef="#ctx0" brushRef="#br0" timeOffset="81519.215">6617 6257 2154 0,'0'0'449'0,"0"0"-247"16,0 0-4-16,0 0-41 15,0 0-34-15,0 0-59 16,0 0-19-16,0 0-4 16,0 0 1-16,0 0-4 15,0 0 4-15,0 0-8 16,0 0-15-16,0 0 3 15,0 0-5-15,0 0-4 16,0 0-4-16,0 0-2 16,-9 0 0-16,3 0-7 0,-3 0 0 15,-6 0 0 1,-3-7 0-16,3 5 0 0,-13-2 0 16,4 3-2-16,0-5 1 15,-9 6 1-15,6 0 0 16,-3 0 0-16,-13-4 0 15,10 2 0-15,-3-5 0 16,-3 5 1-16,-7-4-1 16,-8 2 1-16,6 4-1 15,-13 0 0-15,-2 0 0 16,-6 0 0-16,14 0 0 16,-14 0 0-16,21 10 0 15,-13-1 0-15,16 3 0 16,0 2 0-16,-1 0-1 15,1 4-1-15,0 3 2 0,0 5-1 16,-7 2 1 0,-8 3-4-16,9-3 4 0,-4 5 1 15,-5-4-1-15,18 0 0 16,-7-2 0-16,13 1 0 16,-9-1 0-16,6 2 0 15,-1-3 0-15,1 4 3 16,-3-2-3-16,6 3 0 15,0-3 0-15,2 3 1 16,1-9 2-16,-3 4-2 16,21-1 1-16,-6-3-1 15,3 5 0-15,-10-1-1 0,10 0 2 16,-6 3-2 0,3 2 0-16,-6 1 0 0,0-4 0 15,3 5 0-15,2-7 0 16,4 1 3-16,3-7-2 15,3 0-2-15,3 1 2 16,6-7-1-16,-9 7 0 16,3 0 0-16,0-4-1 15,6 6 1-15,-3 0 0 16,-6 4 0-16,3-1 0 16,-3-6 0-16,6 7 1 15,-3-3 1-15,6-3-2 16,-13-1 0-16,16 0 1 15,-6 1-1-15,6 2 0 16,-9 0 4-16,9 4-4 0,0-1 0 16,0 4 0-16,0-5 3 15,0 1-3-15,0 5 0 16,9-3 0-16,-3 4 4 16,13 0-1-16,-4 2 2 15,-3-6-5-15,9 5 3 16,-3 1 1-16,3-1-1 15,-3 2 1-15,9 1-4 16,1 2 4-16,-7 3-1 16,6-3 2-16,9-1-1 15,-15 4-4-15,12-3 3 16,10 6 1-16,-4 0-1 16,-3 7 3-16,6-9-2 0,-2 6-1 15,-1-7-1-15,0-3 0 16,-18-6-2-16,21-3 1 15,-8-2 1-15,-1-4 1 16,-3 6-1-16,3-2-1 16,3-4 5-16,-2 3-4 15,2-6 1-15,-15-1-2 16,9-6 1-16,-12 2 0 16,3-3-2-16,-3 0 0 15,-2-4 1-15,-4 5-1 16,-3-7 0-16,0 0 1 15,0 0-1-15,-3 0 2 16,-6-4-2-16,0-2 0 0,0 3 0 16,0 0 1-16,3-3-1 15,-3 3 0-15,0-3 2 16,0 0-2-16,9 3 0 16,-3-3 0-16,-6 0 0 15,6 0-1-15,-6 0 0 16,0 0 1-16,0 0-3 15,0 0-4-15,0 0-7 16,0 0-9-16,-6 0-23 16,-12-20-90-16,-6 2-524 0</inkml:trace>
  <inkml:trace contextRef="#ctx0" brushRef="#br0" timeOffset="81886.002">5105 8531 3282 0,'0'0'189'16,"0"0"-119"-16,0 0-16 16,0 0-8-16,0 0-27 15,0 0-11-15,0 26-3 16,24 8 8-16,-6 7 1 15,9 7-5-15,7 2-1 16,-4-1-3-16,3 2-2 16,0-4 1-16,0-9-4 0,-15-7 2 15,1-7 1-15,-10-6-3 16,-3-7-2-16,-6-2 2 16,0 5 4-16,-18 4 6 15,-31 9-1-15,-8 7-3 16,-16 5-2-16,-5-4 1 15,9-1-4-15,-4-8-1 16,10-1-7-16,8-11-39 16,22-14-159-16</inkml:trace>
  <inkml:trace contextRef="#ctx0" brushRef="#br0" timeOffset="85254.983">7094 11961 2884 0,'0'0'385'16,"-9"0"-213"-16,9 0-79 15,-3 0-32-15,3 0-26 0,0 0-12 16,0 0-6-16,0 0-4 16,0 0-1-16,0 0-3 15,0 0 0-15,0 0-4 16,0 0 0-16,0 0-2 15,0 2 2-15,0-2-1 16,0 0-4-16,0 0 0 16,3 0 3-16,12 4-2 15,12-2-1-15,-3 8 6 16,15-9-4-16,1 6-1 16,-4-4 2-16,6 0 0 15,3-3-2-15,-5 3-1 16,-7-3-3-16,-12 0-5 0,6 3-9 15,-12-3-15 1,-9 2-38-16,6-2-38 0,-12 0-135 0</inkml:trace>
  <inkml:trace contextRef="#ctx0" brushRef="#br0" timeOffset="85668.631">7356 11805 3098 0,'0'0'212'16,"0"0"-142"-16,0 0-41 15,0 3 22-15,0 4-27 16,25 0-1-16,-7 8 1 16,9 1 3-16,-6 0-4 15,6-1-12-15,6 7-6 16,-8-2-4-16,5 2 2 16,-3-7-3-16,-9 2 0 15,-6-4 1-15,3-5-1 16,-15 1 0-16,0-3-3 15,0 0-2-15,0 3 5 0,-21 8 5 16,-9 7-5 0,-21 5-4-16,8 3-3 0,-5 3-19 15,0 11-44-15,11-9-73 16,16-11-842-16</inkml:trace>
  <inkml:trace contextRef="#ctx0" brushRef="#br0" timeOffset="89205.564">15388 10736 2341 0,'0'0'689'0,"0"0"-525"16,0 0-82-16,0 0-12 15,0 0 3-15,0 0-25 16,0 0-23-16,0 0 0 16,0 0 1-16,0 0-4 0,0 0-9 15,0 0-3-15,15 0-4 16,-9-2-2-16,3 2 0 15,15 0-1-15,-6 0-3 16,9 0 3-16,4 0 1 16,-4 0-4-16,6 0 1 15,-6 2-1-15,-6 4 1 16,3 0 1-16,-15-1-1 16,0-4-1-16,-2-1 4 15,-7 4 0-15,0-4 8 16,0 2 1-16,0 1 0 15,0 1-5-15,0 2-3 16,0 7-1-16,0 8 0 16,0 9-1-16,0 5 3 15,0 6-3-15,0 8 2 0,0 4-1 16,0-2 0-16,0 1 3 16,0-3-3-16,0-4 0 15,0-1 0-15,6-4-1 16,0 1 0-16,3-3-1 15,-9-3-1-15,6-2 3 16,0-5-4-16,-6-1 3 16,6-3-3-16,-6-2 1 15,0-3-1-15,0-1 3 16,0 2-3-16,0-3 0 16,0 1 1-16,0 1 1 15,0-6 1-15,0-1-1 16,0-1-1-16,0-2 2 0,0-3-2 15,0 5 3-15,0-7 0 16,0 2 0-16,0-4 0 16,0 1 0-16,-6-3 2 15,-6 3-2-15,-16 0-4 16,-14 3 0-16,-15 0-2 16,-19-1-11-16,-41 13-17 15,11-7-80-15,31-5-335 0</inkml:trace>
  <inkml:trace contextRef="#ctx0" brushRef="#br0" timeOffset="90606.022">16139 11045 3252 0,'0'0'166'16,"0"0"-97"-16,0 0-19 15,0 2 2-15,0 12-21 16,0 7 0-16,0 5-5 16,0 5-5-16,0-3-6 15,0-2-10-15,0 1-5 16,0-9 0-16,0 1-20 15,-9-6-55-15,-3-4-163 0</inkml:trace>
  <inkml:trace contextRef="#ctx0" brushRef="#br0" timeOffset="90783.318">15985 10760 3271 0,'-3'-6'221'15,"3"5"-171"-15,-9-4-22 16,9-1 9-16,0 6-37 16,0 0-15-16,0 0-113 15,21 11-312-15,1-4-670 0</inkml:trace>
  <inkml:trace contextRef="#ctx0" brushRef="#br0" timeOffset="91183.539">16399 10753 3028 0,'0'-11'226'15,"0"5"-136"-15,0 2-10 16,-18-2-13-16,18 6-37 15,-6 0-17-15,3 0-6 16,-3 0 0-16,0 8-2 16,-9 21 0-16,2 9 0 0,7 15 1 15,-9 8 1-15,15 7 0 16,0-1-1-16,0-3 1 16,0 0 4-16,0-2-2 15,0 3-4-15,6-12 2 16,3-4 2-16,-9-2-3 15,0-9 1-15,0-6-5 16,0-6-1-16,0-1 2 16,0-8-3-16,0 1-13 15,-15-7-11-15,-6 4-15 16,-12-15-16-16,3 0-41 16,3 0-177-16</inkml:trace>
  <inkml:trace contextRef="#ctx0" brushRef="#br0" timeOffset="91372.682">16209 11225 2783 0,'0'0'556'15,"6"0"-492"-15,6 0-21 16,15 0 32-16,3 0-28 15,18-5-38-15,28-12-9 16,-10 2-61-16,-5-2-344 0</inkml:trace>
  <inkml:trace contextRef="#ctx0" brushRef="#br0" timeOffset="95683.245">9943 11636 2845 0,'12'-9'376'16,"15"-6"-303"-16,6 4-33 16,19-8 31-16,-4 7-2 15,21-4-36-15,-5 6-15 16,11 0-10-16,7 0-3 16,2 8-1-16,1-4 0 15,5 6-4-15,1 0 5 16,2 0-5-16,-8 0 3 0,-10 6 0 15,4 14-3 1,-13 7 0-16,-8 1-1 16,2 8 1-16,-18 2-1 0,13 0-2 15,-4 6 3-15,-12-7 0 16,-3 4-6-16,1-5 0 16,-19-3-1-16,3-1 2 15,-15-3 2-15,-6 3 3 16,0 0 0-16,0 3 0 15,-18 3 1-15,-3-3 4 16,-13 3-2-16,4-3-3 16,-3 0 3-16,-3-3-2 15,0-6 5-15,-4-1 0 16,-8 1 0-16,6-4 0 16,-16 3 0-16,-8-5-3 0,-9-3-3 15,-1 4 1-15,-14-6 2 16,-10 2-2-16,6-5-1 15,-20 2 0-15,11-5 0 16,-12-6 1-16,10 0-1 16,-4-3 1-16,1 0-1 15,14-11 0-15,6-13 0 16,7-5 0-16,12-1 1 16,20-5-1-16,7 1-1 15,12-11-12-15,3-2-6 16,15-6-7-16,6-1 6 15,6-3 8-15,0 2 11 16,0 2 0-16,27 6-2 16,12-1 2-16,-3 4 1 0,12 4-11 15,1 12-10-15,26 10-13 16,-11 4-55-16,-13 7-229 0</inkml:trace>
  <inkml:trace contextRef="#ctx0" brushRef="#br0" timeOffset="96919.287">9892 11884 2913 0,'-6'-9'234'16,"-9"1"-167"-16,-4-4-8 15,-2-2 24-15,0-1-28 16,-6 4-14-16,-3-8-15 15,-3 5-4-15,-10-6 11 16,-11 5 2-16,-3-5-14 16,-10-1-9-16,-11 6 4 15,2-5 1-15,-14-1-9 16,5 4-3-16,-14-4 6 16,14 1-3-16,-11 4-5 15,-4 0 3-15,4 4-2 0,-7 2-1 16,3 0-1-16,-8 6-2 15,2 2 1-15,3 2 1 16,-2 0-2-16,2 0 2 16,-9 0-1-16,-5 0-1 15,-1 0 0-15,-6 0 0 16,10 0 1-16,-10 12-1 16,9 2 2-16,16 7 1 15,-1-4-1-15,15 7 0 16,1 2-2-16,12 3 0 15,2 3 0-15,-2 3 0 16,14 1 0-16,-8 4 0 16,3-1 0-16,-7 4 0 15,7-1 0-15,-1-1 0 0,4 5 1 16,3-5-1-16,-1 6 3 16,1-1 3-16,9-5-6 15,-4 6 5-15,1-5-5 16,-6 5 0-16,14-6 3 15,-8-4-1-15,6 5 1 16,0-5-1-16,-1 1-2 16,1 3 6-16,-12-3-1 15,14 3-2-15,-5 4 1 16,0-5-2-16,3 5 1 16,-10-5 1-16,13 4-4 15,-6-3 0-15,12 7 3 16,-10-8-3-16,10 7 0 0,0-7 1 15,3 7-1-15,-1-2 0 16,10 4 1-16,-9 1-1 16,0-3 3-16,6 2-3 15,3 2 2-15,-4-5 0 16,10-2-1-16,-3 0-1 16,9 0 0-16,0-3 2 15,-12-3-2-15,24-1 1 16,-3-1-1-16,-3-3 0 15,6-4 0-15,0-3 0 16,0 3-3-16,9-3 0 16,15 0 2-16,0 1-1 15,3-4 2-15,13 0 2 0,5 4-2 16,3-3 0-16,22-3 0 16,-1-8 2-16,0 2-1 15,7-5 2-15,-4-9 0 16,-11-1-3-16,-13 0 0 15,-9 0 0-15,-12 0-6 16,-18 0 6-16,-9 0-5 16,0 0 2-16,0 0-10 15,0 0-21-15,-3 0-40 16,-27-5-203-16</inkml:trace>
  <inkml:trace contextRef="#ctx0" brushRef="#br0" timeOffset="97304.177">5039 13685 1200 0,'0'0'2189'16,"0"0"-2074"-16,0 0-72 15,0 0-9-15,0 0 6 16,6 0-31-16,12 0 0 16,3 8 0-16,9 12 8 15,3 6-7-15,6 1-5 16,-2 3-3-16,11 1 1 0,-9 2-2 16,-6-1 1-16,-2 0-1 15,-10 0-1-15,-12-4 0 16,-9-2 0-16,0 0 1 15,0 2 8-15,-15 11-1 16,-19 5-2-16,-11 5 1 16,-9 4-4-16,6 0-1 15,2-4-2-15,13-5-3 16,6 1-20-16,9-17-52 16,9-13-117-16</inkml:trace>
  <inkml:trace contextRef="#ctx0" brushRef="#br0" timeOffset="98820.629">15050 12365 2777 0,'0'0'463'15,"0"0"-337"-15,0 0-75 16,0 2-6-16,12 2-6 16,9 2-8-16,6-1-3 15,3 7-5-15,-3-3-8 16,16-1 4-16,-7 4-7 15,-3-6-3-15,0-1-2 16,-2-1 0-16,-13-4-1 16,3 0 1-16,-6 2 3 15,-9-2 1-15,-6 6-1 16,0-2 1-16,0 4-5 16,12 10-5-16,-9 2 2 15,12 18 3-15,3 6 0 0,3 8-1 16,0 9-1-1,-9 5-4-15,10-2 4 0,-13 4-2 16,0-5-1-16,-3-5-1 16,-6 1 0-16,0-2 1 15,-18-5-1-15,-16-5 1 16,-20-4-1-16,-3-2-6 16,-67-9-25-16,21-7-82 15,-8-19-323-15</inkml:trace>
  <inkml:trace contextRef="#ctx0" brushRef="#br0" timeOffset="100051.264">8174 12476 2443 0,'0'0'675'0,"0"0"-510"16,0 0-70-16,0 0-10 16,-9 0-19-16,3 0-30 15,-6 0-18-15,-3 0-5 16,-3 0 3-16,0 0-3 15,-9 0-7-15,0 0 0 16,-10 0-2-16,4 9 3 16,0-1 0-16,0 4 2 15,9-4 2-15,3 1-1 16,8-3-2-16,-2 4-5 16,15-9-2-16,-6 9-1 15,6-2 0-15,-6 10 1 16,0 9-1-16,-3 1 1 15,9 7 1-15,-9 10-1 16,9 2 1-16,-9 2 1 0,3 7-3 16,6-1 0-16,0 2 0 15,0 1 0-15,-9-6 1 16,9 1 1-16,0-1-2 16,0 1 0-16,0-8 1 15,0-3-1-15,0-5 0 16,0-15 0-16,0-3 0 15,0-7 0-15,0-1-4 16,9 0 3-16,6 1 1 16,3 6 0-16,0-3-1 15,3 5-7-15,31-2-23 16,-13-1-53-16,-3-5-104 0</inkml:trace>
  <inkml:trace contextRef="#ctx0" brushRef="#br0" timeOffset="116378.264">15922 13245 2722 0,'0'-6'312'16,"-6"3"-224"-16,6-3 4 16,0 4 11-16,0-4-54 15,0 3-25-15,0 3-9 16,0-3-4-16,0 3 4 16,0-3-4-16,0 0-2 15,0-6-3-15,9 1-2 16,15-4 0-16,-15-8-4 15,18-1 1-15,-5 1-1 0,-13-5-8 16,3 3-6 0,-6 2-1-16,0 4 2 0,-6 6 0 15,0 4 1-15,-6 6 4 16,-15 0 2-16,2 0 5 16,-8 16-6-16,9 20 7 15,-6 11 0-15,15 0 6 16,-6 8-5-16,15-5 6 15,0-13-1-15,0-6 3 16,21-11 1-16,6-14 0 16,6-6-3-16,1-4 1 15,17-35-2-15,0-10-6 16,-6-15-19-16,-8-9-43 16,-1-9-151-16,-15 1-119 0,-12-4 13 15,-9-1 84-15,0 1 183 16,0 12 52-16,-12 12 152 15,-15 16 123-15,9 17 2 16,6 13-78-16,-3 15-80 16,-1 0-89-16,13 23-25 15,3 24 2-15,0 11 19 16,0 14 9-16,0 7-7 16,13 2-5-16,8-6-7 15,3 0-1-15,3-14-1 16,0-14-11-16,3-9-3 15,4-18-31-15,-1-11-40 16,3-9-33-16,0 0-52 0,-6-26-111 16,-6-15-95-1,4-4-144-15,-7-2 12 0,-15 3 494 16,-6 3 71-16,0 9 404 16,0 18-68-16,-6 2-65 15,-15 12-109-15,9 0-174 16,-7 12-37-16,-2 17 12 15,9 6 21-15,6 6-6 16,6 0-19-16,0-5-19 16,9-8 18-16,21-3-17 15,1-11-6-15,-1 3-6 16,0-7 0-16,0-5-18 16,-15 1-10-16,-3-3 5 15,-6 3 1-15,-6 0 22 16,0 2 1-16,-18 4 23 0,-9 0-9 15,-3 5 0-15,9-5-4 16,3 0-1-16,-3-6-5 16,21-4-3-16,0-2-2 15,0 0-14-15,12 0 6 16,15-8 7-16,6-16 1 16,6-5 0-16,0-1 1 15,1-1-1-15,-10 1 0 16,0 2 1-16,-6 3 6 15,-15 5-6-15,0 8 17 16,-9 7 30-16,0 5-1 16,0 0 3-16,0 0-13 0,-12 0-18 15,0 3-12-15,-6 11-2 16,15 12-2-16,-3 4-3 16,6-1 4-16,0 0-3 15,0-3-1-15,27-8 5 16,-3-12-4-16,28-6 5 15,2 0 0-15,30-56-6 16,-5-6-5-16,-16-6-105 0</inkml:trace>
  <inkml:trace contextRef="#ctx0" brushRef="#br0" timeOffset="156632.893">28767 4870 1150 0,'0'0'895'0,"0"2"-687"16,0 8-76-16,0 4 15 0,-12 1 231 15,12 2-254-15,0 10-88 16,0 2-22-16,-3 5 25 15,3 7-7-15,-6 12 4 16,6 5-6-16,0 1 10 16,0 3-15-16,0 0-1 15,0-11-1-15,0-3 1 16,0-12-13-16,0-10 11 16,0-13-10-16,0 2 12 15,0-11-2-15,0-4 9 16,0 0 2-16,0 0-3 15,0-6-16-15,0-18-3 16,0-3-9-16,9-1-2 0,15-2-12 16,0 7-5-16,4 2 1 15,-1 10-19-15,-6 8 5 16,3 3-15-16,-6 0-5 16,-3 11 16-1,-15 15 9-15,0 4 12 0,0 2 8 16,-15 6 5-16,-15-2 0 15,-3-8 0-15,0-2 0 16,-7-11-22-16,10-9-144 16,21-6-255-16</inkml:trace>
  <inkml:trace contextRef="#ctx0" brushRef="#br0" timeOffset="157106.595">29105 5373 1506 0,'0'0'698'0,"0"0"-456"0,0 0-118 16,0 6 489 0,0-3-472-16,0-3-97 0,12 0-16 15,6 0 3-15,16 0-11 16,-7-3-5-16,-3-12-5 16,3-6-10-16,0-2 3 15,-15 3-3-15,-6 0-5 16,-6-1 0-16,0-1-4 15,-6 12-5-15,-27 0 3 16,9 4 9-16,-15 6-4 16,6 0 5-16,-4 25 1 15,13 9 0-15,6 13 0 16,6 0 0-16,12-1 0 16,0-1-12-16,0-12-26 15,6-7 15-15,18-15 9 0,15-9-10 16,37-2-30-1,-7-23-243-15,-11-6-1368 0</inkml:trace>
  <inkml:trace contextRef="#ctx0" brushRef="#br0" timeOffset="157537.079">29579 5170 1946 0,'0'0'591'0,"-9"0"31"16,0 0-487-16,0 0-88 15,-6 0-29-15,6 5-11 16,-18 11-2-16,6 4-4 16,-4 6-1-16,7 5 0 15,0-5 5-15,9-3 0 16,9-5-5-16,0-6-18 0,0-6 3 16,6-4 6-16,15-2 9 15,-3 0 0-15,4 0 0 16,-4 0 1-16,-6 0 14 15,3 0 12-15,-15 0-1 16,0 0 4-16,0 0-2 16,0 0-12-16,0 0-16 15,0 18 4-15,6 11-4 16,-6 6 4-16,0 16 2 16,0 3 1-16,0 4 0 15,0 4 4-15,-6 0-4 16,-6-7 1-16,3-10-1 0,3-8-1 15,0-19 0-15,6-11-6 16,0-7 6-16,0 0-6 16,21-34-6-16,54-41-26 15,-8-2-37-15,-4 8-434 0</inkml:trace>
  <inkml:trace contextRef="#ctx0" brushRef="#br0" timeOffset="161089.4">30608 4898 2067 0,'0'-2'318'0,"0"-4"-232"16,-9 0 328-16,0-2-176 15,3 2-175-15,-9-7-42 16,6 7 12-16,-15 5-7 16,3 1-16-16,-3 0-9 15,-16 0 1-15,7 1 3 16,6 20-4-16,9 3 0 0,6-2 5 16,6 3 3-1,6-2-9-15,0-3-10 0,0 1 9 16,18 0 0-16,9-1 0 15,-9 3 1-15,15-4 0 16,-18 3-1-16,10-2 0 16,-16-4-1-16,0-1 2 15,-9-8-9-15,0 2 8 16,-15 7 1-16,-13-6-11 16,-8 2-43-16,6-2-10 15,-3-10-4-15,12 0-11 16,9-18-157-16</inkml:trace>
  <inkml:trace contextRef="#ctx0" brushRef="#br0" timeOffset="161356.813">30451 4693 2625 0,'0'0'496'0,"0"-2"-396"16,0 2-45-16,0 0 6 15,0 0-32-15,0 29-18 16,-6 16 13-16,6 15 17 16,-9 13-14-16,-3 13-9 0,-3-5-9 15,12 4-9-15,-12-6-9 16,15 1-23-16,0-31-80 15,0-14-467-15</inkml:trace>
  <inkml:trace contextRef="#ctx0" brushRef="#br0" timeOffset="161874.075">30886 4831 681 0,'0'0'1605'16,"-12"0"-1324"-16,-3 0 212 16,-3 0-262-16,3 0-164 0,-13 0-52 15,13 7-8 1,-12 6-7-16,6 8 0 0,3 3 4 15,6-2-3-15,6 3 6 16,6 1-7-16,0-3-1 16,0 1-5-16,9-7 0 15,15 4 5-15,0-1-3 16,9-3 2-16,-14 2 2 16,-1-5-1-16,-3 0-1 15,-9-2 2-15,-6 1-11 16,0-1-2-16,-12 2-14 15,-25-6-29-15,1 0-124 16,-3-2-83-16,15-6-339 0</inkml:trace>
  <inkml:trace contextRef="#ctx0" brushRef="#br0" timeOffset="162316.944">31055 5136 2687 0,'0'2'651'15,"0"-2"-591"-15,0 0-46 16,0 0-6-16,12 0-3 16,9 0-1-16,0 4-4 15,-9 2-6-15,-9 4-6 0,-3 8 2 16,0 3 3-1,0 5-1-15,-9 4 8 0,-18-1 8 16,3-2-1-16,-6-1 2 16,12-8-1-16,9 2-1 15,6-9-6-15,-3 4-1 16,6-6-8-16,0-1-2 16,0 2 5-16,0-5 5 15,9-1-1-15,0-4-2 16,6 2 3-16,-12-2 1 15,-3 0-1-15,0 3 0 16,0 3 0-16,0 3-6 16,0-1 6-16,0 4-3 15,0 8-11-15,-9-1-8 16,-12-3-15-16,-19 8-44 0,7-6-193 16,9-10-1282-16</inkml:trace>
  <inkml:trace contextRef="#ctx0" brushRef="#br0" timeOffset="163420.419">31894 4778 3050 0,'0'-7'225'0,"0"-4"-150"15,0 3-20-15,0-4-9 16,0 4-26-16,0-1-7 15,-21 0-13-15,6 9 0 0,-6 0-5 16,-12 0-4-16,8 0 9 16,-2 15-1-16,9 8-3 15,-3 3-4-15,15 3 0 16,-3 3-6-16,9 5-1 16,0-9-14-16,0 5 9 15,15-7 7-15,18-3 7 16,6-2 6-16,1-4-3 15,-1 1 3-15,-15-9 4 16,-6-1-4-16,-3-2 0 16,-15 3-1-16,0 0-20 15,-6 3-39-15,-63 23-68 16,11-7-259-16,-5-4-1824 0</inkml:trace>
  <inkml:trace contextRef="#ctx0" brushRef="#br0" timeOffset="163640.108">31511 5203 3178 0,'0'0'145'0,"3"0"-112"15,9 0-18-15,-6 18 0 16,0 10-15-16,-6 29-3 16,0-10-75-16,0-4-287 0</inkml:trace>
  <inkml:trace contextRef="#ctx0" brushRef="#br0" timeOffset="164323.787">31858 4519 2901 0,'0'6'270'0,"0"5"-215"15,0 15 32-15,0 10-11 16,0 13-34-16,0 9-6 16,0 9-12-16,0 11-8 15,6 0-7-15,-6-2-9 16,0-1 0-16,0-6-9 16,0 10-36-16,-6-18-85 15,-6-14-748-15</inkml:trace>
  <inkml:trace contextRef="#ctx0" brushRef="#br0" timeOffset="164921.373">32292 4772 3131 0,'0'-6'231'0,"-6"5"-149"16,6-6-27-16,-18 1-17 15,12-2-19-15,-3 4-6 16,-6 2 0-16,-3 2-10 16,-6 0 1-16,-9 0-3 0,6 20-1 15,-7 6 4 1,16 1-2-16,12 6-2 0,0-5-7 16,6 4-8-16,0-2 2 15,24 2 6-15,16-3 3 16,-1-2 4-16,12-1-1 15,-15-3-8-15,7-4 3 16,-19-3-14-16,-9-4-1 16,-15 6-2-16,0-4-32 15,-49 12-45-15,1-5-93 16,-12-7-481-16</inkml:trace>
  <inkml:trace contextRef="#ctx0" brushRef="#br0" timeOffset="167138.244">32652 5071 1388 0,'0'-6'613'16,"0"0"-358"-16,0 4-35 16,0-1-77-16,0 0-77 15,0 3-44-15,0 0 2 16,0-3-10-16,0 3 126 15,-9-3 80-15,9 0-125 16,0-3-19-16,0 6-19 16,0-3-15-16,-6 3-4 15,6 0-6-15,0 0 0 0,0 0-2 16,0 0-2-16,0 0-1 16,-10 0-4-16,10 0-4 15,0 0-3-15,0 0-5 16,0 0-7-16,-3 0-4 15,-3 0 3-15,-9 18-3 16,-9 8-1-16,3 7 1 16,-3 1 0-16,3-2 0 15,3 1 0-15,0-5 0 16,15-6 0-16,-10-6-1 16,13-6-3-16,0-1 4 15,0-7-3-15,16 2 3 0,11-4 4 16,6 0 0-1,15 0-4-15,4 0-17 16,-7-12-24-16,27-1-36 0,-23 2-70 16,-1 0-791-16</inkml:trace>
  <inkml:trace contextRef="#ctx0" brushRef="#br0" timeOffset="167386.737">32624 5083 1215 0,'0'0'2057'16,"-6"0"-1952"-1,6 18-87-15,-6 13 22 0,6 12 8 16,0 11-22-16,0 8-9 15,0 2-17-15,0-3-1 16,0 4-38-16,0-21-95 16,0-19-2537-16</inkml:trace>
  <inkml:trace contextRef="#ctx0" brushRef="#br0" timeOffset="172078.389">33029 4559 2312 0,'0'0'575'16,"0"0"-338"-16,0 0-106 15,0 0-31-15,-12 0-42 16,12 0-19-16,0 0-19 15,0 0-5-15,0 0 7 16,12 0 6-16,3-6-14 16,27-2-6-16,-9-5-5 15,7 1-3-15,-10 2 0 16,6 4-6-16,0 0-17 16,-12 2-8-16,-2 4-37 15,-16 0-97-15,3 0-554 0</inkml:trace>
  <inkml:trace contextRef="#ctx0" brushRef="#br0" timeOffset="172421.897">33135 4594 2243 0,'0'0'448'16,"0"4"-326"-16,0 3-77 0,0 6 127 16,0 4-60-16,0 4-44 15,0 5-15-15,9 4-4 16,-3 2-18-16,-6 5-5 15,9-5-2-15,-6 0-5 16,3 1 0-16,3-7-12 16,-3 0-1-16,0-7-6 15,-6 1-18-15,0 1-32 16,0-10-156-16,0 0-308 0</inkml:trace>
  <inkml:trace contextRef="#ctx0" brushRef="#br0" timeOffset="172729.11">33104 5016 2570 0,'0'0'349'0,"0"2"-205"16,0-2-18-16,0 0 5 15,0 0-65-15,0 0-37 16,9 0-4-16,-3 0 7 16,7 0 1-16,5 0-1 0,0 0-16 15,3 0-16-15,0 0-7 16,18 0-41-16,-6-2-62 15,-8-13-490-15</inkml:trace>
  <inkml:trace contextRef="#ctx0" brushRef="#br0" timeOffset="173196.69">33412 4472 1026 0,'0'0'2117'0,"0"0"-1980"15,0 0-92-15,0 2-25 16,0 18-7-16,0 11-8 15,0 3 8-15,0 12 0 16,6 2 1-16,0 2-2 16,0-4 4-16,9-8-9 15,-9-6-6-15,0-6-1 16,1-11-2-16,-4 1-25 16,-3-16-68-16,9 0-239 15,-3 0-1548-15</inkml:trace>
  <inkml:trace contextRef="#ctx0" brushRef="#br0" timeOffset="173437.355">33391 4480 2341 0,'0'-6'852'16,"0"4"-757"-16,0-2-34 15,0-2-9-15,12 2-23 16,9-13-17-16,6 9-5 16,4-6-7-16,2 2 4 15,0 4-4-15,-6-4 0 16,-3 5-34-16,3 5-76 16,-5-2-219-16,2 4-1714 0</inkml:trace>
  <inkml:trace contextRef="#ctx0" brushRef="#br0" timeOffset="173662.417">33451 4691 3027 0,'0'0'255'0,"0"0"-181"16,0 0-41-16,0 0 11 16,16 0-18-16,20 0-8 0,27 0-18 15,-3-6-14-15,4-6-107 16</inkml:trace>
  <inkml:trace contextRef="#ctx0" brushRef="#br0" timeOffset="178304.263">28689 8075 2598 0,'-6'0'255'16,"6"0"-98"-16,0-5 101 16,-12 5-80-16,12-2-99 15,0 2-40-15,0 0-17 16,0 0-11-16,0 26 4 15,0 9 9-15,12 12-7 16,0 0-6-16,-9 9-10 0,6-1 2 16,-3-5-3-16,0-6-6 15,-6-6-22-15,6-5-19 16,-6-17-70-16,0-4-350 0</inkml:trace>
  <inkml:trace contextRef="#ctx0" brushRef="#br0" timeOffset="178589.02">28915 8007 3180 0,'0'0'163'0,"0"0"-140"16,0 20-3-16,0 12 9 16,6 10 5-16,9 11-9 15,-3 5-11-15,0-4 5 16,-6 2-6-16,4-11-9 16,-4-5-4-16,-6-16-15 15,6-3-30-15,0-13-52 16,-6-8-288-16</inkml:trace>
  <inkml:trace contextRef="#ctx0" brushRef="#br0" timeOffset="178782.449">28915 7971 3217 0,'0'0'188'16,"0"0"-117"-16,0 0-29 15,0 0-14-15,24 0-15 16,3 0-7-16,13-2-6 16,-1-7-9-16,27-5-34 15,-14-4-85-15,-13 5-645 0</inkml:trace>
  <inkml:trace contextRef="#ctx0" brushRef="#br0" timeOffset="179000.443">29021 8176 3034 0,'0'4'196'16,"0"-4"-142"-16,0 2 5 15,9 2-18-15,18-4-13 16,3 0-15-16,3 0-13 15,16-4-45-15,-16-11-264 16,-6 3-2376-16</inkml:trace>
  <inkml:trace contextRef="#ctx0" brushRef="#br0" timeOffset="179204.116">29419 8103 3096 0,'0'4'0'0,"0"4"-105"15,0 0-173-15,0-2-1792 0</inkml:trace>
  <inkml:trace contextRef="#ctx0" brushRef="#br0" timeOffset="179350.605">29404 8417 3124 0,'0'0'211'15,"0"0"-167"-15,0 0-44 16,24 0-7-16,-9-6-244 0</inkml:trace>
  <inkml:trace contextRef="#ctx0" brushRef="#br0" timeOffset="184370.453">30147 8123 2353 0,'-13'-6'464'16,"4"-2"-240"-16,3 2-54 15,-9 0-57-15,9 3-65 16,-6 1-24-16,-6 2-13 16,-6 0-11-16,0 0 0 15,0 9 0-15,-4 10 1 16,10 8-1-16,-6 2 0 16,9 1 6-16,9-4-5 15,-3-3-1-15,9-2 0 16,0-4-1-16,0-10-3 15,0-2 3-15,0-5 1 0,9 0 11 16,3 0 9-16,15-23-1 16,-15-6-13-16,16 3-1 15,-10 5-5-15,-6 3 1 16,-6 10-1-16,3 4 0 16,-9 4 0-16,6 0-12 15,3 16 2-15,9 10 9 16,-6 3-5-16,6-3-11 15,15-8-31-15,1-9-205 16,-1-9-408-16</inkml:trace>
  <inkml:trace contextRef="#ctx0" brushRef="#br0" timeOffset="184782.808">30319 8097 2790 0,'-12'0'461'0,"-1"0"-380"15,1 0-55-15,-12 10 26 16,21 6-13-16,-9 4-21 16,6-2-4-16,-3 3-11 15,9-1-2-15,0-2-1 16,0-4 0-16,0-4-4 16,0-7 4-16,9-3-1 15,3 0 1-15,15-9 1 16,-3-31-1-16,4-11-4 0,-1-10-13 15,-9-12 2 1,-15 0 10-16,-3-4-11 0,0 8 10 16,0-2 6-16,0 9 8 15,-15 12 9-15,-6 16 7 16,9 16 0-16,3 9 0 16,-3 9-24-16,12 0-10 15,-7 33 2-15,1 19 7 16,6 12-2-16,0 15-4 15,0 6-11-15,0-7-9 16,22-4-28-16,8-8-62 16,15-14-141-16,-6-18-180 15,-3-15-1793-15</inkml:trace>
  <inkml:trace contextRef="#ctx0" brushRef="#br0" timeOffset="185150.114">30575 8059 2918 0,'0'-9'327'0,"-15"9"-227"15,3 0-35-15,-9 0-30 16,9 0-13-16,-9 26-13 16,12 5 2-16,0 9-3 15,-1-5-8-15,7 1-4 16,3-7 0-16,0-10-1 16,0-3-6-16,13-13-11 15,5-3-2-15,15-6 6 16,-6-35 1-16,3-11-21 15,0-17-7-15,-5-6-4 16,-19-7-113-16,-6-3 2 0,0-2 20 16,-6 4 140-1,-25 1 17-15,-8 12 168 0,12 21 67 16,9 10-120-16,-6 25-52 16,18 14-53-16,6 0-27 15,0 40-1-15,0 22 1 16,0 17 1-16,0 12 3 15,15 2-4-15,12-5 0 16,6-9 0-16,-3-14-3 16,25-10-25-16,-10-19-55 15,-9-15-435-15</inkml:trace>
  <inkml:trace contextRef="#ctx0" brushRef="#br0" timeOffset="187116.985">31429 7632 2396 0,'0'-3'645'0,"0"0"-467"15,0-2-64-15,0 1-42 16,0-4-29-16,0 4-23 16,0 2-8-16,0 2-9 15,-6 0-3-15,-3 0-9 16,-6 0-8-16,-3 0 1 0,0 6 10 16,3 11 4-16,-3 7-10 15,-6 3-7-15,8-8 0 16,1 4-6-16,9-2-1 15,6-5-4-15,0 0 5 16,0-6 14-16,21 4 10 16,13-6 0-16,-1-2 0 15,-9 0 1-15,9 2-1 16,-18-2 0-16,3 0 1 16,-18 0-1-16,0 9 1 15,0-4 7-15,-24 10-7 16,-6 3 0-16,-6-7-21 0,-15 4-90 15,8-12-79 1,19-6-327-16</inkml:trace>
  <inkml:trace contextRef="#ctx0" brushRef="#br0" timeOffset="187475.582">31330 7530 2540 0,'0'6'563'16,"0"6"-467"-16,0 8-72 15,0 12 40-15,0 6-13 16,0 12-18-16,0 5-15 16,0 0-3-16,0 4-14 15,0-6 4-15,0-6-5 16,0-1-52-16,-6-13-206 15,0-13-1738-15</inkml:trace>
  <inkml:trace contextRef="#ctx0" brushRef="#br0" timeOffset="188033.389">31662 7664 2998 0,'0'-3'203'0,"0"-2"-135"15,0 1 10-15,0-2-6 16,0 6-29-16,0 0-19 16,0 0 4-16,0 0 6 15,0 0-3-15,0 0-11 16,-6 0-10-16,0 0-5 16,-6 0 0-16,2 0-5 15,-2 0 0-15,3 6-1 16,-3 12 0-16,6 2 1 15,0 4-9-15,6-1-5 16,0 3 3-16,0-5 0 16,18-1 2-16,9 0-2 0,1-2-2 15,2 1 9-15,-3-7-4 16,-6 2 8-16,-3-3-3 16,-15 4 3-16,6-6-1 15,-9-1-4-15,0 8 0 16,0-5 5-16,-12 3-8 15,-6 1-4-15,-9-4-4 16,6-1 6-16,-3-10 4 16,12 0 1-16,0 0-26 15,12-21-102-15,0-2-509 0</inkml:trace>
  <inkml:trace contextRef="#ctx0" brushRef="#br0" timeOffset="188323.253">31864 7808 3149 0,'0'8'166'0,"0"11"-120"16,0-2-2-16,0-1-1 15,0 5-27-15,0-6-9 16,6 0-1-16,3-10 1 15,15-5 1-15,-6 0 3 16,-6 0 2-16,9-14-6 16,-15-13-7-16,-3-1 0 15,-3-5-6-15,0 5-13 16,-3 3 10-16,-24 12-6 0,-12 6-19 16,-9 7-29-16,6 14-137 15,8 7-272-15</inkml:trace>
  <inkml:trace contextRef="#ctx0" brushRef="#br0" timeOffset="188518.789">32169 7940 3267 0,'0'6'126'0,"6"2"-95"15,-3 9-20-15,6 1-7 16,-9 20-4-16,0-6-53 16,0-5-264-16</inkml:trace>
  <inkml:trace contextRef="#ctx0" brushRef="#br0" timeOffset="188953.683">32386 7432 2481 0,'-9'-1'860'0,"-3"1"-803"15,-9 0-40-15,6 0 17 16,6 0 8-16,-6 20-19 16,-4 4 2-16,1 1-2 15,18-4-2-15,0 6-12 16,0-7 0-16,0 3-4 0,24-9-4 15,4 7 3-15,-4-9 0 16,3 2-4-16,-12-2 3 16,9-6-3-16,-21 6 0 15,-3-6-2-15,0 0-6 16,0 5-16-16,0-2-20 16,-27 2 0-16,-15 4-26 15,3-10-112-15,2-1-208 0</inkml:trace>
  <inkml:trace contextRef="#ctx0" brushRef="#br0" timeOffset="189183.873">32295 7310 3307 0,'0'0'160'16,"0"0"-101"-16,10 0-26 15,-4 9-18-15,12 20-9 16,-3 15 1-16,12 7-1 16,-15 6-3-16,-9 8-3 15,6-1-14-15,-9 1-28 16,15 4-37-16,-12-18-131 16,6-13-1601-16</inkml:trace>
  <inkml:trace contextRef="#ctx0" brushRef="#br0" timeOffset="189805.384">32851 7336 2836 0,'0'-3'427'0,"0"-3"-344"16,-6 4-14-16,-3-4-10 15,0 6-25-15,-15 0-20 16,14 0-10-16,-17 0 5 16,15 20 2-16,0 0 1 0,-3-1-3 15,6 1-9-15,9 0 0 16,0-1-9-16,0-3 5 16,18 6 1-16,0-8 2 15,6 1 0-15,1-2 1 16,-1 0-3-16,0-1 2 15,-12-6 0-15,-3-1 1 16,-3 4-6-16,-6-3-1 16,0-1-5-16,-21 1-16 15,-9 9-20-15,-10-9-37 16,-5-3-11-16,12-3-204 16,6 0-1678-16</inkml:trace>
  <inkml:trace contextRef="#ctx0" brushRef="#br0" timeOffset="190084.006">33035 7465 3009 0,'0'6'309'0,"0"6"-233"16,0 0-12-1,0 10 2-15,0 5-35 0,0 2-21 16,0 7 1-16,0 1-11 16,0-1-1-16,0-1-43 15,0-9-65-15,0-13-766 0</inkml:trace>
  <inkml:trace contextRef="#ctx0" brushRef="#br0" timeOffset="190644.317">33282 7609 3129 0,'0'2'223'0,"0"4"-167"16,-9-2-40-1,9 4 5-15,-12 1-10 0,0 9-11 16,-12 3-3-16,3 1-26 16,-6-2-52-16,9-4-237 0</inkml:trace>
  <inkml:trace contextRef="#ctx0" brushRef="#br0" timeOffset="191075.16">33464 7102 2707 0,'-7'-3'623'15,"-5"1"-573"-15,0 2-15 16,3 0 11-16,3 0-18 16,-15 0-14-16,9 16-8 15,-6 9-2-15,-6 1 0 16,15 1-4-16,3-7 9 16,6-3-9-16,0 3 0 15,0-2 0-15,12-5 0 16,21-2 0-16,-3-3 0 15,0-1-1-15,4-2 1 0,2 1-3 16,-18 3-11-16,-3-3-3 16,-9 2 4-16,-6 6 4 15,0 4-4-15,-15 3-2 16,-9 3-5-16,-12-3-23 16,-1-5-55-16,10-6-183 15,0-8-925-15</inkml:trace>
  <inkml:trace contextRef="#ctx0" brushRef="#br0" timeOffset="191321.186">33418 7014 3121 0,'0'0'230'15,"0"0"-165"-15,0 0-42 16,0 20 11-16,6 13 20 16,3 7-18-16,9 11-13 15,-2 4-11-15,-7 1-6 16,6 0-4-16,-3-10-2 16,-6 7-32-16,-6-14-57 15,6-13-296-15</inkml:trace>
  <inkml:trace contextRef="#ctx0" brushRef="#br0" timeOffset="192221.108">33774 7097 447 0,'0'-12'2609'0,"0"4"-2412"16,0-2-95-16,0 4-22 16,0-2-17-16,-9 8-23 15,6-4-14-15,-3 4-7 16,-6 0-9-16,-3 0-5 16,3 0-1-16,-3 18-1 15,12 0-3-15,-6 3 5 16,3-1-5-16,6-2-4 15,0-1 0-15,0-6-1 16,6 4 2-16,6-3 1 16,9 2 2-16,-9-4 0 0,3-5-1 15,-9 4 1-15,-6-3-11 16,0 3-9-16,0-1-4 16,-21 11-14-16,-12-2-5 15,3 0-35-15,-16-3-32 16,19-8-190-16,3-3-2198 0</inkml:trace>
  <inkml:trace contextRef="#ctx0" brushRef="#br0" timeOffset="192513.563">33711 7223 3106 0,'6'-4'210'16,"0"4"-143"-16,0-2-7 15,9-4-16-15,3 6-25 16,-6 0-14-16,6 0-5 16,-2 0-5-16,-10 0 0 15,-6 20-2-15,0 7 4 16,0 5 2-16,0 5-2 16,-22 1 3-16,4-3 3 15,6-3 3-15,0-5-1 16,6-7 2-16,6-8-4 15,0-3-3-15,0-9-1 16,21 0-2-16,55-9-9 0,-10-17-57 16,-2-7-812-16</inkml:trace>
  <inkml:trace contextRef="#ctx0" brushRef="#br0" timeOffset="203924.843">33237 4076 932 0,'0'0'1781'16,"0"-6"-1668"-16,0 4-12 0,0-5 37 16,-12 1 124-16,12-1-135 15,-3-6-82-15,-3 1-7 16,0 0 4-16,0 1-14 15,-9-7-6-15,9 6-7 16,-9-4-7-16,-9-2-4 16,-1-6-3-16,-2 1 1 15,-21-3-1-15,6-3-1 16,-7-2 0-16,-11-1 3 16,3-3-3-16,-13 3-1 15,1-2 1-15,-16-7 0 16,-8 3 1-16,-13-1-1 0,4-2 0 15,-13 3 4 1,-18 6-4-16,3 2 1 0,-6 8-1 16,-5 6 3-16,-4 6-2 15,0 6-1 1,-6 4 1-16,12 0 2 0,3 4-3 16,-6 18 0-16,19 11 1 15,2 5 1-15,3 9-1 16,1 2-1-16,2-2 0 15,-12 9-1-15,0-1 1 16,-8 4 1-16,-10 2-1 16,3 4 0-16,-9 5 3 15,9-3 0-15,3 7 1 16,3-1 3-16,7 0 0 0,5 3 0 16,-3 5 0-16,12 4-4 15,7 4 1-15,-1 1 1 16,16 2-1-16,2 0-2 15,13 0 1-15,5 1-3 16,1 3 0-16,-1 2 0 16,4 9 0-16,-4 2 3 15,4 1-3-15,3 6 0 16,-7-3 0-16,7-2 3 16,2-10 3-16,13-6-2 15,6-16-1-15,12-3-1 16,-1 1 0-16,16-6 0 15,-3 4-2-15,3 1 1 0,-3 3-1 16,-6 5 2-16,0 2 0 16,5-1 3-16,-5-4-1 15,0 5 1-15,3-7-1 16,9 2-1-16,3-8 0 16,6 5 0-16,0-5-1 15,6-4-2-15,0 2 2 16,0 2-1-16,0-4-1 15,6 0-1-15,12 0 1 16,6-4 0-16,12-1 2 16,3-6 0-16,1-1-1 15,5-4-1-15,3-9 0 16,10-2 6-16,2-6-6 16,0-4 4-16,1-6-3 15,-4 1 0-15,-6-7 0 0,1-6 1 16,-1 2-1-16,3-10 1 15,-2-1-2-15,8-1 3 16,-3-4-1-16,1 0-2 16,2 0 0-16,-3 0 1 15,-8 0-1-15,2 0 0 16,-12 0 0-16,-6 0 0 16,-5 0 1-16,2 0-1 15,-6 0 0-15,-3 0 0 16,-9 0 0-16,0 0 1 15,-3 0-1-15,-3 0 0 16,-6 0 0-16,0 0-3 16,0 0-5-16,0 0-6 0,0 0-9 15,0 0-8 1,0-9-34-16,0-7-142 0,0 2-584 0</inkml:trace>
  <inkml:trace contextRef="#ctx0" brushRef="#br0" timeOffset="204290.17">28097 8088 3115 0,'-9'-2'198'0,"9"2"-87"16,0 0-17-16,0 0-13 0,0 0-46 15,0 0-21-15,0 0-6 16,9 6 8-16,3 9 5 15,9 7-4-15,7 3-1 16,5 1-5-16,9 0 0 16,0 2-4-16,1 3-1 15,2-5-4-15,-12-3-1 16,-3 1-1-16,-3-4 2 16,-15-9-2-16,4 1 0 15,-16-3 1-15,0 2 1 16,0 10 1-16,-28 9 1 15,-5 4 1-15,-6 11-3 16,-3-4-2-16,12-1 0 0,-4-10 0 16,4-9-15-16,12-7-24 15,3-8-68-15,3-6-431 0</inkml:trace>
  <inkml:trace contextRef="#ctx0" brushRef="#br0" timeOffset="-209970.573">28948 6224 364 0,'0'0'2330'15,"0"0"-2183"-15,0 0-90 16,0-2-18-16,0-2 27 15,0 2 162-15,0-2-92 16,0-2-79-16,0 4-25 16,0-2-8-16,0 2 2 15,0 2-11-15,0 0-11 16,0 0 0-16,0 0 0 0,0 0-4 16,0 0-8-16,-12 0-5 15,-18 0 1-15,3 14 0 16,-3 7 3-16,-3 5 5 15,2 10-1-15,-2 1 0 16,12-1-11-16,9-3 6 16,12-5-1-16,0-8 2 15,12-5 4-15,24 0 5 16,10-9 0-16,-1 3 0 16,0-3 0-16,-9 2-2 15,-9-2-5-15,-11 0-1 16,-16 3-3-16,0 5 6 0,-6-1 5 15,-34 9 0-15,-5 2-18 16,-9-1-42-16,-4-7-156 16,4-2-105-16,24-8-1305 0</inkml:trace>
  <inkml:trace contextRef="#ctx0" brushRef="#br0" timeOffset="-209519.249">29120 6277 3005 0,'0'0'279'15,"0"0"-205"-15,0 0-36 16,0 0 4-16,0 18-21 16,0 9-13-16,0 5-4 15,0-3 0-15,9 0 0 16,-3-6-1-16,16-2-2 16,-10-15 3-16,0-4-4 15,9-2-6-15,-3 0 3 16,-3-26-4-16,3-9-16 0,-12-4-1 15,0-2 1-15,3 9-12 16,-9 6 5-16,0 11 23 16,6 9 7-16,-6 6-1 15,6 0-5-15,3 0 5 16,10 27 1-16,-7 5 5 16,0 1-5-16,-6-5 0 15,6 3 0-15,-3-14-5 16,-3-2-56-16,6-10-179 15,-12-5-453-15</inkml:trace>
  <inkml:trace contextRef="#ctx0" brushRef="#br0" timeOffset="-209075.906">29326 5875 1210 0,'0'0'1985'15,"0"0"-1856"-15,0 0-87 16,0 27-14-16,0 11 0 16,3 13 17-16,21 7-17 15,-6 0-18-15,-6 1 1 16,9-7-2-16,-9-5-2 15,-9-9-7-15,6-9 1 0,0-13 2 16,-3-6-3-16,-6-6 0 16,0-4 5-16,12 0 2 15,0-4 7-15,1-18-7 16,8-2-7-16,0 3 0 16,-6 7 0-16,9 2-6 15,0 10-3-15,-3 2-2 16,-3 0-2-16,4 0-9 15,-13 14 11-15,-9 4 7 16,0 3-4-16,0 5 3 16,-37 0 4-16,-11 2-6 15,0-1-35-15,-13-18-42 16,16-6-104-16,15-3-461 0</inkml:trace>
  <inkml:trace contextRef="#ctx0" brushRef="#br0" timeOffset="-207703.558">30285 5875 3031 0,'0'-5'274'16,"0"0"-208"-16,-3-5-28 15,-3 7-5-15,-12 3-13 0,3 0-16 16,-12 0-4-1,3 13 0-15,-3 3 3 0,9 5 1 16,-4-4 1-16,16 2-4 16,6-3 0-16,0 0-1 15,0 1 0-15,6-1 0 16,16-2 0-16,-1-2 0 16,15 2-1-16,-12-3 2 15,-3 1-1-15,-12-2 0 16,15-5 0-16,-24 1 0 15,0 3 0-15,0-1-1 16,0 1 1-16,-24 9-1 16,3-6-6-16,-6 5-8 0,0-8-6 15,9-9-19 1,0 0-40-16,18 0-208 0</inkml:trace>
  <inkml:trace contextRef="#ctx0" brushRef="#br0" timeOffset="-207308.315">30159 5641 2998 0,'0'-2'243'15,"0"2"-146"-15,0 0-59 16,0 2-16-16,0 30-14 15,0 21 22-15,6 15 8 16,-3 13-6-16,6 8 2 16,-3 1-9-16,3-7-14 15,-9-8-8-15,0-14-3 16,0-12-38-16,0-9-31 0,0-13-96 16,0-21-2132-16</inkml:trace>
  <inkml:trace contextRef="#ctx0" brushRef="#br0" timeOffset="-205907.352">30675 5785 3048 0,'0'-8'222'0,"0"-7"-141"16,0 4-15-16,0-5-13 15,0 7-21-15,0 4-8 16,-3-1 0-16,-3 6-4 16,-6 0-11-16,-10 0-9 15,4 3-5-15,-6 18 1 16,3 8 4-16,6 5-9 16,-3 5-1-16,18-5 1 15,0 3 0-15,0-5-1 16,0-4 0-16,0-8-1 15,24 1 3-15,-9-9 3 16,0 0-1-16,3-6 3 16,-9-4-1-16,0 4-7 0,-9 1-1 15,0 5-1-15,-9 2-12 16,-18 6-13-16,-3 3-17 16,-3-1-12-16,-3 0-11 15,-4-4-22-15,19-7-160 16,9-7-2386-16</inkml:trace>
  <inkml:trace contextRef="#ctx0" brushRef="#br0" timeOffset="-205599.14">30750 5944 3083 0,'-6'16'155'0,"6"9"-116"16,0 1 10-16,0 6-17 16,0 1-6-16,0-5-9 15,0-5-1-15,12-7-6 16,0-10-2-16,3-1 3 16,-3-5 4-16,-9 0 4 15,16-11-6-15,-13-16-5 16,-6-2-8-16,0 0-4 15,0 2-7-15,-15 7 10 16,-4 7-2-16,-8 12-3 16,-12 1-19-16,0 14-57 15,21 6-246-15</inkml:trace>
  <inkml:trace contextRef="#ctx0" brushRef="#br0" timeOffset="-205383.716">31133 6104 3303 0,'0'6'122'15,"0"9"-101"-15,0-1-15 0,0 10-6 16,0 5-8-1,-36 10-49-15,15-7-245 0,-6-6-1742 0</inkml:trace>
  <inkml:trace contextRef="#ctx0" brushRef="#br0" timeOffset="-204835.211">31514 5525 2743 0,'-9'0'481'15,"-3"-3"-394"-15,-3 3-59 16,2 0 10-16,1 0-6 15,-12 5-13-15,15 14-8 0,-3 3-3 16,3-1-1-16,3 3-7 16,6-1-6-16,0-3-7 15,0-3 5-15,15 5 4 16,6-10 3-16,6 5 1 16,1-8 0-16,-1 3 0 15,0-4 0-15,-9-2 0 16,-9 0 0-16,-3 3 0 15,-6-4 0-15,0 7-2 16,0 9 2-16,-24 6 0 16,3-1-5-16,-12 0-19 15,-7-12-21-15,7-5-44 16,6-9-310-16</inkml:trace>
  <inkml:trace contextRef="#ctx0" brushRef="#br0" timeOffset="-204607.733">31399 5379 3224 0,'0'0'197'0,"0"3"-149"16,0 23-38-16,9 18 6 15,6 8 24-15,15 12-9 16,-11 4-15-16,2 3-11 15,-3-4-3-15,-3-2-2 16,-3-11-33-16,-6 5-16 0,-6-19-46 16,0-9-416-16</inkml:trace>
  <inkml:trace contextRef="#ctx0" brushRef="#br0" timeOffset="-204121.345">31948 5514 2167 0,'0'-10'1178'16,"0"7"-1102"-16,0 3-31 16,-15 0-8-16,3 0-8 15,-6 0-21-15,-6 3-4 16,9 20-3-16,-3 0 13 15,3 5-6-15,9 1-8 0,-3-5-1 16,9 1-4-16,0-8 0 16,0 5 4-16,15-2 0 15,0-6 1-15,9 2-1 16,-6-2 1-16,-3-5 0 16,-3 5 0-16,-6-5 0 15,-6 2-7-15,0-1-3 16,0 2-13-16,-18 5-11 15,-12 3-25-15,-6-8-38 16,3-4-92-16,8-8-134 0</inkml:trace>
  <inkml:trace contextRef="#ctx0" brushRef="#br0" timeOffset="-203929.594">32142 5718 2647 0,'0'0'650'16,"0"0"-581"-16,0 11-5 16,0 7 8-16,0 3-36 15,0 5-23-15,0 4-8 16,0 7-5-16,0 7-26 16,0-5-67-16,-6-11-575 0</inkml:trace>
  <inkml:trace contextRef="#ctx0" brushRef="#br0" timeOffset="-203407.496">32652 5556 3241 0,'0'-2'173'16,"0"-2"-135"-16,-9 4-18 16,-10 0-3-16,-2 0-5 15,3 4-5-15,-3 16-7 16,9 5 6-16,-3-9-6 16,12 8 0-16,3-1-5 15,0-7 2-15,0 4-1 16,0 0 3-16,12-5 1 15,15 3 0-15,-6-7 0 16,9 4 1-16,-11-1 4 0,2 1-5 16,-9-7 0-16,-6 4 1 15,-6 3-1-15,0-4-1 16,0 7-9-16,-27 5-8 16,-4-4-11-16,-14 1-12 15,-6-14-22-15,12-6-139 16,5 0-188-16</inkml:trace>
  <inkml:trace contextRef="#ctx0" brushRef="#br0" timeOffset="-203179.822">32489 5483 3295 0,'0'0'138'0,"6"5"-108"0,3 11-16 15,6 14 16-15,3 10-10 16,9 5-6-16,-12 8-8 16,9 4-3-16,-9 5 1 15,-6-1-4-15,1-1-14 16,-10-8-19-16,0 3-19 16,0-16-109-16,0-13-682 0</inkml:trace>
  <inkml:trace contextRef="#ctx0" brushRef="#br0" timeOffset="-202608.531">33059 5520 2353 0,'0'-4'995'16,"-15"2"-921"-16,15-2-24 16,-9 4-13-16,-9 0-13 15,3 0-14-15,0 4-4 16,3 7 0-16,-10 10 9 15,19-5-2-15,3 5-4 16,-6 1-6-16,6 0-2 16,0-4-1-16,0 3-1 0,18-1 1 15,7-2 1 1,-4 4 2-16,6 3-3 0,-9 1 1 16,3-6-1-16,-21 1 0 15,3 0 0-15,-3-5-7 16,0 4-2-16,-12 4-14 15,-18 1-11-15,-3-9-6 16,-7-12-28-16,4-4-106 16,15 0-715-16</inkml:trace>
  <inkml:trace contextRef="#ctx0" brushRef="#br0" timeOffset="-202267.322">33267 5621 2691 0,'6'6'394'15,"3"-2"-315"-15,-6 1-54 16,6 4 16-16,-2 6-8 15,-1-2-9-15,-6 6-2 16,0-2-3-16,0 3 3 16,0 4 1-16,0 0 7 15,0-4-3-15,0 1 5 0,0-4-7 16,0-2-8-16,0-4-5 16,0-5 1-1,0 0 4-15,15-6 0 0,15 0-13 16,30-8-4-16,-5-22-63 15,-7-8-745-15</inkml:trace>
  <inkml:trace contextRef="#ctx0" brushRef="#br0" timeOffset="-197046.178">25607 8963 3005 0,'-3'0'177'0,"-3"0"-45"16,0 0 41-16,6 0-89 16,0 0-52-16,0 0-19 15,6-6 6-15,9 0-7 16,12-4 0-16,22-6 1 0,2 6-4 15,28-12 3-15,14 6 0 16,25-11-2-16,15 1-6 16,11-5-1-16,-8 5-3 15,-9 3-3-15,-12-1-8 16,-25 10-8-16,-11-1-20 16,-34 1-58-16,-15 0-76 15,-21 2-564-15</inkml:trace>
  <inkml:trace contextRef="#ctx0" brushRef="#br0" timeOffset="-196707.863">26470 8328 3201 0,'0'-2'239'0,"0"2"-177"15,25-4-47-15,17 4 8 16,27 0 28-16,13 0-26 16,5 0-16-16,7 16-5 15,8 7-4-15,-17 0 1 16,-4 0-1-16,-8-4 0 16,-13 0-2-16,-21-4 1 15,-14-1-3-15,-10-3 4 16,-15-6 0-16,0 6 9 15,-21 6 12-15,-31 12-7 16,-14 14-7-16,-19 3-3 0,-5 9-4 16,-7 7-10-1,-20 17-37-15,32-14-46 0,28-16-346 0</inkml:trace>
  <inkml:trace contextRef="#ctx0" brushRef="#br0" timeOffset="-192349.485">30074 8590 1530 0,'0'0'1150'16,"0"0"-968"-16,0 0-125 16,0 0 17-16,0 0 212 15,24 0-133-15,9-6-102 16,28-13-12-16,2-1-1 15,22-7-18-15,11 4-13 16,10-4-7-16,-3 1-17 16,20-3-41-16,-32 6-71 15,-19 5-593-15</inkml:trace>
  <inkml:trace contextRef="#ctx0" brushRef="#br0" timeOffset="-190373.538">29229 7002 3089 0,'0'0'212'16,"0"0"-119"-16,0 0-23 16,0 0-6-16,0 0-19 15,0 0-18-15,0 0-4 0,0 0-4 16,0 0-7-16,0 0-2 16,0 0-6-16,0 16-4 15,9 11-1-15,6 7 1 16,18 13 1-16,-5 8-1 15,2 7 0-15,-3 0 1 16,6-3-1-16,-9-7 0 16,-9-5 1-16,3-6-1 15,-12-13 0-15,-6-1 0 16,0-13 1-16,0 4-1 16,-24-9 0-16,-3 0-1 15,-6-7-5-15,-12-2-5 16,-1 0-2-16,-8-2-14 15,6-30-17-15,6 3-29 16,11-3-129-16</inkml:trace>
  <inkml:trace contextRef="#ctx0" brushRef="#br0" timeOffset="-189917.638">29120 6827 3321 0,'0'0'170'0,"0"-6"-112"16,0 6-26-16,0 0-14 16,0 0-18-16,9 0-23 15,10 6-58-15,-4 0-418 0</inkml:trace>
  <inkml:trace contextRef="#ctx0" brushRef="#br0" timeOffset="-188691.879">30237 6628 2910 0,'0'-3'340'0,"-9"0"-259"16,3-3-23-16,0 4-7 0,0 2-15 15,-9 0-20 1,3 0-11-16,-12 0 2 0,-4 0 0 15,-5 0 6-15,9 0 2 16,-9 8 0-16,0 1 1 16,9 1-1-16,-4 0-2 15,10 0-3-15,6-4-3 16,9-4-2-16,3-2-4 16,0 4 2-16,0-4-2 15,0 0-1-15,0 8 0 16,0-2 1-16,0 2-1 15,0 1 0-15,0 8 1 16,0 4-1-16,0-1 0 16,15 11 0-16,-9 6 0 15,6-1 1-15,-9 4-1 16,16 1 1-16,-13 0-1 0,12-3 0 16,-6 1 0-16,-6-7 0 15,3-3 1-15,3-5-1 16,-9-8 0-16,3-1 0 15,6-5 1-15,-6-9-1 16,3-1 0-16,12 0 0 16,0 0 9-16,13-1-5 15,-4-20-4-15,3 3-10 16,9-8-38-16,-6 6-58 16,-14-1-424-16</inkml:trace>
  <inkml:trace contextRef="#ctx0" brushRef="#br0" timeOffset="-188472.643">30041 6976 3241 0,'0'-9'164'0,"3"3"-129"15,21 1-25-15,-6-1 1 16,15 0-11-16,-5-3 0 16,17 1-32-16,0-1-37 15,-12-3-222-15</inkml:trace>
  <inkml:trace contextRef="#ctx0" brushRef="#br0" timeOffset="-188189.676">30584 6704 3063 0,'0'5'252'16,"0"1"-190"-16,-3 7-29 15,-9 7 5-15,-3 9-15 0,-3 7-8 16,-3 1-10 0,0 5-1-16,3-7-1 0,5-8-3 15,1-5 0-15,-3-7-15 16,9-10-38-16,0-5-96 16,0 0-592-16</inkml:trace>
  <inkml:trace contextRef="#ctx0" brushRef="#br0" timeOffset="-188005.255">30400 6757 1215 0,'0'0'1900'0,"0"0"-1783"0,0 3-87 16,18 20 9-16,9 4 9 15,-6-1-19-15,22 4-18 16,-10-4-7-16,9-9-4 15,0-3-45-15,-8-10-257 0</inkml:trace>
  <inkml:trace contextRef="#ctx0" brushRef="#br0" timeOffset="-187295.578">30798 6622 2887 0,'0'0'279'0,"0"0"-222"16,0 0-39-16,0 0-2 15,0 0-6-15,0 0-9 16,0 0 0-16,0 0 10 0,0 0 38 16,0 0-1-1,0 0-10-15,0 0-1 0,0 0-12 16,0 0-4-16,0 0-1 16,0 0-6-16,0 0 0 15,0 0 2-15,0 0-2 16,0 0-11-16,0 3 3 15,0 8-6-15,0 8-3 16,0 7 3-16,0 2 3 16,25 3-1-16,-13 1-1 15,0-3-1-15,0-3 0 16,3-6 0-16,-3 1-9 0,3-3-27 16,-9-10-27-1,0-2-86-15,-6-6-800 0</inkml:trace>
  <inkml:trace contextRef="#ctx0" brushRef="#br0" timeOffset="-186973.187">30998 6505 3123 0,'0'0'207'0,"0"0"-134"16,0-5-7-16,0 1-3 15,9-1-37-15,18-4-4 16,3-3-9-16,-6 4 0 15,9-2-6-15,-5-1-7 16,-10 2-6-16,0 0-37 16,3-2-41-16,-12 5-145 15,9 3-904-15</inkml:trace>
  <inkml:trace contextRef="#ctx0" brushRef="#br0" timeOffset="-186748.992">31076 6479 2849 0,'0'3'400'15,"0"3"-309"-15,0 2-66 16,0 10 10-16,0 9 7 16,18 5-10-16,-3 5-5 15,-3 8-9-15,0-5-7 16,10 7-7-16,-10-8 0 15,0-4-4-15,3 9-6 16,-3-16-43-16,-3-7-124 0</inkml:trace>
  <inkml:trace contextRef="#ctx0" brushRef="#br0" timeOffset="-183470.58">28891 9022 2645 0,'0'-12'353'0,"0"4"-220"15,0 0-21-15,0-4 7 0,0 6-36 16,0 2-23-16,0 4-6 16,0 0-8-16,0 0-7 15,0 0-12-15,0 0-9 16,0 0-7-16,0 0-4 15,0 0-5-15,0 0 1 16,-12 0-3-16,3 0-1 16,-18 5-3-16,0 6 4 15,-4 0 1-15,-2 0-1 16,0 7 0-16,3-6 1 16,3 3-1-16,6-3 0 15,2-4 0-15,13 4-2 16,-3-7 2-16,9 4-3 0,0 6 1 15,0-1 0 1,0 10 1-16,0-1 1 0,0 3 0 16,9 5 0-16,-3-1 0 15,6 3 0-15,-5-1 0 16,14 0 0-16,-15-1 0 16,9-6 0-16,-3-1 0 15,0-10 0-15,-6 1 0 16,21-9 0-16,-12-3 0 15,9-3-3-15,0 0-4 16,4 0-11-16,17-12-31 16,-6-12-70-16,-15 4-361 0</inkml:trace>
  <inkml:trace contextRef="#ctx0" brushRef="#br0" timeOffset="-183288.209">28713 9333 3131 0,'0'0'198'0,"0"0"-147"16,33-4-35-16,0-11 2 16,4-4-18-16,23-6-4 15,-9 5-95-15,-12 5-250 0</inkml:trace>
  <inkml:trace contextRef="#ctx0" brushRef="#br0" timeOffset="-183084.816">29181 9055 3123 0,'0'0'234'15,"0"0"-179"-15,-6 0-27 16,0 2 14-16,0 22-14 15,0 5-8-15,-16 6-10 16,16 0-5-16,-6 0-4 16,0-2-1-16,-6-7-22 15,9-8-45-15,-3-9-138 16,3-9-781-16</inkml:trace>
  <inkml:trace contextRef="#ctx0" brushRef="#br0" timeOffset="-182908.201">29039 9075 3043 0,'0'0'280'16,"0"0"-227"-16,6 23-15 15,15 7 15-15,9 4-19 16,3 1-11-16,1-3-14 16,-1-1-8-16,0-15-1 15,3-12-38-15,-6-4-98 16,1 0-2172-16</inkml:trace>
  <inkml:trace contextRef="#ctx0" brushRef="#br0" timeOffset="-182662.793">29495 8963 3129 0,'0'13'196'16,"0"7"-154"-16,0 9 23 16,6 3-9-16,3 6-11 15,9 7-22-15,-9-8-11 16,0 1-9-16,-3-3-3 16,3 1-16-16,-3-14-30 0,-3-3-66 15,6-13-502-15</inkml:trace>
  <inkml:trace contextRef="#ctx0" brushRef="#br0" timeOffset="-182421.121">29528 9016 3087 0,'0'0'307'15,"0"0"-222"-15,0 0-48 16,9 0 3-16,15 0-12 0,9-2-17 16,9-10-5-1,4-7-6-15,-10 6 3 0,15-2-3 16,-14 3-12-16,-10 4-27 16,6-4-14-16,-21 8-52 15,0 1-254-15</inkml:trace>
  <inkml:trace contextRef="#ctx0" brushRef="#br0" timeOffset="-182240.071">29769 8977 2552 0,'0'6'705'0,"0"10"-633"0,0 1-14 16,0 10 13-16,9 5-25 15,12 6-18 1,7 3-11-16,-19 2-8 15,15-2-8-15,-15 1-1 0,6 11-22 16,-9-10-35 0,0-16-120-16</inkml:trace>
  <inkml:trace contextRef="#ctx0" brushRef="#br0" timeOffset="-181185.929">30346 9051 3336 0,'0'0'146'15,"0"0"-112"-15,0 0-30 16,0 0-4-16,0 0-57 16,0 10-157-16,0-2-818 0</inkml:trace>
  <inkml:trace contextRef="#ctx0" brushRef="#br0" timeOffset="-181030.127">30391 9229 3394 0,'0'0'117'16,"0"0"-81"-16,0 0-13 15,0 0-23-15,15 0-45 16,-3 0-204-16</inkml:trace>
  <inkml:trace contextRef="#ctx0" brushRef="#br1" timeOffset="-171199.545">30020 7479 2428 0,'-6'4'224'0,"0"2"-163"15,-6 0-24-15,0 3 37 16,-4-3-27-16,4 1 59 15,-6 0 29-15,-3 5-41 16,0-6-14-16,-6 2-26 16,-6 7-14-16,-4-3-14 15,-2 2-9-15,-12 0-8 16,3 7-3-16,-1-6-2 16,4 2 0-16,6-5-3 15,-9 2 0-15,11-2 0 0,-8 1-1 16,0-5 1-16,-13 0 5 15,10 4-5-15,-3-6 4 16,-10-4-1-16,10 2 9 16,-3-4 5-16,12 0-1 15,2 0 1-15,-2 0-3 16,12 0-4-16,3-6-5 16,9-8 2-16,0 4 5 15,2-4 2-15,4-1-5 16,0 2-2-16,-6-8-1 15,15 0 1-15,-9-3 1 16,3 4-2-16,3-9-3 0,0-1-2 16,0-7-1-1,0-5 3-15,-3-5-4 0,0 0-3 16,3-2 3-16,-6 5 0 16,12 1 0-16,-3 1 0 15,-3-1 0-15,0 4 0 16,-9 1 0-16,8 0-4 15,-5 6 4-15,6 8 3 16,-3 7-3-16,9 6 3 16,0 1-3-16,0 4 4 15,0 4-4-15,0-4 0 16,0-6 2-16,0 7-2 16,0-1 0-16,0-6 1 0,0 4-1 15,0-2 0 1,0-5 0-16,9 4 0 0,-3-4-2 15,6 4 2 1,4 0-1-16,5-7 1 0,6-1 0 16,6 9 0-16,9-8 0 15,-2 5 0-15,5 1 0 16,0-4-2-16,12 4 2 16,-5-6 0-16,2-3-2 15,9 7 1-15,10-6 1 16,-10 0 0-16,10 1-1 15,-1 2-4-15,7 6 5 16,-7-5-5-16,-9 5 0 16,10 2-8-16,-1 0 0 15,-5 1-11-15,8-4-1 16,-8-2 4-16,-4 1-2 0,6-7 0 16,-11 0 3-16,11 1 4 15,-12 3 1-15,4-4 2 16,-10 8 6-16,-6-7 6 15,4 8-4-15,5-1 0 16,0-4 1-16,4 3-3 16,-1-5-6-16,3 8 8 15,-8-2 3-15,-1 3-14 16,3-1-1-16,-8 2-3 16,-1 2-1-16,0 0 8 15,0-2 12-15,1-5-5 0,-1 5 5 16,6-6 1-1,-8 4-8-15,8-2 0 0,-9 1-10 16,-12 2 13-16,-3 0 5 16,1 1 16-16,-13 2 24 15,-3 3 3-15,-9 3-2 16,9 0-11-16,-6 0-10 16,0 0-6-16,0 0-9 15,-3 3 0-15,6 17 2 16,0 1-2-16,-3 3 3 15,-3 4 3-15,12 7 2 16,-3 1 1-16,-6 1-7 16,3 8-2-16,3-5 0 15,-5 11 1-15,-7-8-6 16,3 4 4-16,9-6-3 0,-12-5 4 16,6 1 0-16,-6-5 0 15,0-6-2-15,0 5 10 16,0-11-3-16,0 6 0 15,0-5 0-15,0-1-2 16,-6-8 0-16,-9 5-1 16,2-5-3-16,-2-4 2 15,3 8-3-15,-12-5-1 16,0 4 1-16,-9 2-3 16,3 1 0-16,-1 5 1 15,-8-6 1-15,0 7-2 16,0 3 0-16,-1 0 0 15,1-1 0-15,-6 2 0 0,6-1 0 16,-10-1 0 0,1 1 0-16,-3-4 0 0,-3 6 0 15,-1 0 0-15,13-3 1 16,-9 1-1-16,11-4 1 16,-8-1-1-16,12-6 0 15,-9 4 1-15,-1 2 0 16,-2-6-1-16,3 5 0 15,-4 3 1-15,7-6-1 16,-6 4 0-16,6-1-1 16,8 0 1-16,-8-1 0 15,0-2 2-15,9 2-2 16,-3-5 0-16,-13 3-2 0,19-4 2 16,-9 4 0-16,12-6 0 15,3 3 5-15,2-7-5 16,4 0 0-16,-3 2 0 15,0-2 0-15,9 0 0 16,-6-2-12-16,6 6-1 16,-6-5-18-16,9 1-23 15,-3 2-21-15,12-6-71 16,-9-4-773-16</inkml:trace>
  <inkml:trace contextRef="#ctx0" brushRef="#br1" timeOffset="-168421.097">27880 2303 2663 0,'0'0'640'0,"0"0"-552"0,0 0-32 16,0 0-13-16,0 0-9 15,0 8-17-15,-12 18-7 16,-6 16 7-16,-6 8 4 16,-4 11-9-16,-2 12-4 15,3 0 1-15,-6 4-2 16,18-10 1-16,-6-9-4 15,15-11 1-15,6-11-5 16,0-8 5-16,0-9-5 16,27-8 7-16,6-9 3 15,9-2-2-15,13 0-3 16,2-6-5-16,3-14-6 16,-2 2-25-16,2-5-48 0,-18 4-58 15,-15 6-591-15</inkml:trace>
  <inkml:trace contextRef="#ctx0" brushRef="#br1" timeOffset="-168188.713">27886 2739 3291 0,'0'0'149'16,"0"0"-108"-16,0 0-27 15,0 26-7-15,6 18 0 16,9 23 14-16,-6 12-2 0,9 18-9 16,-6 3-4-1,0-1-4-15,-6-5-2 16,3-18-28-16,4-14-38 0,-1-22-131 16,-6-25-1929-16</inkml:trace>
  <inkml:trace contextRef="#ctx0" brushRef="#br1" timeOffset="-167985.261">28544 2682 2845 0,'0'0'629'15,"0"6"-584"-15,3 19-34 0,9 12 11 16,0 13 7-16,-3 9-11 15,6 5-12-15,-6-2-6 16,3 5-36-16,-6-17-49 16,-6-21-302-16</inkml:trace>
  <inkml:trace contextRef="#ctx0" brushRef="#br1" timeOffset="-167839.954">28475 2443 3253 0,'0'0'122'0,"0"0"-122"0,0 0-12 15,0 0-366-15</inkml:trace>
  <inkml:trace contextRef="#ctx0" brushRef="#br1" timeOffset="-167224.216">28816 2660 921 0,'0'6'2384'0,"0"10"-2298"16,0 9-33-16,0 3-6 16,9 8-14-16,-3 5-13 15,6 3-9-15,3 1-7 0,-9-6-4 16,0-5 3-16,0-12-2 15,-3-6-1-15,-3-15-3 16,12-1 3-16,-12 0 0 16,6-11 9-16,0-22-4 15,12-9-5-15,-3-3 0 16,-3 4-7-16,0 6 3 16,-6 12 3-16,10 11-3 15,-4 9-1-15,0 3-2 16,3 0 2-16,-6 12 1 15,12 11 4-15,-6 3-1 16,6-2 1-16,3-9 0 16,-6-7 1-16,1-5-1 15,8-3 3-15,0-3 9 16,0-32-6-16,-3-6-6 0,3-9-12 16,-12 3 5-16,10-6-4 15,-16 11 2-15,0 5 3 16,-9 15 6-16,0 10 12 15,0 12 3-15,0 0-15 16,-12 2-6-16,0 30 3 16,-7 11 3-16,16-7 0 15,3 6-8-15,0-12-3 16,22-4 5-16,8-13 6 16,3-6 0-16,0-4 3 15,0-3-3-15,-15 0 0 16,-2 0 0-16,-16 0 1 0,0 0-1 15,0 3-4-15,0 6-30 16,-16 2-26-16,-8-8-34 16,-3 0-201-16,15-3-349 0</inkml:trace>
  <inkml:trace contextRef="#ctx0" brushRef="#br1" timeOffset="-167024.485">29455 2110 2709 0,'0'-4'600'16,"0"4"-493"-16,6 0-41 16,10 0-34-16,-4 30-10 15,6 19 23-15,3 8-7 0,3 10-9 16,3 6-12-16,-12-3-4 16,9-3-7-16,-15-3-6 15,16-11-15-15,-16-2-29 16,0-20-63-16,-3-14-131 0</inkml:trace>
  <inkml:trace contextRef="#ctx0" brushRef="#br1" timeOffset="-166883.627">29570 2537 3243 0,'0'0'172'0,"0"0"-134"16,9 0-24-16,18 0 3 0,28-3-17 15,-1-12-7 1,-9 0-131-16</inkml:trace>
  <inkml:trace contextRef="#ctx0" brushRef="#br1" timeOffset="-166363.601">29854 2449 3251 0,'0'3'230'0,"0"3"-186"0,0 6-29 16,24 5 9-16,9 9-7 16,-6 6-12-16,3 0-2 15,-14 5-3-15,2-15-1 16,-12-4 1-16,0-6 0 16,-6-7 0-16,0-5 4 15,0 0 21-15,0-11 0 16,0-21-17-16,0-13-8 15,0-7-8-15,0-4-17 16,30-11-15-16,3 15-34 16,0 7-331-16</inkml:trace>
  <inkml:trace contextRef="#ctx0" brushRef="#br1" timeOffset="-164990.001">1426 12109 2547 0,'0'-11'535'15,"0"-4"-312"-15,0 6-103 16,0 4-25-16,0-4-17 0,0 9-27 16,0 0-23-16,0 0-13 15,0 0-5-15,0 0-6 16,0 9-4-16,0 23-2 15,0 12 2-15,0 24 1 16,0 5 1-16,0 6-2 16,0-6 1-16,0-4-1 15,0-12 0-15,0-17 1 16,0-11 0-16,0-7-1 16,0-12-2-16,15-6 0 15,3-4-1-15,15 0 2 16,12-18 1-16,7-16 0 15,5-5-9-15,10 0-22 16,5-13-52-16,-18 15-71 16,-11 7-650-16</inkml:trace>
  <inkml:trace contextRef="#ctx0" brushRef="#br1" timeOffset="-164783.1">1537 12309 3251 0,'0'0'238'0,"0"0"-168"16,0 11-57-16,0 10-13 15,25 15 11-15,2 13 3 16,6 6-5-16,0 3-5 16,-3 5-4-16,1-5 0 0,-1-2-35 15,-12 4-40-15,-6-15-84 16,3-10-1178-16</inkml:trace>
  <inkml:trace contextRef="#ctx0" brushRef="#br1" timeOffset="-164357.776">2377 11973 3334 0,'0'0'226'16,"0"0"-160"-16,0 0-51 15,0 0-15-15,0 14 0 16,12 15 9-16,6 7-1 0,9 7-7 15,0-2-1-15,-9-6-14 16,-3 7-47-16,-3-14-52 16,-12-12-387-16</inkml:trace>
  <inkml:trace contextRef="#ctx0" brushRef="#br1" timeOffset="-164207.024">2198 11768 3418 0,'-12'-4'175'16,"6"2"-120"-16,-9 2-41 16,12 0-14-16,3 0-28 0,3 17-87 15,18-2-398-15</inkml:trace>
  <inkml:trace contextRef="#ctx0" brushRef="#br1" timeOffset="-163840.221">2518 11900 3380 0,'0'0'142'16,"9"1"-85"-16,-9 5-39 15,13 9 1-15,-1 0 2 16,-3 6-3-16,15 5-7 16,-6 3-6-16,0 0-1 15,-3-5 1-15,-6-4-5 0,3-2 0 16,-6-8 0-16,-6-5-2 15,6 1-1-15,-6-6 3 16,0 0 4-16,6 0 3 16,-6-18 2-16,0-11-4 15,12-7-4-15,-3 1-1 16,-3 7-1-16,-2 1-2 16,11 9 3-16,-9 12-3 15,6 6-1-15,3 0-2 16,-3 0-3-16,15 0-1 15,0 6 4-15,-9 12 3 16,9-7-6-16,-8-1-11 16,2-4-37-16,-6-6-27 0,0-16-89 15,-3-13-1563-15</inkml:trace>
  <inkml:trace contextRef="#ctx0" brushRef="#br1" timeOffset="-163646.011">2781 11366 3259 0,'-15'-2'210'16,"15"-4"-108"-16,0 6-41 16,0 0-21-16,0 6-28 15,15 26-11-15,15 15 7 16,9 12 0-16,-2 9 0 16,11 4-1-16,-9 1-6 15,-3-6-1-15,-8-8-6 16,5 0-34-16,-18-19-68 15,-6-13-189-15</inkml:trace>
  <inkml:trace contextRef="#ctx0" brushRef="#br1" timeOffset="-163263.919">2974 11709 3293 0,'0'0'245'15,"0"-3"-158"-15,0 3-59 16,0 0-10-16,0 0-18 15,3 0-1-15,15 0-11 16,-9-3 2-16,12 0 1 16,1-6 0-16,-4-5 7 15,3-4-5-15,6 1-13 16,-12 2-1-16,0 3 4 16,-15 7 10-16,12-2 7 0,-12 7 0 15,0 0 6-15,0 0 12 16,0 0 0-16,0 0-3 15,0 0-8-15,0-2-2 16,0 2-2-16,0 0 4 16,0-4 4-16,0 4-1 15,0 0-4-15,0 0 0 16,0 0-3-16,0 0-2 16,0 0-1-16,0 0-1 15,0 0-7-15,0 0-7 16,0 0-23-16,0 0-61 15,0 13-148-15,0 4-936 0</inkml:trace>
  <inkml:trace contextRef="#ctx0" brushRef="#br1" timeOffset="-162980.338">3025 11906 3074 0,'0'0'247'16,"0"0"-163"-16,0 0-36 15,0-5-9-15,0-2-17 16,0-3-7-16,0 5-2 16,0 1 3-16,0 4-3 0,0 0-3 15,0 0-6-15,0 0-4 16,0 0-10-16,0 0-2 15,0 0-5-15,0 0-6 16,0 0-26-16,0 0-63 16,0 6-214-16,0 7-1289 0</inkml:trace>
  <inkml:trace contextRef="#ctx0" brushRef="#br1" timeOffset="-162555.203">2935 11890 2676 0,'-15'-11'468'0,"12"-1"-305"15,-9-2-76-15,3 2-18 16,-3 2-31-16,6 0-12 15,0 6-10-15,-1 4-7 16,-2 0-3-16,9 0-6 16,-6 0-7-16,0 20-1 15,0 5 8-15,6-3-5 16,0 5-1-16,0-4-1 16,6 1-13-16,22-3 9 15,5-10 4-15,3-2 1 0,12-7-3 16,-12 4 1-16,-2-6 1 15,-13 0 7-15,-6 0 0 16,-6 0 0-16,-9 3 0 16,0 6 1-16,0 3-1 15,-9 11-7-15,-6 6-16 16,-12-3-33-16,-1-8-56 16,7-9-128-16,12-9-433 0</inkml:trace>
  <inkml:trace contextRef="#ctx0" brushRef="#br1" timeOffset="-162174.555">3176 11554 3384 0,'0'0'179'16,"0"0"-123"-16,0 6-40 16,9 3-4-16,22 3 4 0,-1-1-5 15,3 9-5-15,-3 1-4 16,6-4-1-16,-11 1 1 15,-10-1-2-15,-3-8 1 16,-3-6 1-16,-9 0-2 16,0-3 5-16,0 0 3 15,0-23 4-15,0-16-12 16,0-10-2-16,0-10-21 16,0-14-29-16,21 12-59 15,3 14-409-15</inkml:trace>
  <inkml:trace contextRef="#ctx0" brushRef="#br1" timeOffset="-143962.982">15509 16535 1230 0,'-4'0'1277'0,"-2"0"-468"16,-6 0-663-16,3 0-85 15,9 0-27-15,-6 0 9 16,6 0-12-16,0 3-13 16,0-3-10-16,0 0-3 15,0 6 0-15,0-6-1 16,0 0 0-16,0 2-1 16,0-2 1-16,0 3 10 15,0-3-2-15,0 3-4 16,0-3 0-16,0 0 0 0,0 3-8 15,0-3 6 1,0 0-6-16,0 0 1 0,0 0 2 16,0 0-2-16,-6 3-1 15,6-3 0-15,0 0-2 16,0 0 1-16,0 0 0 16,0 0-6-16,0 0-4 15,0 0-1-15,0 0 6 16,0 0-4-16,0 0 8 15,0 0-5-15,0 0 5 16,0 0-2-16,0 0 4 16,0 0 0-16,0 0 2 15,0 0-2-15,0 0 1 16,0 0 2-16,0 0 0 0,0 0-3 16,0 0 0-16,0 0 6 15,0 0-3-15,0 0-3 16,0 0 5-16,0 0-2 15,0 0-3-15,0 0 0 16,0 0 0-16,0 0 6 16,0 0 0-16,0 0 0 15,0 0-1-15,0 0-1 16,0 0 0-16,0 0 0 16,0 3-1-16,0 0-3 15,0 5 0-15,0-2 0 16,12 4 1-16,9 5 4 15,-2-2-3-15,8 8-2 0,6-2 0 16,6 3 2-16,0-2-1 16,7 5-1-16,2-8 0 15,9 5 2-15,19-1-2 16,-4 3 0-16,19-7 0 16,14 7 0-16,10-1 3 15,42 1-3-15,36-1 1 16,49 9 1-16,5-12-2 15,-14 1 0-15,-16-11 1 16,-27-8-1-16,12-2 1 16,-9 0 2-16,16 0-2 15,-7-8-1-15,6-12 0 16,-9 1 3-16,7-7-3 0,-13-3 0 16,-9-1 0-1,-30 4 0-15,-31-1 1 0,-17 5-1 16,-15-5 0-16,50-14 7 15,4-3-1-15,18-9-1 16,24-12 2-16,4-4-3 16,50-23-2-16,13-3 1 15,-25-8-1-15,-21 9 3 16,-15 4-5-16,-12-5 0 16,4-6 1-16,-4-2 1 15,6-7 2-15,3 0-2 16,-27 17 0-16,-27 11 1 15,-31 21-2-15,-11-2-1 16,21-10 2-16,8-8 1 0,52-27-2 16,16-16-1-16,47-19-2 15,0-6 2-15,-8 5 1 16,-16 10-1-16,-30 20 0 16,-33 15 0-16,-27 16 0 15,-22 19 0-15,-11 2 0 16,12-14 0-16,14-15 0 15,10-10 3-15,-9-7-2 16,6-8-1-16,2 3-1 16,4-4 1-16,15-6 0 15,-3 0 0-15,9-8 0 16,-12 5 0-16,-1 0 0 16,-8 0 1-16,-24 8-1 0,-4 5 0 15,-17 10 0-15,-7 1 2 16,-5 9-2-16,5-1 0 15,1 3 2-15,11-1-2 16,4 2 0-16,15 2 0 16,-10 1 0-16,10-4 0 15,-10-3 0-15,10 0 1 16,-24 4-1-16,-4 0 0 16,-9-2 0-16,-5 1 0 15,-10 1 2-15,4-1-2 16,2-3 0-16,-3 13 0 15,4-4 0-15,8 3 3 16,-5 5-3-16,-4 4 0 16,3 9-1-16,-14-3 1 15,-10 12 2-15,0 8-2 0,-9 2 3 16,-18 13 0-16,13 4 1 16,-22 9-1-16,3 5-3 15,-3 5 2-15,-6 4-2 16,0-1 0-16,0 6-1 15,0 0-6-15,0-4-5 16,0 4-10-16,0 0-14 16,0 0-12-16,-6 0-37 15,-9 0-65-15,-4 0-377 0</inkml:trace>
  <inkml:trace contextRef="#ctx0" brushRef="#br1" timeOffset="-143495.894">28948 9672 1431 0,'-9'2'1280'16,"6"-2"-964"-16,-6 4-163 15,3-2-33-15,6 2-45 16,0 2-36-16,0 3-7 15,0-2 14-15,15 6 7 16,9-1-10-16,4-4-7 16,5 1-8-16,12 0-3 0,9-9-7 15,7 0-5-15,5 0-8 16,-9 0 1-16,4 0-5 16,-16-9 1-16,-9-2 2 15,-5 1-1-15,-19 2 5 16,0 1 4-16,-6 7 2 15,-6-1 0-15,0 1-4 16,0 0-1-16,0 0-6 16,0 0 1-16,0 0-4 15,0 0 0-15,0 14-4 16,3 14 2-16,9 14 2 16,-6 16 0-16,0 7 0 15,-6 14 2-15,0 0 1 16,0-3-3-16,-6 0-1 15,-15-12-12-15,-9 6-20 0,-1-16-47 16,13-26-291-16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0" max="32767" units="cm"/>
          <inkml:channel name="Y" type="integer" min="0" max="32767" units="cm"/>
          <inkml:channel name="F" type="integer" min="0" max="4095" units="deg"/>
          <inkml:channel name="T" type="integer" min="0" max="2.14748E+0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7-27T07:36:15.7130000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6877 5036 1180 0,'0'6'964'0,"0"-3"-4"15,0-3-883-15,0 0-58 16,9 0-11-16,24 0 5 15,6 0 5-15,6 0-11 16,4 0 4-16,-1-9-11 16,3 1 1-16,-5 2 0 15,-1 0 4-15,0 2 5 16,3-1 16-16,-2 5 3 0,5 0 9 16,6-3-9-16,4 3-17 15,8-3-5-15,3 3-6 16,1-3 3-16,5 3-3 15,1-3-1-15,-4-2 1 16,1-1-1-16,5-9 2 16,-11 6 2-16,-7-6-4 15,-3 7 0-15,-5 1 0 16,-10 1 0-16,-6 0 0 16,-6 6 0-16,-5 0 0 15,-19 0 1-15,6 0-1 16,-9 0 5-16,-6 0 1 15,0 0 1-15,0 0 4 0,0 0-11 16,-6 0-15 0,-9 0-107-16</inkml:trace>
  <inkml:trace contextRef="#ctx0" brushRef="#br0" timeOffset="1519.004">6786 5747 1335 0,'0'6'450'0,"0"0"-289"16,0 0-84-16,0 3 800 16,0-6-598-16,0-3-158 15,0 0-51-15,0 0-23 16,9 0-5-16,3 0-8 16,6 0-11-16,9 0-9 15,7 0-6-15,5 0-1 16,12 0-7-16,7 0 5 15,8 0-5-15,0 0-9 16,1 0-14-16,2 0-23 0,-5 0-32 16,8 0-62-16,-21 0-201 15,-11 0-326-15</inkml:trace>
  <inkml:trace contextRef="#ctx0" brushRef="#br0" timeOffset="1866.602">7184 5662 2944 0,'0'0'348'16,"0"0"-263"-16,0 0-71 0,0 0-9 15,13 5 11-15,14 14 7 16,6-5-1-16,12 7-7 16,0-7 1-16,7 2-2 15,-13-2-11-15,6 0-3 16,-12-2-7-16,-17 3 0 16,-4-7 0-16,-12 4 0 15,0 6 4-15,-15 11-2 16,-31 10 5-16,-11 8-13 15,-34 34-25-15,13-14-53 16,11-8-205-16</inkml:trace>
  <inkml:trace contextRef="#ctx0" brushRef="#br0" timeOffset="9815.358">19103 10827 2008 0,'0'0'103'0,"0"0"200"16,0 0 376-16,0 0-515 16,0 0-100-16,0 0-13 15,0 0-2-15,0 0-9 16,0 0-14-16,0 0-8 16,0 0 0-16,0 0 2 15,3 0 6-15,24 0-3 16,4 0-3-16,14 0-1 0,0 0-4 15,15 0-7 1,16 0-4-16,8 0 1 0,7 0-1 16,9 0-4-16,-1 0 1 15,16 0-1-15,3 0 1 16,5-1 0-16,4-9 1 16,12-5-2-16,-3 3 1 15,3 2-1-15,-19-6 0 16,1 11 0-16,0 0 0 15,-4-6 0-15,1 10-1 16,-9-6 1-16,-4 1-4 16,-2-2 4-16,-9-4 0 15,-4 0-2-15,-5-3-8 16,-13 2 2-16,-9-6-19 16,-17 7-24-16,-7 1-29 0,-30 5-121 0</inkml:trace>
  <inkml:trace contextRef="#ctx0" brushRef="#br0" timeOffset="14034.314">20247 9061 1330 0,'-12'-4'322'0,"6"2"1209"15,0-8-1397-15,-6 5-81 0,12 1 4 16,-6-1-2-16,-3 2-15 15,0 3-14-15,9-3-4 16,-3 0-4-16,-3 3 0 16,-6-6-11-16,-4 6 2 15,-11 0-7-15,-3 0-1 16,-9 20-1-16,0 11 0 16,5 0 0-16,1 13 0 15,0 0 0-15,15 4 0 16,3 4 0-16,6-3 4 15,3 8 0-15,6-6-1 16,0-1-3-16,12-9 1 16,21-9-1-16,24-14-3 15,28-18-8-15,75-18-14 16,-9-26-65-16,-12-11-694 0</inkml:trace>
  <inkml:trace contextRef="#ctx0" brushRef="#br0" timeOffset="46495.256">8286 6003 567 0,'0'0'44'0,"0"0"-44"0,0 0-572 16</inkml:trace>
  <inkml:trace contextRef="#ctx0" brushRef="#br0" timeOffset="46905.244">8304 6003 299 0,'0'0'685'15,"0"-5"-210"-15,0 4-238 16,0 1-39-16,0 0-121 15,0-5-33-15,0 5-11 16,0-1-25-16,0 1 36 16,0 0-8-16,0 0 12 15,0 0-25-15,0 0 340 16,0 0-131-16,0 0-74 0,-6 0-36 16,6 0-45-1,0 0-23-15,0 0-16 0,0 0-13 16,0 0 3-16,0 0-2 15,0 0-1-15,0 0-7 16,0 0-5-16,0 1-3 16,0 4-1-16,0-4 1 15,12 9 8-15,15-5 4 16,-2 1-2-16,14 0-1 16,0 0 3-16,12 0-12 15,13-3 2-15,-7-3-2 16,18 0-10-16,-2 0 7 15,-13 0-5-15,10 0-2 16,-19 0-3-16,-12 3-11 16,-6-1-41-16,-11 2-92 0,-4-4-1600 0</inkml:trace>
  <inkml:trace contextRef="#ctx0" brushRef="#br0" timeOffset="68318.916">7646 5562 2529 0,'-27'18'257'0,"0"1"57"0,-9-5-157 15,2 7-101 1,-5-10-19-16,-6 4 18 0,6-8-5 15,-13 6-20-15,7-1-6 16,-15 0-3-16,-10 2-4 16,-17 3-5-16,-16 7-6 15,-14 8-3-15,-22 3-3 16,0 9 1-16,-12 0 9 16,-9 6 10-16,12 3-1 15,-3-4-11-15,6-2 2 16,0 0-2-16,13-3 0 15,11-4-3-15,0 0 0 16,31-8-2-16,14-4-2 16,13-4-1-16,18-3 2 15,-1-7-1-15,10 4-1 16,0-7 0-16,-3 6 0 16,-4-4-2-16,7 4 1 0,-18 0-2 15,21-2 3-15,-4-3 0 16,10 0 1-16,0-6-1 15,15-4 3-15,6-2-1 16,-3 0-2-16,9 0 0 16,0 0 0-16,0 0 0 15,0 0-3-15,0 0-3 16,0 0-2-16,0 0-3 16,0 0-8-16,0 0-36 15,0 0-73-15,0-8-423 0</inkml:trace>
  <inkml:trace contextRef="#ctx0" brushRef="#br0" timeOffset="68678.401">4731 6263 2926 0,'0'0'302'0,"-6"0"-217"16,6 0-57-16,0 0 14 0,0 2-4 15,-9 10-21 1,6 11-13-16,-9 9 4 0,-10 10 12 16,-5 11 11-16,-3 2-3 15,-3 0 1-15,0 1 2 16,5-8-8-16,4-6-2 15,12-5-4-15,-6-11-5 16,18-12-7-16,0-2-2 16,0-10-3-16,0 5-7 15,30-5-1-15,16 2 8 16,17-4 0-16,55 0-18 16,-16-4-64-16,-2-17-221 0</inkml:trace>
  <inkml:trace contextRef="#ctx0" brushRef="#br0" timeOffset="70087.965">1058 7359 2867 0,'0'0'441'16,"0"0"-302"-16,0 0-47 16,0 0-48-16,0 0-18 15,0 0-12-15,0 6-11 16,12 19-3-16,-6 3 5 16,6 7 0-16,0 1-3 15,3-1-2-15,-3-6-1 0,0-3-38 16,0-5-52-16,-3-12-163 15</inkml:trace>
  <inkml:trace contextRef="#ctx0" brushRef="#br0" timeOffset="70267.211">952 7079 2988 0,'-6'-6'482'16,"-3"0"-428"-16,9 4-17 15,0-8-1-15,0 10-36 16,0 0 0-16,21 0-123 16,-3 0-162-16,6 10-1925 0</inkml:trace>
  <inkml:trace contextRef="#ctx0" brushRef="#br0" timeOffset="70494.567">1341 7371 3287 0,'0'0'179'15,"0"0"-120"-15,18-12-45 16,13-14-9-16,5-2 1 0,3-5-6 15,3 4-32-15,7-3-43 16,-10 6-111-16,-12 2-1427 0</inkml:trace>
  <inkml:trace contextRef="#ctx0" brushRef="#br0" timeOffset="70684.148">1459 7457 3002 0,'0'0'319'0,"0"0"-238"15,12 0-54-15,9 0 18 0,12-9-9 16,4-8-20-16,17-14-16 16,-15 9-62-16,-9-3-223 0</inkml:trace>
  <inkml:trace contextRef="#ctx0" brushRef="#br0" timeOffset="70914.063">1900 7053 3244 0,'0'0'150'16,"9"0"-106"-16,12-7-34 15,6-6-10-15,15-14-29 16,-9 7-130-16,-8 1-819 0</inkml:trace>
  <inkml:trace contextRef="#ctx0" brushRef="#br0" timeOffset="71099.68">1954 7279 3071 0,'0'0'224'0,"0"0"-156"16,12 0-16-16,21-21 2 15,-6-6-28-15,28-17-26 16,-13 1-80-16,-3 5-205 0</inkml:trace>
  <inkml:trace contextRef="#ctx0" brushRef="#br0" timeOffset="71388.987">2298 6777 3034 0,'0'0'315'0,"0"0"-203"16,0 0-73-16,6 4-20 16,15 19-11-16,9 9 10 15,4 12 14-15,11 15-7 16,0 10-12-16,3 4-3 16,-14 7-10-16,-7-1 3 15,-3-6-3-15,-15-8-9 16,-9-11 4-16,0-3-1 15,-9-13 3-15,-24-6 0 16,-6-6-10-16,-13-11-20 16,-29-15-7-16,11-21-41 15,13-20-135-15</inkml:trace>
  <inkml:trace contextRef="#ctx0" brushRef="#br0" timeOffset="71545.838">2096 6374 3415 0,'0'0'150'0,"6"0"-100"15,0 0-29-15,9 0-21 16,9 0-11-16,9 0-26 16,-5 0-106-16</inkml:trace>
  <inkml:trace contextRef="#ctx0" brushRef="#br0" timeOffset="74634.13">15499 12598 2869 0,'0'0'308'16,"0"0"-211"-16,0 0-33 15,0 0 0-15,0 0 0 0,19 0-32 16,-1 0-6-16,15 0-6 16,9 0 16-16,3 0-15 15,7 0-9-15,5 0 2 16,9 0-5-16,4 0-2 16,11 0-7-16,4 0 1 15,-1-2 0-15,1-10-1 16,5 3 0-16,1-2 0 15,-10-8-6-15,-5 2-13 16,-19 2-12-16,-11-5-24 16,-25 8-26-16,-15-3-101 0</inkml:trace>
  <inkml:trace contextRef="#ctx0" brushRef="#br0" timeOffset="79810.059">7100 6783 3156 0,'0'4'213'0,"0"-4"-140"0,0 0-40 16,0 0-16-16,6 0-3 15,21 0-3-15,6 0 0 16,13 0-1-16,-1-13-4 16,18-1 0-16,-8 2-4 15,2-5-2-15,-6 1-15 16,-5 0-29-16,-1 4-22 16,-6-6-28-16,0 10-58 15,-18-2-307-15</inkml:trace>
  <inkml:trace contextRef="#ctx0" brushRef="#br0" timeOffset="80153.205">7426 6543 2906 0,'0'0'303'15,"0"0"-251"-15,0 0-34 16,12 0-18-16,15 0 38 16,-3 6-11-16,3 3-13 15,7 6-6-15,-1-4 5 16,-3 3 4-16,3 2-11 16,-6 1-1-16,-2-6-4 15,-7 4-1-15,-3-3 0 0,-9 0 0 16,-6-4-4-1,0 2 4-15,0 5 6 0,0 2-1 16,0 4-5-16,-6 8 0 16,-9 0-8-16,-22 23-48 15,10-11-50-15,0-9-259 0</inkml:trace>
  <inkml:trace contextRef="#ctx0" brushRef="#br0" timeOffset="85633.549">10384 6960 1502 0,'-6'0'702'16,"-6"0"-565"-16,6 0-79 16,-13 0-32-16,1 0 17 0,3 0 13 15,-3 1 32 1,9 5 37-16,-3 3-26 0,3 3-30 15,-3 2-11-15,12 4-11 16,-6 8 25-16,6 7-6 16,0 14-14-16,0 6-18 15,0 8 2-15,0 0-9 16,18 3-10-16,9-3-10 16,-6-2 2-16,-9 0-2 15,0-6 4-15,-3-4-4 16,-3-11-1-16,-6-5-5 15,0-7-1-15,0-6-6 16,-15-7-42-16,-9-5-130 16,3-8-410-16</inkml:trace>
  <inkml:trace contextRef="#ctx0" brushRef="#br0" timeOffset="85847.659">10142 7489 3082 0,'0'0'231'16,"0"0"-151"-16,0 0-45 16,0 0 10-16,0 0-20 15,21 0-21-15,0 0 2 16,13 0 0-16,23-12-6 0,-12-6-16 15,1-4-127-15</inkml:trace>
  <inkml:trace contextRef="#ctx0" brushRef="#br0" timeOffset="88377.735">12810 7097 2737 0,'0'0'362'0,"0"0"-208"0,0 0-61 16,0-4-30-16,0 2-12 16,21-4-29-16,-12 0-12 15,10 4-7-15,5 2-3 16,-6 0 1-16,9 0-1 15,3 0 0-15,3 22-3 16,-5 5-6-16,-1 5-8 16,-12-3 6-16,-9 3-8 15,-6-5 11-15,0-1 3 16,-21-2 5-16,-25-4 0 16,-11-3 0-16,-3-8 0 15,2-9 6-15,7 0 2 16,12-9 2-16,6-26-1 15,15-9-9-15,8-2 0 16,10-7-23-16,19-5-22 0,17 14-61 16,3 11-228-16</inkml:trace>
  <inkml:trace contextRef="#ctx0" brushRef="#br0" timeOffset="89263.802">15324 6986 3098 0,'0'0'231'0,"0"0"-141"16,0 0-30-16,0 0-13 16,12 0-9-16,10-4-23 15,-4-2-11-15,9 3-4 16,12 3 0-16,-9 0 3 0,7 0-3 15,5 9-2 1,-3 15-1-16,-6 4-2 16,0 9-3-16,-14-6-5 0,-7 5 6 15,-3-4 0-15,-9-6 6 16,0 1-3-16,-37-7 3 16,1-5 1-16,-21-1 0 15,-4-11 1-15,-2-3 1 16,9 0-1-16,2-27 10 15,16-8-3-15,15-8-4 16,6-3-4-16,15-5-22 16,21-10-9-16,21 10-78 15,1 13-514-15</inkml:trace>
  <inkml:trace contextRef="#ctx0" brushRef="#br0" timeOffset="98595.819">14654 13678 2327 0,'0'0'876'16,"0"3"-785"-16,0-3-32 15,0 0 16-15,0 0-6 16,12 0-36-16,10 0-14 15,8 0 1-15,9 0 1 16,15 0-5-16,10 0-4 16,-1 0-3-16,16 0 1 15,-10-3-6-15,12 0-2 16,-14 3-2-16,-4-5-15 16,-11 5-6-16,-4 0-13 15,-12 0-22-15,-3 0-27 0,-21 0-32 16,-12 5-130-16,0 7-177 15,-6 0-551-15</inkml:trace>
  <inkml:trace contextRef="#ctx0" brushRef="#br0" timeOffset="99101.991">14869 13875 1487 0,'0'0'697'16,"-6"0"-421"-16,0 0-16 16,-3 0 50-16,3 0-139 15,6 5-80-15,0-5-33 0,0 0-8 16,0 0-8 0,0 3-5-16,0-3-5 0,0 0 2 15,0 0 4-15,0 0-2 16,0 0-10-16,0 0-13 15,0 0-4-15,0 0-3 16,0 0-1-16,0 0-5 16,0 0 0-16,0 0-2 15,-7 0-4-15,-8 0 5 16,6 0-7-16,-6 0 4 16,3 0 4-16,-12 0-2 15,15 0 2-15,-3 0 0 0,3 3 0 16,3-3 0-16,0 0 3 15,6 3 2-15,0-3 5 16,0 0-8-16,6 0 0 16,15 0 0-16,12 0 10 15,6 0 1-15,19 0-4 16,14-14-5-16,7 2 1 16,5 0-5-16,7-2 0 15,-7 1 0-15,-11 1-14 16,-16 5-20-16,-21-2-59 15,-21-3-464-15</inkml:trace>
  <inkml:trace contextRef="#ctx0" brushRef="#br0" timeOffset="123368.992">8023 6224 2382 0,'0'0'814'16,"0"0"-715"-16,0 0-25 0,0 0-15 16,0 0 9-16,0 0-11 15,0 0-21-15,0 0-16 16,0 0-7-16,0 0 5 16,0 0-2-16,0 0-2 15,0 0-7-15,-9 0-6 16,0 0 2-16,-15 0-3 15,9 0-1-15,0 0 1 16,-3 0 0-16,6 3-2 16,-3 7-1-16,0 3 3 15,6 0 0-15,3 1-3 16,-6-2 3-16,2 5 0 16,10-6 0-16,-6 4 0 15,6-3-1-15,0 2 1 16,0 2-3-16,0 5 0 0,0 1 3 15,0-1 3-15,6 9 2 16,4 7-3-16,2 1 1 16,0 7 1-16,-9 3 1 15,3 11-2-15,-6 6 3 16,0 8-3-16,0 3 0 16,0 3-2-16,0-2 3 15,0-10-4-15,0-12 1 16,0-14 0-16,15-15-1 15,18-11 0-15,18-15-6 0,55-26-2 16,-12-26-45 0,-7-10-365-16</inkml:trace>
  <inkml:trace contextRef="#ctx0" brushRef="#br0" timeOffset="124668.544">16852 6166 3057 0,'0'0'237'16,"0"0"-130"-16,0 0-28 15,0 0 1-15,0 0-36 16,0 0-24-16,0 0-14 0,6 0-1 15,3 0-3-15,12 0-2 16,6 0 0-16,6 0 1 16,15 0-1-16,-8 0 0 15,-1 0 0-15,0 0 0 16,-9 0 3-16,-9 0-3 16,-8 0 0-16,-7 0 0 15,-6 0 2-15,0 0 8 16,0 0 10-16,0 0-5 15,0 0-8-15,0 3-5 16,0 14-2-16,0 9 0 16,0 6 0-16,0 9 1 15,0 12 0-15,0 5 1 0,6 4 0 16,3 9 1 0,-3-2-3-16,3 2 4 0,-9 0-1 15,15-7-1 1,-6-8-2-16,-9-7 3 0,0-4-2 15,0-11 1-15,0 1 2 16,-24-5 1-16,9-4 1 16,-12 1-1-16,-16-1-2 15,7-6-3-15,-36-11-17 16,8-6-55-16,7-3-458 0</inkml:trace>
  <inkml:trace contextRef="#ctx0" brushRef="#br0" timeOffset="135589.833">17362 5288 3131 0,'3'-3'220'16,"-3"-2"-121"-16,0-5-57 15,9 8 14-15,-9-2-5 16,0 2-14-16,0 2-15 16,0 0-4-16,0 0-3 15,0 0-5-15,0 0-4 16,0 8-6-16,0 31 3 15,-27 7-3-15,2 21 5 16,-8 10-1-16,0 4-2 16,-9 5 0-16,12-5-2 0,2-10 0 15,-2-3 0-15,0-10 0 16,15-11 0-16,-6-13-10 16,0-8-23-16,21-7-32 15,-3-19-59-15,3 0-301 16,0-21-2200-16</inkml:trace>
  <inkml:trace contextRef="#ctx0" brushRef="#br0" timeOffset="135923.002">16915 5753 3048 0,'0'0'266'0,"0"3"-196"16,0 0-50-16,0 6-11 15,0 8 12-15,0 6 5 16,0 8-5-16,0 3 4 16,0 7 3-16,0 4-6 15,0-6-3-15,0 6-3 16,0-10-5-16,0-6 3 15,0-9-1-15,0-8-4 16,0-6-2-16,0-6 3 0,0 0 8 16,21 0-2-1,6 0-1-15,13-26-6 0,11-9-9 16,33-36-33-16,-8 2-84 16,-16 4-894-16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0" max="32767" units="cm"/>
          <inkml:channel name="Y" type="integer" min="0" max="32767" units="cm"/>
          <inkml:channel name="F" type="integer" min="0" max="4095" units="deg"/>
          <inkml:channel name="T" type="integer" min="0" max="2.14748E+0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7-29T05:24:31.0540000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7242 3248 611 0,'0'0'782'0,"0"0"-413"16,0 0-86-16,0 0-65 15,0-2 3-15,0-2-64 16,0 1-31-16,0-3-21 16,0 4 12-16,0-2-4 15,0-2-27-15,0 5-32 16,0 1-17-16,0-5-14 15,0 5-4-15,0 0-9 16,0 0 0-16,0 0-2 16,0 0-4-16,0 0-3 15,0 0 5-15,0 0-6 16,0 0 9-16,0 0-2 0,15 0 4 16,3 0-5-1,0-2-1-15,9 2-1 0,0-3-3 16,1 0-1-16,-4 0 1 15,9 0 3-15,0 0-4 16,-9-3 0 0,9 6 0-16,-5-3 0 0,-4 3 0 15,3 0 0-15,-9 0 0 16,9 0 0-16,-6 0 1 16,3 0-1-16,1 0 1 15,11 0 3-15,-6 0 0 16,3 0-3-16,-6 0-1 0,7-3 1 15,-13 3 0 1,6 0-1-16,-6 0 0 0,6 0 0 16,-9 0 0-16,6 0 0 15,-2 0 0-15,5 0 0 16,0 0 0-16,-3 6 1 16,-6 0-1-16,9-3 0 15,0 0 0-15,-8 0 1 16,8-3 0-16,-6 3-1 15,-3-3 0-15,9 0 0 16,-3 0 1-16,0 0 0 16,4 0-1-16,2 0 1 15,-3 0-1-15,6 0 0 16,-6 0 0-16,0 0 1 16,1 0-1-16,2 0 0 15,-3 0 0-15,6 0 0 16,0 0 1-16,-2 0-1 0,2 0 0 15,-3 0 0-15,3 0 0 16,9 0 0-16,-11 3 0 16,8-1 0-16,-6 4 0 15,-3 4 0-15,3-8 0 16,-2 4-1-16,-4-3 1 16,3 1 0-16,-6-2 0 15,9 1-1-15,-12-3 1 16,4 0 0-16,2 6 0 15,-6-6 0-15,3 2 0 16,0 1 1-16,-3-3-1 16,6 4 0-16,-5-2 0 0,8 4-1 15,0-2 1-15,-3-2 0 16,6 4 0-16,6-4 0 16,-5 3 0-16,-4 0 0 15,3-3 0-15,0 4 0 16,7 3 0-16,-13-5 0 15,3-2 0-15,6 2 1 16,0-3-1-16,-3 4 0 16,7-4 0-16,-1 2 0 15,-9 0 0-15,9 4 0 16,1-5 0-16,-7 4 0 16,9-2 0-16,6-2 0 15,-11 2 0-15,11-4 0 16,-9 0 0-16,6 0 0 0,-5 0 1 15,2 0-1-15,6 0 0 16,-9 0 0 0,10 0 0-16,-13-4 1 0,12 2-1 15,-3-4 1-15,-14 2-1 16,14 2 1-16,-6 2 3 16,-6-7-4-1,4 7 1-15,5 0 0 0,-9 0 4 16,6 0 2-16,-9 0 1 15,13 0-1-15,-13 0-1 16,9 0 0-16,-6 0 2 16,1 0 0-16,-10 0-5 0,3 0 2 15,-15 0 0-15,3 0 3 16,-3 0 4-16,-9 0 4 16,-3 0-3-16,9 0 2 15,-9 0-2-15,0 0-4 16,0 0-6-16,0 0 1 15,0 0-4-15,0 0 0 16,0 0-9-16,-18 0-38 16,-15 0-119-16,0 0-603 0</inkml:trace>
  <inkml:trace contextRef="#ctx0" brushRef="#br0" timeOffset="5582.918">5102 7763 2414 0,'-6'0'523'16,"0"0"-391"-16,0 0-69 16,6 0-14-16,0 0 35 15,0 0-23-15,0 0-35 16,0 0-26-16,0 0 0 16,0 0-6-16,12 0-2 15,-3 0 8-15,9 0 5 16,-3 5 6-16,12-1-10 0,7 2 3 15,14 0-3-15,3 4 5 16,22-6 0 0,-7 2-5-16,15 0 0 0,-2 0 3 15,-4 2-4-15,-11-2 1 16,5 0-1-16,-24 0-5 16,-8-2-6-16,-1-4-8 15,-3 0-35-15,-15 0-105 16,-15 0-325-16</inkml:trace>
  <inkml:trace contextRef="#ctx0" brushRef="#br0" timeOffset="6033.747">5636 7709 979 0,'0'0'1931'16,"0"0"-1759"-16,0 0-138 0,0 0-33 15,0 0-1 1,6 0 41-16,15 0-17 0,-6 5-8 15,22 0-2-15,-4 5 5 16,-3 1 8 0,-3-2-12-16,12-1-9 0,-11 7-5 15,2-5 6-15,-9 6-7 16,0-4 1-16,3 2 5 16,-15 2-6-16,9-4 1 15,-9-1 5-15,-9-6-6 16,0 8 0-16,0-7 0 15,0 0-5-15,0 3 5 16,-9 4 15-16,-12 2 12 16,-9 6-13-16,-12 3-14 15,-10 2-9-15,-5 0-14 0,-30 9-23 16,23-5-105-16,7-13-267 16</inkml:trace>
  <inkml:trace contextRef="#ctx0" brushRef="#br0" timeOffset="10116.947">7731 8182 2321 0,'0'0'388'0,"0"0"-223"15,0 0-61-15,0 0 2 16,0 0 28-16,0 0-76 16,0 0-33-16,0 0-10 0,0 0 12 15,0 0 11-15,0 0-7 16,0 0-5-16,0 0-11 15,0 0-8-15,0 0-6 16,0 0-1-16,0 0-10 16,-15 0 9-16,12 0 1 15,-12 0 0-15,-4 0 1 16,-5 4-1-16,9 2 4 16,-12 4-3-16,-3 2-1 15,3 1 0-15,-7 7 0 16,1-2 1-16,9-4-1 15,-3 0 4-15,15-2-4 16,-3-6 3-16,9 3 0 16,6-7-2-16,0-2 3 15,0 0-1-15,0 0 10 0,0 0 0 16,0 0-6-16,0 0-7 16,0 6 0-16,0 0 0 15,0 9 0-15,0 3 0 16,0 8 0-16,-6 9 4 15,6 5-4-15,0 7 0 16,-6 12 3-16,6-1 1 16,0 10 0-16,0-1 3 15,0 1-3-15,0-4-3 16,0 0 3-16,0-17-4 0,0 0 3 16,0-12-3-1,12-5 0-15,9-3 0 0,0-8 0 16,6-1-4-16,15-1 1 15,4-7-5-15,32-5-37 16,-5-1-113-16,-13-4-2114 0</inkml:trace>
  <inkml:trace contextRef="#ctx0" brushRef="#br0" timeOffset="11401.59">12059 8143 1604 0,'0'-4'639'0,"0"0"-304"16,-9 4-55-16,9-2-42 16,0 2-97-16,0 0-60 15,0 0-17-15,0 0-6 0,0 0-18 16,0 0 3 0,0 0-23-16,0 0-9 0,0 0-11 15,0 0-1-15,0 0 1 16,12 0 3-16,15 0 2 15,0 0-4-15,-6 0 2 16,9 0-3-16,-2 0 1 16,5 2 0-16,-9 2 1 15,-6-4-2-15,-3 4 0 16,-3-4 0-16,-12 0 1 16,0 0 3-16,0 0 8 15,0 4 0-15,0-4 0 16,0 7-7-16,0-1-4 15,6 10-1-15,3 6 0 16,3 12 3-16,-3 7-3 0,16 8 1 16,-7 7 0-16,0 3 1 15,-3-1-1-15,-6 0 2 16,9-5-2-16,-6 0-1 16,-9-3 0-16,-3-6 1 15,9-4-1-15,-9-9 1 16,0-5-1-16,0-6 0 15,0 0 4-15,-12-1-3 16,-6-5-1-16,-9 4 9 16,0-4-4-16,-7 1-5 15,-5-3-9-15,-12-6-27 16,9 2-54-16,11-8-284 0</inkml:trace>
  <inkml:trace contextRef="#ctx0" brushRef="#br0" timeOffset="19127.021">24035 5106 2926 0,'0'0'295'0,"0"0"-222"15,0 0-50-15,0 0-11 16,6 0 22-16,3 0 1 16,-9 0-31-16,3 0 1 15,-3 0-5-15,0 0 10 16,0 0 2-16,0 0 1 15,0 0 21-15,0 0-3 16,0 0-1-16,0 0-11 16,0 0-5-16,0 0-3 15,0 0-4-15,9 0-3 16,-3 0-1-16,6 0-3 16,3 0 3-16,18 0-2 0,4 0 4 15,17 0 3-15,9 0 0 16,16 0-1-16,17-5-6 15,16-6 5-15,3-2-1 16,18-5 0-16,-1 4 0 16,10-7-4-16,-9 4 2 15,-6 2 1-15,-10 0-4 16,-14 4 0-16,-12 2 0 16,-25 1 1-16,-15 2 1 15,-18 0 3-15,-14-1 0 16,-13 5 0-16,3 2 2 15,-9 0-3-15,0 0-3 0,0 0-1 16,0 0-19-16,0 0-33 16,0 0-100-16,-9-11-1418 0</inkml:trace>
  <inkml:trace contextRef="#ctx0" brushRef="#br0" timeOffset="24785.615">21171 6742 1431 0,'0'0'683'16,"0"0"-404"-16,0 0-120 16,0 0 22-16,0 0-4 15,0 0-60-15,0 0-39 16,0 0-22-16,0 0-22 15,0 0 7-15,0 0-14 16,0 0 4-16,0 0 38 0,0 0-30 16,0 0-14-16,0 0-4 15,0 0 5-15,0 0-1 16,0 0-6-16,0 0-6 16,0 0 1-16,0 0 1 15,0 0-2-15,0 0-2 16,0 0-5-16,0 0-5 15,15 0 1-15,12 0-2 16,6 0 14-16,12 0-8 16,13 0 0-16,5 0-6 15,9 0 0-15,-5 0-5 16,17 0-18-16,-11 0-75 16,-28 0-428-16</inkml:trace>
  <inkml:trace contextRef="#ctx0" brushRef="#br0" timeOffset="30966.116">12656 6740 3121 0,'-6'0'201'0,"0"0"-132"15,6 0-38-15,0 0-7 16,0 0 34-16,0-6-24 16,0 3-21-16,0-7-10 15,0 3 11-15,12-12-1 16,-9 5 2-16,12-4-6 16,-5-4 2-16,-1-3-4 15,12 2 1-15,0-6-3 16,12-10-5-16,-3 2 4 15,12-4-4-15,19-5 0 0,14-11 0 16,10-2 0 0,23-2 5-16,13-9 1 0,21-3-1 15,6 0-4-15,27-7-1 16,33-1 0-16,19 8 0 16,8 6 1-16,-48 26-1 15,-42 16 0-15,-45 15-3 16,-4-2 3-16,7 6-2 15,18 2 2-15,2 2-1 16,-8 2-1-16,-3 0-1 16,-16 6 2-16,-5 15 1 15,-1 1-1-15,1 8 1 0,-1 2-2 16,10 1 2-16,-3 1 0 16,2 1 0-16,1 0 0 15,2 1 0-15,-5-13 1 16,-6 3 2-16,-13-2-3 15,-3-3 0-15,-14-3 0 16,-16-4 0-16,-6 0 0 16,-5-2 0-16,-16-4-1 15,0-1 1-15,-9 1 0 16,-3-4-3-16,-6-3 3 16,0-1 0-16,0 0 0 15,0 5 0-15,0-5-6 16,0 0-13-16,0 0-28 15,-15 0-71-15,12 0-445 0</inkml:trace>
  <inkml:trace contextRef="#ctx0" brushRef="#br0" timeOffset="31334.33">16846 5599 3038 0,'0'1'213'0,"0"8"-157"15,6 9-56-15,15 2 15 16,6 11 2-16,9 6 19 16,3-1-10-16,1-2-12 15,-1 5-1-15,0-8-1 0,-12 5-3 16,6-8 1-16,-14 3 3 15,-7-9 2 1,3 4 0-16,-9-5-1 0,0 3-5 16,-6-7 7-16,0 4 0 15,0 0 0-15,-21-4 4 16,-25 7 5-16,-11-1-5 16,-24 3-10-16,-13 0-5 15,-12-1-1-15,16-9-4 16,-22 4-3-16,34-8-47 15,17-8-125-15</inkml:trace>
  <inkml:trace contextRef="#ctx0" brushRef="#br0" timeOffset="37334.542">9774 8059 1073 0,'0'0'584'0,"0"0"-311"16,0 0-49-16,0-3 59 16,0 3-53-1,0-6-10-15,6 4-65 0,-6 2-48 16,0-4-22-16,0 4-27 16,0 0-6-16,0 0-2 15,0 0-6-15,0 0 6 16,0 0-13-16,0 0-16 0,0 0-3 15,0 0-2-15,0 0-7 16,0 0-1-16,0 0-3 16,0 0 1-16,0 0-2 15,0 0 0-15,0 0-1 16,0 0-3-16,0 0 0 16,3 0-4-16,6 0 4 15,0 0-2-15,15 0 2 16,3 0 0-16,13 0 0 15,2 0 1-15,15 0 0 16,13 0 1-16,2 0-2 16,4 0 0-16,2 0 1 15,7 0-1-15,-1 0 1 16,-8 0 2-16,11 0-3 0,-2 0 0 16,-7-2 0-16,-5-4 0 15,-4 3 3-15,3 0-3 16,-11 0 0-16,2 3 0 15,-12 0 0-15,1 0 0 16,-4-6 3-16,-9 6-3 16,1-2 8-16,-19 2-8 15,9-4 4-15,-18 2 2 16,-6 2-6-16,3 0 7 16,-9 0-2-16,0 0-3 15,0 0-2-15,0 0-1 16,0-4-28-16,-15 2-61 0,-3-4-631 15</inkml:trace>
  <inkml:trace contextRef="#ctx0" brushRef="#br0" timeOffset="44937.636">16797 10383 1285 0,'-3'0'1799'16,"3"-2"-1626"-16,0-4-84 15,0 2-28-15,0 2 19 16,0-5-22-16,0 4-42 16,0 3-16-16,12 0 11 15,22 0-1-15,5 0-5 16,12 0 3-16,22 0-1 15,5 0-3-15,13 0 2 16,-1 0 4-16,10 0-7 0,-10-4-3 16,1-2 0-16,-13-5-6 15,-5 6 2-15,-16 2-7 16,-6 3-7-16,-17 0-20 16,-16 0-24-16,-18 0-30 15,0 0-106-15,0 0-304 0</inkml:trace>
  <inkml:trace contextRef="#ctx0" brushRef="#br0" timeOffset="45299.443">17654 10067 874 0,'0'0'2119'0,"0"0"-1938"16,0 0-112-16,0 0-46 16,0 0 10-16,6 0 11 15,19 3 9-15,8 11-16 16,0-1-9-16,12 0-7 16,-5 0-11-16,-1-1 0 15,0-1-5-15,0-2-4 16,-15 2-1-16,-6-5 1 15,4 3 3-15,-16 3-4 16,-6-3-2-16,0 11 2 16,-12 3 14-16,-34 21 8 0,-5 11-16 15,-18 8-1-15,-13 1-2 16,4-1-3-16,-19 11-32 16,25-19-78-16,11-22-622 0</inkml:trace>
  <inkml:trace contextRef="#ctx0" brushRef="#br0" timeOffset="49415.469">12451 9040 2709 0,'0'-9'283'0,"-3"3"-79"16,3-5-97-16,0 5-14 16,0 0-6-16,0 3-31 15,0 3-12-15,0 0-12 16,0 0-13-16,0 0-13 16,0 0-6-16,0 0 0 0,27 11 0 15,3 22 2-15,25 11 1 16,2 11 1-16,0 4 0 15,4 4-4-15,-4 0 0 16,-9-3 0-16,-5-6-11 16,-16-14-7-16,-9 0-11 15,-3-12-33-15,-15-11-23 16,0-4-45-16,0-11-317 0</inkml:trace>
  <inkml:trace contextRef="#ctx0" brushRef="#br0" timeOffset="49868.85">12478 9040 2989 0,'-3'-4'285'15,"3"2"-165"-15,-9-1-70 16,3 0 2-16,-3 3-10 16,9 0-23-16,0 0-13 0,-3 6-6 15,-3 21-1 1,0 1 1-16,0 7 4 0,-6-2-4 16,12-7 1-16,0-6 3 15,-3-8-4-15,3-5 1 16,0-7-1-16,0 0 5 15,0 0 1-15,-6 0 4 16,0-15 4-16,-9-24-14 16,3-11-9-16,-3-6-2 15,-4 2 11-15,4 3 3 16,15 17-3-16,-3 10 3 16,3 13-3-16,0 7 0 15,28 4 2-15,8 0 2 16,12 13-2-16,9 9-2 15,1 8 0-15,-7-3-9 16,6-1-40-16,-23-6-74 16,2-11-918-16</inkml:trace>
  <inkml:trace contextRef="#ctx0" brushRef="#br0" timeOffset="56669.249">20914 6842 2393 0,'0'-3'554'0,"0"-3"-379"15,0 3-54-15,0-6-54 16,0 7 14-16,0 2-31 15,0 0-18-15,0 0-4 16,0 0-4-16,-12 0-6 16,9 0-8-16,-9 0-1 15,-9 0-9-15,-3 0-1 16,-10 20 1-16,7 9 0 0,-3 3-1 16,-3 12 1-16,0-2-1 15,9 6 1-15,-10 9 0 16,10 4 4-16,9 6-4 15,0 10 1-15,3 5-4 16,12 3 2-16,0 2 1 16,0 1 0-16,12-7 0 15,18 2 5-15,3-12 4 16,10-3-1-16,-4-8 0 16,-6-13 0-16,3-7 0 15,-6-11-2-15,-2-11 1 16,-7-4 4-16,6-8-11 15,-18-6 15-15,15 0-9 16,-15 0 1-16,15 0-7 16,-12 0 0-16,0 0-3 0,1 0-11 15,8 0-17-15,-12 0-42 16,15 0-44-16,-21-1-195 16,12 1-803-16</inkml:trace>
  <inkml:trace contextRef="#ctx0" brushRef="#br0" timeOffset="57073.127">20932 7887 2769 0,'0'0'380'16,"0"0"-271"-16,0 2-67 16,0 4-18-16,0 3 4 15,12 11-5-15,3 7 1 16,-3 5-2-16,0 0-1 16,1 9-1-16,8-5-1 15,-12-5-9-15,9 0-1 16,-9-5 2-16,6-4-8 15,0-6 1-15,-12-2 0 16,-3-6 6-16,0-1 0 0,0-5 10 16,0 4-5-1,0 4 8-15,-12 1-1 0,-18 13-13 16,-18 4-3-16,5 5-6 16,-8 6-7-16,3-2-16 15,-10 16-47-15,7-10-62 16,18-11-652-16</inkml:trace>
  <inkml:trace contextRef="#ctx0" brushRef="#br0" timeOffset="84665.122">25550 8970 2970 0,'0'0'180'15,"0"0"-102"-15,0 0-31 16,9 0 36-16,-3 0 5 16,6 0-28-16,3 0-25 15,0 0-8-15,15 0-8 16,1-3-1-16,5-13 4 16,6 2-8-16,12-7-8 15,-5-2-1-15,11-6 3 16,3-3-3-16,4-2 0 0,-1-5-5 15,-8-5 3-15,2 0 2 16,-3-6 1-16,-11-2 3 16,-1-4-1-16,-6-3-4 15,-6-2 1-15,0-6-1 16,-2-6 0-16,-1 2-1 16,0-4-1-16,0-2-2 15,-3-5 0-15,-5 1 1 16,-7-2-1-16,9 8-1 15,-21-2 1-15,-3 4 4 16,0-1-3-16,0 7-1 16,0 2 0-16,-18-2 1 15,-6 9 2-15,-4 2-3 16,-5 3 0-16,9 1 2 0,-9-1 1 16,0 4 1-16,-1 2-4 15,-8 1 0-15,9 4 0 16,-6 0 0-16,-10 8-3 15,4 1 3-15,-6 1 1 16,3 6-1-16,5-1 0 16,-5 5 2-16,6 1 1 15,-7-3-3-15,7 2 0 16,9 0 4-16,-6 8-4 16,12-1 2-16,2 7 1 15,4-1-3-15,3 0 1 16,3 7 0-16,3-2-1 15,12 2 1-15,-9-2 0 0,6 2-1 16,-9 2 0 0,0-4 0-16,6 4 1 0,3-3-1 15,-3 3 0-15,6-2 0 16,-6 2 0-16,6 0 1 16,0 0 1-16,0 0-2 15,0 0 0-15,0 0 1 16,0 0-1-16,0 0 2 15,0 0-2-15,-9 0 2 16,3 0 1-16,6-6 0 16,-6 6 0-16,0 0-3 15,6 0 5-15,0 0-4 16,0 0-1-16,0 0 1 0,0 0-1 16,0 0 0-16,0 0-1 15,0 0-2-15,0 0 1 16,0 0 2-16,0 6-5 15,0 5 4-15,12 1-1 16,3 9 2-16,-3-1 0 16,-9-6 0-16,15 4 0 15,-6-5 1-15,-9-2-1 16,-3-5 2-16,0-4-2 16,0 1 0-16,0 1 0 15,0-4 0-15,0 2 0 16,0-2 4-16,0 0-3 0,0 0 1 15,0 0 0 1,0 0-2-16,0 0 0 0,0 0 0 16,0 0 4-16,0-9-1 15,0-10-3-15,-3-2 0 16,-9-3 0-16,-6-2 0 16,9 5 0-16,3 6-2 15,-3 1 2-15,9 6 0 16,0 2-2-16,0 2 0 15,0 4-2-15,0 0 0 16,0 0 1-16,0 0-2 16,0-5 0-16,15 5-2 15,12 0-3-15,30-3-10 16,1 0-36-16,-7-8-172 0</inkml:trace>
  <inkml:trace contextRef="#ctx0" brushRef="#br0" timeOffset="91381.585">15741 15894 1125 0,'0'-6'1962'15,"0"3"-1795"-15,0 0-69 16,0 3-14-16,0 0-6 0,0 0-27 15,0 0-27 1,0 0-14-16,0 0 0 0,0 0-3 16,0 18-7-16,0 16 3 15,0 23 2-15,0 12 4 16,0 19 3-16,9 5-1 16,0 4-4-16,9-3-3 15,-9-9-3-15,9-5 3 16,-3-11-4-16,-9-11 0 15,0-10 0-15,-6-11-5 16,0-6-12-16,0-11-30 16,0-12-39-16,0-8-121 15,-24 0-847-15</inkml:trace>
  <inkml:trace contextRef="#ctx0" brushRef="#br0" timeOffset="91682.143">15460 16593 2786 0,'0'0'431'0,"0"0"-345"15,0 0-66-15,6 10 16 16,21 12 36-16,-2 16-33 16,2 3-14-16,6 10 7 15,0-8-5-15,-3 4-9 16,4-6 2-16,-7-3-3 15,6-12-9-15,-18-7 6 0,12-6 2 16,-12-9 3-16,-3-4 0 16,3 0 2-16,3 0 1 15,4-27-5-15,-4-8-10 16,6-9-7-16,24-6-6 16,10-29-26-16,2 10-52 15,-18 3-231-15</inkml:trace>
  <inkml:trace contextRef="#ctx0" brushRef="#br0" timeOffset="92688.309">22260 15848 3285 0,'-9'0'215'15,"9"0"-161"-15,-3 0-32 16,3 0 11-16,0 0 1 16,0 0-19-16,0 11-12 15,0 20-1-15,12 19 2 16,-6 16 5-16,6 14-2 0,3 12-1 15,-3-2 0-15,-6-1 1 16,-3-9 0-16,7-2-5 16,-10-15 0-16,9-4-2 15,-9-14 0-15,0-9-13 16,0-11-19-16,0-6-46 16,0-19-67-16,0 0-153 15,-19-1-2595-15</inkml:trace>
  <inkml:trace contextRef="#ctx0" brushRef="#br0" timeOffset="92987.668">22064 16515 3073 0,'0'0'290'16,"0"0"-204"-16,0 0-47 15,0 0-6-15,0 0 4 16,9 20-9-16,15 9-5 15,-6 12-7-15,0-1 0 16,10 4 0-16,-1-3-7 16,-6-2 0-16,3-7-1 15,-9-5 1-15,3-7-3 16,-12-8-6-16,3-4 7 16,3-5 0-16,-6-3 0 15,6 0 3-15,10-14 10 16,8-21-12-16,3-6-8 0,12-12-1 15,0 1-21-15,16-34-37 16,-10 19-151-16,-9 6-1625 16</inkml:trace>
  <inkml:trace contextRef="#ctx0" brushRef="#br0" timeOffset="94983.758">14887 17577 2709 0,'0'-14'301'15,"0"2"-179"-15,-9-7-8 16,9 5-9-16,0-4-27 16,0 10-9-16,0 1-13 15,0 1-11-15,0 0-8 16,0 6-10-16,0 0-11 16,0 0-10-16,0 0-6 0,9 31-3 15,12 16 0-15,-3 16 3 16,9 22 4-16,0 3 1 15,4 7-5-15,-4-5 1 16,-3-6 3-16,-3-11-2 16,-9-26-1-1,3-6-1-15,-9-23 0 0,-3-6 1 16,-3-10 1-16,0-2 1 16,9 0 3-16,-9-6 3 15,6-20-6-15,6-15-3 16,9 0 0-16,1 3 0 15,-1-9 0-15,15 13-8 16,-3 4-6-16,0 10-2 0,-2 9-6 16,2 11-5-1,-6 0-21-15,-15 11-10 0,-9 21 12 16,-3 15 28-16,0-3 18 16,-9 11 3-16,-30-3 10 15,-4 1-4-15,1-11 1 16,-6-7-6-16,18-18-4 15,0-13-7-15,20-19-21 16,10-36-140-16,0-3-1573 0</inkml:trace>
  <inkml:trace contextRef="#ctx0" brushRef="#br0" timeOffset="96000.051">15605 18112 1878 0,'-9'11'251'0,"9"-2"412"15,0-3-279-15,0-6-228 16,9 0-72-16,3 0-39 16,12-9-20-16,3-14-9 15,7-3-8-15,-10 0-1 16,-3-4 0-16,-3 7-7 0,-9 3 0 15,-6-5 3-15,-3 6-3 16,0 4-3 0,0 3-25-16,-18 10 28 0,0 2 3 15,-9 0-3-15,0 5 0 16,-1 31-1-16,4 1 1 16,12 7 0-16,0 3 2 15,6-1 4-15,6-5-3 16,0-10-3-16,6-9 0 15,18-6 4-15,16-8 4 16,-1-8-8-16,39-18-12 16,-5-16-43-16,-16-11-144 0</inkml:trace>
  <inkml:trace contextRef="#ctx0" brushRef="#br0" timeOffset="96766.191">16200 17882 1502 0,'0'0'372'0,"0"0"634"16,0 0-721-16,0 0-185 15,0-5-28-15,-3-2-3 0,-3 1-25 16,-9-3-24-16,-4 5-6 15,-2 4 4-15,3 0-11 16,-9 10-7-16,3 12 0 16,-3 17 0-16,0 2 0 15,8 8-1-15,7-7-2 16,-3-7-4-16,15-7 0 16,0-7-2-16,0-15-3 15,6-6 6-15,15 0 6 16,-2-9 11-16,8-20 2 15,0-3-7-15,-3 3-6 16,-6 2 1-16,-9 16 6 0,3 2 0 16,-6 9 6-16,-3 0-13 15,9 30 0-15,0 19 3 16,1 12 0-16,2 16 4 16,-9-7-1-16,6 6-3 15,-12-6-2-15,6-12 3 16,0-14-4-16,0-15 1 15,-6-17 2-15,9-12-3 16,3 0 0-16,-3 0 0 16,18-26 0-16,34-39-20 15,-7 7-53-15,-9-3-170 0</inkml:trace>
  <inkml:trace contextRef="#ctx0" brushRef="#br0" timeOffset="97476.57">16707 16868 1464 0,'-3'0'1664'15,"-3"0"-1449"-15,6 0-128 16,0 0-41-16,0 12-28 16,0 17-10-16,0 18 12 0,9 14-3 15,6 16 5-15,3 8 0 16,3 2-3-16,6 4-5 15,-9-7 0-15,0-7-4 16,4-12-2-16,-1-16-4 16,-9-14 1-16,-6-9-4 15,-3-14-1-15,-3-3 4 16,0-9-4-16,12 0 6 16,-12 0 12-16,6-9 6 15,3-17-15-15,0-6-9 16,12-1 0-16,3 2-6 15,3 5 6-15,7 1 0 16,-4 17-5-16,3 8-4 0,0 0-7 16,-3 0-7-16,-8 17-3 15,-1 10 9-15,-15-4-2 16,-6 4 0-16,0 2 7 16,-15-6 9-16,-19 0 3 15,-8-7-8-15,-6-5-4 16,3-11 5-16,8 0-14 15,10-11-62-15,15-19-151 16,3-2-2628-16</inkml:trace>
  <inkml:trace contextRef="#ctx0" brushRef="#br0" timeOffset="99277.905">17280 17336 1990 0,'-6'0'36'0,"6"0"475"16,0 3 8-16,0 12-360 16,0-3-83-16,0 8-21 15,15 6-1-15,-3 7-12 16,0 6-12-16,3-8-8 16,-5 5-5-16,-1-10-7 15,-3-6-4-15,-6-5-2 16,0-7 2-16,9-2-3 15,-9-6 2-15,0 0 3 0,0 0 6 16,0-12 12-16,0-11-10 16,0-10-12-16,0-1-4 15,3 0 0-15,6 1-4 16,-3 7 4-16,6 1 0 16,-9 14-1-16,15 9-2 15,-6 2-1-15,9 0-12 16,-3 19-3-16,3 22 3 15,4 4 13-15,2 8 3 16,-9-7 1-16,3-2 3 16,-3-15-3-16,-12 0-1 15,9-19-3-15,3-10-34 16,-6-4-87-16,-3-22-511 0</inkml:trace>
  <inkml:trace contextRef="#ctx0" brushRef="#br0" timeOffset="99648.997">17754 17498 1260 0,'0'2'744'15,"0"2"313"-15,0 2-901 16,24-6-39-16,-6 0-37 15,9 0-33-15,-5 0-28 16,8-12-14-16,-12-14-5 16,-6-1-4-16,3 3 3 0,-15 2-4 15,0-3-3-15,0 13 8 16,-15 4 6-16,3 2 15 16,-6 6-7-16,-3 0-11 15,-4 6-2-15,4 26-1 16,0 9 9-16,18 0 5 15,3 6-7-15,0-10 4 16,3-1-1-16,24-10-3 16,22-8-7-16,8-14-8 15,46-26-12-15,-7-21-27 16,-14-16-195-16</inkml:trace>
  <inkml:trace contextRef="#ctx0" brushRef="#br0" timeOffset="100750.066">22097 17431 2783 0,'0'-6'407'16,"0"2"-256"-16,0-2-45 15,0 6-27-15,0 0-26 16,0 0-33-16,0 12-15 15,3 27 0-15,12 21 8 16,3 23 8-16,-3 11-1 16,4 16-2-16,-4 5-8 15,-9 2-8-15,-3-14 3 16,-3-8-3-16,0-21-2 0,0-16 1 16,0-17-1-16,-9-15-1 15,-12-14 1-15,-16-12 1 16,-2 0-1-16,-6-23-7 15,-13-24-10-15,10-20-12 16,-3-7-27-16,0-46-59 16,11 19-100-16,7 7-1161 0</inkml:trace>
  <inkml:trace contextRef="#ctx0" brushRef="#br0" timeOffset="100951.87">22007 17094 2167 0,'0'0'1062'0,"0"0"-879"15,6 0-183-15,24 0-39 16,0 8-108-16,-3-8-674 0</inkml:trace>
  <inkml:trace contextRef="#ctx0" brushRef="#br0" timeOffset="109454.743">27798 8326 2593 0,'0'8'814'0,"-3"-2"-714"16,3-6-65-16,0 0-5 15,0 0-14-15,16 0 7 16,29 0-14-16,6-2 0 0,19-10-2 16,11-3 4-1,4 0-5-15,5-2 0 0,1-2-6 16,5-1 1-16,-5 0-1 16,-7 6-4-16,-11 0-20 15,-10 8-43-15,-9 2-33 16,-23 2-118-16,-16 2-1028 0</inkml:trace>
  <inkml:trace contextRef="#ctx0" brushRef="#br0" timeOffset="110049.419">28097 7992 1402 0,'-9'0'591'0,"9"0"-410"16,-6 0 475-16,6 0-333 16,-6 5-203-16,6 1-73 0,0 4-18 15,-12 4-5-15,6 7 3 16,-12 12-2-16,3 9 3 15,-12 9-7-15,2 7-3 16,-8 1-3-16,0-6 2 16,0-4-6-16,15-5-1 15,-6-15 6-15,15-10-1 16,3-5-4-16,6-12-1 16,0 2-1-16,0-4 6 15,0 0 2-15,0 0 0 0,0 0-6 16,0 0-2-1,0 0-4-15,0 0 2 0,0 0-7 16,0 2 0-16,6 9-1 16,21 8 1-16,3 3 1 15,24 4-1-15,4 5 0 16,14-2-5-16,52-3-30 16,-22-8-84-16,-26-13-530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0" max="32767" units="cm"/>
          <inkml:channel name="Y" type="integer" min="0" max="32767" units="cm"/>
          <inkml:channel name="F" type="integer" min="0" max="4095" units="deg"/>
          <inkml:channel name="T" type="integer" min="0" max="2.14748E+0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7-29T05:26:34.0880000"/>
    </inkml:context>
    <inkml:brush xml:id="br0">
      <inkml:brushProperty name="width" value="0.05292" units="cm"/>
      <inkml:brushProperty name="height" value="0.05292" units="cm"/>
      <inkml:brushProperty name="color" value="#C00000"/>
    </inkml:brush>
    <inkml:brush xml:id="br1">
      <inkml:brushProperty name="width" value="0.05292" units="cm"/>
      <inkml:brushProperty name="height" value="0.05292" units="cm"/>
      <inkml:brushProperty name="color" value="#0070C0"/>
    </inkml:brush>
    <inkml:brush xml:id="br2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20395 5426 2213 0,'0'0'278'15,"0"0"-148"-15,0 0 329 16,0 0-300-16,0 0-80 15,0 0-51-15,0 0-10 16,0 0 0-16,0 0 3 16,0 0 3-16,0 0 3 15,0 0-2-15,0 0-2 0,0 0-3 16,0 0-4-16,18-10 1 16,-9 4-3-16,21-2-3 15,-6-7-7-15,4 7-2 16,-4-1-2-16,9 3 1 15,0 0-1-15,0 6 0 16,-9 0-1-16,4 0 1 16,-1 15-6-16,-12 5 1 15,9 1 1-15,-18 8-6 16,6 9 2-16,-6 1 8 16,-6 3 2-16,0 11 5 15,0-1-1-15,0 7-2 16,-18 3 1-16,3 0-1 15,-3 0 0-15,-6-2 0 0,15-1 1 16,-3-6-1-16,0-4 0 16,2-5-1-16,10-3 2 15,0-2-1-15,0-5-4 16,0-2 0-16,0 3 0 16,0-10 1-16,22-2 6 15,-4 0-3-15,3-5 1 16,3-3-5-16,3 2 3 15,6-5-3-15,1-3 0 16,-4 2 0-16,3-5-3 16,-6-3 0-16,6 0 0 15,-15-3-1-15,-6 2 4 16,1-2 0-16,-13 0 0 0,0 0 4 16,0 4 3-16,0 2 5 15,0-4 0-15,0 4-3 16,0 0 2-16,0 3-4 15,-13 6-7-15,13 5 1 16,-6 3 2-16,-9 16-1 16,12 1 0-16,-12 11-2 15,3 4 1-15,6 6 2 16,-6 6-3-16,0 10 0 16,9-2 1-16,-3 8 1 15,6-1-1-15,0 3-1 16,0 2 0-16,0 1 1 15,0 3 1-15,0 2-2 0,0 5 1 16,0 1-1 0,0 0 3-16,6 3-3 0,-3 2 2 15,-3-3-1-15,0 1-1 16,0-2 2-16,0-5 2 16,0-14-2-16,0-8 2 15,-15-12 2-15,-6-10-2 16,0-14 7-16,-16-7-2 15,-8-12 0-15,-6-13 0 16,-28-5-1-16,7 0-8 16,-13-5 0-16,-5-20-9 15,-25-3-14-15,28 1-34 16,14 3-218-16</inkml:trace>
  <inkml:trace contextRef="#ctx0" brushRef="#br0" timeOffset="8884.005">10426 6200 1285 0,'0'0'381'16,"0"0"-271"-16,0 6-12 15,0 6 195-15,0-6 334 0,0 1-425 16,0-7-82-16,0 0-54 16,0 0-20-16,0 0-11 15,6 0-11-15,-6 0-10 16,6 0-5-16,-6 0 2 15,3 2 1-15,6-2 7 16,3 4-2-16,0 2 3 16,9-5 2-16,7-1-7 15,5 4 1-15,-3-4-6 16,3 2-3-16,-3 1-4 16,13 1 4-16,-4-2-7 15,-6 4 0-15,-3 0 6 16,3-4-6-16,4 2 4 0,5-4 2 15,-9 0 2-15,6 2-3 16,7-2-1-16,-7 5-4 16,-3-4 0-16,-3 3 0 15,6 2 1-15,1-1 0 16,-7 1 0-16,3-2-1 16,-3-2 1-16,4 2 0 15,-16-3-1-15,21-1 0 16,-15 5 1-16,6-5 0 15,-12 0 2-15,22 1-3 16,-10-1 0-16,6 0 0 16,0 0 0-16,-6 7 0 0,7-7 0 15,-10 2 0 1,3-2 0-16,0 0 0 0,-6 4 0 16,7-4 1-16,-4 0-1 15,6 0 1-15,6 0-1 16,-2 0 0-16,5 0 1 15,0 0 0-15,-9 0 0 16,7-6-1-16,2-2 0 16,-15 2 1-16,12 0-1 15,-2-1 0-15,-4-1 0 16,6-2 0-16,-6 4 0 16,3 0 1-16,-2-2-1 15,-1 2 0-15,3 0 1 0,-6 3-1 16,-9 3 0-16,-5 0 0 15,8 0 0-15,-6 0 0 16,-12 0 0-16,15 0 0 16,-6-2 0-16,-3 2 1 15,3 0 4-15,-3-4 2 16,4 4 2-16,-10-1 5 16,15 1-3-16,-15-6 1 15,6 2 0-15,-9 2 1 16,9-2 1-16,-3 1 2 15,-6-3 2-15,-3 4-5 16,6-2-4-16,0-2 1 16,-9 6-4-16,0-2-1 15,0 2-4-15,0 0-1 16,0 0-7-16,0-4-44 0,0 4-79 16,-9-5-761-16</inkml:trace>
  <inkml:trace contextRef="#ctx0" brushRef="#br0" timeOffset="12817.717">10426 6960 1170 0,'-12'-4'526'0,"12"4"-361"16,0 0-84-16,-3 0-19 0,-3 0 345 16,6 0 29-1,-6 0-244-15,6 0-67 0,0 0-26 16,0 0-19-1,0 0-27-15,0 0-15 0,0 0-12 16,0 0-3-16,0 0 11 16,0 0-3-16,6 0-2 15,0 0-9-15,-3 0-9 16,15 0-4-16,6 0-3 16,9 0 0-16,7 0 1 15,11 0 2-15,15 0 0 16,13 0 2-16,11 0 0 15,1 0-1-15,5 0-2 16,10-6-2-16,-9-5 1 16,2 1-1-16,-14 2-2 15,-22-4-2-15,-3 6 2 16,-23 1-1-16,-7 1-1 0,-6 2 4 16,-15-2-2-16,0 4-1 15,-9 0 1-15,0 0-2 16,0 0 0-16,0 0-14 15,0 0-43-15,-9 0-96 16,6 0-1029-16</inkml:trace>
  <inkml:trace contextRef="#ctx0" brushRef="#br0" timeOffset="22218.003">29329 2001 2769 0,'0'0'176'15,"0"0"-64"-15,0 0 125 16,0 0-146-16,0 0-41 16,0 0-12-16,0 0-17 15,0 0 1-15,0 0-14 16,0 0 3-16,0 0-2 15,0 0 0-15,0 0-9 16,0 4-3-16,9 22-9 16,-3 15 5-16,3 12 7 0,3 7 3 15,0 6-2 1,9-12-1-16,-3-7 1 0,-6-17 1 16,3-15-2-16,3-10 0 15,-12-5-4-15,7 0 4 16,8-23 23-16,0-19-5 15,3-5-10-15,-9-1-8 16,9 4 0-16,-3 8 0 16,-15 19-1-16,6 8-2 15,-9 9-28-15,16 0-22 16,-4 15 21-16,6 7 14 16,6 3 4-16,-6-3 4 0,-6-4 1 15,15-10 2-15,-18-8-1 16,7 0-12-16,-10-4 10 15,-3-26 3 1,0-3-20-16,-6-21-32 0,0 9-216 16,0 4-322-16</inkml:trace>
  <inkml:trace contextRef="#ctx0" brushRef="#br0" timeOffset="22760.6">29815 1682 2672 0,'0'3'398'16,"0"3"-315"-16,0 9-65 15,0 2 12-15,0 9 39 16,6 12-10-16,6 9-4 15,9 6-3-15,-6 3-33 16,6 0-4-16,0-4-3 16,-6-3-12-16,3-2 7 15,-12-15-3-15,0-5-3 16,-3-13 2-16,6-8-2 16,-9 0 3-16,10-6 0 15,-10 0 14-15,6-6 6 16,-3-14-16-16,12-13-8 15,-9-1-10-15,6 5-1 0,-3 11-1 16,3 4 1-16,-9 14-16 16,15 0-9-16,-6 0-2 15,0 14 10-15,0 4 6 16,9 2 7-16,-9-3 6 16,4-8 2-16,-4-6-11 15,-6-3-22-15,-3 0-71 16,12-14-8-16,-6-13-49 15,3-2-67-15,-6 3 36 16,0 8 199-16,-6 12 74 16,6 6 24-16,0 0-78 0,3 18-16 15,-3 5 29 1,0 7-30-16,3-7-3 0,-9-9-258 16,18-14-1308-16</inkml:trace>
  <inkml:trace contextRef="#ctx0" brushRef="#br0" timeOffset="22919.605">30192 1780 3375 0,'-9'-5'152'0,"9"5"-115"16,-6 0-30-16,6 0-7 15,0 0-9-15,0 0-75 0,0 12-87 16,0 3-751-16</inkml:trace>
  <inkml:trace contextRef="#ctx0" brushRef="#br0" timeOffset="23331.308">30243 1554 2895 0,'0'0'396'0,"0"0"-304"16,0 0-63-16,0 6-29 16,0 29 8-16,15 11 21 15,12 21 0-15,4 6-4 16,-1 11-15-16,0-6 1 0,12-9 1 16,-9-7-9-16,1-15-3 15,-4-17-2-15,-3-16-2 16,0-12 4-16,-6-2 0 15,6-2 6-15,-5-30-6 16,-1-12-16-16,-9-3-20 16,-12 6 9-16,0 4 7 15,0 12 14-15,-6 13 6 16,-6 12 9-16,-16 0-8 16,10 19-1-16,-6 19 0 15,15 11 1-15,3 7-1 16,6 0 4-16,12-10-4 15,24-5 0-15,40-35-11 16,-13-6-59-16,-2-2-965 0</inkml:trace>
  <inkml:trace contextRef="#ctx0" brushRef="#br0" timeOffset="24153.429">30074 2576 2481 0,'0'-6'489'15,"0"-1"-258"-15,0 4-106 16,0 0-26-16,0 1-20 16,0 2-27-16,0 0-18 15,0 0-11-15,0 0-7 16,0 0-11-16,-6 15-5 15,0 23 6-15,-6 20 0 0,3 24 1 16,-3 20 4 0,3 11-6-16,3 4-1 0,0-5 3 15,6-6-1-15,0-19-5 16,0-16-1-16,0-21 0 16,0-18-7-16,0-32-45 15,0 0-118-15,0-6-1521 0</inkml:trace>
  <inkml:trace contextRef="#ctx0" brushRef="#br0" timeOffset="25416.107">29806 3201 2299 0,'0'0'703'0,"0"-3"-521"0,9 3-61 15,-9 0-77-15,6 0-7 16,0 0-19-16,3 12-14 16,9 14 19-16,-3 6-7 15,6 6 8-15,0 7-2 16,6-4-6-16,-9-1-6 15,10-7-4-15,-16-7-2 16,0-11 2-16,0-1 4 16,-3-11 1-16,-9 0 8 15,6-3 10-15,0 0 2 16,3-12-3-16,9-19-6 16,0-14-20-16,15-10-2 15,7-7-24-15,5-23-37 0,-6 21-71 16,-12 8-1079-16</inkml:trace>
  <inkml:trace contextRef="#ctx0" brushRef="#br0" timeOffset="25921.413">30515 2408 3196 0,'0'0'192'0,"0"0"-122"16,0 0-60 0,9 0-7-16,15 21 4 0,18 16 18 15,13 7 2-15,5 9-10 16,12-2-2-16,-2-5 4 16,-1 1-11-16,13-10-8 15,-16-4-18-15,-6-1-65 16,-11-12-94-16,-16-14-940 0</inkml:trace>
  <inkml:trace contextRef="#ctx0" brushRef="#br0" timeOffset="26198.579">31088 2431 2614 0,'0'0'427'0,"0"9"-339"16,0 12-31-16,9 8 32 16,15 10 7-16,4-3-47 15,-10 7-19-15,0-7-10 16,-9-3-8-16,3-7-2 16,-12-5 4-16,0-1-3 15,0-3 3-15,-21 5-1 16,-15 7-3-16,-19 9-10 0,-35 26-20 15,2-9-66 1,13-2-136-16</inkml:trace>
  <inkml:trace contextRef="#ctx0" brushRef="#br0" timeOffset="26722.822">29869 4088 3112 0,'0'0'195'15,"0"0"-136"-15,0 8-37 16,0 17-5-16,0 7 20 15,15 3-15-15,-3 3-12 16,3-3-5-16,-3-3-5 16,-9-6-12-16,9-5-50 15,-12-15-166-15</inkml:trace>
  <inkml:trace contextRef="#ctx0" brushRef="#br0" timeOffset="26885.011">29661 3856 3131 0,'0'-5'177'15,"-6"5"-140"-15,6-3-37 16,0 3-4-16,6 0-141 16,9 0-1125-16</inkml:trace>
  <inkml:trace contextRef="#ctx0" brushRef="#br0" timeOffset="27250">30168 3824 3005 0,'-9'-11'248'16,"-3"-5"-184"-16,-4 6-11 15,10 0 2-15,-9 4-8 16,9 6-34-16,0 0-10 16,0 0-3-16,0 25 0 15,6 7 0-15,-9 11 1 16,9 10 4-16,0 12 3 16,9 0 4-16,3 2-1 0,15-3 0 15,-5 3-2-15,-1-9-1 16,3-8-5-1,-12-1 4-15,0-11-5 0,-12-5-1 16,6-7-1-16,-6-7 0 16,0-8-7-16,0 0-10 15,-6-7-9-15,-18-4-29 16,0 0-38-16,3-15-226 0</inkml:trace>
  <inkml:trace contextRef="#ctx0" brushRef="#br0" timeOffset="27408.925">30014 4293 2739 0,'15'-6'364'16,"6"-6"-242"-16,15 0-55 16,9-5-17-16,28-15-50 15,-19 6-45-15,7 2-386 0</inkml:trace>
  <inkml:trace contextRef="#ctx0" brushRef="#br0" timeOffset="28293.227">30391 3834 2756 0,'-6'0'397'0,"6"0"-310"16,0 2-38-16,0 22-29 16,0 5 19-16,0 6-5 15,0 11-7-15,15 5-4 16,3-8 1-16,0 5-6 16,9-11-18-16,4-5 0 15,-1-6-28-15,21-16-26 16,-9-4-50-16,1-6-318 0</inkml:trace>
  <inkml:trace contextRef="#ctx0" brushRef="#br0" timeOffset="28566.585">30823 3535 3036 0,'12'0'148'0,"9"0"-68"15,9 21 6-15,0 5-8 0,12 5-25 16,-2 7-26 0,-7 7-10-16,-9-5-12 0,-3 1-5 15,-9 4-1-15,-6-7-11 16,-6-3-13-16,0-6-17 15,-6 1-54-15,-15-14-181 16,9-10-759-16</inkml:trace>
  <inkml:trace contextRef="#ctx0" brushRef="#br0" timeOffset="28913.65">31348 3710 299 0,'0'0'2039'0,"0"0"-2039"16,0-6-341-16</inkml:trace>
  <inkml:trace contextRef="#ctx0" brushRef="#br0" timeOffset="29063.797">31484 3619 963 0,'9'-6'0'0</inkml:trace>
  <inkml:trace contextRef="#ctx0" brushRef="#br0" timeOffset="29209.85">31595 3511 205 0,'0'0'2786'16,"0"0"-2587"-16,0 0-97 15,0 0-70-15,6-2-32 16,9-13-104-16,-3-1-307 16,-2 3-597-16</inkml:trace>
  <inkml:trace contextRef="#ctx0" brushRef="#br0" timeOffset="29334.301">31764 3357 932 0,'0'0'1864'0,"0"0"-1662"0,6 0-113 16,-6 0-89-16,9-10-208 16,-3-2-1283-16</inkml:trace>
  <inkml:trace contextRef="#ctx0" brushRef="#br0" timeOffset="30037.848">32012 3052 2944 0,'-6'-11'286'16,"-6"-2"-168"-16,-3-3-32 15,-1 0-6-15,7-1-29 0,-3 6-20 16,-9-2-19-16,6 11-1 16,3 2-7-16,-9 0-4 15,-6 6-4-15,6 29 1 16,-7 9-2-16,10 4-4 16,3 6-4-16,6-13-6 15,9-7-7-15,0-7-7 16,15-12-3-16,19-15 19 15,5 0 9-15,-3-6 8 16,6-18-7-16,-9-2 7 16,-8 3 9-16,-10 5 8 15,-3 12 9-15,-6 6 5 0,6 6-26 16,3 38-1-16,18 20-4 16,-9 19 3-16,9 4-3 15,-5 7 0-15,-10-7-6 16,-6-2 5-16,-3-12-9 15,-9-8 10-15,0-18-3 16,-18-15 3-16,-12-11 10 16,-16-13 6-16,-2-8-6 15,0 0-4-15,-10-6 5 16,13-31-11-16,6-14-5 16,6-13-28-16,27-44-56 15,6 15-86-15,0 8-309 0</inkml:trace>
  <inkml:trace contextRef="#ctx0" brushRef="#br0" timeOffset="30341.037">32129 2914 3129 0,'0'0'187'0,"-6"0"-113"16,6 0-40-16,-9 7-7 15,6 19-2-15,3 12-1 16,0 9 2-16,0 1-3 16,12 0-2-16,7-4-4 15,8-12-10-15,-9-5-7 0,9-12 0 16,-6-10-5-16,-3-5-3 16,-9 0 8-16,-3-18 6 15,-6-14 0-15,0-9-6 16,-6 0-2-16,-18 7 1 15,-9 3-2-15,6 11 1 16,6 12-17-16,-13 8-54 16,13 0-61-16,3 6-389 0</inkml:trace>
  <inkml:trace contextRef="#ctx0" brushRef="#br0" timeOffset="30584.461">32292 2560 2299 0,'0'0'1120'0,"0"0"-1034"16,0 0-32-16,0 0-54 16,3 16 5-16,25 30-4 15,-7 9 4-15,12 12-1 16,0 10-4-16,-15-8 0 15,0 0-3-15,-3-6-42 16,-8-10-25-16,-1-9-59 16,-6-17-275-16</inkml:trace>
  <inkml:trace contextRef="#ctx0" brushRef="#br0" timeOffset="30927.035">32338 2959 2504 0,'0'-6'565'16,"0"0"-401"-16,6-4-102 15,6 0-14-15,15-3-5 16,0 5-21-16,6-8-21 16,-2 5-1-16,-10 2-16 15,-3 3-17-15,-3 4 9 16,-9 2 16-16,-6 0-3 16,0 0 11-16,0 0 26 15,0 8 11-15,0 12-11 16,0 7 4-16,0 3 0 15,3 2-3-15,12-5-3 0,-3-7-6 16,3-8-9 0,-3-7 1-16,0-2-6 0,3-3 8 15,4 0 0-15,-4-8-1 16,-12-17-11-16,6 6 1 16,-9-7-1-16,0 5-17 15,0 1-8-15,-37 14-15 16,-11 6-57-16,-3 0-151 15,0 0-1126-15</inkml:trace>
  <inkml:trace contextRef="#ctx0" brushRef="#br0" timeOffset="32918.996">30693 4829 105 0,'0'-4'325'16,"0"-2"229"-16,0 4-107 16,0-4-182-16,0-6 62 15,0 6 40-15,0 0-132 16,0 0 12-16,0-3-49 15,0 3-67-15,-9 5-36 16,9-4-27-16,0 3-11 16,0-1-6-16,0 3-6 15,0 0-11-15,0 0-6 0,0 0-6 16,0 0-4-16,0 0-7 16,0 0-11-16,0 5 0 15,0 22-4-15,9 15 4 16,6 13 5-16,12 16 1 15,6-2-1-15,-3 2-1 16,7 3 1-16,-13-7-1 16,6-7-3-16,-3-3 1 15,-3-8-2-15,-6-14 0 16,-5-3 0-16,-10-7-2 16,9-9-15-16,-12-4-28 15,0-9-45-15,0-1-68 16,0-2-417-16</inkml:trace>
  <inkml:trace contextRef="#ctx0" brushRef="#br0" timeOffset="33344.403">30723 5382 501 0,'0'0'2089'16,"0"0"-1666"-16,0 0-200 15,0 0-116-15,0 0-23 16,0 0-34-16,0 0-28 15,0 0-9-15,0 5-7 16,9 7 9-16,9 3 6 16,9 6 2-16,-6-1-10 15,22 0-2-15,-10 0-2 16,6 1-5-16,-9-10 1 16,-2-4-2-16,-7 1 0 15,-9-4 0-15,-9-4 1 16,6 0 6-16,0 0 7 15,-9 0 4-15,0-21-3 0,0-15-18 16,0-7-11 0,0-16-20-16,0 9-39 0,0 7-260 0</inkml:trace>
  <inkml:trace contextRef="#ctx0" brushRef="#br0" timeOffset="35648.033">30536 5966 1125 0,'-9'-2'2017'16,"9"-2"-1895"-16,0 4-28 15,0 0-56-15,0 0-28 16,0 25-10-16,15 15 4 16,12 13 2-16,3 8 7 15,3 0-1-15,-5 2-3 16,-4-3 1-16,9-7-3 16,-6-2 0-16,-15-16-4 15,9-6-2-15,-15-6 0 16,0-12-1-16,0 1 3 0,-3-8-2 15,-3-4 4 1,0 0 4-16,0 0 23 0,0 0 12 16,0-6-1-16,10-21-20 15,-1-5-23-15,-3-9 0 16,6 1-9-16,-6-1-1 16,12 9-9-16,3 1-4 15,0 17-10-15,-6 2 6 16,9 12-8-16,-6 0-6 15,-5 14 1-15,8 19 17 16,-9 5 6-16,-9 2 17 16,-3-3 0-16,0-2 0 15,0-3 10-15,-33-3-1 16,-1-3 0-16,-17-2-9 0,3-9-31 16,-4-10-65-16,13-5-227 15,6 0-638-15</inkml:trace>
  <inkml:trace contextRef="#ctx0" brushRef="#br0" timeOffset="36512.375">31025 6127 1955 0,'0'0'1105'16,"0"0"-970"-16,0 0-69 15,0 4-56-15,0 8 3 16,9 8 7-16,12 6 0 16,-9 3-2-16,3 1 1 15,-3-7 4-15,-9-3-7 16,9-5-3-16,-6-5-1 15,-6-4 5-15,0-6 0 16,0 0 3-16,0 0 3 16,0 0-1-16,0 0 2 15,0 0 9-15,0-16-17 16,0-6-16-16,0-9-2 16,0 5-5-16,6 3-5 0,-3 5-3 15,6 1-1-15,-2 8 4 16,8 6-4-16,-3 3-2 15,0 0 1-15,9 0 2 16,-6 6-8-16,3 15 13 16,-3-1 5-16,-6 3 5 15,-3-6 0-15,6-2 0 16,-12-1 0-16,9-3-24 16,-3-6-66-16,-6-5-346 0</inkml:trace>
  <inkml:trace contextRef="#ctx0" brushRef="#br0" timeOffset="37037.984">31447 6163 2779 0,'0'0'276'15,"0"0"-204"-15,0 0-41 16,0 0 50-16,0 0-21 16,9 0-30-16,0-6-8 15,4-12-7-15,2-2-4 16,-9-3-11-16,6-3-6 16,-12-4-7-16,0 1-14 15,0 3-7-15,-6 1 13 16,-15 15 8-16,2 0 13 15,-5 10 13-15,-3 0 3 16,6 12-4-16,9 17 1 16,-3 9 0-16,12 3-4 0,-3 1-2 15,6-7-7-15,0-9 1 16,9-12-1-16,18-5 11 16,3-9 8-16,19 0-1 15,17-29-18-15,-15-9-139 16,-5 0-2091-16</inkml:trace>
  <inkml:trace contextRef="#ctx0" brushRef="#br0" timeOffset="38262.349">30964 7033 2832 0,'0'0'373'0,"0"0"-260"16,0 0-60-16,0 0-21 0,0 0-9 15,7 16-14 1,8 16-1-16,3 11 11 0,3 3 8 16,-12 9 0-16,21 0-3 15,-12 1-7-15,-3-6 1 16,9-10-10-16,-5-3 0 16,-4-11-3-16,-3-5-1 15,-6-10-2-15,0-2-2 16,-6-9 5-16,0 0-1 15,0 0 4-15,0 0 6 16,0 0 2-16,0-24-3 16,0-7-8-16,0-12-5 15,0 3-4-15,15-4-1 16,-3 6-4-16,-3 7-6 16,15 4 0-16,-6 6 3 0,0 13-5 15,3 4-2-15,1 4-15 16,-10 0 3-16,-3 12 4 15,9 15 5-15,-12 1 10 16,-6 2 11-16,0 2 1 16,0-6 0-16,0 0 1 15,-24-4-1-15,3-7-10 16,-7-1-39-16,-14-14-55 16,9 0-180-16,12 0-1688 0</inkml:trace>
  <inkml:trace contextRef="#ctx0" brushRef="#br0" timeOffset="38683.26">31544 7181 2373 0,'0'0'687'15,"12"0"-588"-15,3-11-64 16,-3-7-25-16,0-5-4 16,0 0-6-16,-3-2-9 15,-9 9 7-15,0-4-8 0,0 8 10 16,0-3 15-16,-21 5 18 15,0 10 6-15,3 0-9 16,0 0-2-16,-6 0-10 16,9 25-10-16,0 3-2 15,3 4-5-15,12 4 0 16,0-4 0-16,0-6-1 16,0-2-1-16,12-12 0 15,15-4 1-15,0-2 8 16,6-6-8-16,3 0-43 15,-5-18-229-15,-4-5-2462 0</inkml:trace>
  <inkml:trace contextRef="#ctx0" brushRef="#br0" timeOffset="39167.047">31888 6973 2118 0,'0'-8'1143'0,"0"3"-1058"15,0-1-24-15,-9-1-9 16,3 7-1-16,-3 0-33 16,-9 0-14-16,-3 0-4 15,0 14 0-15,-4 13 0 16,-2 3 0-16,9-2 0 16,3 3 0-16,9-6-5 0,6-3-11 15,0-12-12 1,0-4-6-16,0-6 6 0,21 0 28 15,-3 0 9-15,9-16 4 16,-2-11 1-16,-4 3-7 16,0 0 3-16,-3 8 3 15,-3 1 2-15,-6 9-2 16,6 6-3-16,-12 0-3 16,6 0-3-16,3 22-4 15,3 15 1-15,-9 4-1 16,0 13 1-16,0 3-1 15,-6 4 4-15,3 0 0 16,-3-2-1-16,0-10 7 0,0-13 5 16,0-14-3-16,10-12-1 15,-10-7-2-15,6-3-1 16,9 0 2-16,9-7-1 16,9-21-9-16,27-37-5 15,-14 6-86-15,-1-1-620 0</inkml:trace>
  <inkml:trace contextRef="#ctx0" brushRef="#br0" timeOffset="40199.047">32446 3775 501 0,'-3'-4'2266'0,"3"4"-1997"16,0 0-101-16,0 0-82 15,0 0-24-15,0 0-25 0,0 0-37 16,3 6 1-16,12 30 9 16,13 7-2-16,-4 13 10 15,9 14-4-15,0 9-3 16,0 7-1-16,-2 1-2 16,-4-2 2-16,0-5-10 15,-12-13 0-15,9-13 0 16,-6-12-14-16,-12-12-32 15,-6-10-21-15,0-12-160 16,0-8-323-16</inkml:trace>
  <inkml:trace contextRef="#ctx0" brushRef="#br0" timeOffset="40532.493">32489 4492 2437 0,'0'0'590'0,"0"0"-405"16,0 0-93-16,0 0-14 16,0 0-22-16,0 0-46 15,0 0 8-15,6 0 14 16,12 12-6-16,-3 3-10 16,3 2-5-16,0 0-5 15,9-2-2-15,-6 3-1 16,4-6-3-16,-10-1 0 15,3-5 0-15,-6-6 0 16,-9 0 0-16,-3 0 9 0,12 0 12 16,-12-6 4-16,0-20-11 15,0-6-6-15,6-13-8 16,0 5-5-16,-6-7-15 16,3 6-16-16,3-6-58 15,-6 11-160-15,9 8-2499 0</inkml:trace>
  <inkml:trace contextRef="#ctx0" brushRef="#br0" timeOffset="41670.583">32884 5170 2144 0,'0'0'1019'16,"0"0"-905"-16,0 0-50 15,0 0-40-15,0 12 7 16,0 11-6-16,21 9-7 16,-3 16-5-16,3 4-5 15,4 10 4-15,2 2 1 16,-9 7-3-16,9 0-7 15,-9-4 2-15,-3-10-5 16,-3-1 0-16,-12-15 4 16,0-6 0-16,0-10-1 15,0-6 3-15,0-5 3 0,-27-5 4 16,-3-3-6-16,-3-2-7 16,-13-4-2-16,7 0-3 15,-9-19-9-15,6-48-45 16,-1 12-88-16,19-3-787 0</inkml:trace>
  <inkml:trace contextRef="#ctx0" brushRef="#br0" timeOffset="42060.698">32803 4955 3255 0,'0'0'212'0,"0"0"-113"16,0 0-56-16,9 2-33 15,-9 7-10-15,0 0-185 0</inkml:trace>
  <inkml:trace contextRef="#ctx0" brushRef="#br0" timeOffset="46750.367">29247 1749 2266 0,'12'-26'243'0,"9"-3"-63"16,13-6 3-16,8-11-23 15,21 4-54-15,19-6-60 16,8 8-28-16,22 2-12 16,12-3 2-16,5 6 11 15,1 6 13-15,6 3-1 16,9 11-13-16,-3 6-10 16,3 9-8-16,-4 0 2 15,-5 12-2-15,-3 11 5 0,-12 9-5 16,-22 6-14-1,-17 12 1-15,-19 6 1 0,-8 9-4 16,-25 8-20-16,-12 5 35 16,-12 11 1-16,-6 1 13 15,0 4 5-15,-24 5-10 16,-6-3 3-16,-1 4 5 16,-14-3 9-16,-15-7-3 15,-4-5-6-15,-14-12 7 16,-19-2 1-16,-41-4-14 15,-56-6 3-15,-59-14 3 16,-28-15-3-16,-12-23-3 0,19-9 5 16,26-6 10-1,10-35-11-15,24-6-4 0,41-8 13 16,53 0-2-16,26-2-3 16,31-10-5-16,12-18 0 15,-4-22-10-15,31-13-3 16,24-4-3-16,45 8 1 15,40 6-5-15,72 11-11 16,51 14-4-16,70 27-24 16,20 35-11-16,-23 23-14 15,-39 46-5-15,-95 10-77 16,-44-6-293-16</inkml:trace>
  <inkml:trace contextRef="#ctx0" brushRef="#br0" timeOffset="59499.95">5636 7138 3163 0,'-12'0'161'0,"3"0"-91"15,-9-4-24-15,6-1-3 16,-3 0 1-16,0-6 6 15,6 10-26-15,-13-4-8 16,-5 4-5-16,-6 1 4 16,-9 0-6-16,-9 0-5 15,-16 0-1-15,-8 20-3 16,-1 6 4-16,-8 9-4 16,-1 6 1-16,-5 10 0 15,-1 6 2-15,1 11 1 16,-1 7-4-16,-9 11 2 15,10 5 1-15,-1 4 0 0,1 11-3 16,5 6 2 0,13 7 1-16,-1 5 3 0,16 8-4 15,3 4 1-15,21 11 2 16,23 25-5-16,10 31 2 16,0-22 6-16,0-14-8 15,25-24 5-15,2-23-3 16,6 12-2-16,9 14 2 15,19-6-1-15,2-14 2 16,9-2-1-16,-5-18 1 16,2-7-3-16,-11-11 1 15,-4-13 1-15,-9-10-2 0,-6-6 0 16,-11-6 3-16,5-7-3 16,-3-3 0-16,-9 2 1 15,3-7 1-15,-3-3-2 16,-12-7 1-16,10-4 1 15,-13-5-2-15,-3-12 0 16,-3 0 0-16,0-5 0 16,0-2-3-16,0 4-6 15,0-4-9-15,-31 0-7 16,-2-4-33-16,3-12-131 0</inkml:trace>
  <inkml:trace contextRef="#ctx0" brushRef="#br0" timeOffset="59933.108">4037 11066 2522 0,'0'0'344'16,"0"0"-208"-16,0 0-7 16,0 0 16-16,6 0-42 15,6 0-25-15,9 0-13 16,9 0-24-16,3 6-16 16,3 4-6-16,19 8-1 0,-1 2-1 15,3 6-3 1,10 5-2-16,-4-5-5 0,-6 0-1 15,4-4 1-15,-10-3-2 16,-6-4 1-16,-14-13 1 16,-1-2 6-16,-12 0 6 15,-9-26 8-15,-9-23 3 16,0-23-9-16,0-21-9 16,0-15-5-16,0-10-3 15,-3 2-4-15,3 7-3 16,0 15-4-16,0 5-13 15,21 20-31-15,-6 23-182 0</inkml:trace>
  <inkml:trace contextRef="#ctx0" brushRef="#br0" timeOffset="65165.209">10411 6233 1450 0,'-6'0'543'15,"-6"0"-57"-15,-3 0-311 16,3 0-79-16,-4 0 41 15,13-2 11-15,-3-5-73 16,-12 1-17-16,15 0-7 16,-9-6 3-16,-6 1-6 15,9-3-5-15,-12-1-14 16,-6-2-7-16,3-1 17 16,-10-3-17-16,10-2-3 15,-12-4-3-15,15 2 3 16,-6-1-4-16,9-7 6 15,-6-3-4-15,14-5-2 16,-5-5-6-16,3-7-6 0,0 4 2 16,6-4-3-16,-9 0-2 15,9 3 0-15,6 3 1 16,0 0 2-16,0 4-1 16,0-7 2-16,6-5-4 15,21-1 0-15,0 1 0 16,4-5 0-16,2 8 0 15,9 7 0-15,6-1-1 16,-2 11 1-16,-7 0-1 16,15 6 1-16,-6-1 0 15,13 4 0-15,-10-1 0 16,16 5 0-16,-4 4 0 16,15-2 0-16,1 0 0 0,2 4 0 15,13 1 0-15,6 7 0 16,-4 2 0-16,7 0 0 15,2 6 0-15,-2 0-3 16,3 0-2-16,-16 0 1 16,4 0 4-16,-10 0 0 15,1 0 0-15,-4 0 0 16,-2 0 0-16,8 6 0 16,-2-3 0-16,-4 6 0 15,4 2 0-15,2 5 0 16,-2 0 0-16,-1 6 0 15,-8 0 0-15,2 3 0 16,-8 1 0-16,5 0-1 0,-12 0-1 16,-8 1 1-16,2-5-2 15,-6 8 2-15,-5-1-2 16,-7 6 1-16,-6-5 1 16,-3-1 1-16,4-1 0 15,-7 3 0-15,0-9 0 16,-9 4 1-16,9-1-1 15,-9 1-1-15,-3 1 1 16,-3 1 0-16,-9 2 0 16,6 1 2-16,1 2 1 15,-10-1-3-15,6-2 3 16,0 1-3-16,-6 1 3 16,0-1 0-16,3 3-3 15,-3-5 1-15,0 4 1 0,0 2 1 16,0-6 0-1,0 3-2-15,0-3 4 0,0-2-5 16,0-1 3-16,-3 0 3 16,-9-5-4-16,-7 5 3 15,4 0-3-15,-12 0 3 16,3 1-1-16,-9-1 1 16,0 0-3-16,-1-1 3 15,-8-8-1-15,21 3-1 16,-21 1 1-16,6-6-4 15,-13 5 0-15,7-5 4 16,-12 3-3-16,-1-3 5 16,7 5 1-16,-12-4-3 0,8 0-1 15,-2 1 0-15,18-1-1 16,-3-6-2-16,5 0 0 16,16-4 0-16,-15 4-11 15,15-4-39-15,-3-2-116 0</inkml:trace>
  <inkml:trace contextRef="#ctx0" brushRef="#br0" timeOffset="76433.17">9982 13559 1421 0,'0'0'1426'0,"0"0"-1264"15,0 0-40-15,0 0-38 16,0 0-12-16,9 0-31 16,15 0-27-16,1 0 4 15,2 0 18-15,6 0-7 16,0 0 1-16,18 0-6 15,-5 0 0-15,-1 0-5 16,3 0-9-16,7 0 0 16,-7 0-1-16,-3 0-4 15,0 0 4-15,-2 0-1 16,11 0-4-16,-9-6 3 0,7-3-3 16,2 3-2-16,-3 0 4 15,-2 3-2-15,-1-2-3 16,-6 1-1-16,6 4 3 15,-11-2 0-15,-4-2-3 16,3-2 3-16,-12 4-3 16,3-5 5-16,-15 2 0 15,-3 5 2-15,-2 0-1 16,-7 0 1-16,0-3 4 16,0 3 0-16,0 0-1 15,0-3-5-15,0 1-5 16,-16-2-12-16,-2 4-43 15,-9-2-129-15</inkml:trace>
  <inkml:trace contextRef="#ctx0" brushRef="#br0" timeOffset="82154.041">12750 12048 2335 0,'0'0'685'16,"0"0"-548"-16,0 6-84 15,0 0-25-15,0 8 21 16,18 7-21-16,-9 3 15 16,12 10-12-16,6 7-4 15,-12 6-1-15,10 4-6 0,-13 3-7 16,3-1-1-1,-9-2-3-15,-6-11 2 0,0-5 10 16,0-3 2-16,-21-5-2 16,-3-5-6-16,-10-4-7 15,-2-5-3-15,3-7-5 16,3-6-5-16,3 0-11 16,-7-6-31-16,13-53-52 15,6 3-212-15,3-5-2546 0</inkml:trace>
  <inkml:trace contextRef="#ctx0" brushRef="#br0" timeOffset="82324.841">12702 11794 3240 0,'0'-5'222'15,"0"-2"-156"-15,0 4-34 16,0-3-6-16,0 6-2 15,0 0-24-15,0 0-27 16,6 0-75-16,-6 3-281 0</inkml:trace>
  <inkml:trace contextRef="#ctx0" brushRef="#br0" timeOffset="83871.688">14537 11922 1245 0,'0'4'1669'0,"0"2"-1528"0,0 10-105 15,0 5 3-15,0 11 39 16,0 9-23-16,6 6-15 15,3 9-11-15,9 2 2 16,-9 0 7-16,6 1-13 16,-3-7-9-16,-6-1 2 15,3-13-4-15,-3-9 2 16,-6-6-5-16,6-11-5 16,-6-3 0-16,0-5-5 15,3-4 8-15,-3 0 7 16,0 0 14-16,0-10-2 15,0-11-12-15,0-10-7 16,0-5-6-16,0-1-1 0,0 1-2 16,0 1-2-16,12 7 2 15,6 1-8-15,4 7-5 16,-4 4 1-16,0 7-12 16,3 9-3-16,6 0 2 15,-12 0 2-15,0 3 5 16,-6 13 3-16,-3 4-4 15,-6-4 0-15,0 2 4 16,0 1 15-16,-21-2 0 16,-3-6 7-16,-3 2 1 15,6-7 4-15,-6-5 3 16,18-1 0-16,-10 0 0 16,16 0-1-16,-3 0 3 0,6 0 2 15,0 0-2-15,0 0-4 16,0 0-1-16,0 0-12 15,0 0-6-15,9 10 0 16,16 11 6-16,-1 2 0 16,15 1 3-16,-9 2-2 15,18-9-1-15,13 3 0 16,-10-11-50-16,-12-6-106 0</inkml:trace>
  <inkml:trace contextRef="#ctx0" brushRef="#br0" timeOffset="85051.452">16535 13488 2892 0,'0'0'266'15,"0"0"-143"-15,0 0-33 16,0-6-4-16,0 1-18 0,0-1-35 15,6-3-12-15,6 6-5 16,9 3 2-16,9 0-2 16,9 0-4-16,10 0-1 15,-1 0-4-15,9 0-2 16,19 0-1-16,-1 0-4 16,13 0 0-16,-4 0-6 15,-14-3-11-15,-4-8-30 16,-21-1-49-16,-12 9-150 15,-33-1-2399-15</inkml:trace>
  <inkml:trace contextRef="#ctx0" brushRef="#br0" timeOffset="86958.977">9665 16086 1918 0,'0'0'1418'0,"-6"0"-1357"16,6 0-55-16,0 0 3 15,0-2 39-15,6-7-3 16,22 0-31-16,5 3-2 16,15 1 4-16,9-1 8 0,4 6-8 15,2 0-4 1,7-3-6-16,-1 3 1 0,0 0-1 16,-2-6-4-16,-10 6-1 15,3-2-1-15,-8-2 0 16,-13 2-5-16,-6-2-14 15,6 2-26-15,-8-4-47 16,-13-2-97-16,-3-3-706 0</inkml:trace>
  <inkml:trace contextRef="#ctx0" brushRef="#br0" timeOffset="87299.172">10302 15876 3018 0,'0'0'245'15,"0"-2"-164"-15,0 2-52 16,6-4-2-16,18 4 7 16,10 0-12-16,-1 0-11 15,6 0-6-15,6 0 11 16,1 12-1-16,-1 0-4 15,-6 2-8-15,-6-2 1 16,0 2-4-16,-8-5 0 16,-19 7-1-16,9-8 1 15,-15 4 7-15,0 9 10 16,-15 2 17-16,-13 9-12 0,-8 9-10 16,-24 11-5-16,3 4-7 15,-31 14-18-15,19-12-57 16,5-13-178-16</inkml:trace>
  <inkml:trace contextRef="#ctx0" brushRef="#br0" timeOffset="96935.198">8953 7026 1088 0,'9'8'314'0,"-3"-8"1205"16,-3 0-1340-16,-3 0-98 16,0 0-39-16,0 0 4 15,0 0-7-15,0 0-18 16,0 0-3-16,0 0 6 16,0 0-6-16,-18 0-5 15,0 5-9-15,-9 1-3 16,9-2 6-16,-9 12-4 0,2-4 5 15,4 2 2-15,-6 1-4 16,9 5 2-16,9-6-5 16,0 7 5-16,-9-3-7 15,15 2 7-15,3 0 0 16,-6 7 0-16,6 2 3 16,0 3-8-16,0 3 4 15,0 7 0-15,0-2-3 16,0 13 2-16,0 2-2 15,0 7 5-15,0 0 0 16,0-1 3-16,0-9-3 16,0-11-1-16,0-9 5 15,0-6-5-15,0-7-3 16,6-4 1-16,6-2 1 16,3 0-1-16,3 0-3 0,9-3 2 15,12-1-4-15,7 0-1 16,8-9-10-16,37 0-40 15,-4 0-91-15,-24 0-936 0</inkml:trace>
  <inkml:trace contextRef="#ctx0" brushRef="#br0" timeOffset="98003.208">12071 7049 1031 0,'0'0'1105'16,"0"-3"-325"-16,0 3-508 16,0 0-107-16,0-1-65 0,6-4-41 15,-6 4-26-15,12-5-10 16,3-1-5-16,0 4-2 15,3 0-6-15,6 3-6 16,-6 0 0-16,10 0 0 16,-1 0-1-16,-3 0-2 15,9 0-1-15,-12 0 0 16,0 3 0-16,7 8 0 16,-13 0 1-16,-3-3-1 15,3 4 0-15,-9-4-3 16,0 0 2-16,-6 4-1 0,3 2 2 15,9 8 0 1,-12 7 7-16,6 5 1 0,0 11-1 16,0-2-1-1,-3 10-1-15,6 0-1 0,-3-2-2 16,3 1-2-16,-6-5 3 16,6-10-3-16,-3 1 2 15,-6-8-2-15,0-1 0 16,0-3 0-16,0-3 0 15,0-2 0-15,-6-4 6 16,-15 2 2-16,-9 1-1 16,-18-2-2-16,-13 4-5 15,4-1-5-15,-12 3-8 16,-16 8-27-16,13-5-81 16,20-13-853-16</inkml:trace>
  <inkml:trace contextRef="#ctx0" brushRef="#br0" timeOffset="103502.76">9201 14261 1260 0,'12'6'114'16,"3"-6"1140"-16,-3 0-898 16,9 0-258-16,-6 0-9 15,12 0 26-15,9-12-5 16,-5 6-66-16,8-1-22 15,15 2-4-15,3-1-4 16,-5-3-7-16,5 3-7 16,4 1-9-16,-10-1-21 15,0 4-11-15,0-7-7 16,-2 3-33-16,-10 3-92 0,-21-3-371 0</inkml:trace>
  <inkml:trace contextRef="#ctx0" brushRef="#br0" timeOffset="103850.015">9683 14050 1906 0,'0'0'1111'0,"0"0"-1022"0,0 0-58 16,0 0 11 0,19 0 63-16,5 0-31 0,3 0-43 15,3 7-8-15,6 0 3 16,-12 2-10-16,4 7-10 16,-7-2-2-16,-3 6-4 15,-12 0 0-15,-6 0-1 16,0 7 1-16,-6 5 1 15,-18 7 16-15,-22 2-7 16,-11 5-10-16,-18 16-46 16,17-12-85-16,1-7-560 0</inkml:trace>
  <inkml:trace contextRef="#ctx0" brushRef="#br0" timeOffset="109335.937">12783 14749 1180 0,'0'0'931'16,"0"0"-84"-16,0 0-610 0,0 0-97 16,0 0-71-16,0 0-25 15,9 0-11-15,-3-3-6 16,3-10-9-16,-6-6-5 16,12-4-8-16,-9-6 5 15,3 0-3-15,4-6-4 16,-7 3-2-16,0-1 3 15,-6 3-4-15,3 10 0 16,-3 11 0-16,0 3 0 16,0 6 0-16,0 0-11 15,0 0-11-15,0 9-5 16,0 21 14-16,0 8 12 16,0 3 1-16,15 2-2 0,0 1 2 15,3 1 0 1,3-4 0-16,0-7-1 0,9-5-12 15,1-11-12-15,-4-6-14 16,6-12-51-16,-6-20-225 16,-15-13-2441-16</inkml:trace>
  <inkml:trace contextRef="#ctx0" brushRef="#br0" timeOffset="109605.176">12798 14290 2955 0,'0'0'320'0,"0"0"-226"15,0 0-41-15,0 0-3 16,0 0-3-16,0 0-33 15,0 0-9-15,0 0-5 16,0 0 0-16,0 0-2 16,0 0-31-16,9-12-29 15,3-5-85-15,-6-7-817 0</inkml:trace>
  <inkml:trace contextRef="#ctx0" brushRef="#br0" timeOffset="110492.094">14778 14430 2843 0,'0'0'442'0,"0"0"-342"16,0 0-57-16,0 0-26 16,0 0-6-16,6 10-11 15,-3 18 0-15,12 7 9 16,0 7 8-16,3-1 6 0,4-7-11 15,-4-7-5-15,3-3 1 16,-6-10-4-16,6-5-2 16,0-3-2-16,-6-6-17 15,9-9-32-15,-5-17-85 16,-1-6-565-16</inkml:trace>
  <inkml:trace contextRef="#ctx0" brushRef="#br0" timeOffset="110668.074">14739 14275 3031 0,'0'0'185'16,"0"0"-129"-16,0 0-38 0,0 0-18 15,0 9-21-15,6 0-138 16,-6 0-341-16</inkml:trace>
  <inkml:trace contextRef="#ctx0" brushRef="#br0" timeOffset="126444.677">7906 6081 994 0,'0'0'1292'15,"0"0"-568"-15,0 0-522 16,6 0-105-16,3 0-57 16,3 0-3-16,12 0-10 15,9-5 8-15,13-11 6 16,14 1-10-16,3-5-11 16,1 3-4-16,11-10-7 15,-5 0-9-15,-7 1 0 16,0 0-18-16,-2-1-27 0,-13 7-25 15,-15 17-52-15,-24 3-92 16,0 0-457-16</inkml:trace>
  <inkml:trace contextRef="#ctx0" brushRef="#br0" timeOffset="126770.383">8395 5726 2522 0,'0'0'488'0,"0"0"-328"0,0-2-139 15,27-4-5 1,3-3 8-16,3 4 6 0,13 1-12 16,-1 2-8-1,-9 2-3-15,12 0-7 0,-14 0 1 16,-7 2-1-16,-3 7 0 15,-9 6 1-15,-12-4-1 16,-3 7 0-16,0 6 19 16,0 7 30-16,0 16-8 15,-30 12-15-15,0 14-18 16,-1 0-8-16,-5 30-27 16,3-22-75-16,6-19-287 0</inkml:trace>
  <inkml:trace contextRef="#ctx0" brushRef="#br0" timeOffset="145406.128">12442 15502 50 0,'0'0'303'0,"0"0"-177"16,0 0 54-16,0-4 14 16,0 4-105-16,0 0-89 15,0-2-111-15,0-2 84 16,0 2 27-16,0 2 33 16,0 0 161-16,0 0 125 15,0 0-39-15,0 0-16 0,0 0-36 16,0 0-68-16,0 0 9 15,0 0-20-15,0 0-18 16,0 0 10-16,0 0-3 16,0-6-39-16,0 3-26 15,0 3-2-15,0-3-5 16,0 3-17-16,0 0-10 16,0 0-10-16,0 0-3 15,0 0-3-15,0 0-1 16,0 0-3-16,0-2-2 15,0 2-2-15,0 0-5 16,0 0-4-16,-6 0-1 16,6 0-4-16,-6 0 3 0,6 0-4 15,-12 0-1-15,9 0-5 16,-3 0 6-16,0 0 7 16,6 0-4-1,-9 0 3-15,3 0-2 0,6 0 0 16,-6 0-2-16,6 0-1 15,0 0 3-15,0-4-3 16,0 4-1-16,0 0 3 16,0-3 4-16,0 3-4 15,6 0-3-15,9 0 0 16,12-2 0-16,3 2 7 16,15-6 3-16,16-5 0 15,11-2 1-15,-2-5-2 0,14 1 0 16,-8-6 0-16,11 0 1 15,-14-1-5-15,-10 7 1 16,-18-1-2-16,-9 5-1 16,1 2-2-16,-22 8 1 15,-12 1-2-15,3 2 1 16,-6 0-1-16,0 0-6 16,0 0-18-16,-18 0-24 15,-6 2-65-15,-4 12-409 0</inkml:trace>
  <inkml:trace contextRef="#ctx0" brushRef="#br0" timeOffset="148586.283">12222 15402 567 0,'6'-8'573'15,"0"4"-363"-15,3-2-96 16,0 4-1-16,9-1-11 16,-3 3-71-16,3 0-27 15,-9 0 5-15,6 0 17 16,0 0-21-16,-5 0 42 16,-4 0-23-16,-3 0-20 15,6 0 33-15,-3 0-33 0,0 0 0 16,-6 0 48-1,6 0 4-15,0 0-19 0,3 0-33 16,-3 0-4-16,0 0-105 16,-3 0-255-16</inkml:trace>
  <inkml:trace contextRef="#ctx0" brushRef="#br0" timeOffset="149918.804">12475 15390 708 0,'0'0'380'16,"0"4"-380"-16,0-4-619 16,3 2 382-16,-3-2 237 15,0 6 154-15,0-6 334 16,0 3 55-16,0-3-50 0,0 3-44 16,0 0-114-16,0-3-123 15,0 3-97-15,0 0-41 16,0-1-41-1,0 10-2-15,0 3 7 0,0 6 4 16,-3 2 7-16,-12-3 1 16,3 6-7-16,0-1-1 15,-6-3-5-15,9 3-1 16,-18-5-5-16,6 3-11 16,-13 3-3-16,4 1-6 15,0-1 0-15,-15 0-5 16,-4 4 1-16,4-4 1 15,-12-6 1-15,-1 3-1 16,-11-4 2-16,0-8-1 16,-16-2-2-16,-2-3-2 0,-7-6-4 15,-3 0 3-15,-14 0 1 16,-1 0-2-16,-6 0 6 16,4 0-1-16,-4-15 2 15,6 6 1-15,10-8 1 16,-4-1-6-16,16-6 0 15,-1-1 0-15,13-2-6 16,-1-2 6-16,7-3-4 16,2 3-2-16,4-4 2 15,2-1-2-15,-2-3 1 16,-6 6 5-16,2-5-3 0,4 1 0 16,-10 1 1-16,10 1-1 15,6-5 1-15,2 3 2 16,4-4-3-16,3 5 3 15,5-6-2-15,7 1-2 16,-3 0 0-16,6-5 0 16,-1 1-2-16,-2-1 0 15,3-5 0-15,0 2 0 16,3-6 0-16,-7 1-3 16,7-5 3-16,3 8 2 15,-3-1-2-15,12 3 0 16,2 4 0-16,-5-4 0 15,15 2 0-15,3-4-2 16,-9-7 1-16,9-3 1 16,-12-4 0-16,6-2 0 0,-3-2 0 15,-3 2 0-15,-6 6 2 16,8 4-2-16,1 11 1 16,3 1-1-16,6 7 0 15,-3 7 1-15,6 2-1 16,-3 3 0-16,6 8-2 15,0-2 4-15,-6 3-1 16,6 2-1-16,-9 2 0 16,0 3 2-16,9 2-2 15,0 4 2-15,-3-2-2 16,3 4 0-16,0 0 0 16,-6 0 0-16,6 0-3 15,0 0 0-15,0 0-5 0,-6 0 0 16,6 0 1-16,-6 0-3 15,6 4 1-15,0-2-4 16,-9 6-4-16,9 3-4 16,-6 0 0-16,0 6 4 15,-9 3 8-15,12 0 2 16,-12 7 0-16,-1-3 7 16,7-4-3-16,-12 4 3 15,15-7 0-15,-6 4 1 16,0-6 3-16,3 5-1 15,-3-5 0-15,12-7 1 0,-9-2-2 16,9-6 4 0,0 0-3-16,0 0 3 0,0 0 9 15,0 0-7-15,21-8-5 16,-9-13 1-16,15-3-4 16,3-8 7-16,4 0-5 15,2 1-2-15,-15-2 0 16,12 7 1-16,-6 2-1 15,-12 9 0-15,-8 3 1 16,-1 12-1-16,-3 0 0 16,9 0-2-16,0 4-2 15,6 17 2-15,9 5 2 16,18 2 0-16,1 5 0 16,2-4 0-16,9 1 1 15,-12-7-1-15,13-17-8 0,-13-6-46 16,-12 0-287-16</inkml:trace>
  <inkml:trace contextRef="#ctx0" brushRef="#br1" timeOffset="201485.797">8491 12545 3140 0,'0'0'212'0,"0"0"-79"15,0 0-68 1,0 0-2-16,0 0-28 0,0-1-19 15,0-5-7-15,0-4-6 16,0 4-1-16,0 6-2 16,0 0-7-16,0 0-13 15,0 0-76-15,0 0-341 0</inkml:trace>
  <inkml:trace contextRef="#ctx0" brushRef="#br2" timeOffset="-194164.567">7474 13559 616 0,'0'0'744'0,"0"0"-491"15,0 5-170-15,9 1-43 16,3 3-36-16,-6-1 737 15,9-4-500-15,-2-2-105 16,2-2-24-16,-3 0-18 16,6 0-15-16,-3 0-24 0,3 0-15 15,0 0-6-15,3 0-8 16,6 0-11-16,-9 0-5 16,7 0-4-16,-4 0 0 15,6 0-1-15,-3 0 4 16,-6 0 11-16,3 0 0 15,0 0-5-15,-5 4-1 16,8-2-5-16,-6-2-5 16,0 3 0-16,3-3 2 15,0 0-5-15,-6 0 4 16,9 0-5-16,-6 0 4 16,-5 0-3-16,8 0 4 15,-9 0-1-15,0 0 1 0,9 0-4 16,-3 0 0-1,3 0 4-15,3 0-4 0,4 0 0 16,2 0-1 0,3 0 0-16,9 0 0 0,-12-9 0 15,4 3 0-15,-7-2-1 16,-3 2-3-16,3 0 3 16,-3 3 0-16,-3 0 0 15,0 1 1-15,4-4 0 16,-4 3 0-16,3 0 0 15,3-3 0-15,0 0 0 16,3 3 0-16,4-5 1 0,-7 2-1 16,6 2 1-1,-3-2-1-15,-3 4 0 0,0-1 0 16,-2-1 0-16,-7 4 0 16,3-5 0-16,0 5 1 15,-3-3 0-15,-6 3-1 16,15-3 1-16,-9 3 2 15,3-2-2-15,7-2 4 16,-13 2 0-16,15-1 2 16,-12-1 2-16,-6 2-1 15,3 2-3-15,-3 0 1 16,0-6 6-16,3 6-1 16,-6-3-1-16,1 3 3 15,2-3-3-15,-6 3-2 16,3 0-3-16,-9 0 1 0,0 0 1 15,0 0-7 1,0 0-22-16,-15 0-49 0,-10 0-184 0</inkml:trace>
  <inkml:trace contextRef="#ctx0" brushRef="#br2" timeOffset="-192643.592">7532 16213 1290 0,'0'0'459'16,"0"2"-322"-16,0 10-77 15,0 2-35-15,0 3 296 16,0-10 32-16,0 0-253 0,0-5-21 16,0 4-3-1,0-2-16-15,0-4-35 0,0 0-10 16,0 0-13-16,0 0-1 16,0 0 14-16,0 2-1 15,0-2 19-15,0 2 16 16,0-2 11-16,0 0-3 15,0 0-6-15,0 0-12 16,0 4-11-16,0-2 5 16,18 4 5-16,-6 4-2 15,15-4-9-15,3-2-1 16,6 2-1-16,13 6 1 16,-1-5-7-16,6-1-7 0,4 0-2 15,11-4-6 1,-6 8 0-16,10-8-4 0,-10 0 3 15,19-2-3-15,-10 4 1 16,4-4-1-16,-7 0 4 16,-6 0-4-16,-2 0 0 15,-4 0 0-15,0 0 0 16,-11 0 1-16,-1 0-1 16,0-4 1-16,-6 2 1 15,-2-6-1-15,5 4-1 16,-21 2 0-16,6-2 0 15,-12 2 0-15,-3 2 0 16,-6-4 0-16,-6 4 2 0,0 0-2 16,0-2-19-1,-12-11-32-15,-12 1-69 0</inkml:trace>
  <inkml:trace contextRef="#ctx0" brushRef="#br2" timeOffset="-191277.257">3176 14875 1544 0,'-6'22'415'0,"6"0"811"16,-6 13-1135-16,6 12-57 15,0 12 5-15,0 12 24 16,0 9-27-16,6 6-15 15,9 1-21-15,10-8 5 0,-7-13-5 16,-12-14-4-16,15-18-38 16,-9-13-74-16,-6-17-498 15</inkml:trace>
  <inkml:trace contextRef="#ctx0" brushRef="#br2" timeOffset="-190955.339">3104 15060 1407 0,'0'-3'1933'0,"0"0"-1831"16,0 3-62-16,0 0-34 15,21 0-5-15,9 0 12 16,12 20 2-16,16 18 0 0,-4 7-6 16,22 9 2-16,-19 8-11 15,3-3-3-15,-17-3-4 16,-1-9-8-16,-15-19 7 15,-15-10 5-15,-6-9 3 16,-3-9 1-16,-3-6 23 16,0-28 9-16,0-20-20 15,-3-13-10-15,-15-12-3 16,-9 0-4-16,15 0-10 16,-9 8-5-16,9 15-7 15,12 14-14-15,0 18-94 16,0 11-797-16</inkml:trace>
  <inkml:trace contextRef="#ctx0" brushRef="#br2" timeOffset="-190675.575">3774 15303 1975 0,'0'23'314'0,"0"-12"559"16,0 8-786-16,0-7-33 15,0-1 1-15,21 0-7 16,0-5-17-16,9 0-20 16,-2-6 9-16,2 0-2 15,-3-14-5-15,0-16-6 16,-9-5-7-16,-3-4 0 0,-15-1 0 16,0 6-13-16,-15 7 3 15,-9 3 10-15,-9 16-6 16,0 8 6-16,-4 0-23 15,16 2-71-15,-6 18-142 16,21-4-1894-16</inkml:trace>
  <inkml:trace contextRef="#ctx0" brushRef="#br2" timeOffset="-190111.256">4320 14998 2318 0,'0'6'163'0,"0"0"549"0,0 5-610 16,0-1-66-16,15 2-7 16,3 8 9-16,4 3-7 15,-7 7-13-15,9-4-11 16,-12-1-7-16,-6-1 5 15,6-4-2-15,-3-5-3 16,-9-5 0-16,0-8 0 16,0-2 5-16,0 0 7 15,0-6 0-15,0-21-6 16,0-7-5-16,0-5-1 16,0 7-4-16,0 3-13 0,0 12 9 15,0 6 8 1,6 7 0-16,0 4-7 0,0 0-33 15,6 12 11-15,-3 6 15 16,3-1 13-16,-9 1 1 16,12-4 1-16,-9-5 4 15,1-5-4-15,2-4 0 16,-3 0-1-16,-6 0 0 16,12-10 29-16,3-17-15 15,-3-4-10-15,-6-1-4 16,-3 5 1-16,6 7 5 15,-3 14-2-15,-6 6-4 16,9 0-4-16,3 18 4 16,0 13 4-16,9 2 4 15,-3 1-3-15,4 3 0 0,-13-9-5 16,0-4-17-16,3-7-63 16,-12-13-161-16</inkml:trace>
  <inkml:trace contextRef="#ctx0" brushRef="#br2" timeOffset="-189160.472">4806 15116 1345 0,'9'0'413'0,"6"-6"-374"15,-6-12-39-15,0-3-4 16,-3 4 4-16,0-4 97 16,-6 4 146-16,0 5-6 0,0 4 89 15,-6-1-179-15,-9 9-8 16,-3 0-76-16,3 0-42 16,0 14-10-16,-3 12 2 15,15 7 9-15,-3-1-2 16,6 3 2-16,0-3-9 15,0-6-1-15,9-6-11 16,15-9 11-16,-6-10-12 16,6-1-11-16,4 0 0 15,-1-13-11-15,-6-20-26 16,-3 0-35-16,-12-5 41 16,0 7 42-16,3 5 16 15,-9 8 69-15,0 3 32 0,0 12-8 16,0 3-24-1,0 0-46-15,0 0-39 0,3 3-6 16,12 14 6-16,-3 7 8 16,9-6-3-16,-12 5-5 15,0 1 6-15,7-9-5 16,-10-2-1-16,-3-6-4 16,-3-5 1-16,9-2 3 15,-3 0 5-15,-6 0 6 16,0-2 19-16,6-17-3 15,-6 3-16-15,0-6-2 16,6 2-5-16,3 6-3 0,-9-1 0 16,12 9-1-1,-12 4 1-15,6-2-1 0,-6 4-4 16,3 0-10-16,-3 0-3 16,0 0-6-16,9 0-2 15,-9 0-1-15,9 0 5 16,-3 6 9-16,0-2 4 15,-3-2 8-15,-3-2 0 16,0 0 0-16,15 0 16 16,-15 0 16-16,12-18 0 15,-3-8-27-15,3-5-5 16,-6 0-7-16,1 5-2 16,8 12 1-16,-6 14 0 15,-3 0-14-15,18 14-18 16,-6 21 34-16,0 4 6 0,6 1 1 15,0-7 8-15,-6-10-9 16,1-23-19-16,-4 0-128 16,-3-3-2223-16</inkml:trace>
  <inkml:trace contextRef="#ctx0" brushRef="#br2" timeOffset="-188717.619">5446 14826 1492 0,'-9'6'418'0,"6"2"91"16,3 4-100-16,0-4-282 15,0 2-34-15,0 5 15 16,0-1-11-16,0 10-24 16,0 1-13-16,3 2-15 15,6-1-9-15,0-2-12 16,-3-10-8-16,-3 1-6 15,18-6-2-15,-9-7-8 16,3-2-7-16,-3 0 7 0,10 0 0 16,-13-11 4-16,0-16-4 15,-9-2-8-15,0 1-19 16,0-3-11-16,-12 5-36 16,-22 10-16-16,-11 11-2 15,9 5-95-15,3 0-440 0</inkml:trace>
  <inkml:trace contextRef="#ctx0" brushRef="#br2" timeOffset="-187703.846">5672 14694 1934 0,'0'0'793'0,"0"0"-357"16,0 12-342-16,21 2-25 15,1 4-26-15,-4 5-14 0,9 3-12 16,-9-1-10 0,0 3-6-16,3 2-1 0,-15-3 0 15,3-7-1-15,-3 0-4 16,-6-12 2-16,0-1 2 16,0-7-13-16,0 0 14 15,0 0 0-15,6-19 0 16,-6-17-32-16,0-3-3 15,6-1 4-15,-6-5-8 16,3 7 15-16,6 11 0 16,-9 13 0-16,16 8 18 15,-10 6-5-15,-3 0 11 16,6 14 22-16,3 4 5 16,3 6-1-16,-3-4-5 15,-3-4 12-15,9-3 14 0,-6-7-13 16,0-3-9-16,6-3-11 15,3 0-10-15,1-3 12 16,-4-16-4-16,3-8-6 16,-12 3 0-16,0-5-2 15,3 2-3-15,-6 7 2 16,-6 2 5-16,0 6 5 16,0 9 9-16,0 3-9 15,0 0 5-15,0 0-10 16,0 0-7-16,0 0-1 0,0 7-1 15,6 7 1 1,3 1 0-16,-3 2 2 0,0-5 1 16,9-6-2-16,-9 3 2 15,6-9-3-15,-9 0 1 16,13 0 7-16,-4 0 4 16,3-12 0-16,-3-11-2 15,3-1-4-15,-3-2 2 16,-6-3-3-16,-3 4 2 15,-3 5 14-15,0 12 2 16,0 2 0-16,0 6-5 16,0 0-10-16,0 0-8 15,0 3-7-15,18 27-3 16,-9 13 2-16,21 27 2 16,1 18 5-16,-4 17-6 0,0 10-1 15,-18 2-4-15,0-4 2 16,-9-15-1-16,0-17 11 15,-12-19 0-15,-21-16 13 16,-7-20-4-16,-8-15-3 16,0-11 1-16,3-25 0 15,-1-30-4-15,19-21-3 16,18-13 0-16,9-4-2 16,0-4-6-16,36 10-13 15,22-21-27-15,-7 21-111 16,-12 13-1572-16</inkml:trace>
  <inkml:trace contextRef="#ctx0" brushRef="#br2" timeOffset="-174992.629">11621 15226 1275 0,'0'-16'457'0,"0"-5"-457"15,0-1 0-15,6 2 4 16,3 0 22-16,3 9-26 16,0-1 5-16,-6 2 273 0,-3 5 41 15,16-10-108-15,-7 4 73 16,0-9-70-16,3-2-120 16,9-3-49-16,-3-1-16 15,12-5-10-15,-3 5 9 16,4-1 2-16,8 1-9 15,6 0-8-15,13-2 7 16,-4 2-3-16,15-5-8 16,1 5 0-16,2 5-2 15,10-2 3-15,-1 3 0 16,16 6 3-16,-10-2-4 16,4 7-3-16,-4 1 1 15,-2 2-2-15,3 3-1 16,-4 3-4-16,-2 0 3 15,-1 0 2-15,1 15-5 0,-4 8 1 16,7-2-1-16,-4 5 1 16,-5 4-1-16,-4 1 0 15,4 1-6-15,-13 6 0 16,-15-3-6-16,-6 2-8 16,1 0 9-16,-19 5 7 15,0-8 4-15,-15 1 0 16,-6 0 0-16,-6 3 4 15,0-3-4-15,0 3 1 16,-18 7 5-16,-9-5-6 16,-15 5 7-16,-1-4-2 15,-14 5 0-15,-9 2-4 16,-10 0-1-16,-8 3 3 0,-10-7-3 16,-18-1-4-16,-14-11 3 15,-31-13 0-15,-48-19 0 16,-40 0 1-16,13-36 1 15,60-7 5-15,45-8 8 16,45-2 7-16,-8-14 10 16,-1-20-27-16,19-19-4 15,33-7-2-15,39 3-39 16,51-26-30-16,27 26-91 16,7 23-781-16</inkml:trace>
  <inkml:trace contextRef="#ctx0" brushRef="#br2" timeOffset="-173858.984">9339 11914 2111 0,'0'18'797'16,"0"-10"-387"-16,0 10-323 0,0 4-72 16,22 8-5-1,20 12 20-15,3 13-10 0,15 12-9 16,4 6 0-16,-1 4-4 15,-5 4-1-15,11-1-3 16,-12-11-3-16,-11 0 0 16,-10-17 0-16,-3-5 0 15,-18-12-19-15,6-9-14 16,-21-8-37-16,0-13-75 16,0-5-200-16,-21 0-1003 0</inkml:trace>
  <inkml:trace contextRef="#ctx0" brushRef="#br2" timeOffset="-173530.061">9539 12637 2008 0,'0'0'55'16,"0"6"852"-16,0-4-640 15,0 8-182-15,21-5-45 16,12 0 34-16,-3 5-23 15,3 5-7-15,4-2-16 16,5 6-10-16,-3-8-6 16,-3 4-2-16,-3-9 2 15,-5-3 2-15,-1-3 0 16,-9 0-2-16,0 0 6 16,-3-3 3-16,-3-12-1 0,3-11 3 15,-9-12-10 1,3-4-8-16,0-13-5 0,0-4 0 15,-9-8-8-15,6-3-12 16,-6-20-19-16,0 17-76 16,0 10-502-16</inkml:trace>
  <inkml:trace contextRef="#ctx0" brushRef="#br2" timeOffset="-169276.302">28532 12584 2243 0,'0'0'327'15,"0"0"-149"-15,0 0-12 16,0 0-67-16,0 0 151 15,0 0-154-15,0 0-48 16,0 2 4-16,0-2-4 16,0 0-15-16,0 0-12 15,0 6-5-15,0-2 2 0,0 2-2 16,0-2 1-16,0 14-11 16,0 3 0-16,0 20 0 15,0 12 0-15,0 11 1 16,0 9-1-16,0 19-3 15,0 9 2-15,0 8-1 16,0 8 0-16,12 7-2 16,3-2 3-16,-3 2-2 15,-3-3 1-15,6 3-4 16,-3-4 2-16,-3-7 1 16,3 5-2-16,-12-8 3 15,0 6 1-15,6-5-3 16,-6 3 1-16,0 2-3 15,0-1 1-15,0-4 2 16,0-2-2-16,7-4-1 0,-7 3 2 16,0-8-2-16,0 5 0 15,0-4-2-15,0 3 2 16,0-2 0-16,0 1 3 16,0-4 0-16,0-5-3 15,9-6 1-15,-3-3 6 16,6-6 0-16,-9-6 1 15,15 2-1-15,-9 4-2 16,0-8 1-16,-3 2 1 16,-6-6-2-16,6-8 1 15,0-10-2-15,0-8 1 16,-6-9-2-16,9-6-1 16,-3 1-1-16,0-3 3 0,-6-3-1 15,3-7 1 1,-3-2-3-16,0-1 2 0,12-8-3 15,-12 0 0-15,0-3 0 16,0 0-10-16,0-53-19 16,0-3-33-16,0-14-185 0</inkml:trace>
  <inkml:trace contextRef="#ctx0" brushRef="#br2" timeOffset="-167377.088">28746 12519 697 0,'0'-6'1510'0,"0"4"-1098"0,0-4-165 15,-6-3-29 1,6 3-81-16,0 1-49 15,0-2-31-15,-9-5-4 0,9 7 5 16,-6-4-10-16,0-3-6 16,0 4-10-16,6-1-11 15,-6 3 0-15,6-3-9 16,0 6-4-16,0 1-8 16,-9 2 0-16,9-4 0 15,0 4 0-15,0 0 2 16,0 0-4-16,0 0 2 15,0 0-3-15,0 0 1 16,0 0-2-16,15 0-1 0,24 0 5 16,12 0 5-1,22 0 2-15,17 0-3 0,22 0 2 16,12 0-2-16,3 0 2 16,21 6-2-16,-13 6 0 15,-2 0 1-15,0-3 0 16,-15-1 2-16,-16-2-7 15,-17 0 0-15,-13-3 4 16,-20 0-2-16,2-1 8 16,-15 2-3-16,-3 2 1 15,4-6-1-15,-7 0 2 16,6 2-5-16,-6-2-1 16,-6 3-1-16,-9 1-1 15,-5-2-1-15,-7 4 0 16,3 0-4-16,-9 6 4 0,6 2 0 15,0 10 0-15,0 5 0 16,-3 10 4-16,6 9 0 16,0 9 0-16,-3 10 2 15,0 8-4-15,6 13 0 16,-12 9 2-16,6 11-4 16,3 9 4-16,-6 9-1 15,6 3 0-15,-3 2 1 16,6 5-4-16,-6-5 2 15,9 0 2-15,-9 1-1 16,3-2-1-16,-9-2-1 16,19-4 1-16,-10-2-1 15,6-4 0-15,0-2 1 16,3-1-1-16,-3-7-1 16,9-3 0-16,-6-9 2 0,-6-5-2 15,3-5 1-15,-2-1-1 16,2-11 0-16,-9 9 0 15,0-6 0-15,0-3 1 16,-3 4-1-16,6-12 0 16,0 5 2-16,-9-7-1 15,6-6-1-15,-3 1 1 16,-3-6-1-16,15-4 0 16,-9 2 1-16,-6-2 1 15,9-5-2-15,-6 5 2 0,-3 1 0 16,9-5 1-1,-9 8-1-15,0-5 1 0,0 3 3 16,6-4-2-16,0-1 2 16,-6-2-2-16,0-6-2 15,0 3 0-15,0-3 0 16,0 1 0-16,0-11-2 16,0 2 1-16,6-3 1 15,-6-13-2-15,0-3 2 16,0-5-1-16,0-6-1 15,0 6 0-15,0-6 3 16,0 0-1-16,0 0 2 16,0 0-1-16,0 0-2 15,0 0-1-15,0 0 1 16,0 0-1-16,0 0 0 0,0 0 0 16,0 0-2-16,0 0 1 15,0 0 0-15,0 0 1 16,0 0 0-16,0 0 0 15,0 0 2-15,0 0-2 16,0 0 0-16,0 0 0 16,0 0 0-16,0 0 0 15,0 0 0-15,0 0 0 16,0 0 0-16,0 0 2 16,0 0-2-16,0 0 0 15,0 0 0-15,0 0 1 16,0 0 1-16,0 0-2 15,0 0 0-15,0 0 0 0,0 0 2 16,0 0-2 0,0 0-5-16,-6 0-7 0,0-14-14 15,-9-36-20-15,12 6-22 16,-12-6-171-16</inkml:trace>
  <inkml:trace contextRef="#ctx0" brushRef="#br2" timeOffset="-165842.7">28719 17289 2223 0,'0'0'656'16,"0"-2"-444"-16,0-1-86 15,0 3-22-15,0 0-25 16,0 0-30-16,0 0-12 16,0-3-10-16,0 3 1 15,0 0-3-15,0 0-3 16,12 0-4-16,9-3 4 16,12 3-4-16,13-3-2 15,2-3-2-15,21 3-7 16,13 3 2-16,8 0-5 15,19 0 8-15,6 0-2 0,8 0 0 16,16 0 1-16,0-3-1 16,12 1-2-16,-6-7 1 15,-3 3-3-15,-9-2 1 16,-13-2-3-16,-8 4 2 16,-21 0-1-16,-7-3 0 15,-18 7 2-15,-8-1 0 16,-16-3-1-16,0 0-1 15,-15 3 0-15,1-5 0 16,-10 2 0-16,3 0-2 16,-12-1 1-16,6 0-1 15,0 1-3-15,-15 2 2 0,0 2-2 16,0-5-3-16,0-5-12 16,-48-16-28-16,-10-2-56 15,7-5-1536-15</inkml:trace>
  <inkml:trace contextRef="#ctx0" brushRef="#br2" timeOffset="-164130.839">18011 12403 3063 0,'0'-4'418'0,"0"-7"-346"16,0 0-16-1,0-1-22-15,6-3-5 0,15 3-14 16,0 4-9-16,21-7-3 15,-3 9-3-15,22 6-2 16,-10 0-5-16,0 9 2 16,1 23 1-16,-13 12-9 15,-6 12 5-15,-15 5-1 16,-9 8-1-16,-9 14 8 16,0 4 2-16,-27 7 4 15,-18 5 1-15,0 1 0 16,-7-6 1-16,-2-3 3 15,9-12 2-15,14-8-5 16,4-8 0-16,6-13-4 0,15-6-2 16,6-12-2-16,0-8-3 15,0-13-1-15,6-2 4 16,15-9 2-16,-6 0 1 16,16 0 2-16,-13 0-2 15,-6 0 4-15,3 0-5 16,-15 0 1-16,0 0-1 15,0 0 0-15,0 0 0 16,0 15 0-16,0 18 0 16,0 13 6-16,0 13 4 15,0 8-7-15,0 12 4 16,0 2-3-16,-6 13-1 16,6 0 2-16,0 8-1 0,0 10-1 15,0 4 0-15,0 8-2 16,0 7 1-16,0 4-2 15,6 5 0-15,-6 6 1 16,0 4-1-16,0-1 0 16,0 9 0-16,0-3 1 15,0-3-1-15,0 4 0 16,0-16 0-16,0-2 4 16,0-6-3-16,-6-13 7 15,-6-10 0-15,-3-10-1 16,-10-17 6-16,-8-18-1 15,-12-17 2-15,-15-12-4 16,-4-18-3-16,-17-17-7 16,5 0 0-16,-8-28-21 15,2-56-16-15,25 10-32 0,21 1-167 0</inkml:trace>
  <inkml:trace contextRef="#ctx0" brushRef="#br2" timeOffset="-161747.784">28580 12990 2463 0,'-3'0'412'0,"3"0"-277"16,-6 0 4-16,6 0-15 16,0 0-31-16,0 0-37 15,0 0-16-15,0 0 19 16,0 0-10-16,0 0-9 15,0 0-12-15,0 0-13 16,0 0-5-16,0 0-5 16,0 0 2-16,0 0 1 15,0 0-8-15,0 0 0 16,0 0 0-16,6 0 0 16,12 0 3-16,9 0 2 15,7 0 0-15,8 4 0 0,6-2-4 16,3 8-1-16,1-7 0 15,2 3 5-15,9 0-5 16,-8 0 2-16,8 2-2 16,-12 0-1-16,10-2 1 15,-19 0 3-15,6 0-3 16,-5 0 0-16,5-4 0 16,3 2 1-16,1-2 3 15,2 2-2-15,3-1 4 16,4 5-4-16,-4-4-2 15,3 1 0-15,-14 1 1 16,-1 0-2-16,-9 3 1 0,-6-3 0 16,3-1 0-16,4 1 3 15,-4-3-2-15,0 0-1 16,3 3 0-16,-3-6 3 16,1 0-3-16,5 0 2 15,-6 0-1-15,6 0 1 16,1 0 1-16,-1 0-1 15,-3 0-2-15,3 0 1 16,7 0-1-16,2 0 0 16,-12 0 2-16,12-6-2 15,-2 0 1-15,-16 0-1 16,9 1 1-16,-6-1 1 16,-6-6 0-16,-2 5 2 15,2 5 1-15,-6-3 0 0,-9 1-3 16,0-2 2-16,-6 6-1 15,-6 0 2-15,0 0 0 16,0 0 1-16,0 0-6 16,0 0 0-16,0 0-7 15,-30 0-12-15,-9 0-31 16,5 0-200-16</inkml:trace>
  <inkml:trace contextRef="#ctx0" brushRef="#br2" timeOffset="-158593.471">29286 11934 3099 0,'0'-6'185'0,"0"4"-99"16,0-2-1-16,0 4-14 0,0 0-20 15,0 0-35 1,0 0-16-16,0 4 2 0,0 22-2 15,0 12 7-15,0 14 9 16,0 10-1-16,0 5-3 16,0 9-5-16,0-3-2 15,0 1 0-15,6-7-4 16,-6-9-1-16,3-5 1 16,-3-8 1-16,0-17-1 15,9-4-1-15,-9-9 0 16,0-9 0-16,0-6 2 15,10 0-1-15,-10 0 2 16,0 0 5-16,0-15 4 16,6-9-8-16,0-4-4 0,-3-9 1 15,12 15-1-15,-3-4-3 16,15 1 3-16,0 8-3 16,0 8 1-16,-3 3-4 15,4 6-3-15,5 0-3 16,-18 4-8-16,9 24 2 15,0 4 3-15,-15 3-6 16,3-3-4-16,-12 1 1 16,0-3 5-16,0-8 9 15,-27-1 10-15,-18-9-1 16,-9-3-6-16,2-9-13 16,-5 0 0-16,6-15-12 15,11-7-78-15,7 4-472 0</inkml:trace>
  <inkml:trace contextRef="#ctx0" brushRef="#br2" timeOffset="-158100.539">29709 12496 2707 0,'0'3'404'16,"0"5"-325"-16,0 4-46 15,0 13 42-15,0 1-4 16,0 6-35-16,0 3-18 15,0-1-6-15,0-2-3 16,0-2-3-16,0-6-2 16,0-5-2-16,0-9 1 15,0-5-2-15,0-5 6 16,0 0 13-16,0-2 21 16,6-28-18-16,-3-7-4 15,15-4-15-15,-9-7-4 16,15 11-7-16,-6 5 2 0,1 12 4 15,2 4-1-15,-12 16-1 16,15 0-9-16,-18 11-3 16,12 22 2-16,-6 7 7 15,-3 8 5-15,-9-5-2 16,6 2-3-16,-6-10-15 16,0-3-15-16,0-9-55 15,0-14-304-15</inkml:trace>
  <inkml:trace contextRef="#ctx0" brushRef="#br2" timeOffset="-157725.272">30014 12754 2826 0,'0'0'318'15,"0"0"-253"-15,0 0-14 16,15 0 14-16,6 0-13 16,6-12-33-16,6-8-19 15,-9-6-3-15,1-5-7 16,-16 3-9-16,0-3 4 16,-9 9-12-16,0 4 27 15,-12 3 40-15,-19 13-14 16,1 2-3-16,0 0 10 15,-9 26 5-15,6 16-13 16,9 4-10-16,2 4 3 0,22-9 0 16,0-4-5-16,22-10 0 15,14-7 2-15,18-14 1 16,12-6-16-16,49-8-17 16,-24-25-77-16,-13-7-535 0</inkml:trace>
  <inkml:trace contextRef="#ctx0" brushRef="#br2" timeOffset="-155628.655">27309 12728 1300 0,'0'-6'1780'16,"0"0"-1631"-16,7-7-37 15,-7 7-29-15,0-1-9 16,0 1-20-16,3-3-20 16,-3-1-11-16,0 2 2 15,0-4-6-15,0 4-7 16,0 0-1-16,0-9-5 15,-16 9-2-15,-11 0-4 16,-6-2-4-16,-12 10 0 16,6 0 1-16,-10 0-1 15,13 18-2-15,3 7-1 16,0 3-1-16,27 5-2 0,-3-5-5 16,9 4-4-16,0 1 2 15,27-1 12-15,0 3 4 16,3 6 1-16,12-3 0 15,-8 1 0-15,-19-1 0 16,9-7 0-16,-15-1-7 16,-9-7-7-16,0-5-3 15,-3-4 13-15,-30-5 4 16,-7-6 1-16,1-3-1 16,-6 0 0-16,12-8 0 15,9-19 6-15,11-5-3 16,13-3 15-16,0-3-5 15,16-1-7-15,26 4-6 0,6 6 0 16,12 0-18-16,1 5-16 16,-16 13-28-16,15-1-57 15,-23 9-231-15,-10 3-2137 0</inkml:trace>
  <inkml:trace contextRef="#ctx0" brushRef="#br2" timeOffset="-155269.525">27500 12830 2875 0,'-9'0'340'0,"-3"0"-250"15,-10 0-20-15,1 12-5 16,-6 14-14-16,12 3-22 15,-6 5-16-15,0 9 2 16,9-8-2-16,6-3-2 16,6-10-3-16,0-3-4 15,0-11-1-15,6-4-2 16,21-4 1-16,6 0-2 16,0-19-2-16,-3-9-6 15,4-4-2-15,-22-5 0 16,-3 2-3-16,-9-3-14 15,0 9 16-15,-18 9 7 16,-13 2-2-16,-5 12-11 0,-3 6-12 16,-6 4-28-16,5 22-61 15,13-3-341-15</inkml:trace>
  <inkml:trace contextRef="#ctx0" brushRef="#br2" timeOffset="-154927.261">27660 12847 3251 0,'0'0'199'16,"0"0"-130"-16,0 0-28 16,-9 3-15-16,-1 21-9 0,-5 5-4 15,3 5-2 1,6 5-4-16,6-5-2 0,0-3-2 15,0-11 0-15,9-6-2 16,22-7-1-16,-1-7-1 16,18 0-7-16,-9-13-8 15,-6-15-5-15,-5-3 8 16,2-1 9-16,-27 2-4 16,-3-1-2-16,0 5 6 15,-33 9 4-15,2 11-5 16,-8 6-3-16,-9 0-8 15,12 11-31-15,-4 15-66 0,22 0-418 16</inkml:trace>
  <inkml:trace contextRef="#ctx0" brushRef="#br2" timeOffset="-154606.95">27986 12818 3331 0,'-9'0'152'15,"5"0"-90"-15,-5 9-23 16,3 11-4-16,-3 9-11 0,9 4-10 16,0 1-8-1,0-3-2-15,28-15 2 0,-1 3 4 16,6-13-3-16,6-6-2 15,0 0-5-15,1-19 0 16,-4-13 0-16,-9-3 0 16,-12-3-6-16,-15 3-2 15,0 0 1-15,-27 11 1 16,-24 10-8-16,-55 14-24 16,15 0-61-16,13 20-773 0</inkml:trace>
  <inkml:trace contextRef="#ctx0" brushRef="#br2" timeOffset="-152416.949">29247 13660 2853 0,'-9'-1'348'0,"0"-6"-262"16,-9 3-28-16,3 2-18 16,-6 2 2-16,-6 0-21 15,-4 0-13-15,-2 8-7 16,0 16 4-16,3 5 2 16,3 2-2-16,-1-3-5 0,10-2 1 15,9-6 5-15,6-1-6 16,3-7 0-16,0-4-5 15,3-8 5-15,24 0 8 16,1 0 4-16,8-8-8 16,0-11-4-16,-6 0-8 15,-6-2 7-15,1 13 1 16,-13 2-1-16,-12 6 1 16,6 0-6-16,-6 0-2 15,6 16 4-15,0 9 4 16,9 1-5-16,0-3-13 15,15-12-16-15,-6 1-23 0,31-12-84 16,-13 0-307-16,0-8-1662 16</inkml:trace>
  <inkml:trace contextRef="#ctx0" brushRef="#br2" timeOffset="-152013.39">29480 13811 2356 0,'0'-4'503'15,"0"2"-254"-15,0 2-130 16,-13 0-32-16,7 0-32 15,0 0-28-15,-6 0-12 16,12 0-2-16,-6 17 1 16,-3 0-1-16,9 4 1 15,0-6-4-15,0 2-3 16,0-9-2-16,0 2-4 16,15-10-1-16,9 0 0 15,4-10 6-15,-1-24-6 0,3-10-6 16,-12-14-1-16,-3-9 1 15,-9-4-8-15,-6-5 14 16,0 6 0-16,0 9 16 16,-12 14 16-16,3 15 10 15,0 19-4-15,9 13-17 16,-9 0-21-16,9 14-4 16,-6 37 0-16,-3 16 4 15,9 12 3-15,0 6-3 16,0-9-3-16,0-9-13 15,0-11-15-15,15-18-10 16,3-9-11-16,6-8-30 16,9-15-42-16,16-6-159 0,-7 0-176 15,0 0-497-15</inkml:trace>
  <inkml:trace contextRef="#ctx0" brushRef="#br2" timeOffset="-151597.245">29860 13827 1230 0,'0'-11'1046'0,"0"0"-403"16,0 2-353-16,-15-1-131 15,3 5-66-15,0 5-39 16,-3 0-24-16,2 0-12 16,-5 0-4-16,3 24-6 15,0-2 0-15,6 5-4 16,-9-1 1-16,18-2-1 16,-3-1-3-16,3-5-1 15,0-7 7-15,0 1-5 0,21-12-2 16,3 0-4-1,3 0-3-15,7-29 3 0,-1-15-9 16,-3-12-17-16,-3-7-14 16,-15-8-7-16,3-11 6 15,-15-3 21-15,0 3 24 16,0 14 20-16,-12 14 20 16,-3 18 14-16,15 19 1 15,-6 17-27-15,-3 0-28 16,9 26-5-16,-6 29 5 15,6 16 4-15,-6 14-1 16,6 5-2-16,0-1 1 0,0-15-2 16,0-14 0-16,21-11-5 15,-3-19-3-15,3-13-31 16,13-11-24-16,2-6-24 16,-6-11-160-16,3-14-700 0</inkml:trace>
  <inkml:trace contextRef="#ctx0" brushRef="#br2" timeOffset="-151402.443">30147 13687 3041 0,'0'0'260'0,"0"0"-143"15,0 0-47-15,0 0-18 16,0 10-24-16,0 16-5 16,0 2-2-16,0 5-3 15,0-1-4-15,0-4-6 16,0 3-3-16,0-9-5 0,0-3 0 15,0-8-8-15,12-8-23 16,6-3-22-16,15-18-60 16,0-23-297-16,-18 1-1908 0</inkml:trace>
  <inkml:trace contextRef="#ctx0" brushRef="#br2" timeOffset="-151281.084">30216 13445 2809 0,'0'0'398'0,"-6"0"-292"15,6 0-37-15,0 0-28 16,0 0-20-16,0 6-21 16,0 8-53-16,0-2-256 0</inkml:trace>
  <inkml:trace contextRef="#ctx0" brushRef="#br2" timeOffset="-150470.812">28580 14241 1926 0,'0'0'631'16,"0"0"-334"-16,0 0-48 16,0 0-83-16,0 0-57 15,0 0-43-15,0 0-29 16,9 0-2-16,-3 0 0 15,27 0-2-15,7 0 1 0,5 0-3 16,30 0-13-16,28 0-4 16,3 0-4-16,54-19-7 15,27 0 1-15,39-16 2 16,-18 4-2-16,-42 9 4 16,-48-2-4-16,-46 12 0 15,10 1-1-15,9 6-3 16,2-1 0-16,-17 6 2 15,-4 0 5-15,-12 0-4 16,-8 0-1-16,-4 0-1 16,6 0-1-16,-18 0 0 15,7 0 0-15,-10 0-1 0,-18 0-5 16,-3 0-4 0,-6 0-14-16,-6 0-25 0,-27 0-63 15,3 0-625-15</inkml:trace>
  <inkml:trace contextRef="#ctx0" brushRef="#br2" timeOffset="-147729.654">27225 13827 2593 0,'3'-11'464'16,"6"2"-292"-16,-3 0-63 15,0-5-8-15,0 1-18 16,0 6-36-16,3-8-18 16,-9 5-7-16,0 4-5 15,0-4-7-15,-9 4-9 16,-9 0-1-16,-15 6-7 0,-9 0-3 16,5 0 1-1,1 2 3-15,3 18-5 0,12 1 0 16,9 6-1-1,3 3-1-15,9-2-6 0,0 4 2 16,27 1 6-16,12 2 8 16,0-3 2-16,-5 1 1 15,-1-7 0-15,-9 1 1 16,-12-11-1-16,-3 2-3 16,-9-4-2-16,0-2 5 15,-27-6 10-15,-3-6-6 16,-13 0-3-16,13 0 0 15,-3-8 9-15,15-18 1 16,9-5-4-16,9-1 11 0,0-3-17 16,30 3-1-16,12 0-5 15,-2 5-8-15,2 7-16 16,12 3-21-16,-21 8-93 16,-2 6-669-16</inkml:trace>
  <inkml:trace contextRef="#ctx0" brushRef="#br2" timeOffset="-147432.183">27442 13889 2937 0,'-6'8'232'0,"-6"11"-150"15,6 4-10 1,6 0 3-16,0 12-23 0,0-11-25 15,0 1-7-15,15-3 4 16,3-11-7-16,10-11-3 16,2 0 0-16,3 0-10 15,0-16-4-15,-12-15-11 16,-3-4 3-16,-15 0 0 16,-3 0-13-16,0 5 14 15,-21 8 4-15,-15 7-3 16,-6 9-8-16,-7 6-7 15,-11 0-29-15,24 12-77 16,3 8-671-16</inkml:trace>
  <inkml:trace contextRef="#ctx0" brushRef="#br2" timeOffset="-147123.593">27699 13880 3198 0,'-6'6'235'16,"0"3"-182"-16,-3 8-10 15,9-2-4-15,0 6-11 16,15-1-13-16,0-4-10 16,27-9 2-16,-3-1-3 15,-2-6-4-15,-4 0 0 0,-6-6-13 16,-6-14 3-16,-12-6 7 15,-9-3-5-15,0 2 8 16,-9 1 0-16,-24 6-1 16,-9 10-8-16,-1 10-18 15,-5 0-26-15,0 10-36 16,6 13-128-16,8-3-747 0</inkml:trace>
  <inkml:trace contextRef="#ctx0" brushRef="#br2" timeOffset="-146797.816">28076 13713 3091 0,'0'0'318'0,"0"0"-244"15,0 0-44-15,0 0-9 16,0 4 1-16,0 18-10 15,0 9-3-15,0 6-4 16,0 7 2-16,-12-3-1 16,6 0-5-16,-12-6 2 15,15-12-2-15,3-2 2 16,0-12 2-16,0 2 3 16,0-7 7-16,12-4 3 15,27 0-3-15,0 0-6 0,16-6-9 16,2-14-6-16,-6-1-34 15,10-9-44-15,-22 10-85 16,-21-1-812-16</inkml:trace>
  <inkml:trace contextRef="#ctx0" brushRef="#br2" timeOffset="-146596.511">28233 13824 3184 0,'0'9'210'0,"0"9"-167"16,0 11 8-16,0 9 17 15,0 6-14-15,0 12-27 16,0-1-14-16,-6 3-7 16,-9-1-6-16,-9 2-34 15,3-13-102-15,3-19-2513 0</inkml:trace>
  <inkml:trace contextRef="#ctx0" brushRef="#br2" timeOffset="-144750.307">27958 14627 3226 0,'0'0'186'15,"0"0"-122"-15,0 0-35 16,0 0-5-16,0 0-1 16,0 0-23-16,0 0-8 15,0 0-10-15,0 14-28 16,0 1-55-16,0 0-497 0</inkml:trace>
  <inkml:trace contextRef="#ctx0" brushRef="#br2" timeOffset="-144576.244">27986 14998 3021 0,'0'0'193'16,"0"0"-122"-16,0 0-33 15,6 0-38-15,6 0-35 16,3 0-330-16,-3 0-2111 0</inkml:trace>
  <inkml:trace contextRef="#ctx0" brushRef="#br2" timeOffset="-144425.306">28049 15226 2839 0,'-9'0'228'16,"9"4"-178"-16,0 2-30 15,0 2-20-15,0 6-117 16,0-8-214-16</inkml:trace>
  <inkml:trace contextRef="#ctx0" brushRef="#br2" timeOffset="-144296.782">28049 15524 2764 0,'0'5'341'0,"0"-5"-341"0,0 0-7 16,0 0-479-16</inkml:trace>
  <inkml:trace contextRef="#ctx0" brushRef="#br2" timeOffset="-143354.232">29561 14592 2718 0,'0'0'491'0,"0"0"-351"15,0 0-41-15,0 0-38 16,0 0-18-16,0 0-26 16,0 11-12-16,0 21 3 15,0 12 1-15,0 12 2 16,0 8 0-16,0 1 0 15,-15-1-2-15,3 4-5 16,0-13-3-16,-15-12-1 16,9-5 3-16,-16-11-3 15,1-9 0-15,6-12-3 16,-3-6-11-16,-3 0-9 0,-1-62-47 16,1 4-120-16,18-7-934 15</inkml:trace>
  <inkml:trace contextRef="#ctx0" brushRef="#br2" timeOffset="-143165.694">29606 14366 3108 0,'0'0'246'0,"0"0"-186"15,0 0-39-15,0 0-21 0,0 0-29 16,0 0-172-16,0 0-2125 16</inkml:trace>
  <inkml:trace contextRef="#ctx0" brushRef="#br2" timeOffset="-142552.159">28538 15205 2718 0,'0'0'464'0,"21"0"-352"16,15 5-51-16,25-5 37 16,23 0-19-16,55 0-34 15,78 1-7-15,70-1-8 16,33 0-7-16,-9 0 2 16,-40 0-10-16,-71 0-6 0,-53-7-1 15,-47-6-8-15,-34 7-5 16,10 0-16-16,-10 0-8 15,-8-10-28-15,-25 3-82 16,-21 0-615-16</inkml:trace>
  <inkml:trace contextRef="#ctx0" brushRef="#br2" timeOffset="-138571.484">30285 14241 299 0,'0'0'1108'0,"0"-4"-670"16,0 2-183-16,0 2-25 0,0-4-81 15,0-2-104-15,0 3 6 16,9-3 19-16,-3 4 58 16,-6-4 80-16,7 1-41 15,-7-4-42-15,0 3-30 16,9 0-23-16,-9 3-9 15,0 0-19-15,0 3-16 16,0 0-2-16,0 0-8 16,0 0-3-16,0 0-5 15,0 0-10-15,0 20 0 0,0 19 0 16,0 4 4-16,0 8 2 16,0 2-1-16,-9-5-3 15,9-1 4-15,0-9-6 16,0-6 3-16,0-5 0 15,0-9 1-15,0-7 0 16,0-2-2-16,0-9-2 16,0 3 6-16,0-3-2 15,9 0 3-15,9 0 1 16,9 3-2-16,-12-3-3 16,18 0-3-16,3 0-4 15,-15 0-17-15,4 0-28 16,-1 0-43-16,-3 0-76 15,-9 0-612-15</inkml:trace>
  <inkml:trace contextRef="#ctx0" brushRef="#br2" timeOffset="-138254.394">30608 14487 708 0,'0'0'2334'16,"-9"0"-2185"-16,0 0-70 15,9 0 0-15,0 0-14 16,0 1-24-16,0 20-15 16,0 3-4-16,0-3-2 15,0-3-8-15,9-2 2 16,6-6-1-16,-3-5-10 16,7-5 1-16,2 0-4 0,-3 0-6 15,-3 0-3-15,3-15-14 16,-12-1 1-16,-6-2 14 15,0-3 2-15,0 3 6 16,-18 6 0-16,-12 8 0 16,9 4-5-16,-7 0-17 15,1 0-18-15,9 0-65 16,6 10-338-16</inkml:trace>
  <inkml:trace contextRef="#ctx0" brushRef="#br2" timeOffset="-137943.076">30925 14450 3189 0,'-9'5'162'0,"0"6"-103"16,3 0 7-16,-6 6-11 15,12-2-26-15,0 3-14 16,0-4-7-16,18-1-3 15,6-7-2-15,3-5-3 16,7-1-7-16,-1 0-6 16,-9-1-8-16,-6-20-8 15,-3-5 4-15,-9 0 6 16,-6 5 0-16,0-3 10 16,-24 10 5-16,-9 7 4 15,0 7-11-15,-7 0-25 0,-2 7-33 16,15 13-176-16,12 0-478 15</inkml:trace>
  <inkml:trace contextRef="#ctx0" brushRef="#br2" timeOffset="-137472.858">31239 14419 3137 0,'-6'5'181'16,"6"13"-137"-16,-9 8-8 0,9 13 13 15,0 10-9 1,0 13-11-16,0 5-7 0,0 9-9 16,0-5 1-16,0-6-4 15,0-10-2-15,0-15-4 16,0-16-2-16,0-9 4 15,0-13 0-15,0-2 17 16,0-6 4-16,0-29-12 16,0-18-10-16,0-7-2 15,0-17-3-15,0-2 0 16,0 1 0-16,0-1-3 16,0 7-4-16,0 6-2 0,9 15-6 15,6 8-6-15,12 11-7 16,1 11 7-1,5 13-6-15,-6 8 16 0,-9 0-2 16,-6 23-14-16,-6 10 11 16,-6 4 10-16,0 7 6 15,-18-6 5-15,-6-3 1 16,-15-5-2-16,5-8-4 16,-26-10-5-16,15-5-49 15,6-7-251-15</inkml:trace>
  <inkml:trace contextRef="#ctx0" brushRef="#br2" timeOffset="-136717.756">30243 14846 2663 0,'0'0'419'16,"0"0"-255"-16,0 0-56 15,0 0-18-15,0 0-25 16,6 0-31-16,21 0-7 16,13 0 14-16,5 0-4 15,18 0-15-15,13 0-8 0,14 0-6 16,19-8-3-1,-10-8 2-15,19 0-5 0,-9 1 0 16,-13 4-2-16,-23 0 2 16,-10 6-1-16,-24 2-1 15,-17 3 0-15,-10 0-3 16,-12 0-4-16,0 0 0 16,0 0-9-16,-27-2-29 15,-1-4-66-15,-2 2-348 0</inkml:trace>
  <inkml:trace contextRef="#ctx0" brushRef="#br2" timeOffset="-134315.304">31804 14057 3166 0,'-16'0'142'15,"13"0"-104"-15,-12 0-1 16,-3 0 16-16,0 22-12 16,3 26-19-16,-6 13 0 15,9 15 0-15,6 3 1 16,6 6-10-16,0 0-6 16,0-10-2-16,18-7 1 15,18-12-6-15,-15-7-3 16,12-14-26-16,16-12-36 15,-13-8-56-15,-6-15-567 0</inkml:trace>
  <inkml:trace contextRef="#ctx0" brushRef="#br2" timeOffset="-133759.815">32129 14414 2718 0,'0'-16'353'16,"0"1"-206"-16,0-2-26 0,0 2-15 16,-6 4-34-16,-6 2-40 15,-3 7-18-15,3 2-10 16,0 0-1-16,-6 0-3 15,15 5 0-15,-9 16 0 16,12 1 0-16,0 3 0 16,0 3 0-16,0 2-1 15,12 4-6-15,9-3 2 16,-9-2 2-16,6-6-2 16,-9 0 2-16,3-3 3 15,-12-7-6-15,0 1-2 16,0-8-3-16,-12-3 11 15,-12-3 0-15,0 0 0 0,0 0 0 16,3 0 4 0,9-15-3-16,12-6 4 0,0-1-5 15,0-2 0-15,12-3-13 16,21-5 1-16,3 4 3 16,6-4-11-16,-2 1-1 15,-7 2 3-15,-9 5 13 16,-3 4 5-16,-15 3 5 15,-6 5 6-15,0-2 2 16,0 8-2-16,-15 0-11 16,-9 6-4-16,-3 0-18 15,-12 0-53-15,5 0-225 16,16 8-2021-16</inkml:trace>
  <inkml:trace contextRef="#ctx0" brushRef="#br2" timeOffset="-133410.128">32377 14415 3108 0,'-12'6'221'16,"-9"3"-159"-16,15 9-12 15,-3 6 0-15,3-2-16 16,6-1-20-16,0 3-5 0,0-7-3 16,0-6-1-16,15-1 2 15,3-4-3-15,3-6-3 16,-3 0 5-16,0 0-6 16,12-9-3-16,-18-11-5 15,-6-7-3-15,-6 1-4 16,0-1-1-16,0 8 0 15,-18 4 1-15,-12 3-7 16,-12 12-25-16,0 0-64 16,8 2-475-16</inkml:trace>
  <inkml:trace contextRef="#ctx0" brushRef="#br2" timeOffset="-133080.531">32558 14408 3301 0,'-6'0'162'0,"6"7"-120"16,-6 8-17-16,6 10 6 15,0 1-6-15,0 6-16 16,6-4-2-16,6 3-1 15,15-9 0-15,-6-4 0 16,4-10-3-16,8-5-2 16,-6-3-1-16,-6 0-3 15,3-17 3-15,-12-6-1 0,-6-13-9 16,-6 4-6-16,0 4-16 16,-18 1-25-16,-15 11-24 15,-12 16-42-15,-1 0-161 16,7 0-884-16</inkml:trace>
  <inkml:trace contextRef="#ctx0" brushRef="#br2" timeOffset="-132587.376">32857 14440 1890 0,'-12'0'1432'16,"3"0"-1332"-16,0 0-22 0,3 0-25 15,-3 0-15 1,9 16-23-16,0 15-7 0,0-3 0 16,0-2 2-16,0 0 1 15,21-1 2-15,-3-11 1 16,9-2-7-16,0-10-2 15,-6-2-5-15,6 0 0 16,-5-2 0-16,-10-18-4 16,3-11 1-16,-15 5-1 15,0-6-2-15,0 6-2 16,-27 3-5-16,-13 11-7 16,10 6-12-16,-18 6-17 15,3 0-27-15,-1 8-136 0,25 2-1369 16</inkml:trace>
  <inkml:trace contextRef="#ctx0" brushRef="#br2" timeOffset="-132330.518">32953 14046 3410 0,'0'0'148'15,"0"0"-103"-15,22 0-26 16,17 22 0-16,6 13 0 16,15 11-12-16,-2 13-3 15,-10 8-2-15,-6 9-2 0,-8 3 0 16,-28 10 0-16,-6-2-6 16,-6 7-1-16,-46-13-1 15,-84 24-10-15,4-26-41 16,2-19-317-16</inkml:trace>
  <inkml:trace contextRef="#ctx0" brushRef="#br2" timeOffset="-120442.57">24919 17112 2315 0,'0'0'976'16,"0"0"-904"-16,0 0-44 15,0 0 3-15,0 0 30 16,0 0-19-16,0 5-22 16,0 10-9-16,-6 6 1 15,0 13 8-15,0 5-1 16,-3 10-5-16,9-2 0 15,-3-1-1-15,3-2 0 16,0 1-2-16,0-4-3 16,12-13-3-16,6 3 0 15,3-5-3-15,6-9 1 16,-15-8 3-16,16-6-1 16,-4-3 5-16,-3 0 4 0,9 0-3 15,3-3-1 1,7-18-5-16,5 7-1 0,15-8-4 15,-12 11 3-15,13-4-2 16,2 4-1-16,-5 6 0 16,11-1 0-16,-6 2 0 15,10 4 0-15,-10 0 0 16,1 0-1-16,11 0 1 16,-12 12 0-16,7 0 0 15,-1 5 0-15,-5-6 2 16,8 5-2-16,-9-1 0 15,1 5 0-15,-7-5-2 0,-6 8 2 16,1-6 0 0,-7-2 0-16,-6 5 0 0,-6 1 0 15,-2-6-2-15,-4 8 4 16,-3-11-2-16,-3 8 1 16,0-7-1-16,-9 0 0 15,0 0-1-15,3-5 1 16,-5 4 0-16,-1-12 0 15,-9 6 0-15,12-4 0 16,-12 2 0-16,6 2 1 16,-6 3-1-16,9-8 0 15,-3 5 2-15,0 0-2 16,0 7 0-16,-6-11 0 16,3 4 2-16,6-6-2 15,-9 4 0-15,0-4 1 0,0 0 1 16,0 0-1-16,0 0 4 15,0 0 0-15,0 0 0 16,0 0 0-16,9 0 0 16,-9 0-3-16,0 0 2 15,6-12-2-15,0-8-2 16,6-7 0-16,0-3 0 16,3 2 0-16,6-3 0 15,7 2-2-15,-7 3 1 16,6 6-1-16,0-4 1 15,6 4 1-15,-9-1 0 16,10 10 0-16,-1-7 0 16,-3 10 0-16,9 2 0 0,-6 0 0 15,7 3 0-15,8-2 0 16,-6 5-2-16,3 0 2 16,10 0 0-16,-13 0 0 15,0 0 0-15,4 8 0 16,-1 4 0-16,3-4 0 15,6 10 0-15,1-9 0 16,2 5 1-16,0 1-1 16,4-1 0-16,2 1 0 15,4 2 0-15,5-5 0 16,-9 3 0-16,10-1 1 16,-10 4-1-16,10-4 0 15,-1 4 0-15,-2-9 1 0,2 8-1 16,0-10 3-16,7 1-3 15,-4 4 0-15,7-6 1 16,-7 2-1-16,4 5 0 16,-1-6 0-16,7 5 0 15,-4 3 2-15,1 0-2 16,2 0 3-16,1-4-1 16,-10 5 0-16,13-5 0 15,-10-5-2-15,7 8 0 16,-13-11 0-16,7 0 2 15,-10 3-2-15,0-3 3 16,7-3-1-16,-1 0 1 0,-2 0 2 16,-1 0 1-16,1-9-2 15,-4-11 0-15,3-3-2 16,-8-4 1-16,8 1-1 16,-11 0 3-16,2-7-3 15,-3-1 2-15,4-3 1 16,-4 0 0-16,4 1-3 15,-1-13 1-15,-6 8 0 16,4-5 0-16,-7 1 0 16,-3 5 1-16,-5-1 0 15,-1 3-2-15,-12-1 0 16,0-2 0-16,-9 3-2 16,-6-9 0-16,-2 6-7 15,-16-5-10-15,0-1-8 16,0-18-19-16,-7 12-47 0,-11 4-759 15</inkml:trace>
  <inkml:trace contextRef="#ctx0" brushRef="#br2" timeOffset="-113430.993">25891 18241 2630 0,'0'-14'447'0,"0"2"-306"16,0-1-20-16,0 6 2 15,0 2-36-15,0 4-32 16,0 1-21-16,0 0-10 15,0 0-4-15,0 0-11 16,0 0-9-16,0 12-1 16,6 16 1-16,-6 17 3 0,0 1 6 15,0 9-3 1,0 4 0-16,0 2-3 0,0-10-2 16,0-3-1-16,0-3-4 15,0-7-7-15,0-6-15 16,0-6-28-16,0-11-36 15,-6-4-68-15,-3-11-710 0</inkml:trace>
  <inkml:trace contextRef="#ctx0" brushRef="#br2" timeOffset="-112479.959">26461 18247 2382 0,'0'-12'503'0,"0"0"-343"16,0 4-39-16,-9-12-22 16,6 7-32-16,-9 1-20 15,-6 4-14-15,3 4-9 16,-3 2-11-16,-6 2-7 15,0 0-1-15,6 0 0 16,5 12 0-16,4 9-4 16,3 5-1-16,6 0 1 15,0 7 6-15,15-5-3 16,7 7 0-16,11 1-1 16,9 1-2-16,-3-5 0 15,-12 1-1-15,4-1 1 16,-10-6 2-16,-9-5-2 0,-12-1-1 15,0 0 0 1,0-1 7-16,-27-7 7 0,-19-4-7 16,-5 4-4-16,-6-12-2 15,2 0 2-15,4 0-3 16,12-6-1-16,33-20-29 16,0 0-56-16,6 5-426 0</inkml:trace>
  <inkml:trace contextRef="#ctx0" brushRef="#br2" timeOffset="-111919.155">27035 18135 2408 0,'0'-3'816'0,"0"3"-716"16,-6 0-21-16,-3 0-23 15,6 12-24-15,-12 33-11 16,-3 1 1-16,-7 19 5 16,4 4 1-16,0-1-10 15,-3-1 3-15,9-9-9 0,3-7-8 16,6-19-4-1,0-5-6-15,6-20-35 0,0-7-59 16,0-13-67-16,12-20-467 0</inkml:trace>
  <inkml:trace contextRef="#ctx0" brushRef="#br2" timeOffset="-111675.993">26977 18112 3031 0,'0'0'235'0,"7"0"-137"16,-4 0-43-16,12 4-22 16,3 22 2-16,18 14 12 0,-6 7-13 15,9 12-14 1,1 6-2-16,-4 2-5 0,6-4-7 16,-3 0-6-16,-12-9 0 15,-8-9-7-15,-7-11-13 16,-3-9-19-16,-9-11-32 15,0-14-36-15,-21 0-113 16,2 0-747-16</inkml:trace>
  <inkml:trace contextRef="#ctx0" brushRef="#br2" timeOffset="-111505.51">26956 18495 2947 0,'0'0'268'15,"0"0"-157"-15,0 0-58 16,21 0-6-16,10 0-17 16,2 0-16-16,12-6-14 15,28-2-28-15,-16 2-51 16,-3-9-448-16</inkml:trace>
  <inkml:trace contextRef="#ctx0" brushRef="#br2" timeOffset="-62711.805">3228 15996 2822 0,'0'0'446'0,"0"0"-339"16,0 0-68-16,0 0-8 15,0 0 9-15,6 0-12 0,15 0-8 16,3-3-5-1,6-9 2-15,12 6 2 0,13-2 1 16,-7 0 1-16,15-4-6 16,13-2-1-16,8-5 4 15,13-1-5-15,3 0-1 16,17-6-1 0,7-1-4-16,6 0 0 0,-6 1-4 15,5-3-1-15,-2-6-2 16,-3-1 3-16,3-7-2 15,-10 1 2-15,-5-1-1 16,3 5 3-16,-25 5 1 16,-5 7 0-16,-16 2-5 0,-9 13 3 15,-14-3 0 1,-1 4 3-16,-6 2-3 16,-6 0 0-16,7-2 4 0,-7 2-5 15,0 1 2-15,-9-4-2 16,3 5 2-16,-9 1-1 15,4-1 0-15,-10-3 0 16,0 3 1-16,-6 3-3 16,3 1-2-16,-9 2 3 15,0 0-3-15,6 0 0 16,-6 0 0-16,0 0 0 16,0 0-7-16,0-5-11 15,0-1-16-15,0-5-62 16,-15 2-537-16</inkml:trace>
  <inkml:trace contextRef="#ctx0" brushRef="#br2" timeOffset="-47337.309">30542 11146 2356 0,'-6'0'1006'0,"6"-1"-916"16,0 1-56-16,0 0-1 0,0 0 5 16,0 0-12-1,0 0-20-15,0 22-4 0,0 14-1 16,-12 18 3-16,-18 18 4 15,-1 16-1-15,-8 7-3 16,-9 3-3-16,6 1 2 16,-7 0-2-16,13-7-1 15,-3-12 1-15,6-14-1 16,9-14-1-16,5-20-15 16,16-9-20-16,3-23-34 15,0 0-77-15,0 0-601 0</inkml:trace>
  <inkml:trace contextRef="#ctx0" brushRef="#br2" timeOffset="-47004.604">30092 11821 3124 0,'0'0'209'16,"0"0"-153"-16,0 0-17 15,0 0 7-15,0 0-26 16,0 22-13-16,6 14 3 16,-6 7 1-16,6 8-4 15,0-2-3-15,-6-2-1 16,9-7 4-16,-9-4-1 16,0-10 1-16,0-3 1 15,0-4 2-15,0-13 2 0,0 0-1 16,0-6-1-1,6 0 8-15,0 0 8 0,-3 0 9 16,16 0-10-16,5-5-12 16,9-21 0-16,15-8-13 15,49-37-2-15,-16 9-42 16,7 2-185-16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0" max="32767" units="cm"/>
          <inkml:channel name="Y" type="integer" min="0" max="32767" units="cm"/>
          <inkml:channel name="F" type="integer" min="0" max="4095" units="deg"/>
          <inkml:channel name="T" type="integer" min="0" max="2.14748E+0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7-29T05:34:48.7900000"/>
    </inkml:context>
    <inkml:brush xml:id="br0">
      <inkml:brushProperty name="width" value="0.05292" units="cm"/>
      <inkml:brushProperty name="height" value="0.05292" units="cm"/>
      <inkml:brushProperty name="color" value="#C00000"/>
    </inkml:brush>
    <inkml:brush xml:id="br1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15285 3392 2177 0,'33'0'370'0,"-8"0"195"16,20 0-419-16,9 0-71 16,9 0-16-16,10 0-23 15,-1 0-7 1,13 0-12-16,5 0-3 0,1 0 5 15,6 0-2-15,-13 0-1 16,10 0-4-16,-19 0 0 16,-2 0-6-16,-4 0-3 15,6 0 2-15,-11 0 3 16,5 0 1-16,13 0-3 0,-4 2 0 16,-2-2 0-16,2 4 0 15,-2 2-3-15,5-5 0 16,-12 4 0-16,13-4 0 15,-16-1 2-15,16 0-2 16,-13 0-3-16,7 0 2 16,-7 0 1-16,1-7-2 15,5-8 2-15,-12-1 1 16,4 2-2-16,-10 2 1 16,6-3-2-16,-5 4 2 15,2-1 0-15,4 1 0 16,-4 1-1-16,-3 2 2 15,4 0-2-15,-1 4 1 16,-3-2 2-16,4 3 0 16,-4-5 0-16,-6 5 0 15,1 1-3-15,-1-2 0 0,9 1-2 16,4 0 1-16,2 0 3 16,7 1 0-16,-7-8-4 15,3 9 0-15,-2 1 0 16,-10-5 0-16,3 5 1 15,4-2-1-15,-4-4 1 16,-2 3-1-16,-1-3 2 16,3-3-1-16,-2 6-1 15,-7-2 2-15,-6 2-2 16,16 0 1-16,-19 3-1 16,6-3 1-16,-9 0 1 0,7-3 0 15,-7 3 1 1,3 3-1-16,-6-2-1 0,10 2 1 15,-13 0-2-15,3 0 3 16,6 0-3-16,-2 0 0 16,-10 0 3-16,6 0 0 15,0 0-3-15,3 0 2 16,1 0-1-16,-4 0 1 16,6-4 1-16,-9 4 0 15,7 0 1-15,-10-2 0 16,-3 2 1-16,6-4-2 15,-15 2 2-15,9-2 1 16,-6 2-3-16,7-5 1 0,-1 2 0 16,0 2-2-16,0 0 0 15,-9-3 0-15,0 4 0 16,3-1-2-16,-8-3 3 16,-4 6-1-16,-3 0-1 15,-6 0-1-15,0 0 0 16,0 0-9-16,-15-12-27 15,-4 4-57-15,-14-13-1171 0</inkml:trace>
  <inkml:trace contextRef="#ctx0" brushRef="#br0" timeOffset="2184.032">4263 7219 2295 0,'0'4'4'0,"0"-2"703"16,0 1-548-16,33 0-109 15,18 3-20-15,28-3 43 16,2 0-2-16,25 0-29 15,-3-1-17-15,2 2-12 16,-2-2-8-16,-13 2-4 16,-2 4-1-16,-25-5 0 15,1 0-21-15,-16 0-22 0,-12-3-16 16,-3 0-72 0,4 0-290-16,-25-6-1965 0</inkml:trace>
  <inkml:trace contextRef="#ctx0" brushRef="#br0" timeOffset="2552.082">5084 7045 1971 0,'-9'0'1070'0,"3"0"-842"16,6 0-125-16,0 0-25 15,0 0-23-15,0 0-34 16,6 0-10-16,15 0-6 0,12 10 3 16,0 6-1-16,4-2 4 15,11 7-5-15,-6-1-1 16,12 4-5-16,-14-4 1 16,5 6-1-16,-12-3-1 15,-9-2-2-15,-12-3-4 16,-12-1-1-16,0 4 8 15,0-1 0-15,-24 12 9 16,-27 12-4-16,-25 7-5 16,1-3-1-16,-22 5-33 15,-14 0-20-15,14-15-32 16,28-17-145-16</inkml:trace>
  <inkml:trace contextRef="#ctx0" brushRef="#br0" timeOffset="4882.977">8591 7213 681 0,'0'0'559'16,"-9"-2"-354"-16,9 2-87 15,0-3-37-15,0-3 7 16,0 3-35-16,0 0-49 15,0 3 391-15,0 0-95 0,0 0-99 16,0 0 2 0,0 0-41-16,-6 0-51 0,6 0-46 15,0 0-14-15,0 0-12 16,0 0 0-16,0 0-2 16,0 0-10-16,0 0-10 15,0 0-4-15,0 0-6 16,0 0 0-16,0 0 1 15,0 0 2-15,0 0 2 16,0 0 0-16,0 0 1 16,0 0 0-16,0 0-8 15,0 0-5-15,0 0 3 16,0 0 1-16,21 0 0 16,-6 3-3-16,15 0 6 15,0 6-5-15,13-7 1 0,5 2 0 16,9-2 2-16,4 2-4 15,2-4 3-15,-3 2-3 16,-2-2 2-16,-4 0-3 16,0 3 0-16,-17-3 1 15,-1 0-1-15,6 0 0 16,-15 0 0-16,0 0-3 16,-5 0-5-16,2 0-13 15,-15 0-14-15,6 0-15 16,-3 0-13-16,3 0 3 0,-3 0-19 15,21 0-23 1,-15 0-201-16,10 0-710 0</inkml:trace>
  <inkml:trace contextRef="#ctx0" brushRef="#br0" timeOffset="10266.328">8114 7378 1478 0,'0'0'515'0,"0"0"-275"15,0 0 205-15,0 0-39 16,0 6-271-16,0-4-60 16,0 2-38-16,0-2-2 15,0-2-1-15,0 0-10 16,0 2-10-16,0-2 7 0,-9 4-5 15,9-4 1 1,-3 2-2-16,-3-2-8 16,0 4-4-16,-12-4-2 0,15 2-1 15,-15 4 0 1,-10 0 1-16,-5 0 0 0,9 2 0 16,-9 4-1-16,6-3 3 15,3 1-3-15,3 2-1 16,8-4 1-16,-2-2 0 15,9 0 1-15,0-1-1 16,6-5 1-16,0 0 3 16,0 0 7-16,0 0 3 15,0 0 1-15,0 0-2 16,0 0-5-16,0 0-1 16,0 0-4-16,0 4-2 15,0-4 2-15,0 2-2 0,0 8-1 16,0 6 1-16,0 5-1 15,0 17 3-15,0 9-3 16,0 11 4-16,0 9-1 16,0 6 4-16,0 6 2 15,0-2-2-15,0-1-1 16,0-9-2-16,0-9 0 16,0-4 0-16,6-16 1 15,0-9 1-15,-6-9-3 16,15-2-1-16,-9-9-2 15,16-1 0-15,-7 4-7 16,15-3-6-16,39-4-21 16,-8 0-54-16,2-5-154 0</inkml:trace>
  <inkml:trace contextRef="#ctx0" brushRef="#br0" timeOffset="11502.016">12460 7325 1926 0,'0'0'424'0,"-9"0"-278"0,9 0 429 15,-3 0-322-15,3 0-125 16,0 0-66-16,0 0-29 15,0 0-13-15,0 0-6 16,18 0-6-16,3 2 1 16,13 7 0-16,-4 0 3 15,3 4-1-15,0-6-4 16,0-1-3-16,1 1-4 16,-10 1 0-16,-3-4 1 15,-9-2 2-15,-3 0-2 16,-9-2-1-16,0 0 1 0,0 4 3 15,0-4 0-15,0 0 8 16,0 2-4-16,0 4-5 16,0 4-2-16,0 0-1 15,0 12 0-15,0 7-1 16,0 5 2-16,18 8 2 16,-12 5-3-16,-3 5 2 15,3 1-1-15,3-2-1 16,6 1 0-16,-12 1 1 15,12-1-1-15,-9-2 1 16,0-4 1-16,-3-5-2 16,10 1 0-16,-13-11-1 15,0 0 1-15,0-11 0 0,0-6 0 16,0-4 0 0,-13 4 0-16,-8-3 1 0,-6 4-1 15,-15-4-7-15,0 5-6 16,-7-8-13-16,1-2-40 15,3-3-90-15,6-3-1533 0</inkml:trace>
  <inkml:trace contextRef="#ctx0" brushRef="#br0" timeOffset="19685.328">13200 7348 1230 0,'0'0'579'0,"0"0"-387"16,0 5-93-16,0 1 486 15,0-1-349-15,0-5-161 16,0 1-53-16,0-1 8 15,0 4 11-15,0-4-9 16,0 0 3-16,0 2-3 16,0-2 14-16,0 0 8 15,0 0-10-15,0 0-14 16,0 3-3-16,0-3-5 16,0 0-2-16,0 0-7 0,0 4-4 15,0-4 0-15,0 0-4 16,0 0-3-16,0 0 6 15,0 0-2-15,0 0 2 16,0 6 3-16,9-6 2 16,-9 0-2-16,0 0 1 15,0 0-2-15,0 0 0 16,0 0-3-16,0 0 0 16,6 0-2-16,-6 0 0 15,12 0-1-15,-6 0-1 16,15 0 1-16,0 0 1 15,-6 0-1-15,27 0 4 16,4 0 0-16,8 0-1 16,3 0 1-16,13-6-4 15,2-1-1-15,1 0 0 0,-1-4 1 16,7 3 1-16,-4-1-2 16,-3 4 1-16,7-7 2 15,-13 3-1-15,4 0 1 16,-10-6-4-16,-15 8 2 15,1 0-2-15,-19 1-1 16,-3-2-1-16,-15 8 1 16,3 0 0-16,-6 0 1 15,-6 0-1-15,0 0-1 16,0 0-7-16,0-4-33 16,-6 2-95-16,-9-4-668 0</inkml:trace>
  <inkml:trace contextRef="#ctx0" brushRef="#br0" timeOffset="55272.845">12358 7240 1535 0,'-6'8'532'16,"-4"2"-373"-16,10-2 551 15,0-2-518-15,0-3-113 0,0-3-42 16,0 0-10-1,0 0-2-15,0 0-12 0,0 0-8 16,0 0 16-16,0 4 17 16,0-4 11-16,0 1-14 15,0-1-10-15,0 4-5 16,0-4-4-16,-9 2-4 16,3 2-6-16,3 4-2 15,-9-1-3-15,-3-2 3 16,-12 4 1-16,9 5-1 15,6-5-4-15,-6 2 7 16,-9 0-1-16,5-4-3 16,1 0-2-16,-3 1 2 15,6-2 3-15,-9 0-3 16,3-4 0-16,-9 4 0 16,-1 0-3-16,1-2 4 15,-6-2 0-15,9 2 0 0,-6-2 2 16,2 0-3-16,4-2 3 15,-3 5-3-15,3-4 0 16,-9 4-2-16,-1 1-1 16,1-5 3-16,0 6 0 15,0-5-2-15,-4 4-1 16,13-2 5-16,0-2 0 16,-3-2 0-16,0 0-2 15,5 6 0-15,4-6 1 16,-6 0-1-16,0 0-3 15,3 0 1-15,-9 0-1 0,2 0 1 16,-11 0-1-16,6 0 3 16,0 0-3-16,-1-8 0 15,1 2 3-15,6 2-1 16,3-1-1-16,-3 0 1 16,-1-6 1-16,1 5-3 15,0 2 3-15,3-2-3 16,-13-4 3-16,10 4-3 15,3 0 0-15,-3-2 3 16,3 0-2-16,-3-1-1 16,5-1 3-16,-5-1-3 15,3 5 3-15,-3-3-3 16,0 1 0-16,8-7 1 16,-8 6 3-16,12-6 1 15,-6 1-1-15,0 0-1 16,3-1 0-16,-1 0-1 0,-2 4 0 15,9-4-2-15,3 0 5 16,0 0-3-16,12 1 0 16,-3-4-1-16,0 4-1 15,-6-6 3-15,3-1-3 16,9 3 0-16,0-9 0 16,-6 1 0-16,6 0 0 15,0-2 0-15,0-3 1 16,0 2-1-16,0-3 0 15,12 3-1-15,3-3 1 16,0-1-1-16,0 1-2 0,3 4 3 16,3-3 0-16,0 3-1 15,4 1 1-15,-1 1 0 16,3 2 0-16,0 2-2 16,0 3 2-16,6-1 0 15,-2-1 0-15,2 7 0 16,-3-4-1-16,12 3 1 15,-2-2-1-15,2 2-2 16,6-6 3-16,3 4-2 16,4 2 1-16,-4 1-2 15,0 2 3-15,-8-3-1 16,5 8 1-16,3 1 0 16,-12-1 0-16,10 4-2 0,-4 3 2 15,0 0 0-15,1 0 0 16,-1 0-1-16,0 0 1 15,-12 0-2-15,13 0 1 16,-7 0 1-16,-3 0 0 16,12 6-1-16,-5 4 1 15,5-4 0-15,-6 2 0 16,12 0 0-16,-8-2 1 16,-1 0-1-16,3 6 0 15,-9-4 0-15,-8 5 0 16,2 0-1-16,3 0 1 15,0 5 0-15,4-7 0 16,-10 3-1-16,9-2 1 16,-12 3 0-16,0-3 0 15,-3 2 0-15,-2-2-1 0,-4 0 1 16,3 2 0 0,-6-1-1-16,9 0 1 0,-6 0 1 15,0 1-1-15,3-6 0 16,-12 4 0-16,10 3 0 15,-10-4-1-15,6 8-2 16,-9-5 2-16,6 4 0 16,-3 3 1-16,3-7 0 15,-9 6 0-15,9 0 1 16,0-5-1-16,-6 6 3 16,-3-6-3-16,6 2 0 15,-3-3 0-15,-6 4 0 0,0 0 1 16,0-4 4-16,0 4-5 15,0-3 0-15,0 2 1 16,0-2 2-16,0 2-3 16,0 3 0-16,-6-2 0 15,-6 7 0-15,-6-3 3 16,-3 4-3-16,0 0 1 16,3 5-1-16,0-9 1 15,-7 5-1-15,10-7 1 16,0 1-1-16,9-7 0 15,-15 1 1-15,18 0-1 16,-12-1 2-16,6-2-2 16,0 3 1-16,3-4-1 15,0-5 0-15,-6 0 0 16,12 4 0-16,-3-9 1 0,3 4-1 16,0-5 0-16,-6 1 0 15,0 3 0-15,6-4 0 16,-6 2 0-16,-4 1 0 15,10 1-3-15,-6 2 0 16,0-6-3-16,6 0-9 16,0 0-15-16,0 0-54 15,0 0-232-15</inkml:trace>
  <inkml:trace contextRef="#ctx0" brushRef="#br1" timeOffset="79850.481">8159 6511 1350 0,'0'12'572'15,"-6"2"359"-15,0-4-695 16,0-5-177-16,6-1-33 16,0-4 13-16,0 0-10 15,0 0-19-15,0 0-4 16,0 0 5-16,0 0 1 16,0 0 3-16,0 0 3 15,0 0 9-15,0 0 1 16,0 0-5-16,0 0-12 15,0 0-6-15,0 0-4 0,0 0 5 16,0 0-6 0,0 0 1-16,0 0 3 0,0 0-3 15,0 0 8-15,0 0 6 16,0 0 2-16,0 0-3 16,0 0 1-16,0 0 1 15,0 0-1-15,0 0-5 16,6 0-1-16,-6 0-4 15,0 0-2-15,6 0-3 16,-6 0 0-16,12 8-3 16,3 12 3-16,1 6 2 15,8 6-1-15,-12 7 3 16,9 0 0-16,-9-5-1 16,0-1-3-16,-3-4-1 0,-9-3-13 15,12-6-10-15,-6-8-28 16,-6-6-73-16,0-6-220 0</inkml:trace>
  <inkml:trace contextRef="#ctx0" brushRef="#br1" timeOffset="80502.058">7972 6289 1563 0,'0'0'427'0,"0"0"668"0,0-4-880 15,6-8-127 1,21-2-45-16,10 3-4 0,11-4-6 15,3 13-5-15,4 2-8 16,5 0-13-16,6 17-1 16,-5 19-2-16,-13 3-1 15,12 17-3-15,-20 3-3 16,-1 3-6-16,-18 5 3 16,-9-3 6-16,-12 0 11 15,0-2 0-15,-12-3 0 16,-24-3-2-16,-7-7-3 15,-17-9 1-15,-3-7-5 16,-13-9 2-16,7-16 4 16,-1-8-4-16,-2-6 1 15,6-41 2-15,2-20 0 0,13-23-7 16,6-12-1-16,2-14 1 16,25 9-1-16,9 11-1 15,9 13-5-15,27 21 2 16,28 18-3-16,8 27-3 15,22 17-21-15,26 38-38 16,-20 24-113-16,-19 3-2717 0</inkml:trace>
  <inkml:trace contextRef="#ctx0" brushRef="#br1" timeOffset="88077.483">12783 6342 2223 0,'0'-4'225'0,"0"2"-154"15,0-2-30-15,0 2-3 16,0-5-17-16,0 7-19 16,0 0 0-16,0-1 214 15,0 1 34-15,0-6-151 16,0 0-44-16,9-1-12 15,6-5-16-15,3 6-14 16,-3 0-9-16,13 4-4 16,-4-2-4-16,-6 4-10 15,-6 0-37-15,3 4 14 0,-9 10 11 16,-6 11-10-16,0 3 16 16,0 2 20-16,-6 2 6 15,-15 0 1-15,6-2-1 16,-3-4-5-16,3-9 5 15,15-5 2-15,-3-6-1 16,3 2 11-16,0-8 2 16,0 4-4-16,0-4-5 15,3 0 23-15,27 0 8 16,-6 0 0-16,9 0-12 16,3-18-30-16,22-9-16 15,-7 7-113-15,-21 0-869 0</inkml:trace>
  <inkml:trace contextRef="#ctx0" brushRef="#br1" timeOffset="88633.256">12729 6107 3203 0,'0'-9'141'0,"0"-5"-89"16,12 0-12-16,15-5 11 15,-3 5-18-15,21-4-18 16,1 7-10-16,8 1 1 16,0 10 3-16,16 0-8 15,-13 5-1-15,-3 21-5 16,1 15-6-16,-7 5-6 16,-15 13 0-16,-9 3 1 15,-12 7 3-15,-12 1 13 16,0 6 0-16,-27-5 0 15,-15-1 6-15,-18-12 0 0,-4-8 2 16,-8-9 7-16,-1-15-5 16,10-17 1-16,-12-9 2 15,14-15 8-15,1-32-4 16,6-26-4-16,5-13-3 16,7-14 0-16,18 2-10 15,12 3-1-15,12 9 1 16,0 16-12-16,36 14-8 15,30 16-13-15,58 40-6 16,-18 0-25-16,-13 18-160 0</inkml:trace>
  <inkml:trace contextRef="#ctx0" brushRef="#br1" timeOffset="95305.388">9810 6300 697 0,'0'0'907'0,"0"0"-529"16,0 0-163-16,0 0-27 15,0 0-56-15,0 0-51 16,0 0-34-16,0 0-20 16,0 0 1-16,0 0 28 15,0 0 35-15,0 0-2 16,0 0 21-16,0 0-28 16,0 0-3-16,0 0-10 15,0 0-17-15,0 0-11 16,0-5-16-16,0 5 2 15,0-4 1-15,9-2-5 16,-3 0-6-16,0 0-9 16,15-4-2-16,-2 0-2 0,-4 5-4 15,0 1 0 1,9 3-1-16,-15 1-10 0,6 0-9 16,-9 0 4-16,-6 0-5 15,0 7 3-15,0 14 6 16,0-1 6-16,-6 6 6 15,-9-1 0-15,-3-3 0 16,3-3-1-16,6-6 1 16,9-3-1-16,0-4 1 15,0-1-7-15,0-1 1 16,0-2-8-16,18-2 14 16,3 4 17-16,3-4-16 15,3 0 4-15,0 0 0 16,-2 0-4-16,-7 0 4 15,-9 2-5-15,-3 1 0 0,-6 3-8 16,0 3 3-16,0 0-28 16,0 3 21-16,-27 8 8 15,2 0-9-15,1-3-20 16,-12 7-54-16,15-9-167 16,3-10-422-16</inkml:trace>
  <inkml:trace contextRef="#ctx0" brushRef="#br1" timeOffset="95786.302">9892 6031 512 0,'0'-6'2515'0,"0"0"-2319"16,9-2-98-16,21-6-54 15,0 2 6-15,9-1-11 16,10 11-17-16,2 2-21 16,0 0 3-16,-2 11-4 15,-1 21-9-15,6 6 9 16,-9 13-11-16,1 7 3 0,-25 6 7 15,3 1-5 1,-24 4-2-16,0 0 8 0,-6-5 0 16,-33-3 8-16,-13-5-3 15,-14-7 1-15,-18-11 2 16,2-12-1-16,7-13 2 16,-10-13 3-16,10-3 4 15,11-39 4-15,7-22-3 16,12-20-17-16,14-10 0 15,10-9-3-15,15 7-7 16,6 8 0-16,9 12-17 16,40 15-19-16,17 16-20 15,46 37-29-15,-10 8-183 0,-17 8-1513 16</inkml:trace>
  <inkml:trace contextRef="#ctx0" brushRef="#br1" timeOffset="114150.151">14205 5952 2861 0,'0'-12'269'0,"0"0"-155"16,0-2-29-16,6 5 3 15,-6 6-7-15,0 0-29 16,0 3-19-16,0 0-13 16,0 0 2-16,0 0-8 15,0 0-7-15,0 13-7 16,-6 25-5-16,-12 9 5 16,-13 14 0-16,1 12 1 15,-9 0 1-15,0 2-1 0,-1-4-1 16,1-4-3-16,9-14-11 15,3-3-9-15,0-14-20 16,9-10-23-16,-3-6-28 16,5-12-139-16,7-4-374 0</inkml:trace>
  <inkml:trace contextRef="#ctx0" brushRef="#br1" timeOffset="114413.105">13776 6452 2580 0,'0'-5'462'15,"0"-4"-253"-15,0 6-74 16,0 0-33-16,0 3-35 16,0 0-28-16,0 0-23 0,0 0-12 15,0 3-4-15,0 20 0 16,0 7 0-16,0 5 0 16,12-2 3-16,-6-1-3 15,9-4 1-15,-9-3 2 16,6-5-2-16,-9-12-1 15,22-2 3-15,-13 0 4 16,6-6 8-16,15 0-4 16,6-12-11-16,6-15-2 15,19-19-30-15,-4 2-81 16,-8 6-602-16</inkml:trace>
  <inkml:trace contextRef="#ctx0" brushRef="#br1" timeOffset="130106.84">19314 7305 2898 0,'0'0'334'0,"0"0"-220"16,12 0-68-16,10 0 5 15,14 0 13-15,3-7 14 16,12-7-33-16,10 5-20 0,-4-6-11 16,16 3-5-16,-4 1-6 15,-6-1-3-15,7 6-25 16,-1 0-31-16,-2 6-64 15,-22 0-335-15</inkml:trace>
  <inkml:trace contextRef="#ctx0" brushRef="#br1" timeOffset="131869.071">19375 8212 138 0,'0'-4'3087'0,"0"2"-2926"15,0-6-95-15,27 2-35 16,3 0 39-16,24-6-26 0,13-2-7 16,17-7-11-16,7 2-2 15,15-7-12-15,-10 2-2 16,1 2-10-16,-13 7-12 15,-8-5-34-15,-16 4-65 16,-30 5-444-16</inkml:trace>
  <inkml:trace contextRef="#ctx0" brushRef="#br1" timeOffset="137215.178">8603 9885 3090 0,'-6'-2'383'15,"0"-2"-320"-15,6 2-1 16,-9-2-13-16,9 4-14 16,0 0-25-16,0 0-8 15,0 0-2-15,0 12-1 16,0 12 1-16,0 8 0 0,0 4-1 16,0 5-5-16,0-3-28 15,0 4-47-15,0 0-87 16,0-18-1022-16</inkml:trace>
  <inkml:trace contextRef="#ctx0" brushRef="#br1" timeOffset="137372.862">8431 9595 3212 0,'-3'-8'217'0,"-3"-6"-163"16,6 7-33-16,0 4-21 15,0 3-12-15,6 0-158 0,18 26-208 16,3 1-1535-16</inkml:trace>
  <inkml:trace contextRef="#ctx0" brushRef="#br1" timeOffset="137784.464">8736 9873 2918 0,'9'0'244'16,"-9"4"-166"-16,0 2-47 15,9 5 8-15,-3 4-9 16,-3 0-17-16,6 6-3 0,-9-5-4 16,12 0 0-1,-12-10 1-15,0 2 0 0,6-8-5 16,-6 0 9-16,0 0 27 15,6-4 23-15,3-19-29 16,3-6-32-16,-3-6-1 16,9-3-10-16,1 6-3 15,-1 8-8-15,3 10 8 16,-12 6 2-16,15 8-10 16,-15 0 3-16,0 1 6 15,6 18 9-15,-3 7 4 16,-6 1 0-16,0 1 0 15,0-4 0-15,9-4 0 16,-15-4 0-16,13-9-32 0,-4-7-135 16,9 0-294-16,-9-1-2114 15</inkml:trace>
  <inkml:trace contextRef="#ctx0" brushRef="#br1" timeOffset="137935.659">9149 9789 3077 0,'0'6'175'16,"0"0"-126"-16,0 8-9 16,0 1 9-16,0 2-26 15,3 1-12-15,6 2-7 16,-9-5-4-16,9-1-18 16,-9-4-71-16,0-5-538 0</inkml:trace>
  <inkml:trace contextRef="#ctx0" brushRef="#br1" timeOffset="138079.156">9071 9560 2940 0,'0'0'181'0,"0"0"-181"15,0 0-136-15,0 0-228 0</inkml:trace>
  <inkml:trace contextRef="#ctx0" brushRef="#br1" timeOffset="138291.455">9207 9465 3229 0,'0'0'160'15,"0"0"-114"-15,6 0-33 16,3 14 9-16,3 15-1 15,-3 6-7-15,9 15-8 16,-3 3 0-16,-6 1-6 16,-3 5-17-16,3 3-59 15,-9-12-221-15,0-21-1418 0</inkml:trace>
  <inkml:trace contextRef="#ctx0" brushRef="#br1" timeOffset="138537.51">9243 9739 3121 0,'0'-6'285'16,"0"-2"-190"-16,12-6-67 16,3-2-19-16,15-1-9 15,0-1-2-15,-2 6-35 16,5 6-25-16,-15 6 18 16,3 0 7-16,-3 0 14 15,-3 18 19-15,-3 12 4 16,-3 5 27-16,0 3 3 15,6-3-2-15,-12 0-7 16,13-3-6-16,-10-9-9 16,0-5-6-16,0-12-21 0,3-6-63 15,-9-12-246 1,0-15-306-16</inkml:trace>
  <inkml:trace contextRef="#ctx0" brushRef="#br1" timeOffset="138651.42">9493 9589 2207 0,'0'0'623'16,"0"0"-547"-16,0 0-76 16,6 6-24-16,22 12-22 15,-1-4-291-15</inkml:trace>
  <inkml:trace contextRef="#ctx0" brushRef="#br1" timeOffset="139166.001">9768 9672 3115 0,'0'0'181'16,"0"2"-116"-16,-15 2-11 16,3 4-5-16,6 6-31 15,-9 3-10-15,3-1-2 16,12-1-2-16,-6 0-1 16,-3-6-1-16,9-3-2 15,0-6-7-15,0 0-11 16,0 0-6-16,9 0 20 15,6 0 4-15,3 0 1 16,-6 0 0-16,9 0-1 16,-6 0 0-16,12 0 4 15,-12 11-3-15,3 1 4 16,-2-1-4-16,-10-8 4 0,0-3 0 16,-3 0 1-16,9 0 19 15,-6-17-4-15,3-9-13 16,6-9-8-16,-6-3-12 15,0-7-18-15,-9-2-13 16,9-6-19-16,-9-5-49 16,0-3-64-16,-12-6 82 15,-9 7 93-15,3 12 163 16,-3 10 6-16,9 17-54 16,12 11-52-16,0 10-43 15,0 12-20-15,0 29-2 16,12 22 2-16,9 11 12 15,3 12-3-15,3-4-3 0,0-5-3 16,-6-17-3-16,3-9-14 16,1-22-28-16,2-27-40 15,0-2-179-15,-12-2-2329 0</inkml:trace>
  <inkml:trace contextRef="#ctx0" brushRef="#br1" timeOffset="140503.874">10842 9589 3099 0,'0'0'225'15,"0"0"-125"-15,0 0-52 16,0 6-4-16,0 9-20 16,0 7-13-16,-12 12 2 15,9 0 1-15,3 8 3 16,0 0-8-16,0-8 0 16,0-7-5-16,0-7 2 0,0-6-1 15,0-8-2 1,15-3-3-16,4-3 0 0,-1 0 0 15,9 0-14-15,6-31-27 16,0-5-70-16,-9 0-377 0</inkml:trace>
  <inkml:trace contextRef="#ctx0" brushRef="#br1" timeOffset="140832.495">10749 9301 691 0,'0'-9'2362'0,"0"-3"-2230"16,0 6-60-16,0 0-6 15,0 2-10-15,6 4-32 16,3 0-11-16,-3 0-1 15,6 0 1-15,-6 0-3 16,-6 6-1-16,0 0-4 16,0 4-4-16,0-8 10 15,0 2 5-15,0-1 7 16,0-1-3-16,0-2-7 16,0 0-3-16,0 0-10 15,0 0-32-15,0 0-83 16,0-9-1285-16</inkml:trace>
  <inkml:trace contextRef="#ctx0" brushRef="#br1" timeOffset="142064.853">11153 9467 3261 0,'0'0'166'16,"0"0"-87"-16,0 0-47 15,9 0-22-15,28-12-10 16,2 0-40-16,3 1-45 16,-9 2-164-16,4 3-332 0</inkml:trace>
  <inkml:trace contextRef="#ctx0" brushRef="#br1" timeOffset="142237.644">11162 9607 2752 0,'0'0'330'16,"0"0"-172"-16,0 0-60 0,9 0-11 15,7 0-37 1,8-8-23-16,3-4-25 0,15-9-2 15,-12 7-54-15,0-4-206 0</inkml:trace>
  <inkml:trace contextRef="#ctx0" brushRef="#br1" timeOffset="142621.53">11639 9229 3057 0,'15'-7'177'16,"0"3"-87"-16,19 1-36 15,-7 3 1-15,15 0-27 16,-9 0-14-16,6 20-5 15,-14 7-5-15,2 6-4 16,-15 1 0-16,-12-2 0 16,0 1 3-16,0-4-2 15,-12-3 14-15,-21-2 13 16,-10-4-11-16,-5-11 3 16,3-6-2-16,6-3 2 15,-1 0-1-15,4-12-3 0,27-14-2 16,-6-15-14-16,15 1-10 15,9-19-14-15,21 8-42 16,3 13-82-16</inkml:trace>
  <inkml:trace contextRef="#ctx0" brushRef="#br1" timeOffset="151166.057">5908 10375 3246 0,'0'-4'180'15,"0"4"-69"-15,0 0-49 0,0 0-17 16,0 0-29 0,0 4-11-16,21 22-2 0,12 15 8 15,-9 14 0-15,15 10-3 16,-5 10-3-16,-1-2-1 15,-9 3-2-15,3-3-2 16,-6-5 0-16,-3-7-3 16,-6-14-11-16,-5-4-21 15,-7-15-38-15,0-14-61 16,0-10-465-16</inkml:trace>
  <inkml:trace contextRef="#ctx0" brushRef="#br1" timeOffset="151607.508">5887 10444 2937 0,'0'0'332'0,"0"-2"-212"16,0 2-55-16,0 0-5 15,0 0-24-15,0 0-25 16,-3 0-11-16,-9 18 0 16,-7 11 2-16,10 5 12 15,-12 2-5-15,9-1-3 16,-3-9 5-16,12-5-4 0,-3-13-5 16,6-5 2-16,0-3 5 15,0 0 6-15,0-11 11 16,0-22-9-16,9-7-11 15,0-1-6-15,3 5 1 16,-6 6-1-16,9 4 0 16,-9 8 0-16,3 8-2 15,10 4 2-15,-4 2-5 16,6 4 2-16,6 0-3 16,0 0-2-16,6 10 0 15,-3 12 3-15,10 5-2 16,-10-3-8-16,3 2-42 15,-9-9-73-15,0-11-810 0</inkml:trace>
  <inkml:trace contextRef="#ctx0" brushRef="#br1" timeOffset="163411.497">12928 11218 3034 0,'0'0'214'16,"0"0"-101"-16,0 0-28 15,0 0 9-15,0 0-31 16,0 0-21-16,0 0-11 16,0 0-7-16,0 0-3 15,15 0-10-15,0 0-1 16,15 0-2-16,10 0-5 15,-1-6-1-15,12-1-2 0,0 1-3 16,7 4-7 0,-10 2-14-16,-6 0-22 0,-8 0-40 15,-4 0-56-15,-12 0-376 16</inkml:trace>
  <inkml:trace contextRef="#ctx0" brushRef="#br1" timeOffset="163668.328">12910 11396 2269 0,'0'0'1008'0,"0"0"-905"16,0 0-40-16,0 0-27 15,12 0 6-15,15 0-18 16,0-4-10-16,16-7-7 16,5-1-2-16,15-2-5 15,31-7-8-15,-28 4-58 16,-5-1-174-16</inkml:trace>
  <inkml:trace contextRef="#ctx0" brushRef="#br1" timeOffset="165390.193">14633 10067 2414 0,'0'0'684'0,"0"0"-514"16,0 0-100-16,0 0-25 15,0 0 7-15,3 9-17 16,9 8 3-16,-12 13 10 0,6 2-10 16,0 6-11-16,0 0-6 15,-6 2-9-15,3 5-6 16,-3-11-1-16,0 3-5 15,0-8-3-15,10-3-25 16,-10-3-46-16,0-12-64 16,0-1-765-16</inkml:trace>
  <inkml:trace contextRef="#ctx0" brushRef="#br1" timeOffset="165867.006">14875 10208 2428 0,'0'-4'657'15,"0"4"-483"-15,0 0-79 16,0 0 1-16,0 0-18 16,0 0-42-16,0 0-22 15,0 0-6-15,0 12-5 16,0 15 8-16,0 5 2 0,0 3 2 16,0-7 3-16,0 3-2 15,12-9-5 1,9 0-3-16,-3-6-4 0,9-6-1 15,0-5-1-15,4-5 2 16,-4 0-4-16,-3 0 0 16,0-27-1-16,-6-1 1 15,-6-11-2-15,-12-1-2 16,0-5-8-16,0 8-5 16,-6 2 4-16,-27 8 3 15,0 10 0-15,-10 8-14 16,7 9-9-16,-9 0-10 15,-6 0-24-15,17 12-68 16,1 6-461-16</inkml:trace>
  <inkml:trace contextRef="#ctx0" brushRef="#br1" timeOffset="167006.793">14878 11223 2565 0,'0'0'606'16,"0"0"-487"-16,0 0-74 16,0 0-14-16,0 0 20 15,0 0-28-15,0 0-13 16,0 0 0-16,0 0 16 15,0 0 12-15,0 0-7 16,0 0-6-16,0 0-14 16,0 0-2-16,0 0-3 15,0 0-3-15,0 0-3 0,0 0 2 16,0 0-1-16,0 0-1 16,0 0 1-16,0 0-1 15,0 0 1-15,0 0 4 16,0 0 0-16,0 0 2 15,0 0-2-15,-3 0 1 16,3 0-5-16,-12 0 3 16,-9 0-4-16,-1 0 1 15,-2 0-1-15,6 0 2 16,-15 0-1-16,12 0 2 16,3 0 0-16,6 0 1 15,6 0 4-15,6 0 5 16,0 0-3-16,0 0-1 0,0 0-4 15,0 0-1-15,0 0 0 16,0 0-2-16,6 0-1 16,12 0 5-16,15 0-2 15,6 0 2-15,12 0-4 16,1-5 1-16,-1-8 1 16,3 7-4-16,-8 0-5 15,-13 1-2-15,-9 0-5 16,-3 5-3-16,-9 0-14 15,-12 0-13-15,0 0-14 0,-9 0-46 16,-15 0-158 0,0 0-1566-16</inkml:trace>
  <inkml:trace contextRef="#ctx0" brushRef="#br1" timeOffset="167291.272">14706 11352 2869 0,'0'0'341'15,"0"0"-210"-15,0 0-62 16,12 0 16-16,9 0-34 15,-3-3-24-15,12-3-8 0,0 3-4 16,1 0-2-16,-1 0-6 16,3-2-7-16,3 1-3 15,3-2-21-15,-14 0-58 16,-7-2-289-16</inkml:trace>
  <inkml:trace contextRef="#ctx0" brushRef="#br1" timeOffset="169079.738">9110 11035 3400 0,'-18'-5'129'0,"-3"2"-95"16,3 0-21-16,0 3-9 15,9 0-4-15,-4 6-36 16,13 25 1-16,-15 14 17 16,9 1 12-16,0 5 0 15,0-3-4-15,6-9 3 16,0-10 1-16,0-8-2 16,0-15-6-16,0-6-1 0,18 0 15 15,10-23 18 1,5-15-6-16,-9-7-6 0,3 8-5 15,0-1 4-15,-15 7-5 16,0 11 4-16,-3 12 10 16,-9 8-1-16,0 0-13 15,6 0-17-15,0 8-2 16,7 12 13-16,-1-4-6 16,9 1-11-16,12-7-57 15,-3-4-288-15,-3-6-1859 0</inkml:trace>
  <inkml:trace contextRef="#ctx0" brushRef="#br1" timeOffset="169470.463">9527 11041 3131 0,'-7'-6'156'0,"-2"4"-97"15,6 2 0-15,-12 0-3 16,3 0-37-16,0 12-12 15,-6 9-3-15,9 7-3 16,3 2 4-16,0-8-1 16,6-1-4-16,0-11-3 15,0-4 2-15,0-6-6 16,6 0 2-16,0 0 5 16,15-21 8-16,-9-23-2 15,6-2-6-15,-3-20-9 16,-12-1-4-16,-3 0 5 0,0-6-2 15,0 6-3 1,-18 4 13-16,-6 11 6 0,-3 14 13 16,6 12 8-16,3 11-1 15,9 15-26-15,6 0-5 16,-3 38-6-16,6 21 6 16,0 8 4-16,0 12-3 15,6-2-29-15,39 7-21 16,-12-20-79-16,6-14-294 0</inkml:trace>
  <inkml:trace contextRef="#ctx0" brushRef="#br1" timeOffset="169907.46">9735 10936 3098 0,'-9'0'165'16,"3"0"-102"-16,-6 3-23 15,6 18 5-15,-3 7-24 16,6 5-11-16,-4 5-6 16,7-3-3-16,0 1-1 15,0-14 2-15,0-3-2 16,0-12 0-16,7-2-16 16,11-5-7-16,0 0 21 15,9-33-1-15,0-9-22 0,0-13-52 16,-9-10-24-1,-12-4 53-15,3-2 22 0,-9 2 26 16,0-5 27-16,-15 6 38 16,-9 7 3-16,-9 3 3 15,6 11-8-15,3 18-12 16,9 9-2-16,6 20-32 16,6 0-17-16,3 11-17 15,0 32 8-15,0 19 9 16,3 11 0-16,24 0 0 15,0 3 4-15,0-9-4 16,9-5-3-16,6-12-27 16,-2-6-42-16,-1-21-142 15,-15-8-866-15</inkml:trace>
  <inkml:trace contextRef="#ctx0" brushRef="#br1" timeOffset="170289.314">10025 10816 3156 0,'0'0'165'0,"0"11"-110"15,0 10-31-15,0 11 26 16,9 7-14-16,6 4-13 15,-3-1-13-15,0-1-1 16,9-13-4-16,-9-7-5 16,-3-7-3-16,9-11-23 15,6-10-24-15,-6-31-11 0,-2-7-246 16</inkml:trace>
  <inkml:trace contextRef="#ctx0" brushRef="#br1" timeOffset="170422.593">9988 10547 3251 0,'0'0'237'0,"0"0"-177"15,0 0-60-15,0 0-23 16,0 12-31-16,0 3-104 0</inkml:trace>
  <inkml:trace contextRef="#ctx0" brushRef="#br1" timeOffset="183162.612">3931 10149 1544 0,'0'-3'1555'16,"0"-3"-1355"-16,0 3-80 0,0 1-13 15,0 2-32 1,0 0-24-16,0 0-26 0,0 0-8 16,0 0-8-16,0 0-9 15,0 29-4-15,-6 15 1 16,6 18 3-16,0 6 3 15,0 7-2-15,0-12 1 16,0-6-2-16,15-16 0 16,9-21-6-16,6-12-10 15,25-14-17-15,-10-26-58 16,-6-11-343-16</inkml:trace>
  <inkml:trace contextRef="#ctx0" brushRef="#br1" timeOffset="183336.053">3892 9967 3313 0,'-6'0'175'0,"6"0"-129"16,0 0-18-16,0 0-20 16,0 0-8-16,6 10-74 15,6 0-64-15,3 0-470 0</inkml:trace>
  <inkml:trace contextRef="#ctx0" brushRef="#br1" timeOffset="183914.7">4426 10137 3258 0,'0'0'215'0,"0"0"-118"16,0 0-67-16,6 0 7 15,21-20-16-15,6-4-13 16,19-5-5-16,-1 1 0 16,6-3-3-16,-8 9-15 15,14 6-38-15,-21 7-72 16,-9 3-363-16</inkml:trace>
  <inkml:trace contextRef="#ctx0" brushRef="#br1" timeOffset="184099.498">4522 10324 2499 0,'0'0'759'15,"0"0"-664"-15,0 0-31 16,13 0 0-16,14-8-1 16,6-12-37-16,6-1-12 15,0-3-14-15,25-5-21 16,-16 5-81-16,-12 4-488 0</inkml:trace>
  <inkml:trace contextRef="#ctx0" brushRef="#br1" timeOffset="184507.151">5084 9862 496 0,'0'0'2817'16,"0"0"-2651"-16,0 0-97 15,0 0-42-15,21-15-1 16,21-8-14-16,3 0-11 15,-8 0-1-15,17 4-12 16,0 2-51-16,-17 8-107 16,-10 7-979-16</inkml:trace>
  <inkml:trace contextRef="#ctx0" brushRef="#br1" timeOffset="184674.672">5165 10036 1502 0,'0'0'1803'15,"0"0"-1686"-15,0 0-43 16,0 0-20-16,27-5-8 16,4-8-14-16,17-8-16 15,-9-3-16-15,25-11-13 16,-10 9-68-16,-18-3-398 0</inkml:trace>
  <inkml:trace contextRef="#ctx0" brushRef="#br1" timeOffset="184896.314">5603 9481 3238 0,'0'0'343'0,"0"0"-307"15,0 4-24-15,0 16-7 16,6 7 6-16,9 14 2 15,15 13-5-15,-6 9-4 16,1 4-4-16,5 0-4 16,-3 0-23-16,0-13-77 15,-18-22-254-15</inkml:trace>
  <inkml:trace contextRef="#ctx0" brushRef="#br1" timeOffset="185243.33">5887 9465 2809 0,'0'-12'605'0,"15"2"-534"16,6-1-38-16,18-4 5 15,3 6 4-15,13 7-18 16,2 2-11-16,3 0-10 15,-14 8-3-15,5 21 0 0,-21 7-5 16,0 6-2 0,-27-9 2-16,-3 6 0 0,0 0 1 15,-42-3 4-15,-12-5 0 16,-10-11 6-16,-8-12 16 16,15-8 2-16,-4-8-9 15,19-31-3-15,12-15 3 16,18-9-15-16,12 5-13 15,21-9-19-15,18 16-77 16,12 17-569-16</inkml:trace>
  <inkml:trace contextRef="#ctx0" brushRef="#br1" timeOffset="190937.971">3508 9827 2914 0,'-12'3'318'0,"-3"3"-241"16,-6 5-45-16,3 7-6 16,0 17 22-16,0 11-18 15,-3 13-12-15,6 20 4 16,11 15 10-16,4 17-1 15,0 16-4-15,19 10-8 16,14 4-5-16,9-8-6 16,15-6-3-16,13-28-1 0,8-22-1 15,7-29-2-15,5-21-1 16,52-27-17-16,-18-27-52 16,-12-19-118-16</inkml:trace>
  <inkml:trace contextRef="#ctx0" brushRef="#br1" timeOffset="191869.809">6086 8738 3276 0,'0'-6'149'0,"0"4"-67"16,0-8-36-16,0 8-3 15,0 2-21-15,9 0-18 16,24 0-4-16,15 0 2 15,4 26 2-15,8 9 1 16,3 18 0-16,4 8-2 16,-4 13-2-16,-2 4-1 15,-10 7 1-15,-9 7-1 16,-6 0 4-16,-15 0-3 16,-2-2-1-16,-13-5 0 15,-6-8 0-15,0-8 0 16,-25-7-8-16,4-15-15 15,-15-10-47-15,9-16-88 16,12-9-1139-16</inkml:trace>
  <inkml:trace contextRef="#ctx0" brushRef="#br1" timeOffset="200814.058">11597 12411 2136 0,'-9'0'860'0,"9"0"-712"16,0 0-104-16,0 0 2 16,0 0 24-16,0 0-33 0,0 0-19 15,0 0-6-15,0 0 28 16,0 0 6-16,0 0-13 15,0 0-6-15,0 0-2 16,0 0-4-16,0 0-3 16,0 0-7-16,0 0-4 15,15 0 0-15,9 9 11 16,15-3 3-16,16 0-7 16,8 0 1-16,16-4 0 15,2-2-3-15,13 0-3 0,5 0-3 16,-2 0-1-1,-7 0 0-15,-11 0 0 16,-16 0-2-16,-8 0 0 0,-10 0-3 16,-21 0 4-16,-12 0-3 15,-3 0 1-15,-3 0-2 16,-6 0-3-16,0 0-16 16,0 0-54-16,0-6-199 0</inkml:trace>
  <inkml:trace contextRef="#ctx0" brushRef="#br1" timeOffset="206368.6">14648 12507 2968 0,'0'0'395'16,"0"0"-302"-16,0 0-45 16,0 0 1-16,0 0-4 15,0 0-23-15,18 0-12 16,10-8-4-16,8 2-2 16,18-2 6-16,4-1-9 15,8-3 4-15,-6 3-5 0,16 4-11 16,-16 1-18-16,13-8-46 15,-13 4-51-15,-12 2-668 0</inkml:trace>
  <inkml:trace contextRef="#ctx0" brushRef="#br1" timeOffset="207045.022">15611 11483 740 0,'0'0'2196'0,"0"0"-1997"0,0 0-111 16,-6 0-21-16,6 3 10 16,0 7-36-16,-9 6-16 15,9 6 8-15,0 4 0 16,0 3-2-16,0-3-5 15,0 1-9-15,0-4-7 16,0-3-4-16,0-5-2 16,9 2-4-16,-3-7-6 15,6-5-28-15,6-2-23 16,0-3-53-16,4 0-457 0</inkml:trace>
  <inkml:trace contextRef="#ctx0" brushRef="#br1" timeOffset="207376.736">15566 11311 299 0,'0'0'2444'16,"0"0"-2216"-16,0 0-160 16,0 0-55-16,3 0 59 0,6 0-14 15,-9 0-27 1,6 6-11-16,-6-4 4 0,0 2 26 16,0-2-5-16,0-2-11 15,0 0 8-15,0 0-3 16,0 0-12-16,0 0-7 15,0 0-9-15,0 0-11 16,0 0-61-16,0 0-324 0</inkml:trace>
  <inkml:trace contextRef="#ctx0" brushRef="#br1" timeOffset="208188.666">17274 12399 2454 0,'0'0'657'15,"0"-2"-466"-15,0 2-64 16,0 0-14-16,0-3-35 15,0 3-34-15,0 0-19 16,0-3-6-16,21 3-5 16,-3-3 1-16,22-7-2 15,14 3-8-15,9-5 0 16,10-6-5-16,44-8-4 16,-14 4-31-16,-21 2-152 0</inkml:trace>
  <inkml:trace contextRef="#ctx0" brushRef="#br1" timeOffset="209210.207">17144 11246 3073 0,'0'5'192'0,"-6"5"-144"16,6 11-13-16,0 2 30 16,0 6-22-16,0 3-18 15,0 0-7-15,0 0-5 16,0 2-8-16,0-6-2 16,0-4-3-16,0-6-18 15,0-8-34-15,0-6-151 16,0-4-1370-16</inkml:trace>
  <inkml:trace contextRef="#ctx0" brushRef="#br1" timeOffset="209744.027">17353 11317 2610 0,'9'0'547'0,"-9"0"-383"16,0 0-89-16,3-4 14 15,12-1-22-15,-3 2-33 16,3 3-12-16,3 0-6 16,9 0-5-16,-9 0-7 15,0 0-1-15,4 0 0 16,-13 3-3-16,9 12-4 0,-12 2 0 15,-6 1 1 1,0 5 3-16,0-2-1 16,0 2 1-16,-6-9-4 0,-21 6-4 15,2-8 2-15,-14 0 6 16,6-9-5-16,0-3 5 16,6 0 3-16,8-3 2 15,7-21-5-15,3-5-3 16,0 1-26-16,9-2-15 15,0-5-19-15,30 9-65 16,-11 5-461-16</inkml:trace>
  <inkml:trace contextRef="#ctx0" brushRef="#br1" timeOffset="213533.809">19233 12318 2950 0,'0'0'269'0,"0"0"-148"16,0 0-26-16,0 0-2 15,0 0-32-15,0 0-22 16,0 0-6-16,0 0-6 15,0 0 0-15,0 0-6 16,0 0-6-16,0 0-5 16,0 0-4-16,0 0-4 15,0 0 2-15,0 0-4 16,24 0 0-16,18 0 2 16,7 0 5-16,32 0 4 0,10 6-6 15,14 0 0 1,19-6 0-16,15 0-1 15,6 0 0-15,0 0-2 16,-19-12-2-16,-11 3 0 0,-30-1-11 16,-34 4-5-16,-45 6-14 15,-6 0-32-15,-24 0-170 0</inkml:trace>
  <inkml:trace contextRef="#ctx0" brushRef="#br1" timeOffset="-211887.997">7021 7875 39 0,'-6'0'2764'0,"6"0"-2500"16,0 0-120-16,0 0-50 15,-6 0-10-15,6 0-25 16,0 0-20-16,0 0-4 15,0 0-4-15,0 0 2 0,0 0-9 16,0 0-6 0,0 0-5-16,0 0-12 0,0 0-1 15,12 0 0-15,16 0 5 16,8 0 5-16,12 0-1 16,-6 0-5-16,13 0-4 15,2 0-4-15,-9 0-14 16,-2 0-24-16,11 0-34 15,-12-2-64-15,-21-8-652 0</inkml:trace>
  <inkml:trace contextRef="#ctx0" brushRef="#br1" timeOffset="-211463.004">7417 7705 3121 0,'0'0'187'15,"0"0"-117"-15,0 0-27 0,0 0 7 16,9 0-37 0,3 4-6-16,15-2 1 0,-3 4-1 15,9 2 1-15,-5 4-3 16,-4-4-1-16,3 4-4 16,-9 3 0-16,9 1 1 15,-18 0 0-15,9-4 1 16,-12 7-2-16,-6-8 0 15,0 10 0-15,0 1-2 16,-12 8 2-16,-21 5-6 16,-27 24-36-16,2-7-46 15,13-8-260-15</inkml:trace>
  <inkml:trace contextRef="#ctx0" brushRef="#br1" timeOffset="-204297.407">13713 7500 3123 0,'0'0'187'16,"0"4"-99"-16,0-2-63 15,0 8-2-15,0 6-3 16,0 5-5-16,0 9-1 15,0 8 10-15,0-1 13 16,18 4-10-16,-12 5-9 16,-6 3-8-16,3-8-5 0,-3-1-5 15,9 0 4 1,-9-7-4-16,0-6-11 0,6-5-27 16,-6-10-26-16,0-2-48 15,0-10-354-15</inkml:trace>
  <inkml:trace contextRef="#ctx0" brushRef="#br1" timeOffset="-203913.514">13749 7553 2853 0,'-9'0'378'0,"9"0"-282"16,0 0-57-16,0 0 21 16,-3 0-26-16,-9 6-19 15,-6 12-9-15,9 5-3 16,-13 0-2-16,4-5 10 16,9-1 0-16,6-8 10 15,-6-6-5-15,9 4-1 16,0-7 8-16,0 0 2 15,0 0 9-15,0-7-12 16,0-7-8-16,12-7-14 16,-3 7 5-16,3-2-5 15,-6 8 1-15,10 5-1 16,-4 3-1-16,-3 0-2 16,18 0-5-16,-6 3-21 15,6 23-34-15,-6 1-43 0,-3-13-399 16</inkml:trace>
  <inkml:trace contextRef="#ctx0" brushRef="#br1" timeOffset="-196441.148">10664 13334 2884 0,'0'0'357'0,"0"0"-263"16,0 0-31-16,0 0 7 16,0 0-7-16,0 0-35 0,0 1-11 15,0-1-2-15,0 0-1 16,0 0 0-16,0 0 7 16,0 0-6-16,15 0-8 15,-2 0 0-15,14 0-6 16,3 0 7-16,9-1-4 15,0-4-4-15,-2-1 2 16,5-2-2-16,-3 6 0 16,-6-2-4-16,-3 2-10 15,-8 2-15-15,-1 0-24 16,-9 0-44-16,-3 0-46 16,0 0-525-16</inkml:trace>
  <inkml:trace contextRef="#ctx0" brushRef="#br1" timeOffset="-196012.66">10939 13105 1330 0,'0'0'1828'0,"0"0"-1695"15,0 0-65-15,0 0-6 16,0 0 3-16,6 0-35 0,3 0-15 16,18 0 2-16,0 3 1 15,4 3 0-15,-1 0-7 16,0 0-2-16,-3-1-8 15,0 1 2-15,-9 0 3 16,-2 3 2-16,2 0-8 16,-3-7 0-16,-15 4 3 15,3 3 0-15,-3-4 0 16,0 5 2-16,0 7 1 16,-3 3-5-16,-30 11 4 15,-7 11-5-15,-8 8-17 16,-27 10-50-16,5-14-64 0,28-14-1416 15</inkml:trace>
  <inkml:trace contextRef="#ctx0" brushRef="#br1" timeOffset="-194281.475">7854 13550 3065 0,'-21'-9'252'16,"15"-3"-169"-16,-6 1-18 15,0 1-17-15,-3 8-16 16,0 2-22-16,0 0-10 0,-6 18-11 16,0 19 6-16,3 4 4 15,-1 9 1-15,-5-3-5 16,15-1 5-16,3-7 0 16,0-11-3-16,6-9-5 15,0-11-5-15,0-8-20 16,6 0 32-16,9-8 1 15,9-21 8-15,1-2-1 16,2 3-7-16,-15 4 10 16,3 10 6-16,-9 6 4 15,0 8-1-15,-3 0-11 16,21 0-8-16,-6 16-1 16,9-4 1-16,7 2-1 0,2-10-16 15,30-4-28 1,-14-16-114-16,-10-6-1991 0</inkml:trace>
  <inkml:trace contextRef="#ctx0" brushRef="#br1" timeOffset="-193822.591">8174 13597 2999 0,'0'0'436'15,"0"0"-383"-15,0 0-30 16,19 0-3-16,8-4 4 16,6-2-11-16,-3-6-13 15,0 7-38-15,3-1-19 16,-5 3-128-16,-7 1-929 0</inkml:trace>
  <inkml:trace contextRef="#ctx0" brushRef="#br1" timeOffset="-193662.859">8223 13766 2901 0,'0'0'198'0,"9"0"-144"0,15 0-32 16,30-15-22-16,-9 2-9 15,-5-8-365-15</inkml:trace>
  <inkml:trace contextRef="#ctx0" brushRef="#br1" timeOffset="-193268.226">8850 13303 3243 0,'-12'-2'128'0,"-6"2"-80"16,9 0-13-16,-12 0 10 15,-6 12-17-15,0 16-19 16,6 9 0-16,0 4-3 16,-1-1-1-16,19-5-2 15,-12-5-2-15,15-7-1 16,0-9-12-16,0-11-16 15,6-3-11-15,15-3 32 16,13-26 7-16,-13-4-10 16,15-1-19-16,-18 4 21 15,3 14 8-15,-15 4 17 0,-3 9 13 16,3 3-13 0,12 0-13-16,-9 9 1 0,7 4-4 15,5 6-1-15,-3-5 0 16,15-11-21-16,-3-3-70 15,-3 0-604-15</inkml:trace>
  <inkml:trace contextRef="#ctx0" brushRef="#br1" timeOffset="-192896.029">9358 13169 3263 0,'0'9'166'15,"0"2"-120"-15,0 13-32 0,0 5 8 16,0 3 2-16,12 7-17 16,-6 4 1-16,9-5-8 15,-12-2-8-15,6-1-29 16,-9-12-59-16,0-5-489 0</inkml:trace>
  <inkml:trace contextRef="#ctx0" brushRef="#br1" timeOffset="-192729.048">9228 13394 3340 0,'0'0'137'0,"0"0"-96"16,12 0-33-1,15 0 23-15,6-6-11 16,12-10-20-16,13-10-16 0,-10 7-59 16,-6-1-159-16</inkml:trace>
  <inkml:trace contextRef="#ctx0" brushRef="#br1" timeOffset="-192359.207">9720 13049 3227 0,'0'0'190'0,"0"0"-136"16,0 6-44-16,0 14-1 0,0 10 4 16,0-1-4-16,15 0-6 15,-3-3 5-15,-6-2-8 16,9-9 9-16,-3-1 3 15,9-8 10-15,3 0-3 16,3-6-3-16,7 0-1 16,-4 0-4-16,3 0-6 15,-6 0-4-15,-12 0-1 16,3 0-4-16,-5 0-2 16,-10 0-1-16,-3 2 0 15,0 16 4-15,0 6 1 16,-25 1 2-16,1 8 1 15,-9-1-1-15,0-1-22 16,-6-15-29-16,-1 2-34 16,16-18-314-16</inkml:trace>
  <inkml:trace contextRef="#ctx0" brushRef="#br1" timeOffset="-192185.027">9741 13067 3381 0,'0'0'132'16,"0"0"-91"-16,0 0-27 15,27 0 7-15,12-4-9 16,6-6-12-16,19-21-47 16,-10 3-89-16,-15-2-2483 0</inkml:trace>
  <inkml:trace contextRef="#ctx0" brushRef="#br1" timeOffset="-189851.204">14627 13430 2486 0,'0'0'596'0,"0"0"-452"16,0 0-52-16,0 0-2 15,0 0-3-15,0 0-33 16,0 0-20-16,0 0-7 16,0 0-2-16,0 0-10 15,0 0-1-15,9 0-6 16,21 0-1-16,10 0 7 15,11 0-4-15,21 0-5 0,1 0-5 16,5-16-1-16,25-10-34 16,-25 0-81-16,-20-2-578 0</inkml:trace>
  <inkml:trace contextRef="#ctx0" brushRef="#br1" timeOffset="-189077.328">15687 12686 2813 0,'-6'-2'235'0,"-7"-1"-175"15,4 3 21 1,0 0 9-16,-6 0-56 0,3 3-22 15,-6 16-1-15,3 8-10 16,3 2 4-16,0 1 1 16,-3-1-5-16,9-3-1 15,6-8 0-15,0-6-1 16,0-10-6-16,0-2 7 16,12 0 2-16,15-2 21 15,-6-25-6-15,0 1-7 16,9-4-9-16,-11 10 4 15,-7 3-4-15,-3 8 4 16,-9 9 34-16,0 0-7 16,6 0-29-16,0 3-2 15,0 18-2-15,27-7-3 0,-15 0-20 16,9-10-64-16</inkml:trace>
  <inkml:trace contextRef="#ctx0" brushRef="#br1" timeOffset="-185887.577">9026 14507 3336 0,'0'-4'149'15,"0"2"-83"-15,0 2-21 16,0-2 6-16,0 2-20 15,-7 0-17-15,1 0-9 16,6 4-5-16,0 26-3 0,0 14 3 16,0 8 4-16,0 10-4 15,0 0 0-15,0-3 0 16,13-13 0-16,8-13 0 16,-6-11 0-16,6-16-2 15,6-6-11-15,0 0 0 16,31-33-28-16,-13-7-66 15,-15-7-284-15</inkml:trace>
  <inkml:trace contextRef="#ctx0" brushRef="#br1" timeOffset="-185711.744">8890 14340 3374 0,'0'0'135'0,"0"0"-95"16,0 0-11-16,0 0-29 16,0-3-10-16,18 0-78 15,3 0-148-15,-6 1-1888 0</inkml:trace>
  <inkml:trace contextRef="#ctx0" brushRef="#br1" timeOffset="-185106.239">9644 14334 88 0,'0'0'3238'16,"0"3"-3131"-16,0 17-84 16,0 6-8-16,0 12 1 15,6 9-4-15,9 0-5 16,3 4-2-16,-8 1 0 15,5-8-5-15,-15 0-13 16,0-6-46-16,0-13-158 16,0-7-921-16</inkml:trace>
  <inkml:trace contextRef="#ctx0" brushRef="#br1" timeOffset="-184930.122">9508 14659 3252 0,'0'-3'191'16,"0"3"-117"-16,0-3-45 16,0 0 6-16,12-2-15 15,13-5-10-15,14 2-5 16,0-1-5-16,21-9-25 16,-17 6-80-16,-1-4-583 0</inkml:trace>
  <inkml:trace contextRef="#ctx0" brushRef="#br1" timeOffset="-183483.805">10049 14325 3074 0,'0'0'194'15,"0"0"-116"-15,0 0-24 16,0 0 8-16,0 4-37 16,0 1-15-16,0 4 4 15,0 5 15-15,0-2 4 16,0 8-8-16,3 1-7 16,6 9-2-16,-3 2-3 15,0 9 4-15,0 6-7 0,9-4-7 16,-9 1-2-1,3-6 1-15,-3-5-2 0,3-13-15 16,0-18-23-16,-3-2-75 16,-3 0-414-16</inkml:trace>
  <inkml:trace contextRef="#ctx0" brushRef="#br1" timeOffset="-182442.983">7725 14819 3203 0,'0'9'172'16,"0"9"-145"-16,0 6-16 0,0 11 18 15,0 3-2-15,0 3-4 16,6 0 2-16,6-3-20 15,3-3 2-15,-9-8-4 16,3-5-2-16,0-6-1 16,6-8-13-16,-9-6-21 15,6-2-18-15,15 0 6 16,-5-2-26-16,2-16-315 0</inkml:trace>
  <inkml:trace contextRef="#ctx0" brushRef="#br1" timeOffset="-182262.489">7713 14671 2867 0,'0'0'436'0,"0"0"-436"16,0 0-13-16,0 0-213 15,12 0-197-15</inkml:trace>
  <inkml:trace contextRef="#ctx0" brushRef="#br1" timeOffset="-182022.498">8114 14972 3276 0,'6'0'161'0,"3"0"-108"16,9 0-31-16,0 0 7 15,13-8-24-15,11-8-5 16,6 1-59-16,3 5-62 15,-20-2-611-15</inkml:trace>
  <inkml:trace contextRef="#ctx0" brushRef="#br1" timeOffset="-181841.655">8253 15065 1870 0,'0'0'1493'15,"0"0"-1397"-15,0 0-72 16,24 0-7-16,9 0-1 16,3-11-16-16,31-10-30 15,-16 4-115-15,3 2-1831 0</inkml:trace>
  <inkml:trace contextRef="#ctx0" brushRef="#br1" timeOffset="-181172.434">10848 14348 3273 0,'0'0'151'16,"0"0"-73"-16,0 0-15 15,0 0-7-15,0 0-22 16,0 0-22-16,0 0-5 15,13 0 2-15,14 0 4 16,3 0 7-16,15 0-1 16,16 0-6-16,2-14-6 15,9 5-5-15,1-6-2 16,-1 3-8-16,-14 4-20 0,-7-1-33 16,-12 6-50-16,-12 0-90 15,-21 1-745-15</inkml:trace>
  <inkml:trace contextRef="#ctx0" brushRef="#br1" timeOffset="-180842.577">11171 14135 3168 0,'0'0'212'0,"0"0"-151"15,0 0-46-15,19 0 7 16,11 0-2-16,-6 0-4 16,9 2-16-16,0 10 10 15,-3-5-7-15,-2 0 1 16,-1 4 0-16,-3-3-4 16,-12-5 2-16,3 2-1 15,-9 1 3-15,0 1-1 16,-6-2 2-16,0 1 9 15,0 5-7-15,-12 13-7 16,-15 8 6-16,-21 9-6 16,5 0-17-16,-14 17-41 0,6-11-84 15,11-12-982-15</inkml:trace>
  <inkml:trace contextRef="#ctx0" brushRef="#br1" timeOffset="-172143.709">11199 4568 2676 0,'0'-3'533'0,"0"0"-367"16,0 0-51-16,0 3-54 15,0 0-27-15,0 0-30 16,0 27-1-16,0 13-1 16,0 19 11-16,0 11 5 15,6 13-3-15,9 7-1 16,-15 4-2-16,3 2-2 15,6 9-5-15,-9-6-1 16,0 7-1-16,0-7-3 16,0-5 3-16,0-6-3 15,0-6 0-15,0-18 1 16,6-7-1-16,-6-19 0 16,0-10-5-16,0-14-13 0,0-3-8 15,0-1-51-15,0-6-45 16,0-2-197-16,0-2-847 0</inkml:trace>
  <inkml:trace contextRef="#ctx0" brushRef="#br1" timeOffset="-171757.785">10981 5747 3065 0,'0'-2'223'15,"0"2"-143"-15,0 0-35 16,0 0 2-16,0 0-29 16,15 8-3-16,3 24 18 15,4 9 3-15,-1 14-13 16,3 4-5-16,3-1-11 15,-9-2-1-15,3-6-1 16,-6-11-5-16,3-7 4 16,-11-9-3-16,5-9-1 15,-6-4 3-15,-6-10 10 16,6 0 17-16,3 0 1 0,3-6-5 16,0-26-5-1,24-19-10-15,-3-16-7 0,22-12-4 16,-4-9-14-16,18-43-30 15,1 29-80-15,-19 4-1242 0</inkml:trace>
  <inkml:trace contextRef="#ctx0" brushRef="#br1" timeOffset="-169196.868">10191 15597 2512 0,'0'0'984'16,"0"0"-894"-16,0 0-59 15,0 0-14-15,0 0 3 16,9 0-15-16,21 0-1 15,15-8-4-15,3-4 0 16,22-4 3-16,-7 4-3 16,10-2 0-16,-1 3-14 0,-9 0-15 15,-2 6-32-15,-4 1-35 16,-24-2-160-16,-6 4-724 0</inkml:trace>
  <inkml:trace contextRef="#ctx0" brushRef="#br1" timeOffset="-168888.506">10634 15297 3287 0,'0'0'153'16,"0"0"-109"-16,0 0-14 0,0 0-7 15,0 0-20-15,12 0 4 16,12 6 0-16,-2 12-6 15,5-4 7-15,-6 3-8 16,9 4 6-16,0-4-6 16,-3 4 0-16,7 3 0 15,-16-7 0-15,-9 3 0 16,3-2 0-16,-12 0-4 16,0 3 0-16,0 1 4 15,-21 8 1-15,-10 3-1 16,-23 9-36-16,15-3-61 15,-6-10-561-15</inkml:trace>
  <inkml:trace contextRef="#ctx0" brushRef="#br1" timeOffset="-119194.638">30554 3930 3175 0,'-6'-15'282'15,"-6"-5"-230"-15,-9 2-30 0,0-5-4 16,3-1-4-1,-7 10-9-15,4-5-5 0,0 12-8 16,-12 0-1-16,12 1 5 16,-6 6 0-16,-16 0-1 15,13 20 4-15,-9 13 1 16,18 8-1-16,-6 12-3 16,24 14 4-16,3 10 0 15,0 14 7-15,3 8 0 16,24 3 3-16,6 4-4 15,-12-7 0-15,6-8-3 16,-18-13-2-16,6-15 3 16,-8-15 1-16,-7-17-5 15,0-11-6-15,-7-20-28 0,-23 0-69 16,3 0-206-16</inkml:trace>
  <inkml:trace contextRef="#ctx0" brushRef="#br1" timeOffset="-119022.356">30020 4532 3194 0,'9'0'218'0,"-3"-1"-158"16,9-4-42-16,21 4 25 16,3-5-11-16,4 1-18 15,17-3-14-15,-6 2-11 16,10 0-49-16,-10 0-116 0,-18-2-2540 15</inkml:trace>
  <inkml:trace contextRef="#ctx0" brushRef="#br1" timeOffset="-118741.147">30527 4433 3166 0,'-3'8'172'0,"3"13"-132"16,0 3-21-16,0 9 19 15,0 5-4-15,0-3-10 16,3-1-9-16,12-4-4 16,12-7 4-16,-12-5-2 15,15-16-4-15,-12-2-7 0,4 0 2 16,-10-6 5 0,-6-20-1-16,-3-6-4 0,-3 0-3 15,0-6 0-15,-21 9-1 16,-7 7-5-16,-14 6-30 15,6 10-19-15,-18 6-36 16,23 0-214-16,4 0-2248 0</inkml:trace>
  <inkml:trace contextRef="#ctx0" brushRef="#br1" timeOffset="-118427.68">30723 4372 2008 0,'0'0'1421'0,"9"0"-1319"16,3 0-62-16,6 0-21 15,3 0-5-15,13 2-2 16,5 23 4-16,-9 6-8 16,0 5-3-16,3 2-2 15,-8 3-2-15,-1-7 2 16,-18-1-3-16,-3-10 0 15,-3-8-1-15,0-9-1 16,0-6 2-16,0 0 7 16,0 0 14-16,0-21-6 15,0-20-15-15,0-8-4 16,9-4-7-16,9-9-12 0,12 10-43 16,-12 14-236-16</inkml:trace>
  <inkml:trace contextRef="#ctx0" brushRef="#br1" timeOffset="-116309.26">30536 5007 3234 0,'0'0'179'15,"0"0"-89"-15,0 0-20 16,0 0-7-16,6 0-31 16,0 0-18-16,0 0-10 15,0 17-4-15,3 16 0 16,6 16 2-16,0 15-1 15,3 19 2-15,-3 5 0 16,-2 6-2-16,2-2 1 16,-3-4-2-16,-9-8-2 15,-3-16-17-15,0-15-11 0,0-16-36 16,0-27-46 0,-9-6-302-16,-12 0-953 0</inkml:trace>
  <inkml:trace contextRef="#ctx0" brushRef="#br1" timeOffset="-116022.288">30373 5556 3143 0,'0'0'209'0,"0"0"-118"16,0 0-45-16,3 0-2 16,21 27-5-16,-6 9-4 15,15 11-11-15,1 2-14 16,-10-2 2-16,3 3-1 15,6-10 2-15,-3 1-4 16,-3-10 2-16,1-15-1 0,-10-2-1 16,-6-14 2-16,12 0 0 15,0 0 5-15,-6-29-2 16,15-15-3-16,-8-13-5 16,8-11-6-16,0-2-5 15,0-9-13-15,3-18-26 16,-5 15-67-16,2 9-805 0</inkml:trace>
  <inkml:trace contextRef="#ctx0" brushRef="#br1" timeOffset="-111566.616">29793 7023 3173 0,'0'0'179'0,"0"0"-101"16,6 0-42-16,1 22-14 15,2 6 4-15,3 11 4 16,-3 4-9-16,9 1-8 16,-6 0-5-16,-9-7-4 15,12-10-4-15,-3-7-11 16,-3-20-34-16,-3 0-61 16,0 0-461-16</inkml:trace>
  <inkml:trace contextRef="#ctx0" brushRef="#br1" timeOffset="-111395.189">29718 6804 3313 0,'0'-3'173'0,"0"3"-122"16,0 0-17-16,0 0-4 15,0 0-30-15,18 0-74 16,-9 12-43-16,15 5-331 0</inkml:trace>
  <inkml:trace contextRef="#ctx0" brushRef="#br1" timeOffset="-111017.91">30029 6980 2769 0,'0'2'457'0,"0"4"-354"15,6 2-72-15,3 10 14 16,9 7 9-16,-6 3-17 16,6 4-22-16,-6 3-1 15,3-5 0-15,-3-2-7 16,-9-7-4-16,10-6 2 16,-13-3-2-16,0-9-3 15,6-3 0-15,-6 0 11 16,0-6 10-16,0-23-6 0,0-9-15 15,0-3-7 1,0-3 7-16,0 5-4 0,0 11-1 16,6 12-3-16,3 5 0 15,6 11-1-15,6 0-7 16,3 17-8-16,-3 15 8 16,6 5 11-16,-18-2 2 15,6 3-1-15,1-9-10 16,-13-6-46-16,-3-6-56 15,0-8-299-15</inkml:trace>
  <inkml:trace contextRef="#ctx0" brushRef="#br1" timeOffset="-110813.233">30400 6967 3199 0,'0'0'215'15,"6"0"-169"-15,-3 0-32 16,12 21 23-16,6 5-1 16,-3 5-19-16,-5 1-7 15,5-3-10-15,-3 3-6 16,0-4-45-16,-12-3-89 16,-3-14-849-16</inkml:trace>
  <inkml:trace contextRef="#ctx0" brushRef="#br1" timeOffset="-110675.274">30373 6695 3196 0,'-6'0'172'16,"6"-2"-157"-16,0 2-15 16,0 0-75-16,0 0-653 0</inkml:trace>
  <inkml:trace contextRef="#ctx0" brushRef="#br1" timeOffset="-110491.666">30527 6602 3265 0,'0'0'217'16,"9"0"-175"-16,3 26-35 15,9 13 26-15,9 9-4 0,3 11-12 16,1 0-6-16,-7 2-11 15,-12-5-8-15,0 6-52 16,-6-19-55-16,-9-13-363 0</inkml:trace>
  <inkml:trace contextRef="#ctx0" brushRef="#br1" timeOffset="-110252.088">30590 6915 2197 0,'0'-6'1104'0,"0"3"-1008"15,24-3-71-15,1 0-18 16,11 4-2-16,6 2-5 16,-3 0-31-16,-6 0-23 0,1 6 0 15,-16 14 26-15,9 6 28 16,-15-3 12-16,-3 4 54 16,9-1-1-16,-9-1-21 15,-9-9-8-15,15-4-19 16,-6-4-16-16,-6-8-1 15,-3 0-41-15,6-10-51 16,-6-16-168-16</inkml:trace>
  <inkml:trace contextRef="#ctx0" brushRef="#br1" timeOffset="-110129.578">30868 6721 2630 0,'0'0'461'0,"0"0"-379"0,6 21-56 15,9-1-26-15,12 1-200 0</inkml:trace>
  <inkml:trace contextRef="#ctx0" brushRef="#br1" timeOffset="-109792.131">31263 6894 3450 0,'-18'0'134'0,"6"0"-95"16,-6 6-26-16,3 3 1 0,9 5-14 16,-9 10-8-1,9-6-21-15,0 5 7 0,-6-5-6 16,12-6 1-16,0-10-8 16,0-2-1-16,0 0 2 15,0 0 34-15,18-18 0 16,-6 2 4-16,3-3-3 15,-3 12 8-15,0 3 3 16,3 2 1-16,-6 2 1 16,6 0-4-16,6 0-2 15,-9 0-4-15,-2 0-1 16,14 0-3-16,-15 0-6 16,15-4-24-16,-12-28-38 15,0 2-95-15,-6 2-342 0</inkml:trace>
  <inkml:trace contextRef="#ctx0" brushRef="#br1" timeOffset="-109462.277">31336 6362 3297 0,'0'0'182'0,"0"0"-121"16,0 0-43-16,0 14-7 15,12 27-3-15,6 10 6 16,9 16 1-16,0 6-6 15,0 0-4-15,-2-2-5 16,-4-10-5-16,-3-8-26 16,-3-19-19-16,-9-11-9 0,0-13-20 15,0-10 3-15,-6 0 45 16,0-24 5-16,0-8 0 16,0 2 26-16,0 10 11 15,3 6 54-15,6 11 13 16,0 3-37-16,-3 0-16 15,12 3-10-15,-6 14-1 16,3 0-7-16,4-2-7 16,-16-9-33-16,9-6-79 15,-6 0-534-15</inkml:trace>
  <inkml:trace contextRef="#ctx0" brushRef="#br1" timeOffset="-109322.506">31532 6543 3343 0,'0'0'210'0,"0"-2"-150"16,0-2-33-16,0-4-27 15,12 4-53-15,15 2-84 16,-3-1-597-16</inkml:trace>
  <inkml:trace contextRef="#ctx0" brushRef="#br1" timeOffset="-108846.539">31734 6598 3370 0,'12'0'168'0,"-6"0"-90"15,12 0-34-15,0 0-11 16,19-10-23-16,-4 0-4 0,-12 5-4 16,6-1-2-16,-6 6-8 15,-6 0-11-15,-9 0-7 16,-6 21 5-16,0 7 13 15,-6 13 5-15,-21 1 3 16,0 5 8-16,3-6 10 16,3-7 0-16,9-5-3 15,6-5-4-15,6-10-4 16,0-8-5-16,0-2 1 16,6-4 4-16,9 0 5 15,18 0-3-15,9-24 0 16,0-8-5-16,13-6-4 15,-10-12 0-15,-6 0-10 16,-5 3-7-16,-13 0-1 16,-15 12 4-16,-6 12 14 0,0 14 0 15,0 7 17-15,-15 2 1 16,-10 0 7-16,-2 26-14 16,9 3-8-16,-6 6-3 15,21 3 4-15,3-6-4 16,0-5 1-16,21-3-1 15,18-14 0-15,-2-4-2 16,11-6-10-16,15 0-30 16,-17-20-87-16,-7 0-575 0</inkml:trace>
  <inkml:trace contextRef="#ctx0" brushRef="#br1" timeOffset="-108324.004">33002 5867 3343 0,'0'0'265'15,"0"0"-212"-15,0 0-24 16,0 0-14-16,0 6-7 16,15 20-4-16,3 13 2 0,-9 10-2 15,12 4 1 1,0-3 0-16,-3-3 1 0,-3-7-3 15,1-11 0-15,-1-4-3 16,-3-8 2-16,3-12-2 16,-3-1-8-16,9-4-3 15,-6 0-13-15,9-35-47 16,-6-3-86-16,-3-9-829 0</inkml:trace>
  <inkml:trace contextRef="#ctx0" brushRef="#br1" timeOffset="-108061.563">32926 5501 3424 0,'0'-7'145'0,"0"-4"-97"15,0-3-15-15,18 6-12 16,-12-1-19-16,-3 9 0 15,6 0-2-15,-9 0 0 16,0 0 0-16,0 0 4 16,0 0 2-16,0 3-2 15,0-1-3-15,0 4-1 16,0 0-38-16,0-3-67 16,0-3-363-16</inkml:trace>
  <inkml:trace contextRef="#ctx0" brushRef="#br1" timeOffset="-104809.501">29956 7889 2805 0,'0'0'666'0,"0"4"-597"16,-6 5-28-16,6 8-19 15,0 15 1-15,0 14-11 16,0 16-6-16,6 12-1 15,22 5 2-15,-4 0-1 16,-3-6-1-16,0-9 0 16,3-6-3-16,-6-11-2 15,-12-8-2-15,6-13-13 16,-12-6-36-16,0-8-26 16,0-10-63-16,0-2-606 0</inkml:trace>
  <inkml:trace contextRef="#ctx0" brushRef="#br1" timeOffset="-103949.266">30255 8308 708 0,'0'0'1456'16,"0"0"-966"-16,0 0-259 15,0 0-77-15,0 0-38 16,0 0-53-16,0 0-36 16,0 0-7-16,0 0 4 15,0 0 13-15,0 0-8 16,0 0 14-16,0 0-9 16,0 0-1-16,0 0-3 15,0 0-8-15,0 0-8 0,0 0-10 16,0 0 1-16,3 0 0 15,-3 0 5-15,0 0-7 16,0 0 7-16,0 0-2 16,0 0 2-16,0 0 3 15,0 0-10-15,0 0-2 16,0 0 2-16,0 0-3 16,0 0 1-16,0 0 2 15,0 0 1-15,0 0-3 16,0 0-1-16,0 0 4 15,0 0-4-15,0 0 0 16,0 0 4-16,0 0 0 16,0 0 2-16,0 0-6 15,0 0 3-15,0 0-2 16,0 0 2-16,0 0-1 0,0 0 3 16,0 0-5-1,0 0 3-15,0 0 1 0,0 0 1 16,0 0-2-16,0 0-3 15,0 0-3-15,12 3-2 16,-6 20 5-16,0 4 0 16,6-1 0-16,-6-2 0 15,13-7 0-15,-4-5-3 16,6-7 0-16,-3-5 3 16,-6 0 0-16,9 0 0 15,-9-3 0-15,0-20-1 16,-6-6 1-16,-6-6-5 15,0 0 1-15,0-3-2 0,-18 9-1 16,0 3 2 0,-6 7-5-16,3 17-29 0,-15 2-24 15,17 8-59-15,1 16-237 0</inkml:trace>
  <inkml:trace contextRef="#ctx0" brushRef="#br1" timeOffset="-103616.528">30684 8188 1955 0,'-12'-2'1480'0,"0"-2"-1402"0,-3 4-58 16,-4 0-4-1,7 0-7-15,-3 10-9 0,0 12-16 16,12 4-6-16,-3 5 10 15,0-9-1-15,6-4-9 16,0-3-4-16,0-7-5 16,0-8-2-16,12 0 6 15,-3 0 27-15,15-14 4 16,-12-10 6-16,1 1-4 16,-7 3 7-16,3 11 8 15,-9 3-1-15,0 6 4 16,6 0-24-16,0 0-11 15,0 6-6-15,6 15-1 16,21-7-41-16,-6 0-91 0,-3-7-413 0</inkml:trace>
  <inkml:trace contextRef="#ctx0" brushRef="#br1" timeOffset="-103229.064">30868 8182 3192 0,'-12'0'187'15,"-3"0"-126"-15,0 0-32 16,6 4 5-16,-10 12-26 16,16 2-8-16,-3 6-8 15,6-2-8-15,0-6-2 16,0-2-6-16,0-10-4 16,6-4 2-16,16 0 3 0,-4-15 18 15,3-17-8 1,-3-13-7-16,-12-8-24 0,-6-8-29 15,0-3 11-15,0-3 62 16,-24-1 4-16,-9 8 114 16,-7 1-16-16,7 12-8 15,6 14-21-15,12 15-17 16,12 10-32-16,3 8-24 16,0 8-2-16,0 33-8 15,3 24 10-15,24 14 0 16,15 9 0-16,-2-3 0 15,-1-6-32-15,6-18-14 16,18-25-25-16,-11-16-105 16,-4-20-2391-16</inkml:trace>
  <inkml:trace contextRef="#ctx0" brushRef="#br1" timeOffset="-101942.741">31921 7573 2448 0,'0'-5'588'0,"0"2"-407"15,0 0-38-15,0 0-48 0,0 3-28 16,0 0-17-16,0 0-18 16,-6 0-17-16,-6 0-15 15,-3 18 3-15,-3 10 1 16,-6 17 1-16,9 1-5 15,0 1 1-15,9-2 2 16,6-9-3-16,0-5-1 16,21-18 1-16,6 0-21 15,9-11-6-15,3-2-8 16,22-20-40-16,-16-13-104 16,-6-1-624-16</inkml:trace>
  <inkml:trace contextRef="#ctx0" brushRef="#br1" timeOffset="-101040.246">32111 7664 2223 0,'0'0'917'16,"0"0"-816"-16,0 0-36 0,0 14 7 16,0 4-41-16,0 9-14 15,0-1-9-15,0-3-2 16,3-11-1-16,19 0-5 16,-10-10 0-16,9-2-4 15,6 0 3-15,-9-20-17 16,-6-9-24-16,9-6-37 15,-15-2 16-15,-6 1 14 16,0 16 49-16,-6 2 31 16,-15 15 29-16,-3 3-29 15,-9 0-24-15,12 11-7 16,-4 13-2-16,13-1-16 0,12-4-26 16,0-8-6-1,0-5-33-15,18-6-91 0,10 0-53 16,2-12-71-16,-3-14 102 15,-3-1 196-15,-3 3 144 16,-12 2 206-16,15 9-22 16,-11 5-175-16,2 5-78 15,-12 3-45-15,18 0-3 16,-9 0-7-16,3 18-6 16,-3 5 2-16,0 0-10 15,3-8-4-15,-3 3-2 16,-6-10 1-16,0 5-1 15,3-12-1-15,-6-1-7 16,6 0 8-16,-3 0 15 16,1-14 0-16,2-9-9 0,9-1-1 15,-9-2-5-15,6 0 0 16,-6 3 0-16,0 11-6 16,6-1-4-16,-9 12 0 15,9 1-3-15,-9 0 1 16,0 0 4-16,3 0-5 15,9 8 4-15,-12 4 1 16,3-10-6-16,7-2-36 16,5 0-1-16,-9 0 18 15,-3-8-16-15,15-12-10 16,-21-1 32-16,3 9 14 16,3 6 13-16,0 6 25 15,-3 0 0-15,-3 0-5 0,6 0 6 16,-3 0-8-16,6 4-3 15,3-4 3-15,-2 0 21 16,-1-4 4-16,-3-23-33 16,-3-1-10-16,-6-4-15 15,0-4 0-15,0 13 15 16,0-1 16-16,0 9-9 16,-15 13-7-16,15 2-20 15,-9 0 13-15,6 0-41 16,3 23 20-16,0 1-4 15,0-2-12-15,12-1 0 16,21-1-30-16,0-2 3 0,0-4 11 16,-9 3 32-16,-6-9 5 15,-2 0 21-15,-10 4 0 16,-6-6-9-16,0 2 0 16,-22-4-3-16,-14-4-27 15,3 0-262-15,6 0-940 0</inkml:trace>
  <inkml:trace contextRef="#ctx0" brushRef="#br1" timeOffset="-100859.233">32905 6888 3141 0,'0'0'222'16,"0"0"-144"-16,12 0-44 15,-3 18-17-15,15 20 4 16,1 9-3-16,2 8-9 0,0 11-4 15,-12 1-2-15,15-3-3 16,-12 3-32-16,-6-18-77 16,3-16-374-16</inkml:trace>
  <inkml:trace contextRef="#ctx0" brushRef="#br1" timeOffset="-100712.448">33008 7275 3141 0,'0'-3'270'16,"6"-3"-220"-16,21-6-36 16,6 1-11-16,18-13-3 15,1 4-91-15,-19 2-462 0</inkml:trace>
  <inkml:trace contextRef="#ctx0" brushRef="#br1" timeOffset="-99839.8">32386 7960 3227 0,'0'0'230'0,"0"0"-187"15,0 26-40-15,27 21 11 16,3 12 3-16,-5 10-11 15,2 8-1-15,-3-4-4 16,-6 0-1-16,-3-12-2 16,-3-11-37-16,-12-8-61 15,0-16-133-15,-18-17-1551 0</inkml:trace>
  <inkml:trace contextRef="#ctx0" brushRef="#br1" timeOffset="-99606.691">32329 8407 2895 0,'0'0'527'16,"0"0"-456"-16,0 0-46 0,15 0-5 16,6 4 10-16,0 16-9 15,15 3-8-15,-3 2-7 16,-11-3-6-16,5-8 1 16,-3 2-1-16,-15-10 1 15,6-6-1-15,-9 0 0 16,9 0 10-16,-3-19 7 15,6-14-8-15,6-15-9 16,1-11-20-16,8-23-34 16,0 13-84-16,-6 9-414 0</inkml:trace>
  <inkml:trace contextRef="#ctx0" brushRef="#br1" timeOffset="-99112.412">31954 9191 3335 0,'6'0'213'16,"13"0"-161"-16,-4 0-41 15,24 0-7-15,0 6 2 16,0 6-6-16,-2 7-7 16,-7-3-19-16,-3 4 1 15,-12-4 7-15,-9-4 3 16,-6-7-9-16,0-1-6 0,0-4 25 16,0 0 5-16,0-13 20 15,0-19-10-15,0-11-8 16,0-2-2-16,0-1-6 15,0 5-1-15,12-9-24 16,9 15-46-16,0 9-167 0</inkml:trace>
  <inkml:trace contextRef="#ctx0" brushRef="#br1" timeOffset="-98462.417">32468 9241 2858 0,'0'0'423'0,"0"0"-322"0,6 0-45 15,21-19-34-15,0-12-22 16,-3-3-4-16,3-1-17 16,-15-3-6-16,-9 5 9 15,-3 4 18-15,0 6 4 16,0 7 44-16,-15 10-11 15,-12 6-9-15,3 0-18 16,0 0-1-16,15 25-5 16,3 4-4-16,6 7-5 15,0-2-7-15,12-5-8 16,21-5-8-16,6-7-9 16,0-17 9-16,4 0 15 15,5 0 3-15,-6-22 10 0,0-9-8 16,-2-3 7-16,-10-5-4 15,-3 4 5-15,-18 2 0 16,3 7 17-16,-12 10 23 16,0 4 16-16,-21 8-11 15,-12 4-26-15,3 0-9 16,2 16 13-16,1 0 0 16,15 5-11-16,0 1-12 15,12-11-7-15,0 0-14 16,3-5 3-16,18-3 12 15,13 0 6-15,-1-3 6 16,6 6-6-16,0 11 0 0,0 7 5 16,-2 17 2-16,5 5-1 15,-6 14-3-15,-9 6 4 16,-6-1-6-16,-9-4 3 16,-5-8-1-16,-7-12 9 15,0-12 12-15,-28-8 11 16,-11-13 6-16,-12-8-23 15,-10 0-7-15,13-26-11 16,0-18 0-16,18-14-12 16,30-36-8-16,0 12-40 15,6 6-74-15</inkml:trace>
  <inkml:trace contextRef="#ctx0" brushRef="#br1" timeOffset="-92172.485">30705 10237 3474 0,'-6'0'172'0,"6"0"-130"16,0 0-26-16,0 0-6 16,0 8-10-16,0 17-4 15,6 17 4-15,6 15 1 16,6 16 1-16,9 8 1 0,-6 7-2 16,-6-3-1-16,10-2 0 15,-7-16 1-15,-3-9-1 16,-12-14 2-16,6-9-2 15,-9-14-2-15,6-6 2 16,-6-13 3-16,0-2 0 16,0 0 2-16,0-9 2 15,0-29-7-15,6-9 0 16,3-8 0-16,3-3 3 16,3 2-3-16,9 8-1 15,-6 13-9-15,10 12-4 16,-7 14 1-16,6 9-6 15,3 0-9-15,-6 31-2 16,-3 9 5-16,-15 9 12 16,-6 4 6-16,0 3 6 0,-18-9-3 15,-15 2 4-15,-15-11-1 16,3-9 1-16,-10-8-25 16,25-21-47-16,3-6-91 15,24-23-1467-15</inkml:trace>
  <inkml:trace contextRef="#ctx0" brushRef="#br1" timeOffset="-91774.292">31318 10837 3288 0,'0'0'134'16,"0"0"-87"-16,0 0-19 15,6 0 8-15,9-16-23 16,9-6-7-16,-6-8-5 16,0-5-1-16,3 1 0 15,-18-5-12-15,3 4 1 16,-6 11 4-16,0 4 3 15,-6 12 4-15,-18 8-6 16,-9 0 6-16,3 0 8 0,0 22 1 16,8 8 1-16,1 7-5 15,6 0-5-15,15-5 1 16,0-4 1-16,15-3-2 16,25-17-3-16,-4-6 3 15,6-2-8-15,24-9-38 16,-20-19-123-16,-7-2-1094 0</inkml:trace>
  <inkml:trace contextRef="#ctx0" brushRef="#br1" timeOffset="-91340.906">31740 10527 2713 0,'0'-9'648'0,"0"-1"-573"0,0 3-13 15,-15 3-9 1,-12 4-18-16,9 0-24 15,-12 0-7-15,-4 21-3 0,1 8 3 16,6 3 1-16,3 3-4 16,6-3-1-16,15-4 0 15,3-8-17-15,0-9-1 16,3-8-4-16,30-3 16 16,3 0 5-16,3-14 1 15,1-12-3-15,-16-1 3 16,3 3 0-16,-6 9 4 15,-9 7 7-15,-6 8 6 0,-6 0-5 16,3 8-3-16,6 27 6 16,-9 9-4-16,6 11 0 15,-6 10-1-15,0 6-4 16,0-1-2-16,0 3 0 16,-15-9 0-16,6-11-2 15,-3-18-2-15,12-14 1 16,0-12-1-1,0-9 4-15,0 0-4 0,0 0 1 16,0-9 4-16,21-14-5 16,9-12-5-16,22-23-20 15,-16 1-50-15,6 8-209 0</inkml:trace>
  <inkml:trace contextRef="#ctx0" brushRef="#br1" timeOffset="-90748.5">32039 9785 3112 0,'0'0'320'0,"0"0"-220"0,0 0-42 16,0 0-24-16,0 16-14 16,15 28-4-16,9 14 7 15,0 12 0-15,10 21-8 16,-7 9 1-16,-3 6-5 16,3-1-5-16,-15-4-5 15,15-3 0-15,-18-20-1 16,-3-8 0-16,12-19-8 15,-9-10-16-15,7-34-42 16,2-7-92-16,-3 0-480 0</inkml:trace>
  <inkml:trace contextRef="#ctx0" brushRef="#br1" timeOffset="-90272.806">32365 9958 3063 0,'0'0'416'0,"0"0"-355"16,0 0-9-16,0 0-27 15,0 15-11-15,18 23-5 16,3 15 5-16,-3 8 4 15,6 12-5-15,-2-6-3 16,-1-2-3-16,-9-6-5 0,0-13-1 16,-6-16-1-16,3-9 2 15,-3-12 0-15,-6-9-1 16,0 0 5-16,0 0 3 16,0-27 4-16,12-12-10 15,0-3-3-15,9-2-4 16,-6 5 1-16,18 10-8 15,4 11-5-15,-4 6-3 16,-12 12 0-16,6 0-6 16,-6 9-5-16,-9 18 9 15,-12-4 10-15,0 6 7 16,0 7 4-16,-24-8 3 16,-18-3-2-16,6-3-1 0,-3-5-9 15,5-10-20-15,10-7-31 16,3-12-99-16,15-16-1509 0</inkml:trace>
  <inkml:trace contextRef="#ctx0" brushRef="#br1" timeOffset="-89906.764">32778 10140 2875 0,'0'0'544'0,"9"0"-491"0,-3 0-28 16,4 12 5-1,8 14 26-15,-3 4-26 0,6 1-9 16,0 1-11-16,-6 1-7 16,3-7 0-16,-12 0-2 15,0-7 1-15,-6-7-2 16,3-8 1-16,-3 2-1 16,0-6 4-16,0 0 1 15,0-22 4-15,0-15-9 16,18-5-6-16,-12 3 1 15,-3 10 1-15,6 5 4 16,4 16-3-16,-7 8 1 16,0 0-2-16,9 2-1 15,0 28 5-15,9 2 4 16,-6 4-1-16,-3-2-3 0,3-5-8 16,3-7-25-1,-15-14-35-15,7-8-124 0,-10 0-953 0</inkml:trace>
  <inkml:trace contextRef="#ctx0" brushRef="#br1" timeOffset="-89592.505">33144 10265 2737 0,'0'5'618'0,"0"-5"-568"15,0 1-8-15,6-1 13 16,6 0-1-16,9 0-23 15,0 0-8-15,-3-11-11 0,9-18-6 16,-15 0-6 0,0-3-4-16,-3 2-5 0,-9 7 9 15,0 4 9-15,0 12 17 16,-9 7-13-16,-3 0-6 16,-6 0 4-16,0 19-5 15,9 11-6-15,3 2 3 16,0 0-3-16,6-5 3 15,0-13-3-15,12-5 0 16,21-9 0-16,3 0 0 16,13 0 0-16,14-29-26 15,-9 2-40-15,-11 1-122 0</inkml:trace>
  <inkml:trace contextRef="#ctx0" brushRef="#br1" timeOffset="-78973.047">31194 11987 447 0,'0'-8'1031'0,"0"-2"-563"16,0 4 29-16,0 1-157 16,0 1-49-16,0 2-109 0,0-2-85 15,0-4-27-15,0 5-4 16,0 0-25-16,0 3-4 15,0 0 0-15,0 0-4 16,0 0-6-16,0 0-5 16,0 0-7-16,0 0-5 15,0 0-10-15,0 8-2 16,0 19-1-16,0 14 3 16,0 9 5-16,12 9-3 15,-6-1 0-15,6-6-1 16,3-8 1-16,3-12-2 15,0-13 0-15,3-5-7 16,1-14-3-16,-1 0-23 16,6-39-30-16,0-13-81 15,-12-9-1084-15</inkml:trace>
  <inkml:trace contextRef="#ctx0" brushRef="#br1" timeOffset="-78809.963">31140 11665 3236 0,'0'0'160'0,"0"3"-128"15,0-3-15-15,0 3 6 16,0 3-23-16,0 2-57 16,0-2-97-16,0-6-713 0</inkml:trace>
  <inkml:trace contextRef="#ctx0" brushRef="#br1" timeOffset="-78507.465">31616 11721 1388 0,'0'0'2043'0,"0"0"-1950"15,0 0-60 1,0 8-25-16,0 18 12 16,12 9-7-16,-2 9-7 0,2 1-3 15,0-2 0-15,-9-2-3 16,6-8-22-16,-3-4-30 15,0-8-56-15,-6-15-173 0</inkml:trace>
  <inkml:trace contextRef="#ctx0" brushRef="#br1" timeOffset="-78327.236">31547 11907 3324 0,'0'0'158'16,"0"0"-102"-16,0 0-10 15,9-1-5-15,18-5-18 0,-3-4-10 16,7-7 1-16,11 6-6 16,3-10-8-16,27 1-33 15,-23 4-77-15,-1 1-281 0</inkml:trace>
  <inkml:trace contextRef="#ctx0" brushRef="#br1" timeOffset="-78118.834">32078 11671 2617 0,'0'0'890'0,"0"0"-826"16,0 0-31-16,0 0-17 0,0 0-8 16,9 23-5-16,15 10 3 15,-12 4-2-15,7 7-1 16,-4 1-3-16,-3 2-1 15,-6-5-41-15,-3 3-51 16,-3-16-69-16,0-14-724 0</inkml:trace>
  <inkml:trace contextRef="#ctx0" brushRef="#br1" timeOffset="-77955.152">32024 11855 3289 0,'0'0'196'0,"0"0"-140"0,0 0-35 16,15 0 6 0,0 0-13-16,18-2-6 0,3-4-8 15,19-10 0-15,-7 0-50 16,-6-5-160-16</inkml:trace>
  <inkml:trace contextRef="#ctx0" brushRef="#br1" timeOffset="-77434.814">32624 11108 3208 0,'0'0'383'16,"0"0"-343"-16,0 0-28 15,0 24-8-15,0 21 8 16,0 18 4-16,0 26 0 15,0 15-5-15,0 19 0 16,0 12 2-16,0 0-7 16,0 2-2-16,0-20-4 15,0-20 0-15,0-23-5 16,0-32-25-16,3-30-59 16,13-12-108-16,-7 0-1361 0</inkml:trace>
  <inkml:trace contextRef="#ctx0" brushRef="#br1" timeOffset="-77179.282">32878 11534 3127 0,'6'0'294'15,"-6"0"-241"-15,9 22-35 16,3 4 24-16,0 10 7 0,-3 1-25 16,15-1-14-16,-21-4-5 15,13-5 3-15,-10-9-8 16,0-4-25-16,-6-14-45 16,0 0-76-16,0 0-764 0</inkml:trace>
  <inkml:trace contextRef="#ctx0" brushRef="#br1" timeOffset="-77046.404">32863 11410 3277 0,'0'0'156'16,"0"0"-156"-16,0 0-14 15,0 0-113-15,0 0-674 0</inkml:trace>
  <inkml:trace contextRef="#ctx0" brushRef="#br1" timeOffset="-74926.433">33243 11586 2605 0,'0'0'437'0,"0"0"-238"16,0 0-77-16,0 0-14 15,0 0-44-15,0 0-27 16,0 0-13-16,0 0-8 16,0 0 0-16,0 0-7 15,0 0-9-15,9 0 0 16,12 0 0-16,7 0-13 16,11-16-17-16,-3 2-53 0,0 0-322 15</inkml:trace>
  <inkml:trace contextRef="#ctx0" brushRef="#br1" timeOffset="-74710.732">33521 11404 3194 0,'0'0'206'0,"0"0"-146"16,0 0-42-16,21 0 1 0,12 0-9 16,-3 0-10-1,4-18-46-15,-1 4-166 0,-15 0-2623 0</inkml:trace>
  <inkml:trace contextRef="#ctx0" brushRef="#br1" timeOffset="-70338.23">31656 13187 3196 0,'-6'-6'381'15,"6"-3"-344"-15,-12 4-7 16,12 1 6-16,0 2-7 16,0 2-14-16,0 0-9 15,0 0-6-15,0 0 0 16,0 0-1-16,0 11-3 15,18 27 2-15,-9 8 2 0,12 25 2 16,6 9-1-16,0 16 1 16,3 0 1-16,4 2-3 15,-1-11 2-15,0-11-1 16,-15-12-1-16,0-11 0 16,-3-15 0-16,-15-9 1 15,0-9 0-15,0-11 0 16,0-6 0-16,-27-3 5 15,-9 0-6-15,-6-12 0 16,-10-20-6-16,1-11-15 16,0-4-23-16,-4-24-26 15,13 16-45-15,9 5-264 0</inkml:trace>
  <inkml:trace contextRef="#ctx0" brushRef="#br1" timeOffset="-70130.002">31547 12900 3005 0,'0'0'520'16,"0"0"-505"-16,0 3-15 0,24-3-25 15,0 0-38 1,-3 0-512-16</inkml:trace>
  <inkml:trace contextRef="#ctx0" brushRef="#br1" timeOffset="-68220.806">31173 13699 2914 0,'-6'0'236'0,"-6"6"-175"16,6-6 29-16,-3 0 14 16,-7 0-41-16,7 0-24 15,-9 0-7-15,3-6 12 0,-3 0-6 16,-12-2-13 0,3-7-7-16,-6 4-4 0,2-8-5 15,-5 2 0-15,-12-7 0 16,6-2-3-16,-7 0 0 15,13-3 2-15,-12-3-1 16,3-1 0-16,5 0-3 16,1-5 2-16,3-3 0 15,-3-5-3-15,-1-7 1 16,1-8-4-16,0-6 2 16,6 0-2-16,6-12 2 15,2-4-2-15,1-5 3 16,15-6 1-16,3 2-1 15,0-6-3-15,-9 5 1 16,9-3-1-16,0 4-1 0,6 5 0 16,0 2 1-16,0 4 0 15,0-4-6-15,18 2 3 16,9 1 0-16,12 3-3 16,-5 15 2-16,5 6-2 15,-15 13-2-15,3 7 3 16,-9 16 1-16,-3 3-2 15,-9 11 2-15,-6 4-8 16,0 4-6-16,0 0-27 16,-21 0-75-16,-9 15-111 15,-3 3-2415-15</inkml:trace>
  <inkml:trace contextRef="#ctx0" brushRef="#br1" timeOffset="-67863.796">30119 11475 3148 0,'0'0'198'15,"0"0"-146"-15,0 0-17 16,12 0 15-16,16 0-19 15,8-4-3-15,6-10 0 16,6-10 0-16,1 1-10 0,-7-1-6 16,-9 10-7-16,-6 6-5 15,-12-1 1-15,-3 9-1 16,1 0 0-16,2 3-3 16,-6 31 3-16,18 13 3 15,0 17-3-15,3 15 0 16,0 10-1-16,-5 4-28 15,2 27-42-15,-9-20-66 16,-3-27-1321-16</inkml:trace>
  <inkml:trace contextRef="#ctx0" brushRef="#br1" timeOffset="-62822.647">13000 7846 2944 0,'0'0'284'16,"0"0"-169"-16,0 0-41 15,0 0-7-15,0 0-3 16,0 0-14-16,0 0-7 15,0 0-14-15,0 0-7 16,0 0-6-16,0 0-6 16,6 0-6-16,28 0 2 0,8 0-2 15,33 0 3-15,22-4-1 16,21-2 0-16,42-1-2 16,63-18-3-16,46-10 1 15,2 1-2-15,-44-5 1 16,-61 20-1-16,-67 3 0 15,-17 7 0-15,-4 3-5 16,1-5-2-16,-1 8 0 16,-27 0-5-16,-17 3-7 15,-16 0-21-15,-18 0-42 16,0 0-74-16,-12-3-1078 0</inkml:trace>
  <inkml:trace contextRef="#ctx0" brushRef="#br1" timeOffset="-61728.288">12922 7861 2476 0,'0'0'476'0,"0"0"-211"15,0 0-125-15,0 0-48 16,0 0-28-16,0 0-23 16,0 0-10-16,0 0-16 15,0 6-9-15,0 10-4 16,21 14 7-16,-6 5 3 0,18 9-2 15,-5 6 1-15,2 2-1 16,3-3-2-16,3-10-4 16,-12-7-1-16,-3-6 1 15,-12-13-3-15,-9-6 2 16,13-7 1-16,-13 0-1 16,0 0 9-16,0-5 6 15,-13-18-8-15,-2-11-8 16,-12-9-2-16,-3-3-2 15,-9 2-3-15,-6 0 1 16,5 9 4-16,7 6 0 16,6 6-2-16,9 8 2 15,3 6 3-15,9 3 2 0,-3 4-2 16,9-2 1 0,0 4-2-16,0-3-1 0,0 3 5 15,0-6-5-15,15-2-1 16,12-12 0-16,18-11 6 15,6-5-3-15,16-15-3 16,11-15-22-16,-20 6-73 16,-25 13-384-16</inkml:trace>
  <inkml:trace contextRef="#ctx0" brushRef="#br1" timeOffset="-35956.574">26416 12879 2884 0,'0'-9'199'0,"0"3"-158"15,0-2-5-15,0-4 129 16,0 4-64-16,0-1-55 16,0 0-9-16,0 3 0 0,-12 0-10 15,-3 3-15-15,3 3-10 16,-12 0 2-16,-9 0-2 15,-7 9-2-15,-5 17 0 16,6 10 0-16,6 7-4 16,-1 4 2-16,16 10 1 15,12 1 1-15,6 12 0 16,0-3-1-16,15 0 0 16,19 6 1-16,2-5 0 15,-15-4 0-15,6-5 3 16,-3-4-3-16,-15-9 0 15,0-7 1-15,-9-9-1 16,0-4-4-16,0-3-9 16,-27-5-15-16,-3-4-30 15,-15-14-42-15,5 0-187 0,13-2-1154 0</inkml:trace>
  <inkml:trace contextRef="#ctx0" brushRef="#br1" timeOffset="-35753.616">26117 13392 3206 0,'0'0'244'15,"0"-4"-189"-15,3 4-36 16,6 0 8-16,0 0-3 16,1 0-19-16,11 0 3 15,12 0-5-15,3-2 1 16,18-10-4-16,1 4-14 0,14-17-46 15,-9 3-76-15,-8 4-599 16</inkml:trace>
  <inkml:trace contextRef="#ctx0" brushRef="#br1" timeOffset="-35461.392">26594 13157 3224 0,'-9'6'195'15,"-6"9"-152"-15,6 0-17 16,3 11 27-16,6 0-22 16,0 6-14-16,0 0-4 0,6-1-6 15,3-5 0 1,18-6-6-16,-6-12 1 0,7-2-1 16,-4-6-1-16,3 0 0 15,-9-14 0-15,-3-19-2 16,-9-1 1-16,-6-4-3 15,0 2-8-15,-21 1-15 16,-9 6 8-16,-9 5-16 16,-10 7-19-16,-11 8-33 15,30 6-158-15,-1 1-1639 0</inkml:trace>
  <inkml:trace contextRef="#ctx0" brushRef="#br1" timeOffset="-35062.799">26911 13069 947 0,'0'0'2255'0,"0"0"-2090"15,0 0-66-15,0 0-33 16,0 0-3-16,12 0-28 16,9-6-14-16,-6 4-9 15,13 2-5-15,-7 0-7 16,6 0 0-16,0 18-3 0,-12 8-1 16,9 6-8-16,-18 0 0 15,-3-2-1-15,-3-1 4 16,0-3 4-16,0-6 0 15,-9-11 1-15,-18-9 4 16,9 0 2-16,-3-22-2 16,6-23-7-16,12-8-8 15,3-5-1-15,0 2 3 16,51-9-19-16,-12 12-69 16,7 16-328-16</inkml:trace>
  <inkml:trace contextRef="#ctx0" brushRef="#br1" timeOffset="-34479.295">26802 13717 3203 0,'0'0'266'0,"0"0"-210"0,6 0-36 16,-2 26 7-16,5 12 12 15,-9 18-3-15,12 7-14 16,-6 16-7-16,-6 5-3 16,9-4-4-16,-3-3-2 15,-6-4-2-15,6-9-4 16,-6-11 0-16,0-8-2 15,0-13-14-15,0-10-27 16,0-22-51-16,0 0-83 16,-12 0-665-16</inkml:trace>
  <inkml:trace contextRef="#ctx0" brushRef="#br1" timeOffset="-34184.729">26585 14241 3164 0,'0'0'222'16,"0"6"-171"-16,0 8-23 16,12 3 32-16,9 9-10 15,0 7-15-15,1-1-7 16,5 1-9-16,0-5-7 16,0-2 0-16,0 1-3 15,6-7-1-15,-14-4 0 16,8-5 0-16,-9-6 0 15,3-1 2-15,-15-4 4 0,3 0 3 16,12-14 7-16,6-28-8 16,7-13-8-16,-1-10-8 15,6-2 0-15,0 2-17 16,-3-14-17-16,-2 18-68 16,-7 8-663-16</inkml:trace>
  <inkml:trace contextRef="#ctx0" brushRef="#br1" timeOffset="-33449.365">26839 13032 2376 0,'9'0'391'0,"3"0"-283"16,6 0 30-16,-3 0-20 15,9-5-54-15,-3 0-25 16,-3 5-18-16,3 0-6 16,-5 0 4-16,-1 0-9 15,6 0-10-15,-3 19-28 0,3-7-140 16,-12-2-274-16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0" max="32767" units="cm"/>
          <inkml:channel name="Y" type="integer" min="0" max="32767" units="cm"/>
          <inkml:channel name="F" type="integer" min="0" max="4095" units="deg"/>
          <inkml:channel name="T" type="integer" min="0" max="2.14748E+0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7-29T05:42:37.4430000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11002 5600 1459 0,'12'0'259'0,"13"0"-201"0,5 0 629 16,9 0-354-16,6 0-144 15,1-11-65-15,5 0-29 16,9 1-33-16,-2 3-16 16,5 2-18-16,0 5 2 15,19 0-2-15,-4 0-5 16,-2 0 11-16,23 0-10 16,1 6 1-16,-9 10-13 15,5-5-5-15,-11 5-6 16,-1-12 1-16,-8 2-1 15,-7-2-1-15,-12-4 0 16,-5 0-9-16,-13 0-26 16,-6-10-11-16,-15-12-95 0,-18-4-958 15</inkml:trace>
  <inkml:trace contextRef="#ctx0" brushRef="#br0" timeOffset="2028.788">11265 3848 1388 0,'0'-6'1858'0,"0"0"-1701"16,0 4-99-16,0 2-12 0,0 0-23 15,0 0-7-15,0 11-16 16,0 25 0-16,0 13 8 15,-12 10 9-15,12 6-11 16,0-4 0-16,0-9 0 16,0-12-6-16,0-10-5 15,0-12-5-15,18-12-8 16,6-6-21-16,9-29-49 16,-11-15-402-16</inkml:trace>
  <inkml:trace contextRef="#ctx0" brushRef="#br0" timeOffset="2193.011">11120 3619 2552 0,'-6'0'265'0,"-9"0"322"15,12 0-549-15,3 0-38 16,0 0-92-16,0 10-256 0</inkml:trace>
  <inkml:trace contextRef="#ctx0" brushRef="#br0" timeOffset="2794.073">11612 3889 1000 0,'0'3'718'0,"0"-3"762"0,15 0-1339 16,-6 0-69-16,9 0-22 16,9 0 5-16,19 0-17 15,5 0-15-15,15 0-17 16,-2 0-6-16,-1 0-4 16,10 0-28-16,-13 0-65 15,-21 0-355-15</inkml:trace>
  <inkml:trace contextRef="#ctx0" brushRef="#br0" timeOffset="3250.849">11703 4121 1365 0,'0'0'327'15,"0"0"-257"-15,0 0-35 16,-3 0 1148-16,3 0-1014 16,0 0-58-16,0 0-50 15,0 0 9-15,0 0-21 16,0 0-12-16,0 0-1 16,0 0-7-16,0 0-1 15,0 0-12-15,0 0 2 16,0 0-6-16,3 0-5 15,24 0 5-15,27 0-2 16,-3 0-7-16,10 0-3 16,2 0-8-16,16 0-51 15,-19-5-61-15,-15 1-551 0</inkml:trace>
  <inkml:trace contextRef="#ctx0" brushRef="#br0" timeOffset="4054.795">12342 3886 1402 0,'0'3'387'0,"0"-3"1061"16,0 0-1339-16,0 3-34 15,19-3-26-15,8 0-2 16,15 3-22-16,-6-3-13 0,9 0-12 16,4 0-6-16,8 6-36 15,-15-4-62-15,-8 4-574 0</inkml:trace>
  <inkml:trace contextRef="#ctx0" brushRef="#br0" timeOffset="4248.87">12436 4080 1473 0,'0'0'1600'0,"0"0"-1387"15,0 0-133-15,6 0-45 16,18 0-3-16,15 0-7 0,7 0-25 16,20 0-21-16,-15 0-139 15,-5 0-940-15</inkml:trace>
  <inkml:trace contextRef="#ctx0" brushRef="#br0" timeOffset="4603.557">13000 3743 1450 0,'0'0'1740'15,"0"0"-1575"-15,0 0-98 16,0 14-14-16,6 19 19 15,22 13-23-15,-1 13-20 16,-6 15-15-16,3 5-5 16,-12 1-5-16,0 6-1 15,-12-1-3-15,0-6 0 16,0-11 0-16,-24-14 0 16,-9-7 0-16,-6-15 5 15,-13-13 8-15,-2-12-5 16,3-7-8-16,-1 0-1 15,1-28-2-15,6-24-18 16,6-60-33-16,5 13-55 0,16-4-712 16</inkml:trace>
  <inkml:trace contextRef="#ctx0" brushRef="#br0" timeOffset="4761.087">12840 3484 2074 0,'0'0'1250'0,"0"0"-1082"16,0 0-96-16,0 0-41 16,0 0-4-16,0 0-21 15,19 0-6-15,-10 0-72 16,6 0-420-16</inkml:trace>
  <inkml:trace contextRef="#ctx0" brushRef="#br0" timeOffset="5883.593">15258 5667 1402 0,'0'-5'411'0,"-6"5"988"15,6-2-1279-15,0-2-31 0,0 4-23 16,0 0-21-16,0-5-14 16,33 1-2-16,6 2-2 15,25-2-5-15,14 2-4 16,22-3 1-16,15-8-8 15,11 1 2-15,10 2-7 16,-12-2-3-16,-9-1-3 16,-13 1-3-16,22 4-17 15,-34 0-34-15,-14-8-184 0</inkml:trace>
  <inkml:trace contextRef="#ctx0" brushRef="#br0" timeOffset="8032.077">15300 3790 1330 0,'0'0'432'0,"0"0"-357"16,0 0 753-16,0 0-564 15,0 0-104-15,0 0-88 16,0 0-3-16,0 0-5 16,0 0-26-16,0 0-7 0,0 0-6 15,0 0-2-15,0 6-22 16,0 20 15-16,0 8 7 16,0 11 0-16,0-2-10 15,0 10 6-15,0-2 0 16,0-9-6-16,12 6-7 15,-6-11 1-15,0-1-4 16,6-7 0-16,-12-2-3 16,7-10 0-16,-7-8-15 15,15-7-4-15,-12-2-19 16,24-20-18-16,0-18-63 16,0-11-873-16</inkml:trace>
  <inkml:trace contextRef="#ctx0" brushRef="#br0" timeOffset="8252.892">15324 3436 1417 0,'-6'0'440'15,"6"0"982"-15,0 0-1332 16,0 0-56-16,0 0-34 16,0 0-9-16,0 5-93 15,6 10-300-15</inkml:trace>
  <inkml:trace contextRef="#ctx0" brushRef="#br0" timeOffset="8571.923">15681 3863 804 0,'0'8'888'0,"0"-8"651"15,0 0-1421-15,15 0-78 16,6 0-15-16,21 0 21 16,6-6-20-16,10-5-26 15,-7-1-12-15,18 0-33 16,-8 6-108-16,-16 4-655 0</inkml:trace>
  <inkml:trace contextRef="#ctx0" brushRef="#br0" timeOffset="8837.185">15759 4011 1930 0,'-9'6'277'0,"9"-6"605"15,-3 4-679-15,3-4-104 16,0 0-55-16,0 0-16 16,27 0 4-16,6 0-8 15,19 0-8-15,-10-12-11 16,15 3-5-16,-2 0-38 15,5-2-49-15,-15 7-197 0,-12 2-813 16</inkml:trace>
  <inkml:trace contextRef="#ctx0" brushRef="#br0" timeOffset="9166.636">15895 3544 1350 0,'0'0'495'16,"0"0"813"-16,0 6-1200 15,0 14-36-15,0 12-4 16,0 12 21-16,0 12-38 15,0 5-23-15,6 6-10 16,3 6-9-16,-9-6-4 16,6 1 1-16,-6-10-6 15,0-11-12-15,0-9-25 16,0-2-31-16,0-10-57 16,6-11-469-16</inkml:trace>
  <inkml:trace contextRef="#ctx0" brushRef="#br0" timeOffset="9625.695">16495 3672 2015 0,'-6'6'85'0,"6"2"1129"15,-6 10-1125-15,6 13-64 16,0 5 11-16,0 21 22 16,0 7-25-16,0 13-8 15,12 2-15-15,-9-5 1 16,-3 5-6-16,10-7-2 16,-10-14 1-16,0-9-2 15,0-10 4-15,0-11 2 16,-13-9 1-16,-8-7-1 15,-9-10-2-15,3-2-2 16,-15 0-4-16,-7-18-7 0,7-17-15 16,-15-44-38-16,12 12-55 15,14-7-405-15</inkml:trace>
  <inkml:trace contextRef="#ctx0" brushRef="#br0" timeOffset="9816.291">16366 3326 3244 0,'0'0'324'16,"0"0"-283"-16,0 0-18 0,0 0-23 15,24 5-13-15,9-1-79 16,-12-1-390-16</inkml:trace>
  <inkml:trace contextRef="#ctx0" brushRef="#br0" timeOffset="24666.311">21503 2724 3110 0,'-3'0'177'0,"-13"0"-123"16,-2 0-35-1,12 6-9-15,-12-3 3 0,9 3-3 16,-3 3-3-16,-9 8-7 15,-3 7 3-15,-15 8 5 16,-16 11 4-16,-2 14 8 16,-6 7-2-16,-4 3-10 15,-2-3 0-15,20-5 2 16,7-13 5-16,21-5-1 16,6-15 0-16,9-14-14 15,6-6 4-15,0-3 4 16,0 3-1-16,9-6-2 15,15 6 9-15,21-1 3 16,1 1-13-16,11 9-1 16,9-5-3-16,-2 0 5 0,8 8-5 15,1-5-1-15,-16 0-5 16,21-6-40-16,-17-4-67 16,-16-3-598-16</inkml:trace>
  <inkml:trace contextRef="#ctx0" brushRef="#br0" timeOffset="26003.496">23229 2315 3276 0,'-6'-6'147'16,"6"2"-74"-16,-9 2-19 15,9-2-4-15,0 2-9 16,0 2-26-16,0 0-15 16,9 0-6-16,9 0 6 15,12 8 1-15,25 17 4 16,5 3-2-16,3 7 2 0,10 1-2 16,5 5 0-16,-5-7-3 15,-4 5 0-15,0-6 3 16,1-1-3-16,-16-6 2 15,-12-4-2-15,-2-1 0 16,-7-10 0-16,-15 4-1 16,-6-9 1-16,-3 1-4 15,-9-1 4-15,0-4 0 16,0 7-3-16,0 2 3 16,-9 10 0-16,-21 11 10 15,-15 18 9-15,-25 9-4 16,-5 9-6-16,-16 1-2 15,-17 4-1-15,2-5-6 16,3-6 3-16,31-15-3 16,18-15-4-16,23-12-27 0,31-20-100 0</inkml:trace>
  <inkml:trace contextRef="#ctx0" brushRef="#br0" timeOffset="31277.845">13794 8036 2853 0,'0'-3'307'16,"0"0"-185"0,0-6-58-16,0 7-5 0,0-2 2 15,0 2-16-15,0 2-9 16,0 0-6-16,0 0 0 16,0 0 3-16,0 0-11 15,0 0-4-15,0 0-5 16,0-4-4-16,0 4-5 15,21-2 0-15,10-4 1 16,14 2-2-16,12-1 1 16,19 5 1-16,8 0-1 15,13 0 0-15,26 0 2 16,1 0-5-16,3 0 2 16,6 0-1-16,3 0-2 15,-16 0 0-15,-2 0 1 0,-9 0-1 16,-19 0 0-16,-17 0 1 15,-22 0-1-15,-15 0 2 16,-21 0 3-16,-3 0-2 16,-12 0 6-16,0 0 0 15,0 0-5-15,0 0-4 16,0 0-12-16,0-3-30 16,0-6-150-16</inkml:trace>
  <inkml:trace contextRef="#ctx0" brushRef="#br0" timeOffset="35248.822">13879 8030 3112 0,'-6'0'151'0,"0"0"-74"15,6 0-24-15,-9 0 21 16,9 0-16-16,-3-9-27 16,3 3-6-16,-9-2 0 0,-7-10 3 15,13 4-5-15,-9-10-3 16,-6-5-4-16,-3-4-5 16,0-4-2-16,-3-7-2 15,-3-1 0-15,-1-1 0 16,10-7 1-16,-9-2-4 15,9-4 0-15,6-2 2 16,-9-4-4-16,9 0-2 16,3-8 2-16,3 6-2 15,6-2 0-15,0-2 0 16,0 4 1-16,0 5-1 16,21 0 0-16,-6 4 0 15,18 2 0-15,3 3 0 0,13 1 2 16,5 5-2-1,6 0 0-15,10 7-1 0,-4-4 1 16,7 11 0-16,-4 2 0 16,3 5 0-16,4 1 0 15,5 7-2-15,-2 2 2 16,2-4-1-16,10 4 1 16,-1 1 0-16,-2 8 0 15,-3 2 0-15,-1 5-2 16,-9 0 2-16,7 0-1 15,-10 5 1-15,-2 11-1 16,2 0 0-16,-11 4 1 16,-4 6 0-16,-6 2 0 15,-8 9-7-15,5 0 5 16,-15 13 2-16,0 5 0 16,0 7 0-16,-14 6 0 15,2 5 1-15,-9 0-1 0,-6 5 0 16,-3 5 0-16,-3-8 3 15,0 5-3-15,0-1 1 16,-9-9 1-16,-12-2 1 16,-7 2-3-16,-5-7 4 15,-3 3-1-15,-3-5-1 16,-7-3 1-16,1 2 2 16,0-8 0-16,-9-3 0 15,5-8 0-15,-5-5-3 16,6-10 0-16,12-11 1 0,2-10-3 15,13-5 4-15,6 0-4 16,-3 0-8-16,15-11-11 16,3-12-36-16,0-1-250 15</inkml:trace>
  <inkml:trace contextRef="#ctx0" brushRef="#br0" timeOffset="44832.869">22541 1398 2663 0,'0'0'737'0,"0"0"-645"16,-9 18-62-16,0 15-20 0,0 19 14 15,-3 24 15-15,-4 32 0 16,-5 54-15-16,3 69-2 15,-12 79 4-15,-12 37-4 16,0-2-12-16,8-40 0 16,1-91-3-16,6-52-2 15,12-63-1-15,6-21 3 16,-6-5-7-16,6 4 4 16,9-16-4-16,-3-22 1 15,3-20-1-15,0-15-2 0,0-4-7 16,12-32-19-1,12-25-32-15,12-7-192 0</inkml:trace>
  <inkml:trace contextRef="#ctx0" brushRef="#br0" timeOffset="49384.196">8935 9368 2129 0,'0'8'195'0,"0"-3"350"16,0 0-353-16,0-4-93 15,0 4-16-15,0-5-13 16,0 0-19-16,0 0-18 16,0 0-5-16,0 0 3 15,0 2-3-15,0-2-4 16,0 0-2-16,0 3 4 15,0-3 2-15,0 0-5 16,0 0-4-16,0 0-6 16,0 6-5-16,0-6-3 15,0 0 1-15,0 0 0 16,6 0-2-16,-6 0 1 0,0 0-1 16,0 0 1-16,0 0-2 15,3 0 2-15,6 0-1 16,6 0-1-16,3 0 2 15,9 0 3-15,19 0-1 16,11 0 1-16,9 0-1 16,13 0 2-16,5 0-5 15,1 0 0-15,-4 0 1 16,1 0-2-16,2 0-3 16,-8 0 2-16,2 0-2 15,-8 3 2-15,-1-3 1 16,-14 0 2-16,2 0 2 15,-6 0 1-15,-15 0-1 16,-8 0 1-16,-1 0-1 16,-9 0-2-16,-3 0 3 0,-3-3-1 15,0 3-1 1,-6 0-3-16,9 0-2 0,-3 0 0 16,-3 0-1-16,0 0 0 15,0 0 2-15,-3-6-2 16,-6 6 0-16,0 0 0 15,13-3-2-15,-13 3-6 16,12-2-5-16,-6 2-6 16,0-5-2-16,9 5-4 15,-15 0-10-15,0 0-58 16,0 0-268-16</inkml:trace>
  <inkml:trace contextRef="#ctx0" brushRef="#br0" timeOffset="54298.936">20072 9268 2570 0,'0'0'383'15,"0"0"-212"-15,-9 0-83 16,9 0-17-16,0 0-2 16,0 0-30-16,0 0-17 15,0 0-7-15,0 0 12 16,0 0-5-16,0 0-3 15,0 0 2-15,0 0 1 16,0 0 4-16,0 0 5 0,0 0-14 16,0 0-1-16,0 0-1 15,0 0 4-15,0 0-8 16,9 0-3-16,12 0 0 16,-3 0 6-16,9 0-7 15,19 0 2-15,-1 0-1 16,15 0 2-16,4 0-1 15,5 0-4-15,13 0 0 16,-13 6 2-16,19 0-3 16,-13 2 1-16,0-4-1 15,13 1 1-15,-10-1 0 16,-2-4-3-16,14 0 1 16,-2 0 0-16,-4 0 0 15,1 0 0-15,-10 0 2 16,1 0-5-16,-13 0 5 0,4 0-3 15,-16 0 1-15,-9 0-1 16,6 0 3-16,-8 0-1 16,-10 0-1-16,3 0-1 15,3 0 3-15,-15 0 0 16,10 0 1-16,-4 0-1 16,-3 0 0-16,-3 0 0 15,-9 0-1-15,-3 0 0 16,9 0 0-16,-12-4 1 15,-3 4-2-15,6 0 0 16,-9-2-1-16,0 2-2 16,0 0 2-16,6 0-2 0,-6 0 1 15,0 0 0-15,0 0-1 16,0 0-3-16,0-7-12 16,0-5-15-16,-6 0-31 15,-12-2-179-15</inkml:trace>
  <inkml:trace contextRef="#ctx0" brushRef="#br0" timeOffset="57240.016">9702 9508 3231 0,'-9'6'146'16,"6"12"-120"-16,-4 10-21 0,-11 13-5 15,12 18 18 1,6 14-4-16,0 15 4 0,0 5-3 16,0 2-3-1,0 0 6-15,0-3-5 0,6-13-1 16,-6-4-11-16,0-9 6 15,0-11-7-15,0-5-15 16,-6-15-26-16,-9-15-48 16,-6-8-216-16,0-12-1374 0</inkml:trace>
  <inkml:trace contextRef="#ctx0" brushRef="#br0" timeOffset="57565.724">9409 10245 182 0,'-6'0'3151'16,"6"0"-3020"-16,0 0-86 15,0 0-25-15,0 0 12 16,0 0-10-16,0 15-10 16,6 14 3-16,6 10 6 15,3 8-3-15,0 6-8 16,9-1 3-16,-15 1-5 15,6-7-1-15,-3-5-4 16,4-9 1-16,-10-9-1 16,6-8 1-16,-12-9 3 15,9-6 7-15,-3 0 1 16,0 0 1-16,3-12-3 0,18-20 2 16,6-14-11-16,9-22-4 15,22-41-22-15,-13 10-35 16,-3 12-201-16</inkml:trace>
  <inkml:trace contextRef="#ctx0" brushRef="#br0" timeOffset="62291.093">11666 10450 2321 0,'0'-6'879'16,"0"1"-787"-16,3-1-23 16,-3 1-23-16,0-6 17 15,0 10-21-15,0-2-20 16,0-1-8-16,0 4 1 15,0-2-2-15,-9 2-10 16,-12 0-3-16,-6 0-12 16,3 0 3-16,-6 10 5 0,3 12-2 15,8-1-2-15,1-5-1 16,18 5 5-16,0 0-3 16,0-1 6-16,25 4-11 15,-1-1 11-15,12 3 1 16,-3-2-1-16,9-4 0 15,-15 4-3-15,-8-1 1 16,-7 1-6-16,-3 3 0 16,-9-7 4-16,0 2 4 15,-18 4-3-15,-16 1-3 16,1-3-15-16,-24-9-41 16,0-15-40-16,14 0-224 15,-5-7-1156-15</inkml:trace>
  <inkml:trace contextRef="#ctx0" brushRef="#br0" timeOffset="62509.517">11543 10318 3168 0,'0'0'247'0,"6"0"-141"15,-6 0-78-15,0 0-15 16,9 15-13-16,3 23 1 15,-3 13 15-15,9 18-6 16,-12 14-5-16,0-2-4 16,-6 12-1-16,0-4-31 15,0 1-43-15,0-23-144 16,0-20-1874-16</inkml:trace>
  <inkml:trace contextRef="#ctx0" brushRef="#br0" timeOffset="63244.982">12222 10260 3083 0,'0'-3'189'0,"0"0"-121"16,-15 0-41-16,3 3 14 15,-4 0-18-15,-2 0-15 16,-6 0-2-16,3 6-6 15,9 8 4-15,-9 4 0 16,15-3-3-16,0 3 0 0,6-2 0 16,0 1 3-1,0 3-4-15,0 2 0 0,18-3-1 16,3 4 1-16,-3-1-3 16,3-3 2-16,-3 2 0 15,-6-7 1-15,4-2-4 16,-16-6-7-16,0-1-6 15,0 1 1-15,0-3-1 16,-28 0-5-16,-2-3-25 16,-30 0-56-16,21 0-121 15,-1 0-152-15</inkml:trace>
  <inkml:trace contextRef="#ctx0" brushRef="#br0" timeOffset="63996.935">12394 10422 3224 0,'0'-5'179'15,"0"4"-72"-15,0 1-50 0,0 0-5 16,0 0-16-16,0 0-29 16,0 6-4-16,0 22 4 15,0 13 1-15,-6 12 5 16,6-3-2-16,-6 8-1 15,0-5-7-15,6-5-3 16,0-12-1-16,-6-5-16 16,6-11-44-16,0-12-110 15,0-8-1167-15</inkml:trace>
  <inkml:trace contextRef="#ctx0" brushRef="#br0" timeOffset="64682.183">13495 10234 2144 0,'0'0'1253'0,"0"0"-1162"16,0 0-19-16,0 0-40 16,0 0 19-16,3 0-21 15,-3 0-19-15,0 0-6 16,0 0 1-16,0 0-1 15,0 5-2-15,-21 10 4 16,-15 2-3-16,3 8 0 0,-9 1 2 16,-10 2 1-16,7 5 3 15,0-7-4-15,-7 0 3 16,31-5-1-16,-6-6-4 16,12-6 1-16,12 0-2 15,-3-7-3-15,6-2 3 16,0 4-2-16,0-4-1 15,0 0 0-15,0 0 0 16,0 2-5-16,6 7 3 16,6 6 2-16,21 2 1 0,1 9 1 15,8 0-2-15,12-2-1 16,3 3-9-16,4-7-14 16,23-18-26-16,-8-2-80 15,-16 0-603-15</inkml:trace>
  <inkml:trace contextRef="#ctx0" brushRef="#br0" timeOffset="65286.708">14510 10157 3148 0,'0'-8'306'15,"0"-1"-231"-15,0-2-22 16,0 2-24-16,-7-1 12 0,1 4-26 16,-12 0-6-16,-9 6-8 15,3 0 1-15,-9 0 1 16,6 6 1-16,-7 13 0 15,16 4-1-15,-3 3-3 16,15-2 0-16,6-4-1 16,0 7-4-16,0 0 2 15,18-1-4-15,12 2 3 16,4-2 1-16,8 1 3 16,-15-7 0-16,-6-1 0 15,3-6-2-15,-21 0-3 16,6-7 1-16,-9 2-1 15,0-4 1-15,-9 1-1 16,-18-2 5-16,-9 3 3 0,-9-6-3 16,-7 0 0-16,4 0-4 15,12-6-27-15,-9-29-46 16,17 5-77-16,4-2-788 0</inkml:trace>
  <inkml:trace contextRef="#ctx0" brushRef="#br0" timeOffset="65599.008">14322 9924 2760 0,'0'-4'655'16,"0"2"-574"-16,0-2-24 15,0 4-27-15,0 0-1 16,0 0-21-16,0 10-4 16,0 27 12-16,12 20 5 15,-9 9 2-15,-3 20-6 16,0 4-3-16,0 0-7 16,0-1-3-16,0-7-2 15,0-15 0-15,0-9-2 16,0-8-2-16,0-18-16 15,19-18-40-15,-7-8-163 16,0-6-2470-16</inkml:trace>
  <inkml:trace contextRef="#ctx0" brushRef="#br0" timeOffset="67382.552">15119 10135 1155 0,'0'-6'1339'0,"0"2"-907"15,0 2-182-15,9-1-134 16,-9-3-27-16,0 2-30 15,0-2-12-15,6-5-9 16,-6 6-9-16,0-1 4 16,0-6-7-16,0 4-10 0,0 2-4 15,0 0-2 1,0-3-10-16,-15 5 0 0,0 4-4 16,-18 0 1-16,0 0 0 15,-4 4-1-15,1 19 4 16,3 4-1-16,3 2 0 15,6 0 1-15,21-2-1 16,-3 1-2-16,6-1 0 16,0-1 0-16,18 3 3 15,15 1 0-15,0-3-6 16,6-1 6-16,-14-6 0 16,2 0 0-16,-15 0-4 15,-6-7 3-15,-6-5-3 16,0 3-7-16,-12-1-3 15,-21-5 8-15,-16 5-8 0,-11-7 7 16,-6-3 1-16,2 0-7 16,-2 0-43-16,14 0-38 15,19-13-270-15</inkml:trace>
  <inkml:trace contextRef="#ctx0" brushRef="#br0" timeOffset="67975.499">15246 10387 3141 0,'0'0'197'0,"0"-4"-118"16,6-4-53-16,6-5 0 16,9 6-8-16,12-4-7 15,-15 10-11-15,4 1-1 16,-4 0-3-16,-6 0 1 15,-3 16-6-15,-9 14-1 16,0 9 2-16,0-2 7 16,-21 6 1-16,-12 8 0 15,2-4 16-15,-2-10 16 16,6-6 10-16,9-11 0 16,9-9-13-16,9-6-6 0,0-1-8 15,9-4-6-15,27 0 9 16,18 0 4-16,10 0-12 15,20-4-10-15,34-27-29 16,-21 1-73-16,-19 1-680 0</inkml:trace>
  <inkml:trace contextRef="#ctx0" brushRef="#br0" timeOffset="69431.446">8998 10582 3082 0,'0'0'226'0,"0"0"-105"0,0 0-39 16,0 0-14-16,0 0-11 16,0 0-36-16,0 0-20 15,0 12-1-15,0 29 0 16,0 14 4-16,0 18 7 15,0 12-8-15,6 6-2 16,3-3 7-16,13-11-8 16,5-16 3-16,3-17-3 15,-6-13 0-15,-3-7 0 16,18-12-3-16,-8-12-12 16,2 0 0-16,3 0-2 15,18-47-32-15,-8 6-81 16,-13-7-640-16</inkml:trace>
  <inkml:trace contextRef="#ctx0" brushRef="#br0" timeOffset="69642.632">8853 10986 3161 0,'0'0'214'0,"0"0"-168"16,28 0-31-16,14-18 21 16,6-5 4-16,7 3-23 0,2-7-17 15,12 1-17 1,-14 6-50-16,-19 5-219 0</inkml:trace>
  <inkml:trace contextRef="#ctx0" brushRef="#br0" timeOffset="70299.297">8518 11085 3131 0,'0'-7'180'16,"0"-10"-81"-16,0 6-43 15,0-4 15-15,0 7-35 16,0 0-9-16,-6 4-6 15,-12 1-5-15,9 3-12 16,-12 0-3-16,-3 0-1 16,6 0-1-16,-3 9 1 15,9 5-9-15,6 10-6 16,6-4 6-16,0 5 0 16,0 1-5-16,21-4-7 15,6 4 5-15,15 1 5 16,-3-3 4-16,-5 3 1 15,-10-4-1-15,-3-3-5 16,-15 4-18-16,-6-4 17 16,0 3-1-16,-21 3 13 0,-9-8-6 15,-25 2 2-15,16-7-23 16,-9-11 11-16,6-2-12 16,-7-17-59-16,34-15-280 0</inkml:trace>
  <inkml:trace contextRef="#ctx0" brushRef="#br0" timeOffset="70537.206">8283 10799 3238 0,'0'-6'191'15,"0"6"-112"-15,0 0-50 16,0 0-10-16,0 0 6 15,3 27-21-15,21 22 3 16,6 18 6-16,4 21 8 16,5 6-8-16,-6 6-8 15,0-10-2-15,-6-6-3 16,-2-11-10-16,-4 4-24 16,-3-22-53-16,-6-19-113 0</inkml:trace>
  <inkml:trace contextRef="#ctx0" brushRef="#br0" timeOffset="71309.718">9560 10988 3196 0,'-6'0'215'15,"6"0"-126"-15,-9 0-52 16,3 6 4-16,6 15-13 16,0 9-9-16,-6-2-10 15,6 5-1-15,0-5 1 0,0-4-5 16,0-5-4-16,12-8 0 15,3-8 0-15,-3-3 3 16,9 0-3-16,-12 0-9 16,6-3 0-16,-3-20-3 15,-6-8-6-15,-6 1-11 16,0-2-6-16,-12 1-10 16,-18 11-2-16,-3 14-20 15,-28 6-17-15,13 9-94 16,18 14-149-16</inkml:trace>
  <inkml:trace contextRef="#ctx0" brushRef="#br0" timeOffset="71564.969">9774 10887 3021 0,'9'-9'229'0,"15"-3"-176"16,-6-6-32-16,16-4-16 15,8-5-5-15,0 9-72 16,-9-3-418-16</inkml:trace>
  <inkml:trace contextRef="#ctx0" brushRef="#br0" timeOffset="71759.764">9819 11000 3079 0,'0'0'202'16,"0"0"-146"-16,24 0-43 16,7-14-4-16,5-4-9 15,9-8-38-15,0 9-226 0,-11-4-1679 16</inkml:trace>
  <inkml:trace contextRef="#ctx0" brushRef="#br0" timeOffset="72049.28">10109 10456 2691 0,'0'0'605'16,"0"0"-539"-16,0 15-34 0,15 15 8 16,12 13 43-16,6 9-32 15,7 15-31-15,-4 4-7 16,6 2-13-16,-12-5-3 16,-2 5-49-16,-10-15-75 15,-3-19-858-15</inkml:trace>
  <inkml:trace contextRef="#ctx0" brushRef="#br0" timeOffset="75055.243">16975 10067 3366 0,'0'0'181'0,"0"0"-118"16,0 0-42-16,0 0-9 15,15 0 7-15,25 0-8 16,5 11 3-16,18 4-4 16,13 2 2-16,5 2-4 15,10-5-1-15,-7-2-2 16,1 3-5-16,-7-9 0 0,-5-1-6 16,-10-2-18-16,10-3-51 15,-22 0-90-15,-12 0-506 0</inkml:trace>
  <inkml:trace contextRef="#ctx0" brushRef="#br0" timeOffset="75382.649">17718 9812 3315 0,'0'0'227'16,"0"0"-170"-16,0 0-40 15,0 0-16-15,0 0 7 16,21 6-1-16,9 21 8 16,3 5-4-16,7 3-4 0,-4 4-2 15,6 1-2-15,-3 0 0 16,-6 5 0-16,-8-11-3 16,-4 2 1-16,-9-4-1 15,-12-2 0-15,0 1 0 16,-27 1 6-16,-10 7 3 15,-17-5-4-15,-3-1-3 16,-4-1-2-16,10-6-7 16,6-5-19-16,21-1-35 15,0-1-73-15,24-12-762 0</inkml:trace>
  <inkml:trace contextRef="#ctx0" brushRef="#br0" timeOffset="77549.641">21584 11150 2940 0,'0'0'233'0,"0"0"-156"16,0 0-5-16,0 0 12 16,0 0-5-16,0 0-32 15,0 0 4-15,0 0-14 16,0 0-12-16,0 0-4 0,0 0-11 15,0 0 6 1,0 0-6-16,9 0-6 0,12 0 0 16,0 0 4-16,13 0-2 15,5 0 2-15,6 0-1 16,3 0-1-16,7 0 1 16,5 0-1-16,-3 0-2 15,1 0-1-15,-4 2 1 16,3-2-4-16,1 0 2 15,-7 6 0-15,9-6 3 16,-2 0-2-16,5 4-3 16,-5-4 1-16,2 0 2 15,0 0-1-15,-8 0 0 16,2 0-1-16,-9 0 1 16,0 0-2-16,1 0 3 0,-1 0-3 15,-6 0 2-15,6 0 0 16,1 0 2-16,-10 0-3 15,6 0 1-15,3 0-2 16,1 0 2-16,-7 0-2 16,-3-4 1-16,-3 4-1 15,4 0 0-15,8 0 3 16,-12-6-2-16,0 6 0 16,10 0 1-16,-4 0-1 15,-6-2-1-15,-6 2-1 16,-3 0 1-16,9 0 3 15,1 0-1-15,-1-4 2 16,-3 3-4-16,6-4 3 0,7-1-3 16,-10 4 3-16,6 2 0 15,-3-2-3-15,0-4 2 16,-14 2 0-16,5 4-2 16,3 0 1-16,-18 0 1 15,0 0 4-15,3 0-4 16,-9 0 1-16,6 0 2 15,-9 0-3-15,-3 0 1 16,9 0 0-16,-9 0-3 16,0 0 3-16,0-2-2 15,0 2-1-15,0 0 0 16,0 0 0-16,0-4-12 0,0-4-14 16,0-4-24-16,0-3-209 15</inkml:trace>
  <inkml:trace contextRef="#ctx0" brushRef="#br0" timeOffset="82816.028">21361 12312 1478 0,'-12'0'523'15,"6"0"-271"-15,-6 0 95 16,2 0 58-16,10 0-179 15,0 0-118-15,0 0-38 16,0-3-15-16,0 3-6 0,0 0 3 16,0 0-19-16,0 0-3 15,0 0-10-15,10 0-7 16,8 0-1-16,15 0-4 16,12 0 4-16,18 0-1 15,22 0-1-15,24 0-3 16,42 0-1-16,57 0 2 15,60 15 5-15,19 7-5 16,-15-3 2-16,-19-2-4 16,-35 0 0-16,-19-8 1 15,-27 6-3-15,-45-6-1 16,-31-7-3-16,-11 4 0 16,5 4 0-16,1-5 1 15,2-2 1-15,-26-3 4 16,-22 0 2-16,-18 0 2 0,-9 0-1 15,-3 0-2-15,-15 0 1 16,3 0-3-16,-3 0 1 16,0 0-4-16,9 0 0 15,-9 0-2-15,0 0 2 16,0 0-2-16,0 0 0 16,7 0 0-16,-7 0 0 15,0 0 0-15,0 0 1 16,0 0-1-16,0 0 0 15,0 0 0-15,0 0 0 16,0 0 0-16,0 0-1 16,0 0 1-16,0 0 0 0,0 0-1 15,0 0 1-15,0 0 0 16,0 0-3-16,0 0-1 16,0 0-2-16,0 0-6 15,-7 0-14-15,-5-3-29 16,-3-14-223-16</inkml:trace>
  <inkml:trace contextRef="#ctx0" brushRef="#br0" timeOffset="85515.622">21816 14371 2892 0,'0'0'266'15,"0"0"-197"1,0 0-41-16,0 0 14 0,0 0 9 15,0 0-19-15,0 0-12 16,6 0-5-16,-6 0 12 16,10 0 11-16,2 0-4 15,-6 0-4-15,6 0 3 16,3 0-10-16,0 0 1 16,9 0-3-16,0 0-4 15,9 0-5-15,10 0-4 16,5 0 0-16,18 0 7 15,-5 0-7-15,20 0 6 16,4 0-4-16,5 0 0 16,13 0-1-16,9 6-3 0,5-6 3 15,7 0-5-15,3 0 6 16,6 0-3-16,-10 0-2 16,1 0 1-16,-12 0-1 15,-7 0-1-15,-14 0-1 16,-13-6-1-16,-14 4-2 15,5 2 5-15,-8-3-1 16,-1 3 1-16,-3-3 0 16,-11 3-1-16,-1 0-1 15,-9 0 0-15,-9 0 1 16,6 0-2-16,-12 0 2 16,-2 0 1-16,-10 0 2 15,0 0-3-15,-9 0 0 0,9 0 1 16,-9 0 0-1,0 0-1-15,0 0 0 0,0 0-4 16,0 0 0-16,0 0 0 16,0-3-5-16,0 0-11 15,0-17-20-15,0 3-44 16,0-10-858-16</inkml:trace>
  <inkml:trace contextRef="#ctx0" brushRef="#br0" timeOffset="91137.213">21460 12341 1464 0,'0'-3'595'16,"-6"0"-372"-16,-6 3-19 0,9-3-16 15,-3 3-15 1,-6 0 7-16,-3 0-69 0,3 0-19 15,-6 0-5-15,-9 0-27 16,-1 0-20-16,-2 0-2 16,-9 6-11-16,-9 0 7 15,-4 0-9-15,-5 5-8 16,0-7-1-16,-10 2-5 16,-2-6 4-16,12 0 5 15,8 0-4-15,4 0 5 16,21 0-3-16,9 0 0 15,9-10-3-15,-6-1-1 16,12-4-8-16,0-5-6 16,0-8 3-16,0-2 2 15,0-8-2-15,0-13 2 0,0 2-2 16,-3-4-3-16,-3-3 0 16,-6 0 1-16,3 3-1 15,-4 5 3-15,13 6-3 16,-6-1 0-16,6 7 1 15,0 4 1-15,0 6-2 16,0 2-3-16,0 12 0 16,0 3 3-16,6-2 0 15,7 5 0-15,2-3-1 16,12-2 1-16,-6 1-1 16,15-2 1-16,-3-2 0 15,13 6 1-15,-1-6 0 0,-6 2-1 16,6 2 1-1,1-4-1-15,-10 6 0 0,6-2-1 16,3 1 1-16,-8 3 1 16,17 0-1-16,-3 4 0 15,16-1 0-15,-4 0-1 16,25-3 1-16,-4 6 0 16,7 0 0-16,8 0 0 15,4 0 0-15,-7 0 0 16,1 0 0-16,-6 0 0 15,-1 6-1-15,-2 2-1 16,-4-2 2-16,7 0-1 16,5 3 1-16,4-6 1 0,2-3-1 15,10 0 0 1,-9 0 4-16,8 3-4 0,-8 1 0 16,-3-2 0-16,-10 4 0 15,-8-1 1-15,5 4-1 16,-2-5 1-16,-1 2-1 15,1-4 0-15,5 2 5 16,-5-4-5-16,5 2 0 16,-8-2 0-16,5 0 0 15,-8 4 2-15,-7 0-2 16,1 0 0-16,-4-2 1 16,-9 2-1-16,-8-4 2 15,-4 2 2-15,0 2-4 16,-8-2 0-16,-1 5 3 15,0-1-2-15,3-5 6 0,1 5-4 16,-4-1 1-16,0-4 0 16,-9-1-4-16,3 4 0 15,-2-1 1-15,-4-3-1 16,0 0 4-16,-6 3-4 16,6-3 2-16,-12 0 0 15,9 0-2-15,-11 0 0 16,5 0 3-16,-12 0 2 15,-6 0-1-15,0 0-4 16,0 5-1-16,0 1 0 16,0 9-2-16,0 5 3 15,0 13-3-15,0 13 3 0,0 1 3 16,0 11-3-16,0 4 2 16,-12 6-2-16,-10-7 0 15,4 0 1-15,0-8 1 16,-6-12-1-16,15-9-1 15,-12-6-1-15,-6-7-5 16,-9-11 3-16,-10-2-7 16,-11-4-6-16,-46-2-10 15,22 0-39-15,11 0-80 0</inkml:trace>
  <inkml:trace contextRef="#ctx0" brushRef="#br0" timeOffset="92882.977">22001 14278 2790 0,'-9'0'379'16,"9"0"-219"-16,-10 0-50 15,-5 0-41-15,9-3-18 16,-15 1-25-16,-3-1-10 15,-3 3-1-15,-12 0 5 0,-10 0-1 16,1 0-5 0,-21 14-4-16,-1 6-1 0,1-2-3 15,-16 0-1-15,1 2-3 16,-10-3 2-16,10-7 0 16,-1-4 3-16,22-4 1 15,2-2 1-15,25 0 0 16,3 0 0-16,15-12-1 15,9-11-5-15,9-3 0 16,0-12 0-16,0-6 1 16,0-3-1-16,0-9-1 15,9-2-2-15,3-7 0 16,0-5 1-16,-12-6-1 0,9-8 0 16,-9-7 2-1,0-3-3-15,0 7 1 0,0 10 0 16,0 12 1-16,0 12 4 15,0 19-3-15,9 7 0 16,-9 10 5-16,9 11-3 16,-9 3-3-16,6 3-1 15,-3 0-1-15,12 0-1 16,4 0-1-16,11 0 3 16,18 0 0-16,18 6 0 15,13-3 2-15,17-3-2 16,16 0 0-16,12 0 1 15,36 0-1-15,45-9 0 16,27-14 1-16,-17-1-1 0,-46 10 0 16,-52 2 1-1,-35 10-1-15,21-2 0 0,-1 4 0 16,16 0 3-16,-9 0-3 16,8 0 1-16,-8 0-1 15,12 0 0-15,-13 0 1 16,10 4-1-16,0-4 0 15,-10 2 0-15,4-2-3 16,-6 0 3-16,-4 0 0 16,-11 0 0-16,-7 0 0 15,1 0 0-15,-19 0 0 16,1 0 0-16,-22 0 0 16,0 0 3-16,-12 0-2 0,-8 0 2 15,-4-2 3 1,-9-2 4-16,-12 4 2 0,3 0 3 15,-3 0-6-15,0 0-3 16,0 0 1-16,0 0-7 16,0 0-1-16,0 15-2 15,15 14 3-15,0 12 2 16,-3 18-2-16,-6 16 0 16,6 8 0-16,-12 11 0 15,9-1 1-15,-3 0 1 16,-6-1-2-16,0-11 0 15,0-10 3-15,0-10-3 16,0-12 0-16,0-5 1 0,0-8-1 16,0-10 0-1,0 0 0-15,0-10 0 0,0 1 0 16,-15-6 0-16,-3-2 0 16,-9 3 0-16,-18 0 1 15,-10 2-1-15,-20-2 0 16,-10 2 0-16,-17-2 0 15,-10-3 2-15,0 5-2 16,-5-4 0-16,14-8-5 16,12 1-8-16,-5-3-14 15,23 0-19-15,28-16-123 0</inkml:trace>
  <inkml:trace contextRef="#ctx0" brushRef="#br0" timeOffset="94116.346">25453 11961 3358 0,'34'0'176'16,"17"-21"-135"-16,33-12-20 16,61-12 9-16,60-23 5 15,85-11-19-15,15-9-6 16,-12 5-4-16,-43 10 0 16,-72 27-1-16,-60 7 0 15,-45 19-2-15,-34 3-2 16,-9 2-1-16,-3 4 0 15,-15-1 0-15,-12 6-7 16,0 0-26-16,-30 3-31 0,-9 0-91 16,-10 0-419-16</inkml:trace>
  <inkml:trace contextRef="#ctx0" brushRef="#br0" timeOffset="94681.284">25882 11586 2937 0,'-6'0'350'0,"0"0"-271"16,-15 0-33-16,3 6 5 16,-7 17 4-16,-8 10-28 0,0 10-6 15,-9 1-3-15,6 5-8 16,-4-2 6-16,-2-9-1 16,12-6 1-16,12-5 3 15,-6-13 5-15,6 2-9 16,15-7-4-16,-4-3-1 15,7 0 2-15,0-5-9 16,0-1 7-16,0 0-3 16,0 4-2-16,0-1-3 15,0 3-1-15,19 8 1 16,20 4 1-16,15 5 4 0,22 3-4 16,14-2-3-1,43-13-11-15,-24-5-45 0,-19-6-178 16</inkml:trace>
  <inkml:trace contextRef="#ctx0" brushRef="#br0" timeOffset="97279.565">3976 9335 2632 0,'-9'0'725'0,"6"0"-622"16,3 0-45-16,0 0-30 15,0 0 20-15,0 0-17 0,30 0-28 16,19-12 7-16,14-4 4 15,15-5 4-15,22-5-6 16,0 0-7-16,8-1-1 16,-5 0-4-16,-10 4-4 15,-8 0-12-15,-4 5-25 16,4-14-62-16,-19 3-94 16,-23 2-962-16</inkml:trace>
  <inkml:trace contextRef="#ctx0" brushRef="#br0" timeOffset="97601.415">4770 8888 2895 0,'0'0'549'0,"0"0"-495"0,0 0-54 15,0 0 3-15,21 0-3 16,9 0 20-16,9 0 6 15,10 0-6-15,-4 2-11 16,0 17-5-16,1-5-1 16,-16 4 1-16,0-4-4 15,0 1 4-15,-12-2-4 16,-9 0 0-16,-6-1 3 16,-3 2-3-16,0 4 0 15,0 4 1-15,0 11-1 16,-30 12 6-16,-15 6-6 0,-16 8-2 15,4 5-24-15,-6-4-29 16,14-20-64-16,22-16-901 0</inkml:trace>
  <inkml:trace contextRef="#ctx0" brushRef="#br0" timeOffset="-188897.247">20027 9380 2367 0,'-12'0'289'0,"0"0"-83"16,-4-12-32-16,-2 3-47 15,-3 0-55-15,9-8-33 0,-9 5-5 16,3-8-7 0,9-1-8-16,-6 3 10 15,-6-9 32-15,3-1-10 0,-10-2-18 16,-5-2-15-16,9-3-7 15,-3 0 1-15,9 0 5 16,-3 3 2-16,3-4-1 16,-1 1-1-16,16-5-7 15,3 1-1-15,0-2 3 16,0-6-12-16,0-3 7 16,0 4-7-16,3-3 3 15,22-7-3-15,-1 0 0 16,3 1 0-16,15-3 0 15,0 2 0-15,7 5 0 16,8 2 2-16,-12 11-2 0,13-1-2 16,-1 11 2-16,3 6 1 15,-5-1-1-15,14 5 0 16,4 1 0-16,2 0 0 16,6-4 1-16,16 7-1 15,0-7 0-15,-1 10 5 16,1-4-5-16,2 6 0 15,-8 6 0-15,9 3 0 16,-10 0-3-16,1 0 3 16,-7 0-1-16,7 0 1 15,-7 9 1-15,7 5-1 16,-1 1 0-16,4 2 0 16,-10 1 0-16,-2 3 0 15,5 2 1-15,-17 4 1 16,-10-2 1-16,-6 7 0 0,-5 1-2 15,-7 3-1-15,0 1 3 16,-9 8 0-16,7-5-2 16,-10 7 3-16,3 3-4 15,9-7 3-15,-11 4-3 16,-4-2 0-16,6-5 0 16,-18-1 0-16,9-1 2 15,-15-3-1-15,0 3 2 16,-3-2-3-16,0-4 0 15,-6-1 5-15,0-4 0 16,0-5 0-16,0-3-3 16,0 1-2-16,0-2 5 15,0-3-3-15,-12 5 8 0,-6 3-5 16,-6 3 7-16,3-2-2 16,-6 2-4-16,-7 1-1 15,10-4 0-15,-3-3-4 16,-6-2 7-16,0 2-5 15,-9 0 3-15,-1-5-4 16,1 9 1-16,-6-4-2 16,-4 0-1-16,-2 7 6 15,-9-3-5-15,5-2 0 16,-2 3-1-16,-3-8 2 16,2 3 2-16,4-2-3 15,3-6 4-15,-7 0-5 0,13 5 4 16,-3-8-3-16,-4 6-1 15,-2-4 0-15,6 1 0 16,-7-7 0-16,-11 1 5 16,5-3-5-16,1-3 3 15,-9 0-1-15,-7 0 0 16,-5 0 1-16,-4 0 1 16,7 0-1-16,-10 0-3 15,7-3 0-15,-1 1 0 16,1-2 2-16,11-1 0 15,-5-1-2-15,14-3 1 16,-8 1 2-16,-1-4-3 16,4-3 0-16,3 1 3 0,-1-1-2 15,16-2 2 1,6 2 1-16,5-9 1 0,16-3 2 16,0-1-5-16,9-8-2 15,0 1-4-15,-3 3-7 16,6 5-8-16,-3 7-12 15,0 12-20-15,6 4-67 16,-10 4-1168-16</inkml:trace>
  <inkml:trace contextRef="#ctx0" brushRef="#br0" timeOffset="-187646.592">22637 8355 3021 0,'-12'0'182'0,"12"0"-104"16,-12-3-34-16,12 3 38 16,0-3-23-16,0-2-35 15,0 5-9-15,0-4-2 16,0 4 6-16,12-2-5 0,0-4 11 16,13 0 7-1,8-6-4-15,12-2-7 0,27-7-1 16,25-5-8-16,54-9 1 15,45-16 0-15,70-9-1 16,20-8-3-16,7-2 3 16,-15-1-5-16,-22 13 5 15,-32 6-4-15,-43 9 2 16,-45 15 0-16,-67 10-6 16,-15 7-4-16,-11 1 2 15,-1-1-2-15,-18 5-4 16,-12 3 1-16,-3 3-10 15,-9 0-5-15,-15-2-18 16,-15-2-57-16,-12-2-177 0</inkml:trace>
  <inkml:trace contextRef="#ctx0" brushRef="#br0" timeOffset="-187312.246">24817 7426 2809 0,'0'0'703'16,"0"0"-640"-16,0 0-28 15,0 0-21-15,15 0 12 16,27 0-10-16,18 0-7 16,13 6 0-16,-7 13-3 15,16 5-6-15,-19 5 0 0,-9 3 0 16,-8 2-4-1,-7 1 4-15,-12-2 0 0,-15 6 0 16,-9-7 0-16,-3-1 0 16,0 5 3-16,-27 4 4 15,-15 7 2-15,-16 9-1 16,-23 0 3-16,-1 2-11 16,-8 1 0-16,11-8 0 15,-2-1-50-15,23-11-72 16,22-18-653-16</inkml:trace>
  <inkml:trace contextRef="#ctx0" brushRef="#br0" timeOffset="-183846.469">6545 12408 2879 0,'0'0'268'0,"0"0"-137"16,0 0-42-16,0 0 5 15,0 0-28-15,0 0-25 16,0 0-6-16,0 0-8 16,0 0-9-16,0 0 2 15,9 0-6-15,3 0-6 16,15 0 0-16,12 12 2 15,12-3 3-15,19-4-4 16,17 1-2-16,4 4 0 16,12-10-1-16,2 0-1 0,-2 0 0 15,2 0-1 1,-5-4-2-16,9-13 0 0,-13-4 1 16,-11 7 0-1,-7-8-2-15,-29 11 3 0,-1 0-1 16,-21 5-3-16,-15 3 7 15,-6 3-1-15,3 0-6 16,-9 0 5-16,0 0-5 16,0 0 0-16,0 0-9 15,12-6-13-15,6 1-21 16,-3-5-86-16</inkml:trace>
  <inkml:trace contextRef="#ctx0" brushRef="#br0" timeOffset="-182197.175">14633 12572 2645 0,'0'0'478'0,"0"-2"-312"15,0-2-92-15,0 2 17 16,0-5 0-16,0 4-32 16,0 0-22-16,0 3-10 15,0 0-3-15,0 0-8 16,0 0-5-16,0 0-9 16,0 0-2-16,0 15-7 15,0 21 1-15,0 17 6 16,0 16 1-16,0 13-1 15,3 9 1-15,9 0-1 16,0 0 3-16,-6-9-1 16,-3-13-2-16,7-4 1 0,-1-25-1 15,-9-7-9 1,0-13-25-16,0-10-34 0,0-10-53 16,0-4-49-16,0-18-1657 15</inkml:trace>
  <inkml:trace contextRef="#ctx0" brushRef="#br0" timeOffset="-181815.64">14440 12771 1320 0,'0'0'1905'0,"-12"0"-1801"16,9 4-73-16,-9 4-13 16,6 6 45-16,-3-5-19 15,6-6-22-15,3 0 1 16,0-3 5-16,0 0 2 16,0 0-2-16,0 0 8 15,0 0-6-15,0-23-6 16,3-3-16-16,12-9-6 15,-3 3 0-15,3-1-2 16,-3 7 0-16,6 6 0 16,9 7-4-16,-8 7-3 15,11 4-1-15,3 2 1 0,9 0 5 16,-3 0-7-16,-2 6-2 16,5 4-22-16,3 8-37 15,-12-5-71-15,-2-11-751 0</inkml:trace>
  <inkml:trace contextRef="#ctx0" brushRef="#br0" timeOffset="-177558.912">15110 13471 3148 0,'-15'-6'218'16,"-3"6"-178"-16,-9 0-40 16,-6 0-4-16,8 15 3 15,-2 17 1-15,0 6 0 16,15 11 0-16,6-2 0 16,6-2 0-16,0-9 1 0,6-5 0 15,21-11 1 1,0-6-2-16,4-8 0 0,2-6 10 15,0 0 8-15,0 0-8 16,-3-20-10-16,-9 0 0 16,-5 5 0-16,2-1-6 15,-18 12 6-15,6 4 10 16,-6 0 2-16,0 0-6 16,0 0-6-16,0 4 0 15,9 18 0-15,6 0 0 16,6-7 1-16,12 1-1 15,-12-13-1-15,15-3-5 16,-11 0-3-16,11-24-13 16,-18-8-16-16,-15-4-51 0,-3 1-48 15,0 3-2-15,-3 3 40 16,-30 11 99-16,-6 12 95 16,-4 6-95-16,7 0-8 15,-3 35-45-15,21 2-35 16,6-9-237-16</inkml:trace>
  <inkml:trace contextRef="#ctx0" brushRef="#br0" timeOffset="-176859.906">15478 13503 740 0,'0'0'2514'15,"0"0"-2409"-15,0 0-86 0,0 17-14 16,0 10 3-16,9 5-3 15,-3 0 0-15,6 3-5 16,-8-11 0-16,5-1 0 16,0-9-3-16,-3-4-8 15,-6-8-9-15,3-2 2 16,6 0 18-16,-3-6 3 16,9-22 8-16,-3-5-11 15,15-8 0-15,-9 9 0 16,0 6-11-16,0 11 5 15,4 6 6-15,-1 9-4 16,-6 0 0-16,3 0-2 16,-6 12 2-16,6 8 4 0,-9-2 0 15,3 2 0 1,-6-2 0-16,6-7 0 0,-9-5 1 16,9-2-3-16,-6-4-1 15,6 0-9-15,1 0 12 16,5 0 1-16,-3-12 0 15,3 3 4-15,-3 3-9 16,-6 6 4-16,-3 0 0 16,12 0 0-16,-12 0 8 15,-3 0-2-15,12 0 0 16,-3 0-6-16,3 0 11 16,-2 0-7-16,8-20-2 15,-9-10-2-15,0-2-6 16,-3-3 6-16,-9 3 0 15,0 11 0-15,0 4 12 0,0 12 13 16,0 5-14-16,0 0-11 16,-18 0-3-16,15 5 3 15,-3 18 3-15,6 3-3 16,0-5 0-16,0 5-1 16,6-5-12-16,15-1 3 15,3-2 5-15,-6 0 4 16,3-4 1-16,-12 1 1 15,3-7-1-15,-6 4 0 16,-6-6-7-16,0 1-1 16,-6-6 0-16,-15 4-20 15,-12-5-112-15,9-6-81 0,0-19-233 0</inkml:trace>
  <inkml:trace contextRef="#ctx0" brushRef="#br0" timeOffset="-176665.652">16091 13027 3009 0,'0'-5'272'0,"6"4"-186"16,-6 1-48-16,12 0-12 15,3 16-1-15,0 26 15 16,12 10 1-16,4 16-20 16,-1 7 4-16,-3 4-11 15,-6-2-6-15,-6-8-8 16,6-9-10-16,-15-22-40 0,3-12-39 15,-9-23-339-15</inkml:trace>
  <inkml:trace contextRef="#ctx0" brushRef="#br0" timeOffset="-176537.37">16209 13346 3173 0,'0'-5'190'15,"12"-1"-148"-15,24-2-34 16,6-6 10-16,31-4-18 15,-16 0-14-15,-12 2-323 0</inkml:trace>
  <inkml:trace contextRef="#ctx0" brushRef="#br0" timeOffset="-174447.219">26612 6673 2547 0,'6'-6'700'0,"-6"0"-568"0,0 0-13 16,0-3-37-16,0 4-10 16,0-1-20-16,0 2-24 15,0 1-9-15,0 0-10 16,0 0-9-16,-6 3 0 15,-12 0-5-15,-6 0-7 16,-3 0 1-16,6 13 4 16,0 7 3-16,0 0-3 15,11 4 1-15,10-2 1 16,0 3-3-16,0-3-2 16,10-3-4-16,17 4 6 15,3-3 8-15,0-5-3 16,0 6 3-16,-9-7 0 15,-12 0 0-15,3-5-9 0,-12 3-1 16,0-4-2-16,-12 4 3 16,-3 3 4-16,-27 0-1 15,0 2-10-15,3-8-23 16,-1-4-6-16,10-5-24 16,9-2-56-16,21-25-245 0</inkml:trace>
  <inkml:trace contextRef="#ctx0" brushRef="#br0" timeOffset="-170615.603">26866 6306 2822 0,'0'-6'374'0,"0"-3"-251"16,-6 7-51-16,6-2 4 16,0 4-9-16,0 0-39 15,0 0-28-15,0 27 3 0,0 11 0 16,0 18 7-16,6 6 2 15,6 5-4-15,3-4-2 16,-6 0-2-16,6-9-4 16,-3-9-15-16,15-12-41 15,-6-10-49-15,-11-20-456 0</inkml:trace>
  <inkml:trace contextRef="#ctx0" brushRef="#br0" timeOffset="-170380.862">27147 6198 3220 0,'0'0'215'0,"0"0"-176"16,0 26-32-16,0 15 3 15,0 16 30-15,18 10-8 16,-15 2-15-16,21-2-8 15,-18 1-1-15,-3-10-8 16,6-14-30-16,-3-8-22 16,3-13-58-16,-9-17-499 0</inkml:trace>
  <inkml:trace contextRef="#ctx0" brushRef="#br0" timeOffset="-170248.998">27186 6567 1073 0,'0'0'2158'15,"0"-3"-2039"-15,0 3-77 16,15-6-24-16,21 0 22 16,36-9-33-16,-14-2-7 15,-1-3-128-15</inkml:trace>
  <inkml:trace contextRef="#ctx0" brushRef="#br0" timeOffset="-169803.614">27575 6476 3331 0,'0'0'164'0,"0"0"-108"0,0 0-37 16,0 15 3-16,0 11-5 15,0 6-4-15,0 7 1 16,6 1-13-16,0 1 1 16,3-9-2-16,3-2-6 15,-3-9-32-15,6-21-61 16,4 0-119-16,-4-10-1056 0</inkml:trace>
  <inkml:trace contextRef="#ctx0" brushRef="#br0" timeOffset="-169662.205">27497 6271 3380 0,'0'-6'122'0,"0"4"-90"16,0 2-32-16,0 0-26 15,12 0-153-15,3 0-476 0</inkml:trace>
  <inkml:trace contextRef="#ctx0" brushRef="#br0" timeOffset="-168412.579">28752 5991 3252 0,'0'-13'157'0,"0"1"-79"15,-12 0-39-15,-15 2-11 16,-3 6-12-16,-12 4-11 16,5 0-2-16,-2 4 0 15,0 18 3-15,12 3-1 16,9 3 1-16,12 2-6 0,6-1-4 16,0 0 2-1,0 1-4-15,24-1 3 0,9-3-5 16,6 4 8-16,6-8-6 15,1-1 5-15,-10-1-5 16,-9-2-7-16,-6-5-2 16,-12-6-1-16,-9 6 3 15,0-5-2-15,-15 2 8 16,-18 4 3-16,-12-3-7 16,5 0 2-16,-2-11 2 15,9 0-4-15,12-11-23 16,12-51-55-16,3 4-220 15,6-3-344-15</inkml:trace>
  <inkml:trace contextRef="#ctx0" brushRef="#br0" timeOffset="-168241.484">28580 5704 2864 0,'0'-4'382'0,"0"4"-265"16,0 0-52-16,0 0-40 15,9 26-13-15,-3 25 9 16,6 13 10-16,3 19-8 15,-3 6-4-15,4 8-14 16,-10 5-5-16,0-8-10 16,-6-5-36-16,0-5-43 15,0-26-240-15,0-20-1060 0</inkml:trace>
  <inkml:trace contextRef="#ctx0" brushRef="#br0" timeOffset="-167939.485">28915 5572 3163 0,'0'0'163'0,"6"0"-123"15,0 28-25-15,6 13 51 16,-3 18-15-16,9 18-4 16,4 7-23-16,-4 9-6 0,-3-4-8 15,3-5-6-15,-6-16-4 16,3-10-9-16,-3-20-20 16,-3-7-7-16,9-23-20 15,-6-8-45-15,0 0-199 0</inkml:trace>
  <inkml:trace contextRef="#ctx0" brushRef="#br0" timeOffset="-167770.047">28876 6045 2253 0,'0'0'1135'16,"0"0"-1057"-16,0 0-57 0,27 0-15 15,18-2 1-15,19-22-7 16,2 8-63-16,-15-2-417 0</inkml:trace>
  <inkml:trace contextRef="#ctx0" brushRef="#br0" timeOffset="-167462.422">29304 6143 2924 0,'0'0'306'0,"0"0"-250"0,22 0-32 16,5 2 6-16,3 10-1 16,-9-3-17-16,-6 9-4 15,3-4-8-15,-12 4 0 16,-6-3-3-16,0 4 3 15,-24-4 8-15,3 4 10 16,-21-8 3-16,6-3-8 16,-4-5 15-16,13-3 4 15,9 0-10-15,12-27-22 16,6-4-27-16,6-17-45 16,24 11-106-16,-3 1-610 0</inkml:trace>
  <inkml:trace contextRef="#ctx0" brushRef="#br0" timeOffset="-166636.447">30104 6011 2707 0,'0'0'494'16,"0"2"-388"-16,0 8-68 15,6 7 0-15,-6 1 22 16,0 11-21-16,0 0-19 0,0 4-3 15,-12 2-10 1,-9-13-7-16,-6 5-46 0,12-10-88 16,0-10-652-16</inkml:trace>
  <inkml:trace contextRef="#ctx0" brushRef="#br0" timeOffset="-166220.417">30485 5399 3123 0,'0'-6'206'0,"0"0"-143"16,-19 6-45-16,4 0 12 15,-6 0-10-15,-3 23-5 16,3 7-3-16,9 2-11 16,6 0 2-16,6-2 6 15,0-3-4-15,6-5-5 16,21 0 0-16,9-6 8 16,4 2-2-16,-1-1-6 15,0-1 4-15,-12 1-3 16,-9-6-2-16,-3 4-4 15,-15-6-6-15,0 2-7 16,0 10 6-16,-33 0 7 0,-12 4-8 16,0-1 6-1,-10-3-9-15,10-13-24 0,0-8-83 16,15-16-182-16,14-21-1799 0</inkml:trace>
  <inkml:trace contextRef="#ctx0" brushRef="#br0" timeOffset="-166026.27">30445 5221 3283 0,'0'0'143'0,"0"0"-109"16,6 32-26-16,-6 11 27 16,15 19 1-16,4 11-8 15,-10 10-14-15,21 3-7 16,-18 3-3-16,-6-1-4 0,0-10-33 15,-6 11-20-15,0-22-59 16,0-24-490-16</inkml:trace>
  <inkml:trace contextRef="#ctx0" brushRef="#br0" timeOffset="-165575.638">31025 5144 2760 0,'0'-2'480'16,"0"2"-360"-16,-18 0-69 15,3 0-33-15,-6 0 14 16,-7 21-13-16,10 7-1 16,6 4-4-16,6 4-11 15,6-4 1-15,0-3 3 0,6 0-7 16,21-2 4-16,7 1 2 15,17-1 1-15,-12-1 2 16,-6-2-6-16,-6-4-3 16,-2 1-5-16,-19 3-13 15,-6-2 3-15,0-1-10 16,-31 5-16-16,-11-2-10 16,-24-12-45-16,8-1-106 15,7-11-330-15</inkml:trace>
  <inkml:trace contextRef="#ctx0" brushRef="#br0" timeOffset="-165270.45">31420 5455 3336 0,'0'2'208'16,"0"-2"-134"-16,3 6-38 0,-3 3-17 15,6 13-5-15,12 6-9 16,-12 12-2-16,6 11-3 15,1 3 0-15,-7 8-41 16,-6-9-88-16,0-21-702 0</inkml:trace>
  <inkml:trace contextRef="#ctx0" brushRef="#br0" timeOffset="-164114.484">31915 5426 3017 0,'0'0'307'15,"6"0"-196"-15,-6 0-54 16,0 0-17-16,0 5-1 15,6 1-24-15,0 12-6 0,-6-4-9 16,0 11 3 0,0 3 0-16,0 0-3 0,-30 21-30 15,-9-12-64-15,0-6-403 16</inkml:trace>
  <inkml:trace contextRef="#ctx0" brushRef="#br0" timeOffset="-162907.115">32286 4870 2565 0,'0'-4'351'0,"0"4"-113"16,0-6-110-16,0 6-14 15,0-3-39-15,0 1-18 16,0 2-12-16,0-4-3 15,0 4-11-15,0 0-12 16,0 0-4-16,0 0-9 16,0 0-6-16,0 21-7 0,-6 11 7 15,-6 9 4 1,12 12 1-16,0-3-5 0,0-3 4 16,0-6-4-16,0-13 0 15,18-10-4-15,1-9-9 16,5-9-13-16,24-15-26 15,-15-19-86-15,3-5-754 0</inkml:trace>
  <inkml:trace contextRef="#ctx0" brushRef="#br0" timeOffset="-162731.251">32178 4573 874 0,'0'0'2576'0,"-3"-5"-2468"16,3-1-79-16,0 3-15 16,0 1-14-16,0 2-53 15,12 0-34-15,3 0-160 16,-12 0-2531-16</inkml:trace>
  <inkml:trace contextRef="#ctx0" brushRef="#br0" timeOffset="-160013.246">32474 5428 2454 0,'0'-2'598'15,"0"2"-387"-15,0 0-97 16,0 0-29-16,0 0-1 16,0 0-24-16,0 0-6 15,0 0-25-15,0 0-11 16,0 0-13-16,0 2-5 15,0 31-4-15,0 16 1 16,0 15 3-16,3 18 4 16,9 9-2-16,-6 3 0 15,0 3-1-15,-6-6-1 0,0-10 2 16,0-5-2-16,0-12 0 16,0-11 1-16,-6-6-1 15,-12-8 3-15,2-11-6 16,1-10 0-16,3-4-9 15,-9-5-13-15,-6-9-32 16,-3 0-36-16,3-17-93 16,9-7-1569-16</inkml:trace>
  <inkml:trace contextRef="#ctx0" brushRef="#br0" timeOffset="-159721.406">32305 6206 2989 0,'0'0'366'0,"0"0"-257"15,0 0-58-15,0 0-15 16,0 0-14-16,6 16-16 16,6 12 8-16,9 11 7 15,-9 2-2-15,9-1-5 16,-12 2-5-16,9-7-2 15,-9-6 4-15,6-11 2 16,-9-4-2-16,3-8 0 16,-6-3-2-16,-3-3 2 0,15 0-4 15,13-6-6-15,41-47-2 16,-3 1-23-16,-5-4-188 0</inkml:trace>
  <inkml:trace contextRef="#ctx0" brushRef="#br0" timeOffset="-158753.39">31453 7179 3194 0,'0'0'334'0,"-6"0"-273"15,6 0-12-15,0 0-29 16,-6 0-11-16,6 8-9 16,-12 28 0-16,12 13 0 15,-6 10 0-15,6 0 0 16,0-1 0-16,0-11 0 15,0-6-5-15,0-12-3 16,18-11 1-16,6-7-14 16,4-11-12-16,-7 0-9 15,12 0-32-15,3-26-48 16,-12 0-116-16,-9 0 21 16,-2 1 217-16,-13 13 98 0,0 8 160 15,0 4-128-15,0 0-63 16,0 0-41-16,0 0-21 15,0 4-1-15,0 12-3 16,0 5 0-16,3-7-1 16,9-6 0-16,0-4 0 15,0-4-5-15,0 0 0 16,9 0 1-16,-9-18-6 16,3-6-19-16,-15-5-4 15,0 1 3-15,0 1-12 16,-15 5 3-16,-18 14 25 0,3 8-2 15,-19 0 16 1,13 4-96-16,-3 18-69 0,18 9 19 16,9-11-110-16,12-6-285 15</inkml:trace>
  <inkml:trace contextRef="#ctx0" brushRef="#br0" timeOffset="-158091.216">31752 7398 1963 0,'0'0'662'15,"0"0"-364"-15,3 0-156 16,-3 0-35-16,9 6-20 16,-3 14-32-16,9 0-26 15,-3 1-20-15,1 3 2 16,2-3-11-16,-3-10 0 16,-6 0 5-16,-3-7-4 15,9-4 4-15,-6 0 3 0,3-12 11 16,6-17-6-16,0-7-2 15,3-1-7-15,-6 5-4 16,3 6 0-16,-9 7 0 16,0 13 1-16,-3 6-2 15,7 0-7-15,-4 0 8 16,9 20 0-16,-3-1-1 16,0 3 0-16,3-4 1 15,-9-5 0-15,6-7 0 16,-9 0-1-16,6-6-3 15,6 0 4-15,-9 0 1 0,6-19 6 16,-6 7-6 0,3-2 4-16,-9 8-5 0,0 4 1 15,0 2 13-15,0 0-14 16,0 0 0-16,0 0-12 16,0 0-11-16,0 0-1 15,0 0 2-15,0 0 6 16,-9 0-2-16,9 0 18 15,-6 0 0-15,6 0 1 16,0 0 1-16,0 0-2 16,0 0-16-16,0 2-2 15,0 4 18-15,0-4 1 16,15 4 4-16,-12 4 5 0,12-2-3 16,-2 5 2-1,-7 1-9-15,9 0 9 0,-3 6 2 16,-9-1 4-16,15-2-3 15,-12-2-6-15,-6-3-1 16,0-1-1-16,0-8-3 16,0 0-1-16,0-3-13 15,0 0-40-15,-24 0-33 16,3-12-115-16,-7-9-278 16,10-7-1711-16</inkml:trace>
  <inkml:trace contextRef="#ctx0" brushRef="#br0" timeOffset="-157881.452">32220 6939 3073 0,'0'0'277'0,"0"0"-212"16,0 0-44-16,6 15 3 15,3 17 3-15,3 8 1 16,3 11 1-16,15 6-5 15,-11 1-12-15,-1 4-12 16,-3 0-13-16,-3-4-56 16,-12-10-80-16,0-22-658 0</inkml:trace>
  <inkml:trace contextRef="#ctx0" brushRef="#br0" timeOffset="-157746.902">32238 7298 3236 0,'9'-8'133'16,"12"4"-99"-16,22-3-30 16,23-6-4-16,-15-1-13 15,-5 2-273-15</inkml:trace>
  <inkml:trace contextRef="#ctx0" brushRef="#br0" timeOffset="-156564.809">32652 7272 2197 0,'-9'0'690'0,"3"3"-550"16,-7 8-67-16,1 10 52 15,3 3-43-15,0-2-48 0,6-4-10 16,3 3-18-16,0-9 0 16,0-4 6-16,0-4-12 15,0-4-2-15,12 0 2 16,3 0 4-16,10-4 5 16,-4-14 1-16,-3-2-6 15,-3 5-1-15,-3 4-3 16,-3 5 16-16,-9 3 13 15,0 3-9-15,0 0-8 16,9 0-3-16,0 0-9 16,-9 0 1-16,6 0 1 15,6 3-2-15,-6 0 0 16,0 5-5-16,0-8 0 0,9 0-9 16,-9 0 5-16,1 0-1 15,5 0 10-15,3-5 0 16,-6-4 0-16,0 1-1 15,-3 4-1-15,0 2-2 16,0 2 4-16,-6 0-14 16,9 0 1-16,-3 0 6 15,6 0 3-15,3 0 0 16,-3 0-4-16,-3 0-3 16,9 0 5-16,-12 0 6 15,-3 0 7-15,13-9 13 16,-10 0 6-16,0 3-1 15,0 1-6-15,3-1 0 16,-9 6-13-16,6 0-5 0,6 0-1 16,-9 0 0-1,15 0-6-15,-9 0-5 0,0 0 10 16,3 8-10-16,-3-5-15 16,3 1 4-16,0-4-16 15,-6 2-97-15,3-2-329 0</inkml:trace>
  <inkml:trace contextRef="#ctx0" brushRef="#br0" timeOffset="-156335.561">33119 6793 3293 0,'0'-5'197'16,"0"4"-146"-16,0 1-24 15,0 0-17-15,0 6-10 16,0 31 0-16,6 10 0 16,13 20 11-16,-4 3-8 15,-6 7 4-15,6-4-7 16,-9 0-26-16,-6-9-56 16,0-20-165-16,0-20-1837 0</inkml:trace>
  <inkml:trace contextRef="#ctx0" brushRef="#br0" timeOffset="-156200.179">33041 7150 1878 0,'0'-6'1523'0,"3"2"-1444"16,27 2-51-16,15-2-23 16,46-4-5-16,-19 1-58 15,-11-5-448-15</inkml:trace>
  <inkml:trace contextRef="#ctx0" brushRef="#br0" timeOffset="-156047.175">33536 7172 3486 0,'0'0'151'0,"0"0"-108"0,0 0-22 15,0 0-21 1,0-6-34-16,0-16-594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0" max="32767" units="cm"/>
          <inkml:channel name="Y" type="integer" min="0" max="32767" units="cm"/>
          <inkml:channel name="F" type="integer" min="0" max="4095" units="deg"/>
          <inkml:channel name="T" type="integer" min="0" max="2.14748E+0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7-29T05:44:46.2980000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11998 5095 2266 0,'0'0'312'16,"0"0"-177"-16,0 6-33 16,0-1 239-16,0-1-156 15,0-2-79-15,0 2-48 16,0-2-26-16,0-2-5 16,0 3-3-16,0-3-3 15,0 3-2-15,3-3 0 16,-3 0-1-16,12 6-4 0,-5-6 0 15,2 0-1 1,12 0-2-16,6 0 3 0,15 0-4 16,18 0-1-16,4 0-2 15,17 0-2-15,4 0-2 16,5 0 2-16,13 0-4 16,9 0 3-16,5 0-2 15,7 0-1-15,-12-9 3 16,-7 4 0-16,-2 1-2 15,-27 4-2-15,5 0-2 16,-18 0 0-16,-11 0 2 16,-10 0-1-16,0 0 1 15,-15 0 2-15,-2 0-2 16,-4 0 1-16,-18 0-1 0,3 0 1 16,-6 0 0-16,0 0 0 15,0 0 2-15,0 0-3 16,0 0 0-16,0 0-4 15,0 0-8-15,0 0-21 16,0 0-80-16,-9 0-1611 0</inkml:trace>
  <inkml:trace contextRef="#ctx0" brushRef="#br0" timeOffset="6993.986">6484 6323 3108 0,'0'-6'181'16,"0"1"-86"-16,0-4-25 15,0-3 10-15,0 6-24 16,0-2-24-16,0 2-6 16,0 0-11-16,0 4 0 15,0-2-4-15,0 2 1 16,0 2-6-16,0 0-6 0,-9 0 0 15,-12 0-11 1,-6 0-4-16,-6 0 5 0,-10 0 10 16,-5 16 0-16,0 14 2 15,3 3-2-15,-1 1-3 16,19 2 3-16,6-4 0 16,9 0 0-16,3 3-6 15,9-3 2-15,0 4 3 16,21 1 1-16,6 4 0 15,12-3 2-15,1 1-2 16,5-5-5-16,-9 3 2 16,6-3 3-16,-8-1-1 15,-10 4-3-15,-3 4-1 16,-18 6 3-16,6 7 1 16,-9 7 1-16,-9-1-3 0,-15 5 3 15,-6 0 1-15,-10-8 2 16,1-6 5-16,6-4 3 15,-6-9 2-15,18-11-3 16,5-7-3-16,13-14-7 16,3-4 0-16,0-2-3 15,0 0-4-15,3 4-2 16,25 7 8-16,-1 0 1 16,6 7-3-16,-3 5 3 15,0 7-9-15,-12 11 5 16,-5 14 2-16,-4 12 1 15,-3 18 1-15,-6 15 0 0,0 14 1 16,-28 15 7-16,-5 3-1 16,9 9 4-16,-3-1 2 15,6-9-6-15,9 3 2 16,6-10-2-16,6-9 0 16,0-14-3-16,12-7-2 15,15-21-2-15,9-14 0 16,12-14-5-16,-5-23-11 15,44-22-17-15,-14-15-66 16,-19-23-664-16</inkml:trace>
  <inkml:trace contextRef="#ctx0" brushRef="#br0" timeOffset="8893.771">7667 7333 2750 0,'0'0'410'16,"0"0"-275"-16,0 0-50 15,0 0-28-15,0 0 7 0,0 0-25 16,0 0-15-16,0 0-5 16,0 0-1-16,0 0 7 15,0 0-4-15,0 0-4 16,0 0-5-16,0 0-2 16,0 0-3-16,0 0-4 15,0 0 0-15,0 0-3 16,0 0 0-16,0 0-1 15,12 0 1-15,13 3 0 16,8 0 3-16,18 3 3 16,15-3 0-16,4 2-1 15,17 0 5-15,16-5-4 0,6 0 3 16,8 0-2-16,4-16-2 16,-6-1 0-16,-4 2-2 15,-26 3 2-15,-13 0-3 16,-26 6-2-16,-13 5 0 15,-21 1 2-15,-3-4 0 16,-9 4-2-16,0 0-7 16,0-15-9-16,0 7-30 15,0-4-192-15</inkml:trace>
  <inkml:trace contextRef="#ctx0" brushRef="#br0" timeOffset="15211.032">14217 5802 3116 0,'0'-5'205'0,"0"2"-94"16,3 0-60-16,-3 0-1 0,0 3 1 16,0 0-22-1,0 0-3-15,0 0-4 0,0 0-4 16,0 0-3-16,0 0-7 15,0 0-8-15,-21 3-7 16,-16 24 7-16,1 7 6 16,-24 11-5-16,18-2 1 15,-13 8-1-15,7-11 2 16,6 0 3-16,-7-4-3 16,13-6-1-16,9-4 0 15,0-5 0-15,12-7-2 16,3-6 0-16,6 2 2 15,3-4-2-15,3-6-1 16,0 2 1-16,0-2 0 16,0 0 0-16,0 7 0 15,9 5 0-15,33 2 0 16,0 6 2-16,28 6 0 0,2 1 1 16,7-9 0-16,11-4-3 15,34-14-14-15,-22-14-53 16,-17-17-296-16</inkml:trace>
  <inkml:trace contextRef="#ctx0" brushRef="#br0" timeOffset="17489.443">9949 7506 3141 0,'0'0'264'0,"0"0"-169"15,0 0-49-15,21 0-33 16,18-15 20-16,13-5-4 16,11-3-18-16,13-3-6 15,11-2-2-15,-2 5-3 0,-7 10-5 16,-5-3-10-16,-10 10-22 15,-3 6-49-15,-14 0-76 16,-19 0-613-16</inkml:trace>
  <inkml:trace contextRef="#ctx0" brushRef="#br0" timeOffset="17727.339">10094 7658 3249 0,'0'3'175'16,"0"-3"-110"-16,0 0-31 15,0 0 5-15,6 0-5 16,18 0-7-16,21 0 1 0,10 0-5 16,11-23-5-16,28-10-11 15,5-4-7-15,4-14-4 16,42-9-48-16,-34 7-95 15,-29 13-746-15</inkml:trace>
  <inkml:trace contextRef="#ctx0" brushRef="#br0" timeOffset="22232.503">20184 5309 3057 0,'-12'0'150'0,"-10"0"-106"16,-5-9-29-16,0-9 46 15,12-9 19-15,-6-1-26 16,9-10-9-16,-9-9-14 0,9-10-6 16,12-4-1-1,-9-6-6-15,9-14-3 0,0-8 3 16,0-7-9-16,15-1-3 16,12 3 0-16,6 7 0 15,9 5 0-15,7 12-6 16,8 9 5-16,9 4-5 15,-2 10 2-15,14 9-1 16,-2 9-1-16,11 6 0 16,-2 14 0-16,5 9-1 15,-5 0 1-15,-1 12 0 16,-2 28-4-16,-7 5-1 16,-5 10-2-16,-10 7 7 15,-9 11-11-15,-18 3 5 16,-5 5 1-16,-28 10 2 0,0 9 1 15,-22 2 1 1,-23 3 0-16,-12-5 1 16,-19-3 0-16,-14-9 1 0,-4-9-1 15,-11-14 7-15,-22-11-3 16,-6-9-3-16,3-25 7 16,4-11 4-16,17-9 5 15,12-14 0-15,28-33-17 16,27-20-6-16,18-12-13 15,24-45-27-15,18 25-60 16,21 9-582-16</inkml:trace>
  <inkml:trace contextRef="#ctx0" brushRef="#br0" timeOffset="23576.833">5884 8606 3102 0,'-6'-5'184'16,"6"2"-80"-16,0-4-47 15,0 6-12-15,0-4 6 0,0 4-29 16,6 1-5 0,18-6-10-16,3 6 11 0,6 0 3 15,18 0-2-15,10-4-6 16,11-1 4-16,31-5-1 15,6-2-6-15,11 2-4 16,13-2 0-16,-9-2-4 16,12 2-1-16,-22-1-1 15,-5 7 2-15,-19-1-2 16,-17 0-10-16,-13 1-4 16,-8 0-16-16,-16-3-14 15,-9-5-36-15,-6 0-79 16,-15-2-717-16</inkml:trace>
  <inkml:trace contextRef="#ctx0" brushRef="#br0" timeOffset="23944.099">7082 8227 3335 0,'0'0'146'16,"0"5"-104"-16,0-5-42 15,0 2 13-15,18 2 10 16,9 2 7-16,3 3-8 0,10 3-5 16,-4-4-5-16,6 4-6 15,-9-1-5-15,0 1 0 16,-8 0 2-16,-10-4-3 15,3 2 0-15,-18 1 0 16,0 1-1-16,0 8 2 16,-18 6-1-16,-22 12 7 15,-14 7-7-15,-3 4-2 16,-1 3-15-16,-8-1-43 16,18-13-62-16,24-18-836 0</inkml:trace>
  <inkml:trace contextRef="#ctx0" brushRef="#br0" timeOffset="34993.986">15370 7986 2246 0,'0'-11'478'0,"0"-1"-302"16,12-3-45-16,3-3-11 15,3 1 7-15,9-1-59 16,-3 6-12-16,9-3-14 16,1 4-6-16,2 0-13 15,12 7-7-15,-9 2-7 16,13 2 1-16,-1 0-2 15,-3 23-4-15,13 18-3 16,2 15-1-16,6 14 0 16,-2 15-9-16,-4 6 6 15,-11 3-4-15,-13 6 6 0,-6-1-4 16,-21-13 4-16,-12-7 1 16,0-5 0-16,-12-13 1 15,-33-4 19-15,-13-14 3 16,-8-5-7-16,-25-12-2 15,-8-13-2-15,-10-13 11 16,-2-4-4-16,2-39-5 16,9-16-6-16,10-18 2 15,11-16 4-15,19-17-5 16,30-22-9-16,18-6 0 16,12-6 0-16,30 10-2 15,45 11-5-15,28 20-12 16,21 27-8-16,5 26-3 0,46 50-16 15,-39 9-28 1,-27 43-264-16</inkml:trace>
  <inkml:trace contextRef="#ctx0" brushRef="#br0" timeOffset="38361.569">27672 5176 3102 0,'0'0'239'0,"0"0"-169"16,0 0-34-16,0 0-7 15,0 0 23-15,0 3-28 16,0 27-14-16,-24 20 1 0,-16 17 7 16,-8 23 8-16,-12 16-2 15,-4 11-11-15,1 3-4 16,-1-6-3-16,10-9-3 16,9-25 2-16,3-13-5 15,27-26 0-15,-7-12-2 16,16-8-13-16,0-15-24 15,-3-6-57-15,6 0-66 16,-9-18-584-16</inkml:trace>
  <inkml:trace contextRef="#ctx0" brushRef="#br0" timeOffset="38683.606">27095 5721 3244 0,'0'0'184'0,"0"0"-143"16,0 0-33-16,-9 12-1 15,9 23 11-15,-9 15 9 16,6 11 0-16,-9 12-8 16,-3 0-5-16,3 4-4 15,-15-10 2-15,12-9 1 16,6-12-4-16,-4-13 5 15,1-16-2-15,12-4-3 16,0-11 1-16,0-2-1 0,0 0 0 16,0 0 2-1,18 0-8-15,22 0 5 0,17-8 1 16,28-19-9-16,59-26-13 16,-23 3-65-16,-9 4-238 0</inkml:trace>
  <inkml:trace contextRef="#ctx0" brushRef="#br0" timeOffset="42629.49">24325 8738 83 0,'-6'-2'2189'0,"-4"-10"-1934"0,4 3-97 15,-9-6 11-15,3-2 79 16,-3-3-118-16,3-11-48 16,-3-3-42-16,0-11-7 15,-6-7-1-15,3-7-6 16,-9-5-6-16,14-6 2 15,-8-4-6-15,9 0 5 16,0-10-3-16,6 5-5 16,6-3-6-16,0 7 12 15,0 4-6-15,6 7-4 16,27 0-5-16,-8 11-4 0,14 1 0 16,3 7 0-1,12 7 0-15,7 7-1 0,11 3 1 16,4 5-1-16,2 11 1 15,7 6-1-15,-4 6 1 16,10 0 0-16,-4 6-1 16,-8 25 1-16,-4 5-3 15,-6 15-3-15,-20 4-4 16,-1 13 2-16,-15 2 0 16,-6 9 8-16,-18 7 0 15,1-2 3-15,-10 0-3 16,0 1 0-16,-19-6-1 15,-14 1 1-15,-15-5 1 16,6-7 7-16,-25-4 6 0,10-3-3 16,-16-4-5-16,-5-8-2 15,6-11 0-15,2-6-4 16,-5-8 7-16,20-7 0 16,-14-13-2-16,12-4-4 15,-7 0 4-15,13-4-5 16,-3-13 0-16,14 2 0 15,7-2-2-15,21-13-10 16,-3 4-24-16,15-5-100 0</inkml:trace>
  <inkml:trace contextRef="#ctx0" brushRef="#br0" timeOffset="49260.612">19284 12450 1521 0,'0'8'483'0,"0"-2"-439"16,0 0 632-16,9 2-386 0,-3-8-176 15,9 0-57-15,16 0 18 16,-4 0-21-16,-3 0-22 15,12 0-1-15,6 0 3 16,4 0-10-16,8 0-8 16,3-8-5-16,1 4 2 15,2-1-2-15,3 2 1 16,4 0 0-16,2 3-2 16,-2-3-3-16,11 1 1 15,-5-2-1-15,-4-2-7 16,0 4 6-16,13 2-6 15,-4-4 0-15,1 4 3 16,5 0 0-16,-5-2-3 16,2 2 0-16,-8 0 1 15,2 0-1-15,1 0 0 0,-13 0 0 16,6 0 0-16,1 0-1 16,-1-3 1-16,1 0 0 15,5-3 0-15,1 3 0 16,5-6 1-16,-9 4-1 15,10 1 1-15,-10-1-1 16,7 2 0-16,-7-6 0 16,-2 5 0-16,-4 4 0 15,-2 0 0-15,-1 0 0 16,6-1 0-16,-11 1 0 16,8 0 0-16,-3-5 0 15,-2 5 0-15,2-1 0 0,-5-5 0 16,8 2 0-16,-9-5 1 15,4 7-1 1,-4-4 6-16,-6 3-6 0,1 0 0 16,2-3 5-16,-9 4 6 15,3-8-3-15,1 5 0 16,5 2 0-16,-9-4 5 16,7 1-4-16,-10-1-3 15,12 1-1-15,-8-1 1 16,-7 1-3-16,6-2 5 15,-6 2-3-15,1 0 6 16,-4 0 0-16,-9 4-1 16,6-2-3-16,-6-2 1 0,-6 3 1 15,-2-3-1 1,-4 5 1-16,-6-4-1 0,6 4 0 16,-15 1-1-16,9 0 0 15,-9 0-2-15,0 0-1 16,0 0-1-16,0 0 0 15,0 0-3-15,0 0 0 16,0 0-3-16,0-6-11 16,0-4-24-16,0-5-116 0</inkml:trace>
  <inkml:trace contextRef="#ctx0" brushRef="#br0" timeOffset="54328.417">12270 5051 1431 0,'0'0'487'16,"0"0"-390"-16,0 3-64 15,-3 2-25-15,-6 7 72 16,9-6 569-16,-6 0-413 0,6-6-116 16,0 2-24-16,0-2-9 15,0 0-23-15,-9 0-18 16,9 0-16-16,-3 0-6 15,-3 0 0-15,0 0 1 16,0 0-8-16,-9 0-2 16,3-2 1-16,-4-4-6 15,4-8 1-15,-3 2-3 16,0-6 3-16,-6 1 3 16,9-7 0-16,-9-2 0 0,0-3-9 15,9-4 0 1,-9 1 0-16,5-2-1 0,-5-5-1 15,0 5-1-15,9-2 1 16,-9 0-3-16,12-1 2 16,0-1-2-16,-3 3 3 15,6-9 3-15,6 5-6 16,-6-2 3-16,0-3 3 16,6 3-6-16,0-2 2 15,0 5-2-15,0 0 0 16,0 0-5-16,0 6 5 15,12 0-3-15,-3 0 3 16,15-1 0-16,-6 0 3 16,0-1 0-16,9 2-2 15,4 2 2-15,2-5-3 0,3 6 1 16,3 5-1-16,3-5 0 16,7 3 4-16,-7 0-4 15,12-1-2-15,-2 3 2 16,2 2 1-16,-6 7-1 15,7-3 0-15,-4 6 1 16,9 0-1-16,-11 3 2 16,8 4-2-16,12-1 0 15,-5 3 0-15,2 3-3 16,-9 0 1-16,10 0-3 16,-10 0 5-16,4 7-6 15,-4 6 4-15,-6 8-1 16,1 3 3-16,5 3-2 15,-9-7 0-15,3 6-1 16,-5 1-1-16,2 1-2 0,-12 5 0 16,3-1 2-16,-11 6 0 15,5-1 4-15,-9 2-1 16,3 1 1-16,0 1 0 16,-12 3 0-16,13-5 0 15,-7-1 1-15,-9 3-1 16,9-6 0-16,-12 3-3 15,0 0 1-15,0 3 2 16,-9-4 0-16,0 8 0 16,0-6 1-16,0-5 0 15,0 5-1-15,-9-2 1 16,-3-1 1-16,0-4-2 0,-3-1 3 16,-3 1-3-16,0-1 3 15,-7 1 2-15,4-4-1 16,-6 2 0-16,0-4 0 15,-15-2 3-15,21-4-5 16,-13-5 1-16,-2-3-1 16,15-6 2-16,-6-6-1 15,0 0-3-15,9 0 3 16,6 0-3-16,-7 0-4 16,16 0-16-16,3-6-17 15,0-12-70-15,0-5-1092 0</inkml:trace>
  <inkml:trace contextRef="#ctx0" brushRef="#br0" timeOffset="56994.594">16764 6096 2190 0,'-3'6'1105'0,"3"-4"-944"16,0 1-92-16,0-3-28 16,0 0-10-16,3 0-3 15,15 0-11-15,6 0-12 16,0 0-4-16,13 6 1 0,2 12-1 15,0 0-1 1,6 8-6-16,1 5-1 0,-7 11 0 16,-18 1-7-16,9 8 5 15,-18 3-3-15,-12 8-3 16,0 0 6-16,-18 6 9 16,-27 5 1-16,-15 0 2 15,-7 0 0-15,7-3 2 16,2-8 9-16,10 1 1 15,0-12-1-15,18-5-5 16,3-5 2-16,14-9-3 16,7-2-3-16,6-9-1 15,0-4 0-15,0-3-1 0,6 1-2 16,7-4-1 0,14 7 2-16,-9-3 3 0,9 3-5 15,0-4 2-15,-9 5-2 16,9-5 0-16,-18 0-4 15,13 0-2-15,-7 4 6 16,-9 2-4-16,6 7 4 16,-9 8 0-16,9 3 0 15,-6 9-2-15,0 8 2 16,-6 4 0-16,0 4 0 16,3 4 5-16,6 0 3 15,-3 6 1-15,9 0 0 16,3 6-3-16,3 2-1 15,-2 4 1-15,-1 6-2 0,0-2 0 16,9 1-1-16,0-6-3 16,-6-1 2-16,-9-8 3 15,-9 2-4-15,-3-8 3 16,0 2 3-16,-9-4 0 16,-30-2 1-16,-12-1 8 15,-22 4-2-15,1-10-4 16,-7-8-3-16,13-3-7 15,18-18 0-15,-13-23-18 16,19-6-27-16,9 0-134 0</inkml:trace>
  <inkml:trace contextRef="#ctx0" brushRef="#br0" timeOffset="58569.804">5180 6973 337 0,'0'0'1656'16,"6"0"-476"-16,31 0-1103 15,23 0-56-15,28 0-8 16,14 0 16-16,22-8-1 16,15-7 3-16,9-6 1 15,0 7-21-15,-4-1-2 16,-17 3-9-16,-12-2-10 16,-19 6-27-16,7-13-46 15,-31 3-128-15,-20-2-1290 0</inkml:trace>
  <inkml:trace contextRef="#ctx0" brushRef="#br0" timeOffset="58894.115">6424 6552 2096 0,'18'0'4'0,"3"6"243"16,9 9 1-16,10 0-51 15,5 1-71-15,9 2-31 0,-3-4-42 16,7 7-32-16,2-5-11 16,-9 0-10-16,-5-1 2 15,-10 1-1-15,-6-5-1 16,-18 0 0-16,-6 1-1 15,-6 6 1-15,-6 3 18 16,-39 13 25-16,-21 7-43 16,-46 35-22-16,9-12-247 15,7-5-771-15</inkml:trace>
  <inkml:trace contextRef="#ctx0" brushRef="#br0" timeOffset="65589.486">22339 10117 2822 0,'-15'12'615'16,"2"-4"-495"-16,-5-2-88 15,-9 6-20-15,0 11-3 16,-12 12 9-16,0 22-9 16,-7 16-1-16,-5 17 2 15,-6 10 0-15,-10 8 4 0,16-7-5 16,-3-1-4-16,11-11-3 16,4-16-2-16,3-16-2 15,18-10-20-15,3-16-23 16,12-18-55-16,-3-13-143 0</inkml:trace>
  <inkml:trace contextRef="#ctx0" brushRef="#br0" timeOffset="65834.144">21647 10225 2289 0,'0'-9'1204'0,"-6"6"-1134"15,6 3-41-15,0 0-7 16,9 0 1-16,34 41-16 0,17 21 14 16,19 23-7-16,11 20 0 15,13 15-8-15,-13 8-3 16,4-4 1-16,-22-8-4 16,-2-18 0-16,-16-25-10 15,3-47-31-15,-17-20-193 16,-28-15-2099-16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0" max="32767" units="cm"/>
          <inkml:channel name="Y" type="integer" min="0" max="32767" units="cm"/>
          <inkml:channel name="F" type="integer" min="0" max="4095" units="deg"/>
          <inkml:channel name="T" type="integer" min="0" max="2.14748E+0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7-29T07:49:22.4330000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7073 3278 2129 0,'0'10'1067'0,"0"-4"-894"15,0 0-103-15,0-2-18 16,0-2 0-16,0 1 15 16,0 3-23-16,0-6-15 15,0 4-8-15,0-4-4 16,0 0-6-16,0 2-5 15,0-2-6-15,12 4 0 16,9-3 0-16,12 8 3 16,3 1 0-16,19-2-2 15,-4 2-1-15,3 0 0 16,4 0 3-16,-4-4-3 0,0-1 0 16,1-1 0-1,2-4 0-15,3 0 2 0,-8 0-1 16,5 0-1-16,-6 0 3 15,7 0-3-15,2 0 0 16,0 0 0-16,-2 0 0 16,2 0 0-16,-9 0 0 15,7 0 1-15,-10 0-1 16,3 0 0-16,-14 0 0 16,17 0 0-16,-18 0 0 15,6 0 0-15,-2 0 0 16,-10 0 0-16,3 0 0 15,-6 0 0-15,-3 0 0 16,3-4 0-16,1 4 1 0,-7 0-1 16,15-2 0-16,-3 2 0 15,-12-3 0-15,16-1 0 16,-4 2 1-16,-6-2-1 16,3 2 0-16,-3-2 0 15,-3-2 0-15,4 5 0 16,-1 1 0-16,-3-3 0 15,3-1 0-15,0 4 0 16,12-2 0-16,-14 2 0 16,8-4 0-16,0 2 1 15,-9-2-1-15,9 2 0 16,1-5 1-16,-1 4 0 16,-3 0 0-16,0 3-1 0,3 0 0 15,10 0 2-15,-10 0-2 16,0 0 0-16,9-1 0 15,0 1 0-15,-2-5 0 16,5 4 0-16,0-3 4 16,-9 2-1-16,13-2 0 15,-10-5 0-15,-9 7 0 16,9-2-2-16,-5 2 4 16,-1-2-5-16,0 4 2 15,-9-1 2-15,9 1-2 16,-6-5-1-16,-11 5 2 15,8 0-2-15,-15-2 2 16,6 2 1-16,-15 0-1 16,9 0 0-16,-6 0 2 15,-3-6-1-15,0 6-1 0,0 0 0 16,0-2-3-16,9 2 3 16,-9 0-3-16,0 0 2 15,0 0-2-15,0 0 0 16,0 0 0-16,0 0-5 15,0 0-3-15,0 0-9 16,0 0-19-16,0-4-69 16,-21-2-381-16</inkml:trace>
  <inkml:trace contextRef="#ctx0" brushRef="#br0" timeOffset="2227.141">13287 3274 1431 0,'0'-2'487'0,"-6"2"-346"15,6-4-75-15,-6 4-24 0,6 0-12 16,-6 0 467-16,6 0-157 15,-12 0-183-15,12 0-52 16,0 0-43-16,0 0-9 16,0 4-15-16,0-4-22 15,18 2-6-15,-3 4 11 16,12 2 5-16,7-2-11 16,8 6-1-16,6 1-5 15,18-1 1-15,7-5-2 16,11 8-1-16,13-5 4 15,15 0 0-15,11-4 1 16,7-6-3-16,15 0-1 0,-3 0-3 16,-3 0-1-16,6 0 0 15,-7 0-3-15,-14-6-1 16,0-4 0-16,-6-2 1 16,-1-1-1-16,-17 6 1 15,9 1-1-15,-13 2 0 16,-11 2-1-16,-7 2-5 15,-14 0 1-15,-13-4 2 16,3 4 3-16,-24-6 0 16,-2 3 0-16,-7-3 2 15,-15 4 6-15,0-2 2 16,-3 3 4-16,6-4-3 16,-9 3-1-16,0 2-3 0,0 0-4 15,0 0-3-15,0 0 0 16,0 0-12-16,0 0-21 15,0 0-47-15,-9 7-128 16,6-2-967-16</inkml:trace>
  <inkml:trace contextRef="#ctx0" brushRef="#br0" timeOffset="7086.166">21315 6206 2059 0,'0'0'207'0,"0"10"-207"15,0-8 545-15,16 2-293 16,14-4-153-16,9 0-60 16,3 0 10-16,19 0-5 15,2 0 4-15,21 0-1 16,10 0-8-16,18 0 2 15,11-10-1-15,13-7 2 16,15-1 5-16,0 4-11 16,-3-4-12-16,-18 4-9 0,-19 2-7 15,-20 3-6-15,-25 1-2 16,-29 2 2-16,-10 0-2 16,-12 3-5-16,-15 3-10 15,0 0-22-15,0 0-38 16,-15 0-135-16,3-3-716 0</inkml:trace>
  <inkml:trace contextRef="#ctx0" brushRef="#br0" timeOffset="7814.189">21656 5959 1975 0,'0'0'245'0,"-6"0"-179"16,-9 19 149-16,0 0 295 16,-12 3-378-16,9-1-74 15,-6-1-13-15,-3 1 19 16,-7 2-28-16,10-2-10 0,-9-3-2 15,6-1-2-15,3-8 14 16,-6-1 1-16,21-1-4 16,3-5-13-16,0-2 0 15,-4 3-8-15,10-3-4 16,-6 0-3-16,6 0-3 16,0 0-1-16,0 3-1 15,0-3 5-15,0 0-1 16,0 3 4-16,0-3 11 15,0 0 2-15,0 0-1 16,0 0-3-16,0 0-4 16,0 3-5-16,0 3-4 15,0 6-3-15,28 5 5 0,11 7 0 16,6 3-2-16,3 1-4 16,13-2-4-16,44-6-24 15,-20-4-63-15,-19-16-293 0</inkml:trace>
  <inkml:trace contextRef="#ctx0" brushRef="#br0" timeOffset="10482.346">18418 6171 842 0,'-3'-2'418'15,"-12"-1"-214"-15,9-3-42 0,-6 3 21 16,6 3-25-16,-6 0-102 16,3 0-12-16,-3 0-11 15,-4 0 3-15,4 0-14 16,0 0-3-16,0 0 495 15,6 0-212-15,-12 0-185 16,15 0-54-16,-3 0-12 16,6 0 25-16,0 0-26 15,-6 0-11-15,6 0-9 16,0 0 6-16,0 0-7 16,0 0-5-16,0 0-1 15,0 0 0-15,0 0-1 16,0 0-3-16,0 0 2 0,0 0-3 15,0 0 1-15,0 0-3 16,0 0-7-16,0 0-1 16,0 0 1-16,0 0-4 15,6 0-5-15,15 0 4 16,3 0 6-16,0 0-3 16,19 0-1-16,5 0-3 15,18 0-2-15,1 3-1 16,17 0 5-16,-2 0-3 15,8 0 1-15,13-3 0 16,-12 2-2-16,-1-2-1 16,-5 4 0-16,-7-2 3 15,-18 5-3-15,10-5 0 0,-22-2 1 16,6 3 1-16,-5-3-2 16,-4 3 0-16,-9-3 2 15,6 0-2-15,-5 0 1 16,-4 0 1-16,0 0 0 15,-15 0 1-15,15 0-3 16,-11 0 1-16,-4 0 1 16,3 0-2-16,-12 0 1 15,6 0-1-15,-9 0 0 16,3 0 2-16,-6 0 0 16,-3 0 0-16,9 0-2 15,-9 0 0-15,0 0 0 0,0 0-5 16,0 0-10-16,0 0-13 15,0 0-31-15,0 0-77 16,0-15-551-16</inkml:trace>
  <inkml:trace contextRef="#ctx0" brushRef="#br0" timeOffset="11633.425">13227 6898 1990 0,'0'5'292'15,"-3"7"-210"-15,-6-4 22 16,3 4 638-16,6-3-596 16,0-6-54-16,0 0-31 15,0-3-17-15,6 0-2 16,12 0-10-16,3 0-9 16,12 0-7-16,12 4 6 0,4 2-1 15,20-5-8-15,10 5 2 16,11 3-7-16,4-3 3 15,23 0-3-15,1 0-3 16,6 2 4-16,3-2-7 16,-10 0 1-16,-8 0-2 15,-3 0 0-15,-16 1-1 16,-14-7 2-16,-1 0-2 16,-18 0 0-16,-11 0 1 15,-10 0-1-15,0 0 2 16,-18 0-2-16,-3 0 0 15,-3 0-2-15,-12 0-4 16,0-7-13-16,19 7-21 16,-4-3-64-16,-3-2-209 0</inkml:trace>
  <inkml:trace contextRef="#ctx0" brushRef="#br0" timeOffset="12558.561">16360 6961 2015 0,'0'0'320'15,"0"0"-218"-15,0 0-68 16,0 0 7-16,0 0 569 16,0 0-432-16,0 4-106 15,0-2-22-15,12 4-10 16,15 1 10-16,-3-1-15 15,9-1-6-15,9 0 1 16,13 5-2-16,5-4-2 16,7 2-2-16,17-5-6 15,10 7-3-15,17-9 5 0,13 4-5 16,3-4-8-16,45 4 4 16,-21-4-2-16,18 2 1 15,-12 1-2-15,-31-2-6 16,13 8 1-16,-21-8-1 15,-21 2-2-15,-19-4 1 16,-30 2-1-16,1-2 0 16,-22 0 0-16,-15 0 0 15,-6 0 0-15,-6 0 0 16,0 0-4-16,0 0-10 16,0 0-6-16,0 4-23 0,0-4-59 15,0 0-162-15</inkml:trace>
  <inkml:trace contextRef="#ctx0" brushRef="#br0" timeOffset="13900.095">15403 7521 2125 0,'0'0'260'0,"0"0"-151"15,0 3-91-15,0 3 371 16,0 0-46-16,0 0-222 16,0 0-55-16,12-4-16 15,6 7 1-15,15-6-2 16,6 0-6-16,13 0-13 0,14-3-7 15,7 0-4 1,17 0-1-16,19 0-9 0,12 0 5 16,45 0-1-16,33-6-2 15,51-6 0-15,-29 4-4 16,-37 4 3-16,-67 4-1 16,-32 0-9-16,-1 0 0 15,7 0 3-15,0 0-3 16,-19 0 0-16,-21 0-4 15,-8 0 4-15,-7 0-1 16,-15 0-4-16,-3 0-1 16,-12 0-8-16,-3 0-2 15,6 0-28-15,6-17-70 16,-15 0-710-16</inkml:trace>
  <inkml:trace contextRef="#ctx0" brushRef="#br0" timeOffset="16149.395">21732 8598 2246 0,'6'8'130'15,"0"7"365"-15,3-9 75 16,-9-3-480-16,0-1-7 16,6-2-25-16,-6 0-17 15,12 0-13-15,9-5-16 16,9-18-2-16,13-7-4 0,26-1-6 16,13-11 5-16,26-7-1 15,7-3-2-15,15-4-2 16,9 3 1-16,9-4-1 15,-13 9 2-15,-11 5-2 16,-24 7 0-16,-28 10-6 16,-27 4-6-16,-24 2-8 15,-21-6-32-15,-21 2-172 16,-21 6-744-16</inkml:trace>
  <inkml:trace contextRef="#ctx0" brushRef="#br0" timeOffset="16933.571">21883 8411 1890 0,'6'0'202'15,"-6"0"-123"-15,3 0-50 16,6 0 447-16,-9 0 2 16,0 6-334-16,0-4-57 15,0-2-16-15,6 0-16 0,-6 0-23 16,0 3-15-16,0-3-3 16,0 4 3-16,0 1-7 15,0 4-6-15,-6 3 1 16,-12 10 1-16,-3 5-2 15,3 9 2-15,-10-4-1 16,4 3 0-16,-3-3 1 16,0-4-4-16,0-1 1 15,9-6 2-15,0-1 0 16,-1-8-2-16,13-3 1 0,3 0 1 16,3-9-1-1,0 3 1-15,0-3 3 16,0 0 10-16,0 0 1 15,0 0-3-15,0 0-1 0,0 0-1 16,3 0-3-16,3 0-1 16,13 0-3-16,5 0-3 15,9 0-4-15,6 0 0 16,12 2 0-16,4 4-8 16,29 0-14-16,-20 3-55 15,-16-9-180-15</inkml:trace>
  <inkml:trace contextRef="#ctx0" brushRef="#br0" timeOffset="25589.337">17836 10429 794 0,'0'0'1039'0,"0"0"-772"15,0 0-193-15,6 4-41 0,-3 2-7 16,-3-1-23-16,9 1 371 16,-9 4-96-16,9-9-159 15,-3 3-26-15,0-4-22 16,6 0-4-16,0 0-23 15,9 0-8 1,-6 0 2-16,15 0-3 0,-3 0-9 16,-2 0-10-16,8 0-7 15,0 0-3-15,-3 0-2 16,0 0-4-16,4 0 5 16,2 0-4-16,-3 0 3 15,-12 0-3-15,6 0-1 16,6 0 4-16,-5 0-4 0,2 0 1 15,3 0 0-15,3 0 0 16,3 0-1 0,1 0 0-16,-10 0-4 0,6 0 4 15,0 0 0-15,-2 3-1 16,-10 0 1-16,9 0-1 16,-6-3 1-16,6 2-4 15,-12-2 3-15,16 0-2 16,-13 0 1-16,3 0 2 15,0 0 0-15,-9 0 0 16,9 0 0-16,-12 0 1 16,10 0 2-16,-16 0-2 15,15 0-1-15,0 0 0 16,-3-2 1-16,-3-1-1 0,3 0 0 16,3 3 0-16,-5 0 1 15,2 0-1-15,6 0 0 16,-9 0 0-16,6 0 0 15,-3 0 0-15,0 0 1 16,6 0-1-16,-8 0 0 16,8 0 0-16,-15 0 1 15,6 0 7-15,-3 0-1 16,-3 0 0-16,-3 0 1 16,9 0-3-16,-12 0 0 15,-3 0-5-15,6 0 0 16,-3-7-38-16,0-4-93 15,-6-4-1257-15</inkml:trace>
  <inkml:trace contextRef="#ctx0" brushRef="#br0" timeOffset="27916.995">17470 11162 1305 0,'0'5'971'16,"0"1"-303"-16,0-1-199 15,-6 0-406-15,6 0-19 16,0-5-10-16,0 0 4 16,0 0-16-16,0 0-11 15,0 0-2-15,12 0-3 16,-3 0 2-16,10 0 6 0,-7 0-2 15,15 0 1 1,0 0-1-16,3 0-2 0,24 0-4 16,-11 0 0-16,14 0-1 15,3 0 1-15,4 0-2 16,5 0 0-16,-5 0 0 16,-4 0-2-16,-3 0 2 15,1 0-4-15,-7 0 0 16,-3 0 1-16,-6 0 1 15,-5 0-1-15,-7 0-1 16,-9 0 1-16,-9 0-1 16,-6 0 1-16,0 0-1 15,-6 0 0-15,0 0-7 16,0 0-24-16,0 0-41 16,0 0-97-16,0-15-1479 0</inkml:trace>
  <inkml:trace contextRef="#ctx0" brushRef="#br0" timeOffset="39100.304">17428 11837 265 0,'0'0'1653'15,"0"0"-1328"1,0 0-221-16,0 0 480 0,0 6-237 16,0-2-229-16,0-4-61 15,0 0-23-15,0 0 7 16,0 0-9-16,0 0-14 16,0 0-4-16,0 2 1 15,0-2 1-15,0 0-6 16,0 4-5-16,0-4 0 15,0 0 0-15,9 0 4 16,6 0-1-16,3 0 0 16,9 0 8-16,7 0 2 15,-4 2-8-15,9-2-6 0,6 7-1 16,22-6 2 0,-1 3-3-16,25-4 2 0,-1 2-4 15,10 2 3-15,15 2 1 16,-10-4-2-16,1 7-2 15,-7-5 2-15,-5-3-2 16,-19 4 1-16,-11-4-1 16,-4-1 1-16,-5 5-1 15,-19-4 2-15,6-1-1 16,-18 4 1-16,0-4-2 16,-3 0 0-16,-6 3 0 15,-2-3 0-15,-7 0 0 16,-6 0 0-16,0 0-8 0,0 0-24 15,0 0-83 1,-19-7-528-16</inkml:trace>
  <inkml:trace contextRef="#ctx0" brushRef="#br0" timeOffset="53150.765">15714 13518 2023 0,'0'0'318'0,"0"0"-225"0,0 0-64 16,0 0 7-16,0 0 357 15,0 0-105-15,0 2-199 16,0 2-44-16,0 1-6 16,0-5 17-16,0 3-23 15,3 0-11-15,6 0-4 16,12 3 12-16,6-3-4 15,-3 3-4-15,15 2-5 16,7-2-3-16,2 0-4 16,6 0-1-16,7 2-2 15,-1 2-2-15,-3-8-2 16,7 5 3-16,-7-5-2 0,7 1 4 16,5-3-3-1,3 0 2-15,-5 0 6 0,8 0-3 16,10 0-6-16,5 0-1 15,4 0-3-15,2 6 4 16,4-3 0-16,-6 0-4 16,5 0 1-16,-14 3-1 15,5-4 1-15,1 2-1 16,-1-4 1-16,4 0-1 16,-4 2 1-16,1-2 3 15,-6 0-2-15,-7 0 1 16,0 6-2-16,-8-4-1 15,-7 2 0-15,7-2 3 0,-7 4 0 16,3-1 0-16,-8-4-1 16,-1 3 1-16,-3-4-1 15,-8 0-2-15,-1 0 4 16,-12 0-4-16,-3 0 3 16,-2 0 1-16,-4 0-1 15,-9 0-3-15,-3 0 0 16,3 0 1-16,-9 0-1 15,0 0 0-15,-6 0 0 16,0 0 0-16,0 0-2 16,0 0-9-16,0 0-24 15,-6-4-51-15,-12-3-97 16,-3-4-781-16</inkml:trace>
  <inkml:trace contextRef="#ctx0" brushRef="#br0" timeOffset="54366.99">15324 14273 3050 0,'0'0'233'16,"0"0"-169"-16,0 0-22 0,3 0 6 15,13 0 10-15,11 0-14 16,6 0-7-16,15 0 8 16,10 0-13-16,17 0-5 15,22 0-4-15,20 0-8 16,40 0-5-16,39 0 0 15,34 0-1-15,26 0-5 16,-20 0 0-16,-49 0-1 16,-57 0-2-16,-31 0 1 15,-23 0-1-15,11 0-1 16,-2 0 0-16,-7 0 0 16,-30 0 1-16,-5 0-1 15,-31 0 0-15,-3 0 0 0,-9 0 2 16,0 0-2-1,0 0 0-15,0 0-9 0,0-6-20 16,0 0-43-16,12-6-106 16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0" max="32767" units="cm"/>
          <inkml:channel name="Y" type="integer" min="0" max="32767" units="cm"/>
          <inkml:channel name="F" type="integer" min="0" max="4095" units="deg"/>
          <inkml:channel name="T" type="integer" min="0" max="2.14748E+0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7-29T07:50:48.5180000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19704 4726 2491 0,'0'0'314'0,"0"0"-193"0,0 0-51 16,0 0 39-16,0 0 16 15,3 0-51-15,12 0-26 16,-9 0-9-16,9 3 5 15,-9-3-3-15,6 3-15 16,0-1-1-16,9 2-4 16,3-2 1-16,10 7-12 15,2-6 1-15,6 0 12 16,0 2-9-16,13 0-3 16,5 1-4-16,3 1 0 15,1-1 2-15,17 1-4 16,-11-5 1-16,17-2-4 0,-2 0 1 15,-1 0-3 1,-11 0 3-16,14 0-2 0,-14 0-1 16,-1 0 0-16,-9 0 3 15,1 0-3-15,-4 0 0 16,-2 0 3-16,5 0-3 16,-3-2 2-16,7 2-2 15,-7 0 3-15,-6-4 0 16,16 4-2-16,-7-3 3 15,4 0-2-15,-4 3-1 16,9 0 1-16,-5 0-2 16,-4 0 1-16,4-3 0 15,-1 3-1-15,3-6 0 0,4 5 0 16,-10-5 1 0,-2 1-1-16,-4-3 4 0,-6 0 0 15,10 2 0-15,-13-3-1 16,6 3 0-16,-15-3-1 15,1 7 1-15,-1-5 2 16,-12 5 1-16,-3-4 0 16,-3 2-1-16,-9 2 2 15,-6 2 0-15,-2-6-2 16,8 6-2-16,-6 0 0 16,-6 0-3-16,0 0 2 15,0 0-2-15,0 0 0 16,0-3-12-16,-6 0-23 15,-22-5-95-15</inkml:trace>
  <inkml:trace contextRef="#ctx0" brushRef="#br0" timeOffset="5833.769">16698 4638 2790 0,'0'0'245'16,"0"0"-72"-16,0 0-101 15,-6 0-8-15,-9 0-28 16,9 0-19-16,-22 0 1 16,1 0 8-16,-15 0 6 0,3 0-7 15,-13 0 0-15,-8 0-5 16,3 3-5-16,-10 3-3 16,10 0-2-16,-9 2-3 15,-1-4-2-15,4 2 1 16,-10-1 0-16,1-2-3 15,-4 3-1-15,-8 2-1 16,-7-2 2-16,-2 0-3 16,2 1 0-16,1 1 3 15,-1-5-3-15,13 3 0 16,-1-1 3-16,1-1 0 16,-4-4 0-16,10 0-3 15,-13 0 3-15,4 0-2 0,-1 0 4 16,-2 0-2-1,-10 0-3-15,10 0 1 0,-7 0-1 16,1 0 3-16,11 0 3 16,7 0-1-16,-1 0-1 15,4 0 0-15,3 0-1 16,-4 0-3-16,7 6 2 16,8-1-1-16,-17-2 4 15,15 3-4-15,-16-4 1 16,10 4 1-16,-4-1 0 15,10-4-3-15,-3 5 3 16,2-3-3-16,-2 0 4 16,9 0-4-16,-1 1 1 0,7-2 1 15,-6 2-1 1,-1-2-1-16,4 2 0 0,3-4 2 16,-12 0-1-1,-4 0-1-15,-2 0 0 0,-16 0 1 16,1 0 0-16,-7 0-1 15,-5-4 0-15,5-8 12 16,-2-3-8-16,-4 3-4 16,10-4 0-16,-4 1 13 15,7 0-6-15,-1 4-7 16,1-1 3-16,-7-3-3 16,13 4 0-16,-1-4 2 15,10 6-2-15,6 3 2 16,-4-5 0-16,10 5 0 15,-6-3-1-15,-4-2-1 0,-5 1 0 16,6 1 1-16,-4-2 1 16,4 0-2-16,12 1 1 15,2-5 1-15,1 8 0 16,9-4-1-16,0 1 1 16,17-2-2-16,-8 0 2 15,6 0-2-15,-3 3 0 16,0-9 0-16,9 7 2 15,-6-6-2-15,3 3 1 16,-1-7-1-16,-2 0 0 16,3 4 1-16,3-7-1 15,-3 3 0-15,6-1 0 0,3 1-2 16,3-3 2 0,6 2-1-16,0-3 1 0,0-1 0 15,6-1 0-15,21-1 0 16,6-8 1-16,19 1-1 15,2-5 3-15,27-1-2 16,4 2-1-16,14 1 0 16,10-3 0-16,9 7 1 15,6-1-1-15,-1 4 0 16,4 5 0-16,6 3 0 16,-3 2-2-16,-4 5-1 15,10 1 0-15,3 4 1 16,0 1 0-16,6-2 0 15,21 0 1-15,30-2 1 16,-12 2 0-16,-30 6 0 0,-9-2 0 16,-33 2 0-16,11 3 0 15,10 0 0-15,6 0-4 16,-15 0 4-16,-1 0-3 16,-5 3 3-16,0 0 0 15,6-3 0-15,-10 3 0 16,4-6 0-16,0 6 0 15,-7 0 0-15,-2 0-1 16,-3 0 1-16,-10 0 0 16,1 0 0-16,2 0 0 15,-2 0 0-15,-6 0 1 16,-1 0-1-16,-5 0 0 16,2 6 0-16,-11-3 0 0,2 0 0 15,0 3 0-15,-14 0 0 16,17 6 0-16,-14-6 0 15,8 2 0-15,-2-2 1 16,-4 6-1-16,10-3 0 16,-7-4 0-16,6 7 1 15,1-2 1-15,-4 1-2 16,4 4 0-16,-10-4 4 16,1 0-2-16,-1 1 0 15,-9-4-2-15,-17 8 1 16,5-8-1-16,-15 0 0 15,3 4 0-15,-8-3 0 0,2 7 0 16,0-5 0-16,-6 0 0 16,3 8 0-16,0-2 0 15,-2-2 0-15,2 5 1 16,-6-3-1-16,3 4 0 16,3 2 0-16,-3 1 0 15,-6-7 0-15,4 3 0 16,-13 5-1-16,9-9 1 15,-12 8-4-15,6 2 1 16,-12 1 3-16,6 1-1 16,3 3 1-16,-9-5 0 15,0 2 0-15,0 3-3 16,-9-2-2-16,-15 0 5 16,-3 3-1-16,-7 0 1 15,-14 1 0-15,6 1 3 0,-10 3 0 16,-8-9-3-16,0 5 2 15,2-1-2 1,-2-4 1-16,3-2-1 0,2 1 1 16,-5-6 1-16,3-1-2 15,-4-8 0-15,4 2 3 16,0-1-3-16,-4-2 0 16,4-2 0-16,9-1 0 15,-4 1 1-15,7-3-1 16,-3-3 0-16,12-3 1 15,-10 2-1-15,1-2 2 16,0 0-2-16,12 0 0 16,-7 0 0-16,10 0 0 0,-3 0-2 15,9 0-2-15,3 0-9 16,6 0-24-16,2 0-87 0</inkml:trace>
  <inkml:trace contextRef="#ctx0" brushRef="#br0" timeOffset="10240.031">9213 6133 2463 0,'0'-2'339'16,"0"-2"-86"-16,0 4-111 15,9 0-10-15,-9 0-57 16,0 0-39-16,0 0-12 16,0 0-13-16,0 0 2 15,0 0 5-15,0 0-2 16,6 0 2-16,-6 0 6 0,0 0 1 16,6-2-4-16,0 2-2 15,-3 0-4-15,15 0-1 16,-9 0-1-16,12 0-3 15,-9 0-2-15,9 0-1 16,6 0-2-16,7 0 2 16,-4 0 0-16,6 0-1 15,12 0 1-15,-2 0 0 16,11-6-1-16,-3 6-2 16,7-3-1-16,-4 3 0 15,9 0-1-15,-5 0-2 16,-1 0 0-16,4 0 0 15,5 0 3-15,-6 0-3 0,10 0 0 16,-1 0 1 0,-2 0-1-16,8-3 3 0,-5 3-3 15,5 0 1-15,-9 0-1 16,1-3 1-16,5 3-1 16,-2 0 0-16,2-3 1 15,-8 3-1-15,-1-3 0 16,-3 1 0-16,-2-2 1 15,-10 2 0-15,-12-4-1 16,13 3 0-16,-10 3 0 16,0-3 2-16,-3 0-1 15,13 3 2-15,-10-3 0 16,6 1-1-16,-6 2 0 0,16-5 2 16,-7 4-4-16,0-3 3 15,-2-2-3-15,2 6 1 16,0 0-1-16,-11 0 0 15,2-2 1-15,6 2-1 16,-9-4 2-16,7 1-2 16,-7 1 2-16,-3-2-1 15,6-1 1-15,-12-4 0 16,4 3 0-16,-1 4 0 16,0-4 1-16,3 0 1 15,7-2 0-15,-4 2-2 16,-9 1 0-16,9 0 2 15,0 3-2-15,-5-2-1 16,5 1-1-16,-3-3 1 0,6 0-1 16,-2 4 0-16,-7-3 4 15,-3 0-1-15,3 3 0 16,-6-6 2-16,-3 4 1 16,-2-2 0-16,-4 4-2 15,-3-2 1-15,3 1-1 16,-6 2 1-16,3-4-2 15,-3 0 0-15,0 3 0 16,0-2-1-16,3 1 1 16,-9 3-3-16,0 0 1 15,-3 0-1-15,-3 0 2 16,0 0-2-16,0-3 1 16,0 3-1-16,0 0-3 0,0 0-9 15,0-3-12-15,0 1-24 16,0-2-113-16</inkml:trace>
  <inkml:trace contextRef="#ctx0" brushRef="#br0" timeOffset="12516.942">16465 6253 2522 0,'0'0'375'0,"-3"0"-259"15,-9 0 13-15,-3 0-1 16,3 0-23-16,-6 0-53 0,-12 0-5 16,3 0 1-16,-10-5-6 15,1-6-10-15,-12-4-12 16,3-1-2-16,-1 2 0 15,-14-7-1-15,0 4-9 16,2-10-4-16,1 4-4 16,-7-5 5-16,13-3 2 15,0-1 3-15,3-3-2 16,11-5-1-16,4-7 2 16,0-9-2-16,6-5-2 15,6-13-2-15,12 1-3 16,0 0 0-16,9 0 3 15,0 0 2-15,0 8-3 0,27 4 1 16,-3 2-3 0,18 6 2-16,-3 4-2 0,13 5 0 15,-4 0 0-15,6 6 0 16,10 3 0-16,-1 3 0 16,13 2 0-16,-7 2 0 15,12 3 0-15,-2 3 0 16,-4 6 1-16,-5 2-1 15,5 8 0-15,-11 6-3 16,2 0 3-16,6 0 0 16,-8 0-2-16,2 10 2 15,-2 12 0-15,-1 4 0 16,-3 11-5-16,1-1 5 16,-16 15-9-16,-6 4 6 0,-6 6-1 15,-8 6 0-15,-19 10 3 16,-6 9 1-16,0-2-1 15,-6 6 1-15,-34 8 0 16,-11-5 0-16,-15 6 2 16,-10-5-2-16,-17-7 3 15,2-7-3-15,-6-16 3 16,7-11-1-16,5-15 3 16,4-11-2-16,12-6-1 15,5-14-2-15,4-4-3 16,8-3-20-16,-5 0-35 0,0-10-38 15,21-11-253-15</inkml:trace>
  <inkml:trace contextRef="#ctx0" brushRef="#br0" timeOffset="23117.178">15011 7301 2687 0,'0'-3'263'16,"0"1"-110"-16,0-4-16 15,0 6-31-15,0 0-37 16,0 0-28-16,0 0-9 16,0 0 3-16,0 0 4 15,0 0-5-15,0 0-11 0,0 0-5 16,0 0 0-16,0 0-2 16,0 0-2-16,0 0-6 15,6 0 1-15,21-4-1 16,12 2-2-16,6-3-2 15,22 1-1-15,-4-2-1 16,6-3 0-16,13 7-2 16,2-4 0-16,-11 2-3 15,-4-1-4-15,-8 2-9 16,-10 3-15-16,-12 0-8 16,-18 0-26-16,-3 0-18 15,-18 0-44-15,-18 0-215 16,-3 0-847-16</inkml:trace>
  <inkml:trace contextRef="#ctx0" brushRef="#br0" timeOffset="23387.074">14947 7471 2786 0,'-9'0'443'15,"9"4"-335"-15,0-4-52 16,0 0-15-16,0 2 22 16,0-2-20-16,15 0-14 15,12 0 9-15,4 2 12 0,8-2-15 16,21 0-15 0,7 0-5-16,14 0-7 0,4 0-5 15,-10 0 1-15,12 0-4 16,-8-2-19-16,-4-16-24 15,-17 7-64-15,-16-5-424 0</inkml:trace>
  <inkml:trace contextRef="#ctx0" brushRef="#br0" timeOffset="25257.188">22040 7398 2570 0,'0'0'724'0,"0"0"-654"16,0 0 13-16,0 0-31 15,18 0 8-15,9 0-17 16,12 0-21-16,4 0-1 16,11-4-7-16,6 0 2 15,10-8-6-15,2 3-7 16,7-1-3-16,-16-1 0 16,9 2-13-16,-14 6-5 15,2-2-16-15,-24 5-21 16,-5 0-15-16,-13 0-42 15,-6 0-204-15,-12 0-424 0</inkml:trace>
  <inkml:trace contextRef="#ctx0" brushRef="#br0" timeOffset="25551.172">21901 7623 3106 0,'-9'0'235'0,"9"0"-181"0,0 0-24 15,0 0 23-15,0 0 20 16,0 0-41-16,15 0-11 16,18 0-3-16,0 0 8 15,19 0-6-15,-4 0-6 16,21 0-4-16,13-12-7 15,8 4 1-15,19-1-4 16,0-6-3-16,-10 4-13 16,10-9-18-16,-15 4-89 15,-37 0-531-15</inkml:trace>
  <inkml:trace contextRef="#ctx0" brushRef="#br0" timeOffset="31033.899">5174 10187 386 0,'-9'0'2189'16,"9"-3"-1905"-16,-3 0-63 0,3 3-25 15,0-3-69-15,0 3-42 16,0 0-21-16,0 0-17 15,0 0-11-15,0 0-4 16,0-2-9-16,0 2-7 16,0 0-7-16,0-4-3 15,3 2-4-15,24-2-2 16,10 2 6-16,17-7 0 16,6 6-2-16,13-3 0 15,-4 3-4-15,10 0 0 16,-1-2-10-16,-5-5-16 15,-1 5-19-15,-6-11-62 16,-11 0-209-16,-19-2-1473 0</inkml:trace>
  <inkml:trace contextRef="#ctx0" brushRef="#br0" timeOffset="31353.912">5624 9958 3271 0,'0'0'176'0,"0"0"-110"0,0 0-36 15,0 0-4 1,6 0-9-16,6 0-12 0,15 0-3 16,-3 0-1-16,-2 0 1 15,-1 9 2-15,6 3-1 16,-3 2-3-16,-6-2 1 15,9 7-1-15,-9-6 0 16,-6 2 0-16,4 0-3 16,-10 2-3-16,-6-3-11 15,0 5 7-15,0 4 4 16,-22 3 5-16,-17 4-6 16,-12 5-3-16,-18 15-25 15,8-9-48-15,7-8-437 0</inkml:trace>
  <inkml:trace contextRef="#ctx0" brushRef="#br0" timeOffset="33667.251">6357 10544 3066 0,'0'0'264'0,"0"0"-177"16,0 0-24-16,0 0-16 15,0 0 9-15,0 0-32 16,0 0-10-16,16 0 2 0,5 0 9 15,12 0 1 1,21 0-4-16,10 0-3 0,26 0-4 16,10-11-6-1,17-1 0-15,7-3-3 0,0 4 3 16,-6-4-4-16,-22 6-2 16,-5-1-3-16,-25 5 1 15,-8-3-1-15,-25 4 0 16,-3 4-4-16,-9 0-3 15,-15 0-4-15,9 0-17 16,-9-2-30-16,-6-1-87 16,0-7-1021-16</inkml:trace>
  <inkml:trace contextRef="#ctx0" brushRef="#br0" timeOffset="36300.895">5153 11586 3007 0,'0'0'223'0,"-6"0"-139"15,6 0-17-15,0 0 19 16,0 0-21-16,0 0-32 16,0 0-7-16,0 0 1 15,0 0-2-15,0 0-5 16,0 0-6-16,6 0-5 16,6 0-4-16,22 0 3 0,14 0 1 15,3-10-3 1,12-3-1-16,10 0-4 0,-1-3-1 15,1 4-7-15,-10-1-18 16,10 2-23-16,-10 3-43 16,-18 1-63-16,-15 4-419 0</inkml:trace>
  <inkml:trace contextRef="#ctx0" brushRef="#br0" timeOffset="36685.147">5642 11193 3124 0,'0'4'144'0,"0"2"-102"15,12 9 17-15,3-4-7 16,-6 0-13-16,16 6-16 16,5 5 1-16,0-8-13 15,0 4-5-15,0-6-1 16,-3 5-5-16,-15-5 1 16,10 2 1-16,-10-5-2 15,-6-3 0-15,-6 5 1 0,0-1-1 16,0 5 0-16,0 5 1 15,-15 2 3-15,-19 9 0 16,4-3-1-16,-6 2-3 16,-15 3-17-16,2-4-49 15,7-6-132-15,21-12-739 0</inkml:trace>
  <inkml:trace contextRef="#ctx0" brushRef="#br0" timeOffset="43201.804">9768 13002 2023 0,'0'0'642'15,"0"0"-410"-15,0 0-56 16,0 0-22-16,0 0-39 16,0 0-48-16,0 0-17 15,0 0-7-15,0 0 3 0,0-6-4 16,0 6-16-16,0 0-8 16,0 0-10-16,0 0-2 15,0-2-2-15,6 2 4 16,3 0 4-16,15-4-4 15,0 4 3-15,16-2 1 16,-1-2-5-16,0 4-3 16,12-2-1-16,-2-2-3 15,8 0 4-15,-6-2-2 16,10 6-1-16,-4 0-1 16,0-4 0-16,-5 4 1 15,-4 0-1-15,-6-2 1 0,7 2-1 16,-13 0 1-16,12-4-1 15,-9 4 1 1,7-3-1-16,-7 0 0 0,0 3 2 16,6 0-2-16,-12 0 0 15,7 0 0-15,-10 0-1 16,3 0 1-16,-3 0 0 16,13 0 1-16,-10 0-1 15,6-3 0-15,-3 2 0 16,3-10 0-16,1 10 1 15,-1-4-1-15,-9 3 0 16,0 2 0-16,0-3 0 16,-2 3 0-16,-1 0 0 0,-3 0 0 15,9 0 0 1,0 0 0-16,1-3 0 0,-4 3 0 16,9 0 0-16,-6 0 0 15,0 0 0-15,1 0 0 16,-1 0 0-16,-3 0-1 15,3 0 1-15,0 0 1 16,-3 0-1-16,1 0 0 16,11 0 0-16,-9 0 1 15,-6 0-1-15,6-3 0 16,-8 3 1-16,-4 0-1 16,-3-3 1-16,9 3-1 15,-3-2 2-15,-3-4 0 16,-3 2 1-16,-6 4-1 15,4-2-2-15,-4 2 2 16,3-3-2-16,-9 3 1 0,-6 0 1 16,0 0-2-16,0 0 0 15,0 0-4 1,0-3-17-16,-18 3-46 0,3-6-164 0</inkml:trace>
  <inkml:trace contextRef="#ctx0" brushRef="#br0" timeOffset="46895.018">9955 13869 2476 0,'0'0'495'0,"0"0"-351"16,0 0-36-16,0 0-19 16,0 0-24-16,0 0-28 0,0 0-2 15,0 0 6 1,0 0 8-16,0 0-3 0,0 0-19 15,0 0-8-15,0 0-5 16,0 0-4-16,0 0 0 16,15 0 1-16,3 0 4 15,3 0 3-15,10 0-5 16,2 0 0-16,9 0-3 16,12 0-5-16,7 0 1 15,11 0-2-15,4 0-1 16,8 0 0-16,10 0-2 15,-10 0 1-15,1-3 1 16,-10 0-3-16,-14-3 0 16,-10 3 0-16,-18 0 2 15,-6-5-2-15,-9 4 2 0,-6-2 2 16,-6 4 0-16,10-2-2 16,-10 1-1-16,0 3-1 15,-3-2-3-15,9 2-3 16,0 0-8-16,-6 0-12 15,6 0-20-15,-6 0-60 16,-6 0-376-16</inkml:trace>
  <inkml:trace contextRef="#ctx0" brushRef="#br0" timeOffset="49035.108">13224 13912 3132 0,'0'0'193'0,"0"0"-81"16,0 0-21-16,0 0-30 16,0 0-31-16,3 0-18 15,18 0-7-15,6 15 2 0,-12 9 4 16,27 4-4-16,-23 8-4 16,11 6 0-16,-6-3 0 15,-12 8-3-15,-12 4 0 16,0 2-8-16,-18 8-5 15,-37 0-7-15,-62 25-39 16,8-14-39-16,10-16-304 0</inkml:trace>
  <inkml:trace contextRef="#ctx0" brushRef="#br0" timeOffset="50035.156">9137 14127 1388 0,'6'-6'679'16,"0"0"-454"-16,6-4-41 15,-3 1 7-15,-3 2-70 16,0-6-9-16,-3 7 47 16,-3 0-5-16,0 0-24 0,0 5-60 15,0 1-12 1,0 0-17-16,0 0-4 0,0 0-14 15,-3 0-11-15,-9 0-8 16,-6 0-4 0,3 1-1-16,-12 26 1 0,-6 11 0 15,9 7 4-15,-3 9 1 16,-1 5 2-16,22 3 0 16,0-3-1-16,6-1 1 15,6-5-3-15,34-10 0 16,11-5-1-16,15-12-3 15,7-13-6-15,35-13-42 16,-8 0-53-16,-22 0-603 0</inkml:trace>
  <inkml:trace contextRef="#ctx0" brushRef="#br0" timeOffset="56565.297">8413 15688 3185 0,'0'0'234'16,"9"0"-175"-16,-9 0-32 15,0 0-4-15,0 0 1 16,0 0-16-16,6 0-8 16,-6 21 1-16,0 9 12 15,3 17 8-15,-3 2-6 16,0 10-7-16,0 6-4 15,0-4 0-15,0-2-4 16,0-13 0-16,0-5-2 16,0-15-14-16,0-8-19 15,0-15-13-15,0-3-72 16,0 0-470-16</inkml:trace>
  <inkml:trace contextRef="#ctx0" brushRef="#br0" timeOffset="56986.592">8401 15701 2970 0,'-6'6'187'0,"0"0"-139"15,-9 5 33-15,9 1 16 16,0 6-43-16,-10-4-26 16,10 0-5-16,3-2 8 15,-6-6-4-15,9 0-3 0,0-6-6 16,0 0-2 0,0 0 2-16,0 0-1 0,0 0-2 15,0 0 4-15,0-14-4 16,12-10-7-16,3-3-3 15,-2 1-5-15,-7 6 2 16,9 0-2-16,-9 5 0 16,3 9 0-16,0 6 0 15,6 0 0-15,-3 0 0 16,9 0-5-16,-3 12-1 16,9 3-9-16,-2 2-11 15,8 0-47-15,-6-5-73 16,-9-9-1066-16</inkml:trace>
  <inkml:trace contextRef="#ctx0" brushRef="#br0" timeOffset="64318.503">26528 12629 3367 0,'0'0'147'0,"0"0"-91"16,0 0-17-16,0 0 3 0,0 0-10 15,0 0-15 1,6 0-14-16,21 0 5 0,-3 0 0 15,15 0 0-15,7 0-3 16,14 0-1-16,12 0 6 16,19 0 1-16,9 1-3 15,54 2 0-15,48-3 2 16,36 0-1-16,-8 0-3 16,-49 0 6-16,-58 4-3 15,-44 2-5-15,-7-4-2 16,-5 8-1-16,-7-8-1 15,-18-2 0-15,-27 3 0 16,-6-3-7-16,-9 0-2 16,0 3-11-16,-24-3-19 15,-9 0-80-15,-9 0-920 0</inkml:trace>
  <inkml:trace contextRef="#ctx0" brushRef="#br0" timeOffset="65431.467">18973 13749 2926 0,'0'0'406'0,"0"0"-281"16,0 0-60-16,0 0-1 15,0 0-21-15,0 0-25 16,6 0-13-16,16 0-1 16,17 0 9-16,6 5 5 15,18-1-3-15,22 4 1 16,27-4-1-16,35-4 0 16,56 0-2-16,59 0-3 15,28-25 1-15,9 3 0 16,-3-4-2-16,-37 7-2 15,-11 0 0-15,-13 6-1 16,-54-1-4-16,-45 5-2 16,-36 3 3-16,-31-5-3 0,9 2 0 15,-2-1 1-15,-7-2-1 16,-20 7 4-16,-22-1 4 16,-6 1 2-16,-9-4 1 15,3 6-3-15,-3-3-3 16,0 3-1-16,-6 0-4 15,0 0 0-15,3 0 0 16,-9 3-2-16,3 0-8 16,-3 0-9-16,0 0-15 15,0 0-38-15,-3-5-205 0</inkml:trace>
  <inkml:trace contextRef="#ctx0" brushRef="#br0" timeOffset="68353.232">25390 15273 3083 0,'0'0'252'0,"0"0"-173"16,0 0 13-16,0 0-8 15,0 0-31-15,0 0-23 16,0 0-10-16,9 0-3 16,12 0 6-16,6 0-6 15,16 0-4-15,11 0-3 0,15 0 0 16,34 0-1-16,3 4-1 16,26-3-1-16,34 10 2 15,43-10 1-15,41-1-1 16,-8 0-4-16,-34 0 0 15,-69-12 3-15,-58 4-3 16,-14 2-4-16,-22-2 1 16,0 0-2-16,-9 4 0 15,-21 2 2-15,-15 2-2 16,0 0-3-16,0-4-8 16,-6 4-8-16,-39 0-25 0,12-2-127 15,0-2-1247-15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0" max="32767" units="cm"/>
          <inkml:channel name="Y" type="integer" min="0" max="32767" units="cm"/>
          <inkml:channel name="F" type="integer" min="0" max="4095" units="deg"/>
          <inkml:channel name="T" type="integer" min="0" max="2.14748E+0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7-11T02:48:28.6930000"/>
    </inkml:context>
    <inkml:brush xml:id="br0">
      <inkml:brushProperty name="width" value="0.05292" units="cm"/>
      <inkml:brushProperty name="height" value="0.05292" units="cm"/>
      <inkml:brushProperty name="color" value="#C00000"/>
    </inkml:brush>
    <inkml:brush xml:id="br1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27159 3341 2443 0,'-6'0'884'0,"6"0"-784"16,-6 0-75-16,6 0 4 15,0 0-4-15,0 6-22 16,0 4-3-16,0 19 0 16,0 11 5-16,0 11 6 15,0 16-2-15,0 13 0 16,0 4 3-16,0 8 4 15,6 4 0-15,-6 0-6 16,6-6-5-16,-1-8-2 16,4-11 1-16,-3-15-1 15,-6-13-3-15,0-17-18 16,0-10-26-16,0-7-50 16,0-9-164-16</inkml:trace>
  <inkml:trace contextRef="#ctx0" brushRef="#br0" timeOffset="1300.081">27153 3078 2008 0,'6'0'319'0,"-1"0"-224"16,4 0-38-16,-3 6 596 16,0-3-480-16,2 0-120 0,10 0-1 15,-9 0-6 1,23-1-11-16,-3-2-2 0,20 0-3 15,0 0-5-15,18 0-6 16,9 0-4-16,14 0-1 16,-3 0-6-16,-6-5-4 15,-2 2-2-15,5 0-2 16,-17 3-2-16,3 0-6 16,-6-3-4-16,-15 1 5 15,-11-4 4-15,-9 0 3 16,-9 4 0-16,-11-1 0 15,2 0 0-15,-11 3 0 16,0 0-1-16,0 0-5 0,0 0 0 16,0 0 0-1,0 0 5-15,0 0-2 0,0 0 3 16,0 0 0-16,0 0 0 16,0 0 6-16,0 0 0 15,0 0-1-15,0 0 0 16,0 0 0-16,0 0-1 15,0 0-1-15,0 0 1 16,0 0-2-16,0 0-1 16,0 0 1-16,0 0-1 15,0 0 0-15,0 8-1 16,0 12 3-16,6 8 0 16,0 13 4-16,0 5 0 15,6 9 0-15,-4 6 0 16,1 4 0-16,0 5 0 0,2 1-1 15,1 0-1 1,2 1 0-16,-8-1 1 0,3-3-2 16,3-2 0-16,-1-6-2 15,-8 1 1-15,-3-5-1 16,0-3 0-16,0-1 0 16,0-1-2-16,0-11 2 15,0-3-1-15,0-6-1 16,0-5 1-16,0-7 0 15,0-4 1-15,0-4-2 0,0-2 0 16,0-6 0 0,0-1 1-16,0-2 0 0,0 0 3 15,-3 0-4-15,-3 0 8 16,-11 0-5-16,8 0-3 16,-11-2 0-16,2-4-2 15,-13 0 2-15,1 0-1 16,-1 1-2-16,-13 3 3 15,6-2-3-15,-5 1 3 16,-1 1 0-16,0-2 0 16,7 4-4-16,-10 0 2 15,4 0-5-15,-7 0 0 16,7 0 1-16,-7 0 6 16,4 0 0-16,-1 0 0 15,1 6-1-15,11 1 1 16,-12-2 0-16,18 1 0 15,-8-4 0-15,-1 2 0 0,3-4 0 16,12 0 0-16,-6 0 1 16,8 0 1-16,-2 0-2 15,0 0 4-15,14 0-4 16,3 0 3-16,-5 0-3 16,8 0 0-16,-3 0 0 15,0 0-4-15,6 0-7 16,-6 0-33-16,6 0-50 15,0 0-132-15</inkml:trace>
  <inkml:trace contextRef="#ctx0" brushRef="#br0" timeOffset="1960.47">27179 3149 2243 0,'0'0'203'15,"0"0"-155"-15,0 0 481 16,0 0-242-16,0 0-222 16,0 0-37-16,0 4-4 15,0 2-9-15,0 1-4 16,6 11 8-16,0 3 4 0,-4 10-4 15,16 9-11 1,-12 3-8-16,-3 16-4 0,-3-6-55 16,0-11-405-16</inkml:trace>
  <inkml:trace contextRef="#ctx0" brushRef="#br0" timeOffset="2507.442">27513 3593 1255 0,'-3'5'1109'0,"3"5"-82"15,0 8-956-15,0 5-48 16,0 7 1-16,0 10 2 16,0 0-12-16,0 5-11 15,0-4-3-15,3-6-7 16,6-5-28-16,-3-5-33 0,2-8-144 16,-8-11-298-16</inkml:trace>
  <inkml:trace contextRef="#ctx0" brushRef="#br0" timeOffset="2739.322">27536 3558 2305 0,'3'-11'858'0,"6"0"-632"16,3-1-170-16,8-1-36 16,-8 3 1-16,8 5-14 15,-9 5-6-15,1 0-1 16,6 0-13-16,-4 8-6 15,-8 15-4-15,-6 6-4 16,0 2 2-16,0 0 25 16,-26 3 0-16,2-7 0 0,-7 2-5 15,-1-7-40-15,8-2-232 16,1-15-1518-16</inkml:trace>
  <inkml:trace contextRef="#ctx0" brushRef="#br0" timeOffset="3001.985">27914 3499 2144 0,'0'-3'801'0,"0"-2"-286"15,-3 0-445-15,-8 1-16 16,-4 4-19-16,3 0-21 15,-14 14-14-15,6 14 0 16,5 11 1-16,1 5-1 16,2 3 0-16,12 1 0 15,0-3-4-15,32-6 1 16,23-7-14-16,9-6-49 16,-14-25-162-16</inkml:trace>
  <inkml:trace contextRef="#ctx0" brushRef="#br0" timeOffset="3656.078">27679 4309 2292 0,'0'0'215'15,"0"0"607"-15,0 0-705 16,0 6-89-16,0 8-11 16,0 5 26-16,14 7-4 15,-8 5-24-15,6 1-7 16,-1 6-5-16,4 1-3 16,-12-5-4-16,11-1-15 15,-8 2-23-15,0-9-51 0,0-11-352 16</inkml:trace>
  <inkml:trace contextRef="#ctx0" brushRef="#br0" timeOffset="3843.345">27911 4396 2327 0,'-6'9'1048'0,"1"7"-960"15,-10 9-65-15,3 10 0 16,7 1-11-16,-4 4-12 16,-9 5-30-16,4-5-53 0,5-15-363 15</inkml:trace>
  <inkml:trace contextRef="#ctx0" brushRef="#br0" timeOffset="4946.071">27164 4661 2223 0,'0'2'185'0,"-5"-2"727"16,5 0-741-16,0 4-110 16,0-4-21-16,0 0-2 15,0 0-25-15,26 0-8 16,14 0 13-16,27 0 2 16,0 0-7-16,20 0-6 15,3-6-3-15,0-2-1 16,-2-2-3-16,-4 5 0 15,3-4-1-15,-11 2-1 16,-4 1 2-16,1-3-2 16,-12 0 0-16,-9 2-4 15,-11 3 3-15,-1-4 3 0,-10 5 0 16,1-2 0 0,1 5 0-16,-5 0 0 0,-4 0-1 15,0 0 1-15,-3 0 0 16,-5 0 0-16,-9 0 0 15,0 0 0-15,-6 0 0 16,5 0 8-16,-5 0 2 16,0 0-1-16,0 0-2 15,0 0 1-15,0 0-3 16,0 0 0-16,0 13-5 16,0 10 0-16,0 6 3 15,0 8 1-15,0 4-3 16,0 4 0-16,0 4 1 0,0-4-2 15,0 2 2 1,0-4-1-16,0 0 1 0,0-4-2 16,0-8 0-16,0 0 0 15,0-5 2-15,0-7-2 16,0-2 0-16,0-8 1 16,0-1 1-16,0-3 1 15,-5-2 0-15,-1-3 1 16,-12 3 0-16,10-3 0 15,-10 3-3-15,-14 0 0 16,0 2-2-16,-11-2 3 16,-7 3-3-16,-8 2 1 15,-9-2 0-15,-2 2 2 16,-10 3-2-16,7-4 0 16,-4-2 0-16,9 0 0 0,-11-2 0 15,11-3 2-15,-9 3-2 16,1-3 0-16,-1 3 0 15,9-3 2-15,1 2-1 16,13 4-1-16,4 0 2 16,11-3-2-16,3-1 4 15,12 1-4-15,6 0 1 16,-1-1-1-16,15-2-2 16,-3 5 2-16,6-5 2 15,0 0 4-15,0 0 2 16,0 0-4-16,0 0 4 15,0 0-3-15,0 0-1 0,0 0 4 16,0 0-4-16,0-13 2 16,0-9-4-16,0-12-1 15,0-8-1-15,6-12-1 16,-6-2-1-16,0 0 0 16,3 0-1-16,-3 5-3 15,12 5-2-15,-12 7 0 16,0 10-6-16,0 7-2 15,0 11-3-15,6 11-23 16,-1 0-86-16,-5 17-473 0</inkml:trace>
  <inkml:trace contextRef="#ctx0" brushRef="#br0" timeOffset="6415.946">27580 4937 2223 0,'0'0'182'15,"0"-3"-139"-15,-9 3 773 16,9 0-677-16,-6 0-77 16,6 0 3-16,0 0-23 15,0 0-22-15,0 0-13 0,0 3-3 16,0 16 6-16,0 11 10 15,0 9 0-15,0 6-6 16,15 11 1-16,2 9-1 16,21 6-2-16,0 0-4 15,11-4-2-15,15 0-1 16,-3-4-2-16,6-5-2 16,11-4 3-16,-11-9-4 15,12-3 2-15,-15-4-2 16,8-7 0-16,-16-6 0 15,7-3-6-15,-7-2-1 16,2-1 1-16,-3-1-1 16,-9-1-1-16,4-3 5 15,-7-1 0-15,-5-4 1 16,-9 0-8-16,3-1-6 0,-11-2-12 16,-4-4 4-16,3-2-9 15,-11 0-23-15,0 0-20 16,-3-2-173-16,-6-16-1619 0</inkml:trace>
  <inkml:trace contextRef="#ctx0" brushRef="#br0" timeOffset="6754.576">28745 5677 2547 0,'-6'-4'28'16,"6"4"818"-16,-9 0-715 0,9 0-94 15,0 0-13-15,0 0-9 16,9 9-11-16,6 13 5 16,5 3 0-16,0 0-2 15,7 5-7-15,-16-2 4 16,7-3-4-16,-4 3 2 15,-11-3-2-15,6 0 0 16,-9 1 5-16,0-1 4 16,0 4 17-16,-26 1-5 15,-3 1-6-15,-12 6-6 0,0 0-9 16,-17 5-1 0,12-8-65-16,17-11-257 0</inkml:trace>
  <inkml:trace contextRef="#ctx0" brushRef="#br0" timeOffset="7813.698">29689 5899 2327 0,'0'-3'162'16,"0"0"709"-16,0 3-733 15,0-3-92-15,0 3 7 16,0 0-10-16,0 0-20 16,-6 0-8-16,6 0-2 15,0 0-4-15,0 0-2 16,0 17-5-16,0 26 2 15,0 22 10-15,0 19 1 16,6 14-3-16,9 13-5 16,2 1-2-16,-5 4 0 0,8-6-1 15,-2 2-4-15,-1-4 3 16,-2-10-3-16,-4-13 0 16,-8-12 1-16,9-18-1 15,-6-20-1-15,-6-11-2 16,0-10-4-16,0-14-6 15,0 0-13-15,0-13-25 16,0-12-107-16</inkml:trace>
  <inkml:trace contextRef="#ctx0" brushRef="#br0" timeOffset="9269.505">29736 5870 2190 0,'-3'0'215'16,"3"0"-189"-16,0-2 252 15,0-1 334-15,0 0-526 16,0 3-33-16,0 0 12 16,0 0-17-16,0 0-25 15,0 0-14-15,0 0-4 16,0 0 7-16,0 0 5 16,0 0-1-16,3 0-2 0,23 0 5 15,6 0-2 1,23 0-2-16,12 0-1 0,20-3 0 15,38-2-3-15,29-1-6 16,38-3 2-16,14 0 0 16,-20 8-1-16,-17-5-3 15,-36 0 0-15,-40 1-1 16,-23 2-2-16,-15-1 0 16,-8 2 1-16,2 2-1 15,-8-4 0-15,-9 4 0 16,-9-1 3-16,-6 1 1 15,-5-4 1-15,-9 4-1 16,6 0 0-16,-4 0-1 16,-5 0 0-16,0 0-2 15,0 0 0-15,0 0-1 0,0 0 2 16,0 0-2 0,0 0-2-16,0 0 2 0,6 4 1 15,0 12-1-15,3 9 0 16,2 10 0-16,-5 10 2 15,9 5-1-15,-10 12-1 16,7 6 1-16,0 5 0 16,-4 6-1-16,-2-3 1 15,-3-3 0-15,6-2-1 16,-9-1 2-16,6-5-1 16,-6 6 1-16,0-1 0 15,0-2-1-15,0-4-1 0,0-1 0 16,0-1 1-1,0-6 0-15,0-1-1 0,0-5 3 16,0 1-1-16,0-9-2 16,0-6 0-16,0-4 1 15,0-7-1-15,0-9 2 16,0-4-2-16,0-6 0 16,0-1 0-16,-6-5 3 15,6 0-1-15,0 0 0 16,-9 0 0-16,9 0 0 15,-3 0 1-15,-3 0-3 16,-11 0 0-16,2 0 0 16,-11 0 0-16,0 0-1 15,3 0-1-15,-15 0 2 16,0 0-3-16,-2 0 3 16,-1 0 0-16,-8 0 0 0,-4 0 0 15,4 0-3-15,-6 0 3 16,-3 7 1-16,2-2-1 15,7-3 0-15,-15-2 0 16,3 0-6-16,-6 0 3 16,6 0-1-16,0 0 3 15,6 0 0-15,-9 0 1 16,9 0 0-16,-3 0 0 16,3 0 0-16,2 0 0 15,4 0-1-15,-1 0 1 16,4 0 0-16,11 0 0 15,-3 0-1-15,6 0 1 0,3 0 0 16,-3-2 2-16,12 2-2 16,-3-4 2-16,0 4-2 15,8-1 3-15,-5-3 2 16,8 1-5-16,-5 1 3 16,2-1-3-16,-8 0 0 15,3-3-1-15,-1 1 1 16,10 1 0-16,-10 2 0 15,13 0 0-15,-10 2 0 16,15 0 0-16,-3 0 3 16,-5 0-3-16,-1 0 0 15,9 0 0-15,-3 0 0 0,1 0-2 16,5 0-5 0,0 0-7-16,5-9-22 0,4-5-79 15,14-8-1200-15</inkml:trace>
  <inkml:trace contextRef="#ctx0" brushRef="#br0" timeOffset="10110.551">29907 5115 1285 0,'0'0'971'0,"0"0"-781"0,0 0 633 16,0 0-646-1,0 0-125-15,0 2-28 0,0 24-3 16,0 5 7-16,0 11-4 15,0 9 2-15,0 2-2 16,0 2-17-16,0-2-7 16,9-10-5-16,-9-7-26 15,0-5-27-15,6-14-46 16,-6-6-462-16</inkml:trace>
  <inkml:trace contextRef="#ctx0" brushRef="#br0" timeOffset="10472.002">29936 5126 2376 0,'0'0'110'0,"0"0"463"15,12 0-274-15,-12 11-243 16,6 10-34-16,-1 4-2 16,7 5-7-16,3 1-7 15,-10-2-5-15,-2-4-1 16,6-8 5-16,-3-8-5 15,0-9 0-15,0 0-1 16,2-11 1-16,4-21-15 16,5-7-17-16,-2-4-5 15,2 4-30-15,-5 7 56 16,-6 12 11-16,2 10 29 16,-8 10-13-16,6 0-16 15,6 9 2-15,-9 18-2 0,8 7 15 16,1 5 3-1,-6-2-6-15,5 2 4 0,-2-7-7 16,-3-7-2-16,-6-1-7 16,12-11-13-16,-12-1-82 15,5-10-331-15</inkml:trace>
  <inkml:trace contextRef="#ctx0" brushRef="#br0" timeOffset="10754.855">30291 5230 1898 0,'-9'0'565'0,"6"3"329"15,-3 8-792-15,6 12-81 16,0-1 8-16,0 8 1 16,0-3-11-16,0-2-10 15,9-1-9-15,11-15-4 16,-5 1-6-16,2-10-2 15,4 0 9-15,-7-18-8 16,4-9-14-16,-13-8 8 16,-5 2-2-16,0 5 1 15,-5 2 9-15,-22 12-2 16,1 11-12-16,-6 3-56 16,9 12-233-16,11 4-1713 0</inkml:trace>
  <inkml:trace contextRef="#ctx0" brushRef="#br0" timeOffset="10945.796">30482 5011 1057 0,'0'0'1316'0,"0"0"-176"16,0 0-1084-16,9 8-55 15,3 19 21-15,-1 14-6 16,4 6-11-16,-3 4-5 15,-4 2-3-15,-8 2-55 16,0-14-149-16,0-16-2191 0</inkml:trace>
  <inkml:trace contextRef="#ctx0" brushRef="#br0" timeOffset="11649.874">30529 5132 2174 0,'12'-4'193'0,"8"-1"-149"15,-3-1-38-15,-2 4-6 16,-6-5-24-16,5 6 24 16,-14-3 3-16,0 4 427 15,0 0-45-15,0 0-251 16,0 18-82-16,0 13-8 16,0 8-7-16,0 7-14 15,0-2-12-15,6-1-6 0,0-9-5 16,2-9 0-16,-8-12-14 15,6-5-4-15,-6-8-17 16,0 0 21-16,6-1 14 16,0-17-17-16,-3-2 1 15,8 3 11-15,-5 7 5 16,0 10 6-16,11 0-5 16,-2 8-1-16,8 11 0 15,-2 5 1-15,2-9 2 16,-3 1-3-16,3-16 8 15,4 0-4-15,-1-10 1 16,-12-21-5-16,12-8-17 16,-11 0 16-16,-15 0 1 0,0 7 30 15,0 9 45 1,0 7 0-16,-6 10-39 0,-6 6-17 16,-2 0-15-16,2 26-4 15,1 7-4-15,-7 6 2 16,18 2-2-16,0-7-11 15,0-3 3-15,18-16 1 16,-4-3 3-16,12-12-1 16,6 0 2-16,-5-12-6 15,2-13-13-15,0 0 12 16,-12-1-1-16,-8 5 15 16,-3 7 7-16,-6 4 19 15,0 10 7-15,0 0-13 16,0 0-20-16,-6 0-1 15,3 15 1-15,-3 2-7 0,6 2-6 16,0 1-11-16,6-5 9 16,14 1 10-16,-5-5 2 15,11 2-1-15,-6-2-9 16,-8-3 4-16,2-2 1 16,-2 0 1-16,-9 4-23 15,14-1-35-15,-11-7-232 0</inkml:trace>
  <inkml:trace contextRef="#ctx0" brushRef="#br0" timeOffset="12027.867">31261 4900 2154 0,'-6'0'1293'0,"6"6"-1211"16,0 25-68-16,0 18 18 15,0 7-6-15,0 10-6 16,0 0-10-16,9-7-4 16,-9-11-2-16,12-10-2 15,-7-19-2-15,-5-6 0 16,0-10 0-16,0-3 1 16,0 0 6-16,6 0-5 15,-6-8-2-15,12-4-3 16,2 2-4-16,4 1 1 0,8 7-1 15,-6 2 0 1,9 0-1-16,-2 2-6 0,-10 16 2 16,-11-3 7-16,-6 2 1 15,0 3 4-15,-12-5 10 16,-23 5-1-16,0-9-9 16,-8-2-6-16,-1-9-26 15,12 0-50-15,12-9-497 0</inkml:trace>
  <inkml:trace contextRef="#ctx0" brushRef="#br0" timeOffset="12304.182">31514 5228 2207 0,'-23'9'1348'0,"8"1"-1257"15,1 13-63-15,-4 2 8 16,9 6-14-16,9 2-11 15,0-1-8-15,9-9-3 16,9-6-4-16,11-12-6 16,3-5-2-16,0-5-12 15,0-23-13-15,-9-6 4 16,-9-1-8-16,-14 8-5 16,0 8 30-16,0 4 3 15,-17 9 1-15,-12 6-3 16,6 0-12-16,-1 11-43 15,7 14-187-15,8-2-292 0</inkml:trace>
  <inkml:trace contextRef="#ctx0" brushRef="#br0" timeOffset="12603.863">31743 5275 2259 0,'-20'3'1099'15,"11"2"-948"-15,-8 5-109 16,8 0-7-16,-2 2-22 16,-4-1-13-16,9-3-14 15,6 2-33-15,0-8-19 16,0-2-32-16,6 0 19 0,9 0 57 16,5 0 16-1,-3-2 6-15,1-8 17 16,-7 10 22-16,1 0-4 0,-3 0-7 15,-3 0-11-15,-1 0-8 16,1 0-1-16,-3 4-4 16,15 4-4-16,-1-3-3 15,3-2-62-15,-2-3-298 0</inkml:trace>
  <inkml:trace contextRef="#ctx0" brushRef="#br0" timeOffset="12888.437">31912 5256 3388 0,'0'0'185'0,"0"0"-133"15,0 0-16-15,0 0-22 16,9 0-14-16,-1 11 1 16,13 3 3-16,-7 6-4 15,4-2 4-15,-4-3-2 16,-2-1-2-16,-1 2 0 15,-5-11 1-15,-6 1-1 16,0-4 0-16,0-2 0 16,0 0-5-16,0 0 5 15,0-12 0-15,0-9-9 16,0-10-27-16,0-4-12 16,0-1-35-16,15 7-80 15,-12 13-467-15</inkml:trace>
  <inkml:trace contextRef="#ctx0" brushRef="#br0" timeOffset="13382.925">32217 5309 2382 0,'0'0'109'15,"0"0"395"-15,0 0-147 16,0 0-283-16,9 0-59 15,-3 0-15-15,-6 0-27 16,0 0-39-16,0-2 22 0,0-2 44 16,0 2 22-16,0-1 12 15,-15 3-8-15,12 0-4 16,-8 5-11-16,-7 12-2 16,15 9-4-16,-3-1-5 15,1 0 0-15,5 1-7 16,0-8-25-16,0-8 7 15,14-4 18-15,4-6 7 16,-4 0 12-16,12-16 5 16,-5-14-7-16,5-3-9 15,-12-6 2-15,9-6-3 16,-20-6-19-16,12-8 4 16,-15-9 15-16,0-9 5 0,-6-5 41 15,-11 1 20 1,-4 14 8-16,10 13 11 0,-4 23-28 15,9 17-29-15,6 14-16 16,0 5-12-16,0 44-9 16,0 23 9-16,21 24 4 15,-7 11 0-15,21 1-2 16,-3-16-2-16,15-10-15 16,-1-27-28-16,-5-30-102 0</inkml:trace>
  <inkml:trace contextRef="#ctx0" brushRef="#br0" timeOffset="14982.391">30273 6431 2048 0,'0'-1'276'16,"0"1"-207"-16,0 0-43 15,0 0 583-15,0-4-295 16,0 4-219-16,0 0-18 15,0-2-12-15,0 2-30 16,0 0-5-16,0 0-6 0,0 0-2 16,0 0-3-16,0 0-7 15,0 0-7-15,0 2-3 16,0 17-2-16,0 11 3 16,6 6 2-16,6 9 1 15,-1 5-2-15,4 1-1 16,-4 3-3-16,-2-3 1 15,9 0 1-15,-13-10-2 16,4-1-3-16,-9-11-8 16,0-4-9-16,9-14-14 15,-9-8-21-15,0-3-52 16,0 0-150-16</inkml:trace>
  <inkml:trace contextRef="#ctx0" brushRef="#br0" timeOffset="15613.484">30279 6404 1825 0,'0'2'388'15,"0"0"-263"-15,0 4-64 0,0-2 538 16,0-2-288-1,0-2-227-15,0 0-32 0,0 0-15 16,3 0-17-16,12 0-5 16,-4 0 8-16,15 0 1 15,6 0-4-15,-3-6 0 16,18-2-10-16,8 2-2 16,-3-1-3-16,9 0-4 15,-3 4-1-15,-2-2 1 16,-1 2-1-16,-12 3-1 15,-11 0 1-15,-5 0-7 16,-10 0-1-16,-11 0 5 16,2 0-3-16,-8 0-5 15,0 0-23-15,0 0-27 16,0 0-150-16,0 3-501 0</inkml:trace>
  <inkml:trace contextRef="#ctx0" brushRef="#br0" timeOffset="16272.939">30962 6336 2059 0,'0'0'256'15,"0"0"-178"-15,0 0 368 16,0 0 7-16,0 0-353 0,0 2-75 15,0 4-8-15,0 5 4 16,0 2 1-16,0 5 6 16,0 4 4-16,0 8-7 15,0-3-4-15,0 8-8 16,6-1-3-16,0-1-7 16,-4 4 4-16,7-4-3 15,0 1 0-15,-9 1 0 16,6-8-4-16,-3 2 0 15,-3-3 4-15,0-5-3 16,0-3 0-16,8-2-1 16,-8-5 3-16,0 4-3 15,0-5 3-15,0 0-3 0,0-5 0 16,0 4 1-16,0-7 1 16,0 2 0-16,0-3 3 15,0-1 0-15,0 0-2 16,0 0 2-16,0 4-1 15,0-4-3-15,-8 3 3 16,5-3 1-16,-3 0-4 16,-12 0 1-16,10 0-2 15,-4 0 3-15,-8 0-3 16,-1 0 2-16,4 0 1 16,-6 0-3-16,-9 0 1 15,0 0 2-15,0 0-2 16,-12 0-1-16,6 0 0 0,-2 0 4 15,5 0-1 1,-3 2-1-16,3 4-2 0,-11-1 1 16,11 2-1-16,-6 1 0 15,18-3 1-15,6 1-1 16,-1-3 0-16,15 0-1 16,3-3-3-16,0 0-29 15,21 0-27-15,-4 0-129 0</inkml:trace>
  <inkml:trace contextRef="#ctx0" brushRef="#br0" timeOffset="17333.135">30767 6567 2154 0,'0'0'216'0,"0"3"-161"16,0-1 569-16,0-2-305 15,0 4-242-15,0-4-40 16,0 0-1-16,0 0-17 16,0 0-14-16,0 0-2 15,0 0 1-15,0 0 3 16,0 0 1-16,0 0 3 16,0 0 0-16,0 0-2 15,-6 0 6-15,1 0 10 16,-1 0 2-16,6 0-2 15,0 0-7-15,0 0-9 16,0 0-9-16,0 0-6 0,0 0-59 16,0 0-370-16</inkml:trace>
  <inkml:trace contextRef="#ctx0" brushRef="#br0" timeOffset="19436.264">31200 6132 1914 0,'0'0'345'15,"0"0"-260"-15,0 0-47 16,0 0-6-16,-6 6 232 15,6-2 176-15,0-2-299 16,0-2-59-16,0 3-18 16,-8-3-26-16,8 0-18 0,0 3-3 15,0 4-2 1,-9 3 1-16,9 1 2 16,0 8-1-16,-3-2-1 0,3 7-3 15,0 3-2-15,0 1-3 16,0 1-3-16,0 2 0 15,0-1 1-15,0 1-4 16,0 0 1-16,0 0-2 16,0-1 1-16,0-2-2 15,0-3 1-15,0 0-1 16,0-3 0-16,0-2 0 16,0 0 1-16,0 0-1 15,0-4 0-15,0 4 2 16,0 0-1-16,0-3-1 15,0 2 0-15,0-5 0 0,0 3 0 16,0-8 0-16,0 6 0 16,0-5 0-16,0-4 0 15,0 5 0-15,0-3 1 16,0-4-1-16,0 4 0 16,0-4 0-16,0 1 0 15,0-2 0-15,0-1 0 16,0 2 0-16,0-3 4 15,0 3 0-15,0-4 1 16,0 2 1-16,0-2-6 16,0 4 5-16,0 1-2 15,0 1-2-15,0 3-1 16,0-4 1-16,0-2-1 16,0 3 0-16,0-1 1 15,0 1 0-15,0-1 1 0,3 4 1 16,-3-3 1-16,0 2-1 15,0 3 1-15,0-2 0 16,0 2-1-16,0 0-3 16,0-2 4-16,0-1-1 15,0-3 0-15,0 1-3 16,0 1 4-16,0-7-2 16,0 1-1-16,0-1 3 15,0 0-1-15,0 0 0 16,0 0-3-16,0 0-1 15,0-22-13-15,0-1-49 16,0-4-187-16</inkml:trace>
  <inkml:trace contextRef="#ctx0" brushRef="#br0" timeOffset="20506.574">31357 6157 1459 0,'0'0'666'16,"0"0"-496"-16,0 0-101 15,0 0-37-15,0 0-29 16,0 0 804-16,0 0-676 16,0 0-67-16,0 0-22 15,0 0-19-15,0 0-12 16,0 0-4-16,0 0 8 16,0 0 8-16,0 0-5 15,0 0 0-15,0 0-1 16,0 0-9-16,0 15-3 0,0 6 4 15,0 0-1-15,0 11 2 16,0 1-1-16,0 5 3 16,0-2 0-16,0-3 3 15,0 5-3-15,0 1-3 16,6-6-4-16,-6 5 0 16,0-5-5-16,0-3 3 15,0 2-3-15,0-1 2 16,0-3 1-16,0-5 1 15,0-1-1-15,0-2 1 16,0-3-4-16,0 2 1 16,0-1 2-16,0-2-1 0,0 4-2 15,0-3 2-15,0 1 4 16,0-4-4-16,0-1-2 16,0-1 3-16,0-1 0 15,0 0-3-15,6 0 0 16,-6 3 2-16,0-2 0 15,0-4-2-15,0 1 1 16,0-1 2-16,0 0 0 16,0 1-3-16,5-1 3 15,-5 1-1-15,0-4-1 16,0 4 1-16,0 2-2 16,0-2 1-16,0-1-1 15,0 4 0-15,0-4 4 0,0-2-1 16,0 0-3-16,0 0 3 15,0-5-2-15,0-1-1 16,0 5 1-16,0-5-1 16,0 0 0-16,0 0 1 15,0 0-1-15,0 0-1 16,0 0-5-16,3 0-12 16,-3-5-33-16,9-8-97 0</inkml:trace>
  <inkml:trace contextRef="#ctx0" brushRef="#br0" timeOffset="21368.328">31543 6193 1906 0,'0'0'320'15,"0"0"-225"-15,0 0-69 16,0 0-9-16,0 0-17 16,0 0 0-16,0 0 0 15,0 0 3-15,0 0 52 0,0 0 275 16,0 0-146 0,0 0 29-16,0 0-51 0,0 0-74 15,0 0-37-15,0 0-10 16,0 0-8-16,0 0-18 15,0 0-11-15,-6 8 3 16,6 11 13-16,0 7 5 16,0 5-2-16,0 5 3 15,0 1-3-15,0 2-11 16,0 6-4-16,0 4-1 16,0-5-3-16,0 5 2 15,0 4 1-15,0-5-1 16,6 2 1-16,-6-5-1 0,6 2 0 15,-6-8 2 1,0 3-4-16,0-5 2 0,0-4-1 16,0-4 1-16,0-4-2 15,0-3 1-15,0-2-1 16,0-2-2-16,0-5-1 16,0-1 2-16,0 0 0 15,0-5-3-15,0-5 3 16,0 4 0-16,0-2 0 15,0-4 0-15,0 2 1 16,0-2-2-16,0 0-1 16,0 0 2-16,0 0-3 15,0 0 0-15,0 0-8 16,6 0-13-16,-6 0-22 16,8-12-96-16</inkml:trace>
  <inkml:trace contextRef="#ctx0" brushRef="#br0" timeOffset="22405.459">30689 6999 2092 0,'0'0'241'15,"0"-4"-178"1,0 4-40-16,0-5 634 0,0-1-373 15,0 1-202-15,0 2 1 16,0-3-17-16,0 4-34 16,0-2 0-16,0 4-7 15,0 0-8-15,0 0-6 16,0 0-8-16,0 12-3 16,0 21-6-16,0 22 6 15,0 15 6-15,0 20 0 16,0 6 0-16,0 12-1 15,0-1-1-15,-6-1 0 16,-9 1-1-16,-5-8-3 0,-12-6 5 16,0 1-1-1,-3-18-4-15,0-6 1 0,3-17-1 16,6-9 0-16,12-17-3 16,-1-14-15-16,15-13-24 15,0-4-15-15,0-22-79 16,0-10-1058-16</inkml:trace>
  <inkml:trace contextRef="#ctx0" brushRef="#br0" timeOffset="22707.416">30491 7869 2315 0,'0'0'171'0,"-9"0"448"15,9 0-349-15,0 3-207 16,0 12-35-16,0 5 16 16,0 13 2-16,0 1-13 15,0 6-4-15,0-1-13 16,0-3 1-16,0-5 2 16,-2 0-1-16,2-5-3 15,0-7-1-15,0 1-3 16,0-4-4-16,0-8-7 15,2-3 6-15,19-5-6 16,17 0-6-16,37-35-22 16,-8-6-70-16,0-8-811 0</inkml:trace>
  <inkml:trace contextRef="#ctx0" brushRef="#br0" timeOffset="23686.258">29274 8795 2422 0,'-3'0'171'0,"-3"0"598"15,6 0-675-15,0 14-71 16,0 11 12-16,-9 9-3 16,9 5-10-16,-5 12-4 15,5 3-12-15,-9-3 0 16,9 0-6-16,-3-10-25 0,-3-4-38 15,6-15-84 1,0-6-514-16</inkml:trace>
  <inkml:trace contextRef="#ctx0" brushRef="#br0" timeOffset="23936.09">29222 8761 2713 0,'0'-14'521'0,"0"3"-317"15,0-6-151-15,11 3-9 16,-2-1-12-16,20 10-22 16,-6 5-9-16,9 0-1 15,-6 2-14-15,-3 22-13 16,-11 1-3-16,-3 5 0 16,-9 5-15-16,0-5 45 0,0 1 1 15,-35 0 10-15,12-6-1 16,-6-5-6-16,-6 0-4 15,17-15-25-15,1-1-227 16,11-4-1689-16</inkml:trace>
  <inkml:trace contextRef="#ctx0" brushRef="#br0" timeOffset="24207.101">29428 8932 900 0,'0'4'1412'0,"0"2"-442"0,11 5-866 16,-2-1-58-16,14 8-7 16,-5 1-19-16,2 5-16 15,-2-5-4-15,-7-2-3 16,-2-3-7-16,-9-3-17 16,0-5 24-16,0-3 3 15,-18-3 6-15,10 0 1 16,2 0 3-16,-9-17 0 15,15-11-10-15,0-9 0 16,0 0-15-16,21 0-21 16,5 10-117-16,-12 9-525 0</inkml:trace>
  <inkml:trace contextRef="#ctx0" brushRef="#br0" timeOffset="24499.939">29649 8918 2253 0,'0'9'169'0,"0"-4"351"16,-3 7-153-16,-3 6-271 15,6-1-39-15,-6 4-11 16,6 5-23-16,0-3-14 16,0-3-3-16,0-1-2 15,6-10-4-15,3-4 0 16,-1-5-1-16,7 0 1 15,-4-3-3-15,-5-17-5 16,9-2 3-16,-15-6 5 16,0 6 4-16,0 4-3 0,0 4 6 15,-21 8-7-15,10 6-13 16,-12 4-34-16,14 16-52 16,3-4-461-16</inkml:trace>
  <inkml:trace contextRef="#ctx0" brushRef="#br0" timeOffset="26581.77">29977 8944 2118 0,'-6'5'229'0,"-6"8"-177"15,7-8-17-15,-13 7 799 16,15-2-753-16,-8-1-48 15,-4 5 21-15,4 0-20 16,-1-1-7-16,0 5 13 16,7-5-6-16,-4 2-13 15,0-3-5-15,9-1-4 16,0 0 1-16,0-8-5 16,0 3-5-16,9-4 1 15,0-2-4-15,-4 0 3 16,-2 0-3-16,6 0 0 15,-9 0-14-15,0-11-8 16,0 0-25-16,0 8-44 0,-17 3-183 16,-1 0-2194-16</inkml:trace>
  <inkml:trace contextRef="#ctx0" brushRef="#br0" timeOffset="29681.894">29872 8936 265 0,'-5'8'1780'0,"-13"6"-1466"16,9-3-236-16,-14 9 146 16,14-2 39-16,-5 1-199 0,5 4-21 15,-5-2 93-15,5 6-59 16,6-5-22-16,3 1 3 16,0-4-21-16,0-2-12 15,0-5-1-15,3-3-6 16,23-9-5-16,0 0 0 15,6 0-7-15,6-13 1 16,-6-4-7-16,6-5-4 16,-6-3-11-16,-3 2 4 15,3 3 7-15,-6-2 3 16,-9 4 1-16,-5 3 1 0,2 0 4 16,-8 0 1-1,-6 10 4-15,0 3 6 0,0-2 6 16,0 4-11-16,-6 0-7 15,-8 0-4-15,-6 6-3 16,5 8 0-16,-5 7 3 16,2 0 0-16,10-1 0 15,2 3 0-15,0-3 1 16,6-4-1-16,0 2 0 16,6-5 0-16,14-1 0 15,3-4 0-15,15-5 0 16,0-3-2-16,5 0-9 15,1-25-28-15,2-6 1 16,-16-3-32-16,1 0-105 16,-10 0 62-16,-15 3 67 0,-6 5 46 15,0 12 116-15,0 7 4 16,-18 7-65-16,4 0-44 16,-7 0-2-16,1 16-9 15,11 7 5-15,9-4-5 16,0 7-5-16,0-9-18 15,24-3-5-15,7-2 20 16,7-4 8-16,-9-2-24 16,3-4-28-16,-11 1 22 15,-13 0 18-15,-8 3 12 16,0-1 3-16,0 3 63 16,-14 1-13-16,-12 2-12 15,-3 1-21-15,-3-1-14 0,0-3 3 16,11 0-9-16,10-4-4 15,11-4-121-15,0 0-371 0</inkml:trace>
  <inkml:trace contextRef="#ctx0" brushRef="#br0" timeOffset="30136.711">30570 8901 1374 0,'0'0'793'0,"-3"0"-668"0,-3 0-61 16,0 0-27-16,0 0-13 15,-2 0 58-15,2 6 436 16,0-2-307-16,6-2-113 15,0 2-40-15,0 1-31 16,0 3-17-16,0 0-2 16,0 7-2-16,0 1-1 15,0 4-1-15,0 0-3 16,0 3-1-16,0-1 4 16,0-6 2-16,6 2-1 15,8-1-1-15,-2-6 0 16,5-3-3-16,-2-2 2 0,-6 0-3 15,5-6 5 1,-8 3-5-16,-6-3 1 0,0 0 2 16,0 0 1-16,0 5-4 15,0 1-5-15,-20 3-3 16,2 1-2-16,-5 5-12 16,-15 5-11-16,6-6-35 15,-3-2-194-15</inkml:trace>
  <inkml:trace contextRef="#ctx0" brushRef="#br0" timeOffset="30888.355">30680 8975 2417 0,'0'4'922'15,"-6"0"-778"-15,6 6-106 16,0 4-24-16,0 5 2 0,0 0 0 16,6 1-7-16,3 0 0 15,14-8-1-15,-11-1-3 16,-1-9-1-16,10-2 1 16,-10 0 4-16,15-5-3 15,-8-15-6-15,-7-8 0 16,-5 5-3-16,3 1-3 15,-9 3-4-15,0 1 5 16,-20 6 3-16,-4 12 2 16,-2 0-1-16,0 0-1 0,0 4 1 15,8 10 1 1,4-1 0-16,11-4-3 0,3 0-18 16,0-7-23-16,3-2 3 15,26 0 30-15,0-7 5 16,-3-11-10-16,6-8-29 15,-3 5 6-15,-8 1 39 16,-4-1 12-16,-2 13 20 16,-15 2 19-16,0 5-14 15,0 1-6-15,0 0-18 16,0 0-13-16,0 11 0 16,-15 5 0-16,6 3-1 15,6 5 1-15,3-7 0 16,0-3-3-16,21-3 3 15,8-2 0-15,3-4 3 0,-6 3-3 16,-3-2 0-16,-5 6 0 16,-4 4 11-16,-8 4 6 15,3 5 5-15,-9 0-3 16,3 1-4-16,-3-3-15 16,23-12-6-16,6-3-54 15,-3-8-64-15</inkml:trace>
  <inkml:trace contextRef="#ctx0" brushRef="#br0" timeOffset="31683.48">31505 7128 2335 0,'0'2'212'0,"0"8"544"16,0 3-651-16,0 11-76 15,15 11 15-15,2 14 5 16,9 16-6-16,6 16-12 16,9 12 0-16,5 3-18 0,4 0-5 15,-1-2-4-15,1-8-1 16,2-12-3-16,-11-9 3 16,5-12 1-16,-14-13-4 15,-9-12-7-15,3-9-6 16,-8-10-10-16,-9-5-10 15,2-4-28-15,-5 0-84 16,-6-9-560-16</inkml:trace>
  <inkml:trace contextRef="#ctx0" brushRef="#br0" timeOffset="31948.358">32095 7862 2266 0,'0'0'215'0,"0"0"622"0,0 0-735 16,0 16-66-16,0 9 6 15,0 4-4-15,12 4-19 16,8 5-7-16,-8-2-7 16,5 4-2-16,3-4-2 15,-11-5-1-15,-9-2-1 16,0-8 1-16,0 3 0 15,-29-3 3-15,-6 3-3 16,-29 7-6-16,3-4-50 16,15-6-282-16</inkml:trace>
  <inkml:trace contextRef="#ctx0" brushRef="#br0" timeOffset="32336.382">32322 8417 2457 0,'0'6'1093'16,"0"5"-1039"-16,0 6-40 15,0 10-5-15,0 13-1 16,0 2-8-16,0 2 7 15,0 1-7-15,0-7 0 16,0-4-7-16,5-8-15 16,-5-3-38-16,0-12-46 0,0-9-444 15</inkml:trace>
  <inkml:trace contextRef="#ctx0" brushRef="#br0" timeOffset="32688.514">32269 8443 3043 0,'0'-6'450'0,"0"-3"-411"16,0 1 9-16,15-1-24 15,5 4-24-15,15 5 0 16,-3 0-1-16,0 0-8 16,-9 0-9-16,-5 17-12 15,-4 3-3-15,-8 2-1 0,-6 0 9 16,0-1 16-16,-12 0 7 15,-14-4 2-15,3-3 0 16,-9-1 1-16,0-6 0 16,6 3 4-16,8-9 0 15,7-1 4-15,2 3 4 16,9 2 2-16,0 5-4 16,0 4 5-16,26-1 4 15,0 5-11-15,4 4-9 16,-1-8 0-16,3 3-26 15,-6-5-35-15,14 10-76 16,-22-2-210-16,8-3-1470 0</inkml:trace>
  <inkml:trace contextRef="#ctx0" brushRef="#br0" timeOffset="33108.738">32696 8513 3255 0,'-5'10'146'0,"5"10"-112"16,-6 3 26-16,-3 9-13 15,3-1-19-15,0-4-12 16,1 2-7-16,5-9-4 0,0-9-2 15,0-2-3 1,0-9 3-16,0 0 1 0,0 0 4 16,0-14 3-16,0-17-11 15,0-13-7-15,5-1-6 16,1-5 5-16,9 2 2 16,-4 8 6-16,-5 12 0 15,-3 11 11-15,-3 15-6 16,9 2-5-16,0 0-5 15,2 25 2-15,1 6 3 16,5 5 0-16,-2 7 1 16,-1-4-1-16,4-2-9 15,-10-9-27-15,7 1-30 16,-15-13-95-16,9-4-624 0</inkml:trace>
  <inkml:trace contextRef="#ctx0" brushRef="#br0" timeOffset="33275.44">32633 8656 2652 0,'0'0'822'15,"0"0"-749"-15,0-2-25 16,14-2-11-16,9-1-37 16,9-4-2-16,12 2-19 15,-1-5-44-15,-8 0-88 16,0 1-1230-16</inkml:trace>
  <inkml:trace contextRef="#ctx0" brushRef="#br0" timeOffset="33792.361">33025 8473 1365 0,'0'0'2125'0,"0"0"-2046"16,0 0-61-16,0 5-1 15,0 15-6-15,0 5 1 16,0 5 10-16,0-3-7 16,0-2-6-16,0-5-5 15,0 0-2-15,0-11-1 16,0-3-1-16,0-6 0 0,0 0 0 16,0 0 5-1,0-17-5-15,0-15-9 0,0-11-10 16,0 3 5-16,8-10 5 15,-8 11 5-15,9 11 4 16,-9 11 1-16,6 9-1 16,-3 8 0-16,6 0-6 15,-4 3-2-15,1 14 3 16,6 11 4-16,2-3-2 16,-8-6 3-16,3 1 0 15,-9-5 0-15,17-7 0 16,-17-6 0-16,6-2 5 15,6 0 5-15,-1-5 7 16,10-17-8-16,-7-6-6 16,15-1-3-16,-8 4-7 0,-13 9 3 15,7 7 3 1,-9 9-2-16,0 0-3 0,8 13-1 16,-8 22 7-16,6 1 0 15,-10 6 6-15,10-2-6 16,-6-1-1-16,0-10-17 15,-3-9-90-15</inkml:trace>
  <inkml:trace contextRef="#ctx0" brushRef="#br0" timeOffset="38362.311">27292 4962 2393 0,'0'0'157'16,"0"0"648"-16,0 0-625 15,0 0-114-15,0 0-25 16,0 0-10-16,0 0-11 16,0 0-10-16,0 0-5 15,0 0 1-15,0 0-2 16,0 0-4-16,0 0 0 0,-11 20 3 16,2 9 3-1,-11 6-1-15,-12 11 4 16,-3 11-4-16,-15 1-2 0,-19 8-3 15,-7 1 1-15,-17 3-1 16,-11-4 0-16,8-12-5 16,0-4-5-16,9-16 0 15,11-9-12-15,21-11-16 16,23-8-54-16,12-6-205 0</inkml:trace>
  <inkml:trace contextRef="#ctx0" brushRef="#br0" timeOffset="38939.143">26432 5420 1926 0,'0'0'320'0,"0"0"-233"16,-6 2-41-16,6 2-14 15,0-4 814-15,-8 2-707 16,8-2-84-16,-6 0-1 15,6 3-14-15,-12 6-18 16,-2 7-1-16,-1 7 1 16,-17 8 2-16,6 8 1 0,-15 0-8 15,21 6-3 1,-12-5-5-16,6-5-3 0,9-10 3 16,11-9-3-16,0 2-3 15,6-7 2-15,12 0-1 16,22-1-1-16,27-4 2 15,38 1-5-15,49-7-24 16,-14 0-66-16,-26-13-589 0</inkml:trace>
  <inkml:trace contextRef="#ctx0" brushRef="#br0" timeOffset="39970.136">24730 5848 2321 0,'-6'-3'1143'0,"-3"3"-998"0,9 0-104 15,0 0-31-15,0 20-10 16,0 28 0-16,15 23 7 16,-1 18 4-16,9 16 1 15,-5 8 2-15,2-5-2 16,-2-11-4-16,-4-9-2 15,-2-9-4-15,-6-15 2 16,-4-15-4-16,7-10-7 16,-3-11-21-16,-6-19-38 15,9-9-69-15,-9 0-413 0</inkml:trace>
  <inkml:trace contextRef="#ctx0" brushRef="#br0" timeOffset="41041.315">24826 5763 2499 0,'-3'0'43'16,"-3"0"201"-16,0 0 152 15,6 0-305-15,-6 0-57 16,6 0-15-16,0 0 5 15,0 0-5-15,0 0 1 16,0 0 5-16,0 0 6 16,0 0 7-16,0 0-8 15,-9 4-14-15,9-4-9 16,0 1-4-16,0 3-3 16,-5 2-6-16,-1 0-7 0,6-4 4 15,0 4-1-15,-6-4 10 16,-3-2 0-16,9 4 1 15,0-4 5-15,0 0 2 16,0 1 3-16,0-1-3 16,0 0 3-16,9 0 3 15,17 0-7-15,6 0 16 16,15 0-4-16,14 0-1 16,11 0-10-16,1-5-3 15,8-3 0-15,-2 0-5 16,2-2 3-16,-8 9-3 15,-4-8 0-15,-5 0-1 16,-8 1 1-16,-4 2 0 0,-9 0 0 16,-13 0 0-16,-10 1-1 15,-9 5 3-15,-11 0 5 16,0 0 13-16,0 0 1 16,0 0-2-16,0 0-6 15,0 0-13-15,0 0 0 16,0 0-5-16,0 11 2 15,0 13 1-15,0 9 2 16,3 10 0-16,15 3 0 16,-9 12 4-16,5 4 4 15,1 5-4-15,2 7-1 16,3-4-3-16,-2 3 0 16,8-4 2-16,-9-9-2 15,1-3 0-15,-4-8 1 16,-2-4 2-16,-9-3-3 0,14-6 0 15,-11-5 0-15,-3-3 0 16,-3-11 2-16,0-3-2 16,0-8 0-16,0 0 0 15,0-1 1-15,0-2-1 16,0-3 3-16,0 4-3 16,0 2 0-16,-15-1 0 15,-5 0 3-15,0 0-3 16,-9 5 0-16,-9-4 0 15,0-2 3-15,-11 6-3 16,-3 3 0-16,-10-1 5 16,-7 8-4-16,-13-3 1 0,1 4 1 15,-6 4-3-15,0 2 3 16,5-5-3-16,4 3 2 16,11-2-2-16,12-6 0 15,17-2-5-15,12-10-12 16,14-5-23-16,4 0-44 15,8-4-287-15</inkml:trace>
  <inkml:trace contextRef="#ctx0" brushRef="#br0" timeOffset="41890.184">25200 5935 2282 0,'-14'0'204'0,"-4"11"-166"16,-8-2 591-16,9 8-421 15,-9 0-155-15,-1 9-19 16,10 4 5-16,0 12-9 15,-10 7-2-15,16 2 4 16,-4 0-3-16,10 4-6 16,5-6-1-16,0-5-3 15,5 1-6-15,27-5 2 0,0-5-12 16,9-7 2 0,11-9-2-16,6-7-1 0,-2-10 1 15,5-2 1-15,-3-8-4 16,0-21-3-16,0-5-1 15,-6-11 1-15,-8-2 1 16,-12-9 2-16,-18-7 2 16,-2-2 1-16,-12 1 1 15,-15 5 1-15,-14 4 2 16,-26 13-6-16,0 14-1 16,-6 16-1-16,-23 12-23 15,20 29-70-15,6-1-517 0</inkml:trace>
  <inkml:trace contextRef="#ctx0" brushRef="#br0" timeOffset="43324.647">25412 6193 1502 0,'0'0'705'0,"0"0"-539"15,0 0-120-15,0 0-22 16,0 0-7-16,0 0 507 16,0 0-326-16,0 0-110 15,0 0-7-15,6 0-34 16,-6 0-31-16,0 0-6 0,0 0-3 15,0 0-7-15,0 0-11 16,0 4-74-16,0 5-126 16,6 2-219-16</inkml:trace>
  <inkml:trace contextRef="#ctx0" brushRef="#br0" timeOffset="43925.802">25282 6203 2236 0,'-9'0'210'16,"9"0"-160"-16,0 0 227 15,0 0 46-15,0 0-241 16,0 0-76-16,0 5 11 15,15 1-2-15,-13 0-9 16,7 0-6-16,-3-3 2 16,-6-3-1-16,0 3 17 15,0-3 38-15,0 0 4 16,0 2-19-16,0-2-24 0,0 0-5 16,0 0-11-16,-6 0-1 15,-3 0-7-15,9 0-1 16,0 0-2-16,0 0-40 15,0 0-135-15,0 0-344 0</inkml:trace>
  <inkml:trace contextRef="#ctx0" brushRef="#br0" timeOffset="44313.962">25444 6181 2129 0,'0'0'241'16,"0"2"-183"-16,0-2 491 15,0 4-238-15,0-3-233 0,0 6-53 16,6 4 6-16,6 9 6 16,8 5-11-16,-2 7-5 15,5 3-9-15,6 5-6 16,6 1-6-16,3-1 0 15,-7 4-3-15,13 9-38 16,-12-13-139-16,-12-10-706 0</inkml:trace>
  <inkml:trace contextRef="#ctx0" brushRef="#br0" timeOffset="44914.851">25532 6242 1374 0,'0'0'912'15,"5"9"-735"-15,-5 5 184 0,0 8 7 16,0 8-271-16,0 6-47 16,6 4 11-16,-6 11-19 15,3-5-15-15,3 5-10 16,6-2-6-16,-7-7-7 16,-5-6-3-16,0-8-1 15,0-5-7-15,0-9-20 16,0-3-15-16,0-4-38 15,0-5-249-15</inkml:trace>
  <inkml:trace contextRef="#ctx0" brushRef="#br0" timeOffset="45092.08">25500 6747 2367 0,'0'0'175'15,"0"0"189"-15,0 0 63 16,5 0-333-16,22 0-71 16,42-16-23-16,-14-2-15 15,1-1-233-15</inkml:trace>
  <inkml:trace contextRef="#ctx0" brushRef="#br0" timeOffset="47069.696">28643 4557 858 0,'-8'2'417'16,"8"1"-313"-16,-3 1-76 15,-3 1-23-15,0-3 0 16,-6 1-1-16,4 0 81 16,2-1 171-16,-9 1-84 15,4 0-109-15,-4 1-56 0,7-2 63 16,2 2 27 0,-12-3-19-16,18 3-38 0,-3-2-5 15,-2 1-32-15,-1 0 14 16,0-1-17-16,6 2 0 15,-12-2 0-15,12 2 0 16,0-2 3-16,0 6 23 16,0-2-3-16,0-1 239 15,0-1-22-15,0-2-122 16,-3-2 90-16,3 0-72 16,0 0-60-16,0 0-11 15,0 0-7-15,0 0-13 16,0 0-24-16,0 0-5 0,0 0-7 15,15-6 2 1,5-13-3-16,21-7-1 0,3-6-3 16,8-8-2-16,3-17-2 15,6-11 0-15,-3-10 2 16,-3-18-1-16,-2-6-1 16,-18-13 0-16,-4 1 0 15,-10 4-11-15,-15 12 3 16,-6 10-3-16,0 24-8 15,0 21 0-15,0 21-10 16,0 22-42-16,-6 0-118 16,0 11-734-16</inkml:trace>
  <inkml:trace contextRef="#ctx0" brushRef="#br0" timeOffset="47700.748">28908 3654 2312 0,'0'3'179'16,"0"-3"186"-16,-9 0 179 16,9 0-458-16,0 0-37 15,0 0 2-15,9 0-37 16,11-14-13-16,6 0-1 16,0-1 0-16,3 1-3 15,-5 7 0-15,-7-3 3 16,-2 8 0-16,-12 2 0 15,5 0-2-15,4 0-10 16,-1 17-7-16,16 34-12 16,-7-10-39-16,3-7-222 0</inkml:trace>
  <inkml:trace contextRef="#ctx0" brushRef="#br0" timeOffset="48636.046">28821 2388 2382 0,'0'0'170'0,"0"9"586"16,0 13-657-16,0 10-76 15,0 20 6-15,17 17 9 16,9 12-7-16,-8 6-14 16,-1 3-7-16,3-4-5 15,1-9-4-15,-10-14-1 16,1-12-14-16,-6-15-22 16,-6-15-21-16,0-17-103 15,-6-4-592-15</inkml:trace>
  <inkml:trace contextRef="#ctx0" brushRef="#br0" timeOffset="49351.536">28713 2393 2236 0,'0'-2'221'0,"0"2"-57"16,0-3 175-16,26 3-203 16,9-3 13-16,12-2-68 15,8-4-27-15,14-5-20 16,19 0-9-16,31-17-7 0,38-17 1 16,43-20 1-16,6 3-7 15,-37 12-3-15,-50 23-1 16,-55 17-9-16,-9 8-1 15,0 2-7-15,4 0 0 16,-13 0 8-16,-5 0-1 16,-4 3 1-16,-10 0 1 15,-4-2 12-15,3-1 5 16,6-3 3-16,-3-3-6 16,-3 1-4-16,6 3-7 15,-9 2-3-15,-2 0 2 16,-10 3-2-16,-5 0 2 15,0 0 6-15,-6 0 3 0,0 0 8 16,0 0-4 0,0 0-3-16,0 3-6 0,6 13-3 15,8 16 1-15,-2 13 0 16,8 11-2-16,-5 7 0 16,8 7-1-16,0-5-2 15,3-1 1-15,-8-1 1 16,2-5-2-16,-8 0 0 15,-1-8 0-15,-5-2 0 16,-6-6 0-16,0-5 3 16,0-6-3-16,0-6 2 15,0-4 1-15,-17-6 0 16,-9 3-1-16,-18 0-1 16,-14-3-1-16,-9 5 0 15,-20-2-6-15,-38 5 2 0,-29 4 1 16,-29 12 2-16,12-2 1 15,37-9-6-15,44-5-8 16,20-2 0-16,6-6-9 16,0 6-17-16,3-5-23 15,32-2-108-15,6-10-2639 0</inkml:trace>
  <inkml:trace contextRef="#ctx0" brushRef="#br0" timeOffset="49991.78">29088 2532 2223 0,'0'12'234'0,"0"-2"-157"15,0 8 491-15,6 4-411 16,8 9-82-16,4 5-8 15,2 9-21-15,3 9-19 16,9 0-14-16,-6 3-9 16,3-5-4-16,-11-1-5 15,2-8-15-15,-5-7-15 16,-15 4-43-16,0-15-132 0,0-5-154 16</inkml:trace>
  <inkml:trace contextRef="#ctx0" brushRef="#br0" timeOffset="50259.92">29384 2366 2600 0,'0'0'222'16,"3"0"331"-16,-3 0-496 15,9 8-46-15,2 20-1 16,10 12 18-16,-1 7-1 16,6 12-9-16,9 1-4 0,-6 5-9 15,-6 0-5-15,4-1-2 16,-7-5-25-16,0-3-12 16,-8 7-30-16,-6-15-179 15,-3-14-314-15</inkml:trace>
  <inkml:trace contextRef="#ctx0" brushRef="#br0" timeOffset="50529.066">29675 2252 2190 0,'0'0'644'0,"0"0"-210"0,0 12-350 16,8 19-28-16,13 9-15 15,8 13-16-15,-3 10-14 16,3 6-1-16,0 8-7 16,3-4-3-16,-6 0 0 15,3-6-29-15,-5 8-43 16,2-17-185-16,-18-15-423 0</inkml:trace>
  <inkml:trace contextRef="#ctx0" brushRef="#br0" timeOffset="50995.588">29027 2673 2312 0,'0'2'197'15,"0"2"408"-15,0 1-456 16,0 0-131-16,6 1 20 16,17-3 20-16,15-3-16 15,14 0 18-15,24-5-15 16,28-29-13-16,44-21-15 15,50-15-16-15,2-6-1 16,-14 6-7-16,-35 13-12 16,-58 24-7-16,-29 7-13 15,-26 12 1-15,0-3-30 0,-6 9-84 16,-24 8-39-16,-8 0-224 16,0 8-1513-16</inkml:trace>
  <inkml:trace contextRef="#ctx0" brushRef="#br0" timeOffset="51312.385">29114 2855 2190 0,'-15'4'1149'16,"15"-4"-1044"-16,-5 0-82 0,-1 2-16 16,6-2-4-16,0 0-3 15,20 0 0-15,12 0 0 16,12 0 19-16,11 0 13 16,15-10-2-16,23-19-9 15,26-4-11-15,0-7-6 16,3 1-4-16,0-1-7 15,9 5-47-15,-18 8-73 16,-20 8-357-16</inkml:trace>
  <inkml:trace contextRef="#ctx0" brushRef="#br0" timeOffset="51581.453">29207 3056 353 0,'-6'6'1794'0,"6"-6"-623"15,0 0-1000-15,6 0-118 16,38 0-41-16,19-23-9 15,19 1-2-15,22-12-1 0,30-8-2 16,-9-3-25-16,44-18-33 16,-30 15-118-16,-40 9-579 0</inkml:trace>
  <inkml:trace contextRef="#ctx0" brushRef="#br0" timeOffset="51801.617">29649 3053 1955 0,'0'0'485'0,"0"0"55"0,34 0-179 15,16-14-273-15,11-14-41 16,29-6-30-16,55-21-17 15,-26 5-29-15,-17 5-227 0</inkml:trace>
  <inkml:trace contextRef="#ctx0" brushRef="#br0" timeOffset="52692.978">30195 1996 2266 0,'0'-6'200'16,"0"-2"245"-16,0-11-38 16,0-5-336-16,9-6-46 15,-9-6-12-15,0-7-9 16,0 4-4-16,-9-7 1 15,-9 6 0-15,-5 1 26 16,-9 11-10-16,-8 8 3 16,5 15-9-16,-3 5-10 0,0 0-1 15,0 0 0-15,9 17 0 16,9-3-1-16,8 2-4 16,7-1-15-16,5-1 0 15,0-6-10-15,5-2 4 16,7-6 22-16,0 0 4 15,-1 0 5-15,-2-14 2 16,-3-4-7-16,-6-7-12 16,0 3-19-16,0 2-18 15,-18-3 34-15,-2 6 15 16,-15 7 2-16,3 4 17 0,3 3-12 16,0 3 1-1,3 0-7-15,0 0 0 0,2 5 5 16,7 4-5-16,0 2-1 15,8 0 7-15,3-8-7 16,0 3 0-16,-2-3 0 16,2-3 1-16,0 0 8 15,-14 0 1-15,-7-6-4 16,-7-11 13-16,-19-3 2 16,-2-2 7-16,-9 4-10 15,3 5-9-15,0 8-3 16,3 2 3-16,9 3-8 15,5 0-1-15,27 8-9 16,8 25-36-16,9-4-103 16,0-1-278-16</inkml:trace>
  <inkml:trace contextRef="#ctx0" brushRef="#br0" timeOffset="53952.272">30854 1415 2282 0,'0'0'698'0,"0"0"-312"16,0-4-277-16,0 2-39 15,0 2-38-15,0 0-16 0,21 0-9 16,8 0 4-16,9 0 15 16,5 0-10-16,7 0-12 15,5 0-2-15,-3 14 0 16,0 6-2-16,-14 5 0 15,-6 4-14-15,-6 4-3 16,-11 1 0-16,-1 1 7 16,-14-8-1-16,0-4 3 15,0-3 7-15,0-9 1 16,0 0 1-16,3-2-1 16,6-4 0-16,-3 1-7 15,-1-1-3-15,10 1 4 16,-9 2 6-16,5-2-1 0,1-6 1 15,3 6-1 1,-10-1 0-16,7 1 1 0,3 2 1 16,-4 4 5-16,7 6 0 15,2 1-4-15,3 7-2 16,-5-1 0-16,8 6 0 16,-6-3-4-16,-2-3-1 15,-4 1 5-15,4-4-1 16,-13 1-3-16,7-12 3 15,-12 0 0-15,9-1 1 16,-4-10 0-16,1 1 3 16,0-1 2-16,-3 3 4 0,9-3-3 15,-7 0-5 1,1 0 2-16,-6 0-3 0,0 0 3 16,0 0 1-16,0 0 1 15,0 0-2-15,0 3-2 16,0 0-1-16,0 0-8 15,0 3-17-15,6 0-6 16,-6-1-27-16,0 5-25 16,0 0-157-16,0-8-263 0</inkml:trace>
  <inkml:trace contextRef="#ctx0" brushRef="#br0" timeOffset="54336.795">31514 2160 2373 0,'0'9'543'0,"0"4"-52"0,0 15-442 16,17 14-16-16,7 9 8 15,8 8-20-15,0 10-8 16,-1-3-3-16,1 0-1 15,-8-7-3-15,2-8-6 16,-9-12-3-16,-2-11-24 16,-9-8-21-16,-1-16-85 15,-5-4-495-15</inkml:trace>
  <inkml:trace contextRef="#ctx0" brushRef="#br0" timeOffset="54816.732">31569 2201 2259 0,'-6'0'181'0,"6"-1"775"0,-8-3-838 16,8-2-49-16,0 2-19 16,8-8-27-16,7 1-20 15,17-7-3-15,3 2-2 16,2-5-11-16,4 7-5 15,0-2 0-15,-3 5 7 16,-9 2 6-16,-3 0 5 16,-6 8-1-16,-8 1 0 15,-4 0 1-15,1 0 0 16,6 1 0-16,-7 23 0 16,13 9 1-16,-7 10 4 0,7 8 1 15,5 1-2-15,6 5-1 16,3-4 1-16,-6-2-2 15,-6-2-1-15,3-2-1 16,0-8 0-16,-11 2-3 16,-4-8-1-16,-5-5-3 15,-6-3 5-15,0-2 2 16,0-9 0-16,-29 0 0 16,9 3 4-16,-18-3-4 15,-6-6-3-15,-8 7-6 16,-3-6-21-16,0-3 1 15,-3-1-4-15,14-3-18 16,0 1-45-16,7-3-149 0,19 0-1224 16</inkml:trace>
  <inkml:trace contextRef="#ctx0" brushRef="#br0" timeOffset="55274.758">31723 2201 2213 0,'0'0'215'0,"0"0"-144"0,0 0 729 16,9 13-726 0,2 6-53-16,1 4-6 0,8 5-7 15,1 9-2-15,-7-1 0 16,15 0-5-16,-11 2-1 16,2-5 0-16,-8-4-26 15,-4 1-54-15,1-7-148 16,-9-6-838-16</inkml:trace>
  <inkml:trace contextRef="#ctx0" brushRef="#br0" timeOffset="55470.034">31764 2483 2266 0,'0'0'208'0,"0"0"659"16,11-5-766-16,16-9-79 16,10 1-18-16,36-5-4 15,-9 4-58-15,-9 2-214 0</inkml:trace>
  <inkml:trace contextRef="#ctx0" brushRef="#br1" timeOffset="64414.764">30570 9573 2305 0,'-9'5'184'0,"-17"1"-161"16,3-6 551-16,-9 4-422 0,-6-2-115 15,0 3 15-15,-6 1-3 16,1 2-8-16,-7-2-6 15,-2 5 2-15,3-2-4 16,-15 0-5-16,9-7-9 16,-6 0-1-16,-9 3-5 15,3-5-4-15,-6 0-3 16,4 0-3-16,8 0-3 16,0-5 1-16,3-3 6 15,2-3-2-15,4-3-2 16,3-3 2-16,-1 1-2 15,13-9-3-15,-7-1-2 16,6-2 2-16,12-3 0 16,-3-4 0-16,9 1-6 0,2 1 6 15,-2 0-3-15,8 2 2 16,1-4 1 0,-13 4 0-16,16 0 0 0,-16 3-11 15,21 0 1 1,-8 5 5-16,11 3 3 0,0-2-6 15,0 3-9-15,6-7-1 16,14 3 13-16,0-3 5 16,7 5 0-16,4 1 4 15,-4 3-4-15,2 3 6 16,3-4 3-16,14 7-2 0,-5-5 0 16,11 5-3-1,6-7-1-15,-3 4-2 0,1-3 3 16,8 6 0-16,-9-3 3 15,3 3-3-15,-9 8 1 16,6-3-1-16,9 0-4 16,3 4 2-16,-3 2-1 15,12 0-1-15,-1 0 0 16,-2 0-1-16,11 0-7 16,-8 0 0-16,-4 0 2 15,4 0 3-15,-12 0 2 16,-9 0-4-16,3 8 4 15,-3-2 1-15,-5 2 0 16,2 3-3-16,-3 1-1 16,1-4 4-16,-10 6 0 15,7-3-5-15,-12 3 1 16,5 1-3-16,-8 5 7 0,-5 0 0 16,-7 1 0-1,3 0-2-15,-5 1 1 0,-1-3 2 16,-2 7-1-16,-1-1 0 15,3 0 0-15,1 2 0 16,-4 0 0-16,-5-1 0 16,0 2 0-16,-3-7-3 15,-6-2-1-15,0 3 1 16,-18 1 3-16,-14 0 7 16,-11 4 6-16,-15 5 0 15,-12-1-1-15,-11 3-8 0,-7-3-4 16,-60 2-11-16,23-7-52 15,6-9-166-15</inkml:trace>
  <inkml:trace contextRef="#ctx0" brushRef="#br1" timeOffset="65847.753">33071 8899 2324 0,'-29'2'175'0,"3"4"213"15,-12 0-39-15,-5-2-259 0,-1 1-46 16,1 0-3-1,-16 0-12-15,4-1-7 0,-9 2-1 16,3 1 7-16,-17-3 6 16,5-1-8-16,-8-3-6 15,5 0-4-15,7 0-3 16,2 0 3-16,-3-14-8 16,15-1 0-16,11-8 0 15,-2 5 0-15,2-8 2 16,21-3-2-16,-3 1-3 15,8-5-4-15,10-5-1 16,2 0-3-16,6-2-2 16,0 3 5-16,0-2 0 15,17 2 0-15,4 0-2 0,5 3-3 16,-3 3 5-16,3 3-4 16,6 0-7-16,-6 0 2 15,3 0 9-15,-3 5-3 16,6 1 3-16,6-3-1 15,-3 4-1-15,-6 5 2 16,18-2-1-16,-4 5-1 16,4 4 1-16,-7 0-1 15,16 3 2-15,2 1-1 16,-3 2 1-16,6 3-3 16,6 0 3-16,2 0 0 15,-8 0-2-15,9 0 2 16,-6 0-1-16,-3 0-8 15,3 8 5-15,-9 4-8 16,0-4 9-16,9 2 3 16,-14 0 0-16,8 1-1 0,-9-1 0 15,-2 0 1-15,5 1 0 16,-17 1 0-16,11 1 0 16,-14 2 0-16,-6 8 0 15,-2-3 2-15,-7-2-2 16,-2 8 3-16,-4-2-3 15,-5 1 4-15,3-1 0 16,-3 2-2-16,2-1-1 16,4 0 2-16,-12 1-3 15,0-2 1-15,0-6-1 0,0 8 3 16,-12-7 10-16,-11 5 4 16,0-3-2-1,-12 3-2-15,-6-4-2 0,-8-1-4 16,-9-5-1-16,-3 3-3 15,-15-6-1-15,-14 0-1 16,-9-2 1-16,1-6-2 16,2 3 0-16,17-4 0 15,10 1-7-15,16 0-33 16,36-3-95-16</inkml:trace>
  <inkml:trace contextRef="#ctx0" brushRef="#br0" timeOffset="77513.721">7628 8801 2448 0,'0'0'43'0,"0"0"742"16,0 0-597-1,-3 0-126-15,3 0-26 0,0 0-9 16,0 0-9-16,0 0-6 16,0 0-2-16,0 0-2 15,0 0 3-15,0 0-6 16,3 0 9-16,17 0 7 16,12 0-3-16,18 0 2 15,14 2-4-15,17 1-3 16,18 0-6-16,14-3-5 15,0 2 2-15,7 4-2 16,-4-3-2-16,-3-3 0 16,0 0 0-16,-11 0-3 15,-9 0 3-15,-20-5-7 0,-12-1 2 16,-26 3 2-16,-18 0-6 16,-17 3-13-16,-9 6-16 15,-28 16-71-15,-7-7-629 0</inkml:trace>
  <inkml:trace contextRef="#ctx0" brushRef="#br0" timeOffset="78803.382">23033 8374 2259 0,'0'0'673'0,"0"0"-128"0,0 0-467 16,0 3-49 0,0 0-11-16,9 0-7 15,25 3 7-15,10-1 14 0,17 3-5 16,20-4-6-16,9-2-3 15,9-2 3-15,15 0-4 16,16 0-1-16,33 0-6 16,-18-2-5-16,-11-2-3 15,-24 2 1-15,-28 2-3 16,-1 0-1-16,0 0-2 16,-17 0 1-16,-29 0-2 15,-9 0-3-15,-17 0 2 16,-9 0 0-16,0 0-2 15,0 0-11-15,-20 0-28 16,-6 6-86-16,-6-6-807 0</inkml:trace>
  <inkml:trace contextRef="#ctx0" brushRef="#br0" timeOffset="79817.335">22975 8795 2667 0,'0'0'866'15,"0"-3"-738"-15,0 3-93 16,0 0-25-16,0 14-8 16,0 17-2-16,-6 14 1 15,-9 11 3-15,15 9-2 0,-5 1 3 16,2-5-5-1,3-5 2-15,-9-7-2 0,3-13-13 16,6-5-35-16,-9-12-46 16,9-13-256-16</inkml:trace>
  <inkml:trace contextRef="#ctx0" brushRef="#br0" timeOffset="80222.756">22946 8778 2565 0,'0'-12'910'16,"0"-2"-787"-16,0 0-93 15,3-3 14-15,23 7-27 0,9-2-13 16,11 3-3-16,6 6-1 16,-8 3-1-16,-6 0-10 15,-18 12-6-15,3 10-5 16,-17 7 3-16,-6 4 9 15,-11 4 9-15,-27-1 1 16,0 1 0-16,-17-8-6 16,8-3 0-16,7-11-4 15,5 1 8-15,9-12 2 16,8 0 3-16,9-2 6 16,9-2 15-16,0 0-6 15,0 0-5-15,0 5-13 16,27 1 0-16,2 6 0 0,11 2 1 15,4 3-1 1,2 0 0-16,-11 0 1 0,3 0-1 16,-9-1-7-16,0 4-16 15,-17 9-29-15,-1-4-47 16,4-5-423-16</inkml:trace>
  <inkml:trace contextRef="#ctx0" brushRef="#br0" timeOffset="80658.527">23489 8924 3189 0,'-6'8'369'0,"0"8"-303"16,-2 11-56-16,2 10 0 15,0 8 1-15,0-3-8 16,6 1-1-16,0-4-1 16,-8-11-1-16,8-7 0 15,0-8-9-15,0-13 0 16,0 0 9-16,-3 0 6 16,-3-29 1-16,6-12-7 15,0-16-2-15,0-10 1 0,0-1-3 16,6 5 0-1,11 11 1-15,3 9 3 16,-2 17-1-16,2 12 1 16,-5 12-6-16,8 2-1 15,-6 5-1-15,1 24 6 0,8 7 2 16,-6 10 0-16,-2-1 1 16,-7 2 2-16,1-2-2 15,2-5-1-15,-8-4 0 16,-6 1-18-16,0-9-59 15,0-13-316-15</inkml:trace>
  <inkml:trace contextRef="#ctx0" brushRef="#br0" timeOffset="80817.619">23451 9077 2151 0,'0'0'193'16,"0"0"986"-16,0 0-1107 15,0 0-52-15,26-8-20 16,24-4-10-16,-1 0-57 16,-8 5-163-16</inkml:trace>
  <inkml:trace contextRef="#ctx0" brushRef="#br0" timeOffset="81393.065">23904 8873 2200 0,'-2'0'1317'0,"2"0"-1205"0,0 0-94 15,0 14-18-15,0 6 3 16,0 11-1-16,0 10 3 16,0 0-2-16,0-4-3 15,0 3 4-15,0-9-3 16,0-6-2-16,-6-3-3 15,0-11-1-15,0-2-7 16,-3-5-6-16,7-4 11 16,-13-7 6-16,6-21-9 15,3-14-7-15,6-10 8 16,0-4 0-16,0-2 9 16,0 3 3-16,6 14 10 15,3 12-1-15,6 9 1 0,-4 15-8 16,-5 5-5-16,6 0-4 15,8 11 4-15,-3 14 5 16,-2 6-5-16,2 0 5 16,-5 3-5-16,8-5 1 15,-14-3-1-15,3-12 8 16,0-1-6-16,-1-7-2 16,-8-6 0-16,12 0 6 15,-9 0 10-15,20-26 5 16,0-7-12-16,3-7-9 15,6-1 0-15,-8 1 0 16,-7 14 0-16,-2 12 0 0,-7 9 3 16,-2 5-3-16,12 10-5 15,-1 30 5-15,0 10 7 16,4 5 4-16,-1 1-4 16,-8-8-1-16,-4-6-6 15,16-22-22-15,-13-9-65 16,-5-11-770-16</inkml:trace>
  <inkml:trace contextRef="#ctx0" brushRef="#br0" timeOffset="84110.777">25517 5031 2625 0,'0'0'161'0,"-6"0"457"15,6 0-487 1,0 0-98-16,-11 11-25 0,-1 19-1 15,-11 15 10-15,8 18-2 16,-17 7 1-16,-8 6-5 16,-1-2-3-16,-6 2-6 15,13-6-2-15,-10-10-11 16,0-2-35-16,12-14-40 16,6-15-269-16</inkml:trace>
  <inkml:trace contextRef="#ctx0" brushRef="#br0" timeOffset="84320.857">25023 5092 3343 0,'0'0'259'15,"0"0"-244"-15,32 9-14 16,12 24-1-16,25 16 11 15,13 10-5-15,11 8 1 16,14-1-7-16,30 13-11 16,-33-21-45-16,-8-18-298 0</inkml:trace>
  <inkml:trace contextRef="#ctx0" brushRef="#br0" timeOffset="85726.151">31223 2853 3041 0,'-11'0'451'15,"-1"0"-306"-15,-2 6-110 16,-4 12-29-16,-14 7-1 15,0 10-2-15,-8 14 4 16,-1 4-2-16,3 10 0 16,-5-6-5-16,-1-7-2 15,21-5-25-15,-9-9-39 16,6-7-58-16,11-18-539 0</inkml:trace>
  <inkml:trace contextRef="#ctx0" brushRef="#br0" timeOffset="85912.561">30843 2886 2414 0,'0'0'1159'0,"0"0"-1071"16,0 0-71-16,0 6-15 16,11 24-2-16,21 14 27 15,18 4-5-15,14 8-7 16,0-5-5-16,40 12-10 15,-22-16-32-15,-19-12-117 0</inkml:trace>
  <inkml:trace contextRef="#ctx0" brushRef="#br0" timeOffset="123548.473">7628 12384 2641 0,'26'0'646'16,"27"0"-587"-16,10 0-59 0,48-8 9 15,43-6 55-15,55-6-6 16,15-3-4-16,-3 4-15 16,-15 2-11-16,-38 6-14 15,-22 5-7-15,-39 4-4 16,-34 2-3-16,-9 0-1 16,-12 0-6-16,6 0 7 15,-6 0 0-15,-17 0 3 16,-20 0 4-16,-4 0-1 15,-11 0 0-15,9-12-6 16,-9-2-23-16,0-3-79 0</inkml:trace>
  <inkml:trace contextRef="#ctx0" brushRef="#br0" timeOffset="131875.576">24826 11547 3031 0,'0'0'225'0,"0"0"-200"16,11 0-4-16,-5 0 46 0,0 0-23 15,2 0-17-15,16 0 19 16,-7 0-1-16,15 0-15 16,0 0-5-16,6 0-5 15,11 0 3-15,1 0-9 16,14 0 1 0,2 0-5-16,10 0-4 0,5 3-2 15,15 0-2-15,-3 0-2 16,20-1 5-16,18-2-4 15,-12 0 3-15,9 0-4 16,-9 0 0-16,-8 0 3 16,-7 0 0-16,-14 0-3 15,-23 0-3-15,-23 0 0 0,-18 0 2 16,-20 0-2-16,-6 0 3 16,0 0 0-16,-50-5-12 15,-2-6-77-15,3-4-494 16</inkml:trace>
  <inkml:trace contextRef="#ctx0" brushRef="#br0" timeOffset="138140.835">14264 8408 3452 0,'-6'0'154'0,"6"0"-142"16,0 0-12-16,0 0-5 15,0 15 2-15,6 9 1 16,12 12 2-16,2 4 2 0,0 3 5 16,9-4-3-16,-5 1-1 15,2-11-3-15,-6-9 4 16,-5-7 0-16,-1-7 1 15,-8-3 1-15,3-3 3 16,-9 0 0-16,0-11 11 16,3-18-2-16,5-7-12 15,-8-10-3-15,0 5-1 16,0 3 3-16,0 13 3 16,0 8-3-16,0 12-5 15,6 5-1-15,-6 0-14 16,12 0-5-16,8 10 13 15,6 14 4-15,-3 3 0 16,4-3-1-16,-7-9-1 16,9 3 1-16,-12-13 3 0,-5-5-1 15,3 0 2-15,-10-1 9 16,1-30-2-16,-6-15-7 16,0-11-9-16,0-7-18 15,0-1-21-15,-26-5-35 16,9 18-57-16,5 16-361 0</inkml:trace>
  <inkml:trace contextRef="#ctx0" brushRef="#br0" timeOffset="138361.604">14857 8330 3544 0,'0'2'100'0,"0"1"-86"16,0 6-10-16,9 2-4 15,-1 8-2-15,7 5 2 16,-4 3-14-16,10 13-20 16,-15-9-58-16,5-9-279 0</inkml:trace>
  <inkml:trace contextRef="#ctx0" brushRef="#br0" timeOffset="138491.807">14709 8155 1502 0,'-9'-5'1889'16,"9"1"-1889"-16,0 4-244 15,0 0-236-15</inkml:trace>
  <inkml:trace contextRef="#ctx0" brushRef="#br0" timeOffset="138807.558">14900 8214 2034 0,'0'0'1416'0,"0"0"-1329"0,9 0-67 15,3 2-10 1,5 4-5-16,9 8 2 0,12 7-4 15,-6 4-2-15,6 6 3 16,-9 3 0-16,-9-1-4 16,-2 1 0-16,-4-9 0 15,-8 1 0-15,-6-13 1 16,3-4-1 0,-3-6 0-16,0-3 5 0,0-3 15 15,0-28 4-15,-3-19-16 16,3-12-8-16,-6-4-12 15,6-2-3-15,0 13 0 16,0 6-31-16,18 16-38 16,-1 13-184-16,-2 11-2163 0</inkml:trace>
  <inkml:trace contextRef="#ctx0" brushRef="#br0" timeOffset="139361.327">15328 8408 2773 0,'0'0'676'0,"0"0"-616"16,2-8-42-16,22-15 1 16,-7-6-19-16,9-6-20 15,-8-1-1-15,2-5 11 0,-8 6 3 16,-9 3 7-1,-3 13 3-15,0 1 18 0,0 12 25 16,0 4-13-16,-3 2-11 16,-3 0-15-16,-17 10-4 15,14 20 0-15,3 7 1 16,0 2-4-16,6-1 0 16,0-3 0-16,0-4 0 15,12-12 0-15,8-10-2 16,9-9 1-16,18 0-4 15,-4-37 5-15,4-16-19 16,5-9-7-16,-17-1 9 16,0 4 17-16,-18 17 0 0,-2 11 31 15,-15 14 9 1,0 12-9-16,-15 5-10 0,-2 5-10 16,-9 23-9-16,2 11-2 15,4 5-6-15,20-6 4 16,0-4-5-16,0-5 3 15,29-4-5-15,3-11-2 16,9-2-3-16,-12-5-13 16,3 0 12-16,-12 0 9 15,-20 11 3-15,0 2 3 16,-20 11-7-16,-21 6 3 16,-37 12-2-16,8-6-80 15,9-12-769-15</inkml:trace>
  <inkml:trace contextRef="#ctx0" brushRef="#br0" timeOffset="139820.648">16135 7252 3421 0,'0'0'255'15,"-6"0"-229"-15,6 9-26 16,0 33 0-16,0 43 0 16,9 52 15-16,14 50 7 15,9 15-6-15,-14-10-5 16,-7-47-4-16,4-52-3 0,-9-31-4 15,-6-21 1 1,6-1 3-16,-1-4-4 0,-5-10-14 16,15-26-27-16,-9-16-43 15,2-21-305-15</inkml:trace>
  <inkml:trace contextRef="#ctx0" brushRef="#br0" timeOffset="140265.166">16705 7672 3530 0,'0'-11'123'0,"0"0"-104"0,-15 0-1 16,12 3 0-16,-8 4-18 15,-7 4-4-15,4 0 4 16,-12 23 0-16,2 19-2 16,-2 20 2-16,6 3 0 15,2 9 1-15,13-4-1 16,5-8 0-16,0-12-1 16,17-10 1-16,9-17 0 15,0-11 0-15,9-12 2 16,3-6-2-16,0-28-13 15,0-12-15-15,-12-4-5 16,0 8 18-16,-17 4 15 0,-1 13 10 16,-2 17 18-16,-6 6-4 15,6 2-14-15,-6 4-9 16,11 21 3-16,-2 10 2 16,9-1-5-16,2-3-1 15,-3-11 0-15,27-20-12 16,-12 0-38-16,-3-6-130 0</inkml:trace>
  <inkml:trace contextRef="#ctx0" brushRef="#br0" timeOffset="140407.063">16818 7569 3446 0,'-6'0'143'0,"-2"-4"-115"0,8 4-13 16,0 0-15-16,0 0-37 15,8 17-91-15,13 1-362 0</inkml:trace>
  <inkml:trace contextRef="#ctx0" brushRef="#br0" timeOffset="140712.73">16995 7819 2932 0,'0'0'623'16,"6"0"-548"-16,-6 0-41 15,9 5 4-15,5 2-11 16,7 4-5-16,-1-1-8 16,6 7-7-16,-3-3-2 15,1 6-5-15,-13-3 2 16,4 1-2-16,-15-2-5 0,0-1-1 16,0-1 1-16,0-3-4 15,0-6 3-15,-6-5 6 16,-3 0 0-16,3-5 0 15,6-26 0-15,0-12-2 16,6-5-1-16,15-3-7 16,5 6-14-16,3 6-18 15,3 14-9-15,-12 14-26 16,-2 8-87-16,-7 3-392 0</inkml:trace>
  <inkml:trace contextRef="#ctx0" brushRef="#br0" timeOffset="141223.663">17463 7751 3538 0,'-6'-3'120'0,"0"1"-81"15,6 2 1-15,-8 0-24 16,2 0-16-16,0 8-4 15,6 18-1-15,-12 5 2 16,4 0 0-16,8-1 0 0,0-3 3 16,0-8-5-1,0-5 4-15,14-8-3 0,-2-6-1 16,8 0-3-16,6-6-8 16,-11-19-5-16,8-4 5 15,-11 1 7-15,-6 2 9 16,-1 13 0-16,1 1 12 15,-6 10 2-15,0 2-8 16,0 0-6-16,0 0 0 16,0 9-2-16,6 4 2 15,9 5 0-15,-4-8-6 16,4-1 0-16,-1-7-4 16,1-2-8-16,2 0-9 0,-2 0-1 15,-4-11 12 1,-11 2 16-16,9 2 17 0,-9 3 21 15,0 4-11-15,0 0-17 16,6 0-9-16,-6 4-1 16,6 9 0-16,2-5 0 15,1 4 0-15,6-8-5 16,2-8-30-16,1-22-80 16,-4-5-2523-16</inkml:trace>
  <inkml:trace contextRef="#ctx0" brushRef="#br0" timeOffset="141353.699">17678 7565 3317 0,'-9'-2'216'0,"9"2"-164"0,0 0-26 16,0-3-26 0,0-1-36-16,0-1-307 0</inkml:trace>
  <inkml:trace contextRef="#ctx0" brushRef="#br0" timeOffset="141955.487">17832 7153 3523 0,'0'0'122'16,"0"0"-82"-16,0 0-12 15,0 20-19-15,0 23-5 16,0 9 10-16,12 17 4 15,2 4-8-15,-2-4-6 0,2-3-4 16,-8-10-3-16,0-5-20 16,-3-8-16-16,-3-12-53 15,0-14-268-15</inkml:trace>
  <inkml:trace contextRef="#ctx0" brushRef="#br0" timeOffset="142275.493">17841 7670 3475 0,'0'0'229'16,"0"0"-202"-16,0 0-1 16,3 0-9-16,17-12-17 15,15-15-3-15,11-4-4 16,12-14-18-16,-8-4-15 0,-1 6-3 16,-11 8 22-16,-6 9 21 15,-26 9 22-15,0 14 8 16,-6 3-10-16,0 0-16 15,-21 20 0-15,-2 16 0 16,6 5-4-16,-1-1 1 16,18-3 1-16,0-5-2 15,26-10-2-15,21-7 2 16,2-7 4-16,9-5 0 16,-20 0-2-16,-15-1-2 15,-17 7 0-15,-6 5-6 16,-46 14-2-16,-56 34 6 15,-6-5-25-15,15-16-224 0</inkml:trace>
  <inkml:trace contextRef="#ctx0" brushRef="#br0" timeOffset="145216.805">16385 10370 2779 0,'-17'0'376'16,"-1"0"-309"-16,-8 0-46 15,-6 0 15-15,-6 4 29 16,1-4-9-16,-13 0-12 16,-8 2 0-16,-9-2-15 15,-14 4-13-15,-6-2-9 16,-9 2-2-16,0-4-1 16,6 0 2-16,-6 0 1 15,3 0 5-15,6 0 2 16,-12-10 3-16,21-5 2 0,-4-11 0 15,10 1-11 1,2-6-1-16,6-7 5 16,15 1-3-16,11-8 5 0,3-2 0 15,20-6 5-15,1-2-5 16,14-3-12-16,0-2-2 16,26 4-7-16,3 0 7 15,29 2 3-15,3 5-3 16,18-1-3-16,2 7-9 15,12-2 2-15,-6 6 2 16,6 5 1-16,-3 1 3 16,-3 2 4-16,1 2 0 15,-1 9 0-15,9 4 0 16,0 1 0-16,8 5 6 16,9 10-3-16,-2 0-3 0,8 0 0 15,-6 0 0 1,-8 19 0-16,-3 7 0 0,-15 1 0 15,-15 5 0-15,7 4 0 16,-4 4 0-16,-11 1-1 16,3 5 1-16,-9 2-1 15,-8 6-4-15,-10-4 1 16,-5 7-3-16,-15-3 7 16,-8-1-5-16,-12-2 5 15,0-4-3-15,-32 4-2 16,-17-6 1-16,-9 6 1 15,-18-3 3-15,-11 0 0 16,-12-3 0-16,-8-3 1 0,-18-4-1 16,6-13 1-1,-6-12 1-15,6-6-2 0,-24-11-4 16,27-18-55-16,29-7-220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0" max="32767" units="cm"/>
          <inkml:channel name="Y" type="integer" min="0" max="32767" units="cm"/>
          <inkml:channel name="F" type="integer" min="0" max="4095" units="deg"/>
          <inkml:channel name="T" type="integer" min="0" max="2.14748E+0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7-29T07:52:12.0250000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24497 1774 2266 0,'0'0'1113'16,"0"-5"-1017"-16,0 3 5 16,0-1-55-16,0 3-8 0,0 0-14 15,0 0-13 1,0 0-5-16,0 0-4 0,-6 0-2 15,-7 16 0-15,-14 30 0 16,3 24 3-16,-24 44-1 16,12 60 2-16,-4 41 0 15,13 16 1-15,21-32-3 16,6-53-2-16,0-52 0 16,18-15 0-16,13 6 0 15,11 3-3-15,3-4-21 16,40-39-34-16,-7-22-70 15,-12-23-768-15</inkml:trace>
  <inkml:trace contextRef="#ctx0" brushRef="#br0" timeOffset="1280.196">24919 2393 1459 0,'0'-2'1785'0,"0"-1"-1667"15,0-3-24-15,0 3-34 16,0 3 5-16,0 0-36 15,0 0-20-15,0 0-1 16,0 0-5-16,0 0 3 16,0 9-6-16,0 20 7 15,0 9 0-15,0 11 3 16,0 7-3-16,0 2-1 16,9-1 0-16,3-2-3 0,-3-11-3 15,15-1 2 1,-18-13 1-16,13-9-3 0,-7-7-4 15,9-11-3 1,-15-3 5-16,15-3 1 0,-6-32 1 16,9-15 0-16,0-12-5 15,-3-11 0-15,-8 0 2 16,-4-6 3-16,3 6 0 16,-6 6 0-16,-6 23 12 15,0 12 4-15,0 15-3 16,0 11-1-16,0 6-3 15,0 0-9-15,0 2 0 16,0 30-5-16,0 19 5 16,0 10 0-16,6 6 0 15,-3-2 1-15,12-6-1 16,-3-11 0-16,9-12 0 0,-12-12-3 16,15-18-2-16,-6-6 1 15,0 0 4-15,10-30-1 16,-1-18-1-16,0-7-2 15,-3-3-3-15,-6-1 2 16,-3 12 5-16,-9 10 0 16,0 11 6-16,-6 8 4 15,0 11-2-15,0 7-8 16,0 0-1-16,0 0-8 16,0 15 4-16,0 12 0 15,0 5 2-15,0 0-6 16,9 0 1-16,13 1-1 15,11-4 2-15,3-1 0 16,3-1-8-16,-15-1-5 0,4-1 0 16,-10-8 5-1,-12 4 4-15,-6-10 2 0,0 4 3 16,-6-4 3-16,-12-5 3 16,-10 0 11-16,10-6 9 15,-6 0-3-15,15 0-9 16,3-21-8-16,6-7 0 15,0-9-8-15,0-3-5 16,15-1-7-16,12 7 3 16,3-5 6-16,1 15 1 15,-10 7 8-15,-6 11 2 16,3 6 0-16,-12 0 10 0,-3 9 6 16,6 23 7-16,3 3 0 15,-6 11-6 1,9-3-4-16,-9-2-4 0,-6-8-5 15,6-8-4-15,-6-10-8 16,0-15-47-16,0 0-31 16,0-27-186-16</inkml:trace>
  <inkml:trace contextRef="#ctx0" brushRef="#br0" timeOffset="1417.172">25683 2178 3257 0,'0'-5'172'15,"0"5"-98"-15,0 0-53 0,0 0-21 16,0 0-26 0,0 37-29-16,12-2-81 0,9-3-469 0</inkml:trace>
  <inkml:trace contextRef="#ctx0" brushRef="#br0" timeOffset="2102.646">25846 2449 3180 0,'0'0'204'15,"0"0"-101"-15,0 0-53 16,0 3 8-16,3 3-28 16,6 8-19-16,-3-2-1 15,6 12-4-15,3-1-3 16,-9 3-1-16,0 0 0 0,0-1-2 16,-3-5-6-1,-3-5-4-15,0-9-3 0,0-6-5 16,9 0 13-16,-9 0 2 15,9-13-1 1,0-8-11-16,0-5-2 0,12 0 9 16,-8 8 4-16,5 10 4 15,-3 8-4-15,-3 0 3 16,6 0 1-16,-6 12 0 16,9 4 3-16,-9 2 0 15,15-5 2-15,0-11 2 16,-8-2 2-16,14 0 2 15,0-21-1-15,0-11-7 16,-3-5-2-16,-2-10 2 16,-19 9-3-16,9 3 4 0,-12 5 17 15,-6 9 10-15,0 10-5 16,0 5-11-16,-6 6-15 16,-15 0-1-16,2 0 1 15,-8 17 0-15,15 9-3 16,6-1-9-16,-3-5-3 15,9-5 0-15,0-7 0 16,0 1 3-16,27-6 6 16,0 0 6-16,-5 6 2 15,11 6 1-15,-6 12-1 16,3 10 4-16,0 16-1 16,-9 10 0-16,4 11-1 0,-13 5-1 15,-12-3 3-15,0-6 2 16,0-6 1-16,-18-10 0 15,-22-10 6-15,-5-22-1 16,-6-7 9-16,-4-11-1 16,4-4-8-16,12-21-3 15,9-24-1-15,15-15-4 16,15-19-6-16,0-9-9 16,27-3-12-16,51-23-18 15,-8 23-49-15,2 18-265 0</inkml:trace>
  <inkml:trace contextRef="#ctx0" brushRef="#br0" timeOffset="3781.705">27409 2185 2476 0,'0'-1'132'0,"0"1"-132"0,0 0-63 15,0 0 4 1,0 0-37-16,0 0-12 0,0 0 69 16,0 0 39-16,0 0 72 15,0 0 67-15,0 0 24 16,0 0-41-16,0 0-54 16,0 0-13-16,0 0 1 15,0 0-1-15,0 0 7 16,0 0 32-16,0 0 2 15,0 0-14-15,0 0-26 16,0 0-9-16,0 0-7 16,0 0-8-16,0 0-7 15,0 0-7-15,0 0-3 16,0 0-5-16,0 7-9 16,0 14-1-16,0 9 0 0,0 7 13 15,9 10 3 1,-3-3-8-16,3 3-3 0,-6-9-3 15,3-9-2-15,-6-5-13 16,15-24-38-16,-15 0-87 16,6-6-1025-16</inkml:trace>
  <inkml:trace contextRef="#ctx0" brushRef="#br0" timeOffset="3937.027">27270 1899 3406 0,'-9'0'157'0,"9"0"-114"16,0 0-34-16,0 0-9 15,0 0-69-15,21 14-231 16,0 0-802-16</inkml:trace>
  <inkml:trace contextRef="#ctx0" brushRef="#br0" timeOffset="4311.893">27581 2159 3291 0,'0'6'127'16,"0"7"-64"-16,6 0-34 0,3 14 38 16,3 1-32-1,-6 11-22-15,-3 2-6 0,6-5-4 16,-3-7 1-16,-6-3-3 15,0-12 1-15,0 1-2 16,0-9 3-16,0-6-3 16,0 0 4-16,0 0 1 15,0 0 2-15,0-15-7 16,0-20-6-16,9 0-7 16,1-1 0-16,11 4 0 15,-6 10 2-15,3 7 3 16,-6 15 3-16,9 0-3 15,-9 6-12-15,15 25 3 16,-9 5 5-16,4 2-3 16,-7 0-31-16,12-9-34 0,0-14-172 15,-6-9-205 1,-6-6-2023-16</inkml:trace>
  <inkml:trace contextRef="#ctx0" brushRef="#br0" timeOffset="5156.469">27977 2271 1914 0,'0'-7'991'15,"0"0"-613"-15,0 1-224 16,0 6-56-16,-13 0-39 16,7 0-40-16,-6 13-10 15,6 13-5-15,-12 10 1 16,9 0 1-16,9-1 2 16,0-1-8-16,0-4 1 0,0-10 1 15,3-4-2-15,21-15-3 16,0-1-4-16,10-17 4 15,-1-27-1-15,0-23-20 16,-15-9-22-16,-3-14 0 16,-12-10 16-16,-3 1 30 15,0-5 3-15,-18 14 29 16,-6 17 20-16,6 17 2 16,9 27-10-16,3 15-18 15,0 14-20-15,6 2-6 16,0 42-9-16,0 26 8 15,0 22 1-15,0 15 3 16,0 5-3-16,18-13 2 0,9-7 1 16,-3-19-3-1,9-21-2-15,4-20 2 0,5-21-4 16,-3-11-8-16,-3 0-1 16,13-37 0-16,-16-10 0 15,-9 3-6-15,-6-1 12 16,-9 13 7-16,-3 10 13 15,-6 9 4-15,0 12 6 16,0 1-12-16,0 0-11 16,0 4-6-16,0 22 2 15,0 6 4-15,0 5 0 16,0 0 0-16,0-13-1 16,0-1-3-16,21-11-2 15,-3-9-1-15,16-3-2 16,5-9 2-16,-6-20 1 0,-3-6-1 15,3 5 2-15,-14 2 2 16,2 9 3 0,-15 5 0-16,-3 8 8 0,9 6 0 15,-6 0-8-15,-6 0 0 16,6 14-2-16,-3 6 1 16,-3 7 0-16,0-3 1 15,0-6 0-15,0-2-3 16,0-6-2-16,0-1 2 15,0-9 3-15,9 0 4 16,-3 0 5-16,6-13 5 16,9-15-8-16,0-4-6 15,0 0 0-15,4 5 0 0,-13 7 0 16,0 10 0 0,-6 7 4-16,0 3 3 0,-6 0-7 15,9 25 1-15,-3 7 4 16,6 5-2-16,-9-1-3 15,21-1 0-15,21-33-10 16,-5-2-29-16,2-2-100 0</inkml:trace>
  <inkml:trace contextRef="#ctx0" brushRef="#br0" timeOffset="5726.094">29775 1922 3191 0,'0'0'254'0,"0"0"-137"15,0 0-43-15,0 0-42 16,0 0-10-16,3 17-13 15,-3 16 3-15,9 11 4 16,-9 12-2-16,6 2-1 16,0 0-6-16,1-1-4 0,8-12 0 15,-9-5-3-15,3-14 0 16,9-12-5-16,-6-5-4 16,12-9-10-16,12-29-14 15,6-18-61-15,-14-10-363 0</inkml:trace>
  <inkml:trace contextRef="#ctx0" brushRef="#br0" timeOffset="5914.679">29697 1608 3363 0,'-9'0'199'0,"9"-1"-131"16,0 1-25-16,0 0-12 15,0 0-20-15,0 0-11 16,0 0-35-16,0-6-57 16,0 2-72-16,9-5-2287 0</inkml:trace>
  <inkml:trace contextRef="#ctx0" brushRef="#br0" timeOffset="6269.307">29984 1355 3416 0,'0'0'199'16,"12"0"-135"-16,0 0-32 16,15 0-14-16,24 21 8 15,16 21-8-15,17 21-7 16,7 10-4-16,-10 20-5 16,-5 3 0-16,-25 14-2 0,-27 1 3 15,-15 5-3 1,-9 10-2-16,-33-2-4 0,-37-5-2 15,-77 15-27 1,11-30-36-16,15-37-257 0</inkml:trace>
  <inkml:trace contextRef="#ctx0" brushRef="#br0" timeOffset="13746.069">12499 4857 2869 0,'0'0'221'16,"0"0"-36"-16,0 0-87 0,0 0-17 16,0 0-16-16,0 0-22 15,0 0-11-15,0 0 1 16,0 0-2-16,0 0-7 16,0 0-3-16,0 0-5 15,0 0-4-15,6 0-1 16,16 0-4-16,11 0 2 15,9 0-2-15,15 0-2 16,13 0-1-16,11-7-4 16,1 1 2-16,8 0-2 15,-11-7 1-15,-4 5-1 16,-11-2 1-16,-10 2 1 16,-21 2-2-16,-6 0 0 15,-15 3-6-15,-6 3-8 0,-6-12-15 16,-15 6-61-16,-12-2-496 0</inkml:trace>
  <inkml:trace contextRef="#ctx0" brushRef="#br0" timeOffset="16740.072">9780 5607 3180 0,'0'0'197'15,"0"0"-130"-15,0 0-10 16,0 0-26-16,0 0 17 16,0 0-18-16,3 0-8 15,21 0-3-15,-6-2 4 16,16-4-2-16,-1-6-6 15,24-1-5-15,3 1-2 0,25 0 0 16,-4 4 0-16,13-7 0 16,3 8-3-16,-13-9-1 15,-5 7-1-15,-22 3-3 16,-3-2 2-16,-24 2 0 16,-8 3-2-16,-16 0 0 15,-6 3-4-15,-19 0-18 16,-14 0-73-16,-12-3-522 0</inkml:trace>
  <inkml:trace contextRef="#ctx0" brushRef="#br0" timeOffset="19681.353">7758 6547 3213 0,'0'0'256'15,"0"0"-171"-15,0 0-6 0,0 2-35 16,0-2-2-1,0 0-17-15,0 0-12 0,0 0-5 16,0 0 0-16,0 0 0 16,6 0-1-16,12 0 1 15,15 0-1-15,16 0 3 16,20 0-2-16,9 0-2 16,16-6-1-16,15-8 0 15,-10 2-2-15,16 0-1 16,-22-5-2-16,-5 5 0 15,-25-2 2-15,-8 8-2 16,-22-1-6-16,-21 5-6 16,-12 2-4-16,-9 0-19 15,-21 0-78-15,-9 0-2612 0</inkml:trace>
  <inkml:trace contextRef="#ctx0" brushRef="#br0" timeOffset="23213.662">8531 6903 2667 0,'0'-3'413'0,"0"1"-233"16,0-2-79-16,6-2-31 16,-6 4-17-16,0-7-23 15,0 4-12-15,0-1 4 16,0 0 4-16,0 2 2 16,0-2-6-16,0 3-5 15,0 1-11-15,-16 2-6 16,-11 0-3-16,6 0-2 15,-21 0-3-15,6 5 3 16,-13 22 4-16,7 2 1 0,-6 9 0 16,-3 4-1-16,11 5 1 15,4-3-1-15,3 3 1 16,9-10 0-16,21 1-3 16,3-6-1-16,0 3 1 15,3-5-2-15,30-7-2 16,3 3-2-16,9-6 1 15,1 5 4-15,-1-3 1 16,-12-2 0-16,-3 7-6 16,-8-1-6-16,-10 5 2 15,-12-3-4-15,0 7-3 16,0 7 10-16,-34-2 9 16,-2 4 1-16,-12 0 0 0,-3 1 7 15,5-9 5-15,-8 7 3 16,18-1-4-16,3-3 1 15,2-4 1-15,16-5-2 16,3-5-4-16,12-4-4 16,0-5-3-16,0 0 2 15,3-4-2-15,21 8 0 16,-15 0 0-16,13 5 0 16,-7 7 1-16,-3 9-1 15,-12 12 0-15,0 11 0 16,0 17 3-16,0 7-3 15,-27 6 1-15,2 3-1 0,-5-1 3 16,6-7 2 0,12-10 3-16,12-10 5 15,0-10-4-15,6-13-6 0,33-1-2 16,22-17-1-16,35-19-21 16,-5-9-42-16,-7 0-306 0</inkml:trace>
  <inkml:trace contextRef="#ctx0" brushRef="#br0" timeOffset="24442.194">4854 8271 3446 0,'0'2'113'0,"0"7"-110"16,0 11-3-16,6 10-8 16,1 7 7-16,14 13-2 15,-12-1-23-15,15 1-36 16,-12-5-42-16,0-17-230 0</inkml:trace>
  <inkml:trace contextRef="#ctx0" brushRef="#br0" timeOffset="24630.507">4634 7887 2312 0,'0'0'1072'0,"0"0"-1072"16,0 0-58-16,0 8-583 15,6 7 107-15</inkml:trace>
  <inkml:trace contextRef="#ctx0" brushRef="#br0" timeOffset="25099.423">4848 8149 2949 0,'0'6'277'0,"6"0"-209"16,7 13-10-16,2 3 1 16,12 8-9-16,-12 4-26 15,15 2-12-15,-12 6-4 16,3 1 2-16,0-4-4 16,-6-7-2-16,1-4-4 15,-13-7 4-15,12-10-4 16,-15-2 0-16,0-5 1 15,6-4 5-15,-6 0 2 0,0 0 19 16,0-13 10-16,0-15-14 16,0-10-16-16,6-7-7 15,3-1-1 1,-9-1 1-16,12 12 0 0,-3 5-1 16,9 13 0-16,-6 5 1 15,6 10-1-15,-6 2-4 16,9 0-2-16,1 14-6 15,-7 14 0-15,15 5 6 16,-12 2 7-16,0 1-3 16,-9-7 3-16,6-5 0 15,-15-4-3-15,18-12 0 16,-18-5-15-16,6-3-17 16,-6 0-9-16,6-31 4 15,-3-17-11-15,-3 1-587 0</inkml:trace>
  <inkml:trace contextRef="#ctx0" brushRef="#br0" timeOffset="25298.93">5271 7694 3340 0,'0'-4'159'0,"0"4"-84"16,0 0-51-16,0 0-7 15,0 15-10-15,6 20-7 16,15 13 6-16,18 19 3 15,-5 6-1-15,-4 12-5 16,6-1-3-16,-9 1-7 0,3-7-53 16,-6-6-39-16,-18-23-187 15,-3-23-2425-15</inkml:trace>
  <inkml:trace contextRef="#ctx0" brushRef="#br0" timeOffset="25547.955">5310 8165 3123 0,'0'-4'411'16,"0"-2"-360"-16,0 0-24 16,21-4-22-16,-6 0 2 15,22-2-7-15,-4 2 0 16,-3 4-4-16,-3 6-3 16,-3 0 2-16,-3 0-5 0,1 16 4 15,-7 10 6-15,9 11 9 16,-6-3-1-16,-6 1 0 15,3-2-1-15,3-4-5 16,-6-6-2-16,3-13-25 16,-12-10-60-16,-3-10-309 15,0-22-802-15</inkml:trace>
  <inkml:trace contextRef="#ctx0" brushRef="#br0" timeOffset="25666.055">5494 7863 2647 0,'0'0'723'16,"0"0"-679"-16,0 0-44 16,12 0-64-16,9 18 2 15,7-6-355-15</inkml:trace>
  <inkml:trace contextRef="#ctx0" brushRef="#br0" timeOffset="26126.26">5220 8214 2989 0,'0'0'313'16,"0"0"-182"-16,0 0-62 16,0 0-23-16,0 0-16 0,3 0-21 15,3 0-3-15,21 13 6 16,-6 13 8-16,-9 3-8 16,12 3-7-16,0 3-5 15,-15-3-15-15,6 0-25 16,-5-5-22-16,-10-9-53 15,0-8-423-15</inkml:trace>
  <inkml:trace contextRef="#ctx0" brushRef="#br0" timeOffset="26297.906">5153 7928 3294 0,'0'0'152'0,"0"0"-117"0,0 0-26 16,0 0-9-16,9 2-41 16,-6 19-69-16,18-1-496 0</inkml:trace>
  <inkml:trace contextRef="#ctx0" brushRef="#br0" timeOffset="26770.325">5832 8117 3240 0,'0'-10'191'16,"0"4"-91"-16,0-1-48 16,0 5 0-16,0-2-16 15,0 4-19-15,0 0-14 16,0 0-3-16,0 0-5 16,0 4-7-16,-15 11 4 15,9 5 1-15,0 0 0 16,6-6-5-16,0 1-17 0,0-5-2 15,0-8-4-15,0-2-4 16,18 0 12-16,-3 0 24 16,0-21 3-16,10 8 5 15,-16-6 5-15,6 7 2 16,-9 6 4-16,0 6-4 16,3 0-8-16,9 0-4 15,-3 0-1-15,3 6 1 16,-6 0-1-16,6-6-2 15,3 0-7-15,1-22-12 16,-1-20-44-16,-3-8-378 0</inkml:trace>
  <inkml:trace contextRef="#ctx0" brushRef="#br0" timeOffset="27089.763">5935 7459 3191 0,'-6'-8'223'0,"0"1"-95"16,6 6-63-16,0 1-34 15,0 1-25-15,0 38-5 16,6 20-1-16,27 16 0 16,0 7 3-16,-3 7-3 15,10-4 1-15,-1-10-1 16,-6-16 0-16,-6-22-8 16,-9-16-32-16,1-21-13 15,2 0 8-15,-9-26 27 16,-6-16-13-16,0-4-1 15,3 10 32-15,-3 10 3 16,-6 18 38-16,6 2-6 0,0 6-18 16,-3 0-11-1,21 12 1-15,-6 5-1 0,-3 3-6 16,3-4-2-16,-5-16-34 16,2 0-83-16,-9-12-651 0</inkml:trace>
  <inkml:trace contextRef="#ctx0" brushRef="#br0" timeOffset="27214.54">6261 7699 3217 0,'0'0'168'16,"0"0"-120"-16,0-3-48 0,0-3-9 16,12 0-227-16,3-1-1194 15</inkml:trace>
  <inkml:trace contextRef="#ctx0" brushRef="#br0" timeOffset="27679.634">6403 7678 2610 0,'0'0'806'16,"0"0"-714"-16,6 0-22 16,9 0-34-16,-12 0 0 15,18 0-21-15,0 0-9 16,3 0-4-16,-3 0-2 15,-2 0-12-15,2 4-12 0,-15 19-11 16,0 1 8 0,-6 15 15-16,0-5 9 0,-6 4 3 15,0 3 0-15,-15-9 5 16,14-4 6-16,-2-9 3 16,9-8-4-16,0-5-6 15,0-6 0-15,25 0 1 16,5 0 13-16,6-23-1 15,18-12-15-15,1-3-2 16,-4-13-18-16,-6 3-17 16,-6-9-19-16,-14 2-9 15,-10 8-13-15,-9 3 27 16,-6 13 49-16,0 13 48 0,-6 9 17 16,-12 9-24-16,-4 0 7 15,-5 15 13-15,3 17-22 16,9 9-23-16,3 8-6 15,12 2-5-15,0-11-3 16,21-5-2-16,18-15 0 16,31-20-25-16,-7-2-45 15,-9-31-380-15</inkml:trace>
  <inkml:trace contextRef="#ctx0" brushRef="#br0" timeOffset="29743.694">11328 7384 2747 0,'0'0'489'0,"0"0"-348"16,0 0-33-16,0 0-44 15,0 0-9-15,0 0-19 16,6 0-12-16,16 0-3 15,-7 0 0-15,27 0 1 16,-3 0-4-16,12 0-5 16,10-6-3-16,2-1-1 0,10 1-3 15,-10-1-4 1,3-3-1-16,-5 1-1 0,-13 3 0 16,-6-2 0-16,-2-7-6 15,-10 3-7-15,-3-17-21 16,-6 6-52-16,-15 0-314 0</inkml:trace>
  <inkml:trace contextRef="#ctx0" brushRef="#br0" timeOffset="34212.842">11340 8361 3077 0,'0'0'241'0,"0"0"-139"15,0 0-34-15,0 0-3 16,0 0-13-16,0 0-23 15,0 0-11-15,0 0 0 16,0 0 3-16,0 0-5 16,0 0 1-16,0 0-1 15,0 0-2-15,16 0-5 16,-4 0 2-16,21 0 2 16,-3-3-1-16,18-3-3 0,10-6-4 15,2 6-2 1,3 0-1-16,4 0 0 15,-10 4-2-15,-6-4 1 0,4 3-1 16,-10 0 2-16,-21 0-1 16,9-2-1-16,-12 1-3 15,-8-1-6-15,-1-1-9 16,-12-8-23-16,0-2-89 16,0 1-718-16</inkml:trace>
  <inkml:trace contextRef="#ctx0" brushRef="#br0" timeOffset="37431.122">11452 9339 2880 0,'0'0'400'0,"0"0"-233"15,0 0-51-15,0 0-44 16,0 0-22-16,0 0-22 15,0 0-9-15,0 0-3 16,0 0-4-16,0 0-5 16,0 0 0-16,0 0-1 15,0 0-1-15,0 0 0 16,9 0-1-16,15 0 3 16,10 0 0-16,11 0 1 15,18-4-2-15,4-8-2 16,11-3 0-16,-6 2-1 15,4-6 0-15,-16 5-3 0,-11 0 0 16,-16 7-6-16,-12 1-9 16,-21-1-21-16,0-6-86 15,-6 5-1505-15</inkml:trace>
  <inkml:trace contextRef="#ctx0" brushRef="#br0" timeOffset="39046.826">14220 5593 2184 0,'12'-6'545'15,"-6"-7"-379"-15,0 1 9 16,-3 0-58-16,12 4 9 16,-6 0-47-16,-3 1-10 0,-6 2-4 15,3 3-2 1,6-4-18-16,-9 2-5 0,0-2-13 15,0 6-6-15,0 0-4 16,0 0-5-16,0 0-4 16,0 0-8-16,-12 0-8 15,-18 0-7-15,3 0 1 16,-6 0 11-16,-7 12-3 16,7 6-4-16,0 10 2 15,6 3-9-15,9 3 2 16,12-1 5-16,6-1 2 15,0 2-1-15,0-1-4 0,33 2-3 16,3 4-2 0,3-7-1-16,1 0-4 15,-1-5 4-15,-9-1-17 0,-6-10 5 16,-15 3 10-16,-9-7 0 16,0-1-12-16,0-6 7 15,-24 1 11-15,-15 0 15 16,-7 6 10-16,-5-6-5 15,-3-4 2-15,18 2 0 16,-4-4 1-16,-2 0-8 16,24 0-74-16,0 0-378 0</inkml:trace>
  <inkml:trace contextRef="#ctx0" brushRef="#br0" timeOffset="39614.603">14205 5229 2796 0,'0'-6'428'16,"0"4"-277"-16,0-2-57 15,0-2-6-15,0 6-29 16,0 0-28-16,0 0-14 16,0 0-13-16,0 0-4 15,0 25-5-15,0 14 5 16,0 14 4-16,0 18 4 0,0 5 0 15,0 17 2-15,0 1-3 16,0 6 4-16,0-1-2 16,0-6-5-16,0-10 0 15,0-18-3-15,0-18-1 16,0-10 0-16,0-19-6 16,0-4-12-16,0-10-24 15,0-4-35-15,0 0-23 16,0-24-524-16</inkml:trace>
  <inkml:trace contextRef="#ctx0" brushRef="#br0" timeOffset="40120.392">14564 5227 3267 0,'0'0'233'0,"0"0"-153"16,0 0-51-16,0 10-19 15,0 21 0-15,0 18-1 16,0 13 1-16,0 11-3 15,0 2 6-15,0 5-3 16,0-1-2-16,0-9 0 16,0-6-5-16,0-5 2 15,6-10-1-15,3-13-2 16,15-8 0-16,-6-7-2 0,-3-11 0 16,15-4 0-16,1-6-9 15,2 0-10-15,15-42-27 16,-9-5-54-16,-8 4-291 0</inkml:trace>
  <inkml:trace contextRef="#ctx0" brushRef="#br0" timeOffset="40338.326">14419 5680 2481 0,'0'0'920'0,"0"0"-843"16,0 0-42-16,27 0-15 16,-3-2 15-16,9-10-25 15,1-3-10-15,-1 3-14 16,0-6-16-16,12 6-42 16,-14 2-177-16,2 0-764 0</inkml:trace>
  <inkml:trace contextRef="#ctx0" brushRef="#br0" timeOffset="40816.991">15001 5762 3301 0,'0'0'162'0,"0"0"-92"16,0-6-48-16,25-3 2 15,-7-3-13-15,9 3-9 16,-3 4-1-16,-9 2-1 0,3 3-1 16,-6 0-15-16,-6 0-11 15,-6 8 5-15,0 19 2 16,0 8 11-16,0 10 4 16,-18-3 5-16,0 7 1 15,3-9 3-15,3-7 5 16,6-7 3-16,0-9-3 15,6-6 2-15,0-4 1 16,0-7 2-16,0 2 1 16,12-2-2-16,9 0 2 15,9 0-5-15,31-6-10 16,-19-8-53-16,0-3-104 0</inkml:trace>
  <inkml:trace contextRef="#ctx0" brushRef="#br0" timeOffset="41607.247">15611 5499 3196 0,'0'0'272'0,"0"0"-179"16,0 0-23-16,0 0-34 16,0 0-3-16,6 0-27 15,12 0-4-15,3 0 4 16,10 0 5-16,-1 0-6 16,18-4-5-16,-6 3-6 15,16-4-51-15,-22 4-92 16,-6-4-642-16</inkml:trace>
  <inkml:trace contextRef="#ctx0" brushRef="#br0" timeOffset="41797.178">15623 5759 3104 0,'0'0'277'0,"0"0"-198"16,0 0-42-16,18 0-6 15,16 0 12-15,5 0-25 16,-3-8-18-16,33-10-49 16,-23 3-55-16,-10-3-930 0</inkml:trace>
  <inkml:trace contextRef="#ctx0" brushRef="#br0" timeOffset="42235.319">16311 5150 3428 0,'0'0'133'0,"0"0"-64"0,0 0-48 16,0 0-1-16,0 26-14 15,-6 15-4-15,0 6 3 16,-12 11-1-16,-6 4 1 16,9 0 1-16,0-7-3 15,-3-8-3-15,9-15 3 16,0-7-3-16,9-15 4 15,0-4-2-15,0-6 1 16,0 0-3-16,0 0 2 16,0 0 1-16,6 0-3 15,18 0 5-15,9 0 9 16,3 0-2-16,13 0-8 0,-7 0-4 16,12 0-3-16,-6-8-27 15,-5-12-44-15,-13 5-66 16,-6-7-514-16</inkml:trace>
  <inkml:trace contextRef="#ctx0" brushRef="#br0" timeOffset="42485.473">16372 5337 3360 0,'0'10'106'0,"0"1"-72"16,0 15-13-16,0 16 48 0,0 1-31 16,0 15-11-16,3 4-1 15,3 0-6-15,-6-4-9 16,9-2-2-16,-9-7-5 16,0-8-4-16,0-3-10 15,0-12-36-15,0-7-61 16,0-13-319-16</inkml:trace>
  <inkml:trace contextRef="#ctx0" brushRef="#br0" timeOffset="42852.909">16722 5399 3271 0,'12'-12'175'16,"3"4"-114"-16,12-1-39 16,-6 3 18-16,22 0-12 15,-4 6-20-15,-3 0-8 16,-3 6-3-16,-6 17-3 16,-6 6-7-16,-2 1-4 15,-13 7 3-15,-6-6 7 16,0-3 2-16,-15-2 5 15,-16-7 0-15,-8-1 5 0,-9-14-4 16,0-4 10 0,5 0 20-16,7-2-6 0,3-25-15 15,12-7-5 1,6-2 1-16,15-5-6 0,0 7-5 16,0 1-3-16,48 1-50 15,0 5-70-15,-6 4-902 0</inkml:trace>
  <inkml:trace contextRef="#ctx0" brushRef="#br0" timeOffset="44443.334">30243 6149 3178 0,'0'0'264'0,"0"0"-205"15,0 8-16-15,0 4-19 0,0 5 20 16,12 1-7-16,3 11-13 15,0 1-5-15,-6-2-9 16,4 3-6-16,-4-5-4 16,-9-4 0-16,0-2-7 15,0-1-30-15,0-7-49 16,-22-10-80-16,10-2-2094 0</inkml:trace>
  <inkml:trace contextRef="#ctx0" brushRef="#br0" timeOffset="44615.916">30249 5797 3177 0,'0'-3'381'16,"0"3"-341"-16,0 0-11 15,0 0-27-15,0 0-2 16,0 3-113-16,9 14-99 0</inkml:trace>
  <inkml:trace contextRef="#ctx0" brushRef="#br0" timeOffset="45449.724">30817 6054 2849 0,'0'0'350'0,"0"0"-233"16,0 0-62-16,0 0-19 15,0 0-8-15,-19 4-11 0,16 14 6 16,-15-4 5 0,-3 9 4-16,-3-3-1 0,-3 4 2 15,-3-4-7-15,9 3-4 16,-7 1-2-16,10-5 0 16,0-5-10-16,9 0-1 15,3-8-4-15,0 1-1 16,6-6 1-16,0 3-3 15,0-4 1-15,0 0 0 16,6 0 2-16,18 2 6 16,3 7 0-16,13-3-6 15,-1-2-5-15,6 2-1 16,3 0-28-16,1-5-52 0,-10-1-167 16</inkml:trace>
  <inkml:trace contextRef="#ctx0" brushRef="#br0" timeOffset="46178.018">31453 5812 3363 0,'0'0'170'16,"0"0"-99"-16,0 0-41 15,0 0-13-15,0 14-12 16,0 21-2-16,-24 6 1 16,3 11 1-16,-21 2 0 15,12-2 0-15,-10-5-5 0,7-9 3 16,15-8-3-16,6-10 1 16,3-9 1-16,9-1-2 15,0-8 3-15,0 2 1 16,0-2 4-16,21 1 1 15,9 1 5-15,13-4-2 16,2 0-12-16,0 0-1 16,3 0-27-16,7 0-49 15,-19-13-96-15,-12-1-2639 0</inkml:trace>
  <inkml:trace contextRef="#ctx0" brushRef="#br0" timeOffset="46417.115">31493 6090 3398 0,'0'0'103'0,"0"8"-70"16,0 7-24-16,0 11 30 15,0 10-8-15,0 7-10 16,0 4-5-16,0 0 1 15,-9-1-8-15,9-8-5 16,-6-7-4-16,0-6-17 16,-1-9-39-16,-2-2-68 0,6-11-571 15</inkml:trace>
  <inkml:trace contextRef="#ctx0" brushRef="#br0" timeOffset="47093.972">31864 5966 3293 0,'0'-2'164'15,"0"-2"-68"-15,0 3-48 16,24-4-8-16,3 5-24 16,6 0-10-16,-2 0-3 15,2 0 1-15,-12 10-4 16,-3 17 0-16,-6 1-5 16,-3 4-2-16,-3 1 2 15,-6-1 5-15,0-5-1 16,-15-4 1-16,-15-3-2 15,-9-11 2-15,-7-4 2 0,-8-5-2 16,6 0 0-16,6-2 4 16,17-27-3-16,1-7-1 15,21-7 0-15,3-2-2 16,0-2-7-16,18 8-10 16,43-1-29-16,-19 12-61 15,6 7-565-15</inkml:trace>
  <inkml:trace contextRef="#ctx0" brushRef="#br0" timeOffset="47483.518">32238 5583 3480 0,'0'0'147'0,"0"0"-92"16,15 0-37-16,18 10-2 0,4 28-1 16,11 11-9-16,-9 18-4 15,-3 10-2-15,-8 7 1 16,-13 5-1-16,-15-5-6 16,0 1-9-16,-34-7-22 15,-71 10-23-15,8-24-80 16,1-8-983-16</inkml:trace>
  <inkml:trace contextRef="#ctx0" brushRef="#br0" timeOffset="48161.178">29869 5765 2937 0,'0'0'340'16,"0"0"-211"-16,0 0-57 15,0 0-29-15,0 17-22 16,0 19 13-16,0 16 4 16,-3 16-8-16,-3 13 1 15,0 4-7-15,-3 0-12 16,9-1-4-16,0-7-2 15,33-6-2-15,12-10-4 0,16-14-2 16,32-12-37 0,-5-21-81-16,-10-14-1558 0</inkml:trace>
  <inkml:trace contextRef="#ctx0" brushRef="#br0" timeOffset="49039.761">31797 6734 3435 0,'0'0'131'0,"0"14"-89"16,0 19-20 0,0 13 21-16,0 19-5 0,0 8-19 15,0 7-8-15,0 1-7 16,0-8 0-16,0 0-4 15,0-12 0-15,0-4-10 16,0-15-11-16,-12 1-25 16,-3-18-55-16,0-14-230 0</inkml:trace>
  <inkml:trace contextRef="#ctx0" brushRef="#br0" timeOffset="49473.684">31785 6655 3121 0,'0'0'206'0,"0"0"-129"16,0 0-42-16,0 14 6 16,-15 12-14-16,-9 7-7 15,3-1-3-15,3-4-2 0,-3-3 0 16,15-8-9-16,0-8-2 16,6-6 0-16,0-3 2 15,0 0 4-15,0 0 0 16,12-21-6-16,21-1-4 15,0-9-7-15,3 3-2 16,7 3-8-16,-4 5 8 16,-6 12 6-16,-3 8 3 15,-9 0 0-15,-2 0 9 16,-13 27-4-16,9 5-1 16,-15 5-4-16,0 10-20 15,0-15-53-15,0-8-646 0</inkml:trace>
  <inkml:trace contextRef="#ctx0" brushRef="#br0" timeOffset="53399.375">31429 6250 1335 0,'0'0'849'16,"0"-2"-557"-16,12-2-50 0,-12 3-121 15,6-5-29-15,0 0-21 16,-3 2 11-16,-3 1 25 16,0 3-4-16,9 0-35 15,-9 0-29-15,0 0-13 16,0 0-9-16,0 0-2 15,0 0-2-15,0 0-1 16,0-2 4-16,7 2-1 16,-7 0-5-16,6-4-1 15,0 4-2-15,3 0-2 16,-3 0-4-16,9 0 2 16,3 0-3-16,-6-2 1 15,0 2-1-15,3 0 3 0,-3 0-3 16,0 0 0-16,0 0-10 15,-3 0-9-15,-9 0-30 16,0 0-78-16,0 0-537 16</inkml:trace>
  <inkml:trace contextRef="#ctx0" brushRef="#br0" timeOffset="68107.5">8715 10350 2356 0,'0'0'366'0,"0"0"-198"15,0 0 11-15,0 0-46 16,0 0-47-16,0 0-20 0,0 0-19 16,0 0 3-1,0 0 4-15,0 0-5 0,0 0-10 16,0 0-6-16,0 0-6 16,6 0-12-16,0 0-2 15,-6 0-2-15,9 0-4 16,15 0-1-16,-6 0-1 15,15 0 4-15,0 0-2 16,13 0 1-16,-1 0-4 16,6 0 5-16,10 5-4 15,-4-4-1-15,9-1 2 16,-2 0-2-16,-7 3 2 16,3-3-4-16,-2 0 1 15,2 0-1-15,-9 0-1 16,-5 0 2-16,-1 0 0 0,0 0 2 15,1 0-1-15,-7 0 0 16,-6 0 0-16,0 0-4 16,-15 0 2-16,0 0-1 15,-2 0-1-15,-10 0 0 16,0 0 1-16,-6 0-1 16,0 0-11-16,3 0-12 15,-3 0-30-15,0-4-96 16,0-2-2417-16</inkml:trace>
  <inkml:trace contextRef="#ctx0" brushRef="#br0" timeOffset="81283.482">8570 9124 2663 0,'0'-6'318'16,"0"4"-116"-16,0-4-67 15,0 0-22-15,0 6-22 16,0 0-31-16,0 0-8 15,0 0 0-15,0 0-11 16,0 0-15-16,0 0-11 0,0 0-10 16,0 0-3-16,0 0-2 15,0 0 0-15,0 12-4 16,0 6 1-16,0 10 0 16,0 11 3-16,6 4 0 15,-6 8 1-15,0 4-1 16,0 3 3-16,0-1-3 15,0-1 0-15,0-11 0 16,0-1 0-16,0-8-2 16,0-14 0-16,0-6 2 15,0-10-3-15,0-1 3 16,0-5 0-16,0 0 0 16,0 0 5-16,0-9-4 15,0-11-1-15,0-7-2 0,15-2 1 16,-3-2 0-16,6-5-1 15,6 4-3-15,3 6-5 16,16 8-5-16,-22 6-3 16,15 10-4-16,-18 2-6 15,9 0-2-15,-18 17-8 16,9 12-3-16,-18 0 14 16,0 1 15-16,0 1 8 15,-24 0 4-15,-6-5 1 16,0 0 4-16,-15-8-5 15,2-3 0-15,7-8-20 0,-3-7-31 16,6 0-38 0,15-6-248-16</inkml:trace>
  <inkml:trace contextRef="#ctx0" brushRef="#br0" timeOffset="82067.634">8953 9573 1898 0,'0'0'1305'0,"0"0"-1182"16,0 0-48-16,0 0-39 16,9 0 6-16,9 0-16 15,6 0-11-15,4-10-8 0,-1-1-1 16,-3-7 1-16,9-2-7 15,-12 2 0-15,3-5-5 16,-3-1 0-16,-18 7 5 16,-3-1-9-16,0 1 1 15,0 7 2-15,-3 4 5 16,-18 5-6-16,-9 1 2 16,-6 0 2-16,3 14 2 15,3 12 1-15,2 7 1 16,10-1 3-16,12 4 0 15,-3-14-3-15,9 1 3 16,0-8 0-16,15-7 6 0,12-4 3 16,13-4 2-1,2 0-11-15,12-4-4 0,-8-12-61 16,-7-3-325-16</inkml:trace>
  <inkml:trace contextRef="#ctx0" brushRef="#br0" timeOffset="82708.427">9545 9420 3173 0,'0'-6'159'0,"0"0"-69"16,0 1-31-16,0-4 2 16,0 2-35-16,0 1-16 15,-12 1-4-15,6 3-1 16,-10 2-5-16,-2 0 0 15,-6 0 0-15,-3 6-1 16,0 11 1-16,3 9-3 16,3 0-2-16,9 1-2 15,-1-4-6-15,13-8-5 0,0-3-8 16,0-10-7-16,0-2-7 16,16 0 40-1,8 0 0-15,0-2 15 0,-3-16-5 16,-3 3-1-16,3 1 2 15,-9 5 19-15,-9 6 1 16,-3 3-1-16,0 0-7 16,0 0-10-16,0 9-13 15,0 20-2-15,0 9 2 16,0 8-1-16,0 7 1 16,0-5 0-16,0 1 0 15,0-3 3-15,-3-4-3 0,-3-10 0 16,0-6 1-1,0-8 4-15,6-12-1 0,0-3 9 16,0-3 8-16,0 0 9 16,0 0-3-16,12-3-8 15,12-21-17-15,10-8-2 16,26-26-21-16,-9 2-50 16,-5 3-178-16</inkml:trace>
  <inkml:trace contextRef="#ctx0" brushRef="#br0" timeOffset="150252.877">7411 11079 2408 0,'0'3'955'15,"0"-3"-827"-15,0 0-54 0,0 0-20 16,15 0-15-16,0 0-21 16,27 0 1-16,7-3-7 15,11-4 0-15,3-6-4 16,13 4-3-16,-4 4-2 16,7-5-3-16,-10 5-3 15,3-1-19 1,1 3-10-16,-4-12-32 0,-11 7-54 15,-10-7-286-15</inkml:trace>
  <inkml:trace contextRef="#ctx0" brushRef="#br0" timeOffset="150717.156">8051 10720 3348 0,'-9'0'129'0,"9"2"-86"0,0 2-25 16,0 2 4-16,0 3-8 16,9 8-4-16,9 4 12 15,3-5 5-15,9 10-7 16,-3-1-5-16,6 1-1 16,7-3-7-16,-7 1-3 15,0-1-4-15,-6-3 1 16,6 1 1-16,-5-6-2 15,-13-1 0-15,-3-5 0 16,-9 0-2-16,-3-4-2 16,0 5 0-16,-3 1 4 15,-30 11 2-15,-22 4-2 16,-2 2-2-16,-6 7-16 16,-10 7-27-16,22-11-42 15,18-7-237-15</inkml:trace>
  <inkml:trace contextRef="#ctx0" brushRef="#br0" timeOffset="153858.785">19278 11240 3159 0,'-24'0'173'16,"-6"0"-125"-16,0-15-6 16,0-13 23-16,-1-4-10 15,4-15-21-15,12 1-6 16,-3-20-1-16,3-1-2 16,6-13-3-16,3 0-10 0,6-15-11 15,0 5 4-15,0 2 3 16,6-1 0-16,30 10-3 15,3 4-1 1,4 10-1-16,11 13-3 0,9 10 0 16,1 8 1-16,17 16-1 15,4 3 0-15,-1 15 0 16,7 0-3-16,-1 25-2 16,-2 27-4-16,-19 12-5 15,-18 21-1-15,-5 8-2 16,-19 12-1-16,-24 2 2 15,-3 0 6-15,-15-1 7 16,-30-9 1-16,-22-9 2 0,-14-13 3 16,-10-12 0-16,10-17 5 15,-19-13-4-15,16-11-1 16,14-15 1-16,13-7 0 16,11 0-4-16,31-29-16 15,9-8-53-15,6-3-562 0</inkml:trace>
  <inkml:trace contextRef="#ctx0" brushRef="#br0" timeOffset="155446.854">22683 12287 2333 0,'-9'12'560'15,"9"-6"-128"-15,0 1-324 16,0-4-36-16,0 0-21 15,0-3-4-15,0 2-19 16,0-2-9-16,0 0-1 16,15 0 8-16,12 0-2 15,-3 4 0-15,21 2-8 16,10-4-1-16,14 1-5 16,10 3 1-16,23-1-1 0,19 8-3 15,9-7 0-15,39 1 3 16,-18-1-3-16,15 4 1 15,-10-7-3-15,-38-3-3 16,0 0-1-16,-34 0-1 16,-35 0-4-16,-22 0-3 15,-27 0-13-15,-6-13-27 16,-33-4-122-16</inkml:trace>
  <inkml:trace contextRef="#ctx0" brushRef="#br0" timeOffset="159485.818">24352 11750 2570 0,'0'3'805'0,"0"-3"-723"0,0 0-54 16,21 0-4-1,15 0 13-15,6 0-1 16,19-3-19-16,17-3-9 0,-2-6 0 16,-1 7 3-16,16-5-5 15,-10-1-6-15,-12 5-4 16,1 0-26-16,-25-3-21 16,-9 1-76-16,-14-1-356 0</inkml:trace>
  <inkml:trace contextRef="#ctx0" brushRef="#br0" timeOffset="159785.088">24874 11443 3428 0,'0'0'109'16,"0"0"-83"-16,0 0-19 15,0 0 12-15,18 8-3 16,3 6-5-16,6 7-6 16,0 2 1-16,-2-2-2 15,-7 5-4-15,-3 4 0 16,-3-1-6-16,-9 4-5 16,-3-1-2-16,0 3 10 15,0-3 1-15,-15 3-2 16,-18-2-6-16,-13-1-11 15,1 0-24-15,0 0-17 16,-10-3-48-16,28-6-141 0,12-7-1110 16</inkml:trace>
  <inkml:trace contextRef="#ctx0" brushRef="#br0" timeOffset="160322.93">25622 11132 386 0,'0'0'3121'16,"0"0"-3037"-16,0 0-68 16,0 13-15-16,0 20 5 15,0 20 14-15,0 12-8 16,0 11-2-16,0 3-6 16,0-6 0-16,0 0 0 15,0-8 0-15,0-12-2 16,0-13-2-16,0-11 3 15,6-11-3-15,-6-9 0 16,9-9 0-16,-9 0 0 0,13-9 5 16,-1-25-5-16,9-5-3 15,-6 1-1-15,15-3-5 16,-6 9 5-16,9 15-1 16,-6 2 0-16,-2 15 2 15,2 0-5-15,-9 3-9 16,3 23 2-16,-15 7-1 15,-6 4 6-15,0-1 2 16,0-7 3-16,-12 0 1 16,-27-3-6-16,-7-9-16 15,1-2-48-15,-27-11-49 16,17-4-27-16,13 0-195 0</inkml:trace>
  <inkml:trace contextRef="#ctx0" brushRef="#br0" timeOffset="163990.516">26208 11575 2289 0,'0'0'776'16,"-6"0"-630"-16,0 0-45 0,0 0-33 15,-3 0-15 1,6 0-32-16,-21 0-15 0,8 0-6 16,-5 11 11-16,-6 6 3 15,9 1-4-15,3-1-2 16,3 4-3-16,-3-9 0 16,15-3-2-16,0-1 2 15,0-5-2-15,0 0-3 16,0-3 1-16,0 0 3 15,0 0 6-15,15 0 4 16,-3 0-1-16,3-3-2 16,-3-3-7-16,3-2-1 0,-3 5-3 15,-6 3-2-15,-3 0-3 16,6 0-1-16,0 0-2 16,-9 14-4-16,6 1-4 15,-2-1 6-15,2-2 6 16,3-6-2-16,9-3 0 15,-3-3 2-15,12 0-4 16,-3-15 1-16,9-11-14 16,1-9-18-16,-1 0 3 15,-9-6 12-15,3 5 13 16,-9 2 7-16,-3 8 4 16,-9 1 20-16,0 14 8 15,-6 2 3-15,0 9-3 0,0 0-28 16,-6 0 0-16,-15 14-3 15,3 10 2 1,6 2 1-16,3-1 1 16,3 1-1-16,6-5 0 0,0-1 0 15,6-9 0-15,15 6 1 16,0-4-1-16,9-5-1 16,-9 7-10-16,-2-6 1 15,-7 2-17-15,-6-2-7 16,-6 0-17-16,0 3-7 15,-12 0 40-15,-13-4 16 16,-2 4-10-16,0-6 6 16,9-1 5-16,6-5 1 15,12 0 1-15,0 0 11 16,0 0 9-16,24-3-15 0,9-17-5 16,4 2 12-16,5-5-8 15,3-3-5-15,0 0 0 16,-5-4-12-16,-4 0-9 15,-9 2-4-15,-12 8 5 16,-9 4 20-16,-6 10 15 16,0 6 53-16,-15 0-27 15,-3 0-11-15,0 26 2 16,-6 5-2-16,15-3-16 16,9 4-5-16,0-6-9 15,0-7-25-15,45-8-30 16,-6-8-57-16,3-3-674 0</inkml:trace>
  <inkml:trace contextRef="#ctx0" brushRef="#br0" timeOffset="164717.215">27276 11483 2978 0,'-21'0'292'0,"3"0"-228"16,-9 0-15-16,3 19 4 16,-3 1-21-16,15 2-20 15,2-3-9-15,4 0 1 0,6-4-4 16,0-9-6-16,0-2-10 16,16-4 13-1,2 0 3-15,9-6 1 0,-3-13-1 16,3 0-7-16,0 4 6 15,-9 5 0-15,3 6 1 16,-2 4-5-16,-7 0-3 16,0 0 3-16,3 10 5 15,6 6-12-15,-3-1-19 16,9-8-10-16,-3-3-22 16,10-4-71-16,-1 0-187 15,0-5-175-15,-9-16-537 16,3-5 1033-16,-18 1 187 15,0 2 711-15,-9 1-449 16,0 9-144-16,0 1-120 0,0 6-93 16,-12 6-49-16,-15 0-21 15,0 0-6-15,9 18-1 16,-6 1-5-16,3 7-5 16,3-4 1-16,18 2-6 15,-10-10 0-15,10-1 0 16,0-12-19-16,16-1 9 15,17 0-3-15,-3-22-4 16,9-17-24-16,-9-11-17 16,4-7 9-16,-7-5-10 15,-12-8-5-15,-9-1 60 16,-6-4 4-16,0 7 86 0,0 10 18 16,-6 14-6-16,-9 15-30 15,9 17-21-15,0 12-31 16,0 14-16-16,-3 36-3 15,9 20 3-15,-3 7 0 16,3 8-3-16,0-7-7 16,0-7-13-16,18-16-21 15,3-11-24-15,9-18 8 16,3-17-24-16,34-9-62 16,-16-6-195-16,-6-16-274 0</inkml:trace>
  <inkml:trace contextRef="#ctx0" brushRef="#br0" timeOffset="165318.663">27973 11369 2292 0,'0'0'744'0,"0"0"-486"0,-9 0-157 16,-15 0-33-16,-3 0-28 16,0 23-10-16,0 8-13 15,9-3-8-15,0 1-2 16,12-6-4-16,6-2-2 16,0-7-1-16,0-10-4 15,9-4-4-15,21 0 7 16,6-26-15-16,-6-19-42 15,12-3-36-15,-2-11-5 16,-13-12-23-16,-18-2-188 16,9-8 191-16,-18-11 119 15,0 5 102-15,0 7 110 16,0 20-55-16,0 19-7 16,0 22-24-16,-9 19-72 15,0 0-42-15,0 35-9 0,3 28 0 16,-12 21 4-16,9 9 1 15,-3 11-4-15,12-8 0 16,0-12-4-16,0-17-4 16,0-10 0-16,12-20-9 15,-3-15-26-15,3-15-28 16,0-7-5-16,-6 0 24 16,6-19 2-16,3-17 15 15,-3-1 31-15,0-2 14 16,0 7 49-16,-3 5 15 15,3 7 2-15,-3 8-27 16,4 10-18-16,-1 2-11 16,0 0-6-16,9 0-4 0,-3 8-9 15,3 16-1-15,-9 5 1 16,6 6-2-16,-3-3-3 16,-12 0 0-16,-3-6-2 15,0-1-3-15,0-12 2 16,0-6-1-16,0-7-1 15,0 0 1-15,0-4 3 16,0-28-11-16,0-11-16 16,0-8-7-16,6 5-14 15,31-7-18-15,2 16-61 16,-6 12-617-16</inkml:trace>
  <inkml:trace contextRef="#ctx0" brushRef="#br0" timeOffset="165972.447">29129 10992 3143 0,'0'0'267'0,"0"0"-181"16,0 0-48-16,0 2-12 15,0 19 0-15,6 11 2 16,4 9 1-16,2 5-10 16,-6 3-7-16,0-3-2 0,0-5-6 15,0 0 0-15,-6-9-4 16,0-6-6-16,0-3-20 16,0-11-33-16,0-6-62 15,-12-6-495-15</inkml:trace>
  <inkml:trace contextRef="#ctx0" brushRef="#br0" timeOffset="166176.993">28994 11231 3334 0,'0'0'201'0,"0"0"-142"15,0 0-13-15,0 0 0 16,12 0-18-16,21 0-13 15,6 0-7-15,18 0-2 16,4 0-6-16,2 0-17 16,16-13-54-16,-19-6-104 0,-15-3-2238 0</inkml:trace>
  <inkml:trace contextRef="#ctx0" brushRef="#br0" timeOffset="167061.912">30044 10795 3031 0,'0'0'283'0,"0"0"-140"15,0-2-55-15,0 2-17 16,0 0-22-16,0 0-21 0,0 0-10 16,0 0-4-16,0 0-5 15,0 14-6-15,0 16 3 16,0 8 0-16,6 12-2 16,-6-1-3-16,12 7 1 15,-12-4-1-15,6-4-1 16,0-13 0-16,-3-9 3 15,6-8-3-15,3-7-3 16,-6-6-2-16,9-1-2 16,-3-4-9-16,10 0-8 15,8-24-19-15,-3-8-45 16,0-7-129-16</inkml:trace>
  <inkml:trace contextRef="#ctx0" brushRef="#br0" timeOffset="167358.474">30008 10429 2733 0,'0'-1'676'15,"0"-10"-607"-15,0 11-6 16,0-1-15-16,0-2-17 15,6 3-22-15,0 0-6 0,3 0-3 16,-9 0 0-16,6 0-4 16,0 9-2-16,-6 2-2 15,0-2 0-15,0-1 2 16,0 2 6-16,0-9-5 16,0-1-17-16,0 0-26 15,0-1-69-15,3-20-1151 0</inkml:trace>
  <inkml:trace contextRef="#ctx0" brushRef="#br0" timeOffset="178825.739">30645 10720 2547 0,'0'0'562'0,"0"0"-431"16,0 0-64-16,0 0-17 16,0 2-5-16,0 8-17 15,0 6-1-15,0 3 7 16,-13 7-2-16,-2 1-13 15,-3 5-4-15,-6 0-8 16,3 3-1-16,-6 0-4 16,-6-3-2-16,15-6-7 15,-7-3-21-15,4-5-50 16,0-10-105-16,12-8-986 0</inkml:trace>
  <inkml:trace contextRef="#ctx0" brushRef="#br0" timeOffset="179038.387">30430 10758 3154 0,'0'0'257'16,"0"0"-185"-16,0 0-40 16,6 0-31-16,9 23 6 15,10 10 3-15,-1 1-6 16,3 7-3-16,0 3 1 15,0-9-2-15,-9 1-15 16,0-10-41-16,-3-9-66 0,-8-11-148 16,-1-6-1552-16</inkml:trace>
  <inkml:trace contextRef="#ctx0" brushRef="#br0" timeOffset="179265.939">30385 10793 3151 0,'0'0'291'16,"0"2"-236"-16,0 4-36 16,15 4-1-16,3-5 17 15,15 0-12-15,10 1-8 0,-1-6-15 16,12 0-2-16,10 0-39 15,-13-7-109-15,-21-14-1394 0</inkml:trace>
  <inkml:trace contextRef="#ctx0" brushRef="#br0" timeOffset="180158.114">31055 10556 2895 0,'-6'3'555'16,"6"2"-510"-16,-6 10-36 15,-3 8-9-15,0 10 15 16,-9 7-5-16,9 7-5 0,-3-2-4 15,-3 2 3-15,2-7-3 16,13-5 4-16,-9-5-2 16,9-10 1-16,0-5 0 15,0-12 3-15,0 0 7 16,0-3 13-16,9 0-3 16,7 0-4-16,17 0-3 15,-6 0-4-15,15 0-9 16,3 0-4-16,-8-3-2 15,5-6-21-15,-3 3-30 16,-3-5-34-16,-8-1-84 16,-7-1-756-16</inkml:trace>
  <inkml:trace contextRef="#ctx0" brushRef="#br0" timeOffset="180417.914">31121 10705 2698 0,'0'9'528'16,"0"9"-442"-16,0 8-46 16,0 11 28-16,0 10 2 15,0 6-34-15,0 0-10 0,0 5-4 16,0 2-1-1,0-6-11-15,3-7-5 0,-3-5-5 16,9-5-19-16,-2-16-50 16,-7-6-253-16</inkml:trace>
  <inkml:trace contextRef="#ctx0" brushRef="#br0" timeOffset="187544.478">11512 11183 1320 0,'0'5'1181'0,"0"-5"-787"16,0 0-198-16,0 3-101 15,0-3-20-15,0 2-23 16,0-2-17-16,0 4 8 16,0-4 6-16,10 2 3 15,11 2-6-15,-6-4-7 16,15 0-1-16,-6 0-10 16,24 0-11-16,-5 0-7 15,17 0-3-15,-3 0-4 16,1 0-2-16,2-4-1 0,0-2-8 15,-14 4-17-15,-13-1-17 16,0 3-19-16,-15-5-56 16,-9 5-82-16,-3-5-985 0</inkml:trace>
  <inkml:trace contextRef="#ctx0" brushRef="#br0" timeOffset="187791.118">11609 11323 3074 0,'0'0'210'0,"0"0"-103"0,0 0-39 16,3 0-10-16,21 0-28 15,-6 0-4-15,-3 0-2 16,28 0-2-16,-10 0-1 15,12-4-7-15,9-2-12 16,4 1-2-16,20-13-34 16,-20 7-81-16,-7-11-873 0</inkml:trace>
  <inkml:trace contextRef="#ctx0" brushRef="#br0" timeOffset="192243.551">13613 12080 1315 0,'0'0'1270'15,"0"0"-870"-15,0 0-163 16,0 0-106-16,0 0-42 16,0 0-27-16,0 0-19 15,0 0-6-15,0 0 0 16,6 0-5-16,-6 3-7 15,3-3-5-15,6 0-1 0,9 0-4 16,9 0-2-16,4 0-6 16,11 0-3-16,6-5-4 15,1-1 3-15,5 3-3 16,-6-6-2-16,0 6-6 16,-5 0-11-16,-16 1-19 15,6-2-29-15,-24 4-24 16,-3 0-52-16,-6 0-217 0</inkml:trace>
  <inkml:trace contextRef="#ctx0" brushRef="#br0" timeOffset="192517.339">13622 12206 2246 0,'0'0'802'0,"0"7"-637"16,0-7-38-16,0 0-31 15,0 0-19-15,15 0-43 16,6 0-10-16,-3 0 4 16,10 0-2-16,5 0-8 15,6 0-10-15,12-10-4 16,7 1-4-16,5-3-15 0,19-4-18 15,-13 3-34 1,-21-4-161-16</inkml:trace>
  <inkml:trace contextRef="#ctx0" brushRef="#br0" timeOffset="195892.652">11811 12115 2103 0,'-6'0'846'0,"-6"0"-700"0,9 0-80 16,-3 0 12-16,0 0 11 15,-9 0-44-15,3 0-20 16,-9 0 4-16,3 0 4 15,-6 0 2-15,-10 0-12 16,-8 0-9-16,9 0-1 16,-9 0 0-16,-7 0 3 15,13-1 1-15,-12-12 2 16,12-5-1-16,-19 1-5 16,19-7-3-16,-3-2-2 15,-9-3-2-15,17-4-1 16,-2-1 2-16,6-7 3 15,9 3-3-15,6-7-1 16,6 7 2-16,0 1-1 0,6-4-7 16,0 5 0-16,0 4 0 15,0 1 0-15,6 4 0 16,3-3 0-16,15 4 0 16,-6 3-2-16,9 2 2 15,3-3 0-15,10 4 1 16,-7 2-1-16,12 4 0 15,0 2 0-15,-8 1-3 16,20 5 1-16,-6 0-1 16,1 0 3-16,-4 3-3 15,12-2 3-15,1-1-1 16,2 2-1-16,-6 2 0 0,1 2 2 16,-1 0-3-16,-12 0-3 15,4 0 0-15,-7 0-1 16,-3 0 3-16,-6 6 0 15,-3 11 2-15,4 1 1 16,-7 5-4-16,-9 3-6 16,0 4-4-16,3 3 6 15,-9-1-4-15,-3 4 9 16,3-4-1-16,-12 5 5 16,0-2 0-16,0 0 0 15,0 3 0-15,0-6 0 16,-12 3 0-16,-3 4 5 15,-12-5 4-15,0 6 0 0,-6-3 3 16,12-6-4 0,-16 2-4-16,4-7 0 0,-9 0-2 15,3-5 2-15,-7-4 1 16,-11 1 0-16,-3-7-5 16,2 1 5-16,4-6-5 15,12-3 0-15,9 1 0 16,-1-4-2-16,16 0-18 15,-6 0-35-15,21 0-121 0</inkml:trace>
  <inkml:trace contextRef="#ctx0" brushRef="#br0" timeOffset="205940.588">11543 13167 1320 0,'-24'2'1265'0,"-10"1"-1060"16,1 3 14-16,-6-3-54 15,-6-1-63-15,5-2-48 16,-8 0-18-16,6 0-1 15,-9-16 12-15,-4-14 7 16,10-2-5-16,-3-4-20 16,11-1-2-16,-2-11 1 15,0 1-17-15,15 4-7 16,-3-1 4-16,15 0 4 16,6 1 9-16,6 4-7 15,0-1-9-15,0 1 4 0,24 5-4 16,3-2 0-1,6 5 0-15,6-2-5 0,7 0 2 16,2 1-2-16,12 3 0 16,13 0 0-16,2 0-1 15,7 2-1-15,2 0-2 16,7 5 0-16,-7 4 2 16,-2 10 0-16,-1 8-4 15,4 0 4-15,-10 0-2 16,1 22 1-16,-19 8 0 15,3 5 0-15,-2-1-4 16,-13 11 1-16,0-7 0 16,-18 6 2-16,3-4-1 0,-14 1-3 15,-13 3 4 1,-3-3 3-16,0 6 1 0,-28 6 3 16,-8-6 3-1,-18 9-2-15,0-4 1 0,-25 0 3 16,-5-3 2-16,-7-3 0 15,-9-11-4-15,-5-9 0 16,11-11-2-16,-5-15-2 16,2 0-2-16,13 0-16 15,-7-23-59-15,16-2-103 16,32 3-2031-16</inkml:trace>
  <inkml:trace contextRef="#ctx0" brushRef="#br0" timeOffset="209141.837">13996 13079 2830 0,'0'0'398'0,"0"0"-306"0,0 0-10 16,0 3-23-16,0-1 1 15,0-2-28-15,0 0-3 16,0 6 5-16,0-6 1 16,0 0-6-16,6 4-6 15,10-4-5-15,5 0-4 16,21 0 0-16,6 0-3 15,22 0-4-15,2 0 2 16,13 0-6-16,5 0 1 16,7-10 1-16,-4 5 1 15,1 1 0-15,-13-2-3 0,-17 0-3 16,-13 4 2 0,-18 2-2-16,-24-6 0 0,3 6-1 15,-12 0-5-15,0 0-3 16,0 0-6-16,0 0-14 15,-12 0-36-15,3 0-103 0</inkml:trace>
  <inkml:trace contextRef="#ctx0" brushRef="#br0" timeOffset="-211204.296">9865 12140 3191 0,'0'0'207'0,"0"0"-136"0,0 2-43 16,9 3-15-16,18 10 12 15,6 5-1-15,21 1-3 16,-2 5 7-16,8-2 2 16,3 2-8-16,-2-6-10 15,2-1-4-15,-3 1-3 16,-2-6-5-16,-13 1-7 15,0-5-11-15,-11-5-23 16,2 4-8-16,-9-9-62 16,0 0-133-16,-12 0-2003 0</inkml:trace>
  <inkml:trace contextRef="#ctx0" brushRef="#br0" timeOffset="-210835.444">10501 12220 3192 0,'0'0'192'0,"0"0"-127"16,0 0-30-16,0 0 0 15,0 0-23-15,9 9-5 0,4 9 6 16,-4 0 3-1,15 4-2-15,-15 6-3 0,6-2-6 16,6 0-2-16,-3 1-2 16,-3-1-1-16,-3-6 0 15,0-2 1-15,-6-6 0 16,0-1-1-16,-6-5 0 16,0-3 4-16,0 3 7 15,-24 5 1-15,-9 4-4 16,-15 7-3-16,-1 4-3 15,-17-4-2-15,9 3 0 16,-13-5-13-16,22-2-50 16,15-16-160-16</inkml:trace>
  <inkml:trace contextRef="#ctx0" brushRef="#br0" timeOffset="-202512.908">7652 14577 2078 0,'-12'11'145'0,"-9"-1"-119"0,15 4 24 15,0-6 639-15,0-1-462 16,6-1-139-16,0-6-19 16,0 0-7-16,0 0-8 15,0 0-24-15,0 0-1 16,0 0 2-16,12 0-12 15,15 2 1-15,6 4 12 16,19-2 2 0,5-2-9-16,9 1-9 0,7 3-8 15,-13-3-1-15,16 0-7 16,-4 0-2-16,-15 3-16 16,1-4-13-16,-4 1-26 0,-6-3-34 15,-5 0-97-15,-10 0-1359 16</inkml:trace>
  <inkml:trace contextRef="#ctx0" brushRef="#br0" timeOffset="-202143.328">8165 14421 2161 0,'0'0'174'16,"0"0"558"-16,0 0-567 0,0 3-92 16,15 9-13-1,1-4-6-15,8 3-23 0,0 6-15 16,3-6-1-16,0 7 5 16,-12-4-4-16,12 6-6 15,1-1-3-15,-1-1 0 16,0-2-1-16,-9-1-6 15,3 0 1-15,-3-4 3 16,-12 1-4-16,0-6 0 16,-6 0 0-16,0 0 0 15,0 8 0-15,-6 1 19 16,-18 9-7-16,-9 2-4 16,0 0-8-16,-25 6-4 0,4-2-53 15,3-16-137-15</inkml:trace>
  <inkml:trace contextRef="#ctx0" brushRef="#br0" timeOffset="-199539.963">11072 14958 1926 0,'0'0'251'0,"0"6"-113"16,0-5 583-16,0 6-486 15,0-7-120-15,0 0-31 16,0 0-30-16,0 0-20 15,0 0-9-15,15 0-4 16,-3 0 2-16,3 0 2 16,12 0-4-16,12 3 4 15,4-3-5-15,14 3-5 16,19 0-3-16,-4 0 0 16,19 0-4-16,-7 2-2 15,7-5-3-15,-7 0 0 16,1 0 2-16,-13 0-1 0,-9 0-1 15,-17 0-1-15,-13 0-2 16,-6 0 4-16,-15 0-3 16,-12 0-1-16,0 0 0 15,0 0-3-15,0 0-9 16,0 0-25-16,-6 0-88 16,0-11-567-16</inkml:trace>
  <inkml:trace contextRef="#ctx0" brushRef="#br0" timeOffset="-190677.338">19314 15967 921 0,'0'0'1072'0,"-3"0"-819"16,-3 0-243-16,0 8 16 0,6 4 636 16,-6-6-464-16,6-3-139 15,0-3 0-15,0 4 22 16,0-4-17-16,0 0-22 15,0 0-12-15,0 0 6 16,0 0-1-16,0 0-15 16,0 0-2-16,0 0 3 15,0 0-8-15,0 0 1 16,0 0-3-16,0 0-5 16,0 0 2-16,0 0-2 15,0 0 1-15,0 0-6 16,0 0-1-16,0 0 2 15,0 0 1-15,0 1 4 16,0 5-7-16,0 4 5 0,0 1-1 16,0 1 1-16,0 3-1 15,0-4-1-15,0 4-2 16,0-3 3-16,6 2 0 16,6 1 1-16,3-3-1 15,-2 0-1-15,-4-4-3 16,0 1 2-16,9-4-1 15,3 1 2-15,0-2-3 16,-6-4-1-16,15 0 0 16,-6 0 1-16,10 0 3 15,-1 0-3-15,-3 0 0 16,3-6-1-16,-3-3 1 16,7 3-3-16,-13 1 3 15,3 5 0-15,0 0 0 0,-9 0 0 16,9 0 0-16,1 0 1 15,-7 5 3-15,3 10-4 16,-6-1 0-16,9 7 0 16,-9-3-1-16,-3-2 1 15,-3 6 0-15,6-5 0 16,-8 1 0-16,-1-4 0 16,0-6 0-16,-9 3 0 15,6-10 3-15,0-1-3 16,-6 6 0-16,0-6 5 15,0 0-3-15,0 0 5 16,0 0-3-16,0 0 1 0,0 0-5 16,0 0 3-16,0 0-1 15,0-7-2-15,0-6 1 16,0-5-1-16,15 2 0 16,-3-5 0-16,6-3 0 15,6 0-3-15,12 8 0 16,-2-5 3-16,5 6-5 15,0 0 5-15,-6 7-2 16,9 2 1-16,-8 0 1 16,-1 6 0-16,0 0 0 15,0 0 0-15,-3 0 0 16,1 14-1-16,11 1 1 16,-3 0 0-16,12-7 4 0,-2 4-4 15,11-12 2 1,3 0 0-16,7 0 1 0,-13-14 0 15,-5-18-3-15,2-3 1 16,-18-10-1-16,0 2 1 16,-18-5-1-16,-6 6-1 15,-12-17-9-15,0 8-28 16,-18 10-204-16</inkml:trace>
  <inkml:trace contextRef="#ctx0" brushRef="#br0" timeOffset="-185342.455">8612 16656 1886 0,'0'0'1011'15,"0"0"-848"-15,0 0-108 16,-3 0-5-16,-3 0-17 15,-6 0 175-15,-3 0-147 0,-6 0-32 16,12 0 18-16,-19 0 1 16,1 0-16-16,-3 0-13 15,-9 0-5-15,-15 0 3 16,-1 0 4-16,-5 0-9 16,-7 0-1-16,-5-5-1 15,0 5-2-15,2-1 3 16,-5 1-4-16,-1-5 2 15,-2-1-6-15,2 4 1 16,-8-4 2-16,-4 0-2 16,-2 0 1-16,-13 3 2 15,-2-2-1-15,2-3-2 16,-9-7 3-16,-5 3 0 0,2-6-1 16,-3-2-4-1,-12 2 2-15,1-9 2 0,-4-2-4 16,-3-3-2-16,0-2 0 15,6-7 5-15,7 2-3 16,11-5 2-16,6-3 0 16,10-2 1-16,8-1 0 15,4 1-5-15,8-4 0 16,-2 0 0-16,8 0 1 16,-2 3-1-16,-1-5 0 15,16 0 0-15,-9 2 0 16,8 0 2-16,1-4-2 15,0 9 0-15,-1-9 0 16,16 2 2-16,-9 0-2 16,6-4-2-16,-4 0 2 0,13-1-2 15,3-2 2 1,6-6 0-16,-7-2 0 0,10-1 0 16,-3-4 0-16,3-3-2 15,-9-2 1-15,6-5-2 16,-4-3 3-16,16 1-3 15,-3-5 3-15,3-4-3 16,3 2 0-16,12 4 0 16,0-5 3-16,0 5-1 15,0-7-1-15,0-2 1 16,12-7 0-16,6 2 1 16,3-7 0-16,13 1 4 15,-7 9-4-15,12-1 0 16,-9 4 0-16,15 7-1 0,-5 2 1 15,14-2-1-15,-12-1 1 16,7-1 2-16,2 11-1 16,-6-3-1-16,6 0 0 15,-8 6-1-15,5 0 1 16,6 6 2-16,4-3-2 16,2 5 0-16,-6-2-1 15,22 4 1-15,2 1-1 16,-2-2 1-16,2 9 0 15,4-2 1-15,-7 8 3 16,-5 0-4-16,-7 5 0 16,-3 1 1-16,-2-4-1 15,2-4 0-15,3-4 4 0,-5 3-3 16,11-3 0-16,-12 1-1 16,4 6 0-16,-7 1 0 15,1 8 0-15,-7 1 1 16,-6 3-1-16,0 7 1 15,-5-5-1 1,-10 17 0-16,0-5 0 0,-6 7 0 16,3 1 0-16,-6 6 1 15,-3-6-1-15,3 8 0 16,-12-4 0-16,10 7 0 16,-16 5 0-16,0-1 0 15,0 4-1-15,0 0-6 16,0 0-7-16,0 0-16 0,-9 0-12 15,-4 0-46 1,-20 13-50-16,-9 0-171 0,21-6-1062 16</inkml:trace>
  <inkml:trace contextRef="#ctx0" brushRef="#br0" timeOffset="-184920.557">5778 10655 2998 0,'0'0'351'15,"0"0"-242"-15,0 0-54 16,0 0-12-16,0 0-2 16,0 0-20-16,9 0-13 15,0 0 2-15,12 0 10 16,6 0 7-16,13 0-5 15,-1 0-9 1,12 0-5-16,0-6-2 0,-8 3-6 16,5 3 0-16,0 0 1 15,-11 0-1-15,2 0 1 16,-12 0-1-16,6 0 1 16,-15 0-1-16,0 0 0 15,-3 0 0-15,-2 3-5 0,2 17-3 16,-15 7 5-1,0 9 3-15,0 13 0 16,0 12 5-16,0 3-3 0,-22 4 1 16,1 5-3-16,3-9 2 15,0 2-2-15,-6 13-21 16,21-18-66-16,-3-20-174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0" max="32767" units="cm"/>
          <inkml:channel name="Y" type="integer" min="0" max="32767" units="cm"/>
          <inkml:channel name="F" type="integer" min="0" max="4095" units="deg"/>
          <inkml:channel name="T" type="integer" min="0" max="2.14748E+0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7-29T07:57:21.4800000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24319 1418 2999 0,'-4'12'330'0,"-8"-8"-174"16,-3 4-106-16,-3 5-22 16,-3 3-9-16,-3 14 1 15,-3 20-4-15,-6 26 3 16,-4 26 1-16,-2 50 0 15,0 47-4-15,6 45-1 16,21 2-7-16,12-48-5 16,0-58-2-16,12-54-1 15,21-20-2-15,12-1-9 16,61-18-28-16,-4-15-82 0,-5-32-1352 0</inkml:trace>
  <inkml:trace contextRef="#ctx0" brushRef="#br0" timeOffset="3716.28">24684 2210 916 0,'0'0'1026'0,"-9"0"361"15,9 0-1301-15,-9 0-57 16,9 8-19-16,-6 16-10 0,-7 11 3 15,7 18-2 1,-6 8 5-16,12 3-5 0,0-3 2 16,0-1-2-16,0-14-1 15,6-18 0-15,19-12-5 16,-1-16-14-16,3 0 13 16,3-17 6-16,3-30-15 15,3-12-18-15,-2-3 2 16,-10-2-2-16,-3 5 16 15,-9 6 17-15,0 19 28 16,-12 8 39-16,0 17 5 16,0 9-35-16,0 0-37 15,0 35 0-15,0 14 1 16,0 13 6-16,0 2-6 16,0-2-1-16,0-10 0 0,6-16 1 15,9-17 3-15,0-16-4 16,9-3-5-16,-5-10 5 15,14-28-11-15,-6-13-6 16,-6-7-16-16,3 5 13 16,-12 3 12-16,-6 16 8 15,0 7 8-15,-6 15 29 16,0 10 11-16,0 2-35 16,0 0-13-16,0 7-5 15,0 14-3-15,0 5 5 16,0 4-4-16,6 0-8 15,22-4 1-15,5 0-4 16,3 0-13-16,6-3 1 0,-9-2 11 16,-14 3 9-1,-7-4-18-15,-6 4 15 0,-6-7 13 16,0 3 0-16,-12-1 0 16,-13-12 0-16,4-3 13 15,3-4-7-15,-3 0 14 16,6-20-10-16,9-12-1 15,3-7-5-15,3-5 2 16,0 3-6-16,9 3-9 16,27 6 9-16,-6 6 3 15,-2 7-3-15,11 12 0 16,-6 3 0-16,-9 4 6 0,3 0-6 16,0 10 6-1,-15 13 0-15,-2 3-1 0,-1 0 6 16,0-2 3-16,-9 2-4 15,0 0-10-15,0-2 0 16,0-4-24-16,0-20-53 16,0 0-105-16,12-2-427 0</inkml:trace>
  <inkml:trace contextRef="#ctx0" brushRef="#br0" timeOffset="3844.118">25544 2051 2161 0,'-6'0'118'16,"0"9"660"-16,6 9-646 16,0 19-132-16,0-7-18 0,6-8-274 15</inkml:trace>
  <inkml:trace contextRef="#ctx0" brushRef="#br0" timeOffset="4532.829">25740 2391 2184 0,'0'11'958'16,"0"1"-728"-16,0-9-164 15,0 3-23-15,0 0-22 16,0 2-7-16,0 7-6 16,0 3-4-16,0-1-4 15,0 4 1-15,0 0 0 16,0-7-1-16,0-2-8 15,0-10-3-15,0-2 6 0,12 0 5 16,3-2 0 0,-3-19-19-16,9-3-18 0,-9 11 11 15,13 0 18-15,-13 10 7 16,9 3 0-16,-9 0-8 16,3 0 3-16,-3 3 6 15,9 3 1-15,-12 2 8 16,6-8 1-16,3 0 1 15,4 0 0-15,5-23-9 16,-3-9-2-16,3 0-14 0,-9 0-8 16,3 3 16-16,-12 9 6 15,-9 10 10 1,0 5 21-16,0 5-22 0,-9 0-1 16,-12 9-8-16,-12 17 0 15,6 6 5-15,6-3-5 16,6 3 0-16,3-9 3 15,12-8-2-15,0-6-1 16,6-2 1-16,15-7-1 16,9 0 16-16,-6 0-8 15,18 0 0-15,-9 0-2 16,7 28 3-16,-10 18-9 16,9 19 0-16,-15 15 6 15,3 4-5-15,-11 1-1 16,-16-2 3-16,0-10-2 0,0-9 7 15,-34-9 11-15,1-14 5 16,-12-22 0-16,-3-19-5 16,5 0 7-16,4-36-6 15,6-26-9-15,15-14-1 16,12-11-10-16,6-2-28 16,30-21-19-16,15 21-54 15,9 14-273-15</inkml:trace>
  <inkml:trace contextRef="#ctx0" brushRef="#br0" timeOffset="5031.466">27436 2245 2052 0,'-27'0'1243'0,"12"0"-1138"16,-18 6-70-16,0 14-14 15,8 6-12-15,-2 3-1 16,0 8-8-16,15-1-2 16,0 2-6-16,3-9 7 15,9-11-11-15,0-4-13 16,9-8-31-16,9-6-37 15,9 0 57-15,-6-7 36 16,4-18 6-16,-7 5-1 16,0 8 1-16,-9 3 5 15,3 9 11-15,-9 0-16 16,9 6-6-16,0 15-3 0,6 2-18 16,6-2-10-16,19-13-17 15,-4-2-227-15,-6-6-587 0</inkml:trace>
  <inkml:trace contextRef="#ctx0" brushRef="#br0" timeOffset="5432.762">27732 2358 232 0,'0'0'1642'16,"0"0"-1329"-16,-24 0 685 16,9 9-832-16,-12 6-105 15,9-4-35-15,-4 13 0 16,4 2-4-16,6 6-1 15,3 1-16-15,3 2 0 0,6-7-5 16,0-3-5-16,15-17-10 16,15-8-17-16,4 0 9 15,5-41-4-15,0-24-19 16,-12-16-42-16,-9-12 7 16,-12-13 81-16,-6-2 21 15,0-1 67-15,-6-1-16 16,-12 4-9-16,-6 15-3 15,15 21-6-15,-6 23-8 16,6 24-8-16,9 23-22 16,0 8-16-16,0 48-8 15,0 32 4-15,0 22 4 16,18 26 0-16,-3 1 0 0,9-8-20 16,6-16-8-1,7-21-2-15,17-28-51 0,18-38-65 16,-5-23-197-16,-16-3-478 15</inkml:trace>
  <inkml:trace contextRef="#ctx0" brushRef="#br0" timeOffset="6734.803">28173 2283 1365 0,'0'-4'460'15,"0"-2"897"-15,-15 4-1169 16,6-1-83-16,-10 3-51 16,4 0-32-16,-3 3-15 15,-12 23-6-15,3 12 3 16,12 0 1-16,-6 8-2 0,3-7-3 15,9 1 0 1,9-9-3-16,0-11-11 0,0-6-12 16,9-14-21-16,24 0 8 15,-3-8 10-15,9-34-18 16,-6-10-20-16,1-10 23 16,-7-6-2-16,-9-12 13 15,-6-9 25-15,-6-5 8 16,-6 1 48-16,0-1 43 15,0 15-1-15,-6 18-1 16,0 20-33-16,0 21-9 16,-3 16-37-16,9 4-10 15,-3 12-16-15,-3 43 11 16,-3 24 5-16,9 16 0 16,0 9 5-16,0 2-4 0,0-9-1 15,18-12 1-15,3-15-1 16,6-26 0-16,-9-15-10 15,0-15-12-15,-3-14 11 16,13 0 11-16,-10-35 0 16,9-5 0-16,-18-7-2 15,9 6 2-15,-12 6 1 16,-6 13 8-16,0 14 4 16,0 6-7-16,0 2-6 15,0 0-8-15,0 9 1 16,0 17 7-16,0 2-8 15,0 4-2-15,3-5-2 16,18 0-8-16,0-4-15 16,3-6 18-16,-2 7 11 15,-4-3 5-15,3-4 1 0,-15 6-7 16,6 1-2-16,-12-1 8 16,3-9 1-16,9 2 0 15,-6-11 7-15,0-5 12 16,12 0 6-16,9-3 14 15,-2-26-24-15,17-15-11 16,-6-2-4-16,0-13-5 16,-3 4-1-16,-8-2 3 15,-13 15 3-15,-6 9 17 16,-6 13 17-16,0 7-2 0,-6 13-7 16,-16 0-13-1,4 13-10-15,0 19 1 16,3 9-3-16,3 6-1 0,12-8-8 15,0 0 3-15,0-10 5 16,15-8-2-16,15-15 3 16,1-6 9-16,11 0 0 15,-3-27-6-15,3-7-3 16,1-7-5-16,-4-4-2 16,-21 13 6-16,-6 5 1 15,-6 17 11-15,-6 4 8 16,0 6-8-16,0 0-8 15,-6 0-3-15,0 10-4 16,0 17 4-16,-3 3 0 16,9-2-8-16,0-1-6 0,0 0 5 15,15-10 0-15,6 4-4 16,0-4 4-16,3-5 3 16,-15 2 2-16,0-5 1 15,-3 0 3-15,-6-3-9 16,0 6 3-16,0-6 4 15,-6 2 2-15,-18 7 14 16,3-3-3-16,-6 0-2 16,9-4-2-16,0-1 2 15,18-7 2-15,0 0 6 16,0 0 6-16,0-13 0 16,30-15-18-16,3-17 2 15,12 1-4-15,1-5-2 0,-1-1-1 16,0 3-1-1,-15 5-2-15,4 10 0 16,-10 10 3-16,-21 9 0 0,-3 12-1 16,0 1-5-16,0 0-1 15,-12 0 3-15,-6 20 3 16,12 2 0-16,6 4-1 16,0 1-7-16,0-1-2 15,24 0 9-15,9-1 2 16,6-8 2-16,-9 3 1 15,1-5-1-15,-13 0-1 16,-6-1-1-16,-12-2-4 16,0 5-2-16,-6 1-10 15,-40 8-31-15,7-2-19 16,-6-9-113-16</inkml:trace>
  <inkml:trace contextRef="#ctx0" brushRef="#br0" timeOffset="7568.118">29567 1288 2236 0,'0'-4'1209'0,"0"2"-1106"15,0-4-14-15,3 6-48 16,33 0-26-16,10 2-5 16,17 39 4-16,15 17-8 0,13 26-2 15,-7 17-2 1,-11 19-2-16,-16 12 3 0,-8 12-3 16,-37 8-2-1,-12 0 2-15,-12-3 0 0,-49-5 0 16,-17-18-2-16,-19-16-5 15,-27-19-19-15,25-33-72 16,23-35-716-16</inkml:trace>
  <inkml:trace contextRef="#ctx0" brushRef="#br0" timeOffset="14753.326">12599 4579 2720 0,'-9'9'76'0,"9"1"535"0,0-3-513 15,0 0-45-15,0-4 0 16,0-3-5-16,0 0-17 16,0 0-19-16,21 0-5 15,-3 0 5-15,21 0 4 16,13 0 3-16,20-3-5 15,19-17-1-15,17-4-4 16,19 1 1-16,-3-3-3 16,-15 1-3-16,-10 5-4 15,-32 14 0-15,-25 4-3 16,-21 2-18-16,-15 0-50 16,-6 0-247-16</inkml:trace>
  <inkml:trace contextRef="#ctx0" brushRef="#br0" timeOffset="16901.602">10163 5309 2396 0,'-6'2'707'16,"6"2"-531"-16,0-2-99 15,-6-2-12-15,6 0-8 0,0 3-14 16,0-3-17-16,0 0-11 16,0 2 1-16,0 2-5 15,6 7-1-15,0-5 0 16,15 6 4-16,-5 0 1 15,14 0 2-15,0-4 3 16,12 4-2-16,16-7-2 16,-4-5-7-16,21 0 0 15,1 0-6-15,-1 0-3 16,-11-2-6-16,-4-16-21 0,3-8-48 16,-17 3-102-1,-13-1-1682-15</inkml:trace>
  <inkml:trace contextRef="#ctx0" brushRef="#br0" timeOffset="18981.198">9644 6248 3313 0,'0'0'134'0,"0"0"-72"15,0 0-24-15,0 0 34 16,0 0-31-16,6 0-38 16,9 0-2-16,22 0-1 15,8-11 6-15,18-4 1 16,13-9-1-16,8-3 3 15,7-5 1-15,-1 0-1 16,-8 1-5-16,-13-2-4 16,-11 1-19-16,-13-9-37 15,-12 9-101-15,-21 6-1909 0</inkml:trace>
  <inkml:trace contextRef="#ctx0" brushRef="#br0" timeOffset="26751.859">8582 6781 2443 0,'0'0'31'0,"0"0"839"15,-6 0-737-15,6 0-59 16,0 0-22-16,0 0-18 16,-6 0-13-16,6 0-9 15,-6 0-6-15,-3 0-2 16,-9 0 1-16,-13 18-5 15,-11 2 1-15,0 11-1 16,-12 13 1-16,-1-3-1 16,25 4-1-16,3-5-6 0,24 1-8 15,3-3 0-15,0 1-1 16,3-7-3-16,27 0-1 16,12-6 6-16,-2 4 10 15,-7-4 4-15,-3 0 4 16,0 0-1-16,-18 3-3 15,-6 4 0-15,-6 6 0 16,0 3 5-16,-6 9-2 16,-27 2 2-16,-3-1 5 15,6 1-2-15,-4-4-3 16,4-10 3-16,6-7-1 16,15-5 0-16,3-16-1 0,6-2-3 15,0-7-3-15,0 2-13 16,12-4 7-16,9 2 6 15,-3 8 3-15,6 0-3 16,-2 9 0 0,5 7-3-16,-18 6-2 0,9 17 2 15,-18 10 3-15,0 12 0 16,0 13 3-16,-18 13 2 16,-12 2-5-16,2-3 3 15,4 5-1-15,6-17 2 16,-3-8 1-16,15-6-1 15,6-7-1-15,0-9 0 16,0-7-3-16,0 0 0 16,9-6-1-16,15-5-9 0,6-8-1 15,19-7-7-15,41-21-10 16,-14 0-57-16,5-23-450 16</inkml:trace>
  <inkml:trace contextRef="#ctx0" brushRef="#br0" timeOffset="27852.739">11322 7211 2565 0,'-9'8'23'0,"9"1"759"0,0-6-659 16,0 6-52-16,0-9-15 15,0 0-13-15,0 0-15 16,15 0-12-16,7 0-6 16,-1 0-5-16,36 0 3 15,0 0 4-15,22 0-4 16,11 0-2-16,1-9 0 15,8-3 0-15,-5 1-1 16,-3-5-2-16,-16 5-3 16,-18 0-2-16,-11-4-14 15,-19 0-47-15,-21-1-182 0</inkml:trace>
  <inkml:trace contextRef="#ctx0" brushRef="#br0" timeOffset="30377.448">11519 8167 2200 0,'0'15'228'16,"0"-4"299"-16,0-2-205 16,0-3-195-16,0-6-48 15,0 0-31-15,0 0-13 16,12 0-13-16,0 0-8 15,21 0-2-15,0 0-3 16,12 0 0-16,4-6 1 16,5-3-6-16,-6 2-2 15,10 1-2-15,-13-7-15 0,12 1-28 16,-9 4-57 0,-23-6-466-16</inkml:trace>
  <inkml:trace contextRef="#ctx0" brushRef="#br0" timeOffset="33217.513">13891 8279 1088 0,'-12'12'1048'0,"-9"-1"-902"0,-7 7-87 16,7-6 634 0,-12-4-535-16,6-4-107 0,-9-4-16 15,15 0 20-15,-22 0-13 16,-5 0-12-16,0-10-5 16,2-4 21-16,-5-6 9 15,0-4-14-15,-3-3-11 16,2 1 4-16,7-4-23 15,-9 2-3-15,11-4-4 16,-5 0-1-16,6-1-2 16,3-2 2-16,2 3 2 15,22 0 3-15,-6-7 5 16,15 7-1-16,6-5-3 16,0-2-1-16,0-7-8 15,9-1 0-15,24 2 0 16,4-1 0-16,2 2 0 0,12-2-3 15,-6 4-2-15,16 1 2 16,2 2 1 0,1 5 2-16,8 1-3 0,12 1 3 15,-2 3 0-15,12 6 0 16,-1 0 0-16,4 8 2 16,-1 3-2-16,-2 4 0 15,-10 8 0-15,1 0-2 16,-10 0 0-16,-11 6 1 15,-7 17-6-15,-6 3-1 16,-20 9-5-16,2 0 1 16,-12 13 1-16,-15-1-4 0,0 7 6 15,-6 8 9-15,0 6 0 16,-12-1 0-16,-21 2 5 16,-13 4-2-16,-14-1 3 15,-9-3-2-15,-10 2 0 16,-11-6 3-16,-4-7-5 15,3-5 2-15,7-16-4 16,12-10-11-16,-13-27-34 16,22 0-97-16,14-27-1148 0</inkml:trace>
  <inkml:trace contextRef="#ctx0" brushRef="#br0" timeOffset="56736.466">15445 9104 2008 0,'-12'9'258'16,"-3"0"-219"-16,12 3-9 15,-9-1 666-15,6-7-496 16,6-2-100-16,-9-2-29 16,9 0-3-16,0 0-16 15,0 0-20-15,0 0-8 16,-6 0-7-16,6 3 1 16,0-3 0-16,0 0 3 15,0 0-3-15,0 0-3 16,0 0-2-16,0 0-2 15,0 0-4-15,0 0 1 16,0 0 0-16,0 0-2 0,15 0 2 16,3 0-1-16,9 3 1 15,18-3 1-15,19 0 0 16,11 0-3-16,25 0-2 16,15 0 3-16,2 0 1 15,16-15-3-15,-9 1 1 16,-13-1-4-16,-20 3 0 15,-25 0-2-15,-23 7 3 16,-13-4-3-16,-12 6 0 16,-18 3 0-16,0-3-8 15,0-11-16-15,0-7-33 16,-21-5-263-16</inkml:trace>
  <inkml:trace contextRef="#ctx0" brushRef="#br0" timeOffset="59036.298">16163 7808 1260 0,'0'0'854'15,"0"0"-666"-15,0 0 281 16,0 0-13-16,0 0-335 15,0 2-43-15,0-2-27 16,0 4-9-16,0-2-19 16,0 4-10-16,0 7-10 15,0 4-3-15,0 6 0 0,-12 12 6 16,-9 3 5-16,0 3 3 16,3 3-5-1,0-7-3-15,-6 0-2 0,15-9 1 16,3-2 1-16,0-7 0 15,-6-11 3-15,12-4 2 16,0-3 3-16,0-1-3 16,18 0 5-16,6 0-4 15,9 0-5-15,12 0-3 16,10 0-4-16,-4-5-8 16,-9-3-19-16,13 2-18 15,5-14-15-15,-15 1-74 16,-6 4-473-16</inkml:trace>
  <inkml:trace contextRef="#ctx0" brushRef="#br0" timeOffset="59335.73">16254 7954 2527 0,'0'0'25'0,"0"0"586"16,0 0-416-16,0 0-118 15,0 6-26-15,0 3-17 16,0 5-5-16,0 10-8 16,0 8 1-16,0 10 3 0,0 10-3 15,0 3-3-15,0 1-8 16,0 0-7-16,0-4-1 15,0-9-3-15,0-7-5 16,0-15-44-16,0-13-87 16,3-8-584-16</inkml:trace>
  <inkml:trace contextRef="#ctx0" brushRef="#br0" timeOffset="60109.06">16824 7873 2537 0,'0'0'108'0,"0"0"598"16,0 0-574-16,0 2-83 16,0 6-17-16,0 2-14 15,-3 7-12-15,-12 3-1 16,3 13 1-16,-6 11 8 15,-9-3 1-15,-6 3-9 0,9-7-3 16,-4-1-3-16,7-8-7 16,3-1-19-16,9-15-21 15,6-10-76-15,3-2-468 0</inkml:trace>
  <inkml:trace contextRef="#ctx0" brushRef="#br0" timeOffset="60318.147">16616 7875 2457 0,'0'0'29'0,"0"0"734"15,0 18-621-15,0 2-88 0,0 1 9 16,0 5-8 0,21 6-8-16,0 3-14 0,-2-3-16 15,8-3-10-15,-3-2-7 16,-3-9-11-16,18-8-51 15,-6-10-96-15,-8 0-746 0</inkml:trace>
  <inkml:trace contextRef="#ctx0" brushRef="#br0" timeOffset="60812.541">17214 7632 2312 0,'0'6'1037'0,"-3"6"-903"0,3-1-98 16,-6 12-25-16,0 4 15 16,-3 7 12-16,-3 15-17 15,-10-7-7-15,10 5-6 16,-3-6 1-16,6-5-5 15,9-7 0-15,-6-5 3 16,6-10 5-16,0-8-4 16,0-6 1-16,0 0 2 15,0 0 0-15,0 0 3 16,15 0 0-16,9 0-3 16,1 0-5-16,8 0-2 15,3 0-4-15,-3 0-1 0,9 0-9 16,-11-12-28-1,11-2-55-15,-9-1-92 0,-6 0-781 0</inkml:trace>
  <inkml:trace contextRef="#ctx0" brushRef="#br0" timeOffset="61068.238">17238 7782 2356 0,'0'6'166'0,"0"14"435"15,0 1-441-15,0 7-66 16,0 2-11-16,0 5-9 0,0 6-33 16,0 3-9-16,0-1-8 15,0 1-11-15,0 1-7 16,0-4-6-16,0-7 0 15,0-1-37-15,-9-9-54 16,9-16-143-16</inkml:trace>
  <inkml:trace contextRef="#ctx0" brushRef="#br0" timeOffset="61451.306">17570 7719 1478 0,'6'0'785'16,"6"0"282"-16,0 6-937 16,3 4-71-16,6-2-4 15,3 0-2-15,1 10-22 16,2-3-14-16,0 9-11 15,-12-2-3-15,0 3-3 16,-6-5 0-16,-9 3-4 16,0-2-1-16,0 0-3 15,-15-7 8-15,-21 1 0 16,-6-9 0-16,-7-4-2 16,1-2 2-16,3 0 0 15,12-26 3-15,8-10 1 0,10-4-4 16,9 0-12-16,6-1-5 15,0-2-22-15,46 9-21 16,5 7-86-16,-12 7-541 0</inkml:trace>
  <inkml:trace contextRef="#ctx0" brushRef="#br0" timeOffset="75302.124">11908 9256 2282 0,'-12'8'82'16,"-6"2"-56"-16,15 4 552 15,-9-7-354-15,-4-7-127 16,13 0-18-16,-12 0-11 15,-9 0-22-15,3 0-21 16,-6 0-1-16,-9 0-9 16,-16 0-6-16,19 0-4 15,-15 0-2-15,-3-3 3 0,2-9 2 16,1-4 6 0,3 0 8-16,-10-4-5 0,4-11-2 15,0 2-7-15,3-5 7 16,11 1 2-16,10-1 1 15,0-2-3-15,15-1-1 16,6-11-3-16,6 1-2 16,0 0-6-16,0-6-3 15,6 1 0-15,15 5 0 16,3-2 0-16,6 2 0 16,13 2 2-16,-4 1-1 15,12 2-1-15,10 0 0 0,2 4 1 16,3 3-1-16,7 3 0 15,5 6 0-15,-2 2 1 16,2 3-1-16,1 13 0 16,-4 1-1-16,1 7-1 15,-7 0-4-15,-9 13-3 16,-2 16 2-16,-7 11-5 16,3 5 8-16,-8 5 1 15,-1 1-2-15,-6-1-2 16,-6 4-8-16,-15-5 8 15,-12 1 0-15,-6-3 3 16,0 5 2-16,-21 2 2 16,-15 0 5-16,-24 3 4 0,-10-9 2 15,-8 9-2-15,-7-8 1 16,-14 2-6-16,8-8-4 16,1-8 0-1,11-5 1-15,19-10-1 0,24-20-13 16,8 0-47-16,10-30-201 0</inkml:trace>
  <inkml:trace contextRef="#ctx0" brushRef="#br0" timeOffset="125439.094">8838 10036 1942 0,'0'1'222'0,"0"12"-192"15,0-7 600-15,0 0-352 16,0-4-162-16,0 1-22 15,0-3-15-15,0 0-13 16,0 0-16-16,0 0-15 16,0 0-6-16,0 0 6 0,0 0-5 15,0 0-7 1,6 0-6-16,3 3-1 0,7-3-2 16,11 6 3-16,18 0-2 15,6-4-2-15,16 2-2 16,17-1 1-16,13-1-1 15,2 2 1-15,4-4-4 16,0 0-2-16,-4 0-2 16,-17 0-1-16,-7 0-3 15,-11 0 0-15,-4 0 2 16,-9 0 0-16,-12 0-1 16,-2-6-1-16,-7-1 0 15,-3 5 0-15,-3-2 0 16,-6 2-4-16,-6-4-7 15,16-6-18-15,-10 0-54 0,-9-4-247 0</inkml:trace>
  <inkml:trace contextRef="#ctx0" brushRef="#br0" timeOffset="128801.649">9026 8861 2023 0,'0'0'161'0,"0"0"949"15,0 0-955-15,0 0-103 16,0 0-19-16,0 0-8 15,0 3-14-15,0 11-11 16,0 5-1-16,0 9 1 16,0 14 3-16,6 1-2 15,-3 8 2-15,9 1 0 0,-12-3-3 16,0 7 8 0,0-6-4-16,0 1-3 0,0-11 1 15,0-5-1-15,0-6-1 16,-12-9 3-16,9-10-3 15,3-2 5-15,-6-8-2 16,6 0 4-16,0 0 15 16,0-14-1-16,0-13-11 15,0-6 2-15,0-1-6 16,0 2-2-16,9 3-4 16,15 1 0-16,0 8-1 15,3 11-1-15,-6 3-1 16,0 6-11-16,3 0-15 0,-5 6 3 15,-1 15 8 1,-3 3 10-16,-3-2 4 0,-12 5-6 16,0-3-2-16,0-3-12 15,-12-3 17-15,-21 2 7 16,-1-9 0-16,-5 1 0 16,9-9 0-16,-3-3-1 15,6 0-3-15,8-21-59 16,10-9-113-16,9 2-2126 0</inkml:trace>
  <inkml:trace contextRef="#ctx0" brushRef="#br0" timeOffset="129381.196">9391 9248 2100 0,'0'14'238'16,"0"0"122"-16,0-2 51 16,0-5-289-16,0-5-59 15,0 2-27-15,0-4 22 16,12 0-10-16,6 0-8 15,3 0-10-15,0 0-17 16,-3 0-4-16,9-15-9 16,-15-7-10-16,7-1-25 15,-13 0-5-15,-6 6 4 16,0-4-31-16,0 9 11 16,-6 4 32-16,-13 8 8 15,-2 0 15-15,-3 0 1 0,-3 23 4 16,0 9 4-16,9 9 2 15,6 0-4-15,-3 1 10 16,9-5-1-16,6-7 12 16,0-10-1-16,15-8-11 15,9-9-10-15,18-3-5 16,27-15-52-16,-5-17-139 16,-13-7-2357-16</inkml:trace>
  <inkml:trace contextRef="#ctx0" brushRef="#br0" timeOffset="129855.34">9810 9149 2129 0,'0'0'195'0,"0"0"744"15,-3 0-803-15,-12 0-76 16,6 0-36-16,0 0-3 16,-3 5-16-16,-3 9 0 15,-6-2-1-15,12 9-4 16,-6-7 4-16,6 0-4 15,6-2 1-15,3-3 1 16,0 1-2-16,0-6-18 16,0-4-2-16,0 4 7 15,0-4 10-15,12 0 2 16,3 0 1-16,3 0 18 16,-6 0 2-16,3 0-7 0,-3 0-2 15,-6 0-3-15,6 0-3 16,-3 6-5-16,-3 12 1 15,-6-2 5-15,3 15-2 16,6 4-4-16,-9 5 7 16,0 7 5-16,0 3-2 15,0 2-6-15,0 1 2 16,0-3 0-16,0-5-3 16,0-11-3-16,0-5 3 15,0-5-2-15,0-7 3 16,0-11 0-16,0-6 6 15,0 0 10-15,0-6 5 16,12-31-2-16,28-10-23 0,20-57-6 16,-3 14-69-1,-20 8-116-15</inkml:trace>
  <inkml:trace contextRef="#ctx0" brushRef="#br0" timeOffset="143723.82">15518 10050 2486 0,'0'6'0'16,"0"0"56"-16,0 2 169 16,0 0 215-16,0-4-296 15,0-2-66-15,18-2-26 16,15 0-3-16,9 0-19 16,3 0-5-16,7 0-10 15,-1 0 0-15,15 0 2 16,-8 0-3-16,2 0-7 15,-9 0-5-15,1-2-2 16,-13-2-3-16,-6 2-26 0,-12 2-18 16,-3 0-53-16,-12 0-304 15</inkml:trace>
  <inkml:trace contextRef="#ctx0" brushRef="#br0" timeOffset="146529.177">7806 10652 3315 0,'0'3'224'0,"0"3"-170"0,0-4-29 15,0 3-6-15,0-5 16 16,0 1-14-16,0-1-21 15,21 0 4-15,6 0-4 16,16 0 7-16,11 5-2 16,6-5-1-16,1 0-4 15,8 0 0-15,4 0 0 16,-4 0-12-16,-6 0-15 16,-5-6-25-16,2-7-41 15,-12 1-112-15,-23 1-2288 0</inkml:trace>
  <inkml:trace contextRef="#ctx0" brushRef="#br0" timeOffset="146885.229">8304 10465 3329 0,'0'0'179'15,"0"0"-132"-15,0 0-43 16,6 0-3-16,12 0 9 16,9 0-4-16,1 6-3 15,2-1 0-15,-3 8-2 16,6-1-1-16,-12 2 0 16,6 0 1-16,-2 4-1 15,-16-1 0-15,6 1 0 16,-9 2-1-16,-6-2-4 0,0 5 5 15,0 3 0 1,-21 10 0-16,-3 7 4 0,-16 4-4 16,-5 10 3-16,-6-3-2 15,-4 2-1-15,13-3-15 16,0-9-38-16,18-15-96 16,12-13-2691-16</inkml:trace>
  <inkml:trace contextRef="#ctx0" brushRef="#br0" timeOffset="149591.256">13891 10948 2243 0,'-6'14'194'0,"6"-2"176"15,0 0 62-15,0-4-302 16,0-4-46-16,0-4-30 0,0 2-9 15,0-2-15 1,0 0-15-16,0 0 2 0,0 0 2 16,0 4-1-16,0-4-3 15,6 2-2-15,3-2 0 16,9 6 1-16,3 1 3 16,9-5-3-16,9-2 1 15,16 0-8-15,8 0-1 16,10 0 0-16,8 0-4 15,10-2 3-15,8-13 0 0,1-1-1 16,9-1 2 0,-16 0-2-16,-2-1-1 15,-16 1 0-15,-12 4-1 0,-2 2 2 16,-13 0 0-16,-18 2 0 16,-3 3 1-16,1-4-1 15,-16 5 1-15,-9 3-3 16,6 2-2-16,-9 0 3 15,6 0-3-15,-6 0-4 16,0 0-10-16,0 0-11 16,0 0-43-16,0 0-176 0</inkml:trace>
  <inkml:trace contextRef="#ctx0" brushRef="#br0" timeOffset="151885.108">11739 11072 2243 0,'-27'1'657'15,"3"4"-534"-15,-10-5-37 0,-11 0 32 16,6 0-2-16,-9 0-46 15,5-5-23-15,-8-12-10 16,-9-6-2-16,2-6 2 16,1-4-9-16,9-5-4 15,-4-6 7-15,-2-3-13 16,18-2-3-16,-13-8-4 16,16 2 2-16,6 0-4 15,6 3 1-15,6-1-3 16,3 3-1-16,12 1-2 15,0 4-4-15,0-2-3 16,6 3 3-16,21 1 0 16,6 2-2-16,9 5 3 15,13-1-1-15,2 5 2 0,16 2 0 16,5 0-2-16,7 11-2 16,11-2-3-16,-5 7-1 15,8 8-2-15,-2 6-3 16,2 0 6-16,-8 0 3 15,-6 0-2-15,-1 10-6 16,-15 6-4-16,-2 6-2 16,-10 5 3-16,-2 3 3 15,-19 8 1-15,6 8 0 16,-24 10 1-16,0 3 3 16,-18 9-3-16,0-1-2 15,-6 8 7-15,-36 2 3 16,-6-2 0-16,-10 2 3 0,-14-8 3 15,-16-4 5 1,7-6-2-16,-4-12-2 0,7-9-2 16,-1-12-2-16,7-9-3 15,15-13-5-15,-7-4-29 16,7 0-53-16,21-12-117 0</inkml:trace>
  <inkml:trace contextRef="#ctx0" brushRef="#br0" timeOffset="157664.043">7864 11884 2724 0,'18'10'40'0,"-9"-4"262"16,12 0-124-16,12-6-118 15,12 0-8-15,7 0-16 16,8 0-21-16,3 0-10 16,-5-11-5-16,5 0-16 15,13-4-47-15,-25 1-217 16,-12 0-1342-16</inkml:trace>
  <inkml:trace contextRef="#ctx0" brushRef="#br0" timeOffset="158034.545">8304 11659 3115 0,'0'3'226'0,"0"-3"-164"16,0 0-44-16,0 0-2 16,9 3 14-16,18 3-2 15,1 0-9-15,5 5-5 16,-3 1-6-16,3 3 2 15,-6-1-9-15,0 4 2 16,1-3-2-16,-19 5-2 0,6 0-1 16,-15-1 2-16,0 3 0 15,0 2 0-15,0 4 8 16,-18 5-4-16,-16 2-4 16,1 1-7-16,-12 5-26 15,6-9-41-15,6-15-205 0</inkml:trace>
  <inkml:trace contextRef="#ctx0" brushRef="#br0" timeOffset="159775.399">12110 11815 2936 0,'-12'2'226'0,"3"2"-151"16,-3 1-6-16,-6 3 16 0,-3-1-10 15,3 1-33-15,-4-2-22 16,-5 2 0-16,-6 2 3 16,-9-4 1-16,-10 5-7 15,-2-6 0-15,-9 1-3 16,-10 0 2-16,-11-2-4 16,-1-4-8-16,13 0 2 15,-7 0 9-15,16 0-3 16,3-10-6-16,8-12 4 15,7-4-3-15,0-12-1 16,6-4 0-16,-1-10-2 16,13-7-3-16,9-6 2 15,12-4-3-15,6 5-1 0,0-4 1 16,12 6-5-16,27 7 3 16,7-1 2-16,5 6 3 15,9 7-2-15,4-2-1 16,5 13 0-16,13 3 0 15,-4 9 0-15,19 8-3 16,2 3 1-16,4 9 2 16,2 0 0-16,-5 0-6 15,-6 9 2-15,-13 18 0 16,-5 4-4-16,-4 4 4 16,-15 0 2-16,-5 10-5 15,-13-7 4-15,-12 5 2 16,-9 4-3-16,-12 3 4 15,-6 9 0-15,0 4 0 16,-15 6 0-16,-21 0 0 0,-18-1 4 16,-10-4-2-16,-11-5 0 15,-10-6-2-15,7-10 0 16,-16-13-3-16,-24-16-32 16,28-11-36-16,14-3-118 0</inkml:trace>
  <inkml:trace contextRef="#ctx0" brushRef="#br0" timeOffset="164940.905">7861 12663 2103 0,'0'6'467'16,"0"0"351"-16,0 0-750 15,0-6-29-15,0 0-1 16,3 0-6-16,9 0-17 15,0 0-15-15,6 0 0 16,9 0 8-16,6 0 9 16,-3 0 5-16,16 0-4 15,8-6-1-15,-3-4-7 16,7 5-10-16,8 0 3 16,-9-5-3-16,-2 4 0 15,-7 4-5-15,0-2-11 0,-9 4-17 16,-5-3 3-16,-16 3-42 15,3 0-78-15,-15-1-423 0</inkml:trace>
  <inkml:trace contextRef="#ctx0" brushRef="#br0" timeOffset="165286.39">8355 12423 3301 0,'0'0'131'0,"0"0"-102"15,13 0-23-15,8 0 10 16,3 0 3-16,3 0-11 16,-3 9-1-16,3 9-7 15,0-4 0-15,-8 3 1 16,-1 1-1-16,3 0 1 15,-6 3-1-15,3-8-1 16,-15 6-3-16,-3-5-10 16,0 4-8-16,0-3 14 15,-9 11 7-15,-24 0 0 16,-16 7-9-16,13 4-8 16,-9-5-8-16,6 0-47 15,6 7-31-15,5-11-230 0,16-7-1802 0</inkml:trace>
  <inkml:trace contextRef="#ctx0" brushRef="#br0" timeOffset="193364.413">15104 13924 3497 0,'0'0'122'16,"0"0"-73"-16,0 0-12 15,15 0-4-15,21 0-11 16,10-20-15-16,17-1-5 15,9-5 0-15,10 0-4 16,9 0 1-16,-4 2-1 16,-8 9-18-16,-7-2-16 15,-12 7-27-15,-8 4-49 16,-22 0-272-16</inkml:trace>
  <inkml:trace contextRef="#ctx0" brushRef="#br0" timeOffset="193611.15">15083 14089 3422 0,'0'0'120'16,"0"0"-94"-16,0 0 4 15,0 0 25-15,21 0-18 16,9 0-20-16,10 0 2 15,11 0 3-15,21 0-6 16,7-16-5-16,5 0-11 16,7-11-1-16,33-24-32 15,-34 11-82-15,-14-4-879 0</inkml:trace>
  <inkml:trace contextRef="#ctx0" brushRef="#br0" timeOffset="198825.847">8597 14395 3066 0,'0'0'441'0,"0"0"-397"0,0 0-13 15,0 0 2-15,0 0 9 16,0 0-16-16,0 0-13 16,0 0-6-16,0 0-5 15,0 0 3-15,0 0-1 16,0 0-1-16,0 0 1 16,0 3-1-16,-6 1 3 15,-9 2-6-15,-6 0 0 16,-3-1 1-16,-1 0-1 15,-8 7 0-15,-9-4 4 16,6 3-1-16,-13 0 3 16,7 0-1-16,-18-1-2 15,2 2-3-15,1-2 5 0,-3 0-1 16,2 1 0-16,-2-2-4 16,6-1 4-16,-1 6 2 15,1-3-5-15,3 0 2 16,5-2-1-16,-5-1 2 15,0 4-4-15,6-1 3 16,-10-1-3-16,-2 2 0 16,-9-4 0-16,2-2-1 15,-20 0 0-15,-1 2 1 16,-14-5 0-16,-1 0 0 0,0 0 2 16,-11-3-2-1,5 0-2-15,6 0 2 0,19 0 3 16,-4 0-3-16,10 0 0 15,9 0 0-15,5 0 1 16,4-11 2-16,3-4-3 16,11-6 0-16,-8 4 0 15,15-7 6-15,-10-4-3 16,7-5-3-16,-6-6 0 16,-6-7 0-16,-13-4 1 15,-11-5-1-15,-1-4-2 16,-8 6 2-16,-1-4 1 15,-2 4-1-15,11-4 3 16,1 8 1-16,15-4 1 16,-1 7 2-16,10-7-3 0,12 1-2 15,-1-1-2 1,7-6 0-16,9-2 1 0,-3-4 1 16,3-2-2-16,3-6 2 15,-3-4 2-15,2 2-4 16,1-5 3-16,9 7-3 15,-9 0 0-15,9 2 0 16,-3 4 0-16,12 0 0 16,-3 6 0-16,0 0 0 15,6-4 0-15,0 0 0 16,0 1 0-16,0-9 3 16,0 6-3-16,0-7 0 15,0 7 0-15,12 2 0 16,-9 2 1-16,21-5-1 15,-6 10 0-15,-6-4-1 0,9 0 2 16,-6 2 0-16,10-8-1 16,-1-2 0-16,3 0 0 15,0 1 0-15,3 2 0 16,3 6 0-16,1 3 0 16,-1 5 1-16,0 0-1 15,6 4-1-15,7-8 1 16,-1 5 0-16,0-6 0 15,12-1 0-15,10-2 0 16,2-1-1-16,4 0 1 16,-4 2 0-16,13 2 0 15,-4 1-1-15,-9 2 1 16,1 5 0-16,5 4-2 0,-5 2 2 16,-4 3 2-16,-2-1-2 15,-7 10-1-15,0 1 1 16,1-2 0-16,-7 4-1 15,0 2-1-15,1 1 4 16,-7 6-2-16,-6-5 0 16,-3 8 0-16,-6 2-2 15,-11 4 2-15,2 2 2 16,-15 3-2-16,6 4-4 16,-6 2 1-16,-6 0 0 15,0 0-3-15,0 0-6 16,0 0-9-16,0 0-10 15,0 0-36-15,-6 2-65 16,-12 8-165-16,-10-2-741 0</inkml:trace>
  <inkml:trace contextRef="#ctx0" brushRef="#br0" timeOffset="199291.167">6152 10093 3041 0,'0'0'226'0,"0"0"-137"0,0 0-33 16,0 0 13-16,0 0-16 16,0 0-27-16,0 0-4 15,0 0 5-15,0 0 9 16,0 0-10-16,0 0-9 15,0 0-4-15,0 0-10 16,24 0 1-16,1 0 1 16,8 0 2-16,9 0 5 15,18 0-8-15,-2 0 2 16,11 0-5-16,-6 0-1 16,-2 0 2-16,-13 0-2 15,-6 0 0-15,-8 0 0 16,-19 0 0-16,0 0 0 0,-15 0 0 15,0 0 1 1,0 0-1-16,0 0 4 0,-6 11 4 16,-12 20-7-16,-16 6 1 15,7 16 0-15,-12 11-1 16,9 6-1-16,-12 10-5 16,-1 15-15-16,10-12-56 15,6-21-179-15</inkml:trace>
  <inkml:trace contextRef="#ctx0" brushRef="#br0" timeOffset="-206703.235">23658 6206 3301 0,'0'0'167'0,"0"0"-117"16,0 0-40-16,0 0-10 16,0 21 0-16,0 23 3 0,0 15 5 15,0 17 1 1,0 23-1-16,0 12 13 0,-13 19 14 15,-2 4-11-15,3 9-9 16,-6 0-9-16,6-8-1 16,-9-10 2-16,9-9-4 15,-3-20 3-15,3-11-6 16,6-14 0-16,-6-23 0 16,12-9 0-16,-6-18-16 15,-3-19-45-15,-1-2-61 16,4 0-407-16</inkml:trace>
  <inkml:trace contextRef="#ctx0" brushRef="#br0" timeOffset="-206376.951">23280 7591 3500 0,'0'0'110'15,"0"0"-70"-15,0 0-29 16,0 12 5-16,0 11-1 16,6 12-5-16,12 13 4 15,4 0-7-15,5 11 5 16,-9-2 4-16,0-2-10 16,-12-3 0-16,18-5 0 15,-21-12-4-15,12-9 5 0,-9-11 1 16,0-1-7-16,-3-11 5 15,15-3-2-15,-9 0 5 16,22-19 4-16,14-26-3 16,12-22-10-16,10-12-3 15,17-37-21-15,-11 12-27 16,-22 23-166-16</inkml:trace>
  <inkml:trace contextRef="#ctx0" brushRef="#br0" timeOffset="-198386.982">3828 7573 3099 0,'6'0'264'0,"-6"0"-189"15,6 0-38-15,0 0-16 0,6 0 18 16,16 0-4-16,11 0-11 16,18 0-8-16,19 0 4 15,26 0 1-15,37-5 1 16,54-4 0-16,52-6-1 16,11 3-6-16,-11 1 0 15,-55 1-7-15,-63 5-6 16,-28 3-2-16,-20 2-2 15,-7-4-2-15,7 4-8 16,-19 0-3-16,-27 0-15 16,-9 0-7-16,-24 0-29 0,0-5-24 15,-15-1-156-15</inkml:trace>
  <inkml:trace contextRef="#ctx0" brushRef="#br0" timeOffset="-198026.556">5461 7079 3525 0,'0'0'111'0,"0"2"-86"15,0 2-19-15,3 4-4 16,30 5-2-16,16 5 6 15,8 2 2-15,9 6 0 0,1 0-4 16,2 3-4-16,4 0 4 16,-16 1-4-16,-6-4 0 15,-5-3 0-15,-19-8-1 16,-6 6 1-16,-15-4-1 16,-6 1 2-16,0 10 1 15,-21 15 2-15,-19 3 2 16,-17 12-3-16,-15 9-3 15,-1-4 0-15,4-9-5 16,-13-7-36-16,25-15-46 16,21-17-116-16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0" max="32767" units="cm"/>
          <inkml:channel name="Y" type="integer" min="0" max="32767" units="cm"/>
          <inkml:channel name="F" type="integer" min="0" max="4095" units="deg"/>
          <inkml:channel name="T" type="integer" min="0" max="2.14748E+0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7-29T08:39:32.9890000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13631 9381 2200 0,'0'0'340'0,"0"0"-204"15,0 0-33-15,6 0 210 16,3 0-76-16,3 0-159 16,6 0-44-16,4 0-3 15,5 0 4-15,3-1-1 0,9-3-13 16,-3 2-8-1,19-4-5-15,-10-1-3 0,3 5-3 16,-2 2-2-16,-7 0-7 16,-15 0-23-16,3 0-19 15,-12 0-41-15,3 9-170 16,-12-1-301-16</inkml:trace>
  <inkml:trace contextRef="#ctx0" brushRef="#br0" timeOffset="346.578">13704 9595 2327 0,'0'0'522'16,"0"0"-227"-16,0 0-157 15,0 0-45-15,0 0-42 16,9 0-20-16,9 0-2 16,0 0 0-16,0 0-4 15,9 0-9-15,6 0 3 16,13-2-9-16,2-7-6 15,12-2-4-15,-2 4-3 0,23 4-29 16,-23 0-42-16,-4 3-395 16</inkml:trace>
  <inkml:trace contextRef="#ctx0" brushRef="#br0" timeOffset="6082.214">18143 9274 2937 0,'-30'28'205'0,"0"14"-151"16,-15 8 12-16,-1 11 24 15,-11 5-40-15,15-6-25 16,-6-2-17-16,5-7-8 15,10-8-2-15,-9-10-51 16,21-15-135-16,0-13-771 0</inkml:trace>
  <inkml:trace contextRef="#ctx0" brushRef="#br0" timeOffset="6283.841">17718 9297 3299 0,'9'0'110'0,"18"17"-79"16,6 22-2-16,9 14 29 15,16 8-13-15,8 9-19 16,-2 9-18-16,2-5-8 0,-9 2-4 16,22-6-51-1,-13-15-73-15,-24-22-1087 0</inkml:trace>
  <inkml:trace contextRef="#ctx0" brushRef="#br0" timeOffset="12335.717">9753 5300 2100 0,'0'0'299'0,"0"0"-191"16,0 0-45-16,0 0 32 16,0 0 242-16,0 0-82 15,0 0-168-15,0 0-16 16,0 0-19-16,0 0-20 15,0 0-20-15,0 0-12 16,0 0-41-16,0 0-158 0</inkml:trace>
  <inkml:trace contextRef="#ctx0" brushRef="#br0" timeOffset="12726.453">9726 6084 3005 0,'0'0'273'16,"0"0"-149"-16,0 0-38 0,0 0-11 15,0 0-4-15,0 0-35 16,0 0-16-16,0 0-11 15,9 0-8-15,-9 0-1 16,0 0-18-16,6 3-36 16,0 0-102-16,0 5-497 0</inkml:trace>
  <inkml:trace contextRef="#ctx0" brushRef="#br0" timeOffset="13169.925">9831 6903 3255 0,'0'0'188'0,"0"0"-129"16,0 0-34-16,0 0-18 16,0 0-7-16,0 0-34 15,0 0-44-15,0 0-113 16,0 0-340-16</inkml:trace>
  <inkml:trace contextRef="#ctx0" brushRef="#br0" timeOffset="13641.549">9741 7852 2292 0,'0'0'1139'0,"0"0"-1049"16,0 0-8-16,0 0-43 0,0 0-4 16,6 0-22-1,0 0-13-15,-6 0-19 0,9 0-17 16,3 0-32-16,-12 0-91 16,9 0-770-16</inkml:trace>
  <inkml:trace contextRef="#ctx0" brushRef="#br0" timeOffset="14055.625">9665 8630 2769 0,'0'0'502'16,"0"0"-399"0,0 0-57-16,0 0-31 0,0 0-15 15,0 0-7-15,12 0-66 16,-6 2-72-16,1 2-244 0</inkml:trace>
  <inkml:trace contextRef="#ctx0" brushRef="#br0" timeOffset="14416.768">9644 9420 3091 0,'0'0'292'16,"0"3"-202"-16,0-3-46 0,0 0-23 16,0 0-21-16,0 0-50 15,6 0-90-15,-6 0-610 0</inkml:trace>
  <inkml:trace contextRef="#ctx0" brushRef="#br0" timeOffset="16414.02">7652 12219 2184 0,'27'-16'241'0,"10"5"-124"16,11-10 307-16,15-5-256 16,1-4-103-16,17 1-28 15,-2 0-19-15,-1 3-9 16,7 8 5-16,-1 6 8 15,7 10 0-15,5 2-9 16,1 11 1-16,8 27-13 0,-8 18 5 16,0 11 2-1,-7 13-8-15,-14 4 0 0,-13 1-7 16,-21 6-3-16,-9 0 10 16,-5-2 12-16,-19 0-6 15,-3-1 7-15,-6-1-8 16,0-5 17-16,-21-5-1 15,-16-2-2-15,-17 2 3 16,-15-2 0-16,-25 3-2 16,-9-3-12-16,-26-2-1 15,-16-12-1-15,-30-11 10 16,-33-21 14-16,11-19-4 16,28-10-5-16,33-20-2 15,28-39 13-15,-4-32-10 16,-18-49-6-16,40-1-16 0,29-17-3 15,28 2 3-15,33 31 0 16,27-12 0-16,46 13 0 16,54-4-2-16,72 5 1 15,45 22-3-15,-2 27 2 16,-55 41-8-16,-54 33-42 16,-43 0-8-16,40 55-21 15,-12 2-38-15,-25 10-219 0</inkml:trace>
  <inkml:trace contextRef="#ctx0" brushRef="#br0" timeOffset="24963.769">10918 16767 2008 0,'-6'2'212'15,"6"6"-146"-15,-6-2 571 0,6 0-307 16,0-3-210-16,0-3-51 15,0 0-2-15,6 0-15 16,15 0-13-16,0 0-8 16,27 0-9-16,7 0 4 15,14-15-6-15,10-6-7 16,11-1-7-16,10-4-1 16,-7 2-4-16,7 6-1 15,-19-3-5-15,7 1-13 16,-25 6-5-16,-5 0-10 15,-16 5-27-15,-3 3-44 16,-18 2-79-16,-9 2-476 0</inkml:trace>
  <inkml:trace contextRef="#ctx0" brushRef="#br0" timeOffset="25242.598">10945 16964 2220 0,'0'6'136'16,"0"0"219"-16,0 0 269 0,0-2-523 15,18-4-30-15,21 0-28 16,16 0 4-16,14 0-10 15,25-16-16-15,14-10-4 16,4-3-8-16,6 0-7 16,-7 0-2-16,31-10-29 15,-42 10-49-15,-19 2-212 0</inkml:trace>
  <inkml:trace contextRef="#ctx0" brushRef="#br0" timeOffset="63063.72">27977 2012 2864 0,'0'4'432'16,"0"-1"-259"-16,0-3-118 0,0 2-27 15,0 4-5-15,0 6-6 16,0 9-8-16,0 11-4 15,0 12 14-15,0 18 1 16,-13 13-6-16,-2 14-2 16,6 4-3-16,-18 1-1 15,0 6-5-15,0-10-1 16,-6-12 0-16,18-10-1 16,-7-16-1-1,10-15-4-15,3-17-21 0,6-20-40 16,3 0-120-16,0-20-1358 0</inkml:trace>
  <inkml:trace contextRef="#ctx0" brushRef="#br0" timeOffset="63408.846">27560 2630 2707 0,'0'0'687'16,"0"0"-630"-16,0 0-38 16,0 4-9-16,0 6 15 15,0 6 6-15,0 11 4 16,0 4-4-16,9 11-3 16,-3 1-11-16,-6 7-2 15,6 3 3-15,-6 4-11 16,0-3 3-16,0-2-5 0,0-7 2 15,0-11 1 1,6-10-4-16,-6-15 6 0,9-6 2 16,3-3-2-16,6 0 0 15,16-6 6-15,14-20-4 16,21-7-8-16,10-11-4 16,38-25-19-1,-23 10-46-15,-6 0-257 0</inkml:trace>
  <inkml:trace contextRef="#ctx0" brushRef="#br0" timeOffset="67045.081">24309 4778 1445 0,'0'0'625'0,"0"0"-419"15,0 0-3-15,0 0-28 16,0 0-27-16,0 0-16 15,0 0-35-15,0 0 14 16,0 0 0-16,0 0-31 16,0 0-24-16,0 0-9 15,0 0-11-15,0 0-3 16,0 0-6-16,0 0-2 16,0 0-7-16,0 0-5 15,0 0-3-15,0 0 0 16,0 0-3-16,0 0-3 15,0-6-4-15,6 6 1 0,22 0-1 16,-4-1 9-16,15-4 6 16,-6-1-4-16,19 4-3 15,-1-7-2-15,0 0 1 16,3 3-3-16,-2-2-1 16,-10 2-3-16,6-2 1 15,-5 1 0-15,-1 1-1 16,3 4 3-16,-6-2-3 15,1 2 0-15,-1 2 1 16,-3-6-1-16,0 3 0 16,3 0 1-16,-5 0-1 15,2-2 0-15,6-1 1 16,-3-6-1-16,-2 6 0 16,-1 0 0-16,0 3-3 15,-3 0-1-15,0 3 2 0,-8-3 1 16,-1 3-3-16,-3 0 2 15,0 0-2-15,-6 0 4 16,9 0 0-16,-15 0 0 16,6 0-1-16,-3 0 1 15,10 0 0-15,-10 0 0 16,3 0-1-16,0 0-1 16,-3 0-1-16,0 0 2 15,0 0 1-15,0 0 0 16,3 0-1-16,-3 0 1 15,9 0 0-15,-9 3 0 16,-2-3 1-16,5 0-1 16,6 3 2-16,-9-3 1 0,9 0-3 15,-3 0 0 1,3 0 0-16,-3 0 0 0,3 0 1 16,4 3 1-1,-4-3-2-15,3 3 0 16,0 0 0-16,3 3 1 0,0-3 0 15,4 2-1-15,-1-1 0 16,0-2 0-16,-3 4-1 16,0-3 1-16,3 3 0 15,-2-3 0-15,-1 5 0 16,-3-4 0-16,3-2 0 16,6 2 0-16,-12-4 0 15,16 2 0-15,-4-2 0 16,0 0 0-16,-3 0 1 15,3 0-1-15,-5 0 0 0,-4 0 1 16,3 0 0-16,-3 0-1 16,3 0 3-16,0 0-3 15,0 0 0-15,-2 0 0 16,2 0 0-16,-12 0 0 16,9 0 1-16,-15 0 3 15,6 0-4-15,-9 0 3 16,0 0 1-16,3 0-1 15,-9 0 3-15,0 0-2 16,12 0 1-16,-6 0-1 0,-3 0-1 16,9 0 0-1,1 0 0-15,-10 0-1 0,3 0-2 16,3 0 0-16,-9 0 0 16,0 0-3-16,0 0-8 15,0 0-21-15,0 0-55 16,0 0-375-16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0" max="32767" units="cm"/>
          <inkml:channel name="Y" type="integer" min="0" max="32767" units="cm"/>
          <inkml:channel name="F" type="integer" min="0" max="4095" units="deg"/>
          <inkml:channel name="T" type="integer" min="0" max="2.14748E+0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7-29T08:43:47.6540000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23015 4510 1200 0,'-9'0'400'0,"3"-4"1089"16,6 2-1356-16,-6-2-72 15,6-2-20-15,0 4-13 16,0-2-5-16,0 4-15 15,0-2 3-15,0-4-9 16,0 6 19-16,0 0 5 16,0 0 1-16,0 0-5 15,0 0-7-15,0 0-9 16,-6 8-6-16,-1 18 1 16,-2 13-1-16,6 17 5 15,-12 6-3-15,6 5 2 16,3 6 5-16,3-6 0 0,-3-6 3 15,6-2-1 1,0-9-1-16,0-13 2 0,0-4-5 16,6-7 4-16,12-7-1 15,0-12-4-15,4-2-1 16,11-5-5-16,3 0-1 16,33-23-33-16,-11-5-64 15,-7-5-158-15</inkml:trace>
  <inkml:trace contextRef="#ctx0" brushRef="#br0" timeOffset="247.739">22728 4829 772 0,'0'0'2511'0,"0"0"-2383"16,0 0-74-16,0 0-15 16,12 0-11-16,21 0-8 15,0 0-6-15,7 0-6 16,5 0-8-16,3 0-9 16,1 0-36-16,23 0-56 15,-21 0-180-15,-9 0-2290 0</inkml:trace>
  <inkml:trace contextRef="#ctx0" brushRef="#br0" timeOffset="516.152">23380 4908 2253 0,'0'0'1020'0,"0"0"-915"16,0 0-55-16,0 0-11 16,9 0-14-16,21 0-8 15,-6 0-6-15,9 0-6 16,1 0-5-16,-10 0-3 0,3 0-2 16,-9 0-20-16,3 0-18 15,-3 9-34-15,-9 11-112 16,3 0-396-16</inkml:trace>
  <inkml:trace contextRef="#ctx0" brushRef="#br0" timeOffset="1327.485">23510 4917 1073 0,'0'0'540'0,"0"0"831"16,0 0-1207-16,0 0-70 15,0 0-48-15,12 0-13 16,6 7-2-16,3 3-15 15,-3 1-15-15,-3 7 9 16,-6-4-6-16,0 4-4 16,-9-1 0-16,0-1 0 15,0 1 1-15,-12-3 15 16,-21 4-10-16,6-4 7 16,-9-2-5-16,2-9 3 0,-5-3-3 15,12 0 2 1,3 0 1-16,3-23-3 0,15-3-3 15,0-1-5-15,6 1-6 16,0-1-3-16,0 10-8 16,12 0-17-16,18 4-36 15,0 7-93-15,-6 0-818 0</inkml:trace>
  <inkml:trace contextRef="#ctx0" brushRef="#br0" timeOffset="1635.459">24089 4838 2694 0,'0'1'655'0,"0"-1"-580"15,0 0-24-15,0 0-18 16,21 0 2-16,9 0-17 16,10 0-6-16,-1 0-12 0,3 0-27 15,12 0-29 1,-8 0-68-16,-13 0-440 0</inkml:trace>
  <inkml:trace contextRef="#ctx0" brushRef="#br0" timeOffset="1806.357">24165 4986 2737 0,'0'4'470'15,"0"-4"-363"-15,0 0-58 16,6 0-3-16,21 0 9 15,9 0-35-15,12 0-17 16,4 0-3-16,20-4-51 16,-21-5-104-16,4 7-1544 0</inkml:trace>
  <inkml:trace contextRef="#ctx0" brushRef="#br0" timeOffset="2378.636">25040 4641 3231 0,'0'-6'190'0,"0"-3"-74"15,0 3-58-15,18-2-16 16,15-1-9-16,3-2-15 16,19 2-7-16,-13 3 1 0,15 2-4 15,-2 4-4-15,-19 0-2 16,0 0-2-16,-12 15-4 16,-3 9-5-16,-6 5-1 15,-15 1-1-15,0 2 4 16,-15-3 3-16,-18 4 1 15,-15-7 3-15,-6-4 0 16,-4-6 0-16,-11-7 0 16,20-9 2-16,4 0-1 15,0-21 3-15,24-9-4 16,9-2-5-16,3-3 5 16,9-3-7-16,9 6-13 15,45 0-43-15,6 8-55 16,-5 9-563-16</inkml:trace>
  <inkml:trace contextRef="#ctx0" brushRef="#br0" timeOffset="3450.259">23301 5373 1260 0,'0'-9'983'0,"0"-6"-592"15,0 1-52-15,0-4-156 16,0 1-40-16,0 2-56 16,0-2-20-16,0 2-2 15,0-1-12-15,0 6-12 16,0 0-12-16,0 4-5 15,0 4-4-15,0 2-3 16,0 0-5-16,-6 0-6 16,-3 8-3-16,3 22-3 15,-6 14 0-15,0 18-1 16,-3 13 1-16,3 7 2 16,6 1-2-16,6-9-2 15,0-8 2-15,0-14-1 0,0-11 1 16,12-6-5-1,9-17-4-15,3-4 4 0,0-14-4 16,13 0 3-16,8 0-27 16,12-38-59-16,-15 7-93 15,1-2-1008-15</inkml:trace>
  <inkml:trace contextRef="#ctx0" brushRef="#br0" timeOffset="3648.636">23048 5613 1506 0,'0'0'1765'0,"0"0"-1656"15,0 0-69-15,12 0-6 16,15 0 5-16,9 0 2 16,4 0-12-16,11 0-19 15,3 0-10-15,4 0-18 16,26 0-44-16,-15 0-109 15,-8 0-1176-15</inkml:trace>
  <inkml:trace contextRef="#ctx0" brushRef="#br0" timeOffset="3834.131">23742 5718 3091 0,'0'0'222'16,"0"6"-142"-16,0-1-38 0,0 5 15 15,0 10-9-15,0 3-23 16,0 9-7-16,0 4-11 16,0 5-7-16,0-4-13 15,0 16-43-15,0-15-76 16,0-6-599-16</inkml:trace>
  <inkml:trace contextRef="#ctx0" brushRef="#br0" timeOffset="4210.209">24409 5726 2910 0,'0'3'585'0,"0"-3"-521"0,0 0-10 15,0 0-23-15,18 0-10 16,6 0-15-16,10-3-6 16,5-5-4-16,-6-1-17 15,18 7-42-15,-12 2-67 16,-5 0-461-16</inkml:trace>
  <inkml:trace contextRef="#ctx0" brushRef="#br0" timeOffset="4381.797">24439 5873 3212 0,'0'0'169'0,"0"0"-95"15,0 0-31 1,0 0 13-16,18 0-21 0,10 0-23 16,11 0-12-16,27 0-27 15,-15-6-60-15,-8-6-137 0</inkml:trace>
  <inkml:trace contextRef="#ctx0" brushRef="#br0" timeOffset="6966.72">25239 5443 249 0,'0'0'2280'0,"0"0"-1927"0,0-3-155 16,0 0-87-16,0-3-13 15,0 1-47-15,9-7-21 16,9 2 2-16,-12 2 6 16,12-4 5-16,-3 7-5 15,-2-1-17-15,11 0-8 16,3 6-6-16,3 0-6 15,3 0 2-15,9 3-3 16,-2 20 0-16,-4 10-6 16,-9 2-1-16,-6 5-6 0,-12 7 4 15,-3-2 2 1,-6-2 4-16,-6-6 2 0,-24-3 1 16,-15-12 1-16,-7 0 2 15,-8-17-1-15,-3-5-2 16,5 0 4-16,7-27 1 15,21-13-1-15,3-8 1 16,18 0 7-16,9 5-2 16,0 7-10-16,18 5-2 15,42 14-23-15,-2 12-48 16,-13 1-501-16</inkml:trace>
  <inkml:trace contextRef="#ctx0" brushRef="#br0" timeOffset="8248.986">23627 6285 3002 0,'0'-6'251'0,"0"4"-147"15,0 2-25-15,0-4-6 16,0 4-12-16,0 0-36 16,0 0-16-16,0 4-7 15,-9 22-2-15,-6 9 5 16,0 16 0-16,-6 7 4 15,9 6-2-15,-3 0-2 0,9-3-1 16,0-4 0 0,6-8 1-16,0-8-1 0,0-11 0 15,21-7 0-15,-3-9-4 16,9-4 0-16,6-10-2 16,-2 0-12-16,23-10-42 15,-18-13-67-15,-3-5-408 0</inkml:trace>
  <inkml:trace contextRef="#ctx0" brushRef="#br0" timeOffset="8444.951">23362 6593 2937 0,'0'3'388'0,"0"-1"-316"16,9-2-51-16,15 4 0 15,12-4 44-15,3 0-24 16,13 0-24-16,-7 0-17 16,33 0-31-16,-20 0-52 15,-13 0-405-15</inkml:trace>
  <inkml:trace contextRef="#ctx0" brushRef="#br0" timeOffset="8834.917">24035 6760 1549 0,'0'0'1720'0,"0"0"-1611"15,0 0-56-15,27 0-32 16,0 0 21-16,3 0-14 15,-6 0-22-15,4 0-6 16,-1 0-9-16,-24 2-9 16,15 19-4-16,-18 3-1 15,0 5 5-15,-18 3 14 16,3-2 4-16,-6 1 4 16,-4-4 4-16,4-3 3 0,9-10 4 15,0 0 3 1,12-4-3-16,0-8 2 15,0 1-1-15,0-3 0 0,0 0 3 16,15 0-8 0,15 0-3-16,1 0-7 0,17-5-1 15,27-17-50-15,-8 8-67 16,-7-7-618-16</inkml:trace>
  <inkml:trace contextRef="#ctx0" brushRef="#br0" timeOffset="9092.491">24666 6740 2474 0,'0'0'889'16,"0"2"-816"-16,0-2-27 15,9 0-20-15,21 0 10 16,3 0-18-16,-3 0-18 16,3 0-9-16,10 0-31 15,-13 0-39-15,3 0-173 16,-21 6-2287-16</inkml:trace>
  <inkml:trace contextRef="#ctx0" brushRef="#br0" timeOffset="9265.693">24602 6915 2177 0,'0'0'1093'15,"0"0"-1008"-15,0 0-6 16,6 0-16-16,33 0 4 16,7 0-36-16,2-12-19 15,12 1-12-15,22-4-14 16,-19 10-62-16,-17 1-256 0</inkml:trace>
  <inkml:trace contextRef="#ctx0" brushRef="#br0" timeOffset="11501.224">25674 6412 182 0,'0'-3'188'15,"0"0"-188"-15,0-2-66 0,0 0 66 16,0 5 115-16,0-1-109 16,0 1 5-16,0 0-6 15,0-5-5-15,0 5-441 0</inkml:trace>
  <inkml:trace contextRef="#ctx0" brushRef="#br0" timeOffset="11899.889">25674 6358 994 0,'0'-4'1259'0,"0"-2"-635"15,0 0-340-15,0 0-132 16,0 0-65-16,0-2-15 0,0-2-11 15,0 4-29-15,0 0-6 16,15-3-10-16,-6 3 0 16,9 0-2-16,-6 0-4 15,0 6-5-15,15 0 0 16,-6 0-5-16,3 4 0 16,1 19-4-16,-4 7-1 15,-9 4-2-15,-6 3 1 16,0 0-6-16,-6 1 2 15,-6-3 7-15,-21-5 3 16,-10-7 0-16,-8-9 0 16,-6-4-5-16,-3-5-2 15,14-5 2-15,10 0 4 16,3-24-5-16,12-8-10 16,9-9 0-16,6 1 4 0,0 1-1 15,21-2-9-15,12 9-8 16,31 10-20-16,-10 10-49 15,-3 8-284-15</inkml:trace>
  <inkml:trace contextRef="#ctx0" brushRef="#br0" timeOffset="12176.904">26386 6358 2547 0,'0'12'516'0,"0"8"-424"15,0 11-67-15,0 4-14 16,0 3 17-16,0 3-14 15,0-7-8-15,0 1-6 16,3 3-22-16,-3-7-80 16,0-15-315-16</inkml:trace>
  <inkml:trace contextRef="#ctx0" brushRef="#br0" timeOffset="12365.978">26196 6476 3159 0,'0'-6'218'0,"0"6"-139"16,0 0-43-16,27 0-11 15,3-2 5-15,9 2-21 16,7 0-9-16,14 0-38 16,3 0-45-16,-17 0-339 0</inkml:trace>
  <inkml:trace contextRef="#ctx0" brushRef="#br0" timeOffset="12687.178">26802 6322 1997 0,'0'0'1204'16,"0"0"-1105"-16,0 0-57 15,-9 1-24-15,9 18 15 16,-6 7-7-16,-3 2-7 16,6 5-4-16,-9 0-9 15,-3-4-1-15,9-3 0 16,-6-2-2-16,12-9 2 16,-9-2 0-16,9-7-5 0,0 1 10 15,0-7-1-15,0 2-3 16,15-2-5-16,0 0 5 15,9 0-6-15,9 0-20 16,-2 0-14-16,17 0-34 16,-18 0-93-16,3-2-602 0</inkml:trace>
  <inkml:trace contextRef="#ctx0" brushRef="#br0" timeOffset="12920.522">26848 6458 2694 0,'-9'0'370'15,"9"0"-255"-15,0 0-76 16,0 18 24-16,0 6 11 16,0 13-23-16,0 1-19 15,-6 9-11-15,6-2-5 16,-6-3-7-16,0-5-4 15,6-9-5-15,0 2-18 16,0-7-57-16,0-14-256 0</inkml:trace>
  <inkml:trace contextRef="#ctx0" brushRef="#br0" timeOffset="13128.984">27225 6482 2995 0,'12'0'219'0,"6"0"-164"16,15-3-36-16,7 0-19 15,8 3-7-15,-6 0-113 16,-9 0-398-16</inkml:trace>
  <inkml:trace contextRef="#ctx0" brushRef="#br0" timeOffset="13332.398">27243 6569 3028 0,'0'4'256'0,"0"-4"-180"0,0 0-29 15,0 2 5-15,12-2-2 16,15 0-29-16,0 0-21 16,13 0-5-16,11 0-53 15,-9 0-121-15,-5 0-1959 0</inkml:trace>
  <inkml:trace contextRef="#ctx0" brushRef="#br0" timeOffset="13671.607">27868 6149 3196 0,'0'0'228'16,"0"0"-129"-16,0 0-56 15,0 0-18-15,-9 8-6 16,6 12-8-16,-12 9 3 15,0 9-2-15,0 2-6 16,-1-2-2-16,4-6-1 16,-3-7-2-16,12-1 1 0,3-4 0 15,0-8 2 1,0 0 0-16,0-3 3 0,3-3 0 16,18-4-2-16,13 2-2 15,2-4-2-15,6 0-1 16,-3 0-8-16,7 0-15 15,-7 0-23-15,0 0-52 16,-3 0-85-16,-9-6-1033 0</inkml:trace>
  <inkml:trace contextRef="#ctx0" brushRef="#br0" timeOffset="13882.022">27977 6370 3090 0,'0'0'200'0,"-4"0"-131"0,-5 20-11 16,3 11 20-16,-6 6-29 15,12 5-21-15,0 5-11 16,-6 2-8-16,6-4-5 16,-6-3-4-16,-6 9-29 15,12-4-58-15,-6-15-176 0</inkml:trace>
  <inkml:trace contextRef="#ctx0" brushRef="#br0" timeOffset="15983.874">18509 7511 545 0,'15'0'1304'16,"-6"0"-890"-16,-6 0-193 15,18 0-115-15,0 0-24 16,0 0-74-16,27 0-8 16,-11 5-113-16,5 0-351 0</inkml:trace>
  <inkml:trace contextRef="#ctx0" brushRef="#br0" timeOffset="16186.273">19194 7542 1506 0,'9'0'806'15,"9"0"-596"-15,3 0-107 16,9 0-48-16,3 0-15 15,10 0-40-15,17 0-9 16,-6 6-216-16,-8-1-213 0</inkml:trace>
  <inkml:trace contextRef="#ctx0" brushRef="#br0" timeOffset="16327.821">19903 7559 1502 0,'21'0'790'0,"-3"0"-596"0,12 0-39 16,13 0-91-16,-4 0-34 16,12 0-30-16,28 0-55 15,-16 0-197-15,-9 0-400 0</inkml:trace>
  <inkml:trace contextRef="#ctx0" brushRef="#br0" timeOffset="16482.604">20893 7559 2129 0,'21'0'317'16,"-3"0"-183"-16,33 0-134 0,-8 0-38 16,5 0-456-16</inkml:trace>
  <inkml:trace contextRef="#ctx0" brushRef="#br0" timeOffset="16659.14">21635 7521 1934 0,'12'0'987'16,"-3"0"-783"-16,16-4-66 15,2 3-93-15,9-4-26 16,12 4-19-16,4-3-19 0,26 2-76 15,-18-2-220-15,1-5-524 16</inkml:trace>
  <inkml:trace contextRef="#ctx0" brushRef="#br0" timeOffset="16816.227">22474 7471 826 0,'12'-6'1351'16,"4"4"-1004"-16,5-2-177 15,12 2-45-15,9-2-38 16,-3 4-87-16,-2 0-53 16,20 0-82-16,-3 0-262 15,-5 0-1050-15</inkml:trace>
  <inkml:trace contextRef="#ctx0" brushRef="#br0" timeOffset="17003.524">23235 7422 2167 0,'6'0'826'0,"9"0"-602"16,0-4-114-16,9 4-66 15,7 0-24-15,2 0-20 16,3 0-2-16,6 0-12 16,-3 0-8-16,-2 0-25 15,29 0-11-15,-15 0-141 16,4 0-222-16</inkml:trace>
  <inkml:trace contextRef="#ctx0" brushRef="#br0" timeOffset="17349.84">24062 7406 1041 0,'12'0'938'0,"15"-2"-645"16,6 2-131-16,-2 0 29 15,5-4 64-15,-3 4-93 16,9 0-73-16,-3 0-50 15,-5 0-32-15,5 0-7 16,0 0-50-16,-9 0-124 16,10 0 15-16,-4 0-52 15,6 0-155-15,-3 0-387 16,-6 0-297-16,4 0 636 0,-1 0 414 16,-6 0 578-16,3 0 194 15,1 0-289-15,-1 0 17 16,-9-2-139-16,9-2-30 15,-6 4-182-15,-3-2-78 16,-3 0-38-16,10-4-17 16,-4 0-16-16,9 2-5 15,12 1-31-15,19 1-43 16,-16-2-150-16,0 3-253 0</inkml:trace>
  <inkml:trace contextRef="#ctx0" brushRef="#br0" timeOffset="17529.019">25622 7313 1963 0,'6'0'594'0,"16"0"-263"16,2 0-183-16,0 0-87 16,6 0-28-16,0 0-33 15,0 0-71-15,1 0-113 16,-4 3 67-16,9-3-31 15,-9 0-193-15,-6 0-459 0</inkml:trace>
  <inkml:trace contextRef="#ctx0" brushRef="#br0" timeOffset="17649.474">26223 7316 1870 0,'12'0'570'0,"0"0"-385"0,12 0-134 16,12-3-51-16,-5 3-225 15,-7-3-971-15</inkml:trace>
  <inkml:trace contextRef="#ctx0" brushRef="#br0" timeOffset="18243.372">26730 7246 3116 0,'0'0'183'16,"0"0"-94"-16,18 0-60 16,46 0-29-16,-10 2-62 15,3-2-606-15</inkml:trace>
  <inkml:trace contextRef="#ctx0" brushRef="#br0" timeOffset="18416.223">27328 7269 2151 0,'21'0'742'0,"-3"3"-558"15,15-3-91 1,9 0-66-16,7 0-27 15,-4 3-123-15,15 2-166 16,-8-1-175-16,-13-2-313 0</inkml:trace>
  <inkml:trace contextRef="#ctx0" brushRef="#br0" timeOffset="18582.056">28130 7298 1450 0,'19'3'1001'0,"-1"1"-647"16,6 1-141-16,12-2-208 0,3 9-5 15,-15-6-296-15,4 2-660 16</inkml:trace>
  <inkml:trace contextRef="#ctx0" brushRef="#br0" timeOffset="18766.563">28517 7358 1120 0,'0'0'1777'15,"9"0"-1514"-15,-3 0-96 16,6 0-91-16,9 0-44 16,-6 0-31-16,12 0-1 15,16 0-67-15,-10 0-118 16,-9 0-694-16</inkml:trace>
  <inkml:trace contextRef="#ctx0" brushRef="#br0" timeOffset="20499.692">24198 7570 2059 0,'0'0'432'15,"0"0"-249"-15,0 0-63 16,0 0 49-16,0 0-77 16,0 0-41-16,0 0-6 15,0 0-5-15,0 0-1 16,0 0-13-16,0 0 2 15,0 0 7-15,0 0-6 16,0 0 0-16,0 0 2 16,0 0-7-16,0 0-5 15,0 0-8-15,0 0-7 16,0 0-1-16,0 0 0 16,0 0-2-16,0 0 0 15,0 0 4-15,0 0 1 0,0 0 4 16,0 0 0-16,0 0 0 15,0 0-5-15,0 0-2 16,0 0 0-16,0 0-3 16,0 0 0-16,0 0 1 15,0 0 2-15,0 0 3 16,0 0 8-16,0 0-1 16,0 0 2-16,0 0-4 15,0 0-4-15,0 0-4 16,0 0-1-16,0 0-2 15,0 0 0-15,0 0 0 16,0 0 1-16,0 0 0 16,0 0-1-16,0 0 1 0,0 0-1 15,0 0 2-15,0 0 0 16,-6 0-2-16,0 9 0 16,0 15 3-16,-9 2 0 15,9 6-1-15,0 1-1 16,-4 2 3-16,10-1-3 15,0-3-1-15,0-9 0 16,0 2 1-16,0-3-1 16,0-7 0-16,0-2 3 15,0-4-1-15,16-5-2 16,-4-3-5-16,9 0-13 16,6 0-22-16,12 0-34 0,-9 0-70 15,1-5-646-15</inkml:trace>
  <inkml:trace contextRef="#ctx0" brushRef="#br0" timeOffset="20781.704">23911 7735 2562 0,'0'0'580'0,"0"0"-384"0,9 0-105 16,15 0-22-16,3 0-9 16,13-6-36-16,-10 2-16 15,9 2-8-15,0 2-4 16,1-4-26-16,2 4-29 15,6 0-44-15,-9 0-263 0</inkml:trace>
  <inkml:trace contextRef="#ctx0" brushRef="#br0" timeOffset="21493.697">24231 7451 3127 0,'0'0'208'0,"0"0"-87"16,0 0-38-16,0 0-21 15,0 0-37-15,-6 8-13 16,0 18 0-16,-12 13 6 16,9 14 3-16,-18 5-9 15,5 12-1-15,-2 1-1 16,6 5-2-16,-3-9-4 15,9-9-2-15,6-5-2 16,6-15 1-16,0-12 1 16,0-5 5-16,27-16-5 15,3-5 3-15,16 0-3 16,8-11-2-16,3-17-9 0,1-5-14 16,14-12-23-16,-21 11-76 15,-11 5-219-15</inkml:trace>
  <inkml:trace contextRef="#ctx0" brushRef="#br0" timeOffset="22049.518">24602 7915 3087 0,'0'0'286'0,"0"0"-162"16,0 0-64-16,0 13-19 15,0 13-6-15,0 9-22 16,-12 6-7-16,3-1-3 15,-3 7-3-15,0-9-10 16,6 13-28-16,-3-17-58 0,0-8-120 0</inkml:trace>
  <inkml:trace contextRef="#ctx0" brushRef="#br0" timeOffset="22400.66">24934 7893 3294 0,'0'2'190'0,"0"-2"-74"16,0 0-57-16,0 0-16 16,15 0-18-16,9 0-17 15,1 0-8-15,8 0-7 16,0 0-19-16,0 0-60 15,-3 0-94-15,-9 0-1171 0</inkml:trace>
  <inkml:trace contextRef="#ctx0" brushRef="#br0" timeOffset="22551.622">24934 7983 2067 0,'0'0'1355'15,"0"3"-1231"-15,0 0-45 16,0 0-38-16,15-3-9 15,18 0-22-15,16 0-10 16,20 0-31-16,-5 0-93 16,-4-9-1307-16</inkml:trace>
  <inkml:trace contextRef="#ctx0" brushRef="#br0" timeOffset="25233.88">25592 7688 1215 0,'0'-4'556'15,"0"4"110"-15,0 0-273 16,0 0-136-16,0 0-114 16,0 0-44-16,0 0-27 15,0 0-12-15,0 0-12 16,0 0-11-16,-12 0-9 15,9 0-18-15,-3 30-9 16,-6 7 3-16,3 16 3 16,-3 10 3-16,12-2 1 15,0 0-2-15,0-8 2 16,0-7 1-16,12-11-5 16,15-11 2-16,3-16-5 15,13-8-2-15,-4 0-2 0,3-26-9 16,6-11-24-16,-15-13-29 15,1-6-20-15,-22-2 3 16,-12-2-3-16,0 8 41 16,-12 8 41-16,-22 12 19 15,-5 11 16-15,-3 16-11 16,-15 5-24-16,5 15-32 16,7 12-202-16</inkml:trace>
  <inkml:trace contextRef="#ctx0" brushRef="#br0" timeOffset="25810.883">26307 7763 2373 0,'0'0'897'0,"0"0"-814"16,0 6-38-16,0 7-28 16,0 7 28-16,0 8 1 15,0 3-21-15,0 3-8 16,0 1-5-16,0-5-6 15,0-1-6-15,0-5-12 16,0-4-31-16,0-5-39 16,-9-1-123-16,3-11-952 0</inkml:trace>
  <inkml:trace contextRef="#ctx0" brushRef="#br0" timeOffset="25982.805">26196 7863 2936 0,'0'0'343'0,"0"-2"-240"0,0 2-48 16,15-4-9-16,21 2 4 15,3-1-30-15,4-3-20 16,26 6-3-16,-15 0-66 16,-5 0-172-16</inkml:trace>
  <inkml:trace contextRef="#ctx0" brushRef="#br0" timeOffset="27057.599">26839 7798 2832 0,'0'-2'333'15,"0"-6"-185"-15,0 4-55 16,0-2-8-16,0 4-25 16,15-2-35-16,-3 4-8 0,9 0 3 15,3 0-1-15,-6 6-8 16,3 18-5-16,0 3-3 15,-8 7-3-15,-4 1 1 16,0-3-1-16,-9 1-3 16,0-4 1-16,-15-2 2 15,-13-7 0-15,-8-9 1 16,0-2-1-16,-3-9 1 16,3 0-1-16,2-11 0 15,19-22 0-15,0-5-3 16,15-5 0-16,0-2-1 0,0 2-5 15,21 5-11 1,18 6-15-16,13 5-30 0,-10 15-56 16,0-2-471-16</inkml:trace>
  <inkml:trace contextRef="#ctx0" brushRef="#br0" timeOffset="27432.168">27367 7824 3220 0,'0'0'237'15,"0"0"-157"-15,6 0-31 16,15 0-27-16,9 0-7 15,3 0-15-15,1 0-14 16,11 0-50-16,-12 0-42 16,-6 0-482-16</inkml:trace>
  <inkml:trace contextRef="#ctx0" brushRef="#br0" timeOffset="27589.358">27352 7980 3071 0,'0'0'232'0,"0"0"-153"16,15 0-38-16,18 0-2 15,3 0-39-15,25 0-8 16,-10-3-102-16,-3-3-532 0</inkml:trace>
  <inkml:trace contextRef="#ctx0" brushRef="#br0" timeOffset="28267.049">27934 7776 3082 0,'0'-4'236'0,"0"4"-126"15,0-3-42-15,12 2 2 16,6-4-29-16,-5 5-25 15,-4 0-9-15,3 0-5 16,-6-6-1-16,-6 6-1 16,0 0 3-16,0 0 0 15,0 0 0-15,0 0 1 16,0 0 0-16,0 0-1 16,0 0 0-16,0 0 0 15,0 0 0-15,0 0 0 16,0 0 1-16,0 0-1 15,0 0 3-15,3 0 3 0,15 0-1 16,-6 0-8-16,9 0 4 16,3 0-2-16,-6 0-2 15,9 0-2-15,1 0-5 16,-10 19 0-16,9 3 0 16,-15 10-4-16,3 5 2 15,-9 0 3-15,-6 5 6 16,0-8-1-16,0-1 1 15,-27-4 1-15,-12-6 2 16,-1-7 3-16,-5-5 1 16,0-9-3-16,6-2-4 15,5 0 2-15,10-24-2 0,6-10-4 16,9-13-4-16,9 4 1 16,0-5-4-16,0 11-8 15,9 5 0-15,42 7-20 16,-17 15-51-16,8-2-321 0</inkml:trace>
  <inkml:trace contextRef="#ctx0" brushRef="#br0" timeOffset="29542.805">24303 8393 2937 0,'0'0'259'0,"0"0"-165"16,-9 0-46-16,9 2-24 15,-6 22 5-15,0 9-10 16,-15 5 2-16,18 11 4 16,-12 3 7-16,3 2 7 15,6-5-15-15,0 1-4 16,6-6 0-16,0-6-7 16,0-8 1-16,0-4-2 15,15-9-4-15,9-6-4 16,-6-5-4-16,15-3-1 0,1-3-18 15,23-3-54 1,-18-20-75-16,7-6-842 0</inkml:trace>
  <inkml:trace contextRef="#ctx0" brushRef="#br0" timeOffset="29729.839">24192 8659 2125 0,'0'0'1240'16,"0"0"-1156"-16,0 0-33 16,9 0-16-16,33 0 16 15,-3 0-21-15,-2 0-18 16,23-2-12-16,12-2-35 16,-11 2-46-16,-4 2-134 0</inkml:trace>
  <inkml:trace contextRef="#ctx0" brushRef="#br0" timeOffset="30099.604">24817 8706 3002 0,'0'0'254'0,"0"0"-155"16,0 0-39-16,27 0-8 0,-12 0-1 16,15 6-35-1,-6 2-9-15,-3 4-7 0,3 0-6 16,-9 6-13-16,-9-4-7 16,-6 3 6-16,0-1 11 15,0-1 8-15,-12-4 1 16,-15 0 1-16,0-5 3 15,3-6-4-15,-9 0 4 16,9 0-4-16,2 0 3 16,10-17-3-16,-3-7-6 15,15 4-10-15,0-1-22 16,0-2-41-16,18 8-161 16,10 3-768-16</inkml:trace>
  <inkml:trace contextRef="#ctx0" brushRef="#br0" timeOffset="30554.866">25384 8788 2819 0,'0'0'562'0,"0"0"-506"0,0 0-10 16,15 0-24-16,15 0 8 15,9 0-30-15,1 0-17 16,11 0-61-16,-6 0-148 16,-12 0-2232-16</inkml:trace>
  <inkml:trace contextRef="#ctx0" brushRef="#br0" timeOffset="30731.97">25408 8888 2474 0,'0'0'658'16,"0"2"-546"-16,0-2-42 16,6 0-21-16,12 0 17 15,18 0-36-15,-5 0-29 16,20 0-1-16,-3 0-57 0,-9 0-228 0</inkml:trace>
  <inkml:trace contextRef="#ctx0" brushRef="#br0" timeOffset="33139.706">26196 8574 2373 0,'0'0'654'0,"0"-2"-507"16,0 2-58-16,0-3-19 15,0 3 8-15,0 0-30 16,0 0-16-16,0 0 0 15,-6 0 2-15,-3 0-6 16,-3 0-15-16,-3 21-5 16,-1 5-4-16,-5 5 2 15,3 5 6-15,3-1 1 16,9-3-2-16,0 0-3 16,6-5 2-16,0-6-3 15,6-11-1-15,6 2-1 0,18-8-3 16,4-4 1-16,8 0-3 15,-3-6-11-15,-3-20-11 16,0-5-7-16,-14 0-16 16,-13-7 7-16,-9 0 7 15,0 3-1-15,-12-4 19 16,-22 5 13-16,-11 9-5 16,0 9 0-16,-9 6-11 15,5 10-15-15,4 0-49 16,12 4-117-16,12 8-801 0</inkml:trace>
  <inkml:trace contextRef="#ctx0" brushRef="#br0" timeOffset="33422.9">26736 8590 2315 0,'0'0'1079'0,"0"0"-994"15,0 0-45-15,0 0-17 16,0 8 12-16,0 12-17 16,0 9 0-16,0 4-9 15,0 2 0-15,0 0-5 16,0-3-4-16,0 3-4 0,0-12-19 15,0 3-27 1,-6-4-52-16,-3-5-135 0,3-12-1224 0</inkml:trace>
  <inkml:trace contextRef="#ctx0" brushRef="#br0" timeOffset="33598.733">26543 8776 2756 0,'0'0'469'0,"0"0"-339"15,0-3-36-15,0 3-18 16,18 0-9-16,6-3-45 16,15 3-16-16,7-3-6 15,5 3-5-15,30 0-43 16,-23 0-50-16,-1 0-325 0</inkml:trace>
  <inkml:trace contextRef="#ctx0" brushRef="#br0" timeOffset="33821.545">27110 8612 885 0,'0'0'2176'15,"-3"0"-2045"-15,3 6-79 16,-6 18 19-16,6 5 1 15,0 6-26-15,0 3-20 16,-6 0-14-16,6 4-7 0,0-8-5 16,0 1-35-16,0-9-76 15,6-8-569-15</inkml:trace>
  <inkml:trace contextRef="#ctx0" brushRef="#br0" timeOffset="34099.629">27463 8686 3108 0,'0'0'302'0,"0"0"-226"0,0 0-43 16,28 0-22-16,-1 0-9 15,-3 0-2-15,21 0-51 16,-15 3-77-16,1-1-399 0</inkml:trace>
  <inkml:trace contextRef="#ctx0" brushRef="#br0" timeOffset="34278.711">27469 8809 2826 0,'0'0'318'16,"0"0"-242"-16,0 2-27 16,0-2 27-16,10 0 8 15,11 6-48-15,6-6-21 16,6 0-15-16,15 0-15 15,-8 0-64-15,-10 0-402 0</inkml:trace>
  <inkml:trace contextRef="#ctx0" brushRef="#br0" timeOffset="34676.955">27973 8537 3093 0,'0'0'230'16,"0"20"-171"-16,0 8 13 15,0 8 5-15,0 2-27 16,0 6-31-16,0-3-10 15,0 3-9-15,0-6 0 16,0 2-43-16,0-7-67 16,0-13-705-16</inkml:trace>
  <inkml:trace contextRef="#ctx0" brushRef="#br0" timeOffset="37485.184">24512 9270 2361 0,'0'0'352'0,"0"0"-115"15,0 0-81-15,0 0-40 16,0 0-49-16,0 0-27 15,0 0-17-15,0 0-9 16,0 0-2-16,0 0-1 16,0 0 4-16,0 0 6 15,0 0 4-15,0 0-1 16,0 0-1-16,0 0-6 16,0 0-6-16,0 0-5 0,0 0 0 15,0 0 1-15,0 0 1 16,0 0 5-16,0 0 4 15,-9 0 4-15,3 0-6 16,6 0-5-16,-6 0 0 16,6 0-4-16,0 0-5 15,0 0 4-15,-6 0-2 16,-1 0-2-16,-2 18-1 16,-3 13 0-16,-3 5 0 15,6 12 0-15,-15 2 1 16,15 2 1-16,3-3-1 15,-9-4-1-15,15-2 1 16,0-7 0-16,0-8 1 16,0-3-2-16,0-11-2 15,21-2-3-15,-12-10 1 0,21-2-3 16,-3 0-8-16,10 0-30 16,2-6-51-16,-6-14-429 0</inkml:trace>
  <inkml:trace contextRef="#ctx0" brushRef="#br0" timeOffset="37748.577">24319 9508 3096 0,'0'0'231'16,"0"0"-144"-16,0 0-29 16,15 0-1-16,12 0-13 15,12 0-12-15,3-3-12 16,13-9-13-16,-10-2-7 16,6 5-18-16,3 0-49 15,-17 1-49-15,5 8-397 0</inkml:trace>
  <inkml:trace contextRef="#ctx0" brushRef="#br0" timeOffset="38199.669">24801 9589 994 0,'0'0'1875'16,"0"0"-1583"-16,0 0-117 15,9 0-77-15,-2 0-18 16,-7 0-27-16,0 0-21 16,12 0-12-16,3 0-7 15,-3 0-5-15,-9 0-4 0,12 0-4 16,3 0 0-1,-9 0-6-15,3 12-10 0,-6 3-14 16,-6-4-4-16,0 8 4 16,0-5 9-16,0 0 13 15,-12 2 7-15,-6-6 1 16,3 2 1-16,0 1 4 16,12-7 0-16,-3 2 5 15,6-2-1-15,0-3 3 16,0 6 1-16,0-7 3 15,9 2-2-15,21-1-8 16,-12-3-6-16,9 0-5 16,31 0-30-16,-13 0-46 15,-9 0-302-15</inkml:trace>
  <inkml:trace contextRef="#ctx0" brushRef="#br0" timeOffset="38492.351">25342 9581 2570 0,'0'3'771'0,"0"-3"-690"0,0 0-24 16,0 0-27-16,21 0 9 15,6 0-24-15,-3 0-15 16,3 0-2-16,6 0-18 16,7 0-29-16,-10 0-60 15,-3 0-450-15</inkml:trace>
  <inkml:trace contextRef="#ctx0" brushRef="#br0" timeOffset="38726.198">25399 9706 2973 0,'0'0'283'15,"0"5"-204"-15,0-5-37 16,0 0 7-16,9 0 11 15,12 1-20-15,-3-1-6 16,9 5-5-16,7-5-14 16,2 0-14-16,0 0-1 15,6 0-44-15,19 0-38 16,-16 0-134-16,-6 0-1373 0</inkml:trace>
  <inkml:trace contextRef="#ctx0" brushRef="#br0" timeOffset="39677.718">25429 9552 2315 0,'0'0'330'0,"0"0"-85"16,0 0-101-16,0 0-36 15,0 0-43-15,0 0-28 16,0 0 0-16,0 0 20 16,0 0-14-16,0 0-14 15,0 0-9-15,0 0 0 16,0 0 6-16,0 0 5 15,0 0-4-15,0 0-12 16,0 0-4-16,12 0 3 16,6 0-1-16,3 0-3 0,-2 0-6 15,5 0-3 1,3 0 3-16,15 0-4 0,-12 0 3 16,4 0-3-16,-7-3 1 15,-6-3-1-15,3 0-9 16,-12 3-12-16,6 1-8 15,-9 2-9-15,-3 0-15 16,-6 0-49-16,0 0-183 16,0 0-1804-16</inkml:trace>
  <inkml:trace contextRef="#ctx0" brushRef="#br0" timeOffset="40132.817">25683 9314 3071 0,'0'0'224'16,"0"0"-116"-16,0 0-49 15,0 0-7-15,-9 0-28 16,3 25-9-16,0 10 21 15,-6 11 4-15,-10 10-8 16,7 8-13-16,0 6-5 16,-6-2-5-16,9-4-5 15,-9-5-3-15,9-9-1 16,3-13 0-16,0-7-7 16,3-10-8-16,6-7-15 15,0-12-44-15,0-1-47 16,6 0-344-16</inkml:trace>
  <inkml:trace contextRef="#ctx0" brushRef="#br0" timeOffset="40930.954">26196 9347 3028 0,'0'0'238'0,"0"0"-113"16,0 0-50-16,0 0-11 15,0 6-31-15,-15 21-9 16,12 1-2-16,-21 11 5 16,14 7-11-16,-5 1-5 15,3 6-2-15,6-4-3 16,0-1-2-16,6-5 0 16,0-8-4-16,0-5 4 15,0-4-1-15,15-5-3 16,3-9 1-16,7-4-1 15,2-2-6-15,-6-6-2 16,21 0-20-16,12 0-50 0,-14-18-82 16,-10-5-760-16</inkml:trace>
  <inkml:trace contextRef="#ctx0" brushRef="#br0" timeOffset="41149.653">26057 9610 890 0,'0'0'2260'0,"0"0"-2133"16,0 0-69-16,27 0-35 16,0 0 37-16,6 0-34 15,4 0-23-15,5 0-3 16,6 0-24-16,-5 0-77 15,-10 0-764-15</inkml:trace>
  <inkml:trace contextRef="#ctx0" brushRef="#br0" timeOffset="41915.285">26658 9742 2792 0,'0'0'336'0,"0"-3"-195"0,0 3-52 16,0 0-31-16,3 0-16 16,15 0-4-16,-9 0-17 15,6 0-6-15,-3 0-6 16,3 14-6-16,-3-1 0 15,-6 5-3-15,-6-7-8 16,0 0-4-16,0 4 1 16,0-6-1-16,0-3 0 15,-12 3 6-15,-15-7 3 16,-3-2-5-16,-3 0-1 16,-1 0 8-16,7 0 1 15,9-14 0-15,6-1 0 0,0-5-10 16,12 0-8-16,0 5-7 15,12-3-24-15,3 6-91 16,12 4-308-16</inkml:trace>
  <inkml:trace contextRef="#ctx0" brushRef="#br0" timeOffset="45339.368">27732 6976 3005 0,'0'0'258'16,"6"0"-130"-16,21-9-84 15,6 2-22-15,25-9 11 16,-1 1-25-16,7-5-4 15,8 3-4-15,0-7-7 16,-11 1 3-16,-4 5-7 16,-15 4-10-16,-5 5-21 15,-19 6-38-15,-15 3-51 16,-3 0-239-16,0 6-690 0</inkml:trace>
  <inkml:trace contextRef="#ctx0" brushRef="#br0" timeOffset="45600.709">27856 7067 2092 0,'-6'4'689'0,"-3"-2"-434"16,9-2-135-16,-9 4-27 16,9-4 24-16,0 0-41 15,0 2-32-15,0-2-9 16,0 0-5-16,9 0 5 15,9 0-6-15,9 0-2 16,9 0-11-16,15 0-7 0,1 0-6 16,11-12-3-16,7-6-8 15,11-5-11-15,10 3-30 16,-25 0-38-16,-15 1-161 0</inkml:trace>
  <inkml:trace contextRef="#ctx0" brushRef="#br0" timeOffset="51297.873">9629 9626 2691 0,'-6'0'468'0,"6"0"-318"15,-6 0-57-15,0 0-29 16,6 0 0-16,0 0-17 15,-9 0-14-15,0 0-6 0,-9 0-6 16,9 0 0 0,-18 0-5-16,-4 0-7 0,-14-5-3 15,-3 0-3-15,-6 2-2 16,5 0-1-16,-8-6 3 16,3 1-3-16,2-4 3 15,-5-9-3-15,-3-2 1 16,-1-6-1-16,13-3 2 15,-6-6-1-15,11-8 1 16,7-2 0-16,9-4-2 16,9-6 0-16,0 1 0 15,6-2 0-15,12 2 0 16,0 1-1-16,0 0 1 16,0 0-3-16,12 0 3 15,21 7-2-15,-3-3 1 0,24-1 1 16,-2-5-3-16,5 2 1 15,3-2 2-15,10 1 0 16,-1 3-1-16,7 3 1 16,-1 2 0-16,7-2-1 15,-4 8 1-15,-2-8-1 16,2 11 1-16,-12 0 0 16,-8 4-3-16,-16 10-6 15,0 2-2-15,-8 10 0 16,-22 8-7-16,3-3-11 15,-9 9-15-15,-6 0-14 16,6 0-22-16,-6 0-100 16,3 0-665-16</inkml:trace>
  <inkml:trace contextRef="#ctx0" brushRef="#br0" timeOffset="51749.741">9575 7889 3164 0,'0'0'192'15,"0"0"-109"-15,0 0-52 16,0 0-8-16,18 0-9 16,6 0 1-16,-6 0-5 15,12 0 5-15,7 0 6 16,-13 0-6-16,12 0 0 16,-6 0-6-16,3 6-5 15,-6 1-2-15,-5 1-1 16,2 1 0-16,-6 2-1 15,-9 5-1-15,0-2-2 16,-9 6 2-16,0 7 1 0,0 2 1 16,0 3 2-1,-3 9-3-15,-18 4 1 0,-3 3-1 16,-3-1-6-16,-1 9-27 16,-2 20-42-16,3-15-86 15,15-13-1160-15</inkml:trace>
  <inkml:trace contextRef="#ctx0" brushRef="#br0" timeOffset="62899.856">27008 7591 1073 0,'0'0'1094'0,"0"0"-732"16,0 0-135-16,0 0-23 15,0 0-79-15,0 0-37 0,0-3-33 16,0-2-14 0,0 1-11-16,0 2 4 0,0 2-4 15,0-4 1-15,0 4-2 16,0 0 0-16,0 0 0 16,0 0 0-16,0 0-4 15,-6 0-6-15,6 0-7 16,-9 0-5-16,3 0-3 15,-4 4-4-15,-11 19 4 16,-6 6-3-16,-9 6-1 16,3 12 4-16,-6-1-2 15,-7 7-1-15,13 0 2 16,-6-1-3-16,-3-7 0 16,8-2 1-16,4-7-1 15,12-5-9-15,0-7-13 0,18-9-24 16,0-1-70-16,0-14-537 0</inkml:trace>
  <inkml:trace contextRef="#ctx0" brushRef="#br0" timeOffset="63854.118">26652 7418 1388 0,'0'0'1661'15,"0"-2"-1534"-15,0 2-57 16,0 0-34-16,0 0 34 16,0 0-28-16,0 0-29 15,0 0-5-15,0 0-2 16,0 0 7-16,0 0-2 15,0 0-4-15,0 2-6 16,0 17 7-16,0 3 1 16,0 4-3-16,0 5-5 0,0-9 3 15,0 5-4 1,0-1-11-16,0 9-26 0,0-9-84 16,-6-1-801-16</inkml:trace>
  <inkml:trace contextRef="#ctx0" brushRef="#br0" timeOffset="65578.99">26848 7696 66 0,'0'3'221'0,"0"3"-23"15,0-2-88-15,0-2-46 16,0 1-58-16,0 2-1 15,6-1 0-15,-6-2 1 16,6-2-1-16,-6 0 146 16,6 0 177-16,-6 0 4 15,0 0-71-15,0 0 11 16,0 0 68-16,0 0-91 16,0 0-36-16,0 0-29 15,0-2-60-15,3-4-43 0,6 0-29 16,-9 0-12-16,0-3-12 15,9 1-1-15,-9-2-7 16,0-1-5 0,0 2 1-16,0 3-7 0,0 0-8 15,0-2 3-15,-18 5-3 16,15 0 3-16,-9 3-4 16,-3 0-4-16,3 0 3 15,-3 0 1-15,5 0-2 16,-5 18 2-16,3-1 0 15,0 4-1-15,-3 5 0 16,9 0 1-16,0 2 0 16,6 2 0-16,-6 2-28 0,6 13-64 15,0-7-240-15,6-11-2435 16</inkml:trace>
  <inkml:trace contextRef="#ctx0" brushRef="#br0" timeOffset="66585.295">28302 7678 2978 0,'0'0'237'0,"-6"0"-166"16,0 10-27-16,-3 7 9 16,0 3-8-16,-18 12-14 15,-6 13-5-15,-6-1 3 0,-4 8 5 16,1 1-7-1,3-3-9-15,9-12-8 0,9-2-6 16,0-10-1-16,8-4-3 16,-2-6 0-16,12 0-26 15,3-4-32-15,0 3-40 16,0-9-208-16</inkml:trace>
  <inkml:trace contextRef="#ctx0" brushRef="#br0" timeOffset="67359.344">28803 7699 2890 0,'0'0'392'15,"0"0"-260"-15,0 0-56 16,0 0-7-16,0 0-17 15,0 0-30-15,0 12-14 16,0 17 0-16,0 13 10 0,0 6 0 16,0 9-5-16,0-3-8 15,0-3-2-15,0-4-3 16,0-5-19-16,0-6-25 16,0-10-98-16,0-14-1060 0</inkml:trace>
  <inkml:trace contextRef="#ctx0" brushRef="#br0" timeOffset="69852.488">17054 8809 3194 0,'0'-4'191'15,"0"4"-83"-15,0 0-53 16,12-1-23-16,18-4-4 15,12-1-5-15,10 1-6 16,14-4-5-16,6 0-7 0,-5 1-5 16,8-4 0-16,-2 4 0 15,-10-2-14-15,-6 2-30 16,19 4-46-16,-28 4-60 16,-6 0-512-16</inkml:trace>
  <inkml:trace contextRef="#ctx0" brushRef="#br0" timeOffset="70399.748">17220 8618 2282 0,'0'0'442'0,"-6"0"-178"15,6 0-135-15,0 0-16 0,-3 0-39 16,3 0-34 0,-12 0-9-16,3 0-10 0,-3 7 4 15,-10 10 1-15,4-2-4 16,0 5-4-16,-9-3 5 16,9 4-7-16,-9 0-2 15,15-7-3-15,-3 1 1 16,0-10 2-16,15 1-2 15,-3-6-1-15,3 3 0 16,0-3-1-16,0 3-3 16,0-3-2-16,0 6-1 15,0-3 0-15,0-1-4 16,0 4 4-16,0 0 0 16,3 0 0-16,21 7-4 15,-6-2 2-15,21 0-2 0,-6 1-9 16,46 7-37-16,-16-8-68 15,3-6-542-15</inkml:trace>
  <inkml:trace contextRef="#ctx0" brushRef="#br0" timeOffset="75850.134">26326 8452 1473 0,'0'-7'920'0,"0"2"-743"15,0-4-93-15,0 0-40 16,0 6 46-16,0 1 32 16,0-2-1-16,0 4 4 15,0 0-36-15,0 0-6 16,0 0-25-16,0 0-21 16,0 0-1-16,0 0-13 15,-6 0-8-15,0 6-9 0,-16 23-1 16,1 9-1-1,-3 15 7-15,-15 6 2 0,-6 2-4 16,2-2-2-16,13-4-2 16,-6-4-1-16,12-11-4 15,9-5 0-15,15-9-29 16,0-8-67-16,15-18-414 0</inkml:trace>
  <inkml:trace contextRef="#ctx0" brushRef="#br0" timeOffset="76360.944">25870 8490 3132 0,'0'0'179'0,"0"0"-98"16,0 0-47-16,0 0-8 16,0 11-15-16,0 15-5 15,0 10 2-15,0 2 0 0,0 3-2 16,0-3-6 0,0 2-25-16,12-1-82 0,-3-19-792 0</inkml:trace>
  <inkml:trace contextRef="#ctx0" brushRef="#br0" timeOffset="77390.967">28191 8479 3074 0,'0'0'222'16,"0"0"-128"-16,-3 0-46 0,3 0-5 16,-15 16-15-16,0 16 4 15,0 6 1-15,-13 9-13 16,1-2-9 0,-12 1-3-16,9-7-5 15,-3-5-3-15,5-1-16 0,10-2-42 16,0-7-49-16,12-10-410 0</inkml:trace>
  <inkml:trace contextRef="#ctx0" brushRef="#br0" timeOffset="78050.92">28453 8691 1906 0,'0'-2'1250'0,"-6"-1"-1117"16,6 0-29-16,0 0-33 15,0 0 11-15,0 0-28 16,0-7-21-16,0 9-13 16,6-9-6-16,6 4 1 15,4 1-4-15,2-5-4 16,-6 8-3-16,9-1-4 16,-6 3 0-16,3 0 0 15,-6 0-2-15,0 5-5 0,-6 16-4 16,3 0 0-16,-9 5 0 15,0 4 0-15,-9 2 8 16,-9-3 3-16,-12 4 1 16,0-7-1-16,3-6 3 15,12 3 0-15,-7-6 0 16,10-4 2-16,6-1-1 16,6-6 1-16,0-4 0 15,0-2 5-15,0 0 2 16,12 0-2-16,22 0-3 15,2 0-3-15,12 0-4 16,43-6-10-16,-16-2-35 16,-9-2-113-16</inkml:trace>
  <inkml:trace contextRef="#ctx0" brushRef="#br0" timeOffset="94493.66">31994 7941 3233 0,'0'0'168'15,"0"0"-127"-15,-6 10-29 16,-9 16-4-16,2 12-3 16,1 17 0-16,-15 14 4 15,9 6-1-15,-6 4 5 16,9-8-4-16,-6-7 5 16,9-12-4-16,6-14 1 15,-3-11 6-15,9-7-3 16,0-7 2-16,0-6 1 15,0-1-9-15,15-1-1 16,18-3 2-16,9 4 2 16,15-6 0-16,13 2-8 15,-1-2 1-15,-2 0-4 0,-16 0-2 16,-3 0-21-16,4 0-32 16,-22 0-76-16,3-2-287 15,-30-11-1386-15</inkml:trace>
  <inkml:trace contextRef="#ctx0" brushRef="#br0" timeOffset="94716.94">32123 8390 3108 0,'0'-3'230'0,"0"0"-132"15,0 3-33-15,0 0-6 16,0 0-27-16,0 0-19 0,0 17-12 15,0 27 0-15,0 16 8 16,0 9 7 0,0 8-5-16,0 2-5 0,0-5-2 15,0-1-4-15,0-4-13 16,6-13-55-16,7-24-259 0</inkml:trace>
  <inkml:trace contextRef="#ctx0" brushRef="#br0" timeOffset="95683.102">31339 7763 3341 0,'36'-28'129'0,"9"-11"-91"16,19-1-16-16,26-7 5 15,22 6 10-15,18 9-10 16,8 12-11-16,-5 20-6 15,0 0-2-15,-9 43-6 16,-22 30 0-16,-11 30-2 0,-4 45-4 16,-26 45 2-1,-34 53-3-15,-27 6-2 0,-3-35 0 16,-42-62 4-16,-1-56-21 16,-14-14 20-16,-24 7 2 15,-13 0 2-15,-27 2 3 16,-6-26 10-16,-5-18 10 15,-10-27-5-15,-12-23-8 16,9-21-4-16,-27-72 0 16,-9-72-3-16,12-60 0 15,33-38 2-15,54-8-5 0,52 20 0 16,33 59 4-16,6 48-1 16,36 49 1-16,34 23-4 15,48-1-1-15,63 12-5 16,57 35 0-16,-11 26 0 15,-52 35-8-15,-30 90-32 16,-82-21-84-16,-21-2-406 0</inkml:trace>
  <inkml:trace contextRef="#ctx0" brushRef="#br0" timeOffset="102202.038">12179 11764 937 0,'0'-2'1396'16,"0"-2"-1029"-16,0 1-123 15,0 1-51-15,0-1-54 16,0 0-58-16,0 3-26 16,0 0-16-16,0 0-9 15,0 0 4-15,0 0-2 16,10 0-9-16,-10 0-6 16,6 0-6-16,6-3 1 15,9 3 0-15,3 0-1 0,-6-6 0 16,24 6-3-16,-2-3-1 15,-4 3-1-15,12 0-4 16,-9 0 3 0,7 0-1-16,-7 0-3 0,3 0 1 15,6 0 1-15,-5 0 1 16,5 0 0-16,3 0 0 16,-3 0-1-16,10 0-2 15,-7 0 3-15,-9 0-4 16,13 0 1-16,-10 0 2 15,0 0-3-15,4 3 0 16,-1 3 3-16,6-3-3 16,3 0 3-16,4 0 3 0,2-1-2 15,10 1-2-15,-1 1-2 16,-2-4 0-16,-4 2 0 16,0-2 0-16,-8 0 1 15,-10 4-1-15,0-4 0 16,1 0 1-16,-4 5-1 15,-9-5 1-15,12 0-1 16,-8 0 0-16,5 0 3 16,0 0-3-16,0 0 0 15,4 0 0-15,-1 0 0 16,3 0 0-16,1 0 1 16,-4 0-1-16,3 0 0 15,-6 0 0-15,1 0 1 0,-1 3-1 16,0-3 1-1,10 3-1-15,-4-3 1 0,-6 3-1 16,3-1 0-16,1-2 0 16,-4 5 0-16,6-5 1 15,-8 1-1-15,2 3 0 16,0-2 3-16,0 4-3 16,-8-6 4-16,5 0-2 15,0 3-2-15,6-3 2 16,-8 0 1-16,5 0-1 15,-6 0-2-15,3 0 0 16,7 0 0-16,-7 0 1 16,6 0 1-16,-5 0 0 15,5 0-2-15,6 0 0 0,-12 0 1 16,7 0 1-16,-7 0 0 16,12 0-1-16,-8 0 1 15,-1 0-2-15,0 0 0 16,6 0 0-16,-2 0 0 15,2 0 1-15,-3-3-1 16,1-5 2-16,-7 4-2 16,6-2 4-16,-3 1-2 15,-2-1 2-15,-13-3 1 16,-3 3-1-16,12 3-1 16,-15-2 1-16,10 2 0 15,-13-6-3-15,12 6 0 16,-18 0 1-16,0 0-2 0,0 3 0 15,-3 0 2 1,-6 0-2-16,-6-2 0 0,0 2 0 16,0 0-3-16,0-18-17 15,-6 6-35-15,-21-11-290 0</inkml:trace>
  <inkml:trace contextRef="#ctx0" brushRef="#br0" timeOffset="104134.176">9566 5217 2819 0,'0'-8'363'16,"0"2"-224"-16,0 0-20 15,0 0-42-15,0 4-9 16,0-5-32-16,0 4-10 16,0 0-6-16,0 2-5 15,0 1-2-15,0 0-6 16,0 0-3-16,0 0-4 15,-12 0 0-15,-15 0-9 16,-1 0 6-16,-8 0 2 0,-6 22-1 16,12 4 2-16,-3 4 0 15,5-1 0-15,10 4 0 16,9-7 0-16,9 0-6 16,0 0 3-16,0-3-1 15,0 7 4-15,21-1 0 16,6 0 1-16,-8 7-1 15,14-4 3-15,-6 1-3 16,-9-2 0-16,-3 0 0 16,-3 2-4-16,-6 2 1 15,-6 4-4-15,0-5 3 16,0 5-1-16,-18-5-4 16,-15 9-2-16,-3-13 11 15,12 1 0-15,-1-5 1 0,4-8 2 16,0-4 2-16,18-8 0 15,3-4 2-15,0-2 0 16,0 0-3-16,0 0-4 16,0 0 0-16,3 3 0 15,12 13 6-15,6-2-3 16,-9 9-3-16,-2 7 0 16,5 8 0-16,-6 11 0 15,-9 11 0-15,0 4 0 16,0 11 1-16,-27 2 1 15,-7 11-1-15,1-1 3 16,9 0 0-16,-9-2 2 16,12-9-1-16,15-13-5 0,6-9 5 15,0-3-5-15,0-10 2 16,33-1 1-16,-3-1 1 16,18-4-4-16,4-6 0 15,29-3-17-15,-5-11-67 16,-19-6-409-16</inkml:trace>
  <inkml:trace contextRef="#ctx0" brushRef="#br0" timeOffset="110850.082">7848 6102 3083 0,'0'0'207'16,"0"0"-124"-16,0 0-25 15,0 0 33-15,0 0-31 16,6-12-37-16,16-2-3 15,-7-11-2-15,15-1-1 16,0-1-4-16,9 1-4 16,7 6-2-16,-10 2-2 15,6 9-5-15,-3 9-1 16,1 0-2-16,-10 0-2 0,0 9-8 16,-18 17-2-1,0 6-5-15,-12 7 0 0,0 6 2 16,-6-2 4-16,-27 1 11 15,0-7 3-15,2 0 3 16,4-11-3-16,9-10 1 16,3-4-1-16,15-3 1 15,0-9 6-15,0 0 1 16,15 3-8-16,15-3 7 16,16 7-1-16,5 0 4 15,3 8-6-15,-2 3-3 16,-10 2 0-16,-6 6-1 15,-12 7-1-15,-15 0-5 16,-9 1-1-16,0 7 7 16,-45 0 7-16,-9-3-3 15,-7 1-1-15,1-13-3 16,-19-20-13-16,19-6-49 0,18 0-145 0</inkml:trace>
  <inkml:trace contextRef="#ctx0" brushRef="#br0" timeOffset="113457.779">6834 8065 2858 0,'0'0'321'0,"-9"0"-191"16,9 0-64-16,0 0-22 0,0 0-1 15,-9 0-22 1,9 0-4-16,0 0-1 0,-3 0 0 15,3 0 0-15,-12 0 3 16,-3 0-5-16,-3 0-6 16,-9 0-4-16,3 3-3 15,-10 4 0-15,-5 4-1 16,3-3 0-16,6 1 4 16,6 3-4-16,-4-4 4 15,10 2 2-15,3-8 3 16,3 6 2-16,6-4-1 15,0-2-1-15,0-2 3 0,-3 5-3 16,9-4-2 0,0-1 1-16,0 5-2 0,0-4-1 15,0 3-1-15,0-2 1 16,0 11-3-16,0 0-1 16,0 12 2-16,0 10 2 15,0 14 0-15,0 13-2 16,0 14-1-16,0 9 2 15,0 2 1-15,0 4-1 16,0-1 1-16,0 1 0 16,9 1 2-16,-9-6-4 15,0-3 3-15,6-13-2 16,-6-5-1-16,6-16 0 0,-6-10-3 16,6-10 1-1,-6-6 1-15,0-5-1 0,0-3 2 16,3 2-2-16,-3-2 2 15,0 2-3-15,0 3 4 16,0-5 0-16,0 2-4 16,0-5 1-16,0 3 1 15,0-7 0-15,0 2-2 16,0 1 0-16,0-1 2 16,0-4-2-16,0 6 2 15,0-2 0-15,0 0-1 16,0 0-1-16,0-4 0 15,0 0 2-15,0-2-2 16,0-2 1-16,0-2 1 16,0 0 0-16,0 0 1 0,9 0 0 15,-9 0 4-15,9 0-3 16,-9 0 1-16,0 0-1 16,0 0-2-16,6 0 0 15,0 0-2-15,-6 0 0 16,3 0 0-16,22 0-2 15,-1 0 2-15,18 0 0 16,21 0 3-16,7 0-3 16,23 0 0-16,-2-2-5 15,42-16-23-15,-34-2-36 16,-14-6-235-16</inkml:trace>
  <inkml:trace contextRef="#ctx0" brushRef="#br0" timeOffset="116365.823">3333 9558 3257 0,'0'0'139'0,"0"0"-70"16,0-4-44-16,0-13 11 16,12 2-7-16,9-5-17 0,4-3-1 15,2-3 4-15,6 5 11 16,-3-3-5-16,3 2-11 15,7 4-3-15,-16 9-3 16,12 5-4-16,-6 4-8 16,-6 0-3-16,-3 0-9 15,1 25-4-15,-10 7 8 16,-9 5 0-16,-3 13 1 16,0 3 9-16,-21-4 6 15,-16 8 1-15,4-10 0 16,3-10 3-16,3-7 0 15,3-7 5-15,15-12 2 16,9-5-6-16,0-6 9 16,0 0 11-16,0 0-11 15,21 0-14-15,12 0 18 0,3 0-6 16,18 0-5-16,7 0-7 16,-10 0 3-16,-3 21-3 15,1 5-5-15,-16 3 0 16,-12 3 5-16,-15 0-2 15,-6 7 2-15,-6 0 2 16,-36-2 6-16,-19 5 0 16,7-11-3-16,-18-5-2 15,-1-14-3-15,10-12-5 16,18 0-18-16,5-21-38 16,19-13-80-16,15-5-1030 0</inkml:trace>
  <inkml:trace contextRef="#ctx0" brushRef="#br0" timeOffset="120384.135">32114 6614 2026 0,'0'-10'1277'0,"0"4"-1137"16,0 4-37-16,0-1-47 0,0 3 0 15,0 0-18-15,0 0-14 16,0 0-11-16,0 0-8 15,0 23-5-15,0 30-2 16,0 26 1-16,-12 20 1 16,-6 15 0-16,-12 6 1 15,0-5-1-15,0-10 2 16,-4-14-2-16,1-12-8 16,0-18-7-16,-15-10-19 15,6-11-53-15,8-22-100 0</inkml:trace>
  <inkml:trace contextRef="#ctx0" brushRef="#br0" timeOffset="120681.179">31686 7181 3311 0,'0'0'159'16,"0"0"-80"-16,0 0-45 15,9 0-10-15,9 27 0 16,-6 11-8-16,9 14-3 16,-3 3-6-16,-3 4-4 15,-6-6-1-15,7-7 2 16,-4-7-2-16,-3-10-1 16,3-11 4-16,-6-10 4 15,9-4 3-15,-3-4 8 0,12 0 2 16,9 0-10-16,19-21-7 15,8-5-5-15,12-6-4 16,37-13-15-16,-18 11-44 16,-16-1-168-16</inkml:trace>
  <inkml:trace contextRef="#ctx0" brushRef="#br0" timeOffset="121731.359">32944 8155 3307 0,'-9'0'175'15,"9"0"-101"-15,0 0-24 16,-9 0-23-16,9 0-4 15,0 25-17-15,-9 15-3 16,-3 19 0-16,-9 6-1 16,9 4 1-16,-9-3-3 15,3-8 0-15,-3-5-11 16,2-11-31-16,-8 0-45 16,3-16-51-16,0-14-544 0</inkml:trace>
  <inkml:trace contextRef="#ctx0" brushRef="#br0" timeOffset="121919.011">32534 8533 2647 0,'0'-2'750'16,"0"-2"-666"-16,0 4 4 16,0 0-36-16,18 0-5 15,9 0-39-15,12 0 3 16,13 0-11-16,-4 0-33 15,12 0-30-15,19 0-64 16,-19 0-373-16,-15 0-1713 0</inkml:trace>
  <inkml:trace contextRef="#ctx0" brushRef="#br0" timeOffset="122090.237">33002 8518 1170 0,'0'7'1637'0,"-6"1"-1396"0,-3 4-70 16,-3 6-47-16,6 4-40 15,-1-1-37-15,-2 3-15 16,6-1-8-16,3-2-4 16,-6-6-11-16,-3-1-9 15,9-5-11-15,0-9-44 16,0 0-98-16,0 0-663 0</inkml:trace>
  <inkml:trace contextRef="#ctx0" brushRef="#br0" timeOffset="122227.784">33065 8407 874 0,'0'0'2231'0,"9"0"-2082"15,-9 0-125-15,0 0-24 16,3 0-93-16,6 15-155 16,-3 3-249-16</inkml:trace>
  <inkml:trace contextRef="#ctx0" brushRef="#br0" timeOffset="123099.375">33113 8574 2570 0,'0'4'443'0,"0"2"-261"15,0 0-64-15,-9 2-31 16,9 6-25-16,-6-5-25 0,6 2-14 16,0 2-11-1,0-7-6-15,-6 0-5 0,6-4 0 16,0-2-1-16,0 0 4 15,0 0 1-15,0 0 5 16,0 0 11-16,0 0-5 16,6-8-10-16,9-11-6 15,-9 8 3-15,7 6-3 16,-10 1-5-16,-3 4 5 16,0 0 0-16,9 0-5 15,-9 0 0-15,0 9-1 16,6 2-4-16,-6-1-3 15,9-7-1-15,-6-3 2 16,3 0 1-16,3 0-3 0,-3 0 14 16,6 0 0-16,3-13 5 15,-3 6 7-15,-9-2 1 16,9 5-7-16,-12-2-2 16,0 6-4-16,0 0-7 15,0 0-2-15,6 0 0 16,0 10-2-16,-3 1 1 15,6-2 9-15,3 2-2 16,-3-5-2-16,3 4 0 16,-5-2-5-16,-1-2 5 15,-6 0 2-15,6-6 3 16,3 0 0-16,-9 0 0 16,6 0 5-16,6 0-5 0,-9 0 0 15,12-12-5 1,0-8 0-16,-3-4 1 0,-6 1 4 15,0 3 1-15,-6 1 18 16,0 7 12-16,0 6-4 16,0 4-12-16,0 2-15 15,0 0-2-15,0 2-3 16,0 16 5-16,-6 2 0 16,0-1 0-16,-3-2 1 15,9-8-1-15,0-3 1 16,0 0-1-16,0-6 0 15,15 0 12-15,6 0-4 16,0 0-5-16,10-12-3 0,-4-6-9 16,-9-9 3-1,9 5-2-15,-15-2-4 0,-3 3 12 16,-9 10 15-16,0 5 5 16,0 4-6-16,0 2-10 15,0 0-4-15,0 0-5 16,0 6 2-16,0 20 3 15,0 0-12-15,0 2-11 16,9-1 3-16,-9-7 3 16,0 5-7-16,0-5-5 15,0-3 1-15,-45-2-6 16,-9-4-29-16,-1-7-286 0</inkml:trace>
  <inkml:trace contextRef="#ctx0" brushRef="#br0" timeOffset="125104.526">4432 9186 3084 0,'0'21'149'0,"-18"10"-86"15,-6 7-17 1,9 9 8-16,-13 4-20 0,7-2-18 16,-6-2-11-16,12-9-4 15,-3-3-1 1,3-9-5-16,0-11-40 0,3-10-119 16,6-5-736-16</inkml:trace>
  <inkml:trace contextRef="#ctx0" brushRef="#br0" timeOffset="125299.147">4190 9260 3046 0,'0'0'238'16,"19"14"-178"-16,2 13-24 0,12 7 26 15,12 7 4-15,16 0-30 16,-4 3-19-16,-9-9-17 15,28-3-13-15,-28-8-56 16,-6-18-218-16</inkml:trace>
  <inkml:trace contextRef="#ctx0" brushRef="#br0" timeOffset="126056.577">4888 8929 3338 0,'0'0'124'0,"0"0"-88"15,0 0-29-15,0 17-1 16,0 14 6-16,0 6-1 15,0 10 1-15,0-7-4 16,0 1 8-16,0-6 5 16,0-11-11-16,-6-7-4 15,6-6 0-15,0-5 6 16,0-3 0-16,0-3-1 16,6 0-4-16,15 0-2 15,3 0 13-15,21 0-2 16,0-9-9-16,7-7-2 0,2 0-5 15,-3-1-5-15,-2-3-23 16,5-6-34-16,-15 8-77 16,-15-6-391-16</inkml:trace>
  <inkml:trace contextRef="#ctx0" brushRef="#br0" timeOffset="126284.006">5014 8957 3192 0,'0'0'235'0,"0"0"-175"15,0 10-39-15,0 19-4 16,25 9 40-16,-7 20-23 0,9 7-12 16,-6 12-8-16,3-3-4 15,0-1-5-15,-12-5-5 16,22 4-19-16,-13-27-55 15,-12-12-245-15</inkml:trace>
  <inkml:trace contextRef="#ctx0" brushRef="#br0" timeOffset="135261.012">6403 6462 2347 0,'-12'0'351'0,"6"0"-174"16,0 2 35-16,0 2 103 15,6-4-167-15,0 0-71 16,0 2-37-16,0-2-27 16,18 0-9-16,15 0 11 15,18 0 2-15,16 0-2 16,8 0-5-16,10 0-4 0,-1 0-6 16,-5-6-5-1,-10-2-25-15,12-7-53 0,-29 6-171 16,-13-2-1146-16</inkml:trace>
  <inkml:trace contextRef="#ctx0" brushRef="#br0" timeOffset="135516.791">6982 6227 3215 0,'-6'-3'234'15,"6"1"-145"-15,0 2-33 16,0 0-22-16,0 0-6 0,15 0-22 15,28 0 5 1,-4 9-4-16,3 10-2 0,0 10-2 16,-2 2-3-1,-7-3-4-15,-12 4 1 0,-9-1 3 16,-9 0-4-16,-3 1 2 16,0 9-1-16,-36 6 3 15,-19 9-1-15,-47 31-8 16,5-14-50-16,7-8-80 0</inkml:trace>
  <inkml:trace contextRef="#ctx0" brushRef="#br0" timeOffset="136273.712">1824 10649 3236 0,'0'0'371'0,"0"0"-318"16,12-3-6-16,0-6-26 0,16-8 1 15,17-7-15 1,12 2-4-16,10-8 0 0,11-6-3 16,-3 8-4-16,-2 4-13 15,-7-3-12-15,1 5-31 16,-4-10-48-16,-18 7-124 15,-11-1-1786-15</inkml:trace>
  <inkml:trace contextRef="#ctx0" brushRef="#br0" timeOffset="136533.209">2325 10181 2463 0,'0'0'902'16,"0"0"-816"-16,0 0-24 15,12 0-54-15,15 0 30 0,13 0-3 16,5 6-13-16,3 9-8 16,7-1-3-16,-10 7 2 15,-6 2-5-15,-12 0 0 16,-12 4-2-16,3 1-4 16,-18 5-1-16,0 3 0 15,-9 7 6-15,-33 9-3 16,0 8-4-16,-34 13-23 15,16-18-78-15,9-17-375 0</inkml:trace>
  <inkml:trace contextRef="#ctx0" brushRef="#br0" timeOffset="137468.13">1577 12147 3355 0,'0'0'145'16,"0"0"-67"-16,0 0-32 0,6-11-16 16,27 0-20-16,-9-5-10 15,15 8-4-15,-5 2 4 16,-7 0-3-16,-3 6-3 16,-12 0 0-16,3 6-5 15,-15 13-10-15,0 9 6 16,0 7 8-16,-6 7 1 15,-15 0 3-15,3 2 3 16,6-5 0-16,0-6 0 16,12-11 0-16,0-1 1 15,12-9 3-15,12 2-4 16,3-8 11-16,-6 3-3 0,9-4 4 16,-12 5-9-16,4-1 1 15,-16 2-1-15,0 4-3 16,-6-4 0-16,0 11 11 15,-6 0-5-15,-22 8 3 16,-2 3-5-16,-18-5-4 16,12-1 0-16,-4-14-14 15,-2 0-16-15,6-13-32 16,-3 0-54-16,18-24-648 0</inkml:trace>
  <inkml:trace contextRef="#ctx0" brushRef="#br0" timeOffset="137736.162">2241 12007 3372 0,'0'6'155'16,"0"6"-122"-16,0 15-24 16,15 7 8-16,0 10 10 15,12 8-14-15,0-2-9 16,-9 4 0-16,3-5-4 0,-5 4-30 16,-7-12-52-16,-9-15-147 15</inkml:trace>
  <inkml:trace contextRef="#ctx0" brushRef="#br0" timeOffset="137917.884">2102 12352 3363 0,'0'0'167'0,"0"-6"-104"16,6-2-34-16,15 0-8 15,15-7 4-15,19-7-12 16,-4 6-8-16,9-4-5 15,13-8-20-15,-22 12-53 16,0-3-191-16</inkml:trace>
  <inkml:trace contextRef="#ctx0" brushRef="#br0" timeOffset="138939.437">2905 11758 3294 0,'0'0'193'0,"0"0"-102"16,12-11-53-16,12-7-26 15,9 4 6-15,12-7-13 16,1 7-1-16,2 5-4 16,-6 6 0-16,-12 3-3 0,-5 0-6 15,-16 0-6-15,0 12-9 16,-9 11-1-16,0 6 7 16,-18 3 15-16,-16 9 3 15,1-3 1-15,3-2 0 16,3-8-1-16,12-1 1 15,3-9 2-15,12-7-2 16,0-1 4-16,12 1-4 16,12-8 10-16,9 3-1 15,9-3-2-15,4 2-5 16,-7 4-3-16,0 0 1 16,-24-1-1-16,9 7 0 15,-21 3-14-15,-3 5-14 16,0 8 15-16,-30 2 12 15,-15 8 1-15,-6-3 0 0,-10 1-23 16,-2-18-32-16,24-14-77 16,2-7-556-16</inkml:trace>
  <inkml:trace contextRef="#ctx0" brushRef="#br0" timeOffset="139148.68">3689 11582 3132 0,'0'0'276'15,"0"21"-219"-15,0 12-18 16,0 5 12-16,0 11-2 0,0 4-28 16,0 2-15-16,0-5-3 15,0-3-3-15,-6-12-33 16,-12-14-36-16,-3-12-74 15,9-9-555-15</inkml:trace>
  <inkml:trace contextRef="#ctx0" brushRef="#br0" timeOffset="139333.523">3526 11668 3372 0,'0'0'113'0,"10"0"-73"16,8 9-14-16,21 17 25 0,0 3-24 15,6 3-16-15,-5 6-7 16,-7-9-4-16,0-5-4 16,-15 0-32-16,-6-9-46 15,-9-9-110-15,-3-6-1570 0</inkml:trace>
  <inkml:trace contextRef="#ctx0" brushRef="#br0" timeOffset="139508.406">3496 11796 2652 0,'0'6'848'16,"0"-6"-761"-16,0 0-22 15,12 0-40-15,22 0-3 0,2 0-2 16,18-12-7 0,3 1-11-16,10-4-2 0,-16 4-28 15,16-10-50-15,-22 6-110 16,-12 1-1310-16</inkml:trace>
  <inkml:trace contextRef="#ctx0" brushRef="#br0" timeOffset="139933.594">4106 11329 3184 0,'0'0'329'15,"0"0"-268"-15,0 0-16 16,0 0-25-16,0 0 1 16,0 8-13-16,0 13-4 15,0 7 0-15,0 14 4 16,-6 1-3-16,0 4 0 15,-6 5-3-15,6-7-1 16,-3 2-1-16,0-12 4 16,9-9-2-16,-3-11-2 15,3 0 3-15,0-13 0 16,0-2 1-16,3 0 4 0,21 0 8 16,12 0-2-16,12-5-5 15,4-16-4-15,5-2-5 16,3-3-8-16,-11-4-15 15,-1 1-27-15,-9-11-48 16,-6 7-72-16,-21 3-526 0</inkml:trace>
  <inkml:trace contextRef="#ctx0" brushRef="#br0" timeOffset="140103.252">4263 11443 3056 0,'0'0'257'15,"0"8"-144"-15,0 0-53 0,0 13 7 16,0 8-16-16,21 12-11 16,3 12-5-16,3 9-22 15,-6 0-8-15,7 0-5 16,-4 12-3-16,-6-11-53 16,-12-22-117-16</inkml:trace>
  <inkml:trace contextRef="#ctx0" brushRef="#br0" timeOffset="145733.575">14328 12722 2001 0,'0'0'624'0,"0"0"-320"16,0 0-70-16,0 0-96 0,0 0-46 16,0 0-36-1,0 0-5-15,0 0-8 0,6 0 4 16,-6 2-3-16,0 2-8 15,0-2-8-15,0 1-9 16,0 3-7-16,0-3-2 16,0 0-5-16,0 0-3 15,0-1-2-15,0 2-2 16,-12-1 2-16,-3 3 0 16,-15 2 0-16,-9-3 3 15,-28 8-1-15,-11-1 1 16,-13-7-3-16,-20-2 1 15,2-3 2-15,-9 0-2 16,-5 0-1-16,5-20 4 16,21-6-1-16,-2-7-1 15,23-1 5-15,7-7-3 16,15-10 0-16,14-2 0 0,7-11-1 16,6-6 0-16,27-12-3 15,0-6 0-15,0-3 2 16,39 1-2-16,10-3 0 15,14 14-2-15,9 2 2 16,25 10 0-16,6 5 0 16,53 3 0-16,41 12-2 15,44 19 2-15,4 28 2 16,-40 0-2-16,-54 38 0 16,-64 12-2-16,-14 8-1 15,-1 21-4-15,-8 21 5 16,-4 20-1-16,-36 11-1 15,-24 0 0-15,-24 5 4 0,-49-8 0 16,-38-8 3-16,-37 4 2 16,-60-17 0-16,8-25-1 15,34-25 0-15,16-37-4 16,17-46-8-16,21-28-16 16,28-12-100-16</inkml:trace>
  <inkml:trace contextRef="#ctx0" brushRef="#br0" timeOffset="158426.968">13079 16459 1975 0,'0'8'1334'0,"0"-2"-1163"15,0-3-126-15,0 0-2 16,0 3 14-16,0-6-7 16,12 0-17-16,21 0-19 15,15 0 7-15,37 0 5 16,51-23-9-16,39-24-7 16,-3 1 0-16,0-5-4 15,-30 7-1-15,-43 11-2 16,4 2-1-16,-3 1-2 15,-37 7 0-15,-24 12-7 16,-39 2-18-16,0 6-26 16,-33-6-83-16</inkml:trace>
  <inkml:trace contextRef="#ctx0" brushRef="#br0" timeOffset="171900.259">6213 5317 1918 0,'0'18'1278'16,"-3"-4"-1099"-16,-6 13-132 15,2 7-24-15,-5 13 20 16,-6 6 2-16,3 9-18 16,-6 0-7-16,9-4-6 15,0-3-3-15,0-11-2 16,0 0-2-16,0-14-3 15,9-9-3-15,-3-10 2 16,6-6-3-16,0-5-1 16,0 0 1-16,6-27 12 15,15-22-12-15,-3-18 0 16,15-19-17-16,0-7 8 16,-2 1-4-16,-10 0-6 0,3 13 9 15,-3 17 10-15,-12 12 0 16,9 20 0-16,-12 5 8 15,6 19-2-15,-6 6-3 16,9 0-3-16,-3 32-2 16,16 25 2-16,-7 10 6 15,3 12-2-15,0 5-3 16,-12-1-1-16,9-8 0 16,-15-7-3-16,-3-18-2 15,6-7-9-15,-9-17-23 16,0-14-52-16,0-8-159 0</inkml:trace>
  <inkml:trace contextRef="#ctx0" brushRef="#br0" timeOffset="172096.963">6019 5613 1982 0,'0'18'550'0,"0"-8"82"16,0 0-491-16,28 1-36 16,5-1-24-16,15-4-27 15,6-4-23-15,10-2-26 16,23 0-5-16,-26-18-48 0,-1-5-145 16</inkml:trace>
  <inkml:trace contextRef="#ctx0" brushRef="#br0" timeOffset="175815.648">2552 7516 2092 0,'0'20'1246'16,"0"-6"-1144"-16,0 13-88 0,0 13-6 15,0 10 0 1,0 20 8-16,0 3-8 0,9 10 2 15,9-5-9-15,-12-5 3 16,-3-2-4-16,-3-4-32 16,0-17-62-16,0-17-392 0</inkml:trace>
  <inkml:trace contextRef="#ctx0" brushRef="#br0" timeOffset="176267.359">2527 7611 2892 0,'0'-2'415'0,"0"-4"-246"16,0-3-103-16,3-6-14 0,22 4-25 16,8-4-7-16,9 6-10 15,3 7-5-15,7 2-5 16,2 0-8-16,-15 8-1 15,-3 19-17-15,-14 7-6 16,-13 11 3-16,-9-2 2 16,0 14-8-16,-37-3 21 15,-8 3 13-15,-6-5 1 16,-1-11 0-16,13-4 5 16,6-13 3-16,18-6-4 15,12-13 3-15,3-5 11 16,0 0-10-16,24 0-4 15,15 0 6-15,19 0-1 0,5 0-5 16,13 0 0-16,-13 15-4 16,-9 2 0-1,-9 8 0-15,-20 3-11 0,-19 4 10 16,-6 9-1-16,-27 1 2 16,-37 5 10-16,-14-4-9 15,-7-5-1-15,-30-26-12 16,31-9-61-16,12-3-176 0</inkml:trace>
  <inkml:trace contextRef="#ctx0" brushRef="#br0" timeOffset="179964.25">4184 7475 2125 0,'0'0'830'16,"0"0"-347"-16,0 0-397 0,0 0-18 15,0 0-23-15,0 0-7 16,0 0-17-16,0 4-14 15,6 2-7-15,-6 13-2 16,19 1 2-16,-4 15 0 16,6 6 3-16,-3 5-2 15,-6-4 2-15,9-1-1 16,-3-2-2-16,-12-13 0 16,9-6 0-16,-9-5 1 15,-6-8-1-15,0-3 0 16,6-4 0-16,-6 0 4 15,0 0 1-15,6 0-1 0,-6-4 0 16,3-22 2-16,10-12-6 16,-7-15 0-16,9-5-6 15,3-3-1-15,0 5 4 16,9 12-9-16,-9 7 5 16,3 11-2-16,-6 13 9 15,6 11 0-15,1 2-9 16,-7 0-10-16,9 22 3 15,0 13 12-15,-3 3 3 16,-3 7 1-16,3-4 0 16,-9-3 0-16,-9-2-4 15,10-14-23-15,-1-4-30 16,-9-10-94-16,6-4-457 0</inkml:trace>
  <inkml:trace contextRef="#ctx0" brushRef="#br0" timeOffset="180273.289">5096 7014 2324 0,'0'0'276'16,"6"0"453"-16,-3 6-643 16,-3 19-51-16,24 3 8 0,-15 12 18 15,6 11-22 1,-3 2-15-16,9 5-9 0,-8-2-6 16,2-3-3-16,-6-6-6 15,-3-1-5-15,3-12-35 16,-9-7-45-16,0-6-120 15,0-18-1246-15</inkml:trace>
  <inkml:trace contextRef="#ctx0" brushRef="#br0" timeOffset="180455.339">5075 7384 2015 0,'0'0'1309'0,"0"0"-1191"0,0 0-58 16,0 0-23-16,9 0 13 15,12 0-10-15,9 0-22 16,0 0-12-16,13 0-6 16,-4-15-38-16,12-15-63 15,-3 7-89-15,-11 3-556 0</inkml:trace>
  <inkml:trace contextRef="#ctx0" brushRef="#br0" timeOffset="180587.551">5437 7266 1225 0,'0'0'1168'16,"0"13"-690"-16,9 6-233 15,0 8-104-15,0-4-27 16,0 3-39-16,3 0-39 0,-3-4-19 16,-6-7-11-1,6-1-6-15,-9-14-32 0,6 0-100 16,-6 0-626-16</inkml:trace>
  <inkml:trace contextRef="#ctx0" brushRef="#br0" timeOffset="180717.043">5455 7045 2197 0,'-9'0'98'15,"9"4"580"-15,0 24-664 16,0-6-14-16,9-2-453 0</inkml:trace>
  <inkml:trace contextRef="#ctx0" brushRef="#br0" timeOffset="181683.273">5597 7301 2194 0,'0'18'49'0,"0"-4"945"15,0-2-888-15,0 7-19 16,0-5-24-16,6 2-17 16,0 2-21-16,0-6-12 15,3 1-8-15,-9 1-1 16,0-8-3-16,0 0 3 15,0-6-4-15,0 0 2 16,6 0 4-16,0 0 1 16,-6-10 1-16,6-19-8 0,6-9-7 15,3 0-9-15,-6 6 4 16,6 12-10 0,-2 4 13-16,2 16 5 0,-9 0 1 15,0 0-4-15,9 18 2 16,-9 3 5-16,3-1 0 15,0-1 0-15,-3-8 0 16,3-2 1-16,-3-9-1 16,-3 0-4-16,6 0-3 15,-9 0 0-15,12-19-3 16,-6-1-3-16,3 6 10 16,-9-1 3-16,0 12 8 15,6 3 2-15,-6 0-7 0,6 0 1 16,0 12 1-1,-3 5-4-15,16 0 3 0,-7-6-4 16,-9-4 1-16,12-7 3 16,-3 0-4-16,-3 0 0 15,3 0-3-15,9-2 2 16,-9-14-6-16,-3-1-10 16,9 0-1-16,-9 8-5 15,6 0 10-15,-9 4 12 16,1-5 0-16,-7 4 1 15,0-2 0-15,6-4 0 16,-6 0 0-16,0 1 0 16,0-1 5-16,0 6 8 15,0 4 7-15,0 2-3 16,0 0-9-16,0 0-1 0,0 0-7 16,-6 0-6-16,6 0 0 15,-7 0 2-15,1 20 4 16,6 1 1-16,-6 5 3 15,-3 6 1-15,9-3 4 16,0 4-2-16,0-7-4 16,0-4-3-16,21-5 5 15,-8-9 0-15,14-8 1 16,-6 0 0-16,9 0 3 16,3-29-4-16,0-15-5 15,7-1-5-15,-16-8-7 16,3 1 6-16,-6 11-3 15,-12 6 4-15,0 12 5 0,-9 7 0 16,0 16 0-16,0 0-3 16,0 0-1-16,-9 11 0 15,6 15 4-15,3-4 0 16,0 8-14-16,0-4-14 16,12-6 13-16,12 1 15 15,4-6-4-15,-1-1 3 16,-15-2 0-16,-6 3 0 15,-6-1-16-15,0 6-8 16,-36 7 21-16,-61 3 4 16,15-3-68-16,4-19-475 0</inkml:trace>
  <inkml:trace contextRef="#ctx0" brushRef="#br0" timeOffset="184821.648">3677 6157 2373 0,'-9'12'294'0,"6"-6"361"16,3-4-546-16,-6 5-37 15,6-7-21-15,-15 0-3 16,15-7-10-16,-12-21-19 16,-6-14 0-16,3-16-3 15,-18-27-3-15,3-14-3 16,-10-27-3-16,-2-13 0 16,6-6-3-16,-3-4 0 15,5 12 3-15,-2 13 1 16,21 22 0-16,-6 19-1 15,9 22 0-15,-3 17-3 16,12 9-1-16,-6 14 0 0,9 7-2 16,0 8 0-1,-6 6 0-15,6 0-1 0,0 0 0 16,0 0 0-16,0 0 2 16,0 0-2-16,0 0 3 15,0 0-3-15,0 0 1 16,0 0-1-16,-9-3 0 15,9 3 2-15,0 0-2 16,-3-3 0-16,3 3 1 16,0 0-1-16,0 0 0 15,0 0 0-15,-6 0-1 16,6 0-1-16,0 0 1 16,-13 0-3-16,1 12 2 0,-3 15 2 15,-6 5-1-15,0-4 1 16,6 3 0-16,-3-11 0 15,9-5 0-15,3-8 0 16,6-7 1-16,0 0 2 16,0 0 1-1,0 0-4-15,0-26 0 0,0-12-2 16,6-14-5-16,12-1 0 16,-3 3 4-16,-6 16 0 15,0 15 2-15,-3 8 1 16,6 11-2-16,9 0-5 15,7 15 3-15,2 17 1 16,15 0-2-16,12-8-17 0,-2-10-88 16,-19-14-870-16</inkml:trace>
  <inkml:trace contextRef="#ctx0" brushRef="#br0" timeOffset="186073.777">1199 2823 2184 0,'0'0'29'16,"0"0"597"-16,0 10-239 0,-6 7-285 15,6 3-45-15,-12 16-34 16,12 11 12-16,-3 7-5 16,-3 12-5-16,0 3-12 15,0-4 1-15,-3-4 1 16,3-10 3-16,-6-13-1 16,6-12-7-16,6-15-5 15,0-7 0-15,0-4-2 16,0-15 9-16,0-36-12 15,0-15-9-15,0-25-21 16,0-9 18-16,0 0 7 16,0 7-5-16,0 11 6 15,6 17 4-15,0 22 0 0,6 13 0 16,3 22 0 0,0 8 0-16,9 0 0 0,4 28-1 15,2 20 1-15,3 11 0 16,-3 2 0-16,-9 3 1 15,13-3 1-15,-13-8 3 16,-6-8-5-16,0-7-18 16,0-16-40-16,-12-1-81 15,6-15-570-15</inkml:trace>
  <inkml:trace contextRef="#ctx0" brushRef="#br0" timeOffset="186273.288">1082 3125 2289 0,'0'15'611'0,"0"-7"-230"0,0-4-271 16,0-2-50-16,6-2-23 16,21 0-1-16,3 0-6 15,3 0-6-15,7-2-24 16,20-25-14-16,-15 4-54 15,-9-4-163-15</inkml:trace>
  <inkml:trace contextRef="#ctx0" brushRef="#br0" timeOffset="186690.373">1863 2543 2605 0,'0'14'559'0,"0"0"-316"16,0 4-180-16,0 8-48 16,0 3 0-16,13 9 18 15,-1 10-12-15,0-4-14 16,-3 3-3-16,3-6-4 15,-3-2-10-15,0-3-24 16,-9 1-48-16,0-11-83 16,0-13-470-16</inkml:trace>
  <inkml:trace contextRef="#ctx0" brushRef="#br0" timeOffset="186850.848">1764 2821 1849 0,'0'0'247'0,"0"0"870"15,0 0-955-15,0 0-77 16,12 0-57-16,9-4 6 16,6-4-11-16,3-1-8 15,10 0-11-15,-7-2-4 16,18-4-24-16,-12-2-134 16,-11 4-1415-16</inkml:trace>
  <inkml:trace contextRef="#ctx0" brushRef="#br0" timeOffset="187279.547">2316 2252 2067 0,'0'10'1111'0,"0"7"-962"15,0 9-96-15,0 10 12 16,0 8-1-16,9 8-16 16,9 1-19-16,-6 2-15 15,3 2-8-15,-8-9-5 16,-4-3-1-16,6 4-33 15,-9-10-50-15,0-16-131 0</inkml:trace>
  <inkml:trace contextRef="#ctx0" brushRef="#br0" timeOffset="187716.005">2298 2352 2722 0,'0'0'609'0,"0"-8"-476"15,0-1-64-15,0-2-27 16,0-8 3-16,27 4-18 16,-6 2-19-16,10 0-1 15,-1 6-7-15,-3 7 0 16,0 0-12-16,-18 7-9 0,9 23 3 16,-9 2-15-1,-9 5 6-15,0 8 11 0,0-4-7 16,-9-3 11-16,-12 0 9 15,3-6 3-15,6-12 1 16,3-1-1-16,3-11 5 16,6 2 5-16,0-9-1 15,0 2-4-15,0-3-5 16,15 6 1-16,15 0 12 16,0 7 1-16,13 0-6 15,-10 6-6-15,-9-2-2 16,0 4 0-16,-9-1-3 15,-9 1-12-15,-6-1-2 16,0 3 8-16,-27 3 5 16,-9-2 4-16,-13-7-20 15,-11-13-31-15,18-4-36 0,3 0-95 16</inkml:trace>
  <inkml:trace contextRef="#ctx0" brushRef="#br0" timeOffset="188041.968">2850 2437 2151 0,'0'6'72'0,"0"0"862"15,0-3-847-15,0 0-87 16,0 0-43-16,0-3-255 0</inkml:trace>
  <inkml:trace contextRef="#ctx0" brushRef="#br0" timeOffset="188501.411">3025 2125 2213 0,'0'0'910'16,"0"8"-713"-16,9 10-105 15,4 4-20-15,-1 9-8 16,9 3-10-16,-6 11-22 0,9 2-15 15,-6 2-7-15,-12-9-3 16,15 2-3-16,-15-6 1 16,0-14-3-16,-6-4-2 15,0-6 0-15,0-6-5 16,0-6-1-16,0 0 6 16,0 0 3-16,0-26-3 15,0-16-4-15,0-2-8 16,0-6-3-16,0 7-2 15,9 2 10-15,3 15 7 16,1 11 4-16,-4 11-4 16,6 4 0-16,12 0 2 15,0 26-2-15,-6 10 3 16,6 5 2-16,3 3-2 16,-11-6-3-16,2-3 0 0,-9-9-20 15,-3-7-43-15,0-17-152 16</inkml:trace>
  <inkml:trace contextRef="#ctx0" brushRef="#br0" timeOffset="188803.212">3255 1603 3391 0,'0'0'204'16,"18"0"-145"-16,30 0-27 16,22 18-9-16,14 17-4 15,7 15-8-15,8 18-11 16,-20 12-3-16,-22 24-13 15,-24 42-11-15,-33 53-17 16,-99 43-33-16,-4-33-62 16,-21-36-787-16</inkml:trace>
  <inkml:trace contextRef="#ctx0" brushRef="#br0" timeOffset="189433.633">701 2264 2766 0,'-9'0'582'16,"-6"0"-444"-16,3 0-56 16,0 0-34-16,6 21-27 15,-9 24-7-15,3 22 2 16,3 23 5-16,9 27-4 16,0 39-1-16,36-10-7 15,9 6 1-15,13 0-1 16,-1-30-9-16,19 8-2 15,5-28 2-15,10-16 0 16,59-32-16-16,-14-19-34 0,-12-31-155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0" max="32767" units="cm"/>
          <inkml:channel name="Y" type="integer" min="0" max="32767" units="cm"/>
          <inkml:channel name="F" type="integer" min="0" max="4095" units="deg"/>
          <inkml:channel name="T" type="integer" min="0" max="2.14748E+0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7-29T08:47:59.2540000"/>
    </inkml:context>
    <inkml:brush xml:id="br0">
      <inkml:brushProperty name="width" value="0.05292" units="cm"/>
      <inkml:brushProperty name="height" value="0.05292" units="cm"/>
      <inkml:brushProperty name="color" value="#C00000"/>
    </inkml:brush>
    <inkml:brush xml:id="br1">
      <inkml:brushProperty name="width" value="0.05292" units="cm"/>
      <inkml:brushProperty name="height" value="0.05292" units="cm"/>
      <inkml:brushProperty name="color" value="#00B0F0"/>
    </inkml:brush>
    <inkml:brush xml:id="br2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30041 4328 2327 0,'0'0'261'15,"0"0"-177"-15,0 0-21 16,0 0-17-16,-6 0 223 15,0 0-138-15,6-3-86 16,0 3-25-16,0 0-3 16,0 0 14-16,0 0-2 15,0 0-5-15,0 0-6 16,0 0 3-16,0 0-2 16,-9 17 9-16,9 4-4 15,-6 9-6-15,0 7 8 16,6 7-5-16,-6 8-4 15,0 8 0-15,6 4 1 16,0 6-6-16,0 3-3 0,0 10 3 16,0-2-6-16,0 7 3 15,0 3 0-15,6 0-1 16,-6-1-1-16,6 1-2 16,0-4 0-16,-6 5 1 15,6-1 0-15,-6-1-1 16,9-3-1-16,-9-2 1 15,6 0-5-15,0 0 3 16,-6-3 2-16,3-1-5 16,-3-4 3-16,0 2-3 15,6-3 4-15,-6-3-4 16,12 4 1-16,-6-6 2 16,0 2-1-16,6-6 1 0,-6 2-2 15,0 4-1 1,-6-4 0-16,6 4 0 0,0-4 0 15,3 8 5-15,-3-2-5 16,-6 5 5-16,0-1-5 16,6-6 3-16,-6 6 1 15,0-5-1-15,0 0-1 16,0 0 0-16,0 5-1 16,0 0 2-16,0-2-2 15,0 4 2-15,0 4 1 16,0 0-2-16,0-1 0 15,3 1 1-15,-3-2 1 16,0-1 0-16,0-1 0 16,0-2-4-16,0 0 4 15,0-8-1-15,0-1-1 0,0-3 0 16,0-3 1-16,0-2-2 16,0 0 2-16,0 2-1 15,0 3-1-15,0-3 1 16,0 2 0-16,0 4-2 15,0 3 0-15,0 0 0 16,0 3 0-16,0 3 2 16,0-3 1-16,0 0-1 15,0-3-2-15,0-6 0 16,13-1 0-16,-13-6 1 16,6-1-1-16,0 2 0 15,-6-2 1-15,6-4-1 0,-6 2 2 16,3-4-1-16,-3-13 1 15,0-7-2-15,0-11 0 16,0-4 1-16,9-12-1 16,-9-6-3-16,0 0-4 15,0-6-7-15,0-81-14 16,0-2-69-16,0-13-380 0</inkml:trace>
  <inkml:trace contextRef="#ctx0" brushRef="#br0" timeOffset="2852.332">30077 4413 1450 0,'0'0'628'16,"0"0"-493"-16,0 0-112 16,0 0 23-16,-3 0 500 15,3 0-262-15,0 0-181 16,0 0-42-16,0 0-16 16,-6 0-2-16,6 0-9 15,0 0-13-15,0 0-2 16,0 0 3-16,0 0 2 15,0 0 3-15,0 0-10 16,0 0-5-16,0 0-1 16,0 0-1-16,0 2 0 15,-6-2-2-15,6 0-1 0,0 0-1 16,0 0-2 0,0 4 1-16,0-4 0 0,0 0-1 15,0 0-1-15,0 0-3 16,0 0 1-16,0 0 4 15,6 0-5-15,12 0 6 16,15 0 3-16,7 0-2 16,5 0-1-16,9 0-2 15,7 0 0-15,5 0 3 16,0 0-2-16,7 0 1 16,-13 0-1-16,1 0 0 15,-1 0 0-15,-3 0 0 16,4 0 1-16,2-4-1 15,0-2-3-15,4 1-1 0,-7 0 1 16,-3-5-1-16,-11 8-1 16,-10-5 1-16,6 5 1 15,-9-2 0-15,1 2 3 16,5-2 1-16,-9-4-1 16,0 5-1-16,-6 3-2 15,1-3-1-15,-13 3 3 16,3 0-2-16,0 0-2 15,3 0 4-15,-6 0-1 16,0 0 1-16,3 0-1 16,-3 0 1-16,0-3-2 15,0 3 1-15,3 0 0 16,-2 0-1-16,8 0 1 0,-12-3-1 16,6 3 2-16,-9-2-1 15,15 2 0-15,-15 0 0 16,0 0-1-16,-6 0-1 15,6 0 1-15,-6 0-1 16,0 0 1-16,0 0-2 16,0 0 1-16,0 0 1 15,0 0-2-15,0 0 0 16,0 0 2-16,0 0-2 16,0 0-1-16,0 0 1 15,0 0 0-15,0 0 0 16,9 2-1-16,-9 18 1 15,12 1 1-15,-6 9-1 0,-3 9 1 16,6-3-1-16,6 15 3 16,-9-2-3-16,-3 13 1 15,-3 5 1-15,9 1 1 16,-9 7-3-16,0-2 3 16,7 6-2-16,-7 4 0 15,0-2 1-15,0 7 1 16,0 6-1-16,0-1 0 15,0 0-1-15,0 8 1 16,0 1-2-16,0-3 2 16,0 3-2-16,0-5 2 15,0-3-2-15,0-2 2 16,6-6-1-16,0 0 0 16,3-4-1-16,-3-4 1 15,-6-5-1-15,6 5 0 0,-6-5 0 16,6-4 1-16,-3 2-1 15,9-8 0-15,-12 6 0 16,6-10 1-16,-6-2-1 16,0-1 1-16,0-3-1 15,0 2 0-15,6 0 0 16,-6 2 0-16,3 2 0 16,-3-2 1-16,6 2-1 15,-6-1 0-15,0-3 0 16,0 4 0-16,0 0 0 15,0 0 0-15,0-4 0 16,0 4 0-16,0-3 0 0,0-1 1 16,0 0-1-16,0-2 0 15,0 3 1-15,0 0-1 16,0 3 0-16,0 0 0 16,0 1 1-16,0-1-1 15,0 1 0-15,0 8 0 16,0-7 0-16,0 2 1 15,0-9-1-15,0 3 0 16,0-2 0-16,0-5 3 16,9 2-3-16,-9 4 3 15,6-7-3-15,-6 2 2 16,9-4-2-16,-9 2 0 16,0-8 2-16,3 7-2 0,-3-11 0 15,0 1 0 1,0 1 1-16,0-5-1 0,0 1 1 15,0 1-1-15,0-1 0 16,0 3 0-16,0 0 1 16,0-3 0-16,0 6 0 15,0-3 1-15,0-1-1 16,0 4 0-16,0-4 1 16,0-3 2-16,-3 1-1 15,3-3-3-15,0 7 2 16,0-10-2-16,0 3 1 15,0 0-1-15,0-3 3 16,0 3-3-16,0-1 2 0,0-5-2 16,0 0 0-1,0 1 2-15,0-5-2 0,0 8 0 16,0 5 0-16,0-6 3 16,0 1-3-16,0-10 0 15,0 3 2-15,0-5 0 16,0-7-2-16,0-2 0 15,0-1-2-15,0-3 2 16,0-4 3-16,0-1-3 16,0 0 0-16,0 0 0 15,0 0 0-15,0 0 0 16,0 0 0-16,0 0 0 16,0 0-1-16,-9 5-3 15,9-5 4-15,-6 1 0 0,-9-1 0 16,6 4 0-16,-9-2 0 15,3-2-2-15,-12 0 1 16,2 0 0-16,-8 0-2 16,0 0 3-16,0 0-1 15,3 0-3-15,-4 0 3 16,-11 0 0-16,6 0-2 16,-9 0 1-16,5 0 0 15,-17-2-1-15,15-3 3 16,-7-1-3-16,1-1 3 15,-3 1-2-15,-4 6 2 16,1-3-1-16,0 3 0 16,-1-3 1-16,-2 0-1 0,12 0 1 15,-4 1 0-15,-2-4 0 16,3 3-2-16,6-3 2 16,-10 6 3-16,13 0-3 15,-6 0 0-15,5 0 3 16,1 0-2-16,6 0-1 15,-3 0 1-15,-1 9 3 16,4-3-4-16,6-4 4 16,-3 4-4-16,3 0 1 15,-1 0 1-15,1-4 2 16,3 3-2-16,0-4 1 16,6 4 0-16,6-4 0 15,3 3-1-15,-6-2-2 0,12-2 1 16,-13 3 0-1,16 3-1-15,-3-6 0 0,0 4-1 16,6-4 0-16,0 0-3 16,0 0-12-16,0 0-18 15,0 0-32-15,12 0-312 0</inkml:trace>
  <inkml:trace contextRef="#ctx0" brushRef="#br0" timeOffset="6784.58">28713 4380 1934 0,'0'0'459'0,"0"0"-351"0,0 0-39 15,0 0 359-15,0 0-173 16,0 0-159-16,0 0-33 16,0 0-31-16,0 0 0 15,0 0-6-15,0 0-4 16,0 0-1-16,0 0 3 15,0 0 1-15,0 0-2 16,0 0-6-16,0 0-4 16,0 0-6-16,0 0-3 15,0 0-1-15,0 0 1 16,0 0 0-16,0 0-3 16,0 3-1-16,0 1 0 0,0 8 0 15,-6 4-3-15,6 21 3 16,0 11 0-16,0 17 0 15,0 17 0-15,0 9 4 16,0 0-4-16,18-3 0 16,3-13 0-16,0-13-1 15,0-13 1-15,7-14 1 16,-7-10-1-16,6-18-5 16,6-7 0-16,-9 0-20 15,37-52-40-15,-22-3-83 16,-3 4-341-16</inkml:trace>
  <inkml:trace contextRef="#ctx0" brushRef="#br0" timeOffset="6976.144">28668 4726 1870 0,'0'6'412'16,"0"0"-306"-16,0 0 552 15,0-1-504-15,27-2-82 16,3-3-23-16,12 0-24 16,-6 0-13-16,31 0-12 15,-10 0-61-15,-18-3-357 0</inkml:trace>
  <inkml:trace contextRef="#ctx0" brushRef="#br0" timeOffset="7334.58">29051 4939 1997 0,'0'18'471'15,"-6"0"116"-15,6 5-380 16,0 9-115-16,0 1-24 15,0 5-10-15,0-1-20 16,12 1-19-16,9-5-4 16,-3-6-2-16,-3-8-4 15,3-6-1-15,-12-6-5 16,16-7-2-16,-10 0 3 16,-6 0 1-16,0-22-5 0,-6-14-11 15,0-6-17-15,0-1 4 16,-33 1-36-16,-4 6 2 15,-8 10-10-15,-9 5-22 16,18 12-149-16,-1 6-496 0</inkml:trace>
  <inkml:trace contextRef="#ctx0" brushRef="#br0" timeOffset="8935.402">29996 4876 1393 0,'0'0'655'0,"0"0"-440"15,0 0-96-15,0 0-41 16,0 0 2-16,0 0 27 16,-9 0 305-16,9 0-289 15,0 0-42-15,0 0-27 16,0 0-13-16,0 0-9 0,0 0-13 15,0 0-7-15,0 0 3 16,0 0 9-16,15 0 6 16,-3 0-6-16,9 2-6 15,6-2-4-15,3 4-2 16,3-2-1-16,1-2-1 16,2 3-1-16,6-3 7 15,-3 3-2-15,1-3-2 16,-1 0-1-16,-3 0-3 15,3 0-2-15,-6 0-2 16,4 0-1-16,-1 0-3 16,9 0 2-16,-9 0-2 15,7-3 0-15,-4 0 3 16,-6-3-3-16,3 0 0 0,-6 0 0 16,7 0 0-16,-13 1 0 15,3 1 1 1,0-2-1-16,3 5 0 0,-2-5 0 15,-1-3 0-15,0 3 1 16,-3 2-1-16,-6 2 0 16,9-2 0-16,-6 2 1 15,-12 2-1-15,7-4 0 16,-1 4 0-16,3-4 2 16,-6 4 1-16,-3-4-1 15,9 4 4-15,-6-2-1 16,3 2-2-16,-6-4-1 15,6 4-2-15,6-2 0 16,-9 2 4-16,-2-4-2 0,8 4 1 16,-6 0-1-16,0-3-2 15,6 0 0-15,-3 3 0 16,-3-3 3-16,3 3-3 16,0 0 4-16,3 0-2 15,-6 0-2-15,0 0 5 16,1 0-1-16,2 0-4 15,3 0 0-15,-3 0 2 16,3-6 3-16,-6 6-3 16,3-1-2-16,3-4 0 15,0 5 4-15,-3-1-4 16,1-4 0-16,2 3 0 16,-9 2 0-16,6-3 0 0,-9 3 2 15,6 0-2 1,3-3 0-16,-3 3 0 0,3-3 0 15,-3-2 0-15,0 1 0 16,-6 4 1-16,9-2-1 16,-15 2 0-16,3 0 1 15,6 0-1-15,-2 0 0 16,-1-4 0-16,9 4 0 16,-9 0 0-16,6 0 0 15,-12 0 0-15,3 0 0 16,-3 0-4-16,0 0-8 15,-3 0-25-15,-24 0-84 0,-1 0-565 16</inkml:trace>
  <inkml:trace contextRef="#ctx0" brushRef="#br0" timeOffset="9695.133">29181 4726 2393 0,'0'3'895'0,"0"-3"-815"16,15 0-31-16,18 0-37 16,3 0 33-16,25 0-4 15,-4 0-26-15,3-6-8 16,7-3-7-16,-7 3 5 16,-6 1-5-16,-8-1 0 15,-1 2 0-15,-15 2-8 16,12-4-20-16,-8 3 3 15,-10 0-25-15,15-5-58 16,-12 2-241-16,-12-3-1531 0</inkml:trace>
  <inkml:trace contextRef="#ctx0" brushRef="#br0" timeOffset="10017.845">29661 4519 2517 0,'0'0'723'0,"0"0"-622"16,0 0-49-16,9 0-35 16,3 0 0-16,9 7 20 15,-6 12-7-15,12-7-11 16,15 4-7-16,-8-1 6 0,-1 2-3 15,-9-4-7-15,3 1-4 16,-9-2-1-16,-3-3 0 16,-9 3 3-16,-6-4-1 15,0 4-1-15,0 6 10 16,-27 5-3-16,-12 3-11 16,-18 9-13-16,5-9-62 15,1-8-266-15</inkml:trace>
  <inkml:trace contextRef="#ctx0" brushRef="#br0" timeOffset="16999.402">18599 5666 2898 0,'0'0'202'0,"-6"0"12"16,3 0-93-16,-3 0-81 0,6 12-7 15,0 25 0-15,0 7-2 16,0 15-14-16,0 9-3 16,0 5-7-16,0-3 2 15,0-9-2-15,0-6 4 16,6-8-2-16,3-12-1 15,9-9-1-15,-9-6-2 16,6-4-2-16,6-5-3 16,-2-8 0-16,8-3-5 15,6 0-7-15,-3 0-22 16,24-19-48-16,-11-12-111 16,-13 5-2518-16</inkml:trace>
  <inkml:trace contextRef="#ctx0" brushRef="#br0" timeOffset="17232.066">18385 6054 2367 0,'0'0'934'16,"0"0"-878"-16,30 0-36 15,9 0 6-15,0 0 33 16,4 0-28-16,11 0-18 0,-9 0-13 16,1 0-18-1,14-5-44-15,-9 1-175 0,-18 2-1010 0</inkml:trace>
  <inkml:trace contextRef="#ctx0" brushRef="#br0" timeOffset="17534.48">19058 6177 2989 0,'0'9'199'16,"0"3"-83"-16,0 2-32 15,0 5-7-15,0 3-32 16,0 4-25-16,0 5-13 16,0 1-7-16,0-4-10 15,0 5-33-15,0-7-70 16,0-14-746-16</inkml:trace>
  <inkml:trace contextRef="#ctx0" brushRef="#br0" timeOffset="18815.191">19432 6084 1225 0,'0'0'1973'0,"0"0"-1839"16,0 0-66-16,6 0-47 0,21 0 10 15,7 0-3-15,8-6-13 16,-3-1-9-16,6 2-6 15,1-3-15 1,-10 1-38-16,0 5-261 0</inkml:trace>
  <inkml:trace contextRef="#ctx0" brushRef="#br0" timeOffset="19019.078">19417 6233 3178 0,'0'0'135'16,"0"0"-81"-16,0 0-23 15,15 0-2-15,18 0 0 0,1 0-14 16,14 0-15-16,9 0-1 16,-15-9-55-16,16 1-390 0</inkml:trace>
  <inkml:trace contextRef="#ctx0" brushRef="#br0" timeOffset="19419.308">20211 5647 3265 0,'0'-2'188'0,"0"2"-98"16,0 0-33-16,0 0-28 15,0 0-3-15,0 0-12 16,0 27-12-16,0 10 3 15,0 13 6-15,-6 11 5 16,-3 5-6-16,0 2-1 16,9-3-5-16,0-8-4 0,0-8 0 15,0-11 1 1,18-9 1-16,0-5-2 0,3-9-1 16,-3-2-7-16,9-9-3 15,3-4-12-15,16 0-52 16,2-21-96-16,-18-6-1195 0</inkml:trace>
  <inkml:trace contextRef="#ctx0" brushRef="#br0" timeOffset="19627.958">20042 6037 2417 0,'0'6'301'15,"0"-4"372"-15,0-2-592 0,0 0-33 16,6 0-26-16,18 0-10 16,24 0 3-16,-2 0-15 15,-1-2-8-15,6-4-31 16,16-2-45-16,-16 2-226 16,-9 2-1628-16</inkml:trace>
  <inkml:trace contextRef="#ctx0" brushRef="#br0" timeOffset="19951.41">20621 6104 2259 0,'-9'6'308'0,"9"0"309"0,0-3-454 16,0 3-90-16,0-4-36 15,9 4-24-15,3 0 3 16,16 0-10-16,-10 6-5 16,-6-3-1-16,3 2 0 15,-3 4 0-15,-12-3-5 16,0 6-3-16,0-3 4 16,-6-2 4-16,-15 0 5 0,-9-3 0 15,-4-4-5 1,1-6 0-16,6 0 1 0,6 0-1 15,3-20-12 1,18-17-48-16,0 4-104 0,15 1-265 0</inkml:trace>
  <inkml:trace contextRef="#ctx0" brushRef="#br0" timeOffset="20348.039">21017 5970 2617 0,'-6'0'242'16,"0"2"295"-16,6 17-466 15,0 7-15-15,0 2-9 16,0 5-17-16,0 2-13 15,0-3-7-15,6 0-6 16,0-3-4-16,0-4-16 16,-6-6-29-16,3-4-34 0,9-1-120 15,-12-9-755-15</inkml:trace>
  <inkml:trace contextRef="#ctx0" brushRef="#br0" timeOffset="20518.621">20932 6139 2985 0,'0'-2'373'16,"0"2"-271"-16,3-4-74 15,21-2-15-15,6-2 7 16,7 2-20-16,5-3-16 0,18 1-46 16,-17-4-140-1,5 6-1448-15</inkml:trace>
  <inkml:trace contextRef="#ctx0" brushRef="#br0" timeOffset="20749.12">21367 5944 2408 0,'0'0'889'16,"0"0"-811"-16,0 20-32 15,0 8 15-15,0 11 4 16,0 1-30-16,9 2-13 16,-3-6-10-16,-3-1-6 0,6-13-6 15,-3-1-25-15,0-4-43 16,15-8-86-16,-15-9-1202 0</inkml:trace>
  <inkml:trace contextRef="#ctx0" brushRef="#br0" timeOffset="21219.001">21699 5938 3212 0,'0'0'181'0,"0"0"-125"15,0 0-39-15,18 0 18 16,3 0-2-16,6 12-19 0,0 2-8 15,-9 9-1 1,7 9-5-16,-4 3 1 0,0 7-1 16,-9-5 1-16,-9-1-1 15,-3-5 0-15,0 0 0 16,0-12 0-16,-9-4 4 16,-18-3 0-16,-13-10-4 15,-5-2-3-15,0 0 0 16,3-29-1-16,14-5-10 15,7-13-16-15,12-3-10 16,9 2-4-16,21-12 1 16,25 8-67-16,-7 12-304 0</inkml:trace>
  <inkml:trace contextRef="#ctx0" brushRef="#br0" timeOffset="23231.267">30485 5152 1290 0,'0'0'1239'15,"0"0"-980"-15,-9 0-87 16,9 0-33-16,-10 0-59 15,10 0 152-15,0 0-149 16,0 0-37-16,0 0-23 0,0 6-23 16,0 0-10-16,0 12-30 15,0 3-98-15,0-3-948 0</inkml:trace>
  <inkml:trace contextRef="#ctx0" brushRef="#br0" timeOffset="23401.379">30445 5510 3161 0,'0'0'122'0,"0"0"-122"16,0 10-203-1,0-3-123-15,6 8-123 0</inkml:trace>
  <inkml:trace contextRef="#ctx0" brushRef="#br0" timeOffset="23572.132">30485 5724 2100 0,'0'0'637'0,"0"0"-424"15,0 0-22-15,0 0-75 16,0 0-41-16,0 2-75 15,0 1-14-15,6 13-92 16,-6-5-170-16,3 1-1505 0</inkml:trace>
  <inkml:trace contextRef="#ctx0" brushRef="#br0" timeOffset="23704.613">30515 5970 1906 0,'0'2'805'0,"0"7"-626"15,0-3-96-15,0-1-83 16,0 6-18-16,9-1-166 16,-6-4-324-16</inkml:trace>
  <inkml:trace contextRef="#ctx0" brushRef="#br0" timeOffset="23834.001">30560 6169 2246 0,'0'0'344'15,"0"2"-227"1,0 4-76-16,0 9-41 0,0-7-140 16,0 8-176-16</inkml:trace>
  <inkml:trace contextRef="#ctx0" brushRef="#br0" timeOffset="23988.919">30560 6344 2687 0,'0'4'406'16,"0"2"-230"-16,0 2-87 0,0 0-42 16,0 1-32-1,0 1-15-15,0 2-49 0,0-4-175 16,9 4-216-16</inkml:trace>
  <inkml:trace contextRef="#ctx0" brushRef="#br0" timeOffset="24139.045">30575 6520 2605 0,'0'3'448'16,"0"-1"-224"-16,0 2-111 15,0 2-38-15,0 0-28 16,0-4-25-16,0 4-22 16,0 3-34-16,0 2-77 15,6-5-631-15</inkml:trace>
  <inkml:trace contextRef="#ctx0" brushRef="#br0" timeOffset="25209.429">29066 6715 2858 0,'0'0'433'0,"0"0"-324"16,-9 0-48-16,9 0-30 15,-6 11 9-15,0 20-2 16,0 11-11-16,-3 4-10 16,6 9-2-16,-3 1-3 15,6 0-1-15,0-7-1 0,0-8-4 16,0-3 0-16,0-8 2 16,0-8-2-1,9-1-1-15,6-9-2 0,-3-6-3 16,3 0 0-16,0-6 0 15,15 0-13-15,-12 0-21 16,28-38-49-16,-7 5-78 16,-6-4-836-16</inkml:trace>
  <inkml:trace contextRef="#ctx0" brushRef="#br0" timeOffset="25402.231">29006 6965 2617 0,'0'0'448'15,"0"0"-354"-15,15 0-37 16,15 0 22-16,3 0-20 16,0-4-55-16,13-1-4 15,-13-1-101-15,0 3-196 0</inkml:trace>
  <inkml:trace contextRef="#ctx0" brushRef="#br0" timeOffset="25769.077">29443 7097 3104 0,'0'2'277'15,"0"1"-186"-15,0 1-45 16,0 9-12-16,0 0 9 16,0 10-21-16,0 1-12 0,0 5-5 15,0 0-2-15,0-6-3 16,0 1-18-16,0-10-43 16,3-7-67-16,12-7-633 0</inkml:trace>
  <inkml:trace contextRef="#ctx0" brushRef="#br0" timeOffset="26834.297">29984 6950 2879 0,'0'0'291'0,"0"0"-163"0,0 0-63 15,0 0-25-15,0 0-17 16,3 0-10-16,18 0 23 15,-9 0 8-15,9 0 5 16,6 0-13-16,-9 0-12 16,15 0 1-16,-5 0-6 15,2 0-7-15,9 0-5 16,0 0-4-16,0 0-1 16,1 0-1-16,-1 0-1 15,6 0 2-15,0 0-1 16,1 0-1-16,5-3 3 15,3-5-3-15,-2 4 3 16,5-2-3-16,-3 0 0 16,-5 1 0-16,-1-4 0 15,-6 3 0-15,0 1 0 0,-2-1 2 16,-7 2-2-16,3 2 0 16,-6-4 0-16,6 3 1 15,4 0-1-15,-1 1 1 16,-3 2-1-16,6-4 2 15,-2 2-2-15,-4-2 0 16,-3 4 1-16,-3-2-1 16,6 2 3-16,-2-4 2 15,-7 4 2-15,-6-6 0 16,15 6-4-16,-12-3 7 16,4 3-4-16,-1 0-2 15,-3-2-1-15,3 2 0 16,-6 0-3-16,0 0 3 0,3 0-1 15,-15-3 0 1,7 3 0-16,5 0 0 0,-9 0 2 16,-3 0 0-16,3 0 0 15,-6 0 0-15,0 0-1 16,-3 0-1-16,-3 0 0 16,0 0-2-16,0 0 2 15,0 0-2-15,0 0 0 16,0 0 0-16,0 0-2 15,0 0-6-15,0 0-14 16,0 0-25-16,-9 0-99 16,3-3-806-16</inkml:trace>
  <inkml:trace contextRef="#ctx0" brushRef="#br0" timeOffset="28222.411">30147 7325 1450 0,'0'0'1034'15,"0"0"-745"-15,0 0-45 16,0 0-70-16,0 0-47 15,0 0-51-15,0 0-24 16,0 0-16-16,0 0-5 16,0 0 9-16,0 0 0 15,0 2-2-15,12 2-6 16,-3-2-9-16,15-2-6 16,-6 0-1-16,9 3-1 0,6-3-1 15,-3 0-5-15,4 0-2 16,5 0-2-16,-3 0-1 15,0 0 0-15,4 0 0 16,-10 0-1-16,9-3 0 16,-9 1-3-16,18-4 0 15,-8-3 2-15,-4 6-2 16,6-3 0-16,-3 0 0 16,-5 3 1-16,-1 1-1 15,-9 2 0-15,9-6 0 16,-6 2 2-16,4 2-2 15,2 2 0-15,-6-4 0 16,6 3 0-16,-9 1 0 0,3-4 0 16,-2 4 0-16,2 0 0 15,-9 0 0-15,9 0 0 16,-6 0 0-16,3 0 0 16,3-3 0-16,-5 3 2 15,8-3-1-15,-3 0 1 16,3-3-2-16,-9 0-2 15,6 4 2-15,-3-2 0 16,-5 2 0-16,2-1 1 16,6 0 1-16,-12-6-4 15,12 6 2-15,0 0 0 16,-6 1 3-16,7 2-3 16,-13-4 0-16,6 2 0 0,0-2 0 15,-9 2 0-15,3 2-1 16,-3-3 1-16,-3 3 5 15,6-6-1 1,-6 6-4-16,0-3 4 0,7 3-4 16,-4-3 5-16,3 3-4 15,-3-4-1-15,3 3 4 16,-3 1-2-16,-3-4-1 16,0 4 1-16,6-2-2 15,-12 2 0-15,-3 0 0 16,0 0 1-16,9 0-1 15,-9 0 1-15,0 0-1 16,0 0-4-16,0 0-7 16,0-4-9-16,0 2-17 0,0-7-50 15,0 3-193-15</inkml:trace>
  <inkml:trace contextRef="#ctx0" brushRef="#br0" timeOffset="30884.108">32087 4825 1464 0,'0'-2'1170'16,"0"-2"-953"-16,0 2-88 15,9-8 240-15,-3 2-244 16,15 0-58-16,-2 1-22 15,2 1-24-15,12 0-2 16,-9 6-7-16,9 0-7 16,0 21-5-16,-14 11 0 15,-1 15 0-15,-3 9-6 16,-15 0 0-16,0 5-3 16,-15 0 6-16,-16 3 3 15,-8-1 1-15,-9-2 0 16,12-2 2-16,3-8 1 0,8-3-2 15,1-11-1-15,21-6-1 16,3-9 2-16,0-8-2 16,0 4-3-16,3-5 1 15,21 5 1-15,1-10 1 16,-4 6-4-16,0-5 4 16,-3 0-1-16,-12 2 1 15,-3 0-1-15,-3 11-3 16,0 4-3-16,0 10 7 15,0 7 0-15,0 13 1 16,0 6 1-16,0 4-2 16,0-1 1-16,0 2-1 0,0-2 1 15,0 3-1-15,0-8 0 16,0 5 0-16,0-4 0 16,0-2 0-16,0-4 0 15,9-10 1-15,-9-5 3 16,6-11-4-16,-6-5 4 15,0-6-4-15,0-3 5 16,-15-1 6-16,-12 4-2 16,-3-4-3-16,-7 7-4 15,4-9-2-15,-6-1-20 16,6-11-42-16,15 0-80 16,-7-5-1068-16</inkml:trace>
  <inkml:trace contextRef="#ctx0" brushRef="#br0" timeOffset="31233.002">32534 5605 3018 0,'0'0'326'0,"0"0"-238"15,0 0-24-15,0 0-40 16,0 14-10-16,0 18 5 15,0 15-1-15,0 2-3 16,0-2-9-16,0 3-3 16,0-8-3-16,0-4-23 15,0-3-28-15,0-9-55 16,0-13-372-16</inkml:trace>
  <inkml:trace contextRef="#ctx0" brushRef="#br0" timeOffset="31533.779">32685 5700 3249 0,'0'0'152'16,"0"0"-101"-16,0 24-9 16,0 5 14-16,0 3-26 15,0 3-18-15,12-5-12 16,3-5-9-16,9-3-2 15,-6-14 2-15,-6-5-4 16,9-3 0-16,-5 0 0 0,-7-29-5 16,6-3-7-1,-15-7-10-15,0-4-4 0,0 7 3 16,0 5 3-16,-24 6 26 16,-1 14 2-16,-11 11-23 15,-3 0-116-15,12 10-243 0</inkml:trace>
  <inkml:trace contextRef="#ctx0" brushRef="#br0" timeOffset="32015.748">33065 5335 3135 0,'0'0'256'0,"0"2"-199"16,-6 31-30-16,0 11 3 15,-3 14 6-15,9 4-8 16,0 9-17-16,0-10-7 15,0-9-4-15,0-8 0 16,0-12-6-16,0-12 0 16,0-10-4-16,0-10 6 15,0 0 4-15,0-10 8 0,21-19-7 16,0-3-1 0,6-3-5-16,-5 6 0 0,2 6 0 15,-6 4-4-15,-6 17 2 16,9 2-2-16,-15 0 4 15,0 15 1 1,-6 11 0-16,0-3 1 0,-6 7 3 16,-21-4 3-16,6-3 5 15,-3-5-5-15,-1-4-3 16,4-1 0-16,9-11-25 16,12-2-24-16,0-9-21 15,0-9-277-15</inkml:trace>
  <inkml:trace contextRef="#ctx0" brushRef="#br0" timeOffset="32400.22">33261 5666 2884 0,'0'0'318'0,"0"1"-219"16,0 24-13-16,0 4-17 16,0-3-19-16,0 1-23 15,0-10-13-15,0-2-11 16,0-7-3-16,12-8 0 15,0 0 0-15,4 0-3 16,5-20 0-16,-3-9 0 16,-6-3-1-16,9 6 4 15,-18 5 0-15,6 7 3 16,-9 9 2-16,6 5 0 0,-6 0-5 16,0 37-7-16,0 10 7 15,0 14 0-15,0 6 4 16,0 4-3-16,-6-8-1 15,-12-6 5-15,-6-17 0 16,-6-7 4-16,2-16 4 16,-5-8 1-16,-3-9-7 15,3 0-7-15,9-3-7 16,0-26-10-16,21-10-31 16,3-42-58-16,0 8-87 15,27 2-974-15</inkml:trace>
  <inkml:trace contextRef="#ctx0" brushRef="#br0" timeOffset="32588.554">33494 5337 3240 0,'0'0'197'16,"0"0"-146"-16,0 30-21 16,0 11 20-16,0 12-9 15,0 6-14-15,0-5-10 16,0-1-7-16,0-7-10 15,0-4 0-15,0-6-7 16,0-10-29-16,0-15-44 16,0-5-89-16,0-6-1264 0</inkml:trace>
  <inkml:trace contextRef="#ctx0" brushRef="#br0" timeOffset="32717.999">33503 5554 2973 0,'0'0'221'0,"18"-4"-221"16,15 4-221-16,-3 0-315 0</inkml:trace>
  <inkml:trace contextRef="#ctx0" brushRef="#br0" timeOffset="33217.356">33536 5875 643 0,'0'0'2366'0,"0"4"-2170"16,0-4-41-16,0 0-51 15,12 0-32-15,15-14-52 16,3-16-20-16,4-8-3 16,-7 3-28-16,-9-3-5 15,0 6 6-15,-9 6 10 16,-9 7 6-16,0 8 14 15,0 9 7-15,0 2 1 16,-12 0-7-16,-3 13 4 16,3 18 1-16,0 6-3 15,0-5 2-15,6 0-4 16,6-5 5-16,0-7-1 16,0-5-5-16,0-9 1 0,6-6-1 15,18 0 7-15,-6-3-7 16,15-27-2-16,-6-2-11 15,-3 1 0 1,4-5 4-16,-16 10 5 0,-3 4 4 16,-9 11 20-1,0 6 7-15,0 5-12 0,0 0-15 16,0 15 0-16,-9 14 0 16,3 2 0-16,6 5-3 15,0-4 1-15,0-2 2 16,27-7-3-16,-9 0 1 15,-3-7-4-15,-3-3 0 16,-12 0 1 0,0 0-4-16,-72 14-22 0,-1-1 17 15,-2-7-89-15</inkml:trace>
  <inkml:trace contextRef="#ctx0" brushRef="#br0" timeOffset="39318.007">19806 6608 2849 0,'0'0'204'0,"0"0"-89"16,0 0 125-16,0 0-111 15,0 0-61-15,0 0-24 16,0 0-25-16,0 20-11 0,0 19 9 15,0 9-3 1,0 14-1-16,0 6-4 0,0 5-2 16,0-5-1-16,0-5-2 15,12-6-4-15,-6-8 3 16,10-8-3-16,-10-12 0 16,3-2 0-16,3-10 0 15,0-7-8-15,6-9-4 16,9-1-1-16,6 0-15 15,13-8-45-15,-7-21-67 16,-9-1-335-16</inkml:trace>
  <inkml:trace contextRef="#ctx0" brushRef="#br0" timeOffset="39500.315">19743 6961 2698 0,'0'0'609'0,"0"0"-543"0,6 0-33 16,9 0-15-16,18 0 22 15,10 0-17-15,-4 0-23 16,18 0-10-16,-6-1-73 16,-11-9-598-16</inkml:trace>
  <inkml:trace contextRef="#ctx0" brushRef="#br0" timeOffset="39852.714">20196 7112 2853 0,'0'0'434'0,"0"0"-324"16,0 0-57-16,9 0-27 15,9 0 26-15,3 0-21 16,-9 1-16-16,3 10-5 16,3-3-4-16,-6 4-4 15,-9 8 1-15,-3 3-3 16,0 7-6-16,0-1 4 16,-3 4 2-16,-9-5 1 0,-9-4 3 15,21-7-4 1,-6 0 4-16,6-8 1 0,0 1 1 15,0-8 2 1,6 2-3-16,21-4-5 0,7 0-1 16,32-4-35-16,-6-17-80 15,-5-2-666-15</inkml:trace>
  <inkml:trace contextRef="#ctx0" brushRef="#br0" timeOffset="40972.076">21134 7071 3178 0,'0'0'185'0,"0"0"-115"0,18 0-22 15,7 0-1 1,11 0-22-16,3 0-24 0,0 0-1 16,7 0-43-16,-16 0-65 15,-3 0-552-15</inkml:trace>
  <inkml:trace contextRef="#ctx0" brushRef="#br0" timeOffset="41167.793">21113 7211 2978 0,'0'0'290'15,"0"0"-208"-15,0 0-31 16,0 2 1-16,21-2-7 0,-3 4-30 16,7-2-5-16,17-2-10 15,6 0 0-15,0 0-63 16,-2 0-390-16</inkml:trace>
  <inkml:trace contextRef="#ctx0" brushRef="#br0" timeOffset="41545.873">21783 6888 3060 0,'15'-2'184'0,"9"2"-67"15,4 0-50-15,5 0-13 16,6 12-22-16,-9 17-19 16,0 5-8-16,1 1-5 15,-19 3 0-15,-12-1 0 16,0-11-5-16,0 1 5 15,-18-13 5-15,-28 0 6 16,1-5-4-16,-15-9-3 16,5 0-2-16,7 0 6 0,6-21 14 15,15-7 4 1,18-5 3-16,9-6-9 0,0 1-14 16,6-3-6-16,12 9-6 15,15 6-10-15,18 9-25 16,-2 3-39-16,-16 4-365 15</inkml:trace>
  <inkml:trace contextRef="#ctx0" brushRef="#br0" timeOffset="43599.169">10067 8513 2691 0,'-6'0'361'0,"6"0"-262"16,0 0-38-16,0 0-25 16,6 0 79-16,27 0-57 15,9 0-29-15,16 0-3 16,17 0-11-16,-3 0-9 15,13 0-2-15,-7 0-4 16,-2 0-4-16,-13 0-22 16,-2 0-22-16,-7 0-60 15,-24 0-187-15,-15 0-288 0</inkml:trace>
  <inkml:trace contextRef="#ctx0" brushRef="#br0" timeOffset="43939.072">9943 8651 2839 0,'0'0'346'0,"0"0"-211"16,0 0-63-16,12 0 1 15,21 0-26-15,-6 0-15 16,19 0-6-16,2 0-6 16,12-4-8-16,13 2-7 15,5-7-1-15,13 3-4 16,-1 3-19-16,28-6-27 15,-27 3-31-15,-13 0-140 0</inkml:trace>
  <inkml:trace contextRef="#ctx0" brushRef="#br0" timeOffset="62420.546">12602 6872 2600 0,'0'0'188'16,"9"2"-135"-16,9 1-4 16,9 0 14-16,7-3 265 15,11 0-245-15,12 0-53 16,10 0-22-16,2-6-3 16,3-6-1-16,1-3-4 15,-10 10-4-15,-2-1-26 16,-4 3-42-16,-21 3-169 15,-9 0-261-15</inkml:trace>
  <inkml:trace contextRef="#ctx0" brushRef="#br0" timeOffset="62667.887">12644 7023 2733 0,'0'0'469'16,"0"0"-346"-16,0 0-46 16,6 0-19-16,28-3-28 15,11-9-19-15,3-2-4 16,15 6-7-16,19 2 0 16,-13-1 0-16,19 7-21 0,24 0-44 15,-22 0-210 1,-20-6-1951-16</inkml:trace>
  <inkml:trace contextRef="#ctx0" brushRef="#br0" timeOffset="67267.556">12578 8474 3069 0,'0'0'285'0,"0"0"-213"15,0 0-41-15,33 0-3 16,0-1 18-16,16-14-23 16,8-1-14-16,3 0-4 15,13 1-5-15,-13-1-2 16,-3 8-20-16,-11 2-21 0,8-3-38 16,-18 6-141-1,-9 3-353-15</inkml:trace>
  <inkml:trace contextRef="#ctx0" brushRef="#br0" timeOffset="67484.416">12720 8563 2667 0,'0'0'436'15,"0"0"-297"-15,0 0-59 16,0 0-14-16,0 0-3 15,0 0-27-15,27 2-23 16,3-2 1-16,18 0-2 16,10 0-3-16,8-12-9 0,34-10-26 15,-7 2-62-15,-20 4-369 16</inkml:trace>
  <inkml:trace contextRef="#ctx0" brushRef="#br0" timeOffset="70568.544">12831 8511 2125 0,'-6'0'361'15,"0"0"-200"-15,-3 2-67 16,-3 0-39-16,-3 1-21 15,0 4 3-15,-6-5 128 16,-6 2 37-16,0-4-128 16,-7 0-28-16,-2 0-9 15,-3 0-14-15,-3 0-1 16,-1 0-6-16,4 0-2 16,-6-16 3-16,0 2-3 0,-1-7-2 15,1-5 5 1,6-2 1-16,9-5 9 0,9-2-10 15,5-3-5-15,4-6-4 16,12 0-4-16,0 0-4 16,0-1-3-16,0-1-9 15,0 5 5-15,6 0 0 16,6 6 1-16,4 3-3 16,11 3 1-16,-6-1 2 15,6 4 5-15,0-1-2 16,9 5 3-16,7 4-3 15,-1-2 3-15,15 1-1 16,1 7 1-16,8 4-2 0,3-4 1 16,4 6 1-1,-4 6 0-15,19 0 0 0,-19 0-1 16,10 0 1-16,-7 0 0 16,1 0-3-16,-10 10 3 15,-3 6-1-15,-14 8 0 16,-7 5 1-16,-6 3-1 15,-9 11 0-15,-12 3-4 16,3 4 5-16,-15 0 0 16,0 7-1-16,0 2 1 15,0 8 1-15,-15-4 4 16,-12-6 8-16,-9-1-5 16,-18-12 0-16,11 0 1 15,-23-11-4-15,-4-5-1 16,7-8-4-16,3-4-6 0,11-14-8 15,-8-2-12-15,15-22-38 16,9-8-461-16</inkml:trace>
  <inkml:trace contextRef="#ctx0" brushRef="#br0" timeOffset="92769.734">12382 8846 2540 0,'21'-14'256'15,"18"-1"-180"-15,6-9 170 16,10-4-132-16,26-1-75 15,10-4-21-15,5 4-6 16,16 0-7-16,-6 9-4 16,-4 7 5-16,-5 13-6 15,-10 0 0-15,-20 9-1 0,2 27-12 16,-24 13-3 0,-11 10 1-16,-4 6 1 0,-15 4-1 15,-15 2 15 1,0-1 25-16,0-6 4 0,-6-6 1 15,-21-2-1-15,-7-10-6 16,-5-8 10-16,-21-5-2 16,-4-3-11-16,-23-8-6 15,-13-1 1-15,-11-9 0 16,-13-9-6-16,-6-3 2 16,-3 0-4-16,7-26 2 15,11-12 8-15,21-7 15 16,13-9-14-16,33-9-2 15,20-10 4-15,22-6-9 16,6 1-11-16,34-7-3 0,41 7-10 16,16 10-17-16,23 18-11 15,-5 21 5-15,9 19 17 16,-10 10-6-16,31 30-35 16,-42 13-57-16,-13 4-212 0</inkml:trace>
  <inkml:trace contextRef="#ctx0" brushRef="#br0" timeOffset="102271.834">29552 6726 1934 0,'0'0'560'0,"-6"0"-360"16,-3 2-108-16,9 1-42 16,-3 0-24-16,3-3 147 15,0 6-52-15,0-6-78 16,0 0-10-16,0 0 6 0,0 0 3 15,0 0-8 1,0 0-3-16,0 0 6 0,0 0 8 16,0 0-4-16,0 0-4 15,0 2-12-15,0-2-5 16,0 0-3-16,0 0-3 16,0 0 3-16,0 0-5 15,0 0-3-15,0 0-5 16,0-16-1-16,0-6-2 15,0-1 1-15,-6-7 0 16,6-7-2-16,-6-4 1 16,6-9-1-16,-12-3 0 15,9-5-1-15,3 0-1 0,-6 4 2 16,0 4 0-16,0 12 0 16,6 10 0-16,0 7 0 15,-9 7 0-15,9 8 2 16,0 2 1-16,0 4-3 15,0 0-2-15,0 0 2 16,-3 0 0-16,3 0 0 16,0 0-3-16,0 0 0 15,0 0 3-15,0 0 0 16,-10 0-1-16,10 0 1 16,0 0 0-16,0 0 0 15,0 0-1-15,0 0 1 16,0 0-3-16,0 0 3 15,-6 0 1-15,6 0-1 0,0 0 1 16,0 0-1-16,0 0 0 16,0 0 1-16,-6 0-1 15,6 0 0-15,-12 0-1 16,12 10-2-16,-15 7 3 16,3 3 0-16,-6-2 0 15,3 9 0-15,-3-5 0 16,6 4 0-16,-3-2 1 15,3-5-1-15,0-5 1 16,-7-2-1-16,19-6 0 16,0-2 0-16,0-4 0 0,0 0 0 15,0 0 5 1,0 0 5-16,9-8-2 0,7-10-7 16,2-11-1-1,-3-1 0-15,3 0-3 0,-3-7-3 16,9 8 0-16,-15 6 0 15,15-4 2-15,-12 7-1 16,10 0 2-16,-10 9 3 16,6 6-3-16,-3 5 0 15,-3 0-3-15,6 31 1 16,0 6 4-16,3 13 1 16,15 9 0-16,-8-16-15 15,5-12-97-15</inkml:trace>
  <inkml:trace contextRef="#ctx0" brushRef="#br0" timeOffset="105306.444">29661 7187 2197 0,'0'0'966'15,"-6"0"-831"-15,6 4-7 16,0-4-27-16,0 1-33 0,0-1-26 16,0 0-18-16,0 4-12 15,6-4-7-15,9 0 2 16,18 0-4-16,-6 0-2 16,-3 0-1-16,9 0-4 15,-5 0-11-15,-4 0-21 16,-3 0-32-16,18-11-15 15,-21-2-45-15,3 2-509 0</inkml:trace>
  <inkml:trace contextRef="#ctx0" brushRef="#br0" timeOffset="105637.241">29854 7045 3048 0,'0'0'249'0,"0"0"-157"16,0 1-36-16,0 2-10 15,6 1-15-15,12 4-21 16,-6-2 5-16,9 0 4 16,6 2-3-16,-9 4-9 15,4 1-1-15,2-6-4 16,-12 6-1-16,3-5 2 15,-3-2-3-15,-9 4 0 16,-3-5 1-16,0-2 1 16,0 3-2-16,0 2 0 15,-3 11-2-15,-24-2-5 0,-3 0-12 16,-4 4-34-16,7-1-62 16,9-11-556-16</inkml:trace>
  <inkml:trace contextRef="#ctx0" brushRef="#br0" timeOffset="106696.258">29612 6944 1300 0,'-6'0'822'0,"6"0"-527"16,0 0-71-1,0 0-54-15,0 0-4 0,0 0-15 16,0 0-36-16,-12 0-30 16,12 0-25-16,0 0-13 15,0-5-12-15,0-1-9 16,0 2-5-16,0-2-6 15,0 1-6-15,0-4 2 16,0 0 7-16,0 3 0 16,0-2-9-16,0-4-2 15,0 4 3-15,0-8-2 16,12 5-3-16,-12-1-2 16,12-2-2-16,-6 2-1 15,-3-2 3-15,16 1-3 16,-19 1 8-16,6 7 1 15,-3 0 0-15,12-5-4 0,-9 2-2 16,15 2-2-16,-9-1-1 16,15 1 1-16,-9 5-1 15,6 1 0-15,13-5 0 16,-16 5 0-16,9 0 0 16,0 0 0-16,-3-5 0 15,0 5-5-15,1 0-3 16,-10-3-12-16,-6 3-16 15,0-2-21-15,9-4-35 16,-12 0-212-16,3 0-2370 0</inkml:trace>
  <inkml:trace contextRef="#ctx0" brushRef="#br0" timeOffset="107108.739">29866 6525 3077 0,'0'0'201'0,"0"0"-91"16,0 0-48-16,0 0 1 15,0 0-27-15,0 0-23 0,12 0-3 16,0 0 9-16,3 10 1 16,3-2-6-16,9 5-2 15,1-2-7-15,-10 0-4 16,0-1 3-16,3 4-4 16,-12-6 0-16,9 4 0 15,-12-6 0-15,0 2 1 16,-6-2-1-16,0 3-3 15,0 3-10-15,0 0 2 16,-30 12 4-16,6-2-9 16,-12 5-6-16,8-1-21 0,-5 4-34 15,15-13-147 1,9-2-2029-16</inkml:trace>
  <inkml:trace contextRef="#ctx0" brushRef="#br0" timeOffset="108318.97">30159 6661 2001 0,'0'-4'763'0,"0"4"-472"0,0 0-91 16,0-2-96-16,0-2-35 16,0-1-37-16,0 1-23 15,0 3-3-15,0-4 2 16,0 4 4-16,6-6 4 16,-6 4 6-16,3-6-5 15,6 7 0-15,-3-4-1 16,3 2-5-16,-6-2-1 15,6 4 2-15,-3-1-3 16,0 3 4-16,6-5-2 0,3 5 2 16,-9-4 3-16,3 4-2 15,15 0-3-15,-6 0-3 16,10 0 2-16,5 0 0 16,6 0 1-16,-3 0 0 15,4 0-5-15,8 0 0 16,-12 0-2-16,3 0 0 15,1 0-2-15,-4 0 0 16,6 0 0-16,-3 4-2 16,0 1 0-16,7-2 1 15,-7-1-1-15,-3 2 0 16,12-2 1-16,-8-2-1 16,-1 4 1-16,-6-4-1 0,6 0 0 15,-5 0 0 1,-4 0 0-16,3 0 2 0,0 0-1 15,-9 0-1-15,3 0 0 16,7 0 0-16,-7 0 0 16,-3 0 0-16,9 0 0 15,-6 0 1-15,-3 0-1 16,4-4 0-16,-7 2 0 16,3 2 0-16,-6-4 0 15,0 2 0-15,3 2 0 16,0 0 0-16,-9-3 1 15,10-2-1-15,-7 5 0 16,6 0 0-16,0 0 0 16,-9 0 0-16,3-4 0 15,3 4 0-15,-6 0 0 0,9-2 0 16,-9-2 0-16,1 4 0 16,2 0 0-16,-3 0 0 15,-3-3 0-15,9 3 1 16,-9 0-1-16,6-2 0 15,0-2 0-15,-3 4 0 16,0 0 2-16,3 0-2 16,-3-2 0-16,-6 2 0 15,7 0 0-15,-7 0 1 16,3-3 1-16,-9 3-2 16,0 0 0-16,0 0 0 15,0 0 1-15,0 0-1 0,0 0-3 16,0 0-10-16,0 0-31 15,-28 0-55-15,1 0-59 16,0-6-1172-16</inkml:trace>
  <inkml:trace contextRef="#ctx0" brushRef="#br0" timeOffset="109854.141">30153 6642 2718 0,'12'0'266'15,"0"0"-141"-15,6 0-28 16,3 0-25-16,12-6-35 16,3-2-17-16,7-4 3 15,-4 4 0-15,0-2 13 16,0 0 3-16,1 0-3 16,-1 5 2-16,-9-1-4 15,6-3-11-15,0 3-4 16,-2 1-5-16,-10-1-4 0,15 2 0 15,0 2-1-15,-6 2 4 16,7-6-1-16,-1 2 3 16,0 4-2-16,-9-2-1 15,13-1-4-15,-13 3-2 16,3-3 0-16,-6 0 0 16,6 3-2-16,-9-3 0 15,-2 3 2-15,8-3-1 16,-3 0 0-16,0-2-2 15,-3 5 0-15,9-4 0 16,-5 4-2-16,-4-2 1 16,-6 2 0-16,9-3-1 15,0 3-1-15,-6-3 2 16,-6 3-1-16,7 0-1 0,-7-3 0 16,-3 3 2-16,-3 0-1 15,9-3 1-15,-12 3 0 16,3 0 2-16,0 0 0 15,6 0-2-15,-12 0 1 16,12 0-1-16,-9 0-1 16,0 0-1-16,9 0 2 15,-9 0-2-15,7 0 3 16,-10 0-1-16,15 0-2 16,-12 0 2-16,6 0-1 15,0 0 1-15,-3 0 0 16,3 0-2-16,-6 0 0 15,0 0 1-15,0 0-1 16,-6 0 0-16,0 0 0 0,9 0 1 16,-9 0-1-16,0 0 3 15,0 0-1-15,0 0-2 16,0 0 0-16,0 0 2 16,0 0-2-16,0 0 1 15,6 0-1-15,-6 0 0 16,6 0 0-16,-6 0 0 15,6 0 0-15,-6 0 1 16,3 0-1-16,6 3 0 16,-3-3 0-16,-6 0 1 15,9 0-1-15,-9 0 0 16,6 3 0-16,-6-3 0 16,0 0 1-16,3 0-1 0,6 0 0 15,-2 0 0-15,-7 0 0 16,6 0 0-16,0 0 0 15,3 0 1-15,-9 0-1 16,6 0 0-16,0 0 0 16,0 0 0-16,-3 0 0 15,9 0-1-15,-6 0 0 16,0 0 0-16,-6 0 0 16,3 0-1-16,-3 0-1 15,0 0 1-15,0 0 0 16,6 0 2-16,-6 0-4 15,0 0 2-15,0 0-2 16,0 0-3-16,0 0-4 16,0 0-7-16,0 0-28 0,-9 3-88 15,-3 6-549-15</inkml:trace>
  <inkml:trace contextRef="#ctx0" brushRef="#br0" timeOffset="111673.351">30841 7134 1914 0,'0'0'615'0,"0"0"-390"16,0 0 16-16,0 0-36 15,0 0-92-15,0 0-43 16,0 0-3-16,0 0 4 15,0 0-12-15,0 0-8 16,0 0-17-16,0 0-9 16,0 0-7-16,0 0-2 15,0 0-5-15,0 0-2 16,6-2-4-16,6-18-5 16,-3-1 1-16,-3-15-2 15,0 1 1-15,-6-5-4 16,0-7 1-16,0 0-3 0,0 0-6 15,-12 7 9-15,0 1 3 16,-3 13 0 0,0 7 4-16,6 5 1 0,0 8-2 15,-1 6-3-15,10-2 3 16,0 2-3-16,0 0 3 16,0 0-3-16,0 0 0 15,0 0 0-15,0 0 3 16,0 0-3-16,0 0 3 15,0 0 0-15,0 0-3 16,0 0 3-16,0 0-3 16,0 0 3-16,0 0-3 15,0 0 1-15,0 0 2 16,0 0-1-16,0 0-2 0,0 0 0 16,0 0 0-16,0 0-2 15,0 0 0-15,0 0 1 16,-3 0 0-16,-3 6 1 15,-6 9-1-15,-3-1 1 16,3 0 0-16,-3-2 1 16,12-4-1-16,-12 4 0 15,6-9 0-15,9 3 1 16,-3-6 0-16,3 0 0 16,0 0-1-16,0 0 2 15,0 0 2-15,3 0 5 16,12-23-2-16,-3-3-7 0,9-4 0 15,-9 7-4 1,3-1-2-16,-9 9 3 0,0 9 1 16,-3 6 1-16,-3 0-1 15,0 0-2-15,19 0 0 16,-13 15 1-16,6 7 2 16,9 0 1-16,-9-2-3 15,27-7-11-15,-15-7-49 16,3-6-229-16</inkml:trace>
  <inkml:trace contextRef="#ctx0" brushRef="#br0" timeOffset="117595.531">13601 10585 2683 0,'0'0'209'15,"0"0"-128"-15,0-3-52 16,0 0 291-16,0 0-211 16,18-5-52-16,9 2-9 15,3 3-1-15,1-3-17 0,11 0-10 16,-3-3-7-16,0 4-9 15,1 5-4-15,-16 0-1 16,6 0-18-16,-3 0-38 16,3 0-25-16,-12 11-74 15,-6 1-492-15</inkml:trace>
  <inkml:trace contextRef="#ctx0" brushRef="#br0" timeOffset="117836.489">13622 10769 2843 0,'-3'0'348'0,"3"0"-253"15,0 4-24 1,0-4 2-16,0 0 0 0,3 0-35 16,21 0-22-16,0 0 16 15,10 0-3-15,2 0-13 16,6 0-10-16,3 0-3 15,1-10-3-15,-1 0-14 16,-15-7-31-16,12 9-43 16,-24 0-255-16,4-2-1716 0</inkml:trace>
  <inkml:trace contextRef="#ctx0" brushRef="#br0" timeOffset="118174.994">13713 10387 3159 0,'0'0'201'15,"0"0"-149"-15,0 10-19 16,0 15 15-16,0 14 27 0,0 15-35 16,0 7-14-16,0 6-8 15,12 4 3-15,-6 0-7 16,-6-8-8-16,6-5-3 16,-6-10-3-16,0-10 0 15,0-11-21-15,0-11-12 16,3-16-51-16,6 0-80 15,-3 0-1608-15</inkml:trace>
  <inkml:trace contextRef="#ctx0" brushRef="#br0" timeOffset="129751.131">28622 7272 963 0,'-6'-3'703'0,"-6"-6"-376"16,-3 3-173-16,3 0-88 16,0 1-3-16,-9-1-9 15,3-3-51-15,-9 6 28 16,3-3 22-16,2 4-16 15,-5-4 0-15,0 3-34 16,9-3-3-16,0 0-18 16,-6 2-7-16,9 3-33 0,-7-3 29 15,10-2 6-15,-6 4 3 16,3-7 1-16,-3 5 19 16,-3-1 0-16,9 2 45 15,-6 3 56-15,-3-3-4 16,3 3 232-16,-1 0-62 15,10 0-131-15,3 0-33 16,0 0-26-16,6 0-16 16,0 0-16-16,0 0-7 15,0 0-4-15,0 0-9 16,0 0-4-16,0 0-5 16,0 0-7-16,12 0 1 0,-3 0-4 15,28 0-2 1,2 0 1-16,12 0 0 0,10 3-2 15,2 0-3-15,3 0 1 16,-2-1-1-16,-4-2-1 16,-9 4-8-16,-5-4-11 15,-7 0-18-15,-15 0-32 16,0 0-51-16,0 0-242 16,-18-4-2434-16</inkml:trace>
  <inkml:trace contextRef="#ctx0" brushRef="#br0" timeOffset="130158.108">28420 6947 3106 0,'0'0'194'0,"0"0"-100"15,0 0-36-15,0 0-4 16,0 0-20-16,0 0-20 16,6 0-8-16,9 0 8 15,-3 14 4-15,0 7 4 16,10 3 0-16,2-4-7 16,3 9-2-16,6-3-6 15,-9 0 1-15,9-1-2 16,1-5-4-16,-13-2-2 0,-6-3 1 15,0-4-1-15,-9-5 1 16,0 3-1-16,-6-3 0 16,0 0 0-16,0 8 0 15,-12 1 0-15,-18 8 4 16,-19 9-4-16,-5 3 0 16,0 1-9-16,9 2-21 15,-1-3-49-15,10-7-97 16,27-7-1726-16</inkml:trace>
  <inkml:trace contextRef="#ctx0" brushRef="#br0" timeOffset="132746.136">30451 6701 1997 0,'-6'0'471'16,"-9"3"-294"-16,3 13-41 15,0-5 45-15,-18 4-46 16,21 1-68-16,-12 5-31 16,-6 0-16-16,8-6-11 15,1-1-9-15,6-2-6 0,0-7-81 16,9 1-193-16,3-6-1639 16</inkml:trace>
  <inkml:trace contextRef="#ctx0" brushRef="#br0" timeOffset="133001.222">30617 6669 729 0,'0'0'2298'15,"0"0"-2122"-15,0 0-123 16,-3 0-31-16,-12 4-6 15,-3 16 3-15,-9 2-8 0,9 5-6 16,-9-1 1-16,3-1-5 16,5-5-1-16,4-3 0 15,15-5-28-15,0-9-101 16,0-1-170-16,0-2-1411 0</inkml:trace>
  <inkml:trace contextRef="#ctx0" brushRef="#br0" timeOffset="133228.442">30907 6635 2190 0,'0'0'797'0,"0"0"-614"15,0 0-115-15,-18 16-16 16,3 2-10-16,-18 6-19 15,15 3-13-15,-10-5-3 16,1-4-2-16,15-1-5 16,0-1-8-16,12-5-30 15,0-5-157-15,0-3-261 0</inkml:trace>
  <inkml:trace contextRef="#ctx0" brushRef="#br0" timeOffset="133452.633">31179 6655 2266 0,'-6'0'874'0,"-12"0"-764"0,-4 12-39 16,-14 10-7-16,15 3-12 15,-21 1-24-15,15-6-16 16,6 3-7-16,-7-2-5 15,13-6-15-15,12-4-31 16,3-8-47-16,0-3-218 16,18 0-420-16</inkml:trace>
  <inkml:trace contextRef="#ctx0" brushRef="#br0" timeOffset="133658.312">31245 6709 2892 0,'0'0'341'16,"0"0"-248"-16,-6 0-53 16,-18 11 20-16,3 11-20 15,-6-2-26-15,-16 6-10 16,13 2-1-16,3-2-3 16,9-6 0-16,3-8-15 15,15-12-45-15,21 0-53 16,12 0-119-16</inkml:trace>
  <inkml:trace contextRef="#ctx0" brushRef="#br0" timeOffset="133853.807">31532 6667 3141 0,'-6'0'209'15,"-9"0"-143"-15,-12 14-25 16,8 0 5-16,-5 5-15 15,-3-2-19-15,6 0-6 16,3 3-3-16,6-5-3 16,-3 1-33-16,6-11-39 15,9 1-159-15,0-6-1823 0</inkml:trace>
  <inkml:trace contextRef="#ctx0" brushRef="#br0" timeOffset="134068.965">31583 6667 3177 0,'0'0'189'16,"0"0"-116"-16,0 0-45 16,-12 0 1-16,6 20-6 15,-15-3-17-15,3 13-2 16,-9-2-4-16,0 9-8 15,2-9-23-15,1 1-51 0,21-8-175 16,3-10-727-16</inkml:trace>
  <inkml:trace contextRef="#ctx0" brushRef="#br0" timeOffset="134252.654">31680 6667 1270 0,'0'0'1927'0,"0"0"-1760"16,0 0-89-16,0 0-45 16,-15 0-19-16,6 20-5 15,-19 8-9-15,-17 25-5 16,6-8-47-16,0-8-178 0</inkml:trace>
  <inkml:trace contextRef="#ctx0" brushRef="#br0" timeOffset="135667.348">30463 4468 1857 0,'0'0'470'15,"0"0"-214"-15,0 0-91 16,0 0-68-16,0 0-29 15,0 0 35-15,0 0-4 16,0 0-29-16,-12 0 99 16,6 4-108-16,-15 10-27 15,3 0-10-15,-12 11-11 16,0 1-3-16,0 9-6 0,-10-1-3 16,1-1-1-16,12-1-20 15,0-3-18-15,9-3-19 16,12-1-130-16,6-18-193 0</inkml:trace>
  <inkml:trace contextRef="#ctx0" brushRef="#br0" timeOffset="135936.03">30693 4565 3086 0,'0'0'199'0,"0"0"-130"0,-18 0-49 15,-3 3-8-15,-16 17-3 16,4 4-3-16,9 2 1 16,0-3-6-16,3-8-1 15,6 2-2-15,9-7-24 16,6-5-54-16,0-5-134 15,21 0-123-15,0 0-1765 0</inkml:trace>
  <inkml:trace contextRef="#ctx0" brushRef="#br0" timeOffset="136141.069">30889 4545 3034 0,'0'0'273'0,"0"0"-187"15,0 0-45-15,-3 0 2 16,-15 14-9-16,-9 10-16 16,3 2-5-16,-4 0-6 15,1-5-7-15,0 2-7 16,15-3-19-16,-3-7-33 16,15-2-31-16,0-5-192 15,0-6-381-15</inkml:trace>
  <inkml:trace contextRef="#ctx0" brushRef="#br0" timeOffset="136371.48">31185 4498 1330 0,'0'0'1804'0,"0"0"-1614"15,0 0-106-15,0 0-42 16,-12 0-5-16,-12 21-20 15,-10-1 5-15,1 9-9 16,0-3-9-16,9 0 0 16,3-5-4-16,9-9-17 15,6 0-27-15,6-6-35 16,0-6-150-16,21 0-178 16,6 0-1705-16</inkml:trace>
  <inkml:trace contextRef="#ctx0" brushRef="#br0" timeOffset="136576.369">31381 4510 133 0,'0'0'2781'0,"0"0"-2509"16,-18 4-143-16,-9 18-50 16,-6 4-25-16,-1 0-28 15,10 1-18-15,-6-1-4 16,9-6-4-16,6-5-3 15,15-6-22-15,0-1-37 16,0-8-143-16,15 0-120 16,6 0-1321-16</inkml:trace>
  <inkml:trace contextRef="#ctx0" brushRef="#br0" timeOffset="136770.953">31499 4531 2246 0,'0'0'902'15,"0"0"-738"-15,0 0-76 16,0 0-31-16,0 0-24 16,-21 5-17-16,-4 16-5 15,-8 8-8-15,-6 0-3 16,15 0-6-16,-3-2-11 0,21-7-37 16,6-12-77-1,0-4-186-15,12-4-1078 0</inkml:trace>
  <inkml:trace contextRef="#ctx0" brushRef="#br0" timeOffset="136915.751">31505 4615 2663 0,'0'0'496'0,"0"0"-368"16,0 0-77-16,0 3-15 15,-6 17-13-15,-21 13-23 16,8-5-70-16,7-4-535 0</inkml:trace>
  <inkml:trace contextRef="#ctx0" brushRef="#br0" timeOffset="141753.539">9623 10748 2667 0,'-6'10'178'16,"-9"1"367"-16,6 1-429 0,-9-7-62 15,9 2-2-15,-3-7-19 16,-3 0 0-16,3 0-7 15,-7 0-10-15,-8-4-5 16,-6-16-2-16,-6-7-3 16,-9-1-1-16,-1-7 3 15,4-3-2-15,-15-9 0 16,2-9-1-16,1-8-1 16,-9-7-4-16,-7-4 3 15,16-8-1-15,11 4 0 16,1 1-1-16,12-1 3 15,-3 5 0-15,15-4-4 16,6-1 4-16,9 1-1 16,-1 4 2-16,7-3-5 15,0 4 3-15,13 0-3 0,14-3 0 16,0-1 0-16,9 4 0 16,0 0 0-16,13 5 0 15,11 4 0-15,-3 2-1 16,10 4 1-16,5 5-1 15,-2 1 0-15,-1 8-1 16,0 4 1-16,-17 4-6 16,-7 7-5-16,-6 5 0 15,-15 9-5-15,-12 1-26 16,-3 2-42-16,-9-3-60 16,0 4-537-16</inkml:trace>
  <inkml:trace contextRef="#ctx0" brushRef="#br0" timeOffset="142169.431">9152 8390 3247 0,'0'0'168'0,"0"0"-93"15,0 0-35 1,24 0-9-16,7 0-16 0,5-6 1 16,12 0-4-16,12-3 1 15,-2 4-5-15,2 5-5 16,-2 0 0-16,-1 0-3 15,-12 0 0-15,3 0 0 16,-5 8 0-16,-10 4 1 16,-12-3-1-16,-3 5 0 15,-9 1-4-15,-9 11-6 16,0 11 10-16,-27 9 4 16,-6 7 6-16,-6 8-2 15,-7-3-4-15,7 4-4 0,-3 10-15 16,12-12-65-1,12-14-357-15</inkml:trace>
  <inkml:trace contextRef="#ctx0" brushRef="#br0" timeOffset="147920.523">29489 5802 1878 0,'0'0'430'16,"0"0"-155"-16,-9 0-92 16,9 0-93-16,0 0-27 15,0 0-15-15,-3 0-4 16,3 0 10-16,0 0-19 16,-10 0-6-16,10 0-7 15,0 0-15-15,0 0-7 16,0 0-8-16,0 0-101 15,-6 0-359-15</inkml:trace>
  <inkml:trace contextRef="#ctx0" brushRef="#br0" timeOffset="148362.529">29428 5599 2545 0,'0'0'277'0,"0"0"-139"15,0 0-35-15,0 0 13 0,0 0-64 16,0 0-38 0,0 0-14-16,0 0-12 0,0 0-12 15,0 0-108-15,0 0-39 16,0 0-449-16</inkml:trace>
  <inkml:trace contextRef="#ctx0" brushRef="#br0" timeOffset="148882.361">29437 5455 1185 0,'0'0'1423'16,"0"-3"-1018"-16,0 3-196 16,0 0-107-16,-9 0-43 15,9 0-29-15,0 0-20 16,0 0-5-16,0 0-5 16,0 0-32-16,0 0-262 0</inkml:trace>
  <inkml:trace contextRef="#ctx0" brushRef="#br1" timeOffset="-212094.441">29356 7632 1563 0,'0'0'1204'16,"-3"0"-932"-16,-12 0-183 15,3 0-5-15,0 0 32 16,-7 3-48-16,4-3-34 15,-12 0-2-15,9 0-1 0,-12 0 1 16,0 0-4 0,-10 0-7-16,10 0-2 0,-18 0-12 15,12-3-1-15,-3-8-1 16,-4-1-1-16,10-3 4 16,6-2-3-16,12-1 4 15,-6-5 0-15,3-7-1 16,6-5 3-16,-13-5 0 15,16-5-5-15,3-2 1 16,-12-6-1-16,18 7-1 16,-3-7 0-16,3 4 0 15,0-4 3-15,0 7-3 16,3-5-1-16,15 7-2 16,-6-2-2-16,6 8-1 15,4-3 1-15,2 3-1 16,3 5-1-16,0 5 2 15,6-3 0-15,-3 5 0 0,1 4-3 16,11-3 3-16,3 7 0 16,0 2 0-16,1 3 0 15,-1 0 0-15,0 6 0 16,10 1 1-16,-10 4-2 16,6 2 1-16,0 0 0 15,4 0 0-15,-10 0 0 16,-6 0 0-16,7 0 0 15,-10 6-2-15,-6 5 1 16,-3 6-1-16,-3 4 0 16,-6-1-2-16,1 15 0 15,2 1 0-15,-12 8 4 0,9 2 0 16,-12 7 0-16,0-3 0 16,-6 5 3-16,0 4-3 15,0 2-1-15,0 3 1 16,-33-2-1-16,-1 0 1 15,-5-4 3-15,-6-1-3 16,-9-9 0-16,-1 3 0 16,-5-4-2-16,-6-9 2 15,-4-1 2-15,4 1-2 16,-4-5 0-16,1-6-11 16,21-10-15-16,-13-17-26 15,22 0-44-15,12 0-245 0</inkml:trace>
  <inkml:trace contextRef="#ctx0" brushRef="#br1" timeOffset="-209876.639">28831 5647 2702 0,'-18'0'182'16,"-10"0"-70"-1,-5 0-58-15,-6-13 19 0,15-8 21 16,-9-5-38-16,-1-7 7 15,1-5-10-15,3-12-9 16,-3-6-15-16,-6-5-4 16,5 0-2-16,1-6 9 15,3-4-6-15,6 0-1 16,15-1-6-16,3 2-3 16,6-1-3-16,0-2-7 15,12 9 2-15,15 2-2 16,3 7-4-16,6 8-2 15,7 2 0-15,2 5 0 16,6 6 0-16,10 1 0 16,-10 3 0-16,15 7-2 15,-8 5 2-15,8 1 0 16,-15 8 0-16,13 9 0 0,-10 0 0 16,-3 0 0-16,1 12 0 15,-10 17 0-15,12 7-1 16,-5 4 1-16,2 7 0 15,-12 5 0-15,-6 4 0 16,-3 6-3-16,-8 8 3 16,-1 1-1-16,-3 4 1 15,-12-4 0-15,6-1-1 16,-12-3-1-16,0-5-1 16,0-3-1-16,0-7 1 15,-36-3-1-15,-7 2-1 0,-8-11 4 16,-21 4 1-1,-7-9 3-15,-5-2-2 0,-10-10-1 16,4-11-12-16,-4-6-6 16,-6-6-3-16,10-6-25 15,-28-45-13-15,34 3-129 16,20-3-833-16</inkml:trace>
  <inkml:trace contextRef="#ctx0" brushRef="#br1" timeOffset="-207218.96">32546 6169 2161 0,'0'0'401'15,"0"0"-144"-15,0 0-60 16,0 0-68-16,0 0-40 16,0 0-35-16,0 0-22 15,0 0 4-15,0 0-6 0,0 0-1 16,0 0-11-16,0 0 5 15,0 0 4-15,0 0-1 16,0 0 3-16,0 0 2 16,0 0-4-16,0 0-4 15,0 0-2-15,0 0-1 16,0 0-1-16,0 0-3 16,0 0-6-16,0 0-1 15,0 0-1-15,18-3-1 16,9 0-2-16,9-3-2 15,13-6 2-15,-7 6-5 16,12 0 2-16,1-2-2 16,-4-4 1-16,-12 6-1 15,-3 1-1-15,-8 1-5 16,-7 2-9-16,-9 2-7 0,-12 0-16 16,0 0-17-1,0 0-40-15,0 0-277 0,-18 0-2224 0</inkml:trace>
  <inkml:trace contextRef="#ctx0" brushRef="#br1" timeOffset="-206850.16">32395 6243 2853 0,'0'0'297'0,"0"0"-194"15,0 1-20-15,0-1 16 16,0 0-26-16,0 0-27 15,15 0-8-15,9 0-9 16,3 0 7-16,13 0-12 16,5 0-12-16,3 0-7 15,10 0-2-15,-1-7-2 0,-6 1-1 16,1 2-17-16,-7 1-22 16,-9 3-27-16,-3-2-69 15,-15-2-484-15</inkml:trace>
  <inkml:trace contextRef="#ctx0" brushRef="#br1" timeOffset="-199970.465">32923 6681 2661 0,'0'-6'350'15,"0"4"-162"-15,0-4-74 16,0 2-38-16,0-2-13 0,0-5-28 15,0 6-8 1,0-5 3-16,0-5 4 0,0 7-4 16,0-4-7-16,-12 0-4 15,6 6-7-15,-15 1-5 16,15 1-7-16,-15 2 0 16,0 2 0-16,-3 0-1 15,5 2-5-15,-14 17-1 16,9 1-1-16,0-3 4 15,9 0-11-15,15-2 6 16,-12-3 3-16,12-6 3 16,0 2-4-16,0-8 7 15,0 4 0-15,0-4 5 0,18 0 3 16,-3 0-2-16,9 0 0 16,-12 0-5-16,6-14-1 15,3 4 3-15,-11 2-3 16,8-1 0-16,-6 4 1 15,-9 0 0-15,12 5 2 16,-9 0 0-16,-6 0 0 16,6 0 2-16,-6 25-1 15,0 7 1-15,0 9-2 16,0 12-2-16,0 2-1 16,-18 1 0-16,-6 6-11 15,3-14-51-15,8-16-212 0</inkml:trace>
  <inkml:trace contextRef="#ctx0" brushRef="#br1" timeOffset="-196692.491">32893 7465 2246 0,'0'0'406'16,"0"-2"-186"-16,12-2-42 16,-12 2-7-16,0-2-51 15,0 2-51-15,0-1-10 16,6-1-2-16,-6 4-3 16,0-1-17-16,0 1-11 15,0-6-9-15,0 1-4 16,0 4-6-16,0-6-2 15,0 1-2-15,0-6-3 0,-18 6-1 16,9-2-2 0,-3 0-3-16,-9-2 6 0,-3 5 0 15,0 1 0-15,-1 4-4 16,7 0-2-16,0 0-1 16,-6 0-6-16,15 4 0 15,-3 11-1-15,12-7-1 16,-12 0 1-16,12 8 4 15,0-6 3-15,0 12 6 16,0-7 1-16,18 7 1 16,-3 3 4-16,21-3-1 15,-12-1-1-15,1 3-2 16,-1-1 1-16,-15-2-2 16,6-4 0-16,-9 1 1 15,-6-4 2-15,0-2-3 0,0-4 0 16,0-2 3-16,-21 3-3 15,-3-5 11-15,12-2-5 16,-16-2 2-16,10 0-1 16,6 0 4-16,-3-2-1 15,6-19 2-15,9-3-3 16,0-2 2-16,0-3 0 16,18-3-7-16,12 3-4 15,7-3-14-15,5 5-9 16,6 3-22-16,9 12-38 15,-20 7-103-15,-10 1-2593 0</inkml:trace>
  <inkml:trace contextRef="#ctx0" brushRef="#br1" timeOffset="-195822.036">32851 8133 3053 0,'0'0'256'0,"0"0"-199"16,0 0-40-16,0 2-7 15,0 2-4-15,0 0-6 16,-6 8-81-16,-3 0-140 15,9 1-347-15</inkml:trace>
  <inkml:trace contextRef="#ctx0" brushRef="#br1" timeOffset="-195626.332">32793 8533 3141 0,'0'0'211'0,"0"4"-165"16,0-2-39-16,0 4-7 15,0 8-10-15,0 5-138 16,0 1-220-16,7 0-1605 0</inkml:trace>
  <inkml:trace contextRef="#ctx0" brushRef="#br1" timeOffset="-195476.193">32800 8770 2125 0,'0'3'371'0,"0"0"-257"0,0 3-11 16,0 3 10-16,0-2-47 16,0-1-66-16,0-5-77 15,0-1-2605-15</inkml:trace>
  <inkml:trace contextRef="#ctx0" brushRef="#br1" timeOffset="-195310.28">32760 9128 3358 0,'0'0'166'0,"0"2"-154"0,0-2-12 15,0 4-103 1,0-4-942-16</inkml:trace>
  <inkml:trace contextRef="#ctx0" brushRef="#br1" timeOffset="-192187.73">23836 9587 3391 0,'0'0'146'0,"0"0"-116"15,0 0-29-15,-9 26-1 16,9 13 24-16,0 15 0 0,-6 8-5 16,6 3-11-16,0 2 1 15,0-9-5-15,0-7-4 16,0-8-2-16,0-4-43 15,15-16-60-15,-6-12-353 0</inkml:trace>
  <inkml:trace contextRef="#ctx0" brushRef="#br1" timeOffset="-191861.541">24089 9789 3194 0,'0'0'346'15,"0"0"-296"-15,-9 0-33 0,3 17-5 16,6 22 19 0,0 4-10-16,0 10-10 0,0-1-4 15,27-4-3-15,6-7-3 16,-2-9 2-16,5-11 0 16,12-16-3-16,-3-5 0 15,4 0-4-15,-13-26-12 16,6-12-3-16,-24-8 8 15,-6-11 9-15,-12 4 2 16,-12 4 16-16,-27 5 12 16,-9 12-11-16,-1 11-9 15,4 15-4-15,6 6-4 16,6 17-31-16,12 16-60 16,21 0-345-16</inkml:trace>
  <inkml:trace contextRef="#ctx0" brushRef="#br1" timeOffset="-182243.081">17875 15264 1942 0,'0'6'212'0,"-6"1"-159"16,6 6-47-16,-6-3 119 15,-3-1 611-15,0-1-573 16,9-4-101-16,0-2-3 15,0-2 15-15,0 3-10 16,0-3-20-16,0 0-7 16,0 0-12-16,0 0 4 15,18 0-4-15,-3 0-6 16,12 0 6-16,21 0-5 16,10 0-3-16,17 0-5 15,25 0-4-15,8 0-1 16,13 0-2-16,9 0-3 15,-6 0 0-15,-7 0-1 16,-14 0-1-16,-13 0-5 16,-20-3-4-16,-16 1-9 0,-27-2-19 15,-24 4-20-15,-3-2-20 16,-30 2-27-16,-15-6-376 0</inkml:trace>
  <inkml:trace contextRef="#ctx0" brushRef="#br1" timeOffset="-181772.961">17802 15478 2161 0,'-6'12'20'0,"6"0"427"15,0-6 239-15,0-1-584 16,0 1-27-16,0-6-27 0,6 3 3 16,15-1 0-16,19 4-13 15,2 0-4-15,18 0-8 16,19 1-4-16,11-7-2 16,22 0-6-16,6 0-4 15,11-9-4-15,1-9-1 16,-9-2-3-16,3 2-2 15,-19 1 1-15,-29 2-1 16,-1 3-10-16,-32 3-12 16,-28-14-21-16,-15 5-69 15,0 1-571-15</inkml:trace>
  <inkml:trace contextRef="#ctx0" brushRef="#br1" timeOffset="-172066.337">16677 12815 2973 0,'0'-3'180'16,"0"-3"-117"-16,0 1-32 15,21-7 132-15,9 3-91 16,6-8-29-16,30 4-8 16,10 2 0-16,8 0-11 15,19 11-12-15,3 0-2 16,-1 0-3-16,10 14-3 15,-3 20-4-15,-10 17 0 0,-8 16-5 16,-13 17-9 0,-14 13 6-16,-22 15-7 0,-18 4-6 15,-27 7 7-15,0-5 14 16,-42-10 0-16,-18-11 1 16,-22-19 3-16,-21-13 4 15,-14-18-2-15,-7-24 2 16,-21-12-3-16,0-11-1 15,0-25 0-15,13-31 9 16,14-20 6-16,27-17 4 16,22-19-6-16,30-13-8 15,24-14-4-15,15 8-5 16,36 5 0-16,45 14 0 16,31 19 0-16,18 20-18 15,12 30 10-15,2 22-2 0,19 30-30 16,-39 31-78-1,-33 10-411-15</inkml:trace>
  <inkml:trace contextRef="#ctx0" brushRef="#br1" timeOffset="-158892.439">14564 17179 3178 0,'0'0'187'0,"0"0"-138"15,0 2-14-15,-18 7 14 16,9-6 3-16,-18 3-21 16,14-3-14-16,-5 2-1 15,-15-1 4-15,-6 7 0 16,-12-5-9-16,-16 6-3 16,-5 3-1-16,-19-1-1 15,13 4 1-15,-22-10 1 0,19 4 3 16,-10-12 2-16,7 0 0 15,-7 0-4-15,-15 0-5 16,10-12 0-16,5-5-4 16,-2-6 3-16,20-6 0 15,4-7 1-15,12-7 1 16,-1-4-2-16,10-10 0 16,-3 0-1-16,2-2 2 15,13 0-2-15,3 4 2 16,6 3-2-16,6-1 3 15,12 1-2-15,-1-1-3 16,10-4 0-16,0-4 0 16,0 2 3-16,16 4-3 0,8 2 0 15,9 0 1-15,-3 9-1 16,24-5 0-16,7 2 0 16,2 6 0-16,22-3 1 15,11 10-1-15,16-1 0 16,0 7 0-16,11 5 0 15,-5 9 0-15,12 2-1 16,-6 12 1-16,2 0-4 16,-8 12 0-16,0 21-4 15,-13 3 2-15,-14 15 1 16,-7 4 0-16,-11 1 0 16,-10 2 0-16,-8 5 1 15,-13-3 2-15,-12 1 1 16,-3 2 1-16,-12 0-2 15,-15 4 2-15,0-2-1 0,0 0 1 16,-24 0 2 0,-9-2 0-16,-6 2 2 0,-7-10-1 15,-2-2 0-15,6-1 0 16,-12-5 1-16,8-6 0 16,1-5-1-16,-9-8 0 15,11 3 1-15,-5-8-1 16,0-3 0-16,3-6 1 15,-13 4-1-15,16-9 0 16,3 2 1-16,-1-5-1 16,1-3 1-16,15-3 1 15,-9 0 0-15,6 0 1 0,0 0 1 16,-4-9-3-16,1-8-2 16,9 6 0-16,-6-5-2 15,9 8 0-15,-6-4 1 16,21 6-1-16,-3 4 0 15,0-1-5-15,6 3-3 16,0 0-12-16,0 0-18 16,6 0-70-16,9 0-393 0</inkml:trace>
  <inkml:trace contextRef="#ctx0" brushRef="#br2" timeOffset="-111339.167">9358 6312 2312 0,'-7'0'293'0,"1"0"385"16,6 0-598-16,0 0-46 15,0 0 0-15,0-2 10 16,0-8-23-16,0 1-14 15,0 3-4-15,6 0 2 16,-6 4 7-16,0 2 4 16,0 0 6-16,0 0 0 15,0 0-10-15,0 0-2 16,0 0-4-16,0 0-6 16,-12 2-7-16,3 10 1 15,-9 9 6-15,6 3 0 0,-3 2 3 16,-3 2 0-16,6 5-3 15,0 0 5-15,12-4-1 16,0 3-1-16,0-6-3 16,0-2-1-16,12-7 1 15,9 3 1-15,6 1-1 16,0-5-1-16,4 0 1 16,-1 2 0-16,-12 2 0 15,3 0-1-15,-9 5-5 16,-6 3-1-16,-6 5 1 15,0-1 1-15,0 7 5 16,-27-5 3-16,0 7 0 0,-6-6-2 16,2-3 5-1,4-1 7-15,9-9-7 0,3-4-1 16,15-1-4 0,0-6 2-16,0 2-3 0,0-1 0 15,21 8 6-15,0 1-2 16,6 8-4-16,-5 3 1 15,2 8-1-15,-6 13 0 16,-12 6 3-16,-6 6 1 16,0 8 2-16,0-3-1 15,0-6-2-15,0-9-3 16,0-11 4-16,0-13-4 0,21-15-1 16,0-10-15-1,39-6-28-15,1-22-59 0,-4-16-746 16</inkml:trace>
  <inkml:trace contextRef="#ctx0" brushRef="#br2" timeOffset="-110307.822">7716 6839 2048 0,'0'-3'461'16,"0"3"-370"-16,0 0 501 16,0 0-378-16,0 0-124 15,0 0-30-15,9-9-22 16,3-5-12-16,15 0-6 0,-3-8-7 15,3 7-5 1,0 5-3-16,-5 4-3 0,5 0 1 16,-6 6-3-16,-9 0-1 15,3 0-5-15,-3 0-4 16,-6 12-9-16,3 10-5 16,-9 8 13-16,0 5 8 15,0 6 3-15,-21 6 0 16,-3 2 0-16,-6-5 4 15,3 3-1-15,11-2 2 16,-11-5 3-16,12-5 2 16,6-5-1-16,-6-7-1 15,15-9-4-15,0-2 3 16,0-6 4-16,0-3 2 0,6-3-2 16,27 0-2-16,0 0-2 15,25 0-3-15,8-9-4 16,52-34-22-16,-21 7-67 15,-13 1-254-15</inkml:trace>
  <inkml:trace contextRef="#ctx0" brushRef="#br2" timeOffset="-106589.654">7127 9329 2041 0,'0'0'192'0,"-12"0"-136"16,9 0-37-16,3 0 544 16,-6 0-336-16,6 0-105 15,0 4-33-15,0-2-22 16,0-2-27-16,0 4-5 15,0 1-8-15,0 1-7 16,0 9-6-16,0 7-1 16,-6 14 5-16,-9 11 4 15,-3 9-2-15,-6 7-8 16,2 2-6-16,4 0-2 16,-9-6-1-16,9-7 0 15,-6-9 2-15,15-13-5 0,3-13 4 16,6-2 0-16,0-12 0 15,0-3 6-15,6 0-1 16,27 0-5-16,12-6 2 16,4-17 1-16,14-3-4 15,6-4-3-15,-11-2-16 16,2 6-30-16,-6-3-9 16,7-4-37-16,-19 6-87 15,-12 5-1123-15</inkml:trace>
  <inkml:trace contextRef="#ctx0" brushRef="#br2" timeOffset="-106352.16">7157 9537 2414 0,'0'0'216'0,"0"0"484"15,0 17-615-15,0 8-31 16,0 9 2-16,0 11-11 16,18 14-7-16,-3 9-9 15,7 9-8-15,-10-1-11 16,-3-9-9-16,9-8-1 16,-3-9-16-16,0-18-68 15,-9-21-475-15</inkml:trace>
  <inkml:trace contextRef="#ctx0" brushRef="#br2" timeOffset="-102259.955">7532 10435 2621 0,'-3'0'739'16,"3"0"-548"-16,0 0-100 15,0 4-39-15,0 1-17 16,0 7-10-16,0 3-12 16,0 11-7-16,3 11 0 15,15 19 1-15,-6 6 1 16,0 8-5-16,3-6-3 15,-3 2 2-15,0-12-2 0,-6-6-2 16,-6-14-6 0,6-10-16-16,3-15-25 0,-3-9-55 15,0-21-190-15,3-11-2413 0</inkml:trace>
  <inkml:trace contextRef="#ctx0" brushRef="#br2" timeOffset="-101915.459">7764 10502 2474 0,'-6'0'195'15,"6"0"522"-15,0 19-605 16,0-6-58-16,0 12-2 0,0 6-5 16,6 11-14-1,3 5-13-15,15 2-1 0,6 2-7 16,-3-9-3-16,7 3 0 15,-1-13-5-15,-3-5-1 16,-3-10 1-16,6-11-2 16,-8-6 1-16,2 0-3 15,-9-23 0-15,3-24-5 16,-9-10-5-16,-6-6-3 16,-6-1-3-16,0 5 4 15,-24 9 8-15,-3 15 4 16,-12 14 0-16,-1 19 0 15,-5 2 0-15,-9 11-19 16,5 33-34-16,4-9-31 16,18-11-455-16</inkml:trace>
  <inkml:trace contextRef="#ctx0" brushRef="#br2" timeOffset="-97973.264">937 11694 1918 0,'0'0'539'0,"0"0"-429"16,0 3 452-16,0 0-334 0,0-3-119 16,0 0-47-16,0 0-31 15,27-9-7-15,-6-11 3 16,3-7-8-16,3 4-11 15,-5 5 0-15,11 1-4 16,-9 6-1-16,0 5-3 16,-3 6 0-16,-9 0-10 15,9 13-16-15,-9 32-1 16,-8 13 7-16,-4 10 10 16,0 13 4-16,-4-1-1 15,-29-1-3-15,6-12 4 16,0-12 6-16,9-14 0 15,6-11 0-15,6-16 0 16,6-8 0-16,0 1 1 16,0-7 5-16,18 0 1 0,15 0-1 15,6 0-2-15,7 0 0 16,2-7-4-16,9-7-20 16,10-18-51-16,-7 5-91 15,-18 1-1025-15</inkml:trace>
  <inkml:trace contextRef="#ctx0" brushRef="#br2" timeOffset="-97726.698">1691 11402 2557 0,'0'0'726'0,"0"0"-574"15,0 15-111-15,9 13 3 16,7 13 1-16,14 7-8 16,0 7-15-16,-3 0-12 15,0-2-3-15,-3 0-7 16,-12-13-9-16,4-4-33 16,-10 0-33-16,-6-19-108 15,0-6-524-15</inkml:trace>
  <inkml:trace contextRef="#ctx0" brushRef="#br2" timeOffset="-97550.231">1622 11674 2448 0,'0'0'243'16,"0"0"268"-16,9 0-366 16,18 0-60-16,6 0-17 15,16 0-24-15,2-6-19 16,-3-12-21-16,7 1-4 15,-1-6-55-15,-12 2-120 16,-6 8-2331-16</inkml:trace>
  <inkml:trace contextRef="#ctx0" brushRef="#br2" timeOffset="-97035.067">2241 11220 3311 0,'6'0'209'16,"-6"0"-129"-16,0 0-40 15,6 0-14-15,-6 0-3 16,0 0-20-16,3 18-3 15,6 14 0-15,-3 9 4 16,3 0 0-16,-3 9-1 16,-3-9-3-16,6-1 0 15,-3-7 0-15,0-7 0 16,0-8 0-16,3-3 0 0,-3-8 0 16,0-3 0-1,3-4 0-15,0 0 4 0,16 0 1 16,2 0-5-16,3-10-3 15,12-6-13-15,-9 0-27 16,16-19-44-16,-13 9-56 16,-3 0-389-16</inkml:trace>
  <inkml:trace contextRef="#ctx0" brushRef="#br2" timeOffset="-96800.923">2434 11282 2393 0,'0'14'301'0,"0"13"147"15,0 2-270-15,0 11-95 16,0 1-24-16,21 12-10 16,-6 3-19-16,9-1-10 15,-12-4-11-15,0-5-6 16,-3-8-3-16,4-8-18 15,-7-3-48-15,3-14-107 16,-3-10-1003-16</inkml:trace>
  <inkml:trace contextRef="#ctx0" brushRef="#br2" timeOffset="-96538.101">2887 11000 2832 0,'0'19'452'16,"0"-3"-233"-16,0 10-159 16,0 7-20-16,0 5-9 15,0 1-4-15,0-1-15 16,0 3-12-16,0-9 0 15,0-6-23-15,0-5-27 16,-15-13-37-16,-1-8-92 0,4 0-439 16</inkml:trace>
  <inkml:trace contextRef="#ctx0" brushRef="#br2" timeOffset="-96357.06">2760 11173 2910 0,'0'0'332'0,"0"0"-239"15,6 4-13-15,24 16-12 16,0 1-17-16,0-1-28 16,10-1-12-16,-7 3-5 15,-6-8-6-15,-6 1-15 16,6-10-38-16,-6 1-66 16,1-6-370-16</inkml:trace>
  <inkml:trace contextRef="#ctx0" brushRef="#br2" timeOffset="-96169.973">2721 11240 2422 0,'0'0'838'0,"0"0"-736"15,12 0-41-15,15 0-20 16,6 0 10-16,3 0-25 15,13-2-26-15,8-27-3 16,-15 8-48-16,6-2-165 0</inkml:trace>
  <inkml:trace contextRef="#ctx0" brushRef="#br2" timeOffset="-95802.107">3137 10769 2614 0,'0'0'858'0,"0"0"-786"16,0 12-26-1,18 6-18-15,3 9 11 0,7 5-13 16,-4 8-17-16,3 1-4 16,-3 6-5-16,-9-3-13 15,0-2-17-15,3-8-27 16,-9-6-47-16,0-10-113 15,-3-5-1169-15</inkml:trace>
  <inkml:trace contextRef="#ctx0" brushRef="#br2" timeOffset="-95256.471">3412 10663 3264 0,'0'0'172'16,"0"0"-81"-16,0 0-50 15,0 0 17-15,0 0-13 16,0 0-16-16,0 5-6 16,0-4-7-16,0-1-5 15,0 5-4-15,0-5-3 16,0 0-3-16,0 0 1 15,0 0 0-15,0 0-2 0,0 0 1 16,0 0 1-16,0 0-2 16,0 0 0-16,0 0 3 15,0 0-3-15,0 0 2 16,6 0 2-16,0 0-1 16,6-6-2-16,6-10-1 15,3 7 2-15,6 1-2 16,7-1 0-16,-10 9-1 15,15 0-2-15,-6 0-1 16,3 17-5-16,1 9-2 16,-7 7 1-16,-6 6-1 15,0-1 5-15,-12-1 1 16,-12-5 4-16,0-2-2 16,0-4 3-16,-21-3 2 15,-9-5 4-15,-9-9-6 0,-7-9 2 16,-8 0 0-16,3-18-2 15,5-17-2-15,7-8-4 16,12 1-9-16,9-1-1 16,12 11-8-16,6-4-18 15,33 6-51-15,-3 10-122 0</inkml:trace>
  <inkml:trace contextRef="#ctx0" brushRef="#br2" timeOffset="-94480.646">2896 12283 2512 0,'0'0'257'0,"0"0"164"16,0 0-220-16,21 0-127 16,9-10-8-16,12-4-37 15,-6 0-20-15,10-2-9 16,-4 1-10-16,9-1-54 16,-11 6-147-16,-16-1-2583 0</inkml:trace>
  <inkml:trace contextRef="#ctx0" brushRef="#br2" timeOffset="-94299.697">2977 12440 2545 0,'0'0'766'16,"0"0"-672"-16,12 0-39 15,3 0-4-15,19-2-26 16,8-16-21-16,6-11-4 15,28-24-61-15,-13 7-130 16,-21 5-2176-16</inkml:trace>
  <inkml:trace contextRef="#ctx0" brushRef="#br2" timeOffset="-93984.903">3593 11677 3164 0,'0'0'230'0,"0"8"-179"16,0 13-6-16,0 17 6 15,0 7 2-15,6 9-19 16,0 10-13-16,3 8-8 16,-9-5-1-16,6-6-4 15,-6-6-4-15,6-14-2 16,0-12 2-16,-3-10 5 15,21-11 5-15,-15-6-1 16,18-2-2-16,4 0-2 16,2 0-4-16,15-4-2 15,-6-21-3-15,7-4-10 16,-13-6-25-16,21-18-55 0,-27 7-88 16,4 4-1104-16</inkml:trace>
  <inkml:trace contextRef="#ctx0" brushRef="#br2" timeOffset="-93752.879">3813 11940 2557 0,'-6'14'121'0,"6"-1"520"15,0 4-559-15,0 9-8 16,6 6 6-16,15 4-25 0,3 11-28 15,4-4-12-15,-4 9-3 16,-3-7-7-16,-12 2-5 16,9-9-7-16,-12-10-36 15,6-7-31-15,3-15-78 16,-12-6-661-16</inkml:trace>
  <inkml:trace contextRef="#ctx0" brushRef="#br2" timeOffset="-93422.997">4043 11717 2583 0,'0'0'589'0,"0"-8"-314"16,0 2-194-16,24-6-19 0,9-2-9 15,0 2-17-15,-6 6-18 16,3 6-11-16,-11 0-1 15,2 0-6-15,-6 18-2 16,-15 20-2-16,0 9 2 16,0 12 2-16,0 1 7 15,0 1-2-15,-9-4 1 16,3-10-1-16,6-15 0 16,0-12 3-16,0-9-2 15,6-11 4-15,21 0 5 16,18 0-2-16,3-11-10 15,22-27-3-15,32-29-27 16,-23 6-70-16,-7-4-575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0" max="32767" units="cm"/>
          <inkml:channel name="Y" type="integer" min="0" max="32767" units="cm"/>
          <inkml:channel name="F" type="integer" min="0" max="4095" units="deg"/>
          <inkml:channel name="T" type="integer" min="0" max="2.14748E+0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7-29T08:53:40.7270000"/>
    </inkml:context>
    <inkml:brush xml:id="br0">
      <inkml:brushProperty name="width" value="0.05292" units="cm"/>
      <inkml:brushProperty name="height" value="0.05292" units="cm"/>
      <inkml:brushProperty name="color" value="#002060"/>
    </inkml:brush>
    <inkml:brush xml:id="br1">
      <inkml:brushProperty name="width" value="0.05292" units="cm"/>
      <inkml:brushProperty name="height" value="0.05292" units="cm"/>
      <inkml:brushProperty name="color" value="#C00000"/>
    </inkml:brush>
    <inkml:brush xml:id="br2">
      <inkml:brushProperty name="width" value="0.05292" units="cm"/>
      <inkml:brushProperty name="height" value="0.05292" units="cm"/>
      <inkml:brushProperty name="color" value="#FFC000"/>
    </inkml:brush>
  </inkml:definitions>
  <inkml:trace contextRef="#ctx0" brushRef="#br0">16526 14163 2898 0,'0'0'305'0,"-6"0"-116"0,6 0-27 16,0 0-86-16,0 0-28 15,15 0-13-15,24 0-10 16,30 0-5-16,16 0-3 16,17-5-6-16,25-6 0 15,-3-6 1-15,9-8-5 16,6 5 0-16,-16-7-3 15,-11 5-2-15,-21 1-1 16,-31 10-1-16,-30-4-5 16,-36 5-12-16,-39 2-26 15,-19-4-94-15</inkml:trace>
  <inkml:trace contextRef="#ctx0" brushRef="#br1" timeOffset="61936.752">16574 10239 2647 0,'0'0'744'0,"0"0"-673"16,12 0 7-16,6 0-40 15,3 0-6-15,18 0 1 0,13 0-6 16,14 0-8-16,10 0-4 16,23-8 1-16,10-7-3 15,39-3 0-15,0-2-4 16,6-3-3-16,-7 5-2 15,-23 1 0-15,9 1-2 16,-30 5 0-16,-19 2-1 16,-23 3-1-16,-25-2 0 15,-15 5 0-15,-15 3-1 16,-6 0-8-16,0 0-3 16,0-3-6-16,-18-9-17 0,-3 1-63 15,3 1-240-15</inkml:trace>
  <inkml:trace contextRef="#ctx0" brushRef="#br1" timeOffset="62804.274">16692 10019 3085 0,'0'0'163'0,"-12"0"-72"15,9 0-30-15,3 0 10 16,0 6-22-16,-6 5-26 15,-7 3-2-15,-2 0 7 16,3 4 1-16,-6-3-5 16,-6 5-3-16,3-2-4 15,-6-1-2-15,0 3-7 16,8-5 2-16,-2 6-3 16,3-4-1-16,6-8-1 15,3 0-3-15,3-1 1 0,6-2 0 16,0-3-3-1,0 2 2-15,0 1-2 0,6 6 6 16,15-3-1-16,6 9 2 16,4 0-1-16,11 3 0 15,6-1-6-15,6-6 0 16,4 4-8-16,23-16-21 16,-11-2-63-16,-7 0-249 0</inkml:trace>
  <inkml:trace contextRef="#ctx0" brushRef="#br0" timeOffset="-195884.275">29821 6423 2621 0,'0'-2'305'16,"0"-7"-183"-16,0 6-2 15,0 0-19-15,0 0-7 16,0 3-42-16,0 0-18 16,0 0 4-16,0 0-1 15,0 0-9-15,0 0-5 16,0 0-12-16,0 0-8 16,0 0-3-16,0 0 0 15,0 6 0-15,0 14 0 16,6 3 6-16,0 7-2 15,-3 5 1-15,6 4 3 16,0 7-2-16,3-2 1 16,-12 3-3-16,12 2-2 0,-6-3 1 15,0 5 1-15,0 2-2 16,3-1 1-16,-9-2 0 16,6 2-1-16,0 4 2 15,0 3 1-15,-3-1-1 16,9 3 2-16,-12 1-3 15,6 2 1-15,0 1-4 16,0-4 4-16,-6 1-1 16,12 0 1-16,-2 1-3 15,-4 0 3-15,-6 1-1 16,12 5-3-16,-6-1 4 16,0 8 0-16,6 4 0 15,-3 4-2-15,-3 7 0 16,0-4-1-16,-3 2 2 0,-3-7-3 15,6-3 3-15,-6 0-2 16,0-5 2-16,0-1 0 16,0-1 3-16,0 1-3 15,0-3 1-15,0 0-1 16,0 3 1-16,12 0-2 16,-12 5 3-16,0 1-2 15,0-4-1-15,0 6 3 16,0 3 0-16,0 0-2 15,0 0 4-15,0 4-4 16,0 1 1-16,0 1-4 16,0 1 5-16,0 0-2 15,0 0-1-15,0 2 1 0,0 3 0 16,0 4-3-16,0-1 4 16,0 6-2-16,0 4-1 15,0-6 1-15,0 2 0 16,-12-11-2-16,12-1 2 15,0-1-1-15,0-2 2 16,0 3 0-16,0-2-2 16,0 0 2-16,0 3-1 15,0 2-2-15,0 7 4 16,0-4-2-16,0 1 3 16,0-4-2-16,0-2-3 15,0-4 2-15,0 1 1 16,0-3 0-16,0-1 0 0,0-2-1 15,0 0 0 1,0 1 1-16,0-2 0 0,12-2-2 16,-12-5 0-16,6-4 1 15,-6-6 0-15,0-5-2 16,0-9 4-16,6-5-2 16,-6-12-2-16,0-8 2 15,0-7-2-15,0-11 0 16,0-5-3-16,0-5-4 15,0 0-4-15,0-80-8 16,0-1-17-16,0-24-122 0</inkml:trace>
  <inkml:trace contextRef="#ctx0" brushRef="#br0" timeOffset="-193819.152">31846 6154 2259 0,'0'-5'417'0,"0"5"-232"16,0-4-5-1,0 2-21-15,0-2-52 0,0 4-54 16,0 0-24-16,0 0-7 16,0 0 2-16,0 0 1 15,0 0-8-15,0 0-4 16,0 15-1-16,0 8 16 15,0 6 4-15,0 9-8 16,0 3 3-16,0 10-6 16,12 3-5-16,0 5 0 15,-3 9-6-15,6 3 1 16,6 8-3-16,-9 2 0 16,9 4-2-16,-9 3 2 15,7-3-1-15,-4 2 0 16,3-1 1-16,3 1 0 0,-9 0-1 15,-3-3-2-15,9 3 2 16,-3-2-4-16,0 2 2 16,-6-1-1-16,9-5-1 15,-5 4 1-15,2-3-2 16,-3-3 1-16,-3 4 3 16,0 1-3-16,6 1 0 15,-12-1 1-15,6 2 0 16,-3 1 1-16,0-2-3 15,3 3 0-15,-6-2 4 0,12-6-2 16,-6 8 1-16,-3-3-1 16,12 0-1-16,-9 1-1 15,7 0 0-15,-7 0 2 16,0 4-2-16,0-1 2 16,-3-2-2-16,6 1 1 15,-3 3 2-15,-3 0-5 16,0-2 3-16,0 9-1 15,-3-2 1-15,-3 1-1 16,0 3-2-16,0-7 2 16,0 0-2-16,9-5 1 15,-9 1-1-15,9-5 0 16,-9 1 4-16,6-2-4 16,-6-9 0-16,3-1 1 15,-3-1-1-15,0 1 2 0,0-4-2 16,0 4 1-16,0-1 0 15,0-8-1-15,0 0 2 16,9 0 0-16,-9-4-2 16,0-2 1-16,6-5 1 15,-6 1-2-15,0 5 0 16,0 0 0-16,0-1 0 16,0 0 2-16,0-1 0 15,0-3-2-15,0 3 0 16,0-5 0-16,0 1 0 15,0-7 0-15,0 3 0 16,0-3 0-16,0 1 0 16,6 2 1-16,-6 1 0 15,0 3 1-15,0-1-2 16,0 0 2-16,9-3-2 0,-9 3 2 16,0 0-2-16,0 0 0 15,0 1 1-15,0-6-1 16,0 4 2-16,0-7-2 15,0 4 2-15,3 3 0 16,-3-4 0-16,0 2 1 16,0-2-1-16,0-2 1 15,9-3-1-15,-9-4-2 16,0 3 4-16,6-3 0 16,-6 1-1-16,0-5 1 0,0-4-3 15,7-1 3-15,-7-6-1 16,0-5-2-16,0-9 0 15,0-3-1-15,0-6 0 16,6 0 2-16,-6 0 0 16,0 0-2-16,0 0 0 15,0 0-3-15,0 0-8 16,0 0-11-16,0-33-16 16,0-4-28-16,0-16-220 0</inkml:trace>
  <inkml:trace contextRef="#ctx0" brushRef="#br0" timeOffset="-192214.425">29793 6529 2078 0,'0'-6'558'0,"0"0"-394"15,0 0-69-15,0 0-28 16,0-3 26-16,-6 4 55 16,6 2-50-16,0 0-32 15,0 3-17-15,0-3 5 16,0 0-11-16,0-6-16 16,0 7-4-16,0-2-1 15,0-2-10-15,0 4-3 16,0-5-5-16,-9 5 3 15,9-7-1-15,0 6 2 16,0 3 4-16,0-3 2 16,0 3-2-16,0-3 2 0,0 1-2 15,0-2-8-15,15-2 0 16,-2-2 1-16,14 2-5 16,0-1 3-16,3 0-3 15,6-6 3-15,16 5-3 16,-1-2 3-16,6-4-1 15,4 2-1-15,8-3 2 16,0 4 1-16,1-4-4 16,-7 8 0-16,4 0 1 15,-10 1 1-15,0 0-2 16,4 6 0-16,-13-2 1 0,12 2-1 16,-2 0 0-16,-4 0 1 15,6 0-1-15,-8 0 0 16,-1 0 1-16,3 0-1 15,-2 0 1-15,-7 0 0 16,6 0-1-16,-6 0 0 16,-5 0 0-16,-4 0 1 15,-3 0-1-15,-3 0 0 16,6 0 0-16,-8 0 1 16,5 0 1-16,-15 2 1 15,9 4-1-15,-3-4-1 16,-3-2 2-16,13 4 0 15,-10-2 0-15,9-2 0 16,-6 5-3-16,-6-4 0 0,3 3 0 16,-6-2 0-16,-5 2 1 15,8 1 1-15,-6-2-2 16,9-3 4-16,-6 3 0 16,0-3 2-16,3 0-2 15,0 0-1-15,-9 0-2 16,1 0-1-16,-13 0 1 15,6 0-1-15,-6 0 0 16,0 0-1-16,0 0-3 16,0 0-1-16,0 0-4 15,0 4-6-15,0 3-32 16,-16 6-63-16,1-7-495 0</inkml:trace>
  <inkml:trace contextRef="#ctx0" brushRef="#br0" timeOffset="-191116.976">29869 6752 2724 0,'-3'0'238'16,"3"0"-84"-16,0 0-13 15,-6 0-29-15,6 0-32 16,0 0-34-16,0 0-5 15,0 0-8-15,0 0-1 16,0 0 2-16,6 0-9 16,6 0 0-16,6 0-5 0,9 0 0 15,18 0-4-15,7 0-2 16,5 0-4-16,13-6-2 16,11 0-1-16,-2-8-1 15,14 3-3-15,-8-3-2 16,-10 6 1-16,4 2-2 15,-13 0 0-15,-3 0 1 16,-8 4 2-16,-4 2-3 16,-9-4 0-16,13 4 0 15,-1-2 0-15,-12 2 1 16,0 0 0-16,-2 0-1 16,-4 0 0-16,-6 0 0 15,3 0 0-15,-6 0 0 16,1 0 0-16,-7 0 0 15,-6 0 0-15,9 0 0 0,-6 0 0 16,9 0 0-16,-12 0 0 16,15 0 1-16,-5 0-1 15,-4-4 0-15,6 2 0 16,-6-2 1-16,6 2-1 16,0 2 1-16,7-4-1 15,-7-1 0-15,-3 5 1 16,3-4-1-16,6 3 1 15,-15-4 1-15,6 4-2 16,4-3 1-16,-1 1 1 0,0 0-2 16,-9 0 2-1,0-3-2-15,-3 4 2 0,6-2-2 16,-9 4 0-16,-6-2 2 16,-3 2-2-16,7 0 0 15,-4 0 1-15,-6 0-1 16,0 0 0-16,0 0 0 15,0 0-2-15,0 0-4 16,0 0-20-16,-19 0-40 16,1 0-161-16</inkml:trace>
  <inkml:trace contextRef="#ctx0" brushRef="#br0" timeOffset="-190276.221">28683 6175 3384 0,'-12'-4'139'0,"12"4"-62"15,0 0-43-15,0 0-22 16,0 18-10-16,0 17 2 16,0 20 9-16,12 14 4 15,3 6-4-15,12 7-1 16,-6-5-3-16,6-2-2 16,-3-6-5-16,-5-12-2 15,-4-10-2-15,3-15-11 16,-3-8-24-16,-9-24-31 15,0 0-61-15,-6 0-256 0</inkml:trace>
  <inkml:trace contextRef="#ctx0" brushRef="#br0" timeOffset="-190074.528">28616 6543 3229 0,'0'-2'174'15,"0"-2"-86"-15,0-4-27 16,6 2-8-16,22-3-21 16,11-5-19-16,-3 2-9 15,6 0 0-15,4-2-4 16,-10 4-12-16,12 7-31 16,-18 3-74-16,-9 0-319 0</inkml:trace>
  <inkml:trace contextRef="#ctx0" brushRef="#br0" timeOffset="-189631.263">29084 6721 3082 0,'0'0'287'0,"0"0"-204"15,0 0-37-15,12-7-13 16,9-3-21-16,-3 5-8 15,10-1-4-15,-10 6 1 16,3 0-1-16,-12 0-1 16,9 0-9-16,-18 2-2 15,0 12 3-15,0 5 0 16,0 1 2-16,-27 0 7 16,-6-5 1-16,-7 1 6 0,-2-14-6 15,12-2 6-15,3 0 0 16,9-13-7-16,12-13-9 15,6-2-28-15,6-13-42 16,21 9-123-16,6 2-358 0</inkml:trace>
  <inkml:trace contextRef="#ctx0" brushRef="#br0" timeOffset="-187033.645">30068 11503 479 0,'0'0'1476'16,"0"0"-1119"-16,0 0-183 0,0 0-6 16,0 0-5-1,0 0-51-15,0 0-20 0,0 0 10 16,0 0-1-16,0 0-29 15,0 0-20-15,0 0-11 16,0 0-13-16,0 0 6 16,0 0-3-16,0 0 0 15,0 0-2-15,0 0-4 16,0 0-2-16,0 0-9 16,0 0-6-16,6 0-3 15,6 0-1-15,6 0 0 16,12 0 5-16,4 0-3 15,14 6-1-15,-6-6-1 16,16 0-1-16,-7 0 0 16,0 0-3-16,-6 0 1 0,1 0-1 15,-1 0 2-15,-9 0-1 16,6 0-1-16,-8 0 0 16,5 0 0-16,0 0 1 15,0 0-1-15,-5 0 0 16,5 0 0-16,-6 0 1 15,3 0 0-15,3 0 1 16,1 0-2-16,-10 0 0 16,12 0 0-16,-3 0 0 15,1 0 0-15,-1 0 0 16,0 0 0-16,-9 0 1 16,3 0-1-16,1 0 0 15,-1 0 0-15,-3 0 0 0,-3 0 0 16,6 0 0-16,-8 0 1 15,2 0 0-15,6 0-1 16,-6 0 2-16,3 0 1 16,3 0-3-16,-5 0 1 15,2 0 1-15,3 0 1 16,-6 0 6-16,-3 0-2 16,10 0-1-16,-13 0-2 15,0 0 0-15,6 0 0 16,3 0-1-16,-12 0 0 15,15 0 1-15,-8 0-3 16,8 0 3-16,-6 0 0 0,6 0-1 16,-9-6 1-1,-6 6 0-15,4 0-1 0,-1 0-3 16,-3-1 4-16,-6 1-1 16,3 0 3-16,3 0 0 15,0 0-2-15,3-4-1 16,-12 4 1-16,15 0-4 15,-11 0 0-15,2 0 1 16,-6 0-1-16,0 0 0 16,-3 0 0-16,6 0 3 15,-3 0-3-15,-3 0 3 16,0 0 0-16,-6 0-1 16,6 0 2-16,-3 0 0 15,6 0 1-15,0 0-1 16,-3 0-1-16,-3 0 1 0,-3 0 0 15,15 0-2-15,-9 0-1 16,3 0 1-16,-9 0-2 16,3 0 2-16,6 0-1 15,-9 0-1-15,0 0 2 16,0 0-2-16,0 0 0 16,0 0-3-16,0 0-12 15,-21 0-28-15,-9 0-96 16,-9 5-781-16</inkml:trace>
  <inkml:trace contextRef="#ctx0" brushRef="#br0" timeOffset="-185283.252">30086 12990 1270 0,'0'0'1132'0,"0"0"-767"16,0 0-147-16,0 0-24 15,0 0-55-15,0 0-65 16,0 0-42-16,0 0-6 15,0 0 4-15,0 0 7 16,0 0-3-16,0 0-1 16,0 0-7-16,6 0-3 15,0 0 4-15,15 4 2 16,-6-2-9-16,10 4 0 16,-1-2-5-16,3-1-7 15,0-2 0-15,-6 4-3 16,21-4 0-16,-8-1 0 0,8 5 0 15,0-5-2-15,3 0 1 16,7 0-3-16,-7 0 1 16,9 0 0-16,-8 0-2 15,-1 0 0-15,-6 0 3 16,0 0-3-16,1 0 2 16,-4 0-2-16,-6 0 3 15,6 0-1-15,-3 0-2 16,13 0 3-16,-16 0-3 15,12 0 0-15,3 0 2 16,-8 0 0-16,11 0-2 16,-9 0 0-16,0 0 0 15,1 0 1-15,-1 0-1 16,-3 0 0-16,6 0 2 0,-11 0-2 16,-4 0 3-16,12 0-1 15,-12 0 0-15,3-5 0 16,-3 4-2-16,7-4 2 15,-10 4-2-15,9-6 1 16,-6 1 1-16,3 4-2 16,-3 2 0-16,1-4 1 15,-7 4 1-15,3-2-2 16,0 2 2-16,-3-4-1 16,6 4-1-16,-9-2 3 15,1 2-2-15,-1 0 1 16,3 0 0-16,0 0-2 15,-6 0 3-15,3 0-3 16,-3 0 2-16,9 0 1 0,-12 0-1 16,1 0 1-1,8 0-2-15,-9 0 0 0,-3 0 1 16,9 0-2-16,-9 0 1 16,6 0-1-16,-9 0 2 15,15 0-2-15,-9 0 1 16,-3 0 2-16,15 0-1 15,-11 0-2-15,5 0 3 16,3 0-1-16,-9 0-2 16,3 0 3-16,-3 0-1 15,0 0 0-15,3 0-1 16,-12 0 1-16,18 0-1 0,-12 0 1 16,3 0-2-1,-6 0 3-15,7 0 0 0,-10 0-1 16,9 0 0-16,-6 0 1 15,0 0-1-15,6 0-1 16,-6 0 2-16,3 0-1 16,-3 0 1-16,-6 0-2 15,3 0 3-15,6 0-4 16,-9 0 2-16,0 0-2 16,0 0 0-16,0 0 0 15,0 0-2-15,0 0-12 16,-12 0-11-16,-18-8-18 15,0-14-113-15</inkml:trace>
  <inkml:trace contextRef="#ctx0" brushRef="#br0" timeOffset="-183515.766">30062 11979 2167 0,'0'0'367'0,"0"0"-109"16,0-6-73-16,0 6 6 16,0 0-70-16,0 0-43 15,0 0-33-15,0 0-13 16,0 0-3-16,0 0 4 0,6 0-2 16,0 0-3-1,6 0 2-15,0 0-3 16,9 0-4-16,-6 6 0 0,10-5-4 15,-1-1-2-15,3 4-5 16,6-4-3-16,0 0-3 16,-2 0-1-16,2 0 0 15,3 0 0-15,-3 0-1 16,3 0 0-16,-5 0 1 16,2 0 0-16,6 0-3 15,-6 0 2-15,0 0-2 16,-2 0 0-16,-1 0-2 15,12 0 0-15,-9 0 0 16,0 0 2-16,1 0-2 16,-10 0 1-16,9 0-1 0,-6 0 1 15,3 0-1-15,-3 0 0 16,1 0 1-16,2 0 1 16,-12 0-2-16,15 0 0 15,-6 0 2-15,0 0-1 16,7 0-1-16,-10 0 2 15,3 0-2-15,0 0 3 16,3 0-1-16,-3 0-2 16,7 0 4-16,-1 0-4 15,-3 0 3-15,3 0-3 16,0 0 0-16,-2 0 1 16,-1 0-1-16,3 0 2 15,3-4-1-15,-3 3-1 0,1-5 0 16,-4 2 0-1,9-2 0-15,-12 4 2 0,6-1-1 16,-8-3-1-16,2 2 0 16,0 4 1-16,-6-6-1 15,3 6 3-15,0-2-3 16,3-1 3-16,-2 3-3 16,2-3 2-16,0 1 0 15,-9 2 0-15,9-4-1 16,-9 4 2-16,-3 0-3 15,10 0 2-15,-4 0 1 16,-9 0-1-16,6 0 0 16,0-2 0-16,3 2 0 15,0 0 0-15,-6-4-2 16,9 4 3-16,-5-2-1 0,-1 2 0 16,3-6 2-16,-9 6-1 15,3 0-1-15,-3-3 0 16,-9 3 0-16,21 0-2 15,-21-4 3-15,18 4-3 16,-9-1 4-16,3 1-2 16,-2-5 2-16,-10 5-1 15,9 0-2-15,-6 0 1 16,0 0-2-16,-6 0 0 16,0 0 0-16,0 0 0 15,0 0-4-15,0 0 0 16,0 0-8-16,0 0-15 15,-24 0-26-15,8 0-131 0,-2 0-1845 16</inkml:trace>
  <inkml:trace contextRef="#ctx0" brushRef="#br0" timeOffset="-181774.017">30050 12330 1195 0,'0'0'908'0,"0"0"-594"0,0 0-51 16,0 0-58-16,0 0-27 16,0 0-20-16,0 0-38 15,0 0-44-15,0 0-11 16,0 0-9-16,0 0-4 16,0 0-18-16,12 0-11 15,-6 0-2-15,0 0 0 16,6 0-7-16,0 0-1 15,0 0-4-15,3 0 2 0,-6 0-1 16,16 0 2 0,-1 0-1-16,-3 0-1 0,3 0-1 15,3 0-4-15,0 0 0 16,-2 0-1-16,8 0 0 16,0 0-1-16,0 0 1 15,-3 0 0-15,0 0 0 16,-2 0-1-16,2 0 0 15,0 0-3-15,-3 0 5 16,6 0 0-16,-8 0 0 16,2 0-1-16,0 0-2 15,3 0-2-15,3 0 0 16,-6 0 1-16,7 0-1 16,-10 0 0-16,3 0 0 15,-6 0 1-15,6 0-1 0,0 0 0 16,1 0 2-16,-1 0-1 15,0 0-1-15,3 0 0 16,-9 0 1 0,0 0-1-16,6 0 0 0,4 0 0 15,-13 0 0-15,9 0 1 16,-3 0-1-16,0 0 0 16,3 0 1-16,-6 0-1 15,7 0 0-15,-13 0-1 16,12 0 1-16,-6 0 0 15,6 0 0-15,-12 0 3 16,9 0-3-16,-5 0 0 16,8 0-1-16,-12 0 1 0,15 0 0 15,-3 0 3-15,-3 0-3 16,-3 0 1-16,1 0-1 16,5 0 0-16,-6 0 0 15,0 0 1-15,-3 0-1 16,3 0 1-16,-3 0-1 15,3 0-2-15,-2 0 2 16,8 0 2-16,0 0-2 16,-6 0 0-16,6 0 1 15,0 0-1-15,0-6 0 16,-8 2 1-16,-1 4-1 16,3-2 0-16,0 2 0 0,-6-3 0 15,3 3 1 1,-3 0-1-16,0 0 0 0,-3 0-1 15,3 0 1-15,4 0 0 16,-10 0 0-16,9 0 0 16,-6 0 1-16,3 0-1 15,-3 0 0-15,0 0 2 16,0 0-2-16,3 0 1 16,-9 0-1-16,3 0 0 15,9 0 0-15,-9 0 0 16,1 0 2-16,5 0-2 15,-12 0 3-15,12-3-3 16,-9 3 2-16,6 0-1 16,3 0 1-16,-9 0-2 15,3 0 0-15,-9 0 2 0,18-3-1 16,-9 3 0-16,0 0-1 16,3-4 2-16,-3 4 0 15,3 0-2-15,-6 0 3 16,7 0-3-16,-10 0 2 15,9 0-2-15,-6 0 0 16,0-1 2-16,-6 1-2 16,3 0 2-16,-3 0-2 15,9 0 1-15,-9 0-1 16,0 0 1-16,0 0-1 16,0 0 0-16,0 0-4 15,0 0-5-15,0 0-7 16,0 0-11-16,0 0-11 15,-12 0-49-15,-12-5-211 0</inkml:trace>
  <inkml:trace contextRef="#ctx0" brushRef="#br0" timeOffset="-179915.598">30092 12702 2315 0,'0'0'363'0,"0"0"-101"16,0 0-13-16,0 0-96 15,0 0-76-15,0 0-37 16,0 0-6-16,0 0 1 0,0 0-1 15,0 0-7-15,0 0-6 16,0 0 0-16,0 0 0 16,0 0 0-16,0 0-1 15,0 0-6-15,0 0-5 16,0 0-5-16,0 0-1 16,0 0 1-16,0 0-1 15,0 0-1-15,0 0 4 16,0 0 3-16,0 0-1 15,6 0 0-15,6 0 0 16,-3 0 2-16,6 0-4 16,10 0 1-16,-1 0 1 15,3 0-1-15,0 0 0 0,-6 0-1 16,21 0 1 0,-8 0 0-16,-1 0 0 0,6 0-1 15,-9 0-2-15,0 0-3 16,4 0 2-16,2 0-1 15,-3 0-2-15,-3 0 2 16,-3 0 0-16,7 0 0 16,-10 0-1-16,9 0 2 15,0 0-1-15,0 0-2 16,1 0 1-16,-10 0-1 16,3 1 1-16,-6-1 0 15,3 7 0-15,3-4-1 16,-3-3 2-16,10 3 0 15,-1-1 1-15,0-2 1 16,-3 4-4-16,0-4 3 0,4 2-1 16,2-2-2-16,-15 0 0 15,3 4 0-15,0-4 1 16,-3 0 1-16,1 0-2 16,2 0 0-16,3 0 0 15,-3 0 0-15,-6 0 0 16,6 0 1-16,0 0 2 15,1 0-3-15,-4 0 0 16,-3 0 1-16,3 0-2 16,-6 0 2-16,9 0 1 15,0 0-2-15,3 0 0 16,1 0 1-16,-4 0-1 16,0-4 0-16,3 2 0 0,-6 2 0 15,-3-4 1 1,3 4-1-16,-2 0 0 0,2-2 0 15,-3 2 0-15,3-3 0 16,-6 3 0-16,9-3 0 16,-6-4 0-16,3 6 0 15,-3 1 1-15,1-5-1 16,8 5 0-16,-9-1 0 16,-3 1 0-16,0 0 1 15,9-5-1-15,-15 5 0 16,15-1 2-16,-6 1-1 15,-5-4-1-15,8 2 0 0,-6 2 0 16,3-3 1 0,0 3 0-16,-6-6-1 0,0 6 0 15,3-4 2-15,0 2-2 16,3 2 3-16,-9-4-3 16,7 2 3-16,-4 2-3 15,3-3 1-15,-9 3 0 16,6 0 0-16,-3-3-1 15,3 3 2-15,-6 0-2 16,-3-2 2-16,15 2 0 16,-12-4 0-16,-3 4 0 15,12-6 1-15,-9 6-1 16,6-2-2-16,-3 2 3 16,-3 0 0-16,1 0-2 15,-1-4 4-15,-3 4 0 0,9 0 0 16,-6 0-2-16,0 0-2 15,-6 0 4-15,3 0-2 16,-3 0-3-16,0 0 1 16,0 0 0-16,0 0-1 15,0 0 0-15,0 0 0 16,0 0 0-16,0 0 0 16,0 0-3-16,0 0-7 15,0 0-14-15,-3 0-20 16,-21-2-31-16,8-5-252 0</inkml:trace>
  <inkml:trace contextRef="#ctx0" brushRef="#br0" timeOffset="-178766.718">28725 11459 2713 0,'0'0'511'16,"0"0"-330"-16,-6 0-79 16,6 0-46-16,-6 0-26 15,6 0-18-15,0 0-6 16,0 12-2-16,0 13 18 15,0 7 9-15,0 10-2 0,0 6-7 16,0 5-5-16,0 3-4 16,0 1-5-16,12-4-4 15,-12-6-1-15,6-3-3 16,3-9 0-16,-9-5 0 16,6-7-4-16,-6-12-6 15,6-2-19-15,-6-9-35 16,3 0-37-16,-3-20-55 15,12-6-2370-15</inkml:trace>
  <inkml:trace contextRef="#ctx0" brushRef="#br0" timeOffset="-178518.884">28580 11764 3011 0,'0'-2'369'16,"0"2"-268"-16,0 0-28 16,0 0-18-16,0 0-19 15,15 0-21-15,6-4 4 16,4 4 7-16,2-3-9 16,3 1 2-16,12-1-9 15,-3 0-7-15,-2-6-3 16,5 6-10-16,-9 3-22 15,-3 0-28-15,-12 0-89 0,-3 0-454 16</inkml:trace>
  <inkml:trace contextRef="#ctx0" brushRef="#br0" timeOffset="-178068.15">29039 11855 2769 0,'0'0'663'0,"0"8"-607"15,0-2-22-15,0 6-11 16,0 7 25-16,0 3-9 0,0 4-13 16,0 5-11-1,6-3-8-15,-6-4-7 0,0 5 0 16,0-6-23-16,6-2-33 16,-6-6-61-16,0-9-569 0</inkml:trace>
  <inkml:trace contextRef="#ctx0" brushRef="#br0" timeOffset="-177317.894">29410 11873 2605 0,'0'0'559'0,"0"0"-445"16,0 0-18-16,0 0-42 15,0 0 0-15,0 0-23 16,0 0-8-16,6 0 6 16,6 2 9-16,3 2-2 15,9-2-5-15,10-2-8 16,2 0-10-16,12 0-5 15,-6 0-3-15,19 0-2 16,-4 0-3-16,-9 0 0 16,-5 0-2-16,5 0-7 0,-21 0-6 15,0 0-13 1,-9 0-14-16,-15 0-29 0,-3 0-42 16,0 0-291-16,0 0-2424 0</inkml:trace>
  <inkml:trace contextRef="#ctx0" brushRef="#br0" timeOffset="-176849.756">29760 11729 3050 0,'0'0'286'0,"0"0"-205"15,0 0-44-15,0 0-3 16,9 0 14-16,9 9-10 16,1 6-14-16,8-6-9 15,0 5 0-15,-9-6-2 16,0 2-7-16,-3 4-3 15,0-5 0-15,3 0-1 16,-6 2-2-16,-9-5 3 16,6 0-3-16,1 0 1 15,-4 1-1-15,-6-2 0 0,0 1 1 16,0 0-1-16,0-1 0 16,0 6 1-16,0 0-1 15,0-3-2-15,0 4 1 16,0-1 1-16,-6 4 0 15,-16 0-1-15,-8-2 1 16,0 3 0-16,-6 4-13 16,3-5-18-16,-16 8-21 15,13-3-44-15,9-5-479 0</inkml:trace>
  <inkml:trace contextRef="#ctx0" brushRef="#br0" timeOffset="-153582.625">11681 15306 2393 0,'0'3'646'0,"0"3"-451"16,0 0-88-16,0-4-11 16,7 1-9-16,-7-3-32 15,0 0-23-15,6 3-2 16,-6-3-3-16,6 0-2 15,-6 3-8-15,0-3-5 0,3 0 0 16,15 3 0 0,0-1-1-16,6 4 0 0,18-3 0 15,-3 3-2-15,19 4-4 16,-7 1 1-16,9 0-2 16,4 1 0-16,-4 3 0 15,-2-3-1-15,5 2-1 16,-3-1 1-16,-2-2 0 15,-4-3 1-15,-6-1-1 16,7-2-3-16,-4 6 3 16,3-5-1-16,-2-2 2 15,5 2-1-15,3-4 0 16,-2 1 2-16,-1 3-1 0,9-1-1 16,-5 0-1-1,8 1 0-15,-15-5-1 0,16 5-1 16,-4 1 0-16,-2-5 2 15,-4 2-2-15,-3-2 1 16,-5 2-1-16,8-2 1 16,-12 2 0-16,1-2 1 15,2 0 0-15,-6 4 1 16,7-2-2-16,2-4 3 16,-6 0-4-16,12 0 5 15,-5 0-4-15,2 0 5 16,1 0-2-16,2 0-1 15,-3 0-2-15,4 0 4 16,-4 0-2-16,0 0-3 0,-5 0 3 16,5-4 1-1,-9-4 0-15,13 2-1 0,-10 0-3 16,-6 0 5-16,0-3-1 16,1 3-1-16,5 0-1 15,-9-2 1-15,7-1-1 16,5 4 2-16,-15-5-1 15,12 4 1-15,-2-2 0 16,-1 2 0-16,6 0 0 16,-8 1 0-16,-1-1 0 15,3 0-1-15,6 3 0 16,-2-3 0-16,-4 3-1 16,-3-3-1-16,-8 0 3 0,2 0 0 15,-15 4-4 1,3-2 5-16,-6 4 0 0,-12-2-2 15,9 2 0-15,-12-3-3 16,-6 3 1-16,0 0-1 16,0 0-4-16,0 0-8 15,0 0-21-15,0-3-14 16,0 0-32-16,-12-3-303 0</inkml:trace>
  <inkml:trace contextRef="#ctx0" brushRef="#br0" timeOffset="-148860.92">10124 8527 3178 0,'15'0'143'0,"9"0"-98"16,10 0-3-16,11 0 18 16,15 0-3-16,-2 0-24 15,8 0-3-15,3 0-9 16,1 0-6-16,5 0-2 15,-5 0-5-15,2 0-5 16,-6 0-3-16,-2-2-15 16,2-8-32-16,-14 8-65 0,-13 0-289 15</inkml:trace>
  <inkml:trace contextRef="#ctx0" brushRef="#br0" timeOffset="-148464.044">10133 8636 2103 0,'-9'0'621'16,"9"0"-368"-16,0 0-103 16,-9 0-33-16,9 0-10 15,0 0-43-15,0 0-20 16,0 0-6-16,0 0 0 16,0 0-6-16,0 0-11 15,18 0-14-15,6 0-1 16,16 6 20-16,11-3 3 15,21-1-10-15,13 2-8 16,5-2-2-16,1 2-5 16,15-4-4-16,-10 0 0 15,4 0-25-15,-7 0-28 0,-11-15-64 16,-31-11-768-16</inkml:trace>
  <inkml:trace contextRef="#ctx0" brushRef="#br0" timeOffset="-139032.829">32311 6850 2454 0,'0'0'631'0,"0"0"-508"16,0 0-78-16,9 0-31 16,9 0 16-16,0 0 7 15,9 0-11-15,-6 0-9 16,-3 0-1-16,6 0-7 15,-2 0-1-15,5 0 1 0,-9 0 1 16,3 6-6-16,3 10-4 16,-3 6 0-16,-6 5 0 15,9 6 0-15,-5 1-2 16,-4 11-1-16,-15 1 2 16,0 7-4-16,0 6 5 15,0 2 0-15,-9 6 1 16,-7 6 0-16,7-2 6 15,-6 2-1-15,3-4 0 16,0 8 1-16,-3-3 4 16,9 5 0-16,0-1-5 15,6-2 2-15,0 3 3 16,0-4 6-16,0-6-5 16,21-2 1-16,-3-2 2 15,9-9 1-15,7-4-4 0,-4-5-3 16,0-13-1-1,3-8 0-15,0-11 3 0,1 1 2 16,-1-15-4-16,0-1-5 16,-6 0-1-16,-6 0-3 15,-3 0 0-15,-9 0 1 16,0-1-1-16,-2-4 0 16,-7 4 2-16,0 1-2 15,0 0 0-15,0 0-5 16,0 0-4-16,0 0-2 15,0 12 3-15,-7 10 6 16,-2 7 2-16,0 7 2 0,-9 5-1 16,15 2 1-16,-3 1 1 15,0 3 5-15,0-6-3 16,-6 6 2-16,12 1 0 16,0-8 1-16,0 7 1 15,0-4 1-15,0 4-2 16,0-3-3-16,12 5 1 15,0 6-2-15,-3-9 1 16,0 3 0-16,6 2-1 16,-12-8-1-16,13 3 1 15,-4-1 2-15,-6-2-2 16,9 1 0-16,-9 1 2 16,3-4-1-16,3 2-2 15,0-1 0-15,-9 1-3 16,-3-2 3-16,15 1 2 0,-9 0-5 15,-6 0 3-15,9 1-2 16,-9-1-1-16,3 2 2 16,6-3-2-16,-9-3 1 15,0 3 1-15,0-2-2 16,0-3 0-16,0 8 0 16,0-5 0-16,0 5 0 15,0-3 0-15,0 2 2 16,0-2-1-16,0 0 1 15,0 1-1-15,0-5-1 16,-9 1 1-16,9-2-1 16,-3-4 0-16,3 0 2 15,0-2-2-15,0-4 1 0,-9 3 1 16,9 4 0-16,-6-5-1 16,6 4 1-16,-6-3-2 15,-3-5 3-15,9-4-3 16,-3-1 0-16,3-7 5 15,-6 2-5-15,6-6 5 16,-6 5-2-16,-9-2 1 16,3 0 1-16,-3 6-1 15,-3 5-2-15,-7-5 0 16,-2 4-1-16,-6-1 2 16,6-5-3-16,-9-1 0 15,-7-5-3-15,7-6-7 0,-9-3-18 16,3-6-53-16,14-23-205 15</inkml:trace>
  <inkml:trace contextRef="#ctx0" brushRef="#br0" timeOffset="-137951.427">33210 8227 3046 0,'0'13'185'16,"0"12"-115"-16,0 10-5 15,0 9-2-15,0 7-18 16,0 6-23-16,0 2-10 16,0-7-5-16,0-3-4 15,0-14-3-15,0-5 0 16,6-7-30-16,0-8-77 16,-3-10-420-16</inkml:trace>
  <inkml:trace contextRef="#ctx0" brushRef="#br0" timeOffset="-137615.401">33385 8308 2545 0,'0'14'629'0,"0"13"-527"16,0 5-28-16,0 13 16 15,0 3-30-15,6 5-17 16,6-8-12-16,9-5-4 16,0-10-6-16,-9-13-5 15,-2-5-8-15,-1-12 2 16,6 0 4-16,3 0 9 0,0-14-9 16,9-18-10-1,-6-15-4-15,-12-4-5 0,-9 3 1 16,0-3-1-16,-3 13 5 15,-30 9-5-15,-6 17-12 16,-19 12-25-16,10 0-53 16,18 18-114-16</inkml:trace>
  <inkml:trace contextRef="#ctx0" brushRef="#br0" timeOffset="-136818.167">33334 8949 3287 0,'0'0'189'0,"0"0"-144"0,0 8-38 15,-6 18 12-15,6 13 6 16,-6 6 1-16,6 4-6 16,0 3-8-16,-9-2 1 15,9-4-5-15,0-3-4 16,0-15-2-16,0-4-1 15,0-7-1-15,-6-7 0 16,6-9 3-16,0-1-3 16,0 0 5-16,0 0 3 15,0-1 5-15,0-17-13 16,21 3-2-16,-9-3-6 16,0 10 6-16,3 2-5 15,-6 4-4-15,6 2 4 16,-3 0-10-16,3 0-4 0,-15 14 7 15,6 3-4-15,-6-2-2 16,0 1 6-16,-6 6-6 16,-21-8 12-16,3 4 7 15,-3-10-5-15,-6-2-11 16,11-6-6-16,10 0-50 16,6-23-103-16,6 3-1020 0</inkml:trace>
  <inkml:trace contextRef="#ctx0" brushRef="#br0" timeOffset="-136416.468">33464 9248 2457 0,'0'0'621'0,"0"0"-513"16,0 0-53-16,0 2 10 16,3 10 6-16,-3 0-34 15,15-6-14-15,-6 2-11 16,3-4-2-16,0-4 4 15,0 0-3-15,3 0-10 16,0-6 2-16,3-16-3 16,-9-1 0-16,0-3 5 15,-3 2 0-15,0 8 20 16,-6 1 7-16,0 12 11 16,0 3-13-16,0 0-25 15,0 3-5-15,0 26-3 16,0 16 3-16,0 1 0 0,0 9 0 15,0 4 1 1,0 0-1-16,0-4 0 0,0-5 1 16,0-13 0-16,-12 0 2 15,-6-11-2-15,-9-4-1 16,-12-3-1-16,-3-13-13 16,-1-5-12-16,-5-1-23 15,6-22-37-15,9-16-67 16,14-9-1338-16</inkml:trace>
  <inkml:trace contextRef="#ctx0" brushRef="#br0" timeOffset="-136194.494">33611 8955 2335 0,'0'21'734'0,"0"11"-571"15,0 11-37-15,0 4-40 16,0 9-39-16,6-3-21 16,3-4-12-16,-9-10-10 15,13-5-4-15,-13-10-12 16,0-9-28-16,0-15-54 16,0 0-186-16,0 0-2094 0</inkml:trace>
  <inkml:trace contextRef="#ctx0" brushRef="#br0" timeOffset="-136066.409">33639 9186 2884 0,'0'0'273'0,"3"-3"-235"16,27 0-38-16,-3 0-95 16,-3-3-629-16</inkml:trace>
  <inkml:trace contextRef="#ctx0" brushRef="#br0" timeOffset="-135633.035">33660 9432 2937 0,'0'0'277'0,"0"0"-168"16,15 0-52-16,9-18-57 15,6-9-6-15,-3-5-46 16,-9 0-83-16,10 4-115 15,-22 3 115-15,0 11 108 16,-6 2 27-16,0 9 165 16,0 3 5-16,-6 0-106 15,-10 7-16-15,7 15-9 16,0 3 1-16,-3 1-12 16,12-8-5-16,0-2 0 15,0-6-12-15,0-7-3 16,0-3 3-16,12 0 10 0,6 0-4 15,13-18-17 1,-13-9-17-16,-3 5 2 0,3 1 7 16,-12 11 8-16,-6 4 5 15,0 6 24-15,0 0-7 16,0 0-22-16,0 10 1 16,0 13 6-16,0 1-2 15,0-1-1-15,0-6 1 16,0 8-1-16,0-5-3 15,0 0-1-15,-57 15-23 16,-16-11-15-16,-2-4-240 0</inkml:trace>
  <inkml:trace contextRef="#ctx0" brushRef="#br0" timeOffset="-133711.604">33835 9335 2641 0,'0'0'325'16,"0"4"-243"-16,0 1-24 15,0 1 32-15,0-1-11 16,0 1-31-16,0-2-13 0,0-1 2 16,0 3-4-1,0-6 8-15,0 0-11 0,0 0-2 16,0 0-6-16,6-6-13 16,6-9-9-16,-9-9-16 15,9 2-7-15,-6 1 5 16,-6-3-16-16,0 0-10 15,0 14 17-15,-21-3 2 16,3 13 3-16,-9 0 13 16,-7 0 0-16,10 26 4 15,-3 3 5-15,6 3 5 16,9 1 1-16,6 0 7 16,6-4 3-16,0 0-3 15,0-2-2-15,0-7-5 16,18-8 2-16,3-1-3 0,0-11 3 15,0 0 4 1,6 0-3-16,4-6-9 0,-1-17 0 16,-3-6-23-16,0-3-31 15,-9 0-18-15,0 2-1 16,-9 5 21-16,-9 1 19 16,0 9 33-16,0 5 44 15,0 8 1-15,0 2-27 16,0 0-16-16,0 0-1 15,0 0 9-15,0 18 2 16,0-3 7-16,0 5 1 16,0-2-6-16,0 4-4 0,0 3-1 15,6 1 1-15,7 0-9 16,-1 1 4-16,3 1 0 16,-6 1-5-16,0 1 1 15,-3-3 11-15,3-7-1 16,-9-3 0-16,0-1-1 15,0-6 2 1,0 0 1-16,-24-2 6 0,0 0 7 16,-7-4-6-16,-8-2-11 15,-6-2-3-15,0 0-6 16,5-16-23-16,13-10-172 0</inkml:trace>
  <inkml:trace contextRef="#ctx0" brushRef="#br0" timeOffset="-132960.174">33823 9511 963 0,'0'0'2090'16,"0"0"-1953"-16,12 0-90 16,9-15-31-16,15-8 0 0,-3-7-5 15,0-1-9-15,7-7 4 16,-4-3-5-16,-6 0 0 16,-3-7 0-16,3 1 12 15,-11 4-8-15,-7 5 27 16,-3 9 17-16,-9 4-11 15,0 18-11-15,0 3-7 16,-15 4-7-16,-10 0-13 16,-8 33 0-16,-12 7 0 15,6 13 0-15,9-1 7 16,14 5 1-16,10-14-3 0,6 2 16 16,13-13 0-16,20-6-6 31,12-9-2-31,0 1-2 0,7-9-1 0,-13-4-6 15,-12 4-3-15,-9-3 1 16,-12 0-2-16,-6 3-2 16,-6 6-2-16,-39 8 0 15,-28 7 1-15,-50 4 0 16,14-5-69-16,9-13-312 0</inkml:trace>
  <inkml:trace contextRef="#ctx0" brushRef="#br0" timeOffset="-118566.541">29419 11082 1388 0,'0'0'1306'16,"0"0"-1128"-16,0 3-126 15,0 0-27-15,18 9 1 16,-12-6 5-16,12 2 196 16,1-2-116-16,2-2-59 15,0 2-12-15,9-6-4 16,3 0-16-16,6 0 1 16,-2 0-3-16,11 0-8 15,-3 0 0-15,7 0-1 16,2-10-4-16,-9 8 2 15,-6-5-2-15,-5 4-2 16,-16 1-2-16,0 0-1 0,-3 2 3 16,0-4-3-16,-9 4 0 15,6-6 0-15,-12 6-10 16,0-2-23-16,0-5-23 16,0 1-86-16,0 5-1384 0</inkml:trace>
  <inkml:trace contextRef="#ctx0" brushRef="#br0" timeOffset="-118095.624">29769 10948 2766 0,'0'0'431'15,"0"0"-300"-15,0 0-60 16,0 0-18-16,0 0-18 15,0 0-21-15,9 0-2 16,6 12 13-16,7-1 5 16,-4 6-2-16,9-1-11 0,-9 4-2 15,0 1-5 1,9-5-5-16,-6 2-2 0,-6 3-2 16,10-3 2-16,-7-2-3 15,-6-4 0-15,-6 4 2 16,3-11-1-16,-9 1-1 15,0-1 0-15,0 8 0 16,0-1-16-16,-33 8-5 16,-7 3 3-16,-20 10-20 15,18-7-30-15,3-6-110 0</inkml:trace>
  <inkml:trace contextRef="#ctx0" brushRef="#br0" timeOffset="-116263.564">30029 10919 2052 0,'0'0'480'0,"0"0"-267"16,0 0-55-16,0 0 36 16,0 0-40-16,0 0-74 15,0 0-28-15,0 0-14 16,0 0 2-16,0 0-9 16,0 0 4-16,0 0-9 15,0 0-8-15,0 0-3 16,0 0-6-16,0 0 0 15,0 6-1-15,6-6-3 0,3 0 5 16,9 0-1-16,-3 0 0 16,6 0-4-16,6 2 0 15,-5-2-3-15,8 0 1 16,-3 0 0-16,-3 0-3 16,-3 0 1-16,6 0-1 15,-9 0 4-15,7 0-4 16,-4 0 0-16,6 0 0 15,-9 0 1-15,6 0 3 16,3 0-4-16,0 0 0 16,1 0 3-16,5 0-3 15,-9 0 0-15,9 0 0 16,-6 0 0-16,-3 0 0 16,4 0 0-16,-13 0 0 0,9 0 0 15,0 0 0-15,-3 0 1 16,-3 0-1-16,9 0 0 15,-18 0 0-15,19 0 0 16,2 0 0-16,-12 0 0 16,-3 0 0-16,12 0 0 15,0 0 0-15,1 0 0 16,-1 0 0-16,0 0 0 16,-3 0 1-16,3 0-1 15,6 0 0-15,-2 0 0 16,-4 0 0-16,0 0 0 15,-6 0 0-15,9 0 0 0,0 0 0 16,-2 0 0-16,-1 0 0 16,0 0 0-16,-3 0 1 15,-6 0-1 1,6 0 0-16,0 0 0 0,1 0 1 16,2 0-1-16,-12 0-2 15,18 0 2-15,-9 0 0 16,6 0 0-16,-3 0 1 15,1 0-1-15,-10 0 0 16,3 0 0-16,3 0 0 16,-9 0 1-16,6 0-1 15,9-2 0-15,-11-4 0 16,8 6 0-16,-12-4 1 0,12 4-1 16,-6-2 0-16,6 2 0 15,-6-3 0-15,0 3 0 16,4-4 1-16,-1 2-1 15,-3-1 0-15,0 3 3 16,3-3-3-16,0 3 0 16,-3 0 0-16,-2-3 0 15,-4 3 0-15,-3 0 1 16,6 0-1-16,-3 0 3 16,-3 0-3-16,0 0 2 15,0 0-1-15,9 0-1 16,-12 0 4-16,9 0-1 15,-9 0-1-15,7 0 2 0,-4 0 1 16,3 0 0 0,-9 0 0-16,6 0-2 0,-3 0 0 15,-3 0-1 1,6 0 1-16,-9 0-3 0,6 0 3 16,0 0-1-16,-3 0 0 15,-3 0 0-15,6 0 1 16,-3 0 0-16,-6 0 1 15,6 0 1-15,-6 0-1 16,9 0 0-16,-9 0-1 16,0 0-2-16,0 0 3 15,0 0-1-15,0 0-1 16,0 0 1-16,0 0-3 16,0 0 0-16,0 0 0 0,0 0 1 15,0 0-1-15,0 0 0 16,0 0-2-16,0 0-7 15,0 0-19-15,0 0-55 16,0 0-389-16</inkml:trace>
  <inkml:trace contextRef="#ctx0" brushRef="#br0" timeOffset="-105742.601">28966 11050 2154 0,'0'0'449'15,"0"0"-196"-15,0 0-60 16,0 0-28-16,0 0-78 16,0 0-47-16,0 0-24 15,0-3-12-15,0 3-3 16,0 0 0-16,0 0 4 15,0 0 10-15,0 0 14 16,0 0 9-16,0 0 7 16,0 0-6-16,0 0-1 0,0 0-7 15,0 0-9-15,0 0-8 16,0 0-5-16,0 0-2 16,0 0-1-16,0 0 0 15,0 0 1-15,16 0 3 16,-1 0 3-16,9 3-1 15,6 6-2-15,-3 5 1 16,12-5-3-16,-8 3-2 16,2 2 1-16,6-2 1 15,-6 2 1-15,6-3-2 16,-5-4-2-16,5 6 2 16,-6-7-2-16,-3-4-2 0,3 2 0 15,-5-3-1-15,-7-1 0 16,6 5-1-16,-3-5 2 15,0 5-1-15,-3-5 0 16,0 3 0-16,7-3-2 16,-1 0 3-16,0 2-3 15,6-2 1-15,-6 0-1 16,-9 4 2-16,1-4-1 16,-4 0-1-16,-9 0 0 15,0 0 0-15,-3 0 3 16,-3 0-2-16,0 0-1 15,0 0 0-15,0 0-6 16,0 0-6-16,-3 0-28 16,-9-4-90-16,-10-11-435 0</inkml:trace>
  <inkml:trace contextRef="#ctx0" brushRef="#br0" timeOffset="-105266.314">29534 10811 2777 0,'0'0'621'15,"0"0"-563"1,0 0-2-16,0 0-7 0,0 3 6 16,3 3-26-16,21 5-16 15,6 0 10-15,6 5-1 16,7-2-7-16,2 1-6 16,0 4-5-16,1 0-3 15,-7-5 1-15,0 4-1 16,-12-7 1-16,0 4-2 15,-15-10 0-15,-6 5 2 16,-6-4-2-16,0 5 0 16,0 4 0-16,0 8 0 0,-18 9 9 15,-15 3 3-15,-6 10-4 16,0-7-1-16,-1-3-5 16,-5-3-1-16,0-6-1 15,3-3-5-15,11-2-17 16,13-15-58-16,6-6-68 15,12 0-1297-15</inkml:trace>
  <inkml:trace contextRef="#ctx0" brushRef="#br0" timeOffset="-101498.41">30134 10933 842 0,'0'0'503'0,"0"-2"-271"15,0 2 150-15,0 0-95 0,0 0-87 16,0 0-48-16,0 0 21 15,0 0-38-15,0 0 15 16,0 0-6-16,0 0-55 16,0 0-27-16,0 0-15 15,0 0-9-15,0 0-8 16,0 0-10-16,0 0-4 16,0 0-6-16,-3 0-1 15,3 0-8-15,0 0-1 16,-6 0 0-16,0 0 0 15,-3 0 1-15,-3 2 1 16,12 4-1-16,-6-3-1 16,6 0 0-16,0-3 1 15,0 3 2-15,0-3 0 16,0 0 1-16,0 0 0 0,0 0 4 16,0 0 0-16,12 6-2 15,9 0 3-15,1 0 1 16,-1-4-4-16,15 4 0 15,-3-3-2-15,0 3-4 16,4-6 3-16,2 3 0 16,0-3 0-16,-6 0-2 15,6 0-1-15,-5 0 1 16,-1 0-1-16,-3 0 1 16,0 0-1-16,3 0 0 0,4 0 3 15,-7 0 1-15,3 0 1 16,0 0 2-16,0 0 1 15,1 0 0-15,-10 0-3 16,9 0-3-16,-6 0-1 16,-3 0 1-16,0 0 0 15,1 0 1-15,-1 0 0 16,3 0 4-16,-9 0 0 16,6 0-1-16,-3 0-4 15,6 0-1-15,-2 0 0 16,-7 0 1-16,9 0-2 15,-6 0 0-15,6 0 1 16,-12 0 1-16,12 0-1 16,-6 0-1-16,1 0 3 15,-4 0-3-15,3 0 1 0,3 0-1 16,-12 0 0-16,9 0 0 16,-6 0 0-16,9 0 1 15,-12 0-1-15,7 0 0 16,-4 0 0-16,0 0 0 15,9 0 0-15,-6 0 0 16,0 0 0-16,3 0 1 16,0 0-1-16,-2 0 0 15,2 0 0-15,-3 0 0 16,-6 0 0-16,9 0 0 16,-3 0 0-16,3 0 0 15,3 0 0-15,3 2 0 16,-8-2 0-16,8 0 0 0,0 4 0 15,-3-4 0 1,3 2 0-16,-6 4 0 0,0-2 0 16,10-2 0-16,-7 4 0 15,-3-3 0-15,12-3 1 16,-9 4-1-16,9-4 0 16,-5 2 0-16,2-2 1 15,-3 0-1-15,-3 3 0 16,-3-3 0-16,-12 0 0 15,9 0 1-15,-9 0-1 16,1 0 2-16,5 0-2 16,-12 0 5-16,12 0-1 0,-9 0-1 15,6 0 0 1,-3 0-3-16,3 0 3 0,-12 0-2 16,6 0-1-16,-3 3 1 15,-3-3 1-15,9 0 0 16,0 0 1-16,-3 0 2 15,-6 0-1-15,3 0 0 16,6 0-3-16,-3 0 3 16,-6 0-3-16,0 0 2 15,0 0 0-15,0 0 1 16,0 0 0-16,0 0 0 16,0 0-1-16,0 0 0 15,0 0 1-15,0 0 0 16,0 0-2-16,0 0-2 15,0 0 0-15,0 0 2 0,0 0-2 16,0 0 0-16,0 0 0 16,0 0 0-16,0 0 0 15,0 0 0-15,0 0 0 16,0 0-1-16,0 3-1 16,0 2-1-16,0 7 2 15,0 0 1-15,0 7 0 16,-6 3 0-16,-3-2 2 15,9 6-2-15,0 5 0 16,-3-5 1-16,3 2 1 16,-6 2 0-16,6-1 0 15,0 0 0-15,0 1 0 16,-9-4 1-16,9 1-2 0,-9-1 2 16,9-3-3-16,0-4 2 15,0 3-2-15,0-5 0 16,0 2 1-16,0-3 2 15,-3-4-2-15,3 7-1 16,0-12 2-16,-6 8-1 16,6-5 1-16,0 1-2 15,-6 0 0-15,6 2 1 16,0-5-1-16,0 7 0 16,0-3 2-16,0-1-2 15,-6-2 0-15,6 0 1 16,0 2-1-16,-9-1 1 15,9-5-1-15,0 7 0 0,0-6 3 16,0 2-3 0,0-2 0-16,0 6 3 0,0-6-3 15,0 2 2-15,0 4-1 16,0-3-1-16,0 1 1 16,0-5-1-16,0 6 0 15,0-5 0-15,0 0 0 16,0 0 1-16,0 1-1 15,0-6 1-15,0 3-1 16,0-4 0-16,0 0 2 16,0 2-2-16,0-2 0 15,0 0 0-15,0 4 0 0,0-2 0 16,0 2 0 0,0-2 1-16,0 1-1 0,0 3 1 15,0-2-1 1,0-3 0-16,0 4 1 0,0-4-1 15,0 5 1-15,0-2-1 16,0 5 2-16,0-3-2 16,0-4 0-16,0 4 0 15,0-3 0-15,0 2 0 16,0 5 0-16,0-4 0 16,0-1 1-16,0 1-1 15,0 4 0-15,9-5 0 16,-9-2 0-16,0 0 3 15,0 0-2-15,0 3-1 16,6-4 1-16,-6 7-1 0,0-3 0 16,0 0 0-1,6-1 0-15,-6 4 0 0,6 1 1 16,-6-4-1-16,0 2 0 16,3 1 0-16,-3-4 1 15,0 4-1-15,9-3 0 16,-9 3 0-16,0-3 1 15,9-1-1-15,-9 1 1 16,0 4-1-16,6-5 0 16,-6 1 0-16,0 3 0 15,0-1 1-15,0 1 1 16,3 0-2-16,-3 2 0 16,0 1 0-16,0-3 2 0,9 2-2 15,-9 0 1-15,6-7 1 16,-6 8-2-16,0-6 1 15,0 0 1-15,0 0-2 16,0 0 1-16,0 2 0 16,0-4 0-16,0 2-1 15,0-3 1-15,0-3 0 16,0 1-1-16,0-1 0 16,0 0 1-16,0 0 0 15,0 0 0-15,0 0 1 16,0 0-2-16,0 0-2 15,0 0-11-15,-42-10-16 16,12-10-92-16,-6-8-564 0</inkml:trace>
  <inkml:trace contextRef="#ctx0" brushRef="#br0" timeOffset="-100553.049">30430 11019 2826 0,'-12'5'247'16,"0"4"-100"-16,-18 11-42 16,9 9-31-16,-18 3-33 15,-19 12-12-15,10-3-15 16,-9 0-9-16,2 4-3 16,1-11-2-16,18-1-9 15,12-10-43-15,8-14-216 0</inkml:trace>
  <inkml:trace contextRef="#ctx0" brushRef="#br0" timeOffset="-100265.323">30756 11035 3180 0,'0'0'141'0,"0"0"-107"16,0 0-21-16,0 0 30 16,0 0-24-16,-21 24-9 15,-6 5 16-15,-9 7-2 16,-4 5-4-16,-8-7-4 0,0 2-1 16,6-4-8-16,14-6-3 15,7-6-4 1,6-8-22-16,15-8-36 0,0-4-111 15,6 0-246-15</inkml:trace>
  <inkml:trace contextRef="#ctx0" brushRef="#br0" timeOffset="-100043.928">31025 11030 3127 0,'-27'23'168'0,"-13"6"-76"16,-2 7-14-16,-6 4-8 16,-3 1-27-16,-4-2-20 15,1-1-11-15,18-9-4 16,3-9-5-16,11 1-3 16,19-12-12-16,3-9-51 15,31 0-73-15,17-9-161 16,3-14-2084-16</inkml:trace>
  <inkml:trace contextRef="#ctx0" brushRef="#br0" timeOffset="-99832.431">31423 11004 3065 0,'0'0'331'0,"0"0"-271"15,-15 20-29-15,-18 15 21 16,-12 12-10-16,-1-1-19 15,-5 5-5-15,-3-8-12 16,24-7-3-16,2-7-3 16,4-15-15-16,24-2-28 15,0-12-30-15,36 0-19 16,10-14-70-16,8-13-230 0</inkml:trace>
  <inkml:trace contextRef="#ctx0" brushRef="#br0" timeOffset="-99614.509">31752 11078 2694 0,'0'0'510'0,"0"0"-376"15,-6 0-71-15,-21 16-2 16,-6 14 3-16,-18 11-29 16,-1-1-10-16,-17 6-9 15,20-4-7-15,-2-1-5 16,18-17-4-16,15-4 0 15,18-12-16-15,0-2-33 16,12-6 0-16,54-8-8 16,-2-21-118-16,2-1-527 0</inkml:trace>
  <inkml:trace contextRef="#ctx0" brushRef="#br0" timeOffset="-99408.3">31915 11197 3028 0,'0'0'316'0,"0"0"-188"15,0 0-60-15,0 0-22 16,-12 0-17-16,-12 23-3 16,-9-3-8-16,3 10-9 15,2-7-6-15,4 1-3 16,6-12-3-16,6-1-13 16,12-5-17-16,0-6-27 15,0 0-14-15,54-12 3 16,-5-14-150-16,2 0-584 0</inkml:trace>
  <inkml:trace contextRef="#ctx0" brushRef="#br0" timeOffset="-99225.242">32087 11183 1955 0,'0'0'972'0,"0"0"-676"0,0 0-152 16,0 0-80-16,0 0-17 16,-3 16-11-16,-18 8 2 15,-3 3-13-15,-3 5-8 16,3 3-7-16,-1-6-4 15,4-3-3-15,6-6 0 16,9-8-3-16,6-9-28 16,0-3-20-16,52 0-21 15,-7-11-66-15,9-13-549 0</inkml:trace>
  <inkml:trace contextRef="#ctx0" brushRef="#br0" timeOffset="-99049.303">32268 11267 3036 0,'0'0'263'15,"0"0"-143"-15,0 0-54 16,-15 15 2-16,-12 8-27 16,6 1-16-16,-9 2-9 15,-3 0-8-15,2 3-4 16,4-6-4-16,-3 1-19 16,15-6-19-16,9-7-61 15,-3-5-440-15</inkml:trace>
  <inkml:trace contextRef="#ctx0" brushRef="#br0" timeOffset="-92094.301">30147 10986 2621 0,'0'0'334'0,"0"0"-154"16,0 0-49-16,0 0-46 0,0 0-31 15,0 0-31 1,0 0-11-16,-13 0 2 0,13 6 8 16,-3 17 4-16,-3 9 10 15,0 3-3-15,-9 13 5 16,9-1-7-16,0 1-12 16,0 3-1-16,-3-8-1 15,9 4-7-15,-3-3 0 16,3 0-1-16,0-2-2 15,0-4-1-15,0-2 2 16,0 1 0-16,0-6-5 16,0-1 1-16,0-4-1 15,0 1 0-15,0-1-3 16,0 0 1-16,0-5 0 16,0 6 1-16,0-5-2 0,0 2 1 15,0-1 1-15,0-6 0 16,-6 8 0-16,6-5-2 15,0-5 0-15,-6 5 3 16,6-6-1-16,-12 4 0 16,12-1-1-16,-6-1 1 15,6 1-2-15,-3-3 1 16,3 4 1-16,-6-4 0 16,6 1-2-16,-6 0 0 15,6 0 1-15,0-4 1 16,0 6 0-16,0-5-2 15,0 1 2-15,0-1-2 16,-9-2 2-16,9 6 0 0,0-6-2 16,0 6 1-16,0-1 1 15,-6-2-1-15,6 0 1 16,0 1-2-16,0-5 0 16,0 0 0-16,0 0 1 15,0-1-1-15,0-4 0 16,0 2 0-16,0-5 0 15,-6-1 1-15,6 4 1 16,0 2-2-16,0-3 2 16,0-3-2-16,0 3 1 15,0-3-1-15,0 3 0 16,0-1 0-16,0-2 1 0,0 4-1 16,0-4 0-16,0 0 0 15,0 0 0-15,0 0 1 16,0 0-1-16,0 0 0 15,0 0 1-15,0 0 0 16,0 0-1-16,0 0 1 16,0 0 0-16,0 0-1 15,0 0 0-15,0 0 0 16,0 0 2-16,0 0-2 16,0 0 0-16,0 0 1 15,0 0-1-15,0 0 0 16,0 0-1-16,0 0 1 15,0 0 3-15,0 0-3 16,0 0 0-16,0 0 0 16,0 0 1-16,0 0-1 0,0 0 1 15,0 0 1-15,0 0-2 16,0 0 1-16,0 0-1 16,0 0 0-16,0 0 1 15,0 0-1-15,0 0 3 16,0 0-2-16,0 0-1 15,0 0-2-15,0 0 2 16,0 0 2-16,0 0-2 16,0 0 1-16,0 0-1 15,0 0 0-15,0 0 0 16,0 0 0-16,0 0 0 0,0 0 0 16,0 0 0-1,0 0 0-15,0 0 0 0,0 0 0 16,0 0-1-16,0 0 1 15,0 0 0-15,0 0 0 16,0 0 0-16,0 0 0 16,0 0 0-16,0 0 0 15,0 0 0-15,0 0 0 16,0 0 0-16,0 0 2 16,0 0-2-16,0 0 2 15,0 0-2-15,0 0 0 16,0 0 0-16,0 0 0 15,0 0 3-15,0 0-3 16,0 0 0-16,0 0 0 0,0 0 1 16,0 0-1-1,0 0 0-15,0 0 0 0,0 0 2 16,0 0-1-16,0 0-1 16,0 0-1-16,0 0 1 15,0 0 0-15,0 0 0 16,0 0 0-16,0 0 1 15,0 0 0-15,0 0-1 16,0 0 0-16,0 0 0 16,0 0 0-16,0 0 0 15,0 0 0-15,0 0 1 16,0 0-1-16,0 0 0 16,0 0 0-16,0 0 0 0,0 0 1 15,0 0-1 1,0 0 1-16,0 0-1 0,0 0-1 15,0 0 1-15,0 0 2 16,0 0-2-16,0 0 1 16,0 0-2-16,0 0 2 15,0 0 0-15,0 0-1 16,0 0-1-16,0 0 1 16,0 0 0-16,0 0 2 15,0 0-2-15,0 0 1 16,0 0-1-16,0 0 0 15,0 0 0-15,0 0 0 16,0 0 0-16,0 0 0 16,0 0 0-16,0 0 0 15,0 0 0-15,0 0 0 0,0 0 0 16,0 0 0-16,0 2 0 16,0 1 0-16,0 0-1 15,0 6 1-15,0-6-1 16,0 0 1-16,0-3 0 15,0 3 2-15,0 0-2 16,0-1-1-16,0 2 1 16,0 4 0-16,0-4 1 15,0-2-2-15,0 1 1 16,0 3 0-16,-6-1 0 0,6 5 0 16,0-5 0-1,0 4 1-15,-6 6-1 0,6-7 0 16,-9 4 0-16,6 2 0 15,3-4 0-15,0 5 0 16,0-4 0-16,0-2 0 16,-6 3 1-16,6-6-1 15,0 3 0-15,0-3 0 16,-10 1 0-16,10-2 2 16,0-1-1-16,0 0-1 15,0 2 1-15,0-4 0 16,0 8-1-16,0-8 0 15,0 1 0-15,0 0 3 16,0-1-3-16,0 2 3 16,-9-4-3-16,9 0-1 0,0 2 1 15,0-2 1-15,0 4 1 16,0-4-2-16,0 6 0 16,0-6 0-16,0 0 0 15,0 3 0-15,0-3 0 16,0 0 0-16,0 0 0 15,0 0 0-15,0 0 0 16,0 0 0-16,0 0-2 16,0 0 2-16,0 0 1 15,0 0-1-15,0 0 0 16,0 0 0-16,0 0 0 16,0 0 0-16,0 0 3 15,0 0-3-15,9 0 0 0,1 0 0 16,-4 0 0-1,-3 2 3-15,12 2-3 0,-3-3 1 16,9 4 0-16,6-5 0 16,3 0 1-16,-3 1-1 15,1-1-1-15,2 5 1 16,-3-5-1-16,-3 0 0 16,-3 1 0-16,0-1 1 15,-6 0-1-15,7 7 0 16,-1-7 0-16,-3 0 0 15,3 0 1-15,-3 0-1 16,3 0 0-16,-9 0 0 16,15 0 1-16,-15 3-1 15,7-3 0-15,-4 0 0 16,-6 0 0-16,6 0 0 0,6 0 1 16,-9 0-1-16,9 0 0 15,-9 0 0-15,6 0 0 16,0 0 0-16,-3 3 0 15,7-3 0-15,-10 0 0 16,6 2 0-16,3-2 0 16,-3 0 0-16,3 4-2 15,-3-4 2-15,3 0 1 16,-6 0 0-16,10 0-2 16,-13 0 3-16,0 0-2 15,9 0 1-15,-3 0-1 16,9 0 0-16,-9 0 0 0,9 0 0 15,1 0 0-15,-7 0-2 16,3 0 2-16,0 0 2 16,-3 0-2-16,-3 0 1 15,3 0-1-15,-3-4 0 16,4 4-3-16,-10 0 3 16,0 0 0-16,3-2 0 15,3 2 2-15,-6 0-2 16,9-3 0-16,-9 3 0 15,6 0 0-15,3 0 0 16,-11 0 0-16,14 0 0 16,-6-3 0-16,-3 3 0 15,3 0 1-15,-6 0-1 16,9 0 0-16,-6 0 0 0,3 0 0 16,0 0 0-16,1 0 0 15,8 0 1-15,-6-7-1 16,-6 7 0-16,9 0 0 15,0-1 0-15,-3 1 3 16,1 0-3-16,2-5-1 16,-6 4 1-16,0-4 0 15,3 4 0-15,0-3 0 16,-6-1 2-16,9-1-2 16,-6 0 0-16,1 2 0 15,2-1 0-15,0 2 0 16,-6-3 0-16,0 0 0 15,3 0 0-15,-3 4 1 16,-3-5-1-16,9 6 0 0,-12-5 0 16,16 0 2-16,-16 0-2 15,6 1 0-15,6 3 1 16,-15-4-1-16,9 4 0 16,3-2 0-16,-6-2 4 15,0 4-4-15,3-2 0 16,-3 4 3-16,1-2-2 15,-1 2-1-15,-3 0 2 16,3 0-1-16,-3-3-1 16,0 3 3-16,6-3-3 15,-3 3 1-15,0-2-1 16,-3-2 2-16,3 4 0 0,0-2-1 16,-9 2 0-16,3 0 0 15,6 0-1-15,-6 0 0 16,0 0 0-16,-3 0 0 15,7 0 0-15,-4 0 0 16,-6-7 0-16,9 7 2 16,-9 0-2-16,3-3 0 15,-3 3 0-15,6 0 0 16,3 0 2-16,-9 0-2 16,0 0 0-16,0 0 0 15,0 0 0-15,0 0 0 16,6 0 0-16,-6 0 1 15,0 0-1-15,0 0 2 0,0 0-2 16,0 0 1 0,0 0-1-16,0 0 0 0,0 0 2 15,0 0-2-15,6 0 0 16,-6 0 0-16,0 0 1 16,6 0-1-16,-6 0 0 15,0 0 3-15,9 0-3 16,-9 0 0-16,0 0 1 15,6 0-1-15,-6 0 0 16,0 0 0-16,0 0-1 16,0-3-1-16,0 3-8 15,-42-2-18-15,-1-3-30 16,-17-5-203-16</inkml:trace>
  <inkml:trace contextRef="#ctx0" brushRef="#br2" timeOffset="-87000.784">30029 10831 321 0,'0'11'1500'15,"0"1"-1188"-15,0 9-232 0,0 5-50 16,6 0-30-16,3 4-23 15,9-1-127-15,-3 9-338 16,0-9-316-16,-3-4 26 0</inkml:trace>
  <inkml:trace contextRef="#ctx0" brushRef="#br2" timeOffset="-82573.345">30020 11019 1330 0,'0'0'1337'0,"0"0"-994"16,9 0-113-16,-9 0-118 15,0 0-43-15,0 0-19 0,0 0-19 16,6 0 3-16,0 0 0 16,-6 0-7-16,3 0 0 15,3 0-5-15,12 0-1 16,0 0-6-16,-6 0-5 15,15 0-4-15,1 0-3 16,2-4-1-16,3 4-2 16,0 0 0-16,0 0 0 15,-8 0 1-15,8 0-1 16,-6 0 0-16,-3 0 0 16,-6 0 1-16,9 0-1 15,-12 0 1-15,10 0-1 16,-1 0 0-16,3 0 0 0,6 0 0 15,-9 0 0-15,9 0 1 16,-5 0-1-16,-1 0 0 16,0 0 0-1,6 0 0-15,-9 0 0 0,3 0 1 16,-2 0-1-16,8 0 0 16,-6-3 0-16,-6-3 0 15,6 6 0-15,0 0 0 16,1 0 0-16,-7 0 0 15,3 0 0-15,-6 0 1 16,3 0 1-16,0 0-2 16,0 0 3-16,6 0-1 15,4 0-1-15,-1 0 3 16,0 0-4-16,0 0 3 16,-6 0-3-16,3 0 2 0,1 0 0 15,-13 6-2-15,9-3 4 16,-6 1-1-16,0-4-3 15,3 2 3-15,0-2-3 16,3 3 1-16,4-3-1 16,-7 0 0-16,9 3 0 15,-3-3 0-15,3 0 0 16,-3 0 0-16,7 0 0 16,-10 0 0-16,3 0-5 15,-6 0 2-15,9 0 3 16,-6 3-3-16,4 2 1 15,-1 1 1-15,0-2 1 0,-3 1 0 16,3-2 0-16,6 0 0 16,-8 0 0-1,2-1 0-15,0-2 0 0,-6 0 0 16,3 5 0-16,0-5 0 16,-3 6 0-16,-2-6 0 15,-4 0 0-15,6 1 0 16,3-1 0-16,-6 0 1 15,9 0-1-15,-6 0 0 16,3 0 0-16,-5 0 0 16,-1 0 0-16,-3 0 1 15,-9 0-1-15,9 0 2 16,-15 0 3-16,6 0-1 0,0 0 1 16,-6 0-2-16,0 0 3 15,6 0-3-15,-3 0 0 16,-3 0 1-16,18 0 0 15,-18 0-1-15,6 0 2 16,-3 0-3-16,-3 0 0 16,15 0 1-16,-9 0-3 15,3 0 4-15,-6 0-3 16,6 0 0-16,-3 0 0 16,-6 0 0-16,7 0-1 15,-1 0 0-15,9 0 1 16,-9 0-1-16,3 0 1 15,0 0-1-15,-3 0 0 0,3 0 0 16,-3 0 0 0,-6 0 1-16,0 0-1 0,0 0 3 15,0 0 1-15,0 0-1 16,0 0 1-16,0 0-1 16,0 0-1-16,0 0-2 15,0 0 0-15,0 0 0 16,0 0 0-16,0 0-1 15,0 0 0-15,0 5 1 16,0 9 0-16,0 5 2 16,0 4-1-16,-6 1 1 15,6 1-2-15,-9 1 3 16,9-4-3-16,-6 3 2 16,6-2-1-16,-9-3 1 0,9 4-2 15,-3-1 0-15,-3 0 0 16,6 4 1-16,-6-6-1 15,-6 1 1-15,12 3-1 16,-3-3 0-16,-3 1 1 16,-1-4-1-16,7 3 0 15,0-2 0-15,-6-1 1 16,6 2-1-16,-9-2 0 16,9-4 0-16,-3 6 0 15,3-6 0-15,-9 5 0 16,9-3 0-16,0 1 0 0,-6 0 0 15,6 2 1 1,-6-3-1-16,-3 1 0 0,9-4 1 16,0 5-1-1,-3-5 0-15,3 0 0 0,-6 1 1 16,6 2-1-16,-9-4 0 16,0 5 1-16,9-2 1 15,0-1-1-15,0 2-1 16,0-1 3-16,0 1 0 15,0-5-3-15,0 3 2 16,0-1-2-16,0 1 0 16,0-6 0-16,0 2 1 15,0 1-1-15,0-4 0 16,0-2 2-16,0 4-2 16,0-5 1-16,0-2-1 0,0 0 1 15,0 1-1-15,0-2 0 16,0-2 0-16,0 3 1 15,0-1 1-15,0 4-2 16,0-3 0-16,0-3 0 16,0 4 0-16,0-2 1 15,0-2-1-15,0 4 0 16,0-4 1-16,0 2 1 16,0 1-2-16,0 0 2 15,0 0-2-15,0 2 0 16,0-5 1-16,0 4 0 15,0-2 0-15,0 2-1 0,0 2 3 16,0-1-3 0,0-2 0-16,0 5 0 15,0-2 2-15,0 0-2 0,0 0 0 16,0 3 0-16,0-3 0 16,0 0 2-16,0 0-2 15,0 6 0-15,9-6 3 16,-9 3-3-16,9-2 0 15,-9 4 0-15,0-6 0 16,0 4 0-16,6-3 0 16,-6 5 2-16,0-2-2 15,0-1 0-15,0 5 0 16,0-6 0-16,0 3 1 16,0 2 1-16,3-3-2 15,-3 5-2-15,0-5 2 0,0 3 0 16,0 0 2-16,0-7-2 15,9 4 1-15,-9-3 0 16,6 2 0-16,-6-1 1 16,0-2-2-16,0 1 3 15,0 3-1-15,0-3-1 16,0 0-1-16,0-1 3 16,0 1-3-16,6 0 1 15,-6-2 0-15,0-3 0 16,0 5-1-16,0-2 0 15,0-2 3-15,0-2-1 16,0 3-2-16,0-3 0 16,0 3 1-16,0 4-1 15,0-1 0-15,0-1 0 16,0 0 0-16,0-1 0 0,9 4 0 16,-9-4 0-16,0-2 4 15,0 2-4-15,0-4 1 16,0 2 0-16,0-2 0 15,0 2-1-15,0 3-1 16,0-4 1-16,0 4 0 16,0 1 0-16,0-6 0 15,0 0 2-15,0 1-1 16,0-1-1-16,0 0 0 16,0 5 1-16,0-5-3 15,0 1 1-15,0-1 1 0,0 3 0 16,0-3 0-1,0 0 0-15,0 0-1 0,0 0 1 16,0 0 0-16,0 0-2 16,0 0 2-1,-9 0 0-15,-3 0 2 0,0 0-2 16,-15 0 0-16,-6 0-2 16,3 0-1-16,-22 0 3 15,22 0-3-15,-12 0 0 16,3 0 1-16,-7 0-1 15,7-4 2-15,0-1 0 16,0 4 1-16,-1-5-1 16,-8 1 1-16,12 5-2 15,-3-1-3-15,-7 1 5 16,7-5 0-16,0 5 0 0,-3-2-1 16,-1 2-2-16,4-2 3 15,0-2-2-15,-6 2 0 16,2-8 0-16,1 8 1 15,3-2 1-15,0 4 0 16,6 0 0-16,-7 0 0 16,10 0 0-16,-3-2 0 15,6 2-2-15,-6 0 2 16,8 0 0-16,-2 0 1 16,-6 0-1-16,3 0 0 15,3 0 0-15,-7 0 0 16,10 0 0-16,-9 0-1 0,0 0 1 15,0 0 0 1,9 0 0-16,-10-3 0 0,1 0 0 16,0 1 0-16,-9-2 1 15,12 2-1-15,-7-8 0 16,4 7 0-16,-6 1 0 16,12-3-1-16,-6 0 2 15,2 0-1-15,4-4 0 16,0 6 0-16,3-2 0 15,-3-1 1-15,3 0-1 16,2-3 0-16,-14 6 2 16,21-3-2-16,-12 4 0 15,15 2 0-15,-9-4 0 16,3 4 1-16,0 0-1 16,2 0 0-16,4 0 0 0,3 0 0 15,-3 0 0-15,6 0 0 16,-9 0 0-16,12 0 0 15,-9 0 0-15,0 0 0 16,3 0 1-16,-3 0-1 16,3 0 0-16,3 0 0 15,-6 0 0-15,6 0 0 16,-6 0 0-16,6 0 0 16,-13 4 0-16,16-4 1 15,-3 2-1-15,6-2 0 0,-6 0 0 16,6 0 0-1,-6 3 0-15,6-3 0 0,-12 3 0 16,12-3 4-16,-3 0-4 16,3 0 0-16,0 3-2 15,0-3 2-15,0 0 0 16,0 0 2-16,0 0 1 16,0 0-3-16,0 0 3 15,0 0 0-15,0 0 2 16,0 0-5-16,0 0 1 15,0 0 2-15,0 0-3 16,0 0-1-16,0 0 0 16,0 0 0-16,0 0 1 15,0 0 0-15,0 0 1 16,0 0 0-16,0 0 0 0,0 0 3 16,0 0-2-16,0 0-1 15,0 0-1-15,0 0 2 16,0 0-2-16,0 0 0 15,0 0 0-15,0 0 1 16,0 0 0-16,0-3 1 16,0-9-2-16,0-5 0 15,0 3-2-15,0-4 2 16,0-3 0-16,0 1 0 16,0-6 0-16,0-4 0 15,3-1 0-15,9-2-1 16,-12-6 1-16,6 1 0 15,0 0 0-15,-6-3 0 0,6 0-1 16,-6-2 1-16,3 2-1 16,6-1 1-1,-9 0 0-15,10 3 0 0,-10 3-1 16,6 1 1-16,-6 3-1 16,0 0 1-16,0 0 0 15,0 0 0-15,0 0 2 16,0-1-2-16,0 0 0 15,0 5 0-15,0-2 1 16,0 1-1-16,0 3 0 16,0 2 0-16,0-2 0 15,0 0 0-15,0 3 0 0,0-1 2 16,0-2-2 0,0 0 2-16,0 1-2 0,0 6 2 15,0 1 0-15,0-5 1 16,0-1-3-16,0-3 3 15,0-1-1-15,0 2-2 16,0-5 1-16,0 5-1 16,0 10 0-16,0-5 0 15,0 9 0-15,0 0 1 16,0 6 0-16,0 0-1 16,0 1 0-16,0-4 0 15,0 6 0-15,0 0 0 16,0 0 0-16,0 0 0 15,0 3 0-15,0-3 0 16,0 3 0-16,0 0-1 0,0 0 1 16,0 0 0-1,0 0-4-15,0 0-6 0,0 0-8 16,0 0-24-16,0 9-81 16,0 3-621-16</inkml:trace>
  <inkml:trace contextRef="#ctx0" brushRef="#br2" timeOffset="-79632.25">29923 12464 2906 0,'0'0'225'16,"0"0"-162"-16,0 0-18 15,0 0 40-15,0 0-30 16,0 0-31-16,3 0-10 15,-3 2 0-15,0-2 2 16,0 0 1-16,0 4 1 0,0-4-2 16,0 0 8-16,0 0-6 15,0 0 2-15,0 0 3 16,12 0-8-16,-12 0 3 16,6 6-2-16,0-1-8 15,0 4 2-15,-6 6-4 16,3-1 1-16,6 5-3 15,1-3-1-15,-4 8 5 16,-6 2 1-16,3 0-1 16,6 4 0-16,-3-4 1 15,-6 1-2-15,6-10-3 16,0 1-2-16,-6-7 2 16,6 1-2-16,-6-7 3 0,9-1-5 15,-9-4 3-15,0 0 2 16,12 0 3-16,-9 0 1 15,3 0 2-15,12 0 3 16,-9 0-5-16,12 0 0 16,6 0-5-16,-5-4-1 15,-4 3 0-15,0-3-2 16,-6 2 1-16,3 2 0 16,-3 0-2-16,9 0 0 15,-6 0 0-15,9 0 0 16,10 0 3-16,-4 0-3 15,0 0 0-15,12 0 0 16,-3 0 1-16,-2 0-1 16,5 0 0-16,-9 0 1 15,6 0-1-15,-8 0 0 0,5 2 0 16,6-2 0-16,3 4 0 16,-9-4-1-16,22 0 1 15,-7 0-4-15,-9 0-6 16,1 0-5-16,-4 0-18 15,-15 0-31-15,-3 0-38 16,-15 0-227-16</inkml:trace>
  <inkml:trace contextRef="#ctx0" brushRef="#br2" timeOffset="-77883.21">30328 10954 1260 0,'0'0'1055'15,"0"0"-792"-15,0 0-47 16,0 0-50-16,0 3-17 15,0-3-52-15,0 3-30 0,0-1-26 16,-9 7-9 0,6 3 6-16,-13 5-13 0,1 7 2 15,-12 2 4-15,6 9-6 16,-12 0-9-16,-3-3-8 16,15 4-5-16,-7-6-3 15,7-10 1-15,9-1-1 16,3 0-8-16,9-10-32 15,0-7-48-15,0-2-166 16,21 0-666-16</inkml:trace>
  <inkml:trace contextRef="#ctx0" brushRef="#br2" timeOffset="-77581.627">30783 10904 2048 0,'0'0'1069'16,"0"0"-961"-16,0 0-54 16,0 0-17-16,0 15 19 15,-21 14-18-15,-6 6-5 16,-3 1-10-16,-9 4-7 15,-10 1-2-15,13-1-8 16,-9-3-5-16,3-9-1 0,14-2 0 16,7-6-13-16,6-4-38 15,15-7-74 1,0-6-242-16,6-3-1580 0</inkml:trace>
  <inkml:trace contextRef="#ctx0" brushRef="#br2" timeOffset="-77336.527">31233 10974 2722 0,'0'0'592'0,"0"0"-548"0,-9 0-25 15,-21 26 0 1,-9 7 9-16,-1 12-14 0,-20-5-7 15,9 4 2-15,-4-7-8 16,13-5 0-16,9-2-1 16,6-9-11-16,21-7-35 15,6-11-116-15,27-3-172 16,6 0-1329-16</inkml:trace>
  <inkml:trace contextRef="#ctx0" brushRef="#br2" timeOffset="-77112.489">31571 11094 3279 0,'0'0'131'16,"0"0"-84"-16,-15 14-15 16,-15 17 14-16,-18 1-24 15,-1 2-12-15,-5 7-5 16,9-8-2-16,-1-4-2 15,10-3-1-15,21-11-27 16,-3 0-24-16,18-13-37 16,18-2-236-16,12 0-1467 0</inkml:trace>
  <inkml:trace contextRef="#ctx0" brushRef="#br2" timeOffset="-76881.35">31921 11150 2207 0,'0'0'1200'16,"0"0"-1115"-16,0 0-44 15,0 8-25-15,-27 17 14 16,-21 15-6-16,-10 4-10 16,4 2-10-16,-15 5-2 15,20-11-2-15,4-7-13 16,18-5-14-16,15-10-16 15,12-9-28-15,6-9-61 16,30 0-128-16,6-9-809 0</inkml:trace>
  <inkml:trace contextRef="#ctx0" brushRef="#br2" timeOffset="-76646.445">32202 11199 3251 0,'0'0'199'0,"0"0"-118"16,0 0-38-16,-27 10-26 16,-12 12-7-16,-1 8-2 15,-5 2 2-15,6 0-1 16,0 1-3-16,8-7-3 16,-5-3-3-16,18-5-12 15,9-10-19-15,3-4-30 0,6-4-53 16,21 0-171-1,12-4-244-15</inkml:trace>
  <inkml:trace contextRef="#ctx0" brushRef="#br2" timeOffset="-76460.25">32413 11199 2779 0,'0'0'579'0,"0"0"-500"16,0 0-38-16,-3 10-16 15,-21 16 14-15,-6 9-12 16,-3 6-11-16,2 0-11 16,-8-7-5-16,0 5 0 15,12-10-19-15,-3-8-25 16,15-6-67-16,9-9-558 0</inkml:trace>
  <inkml:trace contextRef="#ctx0" brushRef="#br1" timeOffset="-61609.79">29190 10476 1558 0,'-9'-2'1103'0,"3"-1"-854"16,0 0 6-16,0 3-110 0,0 0-52 15,-3 0-25-15,9 0-24 16,-3 0-5-16,-7 0-5 15,10 0 2-15,0 0 0 16,0 0-10-16,0 0-6 16,0 0-6-16,0 0-7 15,0 0 4-15,0 0-7 16,22 3-4-16,2 2 7 16,15 5 0-16,6-1 1 15,16-3-2-15,-1-1-2 16,9-3-2-16,4 5-2 15,-16-7-9-15,4 0-22 16,-10 0-12-16,-12 0-51 0,-6 0-41 16,-15-7-389-16</inkml:trace>
  <inkml:trace contextRef="#ctx0" brushRef="#br1" timeOffset="-61293.66">29570 10281 2826 0,'0'0'624'0,"0"0"-570"16,0 0-11-16,9 0-24 15,18 0-9-15,-6 0 6 0,22 11-12 16,-4 1 1-16,-6 8-4 15,0 0 2-15,-15-2-3 16,4 3 0-16,-16-1 0 16,0-1 0-16,-6-2 0 15,0 4 0-15,0-1 0 16,-34 1 1-16,1 1-1 16,-9 5 0-16,0-3-11 15,-7 4-33-15,7-10-50 16,18-1-189-16</inkml:trace>
  <inkml:trace contextRef="#ctx0" brushRef="#br1" timeOffset="-59745.614">30168 10529 2246 0,'0'-2'368'0,"0"-2"-129"0,-3 2-18 16,-3 2-77-16,6-3-52 16,-6 3-25-16,0-3-18 15,-7 3-22-15,13-7-10 16,-3 5-5-16,-3-2-2 16,0 4 1-16,-3-1-2 15,3 1-2-15,0 0-2 16,6 0-4-16,0 0 7 15,0 0 9-15,0 0 0 16,0 0 6-16,0 0-4 0,0 0-2 16,0 0 0-1,0 0-2-15,0 0-4 0,0 0 1 16,0 0-3-16,0 0 0 16,12 0 0-16,3 0 3 15,-6 0-4-15,10 0 0 16,-4 0-4-16,12 0 2 15,6 5-1-15,-3-3-2 16,12 8-1-16,13-7-1 16,-4-1 4-16,9 2-5 15,10-2 3-15,2-2-1 16,-5 0-2-16,8 4 0 16,-2-4 1-16,-7 0-1 15,3 0 0-15,4 0 1 16,-10 0-1-16,-2 0 0 0,-4 1 1 15,-6-1-1-15,4 0 0 16,-16 0-2-16,3 0 2 16,0 0 0-16,-5 0 2 15,-1 0-2-15,6 0 0 16,-3 0 2-16,1 0 2 16,-1 0-4-16,-6 0 2 15,6 0-2-15,-6 0 2 16,-2 0 1-16,2 0-1 15,-3 0 1-15,0 0 0 16,-6 0 1-16,9 0-4 16,-5 0 1-16,-4 0-1 15,3 0 0-15,6 0 0 0,-9 0 3 16,3 0-3 0,-2 0-1-16,2 4 1 0,0 2 0 15,-3-3 0-15,3-3 1 16,-12 0-1-16,12 0 0 15,-2 0 3-15,-1 0-3 16,-3 0 3-16,0 0-3 16,3 0 5-16,-6 0-5 15,0 0 2-15,-3 0 0 16,-2 0 1-16,2 0-1 16,-9 0 2-16,3 0 0 15,0 0 0-15,-3 0 3 16,9 0-3-16,-15 0-2 15,12 0 5-15,-6 0-3 0,0 0-4 16,0 0 5-16,-6 0-5 16,0 0 5-16,0 0-1 15,9 0-4-15,-9 0 3 16,6 0 1-16,-6 0 0 16,6 0 1-16,0 0-5 15,-6 0 1-15,3 0-1 16,-3 0 0-16,0 0-1 15,0 0-21-15,-3 0-21 16,-15 0-64-16,-9 3-277 0</inkml:trace>
  <inkml:trace contextRef="#ctx0" brushRef="#br1" timeOffset="-58539">29175 9967 821 0,'0'0'2432'16,"0"0"-2281"-16,6 0-59 15,18 0-41-15,9 0-9 16,15 0-11-16,4 0-3 16,8 0-8-16,-3 0-4 15,-2 0-4-15,2 0-7 16,-6 0-5-16,-14 0 0 16,-4 0-16-16,-3 0-27 15,-6 0-13-15,-12 0-52 0,-6 0-150 16,-6 0-1404-16</inkml:trace>
  <inkml:trace contextRef="#ctx0" brushRef="#br1" timeOffset="-58181.621">29534 9789 3196 0,'0'0'196'0,"0"0"-137"16,0 0-27-16,0 0 3 16,12 0 8-16,12 6-12 0,12 3-10 15,-15 2 6 1,28-2-9-16,-16 0-8 0,3 3-6 16,-3-6-3-16,-5 2-1 15,-7 4 0-15,-12-6 0 16,9 0 0-16,-6-1-6 15,-12 1 0-15,0 3-5 16,0 0 4-16,0 3-6 16,-6 5 9-16,-27 9 4 15,-1 4 0-15,-14 3 0 16,18 1-2-16,-9-5-12 16,9 1-18-16,2-7-66 15,4-12-368-15</inkml:trace>
  <inkml:trace contextRef="#ctx0" brushRef="#br1" timeOffset="-57044.497">29968 10098 2722 0,'0'0'369'15,"0"-1"-162"-15,0 1-91 16,0 0-40-16,0-4-26 16,16 4-20-16,2-2-11 15,0 2 12-15,3-3 4 16,12-1-8-16,-3 2-14 16,13-2 1-16,5 4-2 15,6-2-2-15,4-4-1 16,8 6 1-16,-3-3-2 15,10 3-2-15,-7 0 2 16,-2 0-4-16,-4 0-1 16,-3 0-3-16,-5 0 0 15,-1 0 3-15,3 0-1 0,-9 0 0 16,1 0-2 0,-1 0 3-16,3 0-1 0,-5 3 0 15,2 3 1-15,3-4-3 16,-6 2 0-16,1-2-1 15,-4-2 1-15,-3 4 0 16,-6-4 1-16,3 0-1 16,-5 3 2-16,-1-3 0 15,6 0 3-15,-6 0-3 16,-3 0-2-16,-3 0 2 16,13 0 0-16,-10 0-2 15,-3 0 0-15,3 0 1 16,3 0 0-16,-9 0-1 15,6 0 1-15,4 0-1 0,2 0 3 16,-3 0-3-16,3 0 0 16,-6 0 0-1,3 0 0-15,-2 0 0 0,-7 0 1 16,9 2-1-16,0 2 2 16,0-3 0-16,-3-1 0 15,-3 6 2-15,4-6 0 16,2 5-4-16,-6-5 0 15,-3 1 0-15,-6-1 0 16,0 4 4-16,3-4-4 16,-6 3 0-16,-3-3 2 15,12 0 2-15,-12 3 0 16,-3-3-3-16,7 0 2 0,-4 0 3 16,3 0-6-16,-6 0 3 15,12 0-3-15,-9 0 4 16,6 0-4-16,3 0 1 15,-9 0-1-15,0 0 1 16,-3 0-1-16,6 0 0 16,0 0 0-16,-3 0-2 15,-3 0 2-15,-3 0-7 16,0 0-2-16,0 0-7 16,-9 0-23-16,-18 0-153 15,-6 0-1977-15</inkml:trace>
  <inkml:trace contextRef="#ctx0" brushRef="#br1" timeOffset="-50581.087">25969 15739 2913 0,'-9'-3'304'0,"3"0"-183"16,0 0 80-16,6 0-85 15,0 0-57-15,0-2-23 16,0 5-16-16,0 0-9 16,0 0 0-16,6 5-5 15,0 15-1-15,3 12-3 0,-6 15 1 16,13 6-1-16,-10 10-2 15,0-1 1-15,-6 6-1 16,9-3-10-16,-3-15-11 16,0-7-21-16,3-17-38 15,6-11-96-15,-3-15-1355 0</inkml:trace>
  <inkml:trace contextRef="#ctx0" brushRef="#br1" timeOffset="-50264.139">26262 15715 3087 0,'-9'15'417'0,"3"15"-387"0,6 10 8 16,0 9 21-16,0 14-12 15,0-4-22-15,24-2-13 16,3-1-2-16,13-15-2 15,-7-9-4-15,6-9 3 16,3-19-7-16,1-4 1 16,-1-16-1-16,-9-27-4 15,3-16-8-15,-18-7 4 16,-18-12 0-16,0 10-2 16,-27 2 9-16,-33 11 1 0,-7 17 0 15,-5 14 1 1,0 19-1-16,-1 5 0 0,10 11-43 15,17 19-81-15,19-4-688 16</inkml:trace>
  <inkml:trace contextRef="#ctx0" brushRef="#br1" timeOffset="-47431.404">32652 11782 3087 0,'0'-3'181'16,"0"3"-80"-16,0 0-20 15,0-3-13-15,0 3-13 16,0 0-21-16,12 0-12 15,0 0-16-15,9 0 4 16,0 0 1-16,15 0-5 16,-3 0-6-16,1 0 5 15,-4 8-5-15,3 10 0 16,0 1 0-16,-6 1 0 16,-18 2 1-16,7 5-2 15,-10 3-1-15,-6 2 1 16,0 0 1-16,-22 3 2 15,-5 0 5-15,-6 6-3 0,12-9 6 16,-15-3-1-16,27-3-1 16,-6-8 2-16,15 1-3 15,0-9 0-15,0-4 0 16,0 6-7-16,0-6 7 16,15-2 4-16,3 0-6 15,9 0-1-15,-6 2-2 16,9-4-2-16,-3-2 0 15,-15 0 0-15,1 0 0 16,-1 0 0-16,-12 0 1 0,0 0-1 16,0 0 0-1,0 6 0-15,0 7 0 0,0 4 0 16,0 12 1-16,9 5 4 16,-3 14-2-16,6-2-3 15,3 5 2-15,-9 2-2 16,3-6 0-16,0-4 0 15,-3-1 0-15,0-5 0 16,3-7 3-16,-9-10 2 16,0 3 1-16,-9-5 2 15,-27-4-3-15,-12 1-5 16,-10-4-2-16,-32-5-20 16,11-3-37-16,10-3-136 0</inkml:trace>
  <inkml:trace contextRef="#ctx0" brushRef="#br1" timeOffset="-41323.915">26449 16549 2921 0,'0'-3'232'0,"0"1"6"16,0-4-85-16,0 3-74 15,0 3-27-15,0 0-26 0,0 0-10 16,0 17-9-1,0 19 3-15,12 13 3 0,3 6-3 16,-2 4-8-16,-1-1 1 16,-6-2-3-16,0-8-3 15,-6-5-27-15,0-8-24 16,0-15-45-16,-6-8-62 16,-12-8-552-16</inkml:trace>
  <inkml:trace contextRef="#ctx0" brushRef="#br1" timeOffset="-41146.383">26268 16824 3198 0,'0'-2'281'15,"0"-2"-219"-15,0 2-24 0,24-1-8 16,10-3 17-16,11-3-16 16,3 0-14-16,13 1-12 15,2-6-5-15,21-4-6 16,-14-1-67-16,-19-1-305 0</inkml:trace>
  <inkml:trace contextRef="#ctx0" brushRef="#br1" timeOffset="-40280.44">27125 16645 3427 0,'0'-6'110'0,"0"1"-28"16,12-6-20-16,16-1-33 16,5-2-15-16,12-1-3 15,0-1-3-15,-5 5-7 16,5 5 4-16,-12 6-5 15,-15 0 1-15,0 0-1 16,-9 3-4-16,-9 21-8 16,0 5 2-16,0 5 6 15,-18 3-1-15,-15 5 2 16,-6 1 3-16,6-6 1 0,-7-5-1 16,22-8 0-1,3-7 2-15,9-8-2 0,6-6 0 16,0-3 0-16,27 0 3 15,6 0 0-15,10 0 1 16,11 0-4-16,-3 3 0 16,1 8-1-16,-13 5 1 15,-12 4-3-15,-15 0-3 16,-12-3-4-16,0 8 4 16,-18 1 3-16,-27 1 3 15,-16-5-2-15,4-5-4 0,-9-4-15 16,14-13-41-1,19 0-77-15</inkml:trace>
  <inkml:trace contextRef="#ctx0" brushRef="#br1" timeOffset="-39776.235">25740 17870 3632 0,'0'0'86'15,"6"0"-47"-15,36 0-9 16,61-6-5-16,69-21-2 0,112-7-8 15,54-14-2-15,18 2-3 16,-24-2-1-16,-64 1-2 16,-41 7-4-16,-58 7-3 15,-51 7 0-15,-46 9-2 16,-33 9-2-16,-9 2-4 16,-2-5-1-16,-16 10-2 15,-12 1-10-15,-18 0-2 16,-67 0-18-16,7 1-54 15,-1 18-166-15</inkml:trace>
  <inkml:trace contextRef="#ctx0" brushRef="#br1" timeOffset="-39401.112">26902 18054 3404 0,'0'0'231'0,"0"0"-205"16,0 5-2-16,0 21 4 15,9 12 5-15,3 7-12 16,3 4-8-16,3 2-8 16,3-8-1-16,-11-1-4 15,5-5-4-15,-9-7-12 16,6-19-40-16,-3-8-96 15,3-3-720-15</inkml:trace>
  <inkml:trace contextRef="#ctx0" brushRef="#br1" timeOffset="-38964.206">27288 18059 3357 0,'0'-3'260'0,"0"-5"-226"16,28-1-3-16,5-2-7 16,6-1 0-16,6 3-14 15,-9 0-7-15,4 3-2 16,-13 6-1-16,-15 0 1 16,-3 0-1-16,-9 0-4 15,0 20-1-15,0 7 4 16,-30-1-3-16,0 10 4 15,2-5-1-15,1-5 1 16,9 5-1-16,3-19 1 16,12 2-3-16,3-6 1 0,0-4 2 15,30 2 9 1,3 2-1-16,7-6-4 0,8 4-1 16,-9 0-3-16,-3 7 1 15,-8-1-1-15,-10 2 0 16,-3 3-3-16,-15 4 0 15,0 0 0-15,-21 10 2 16,-19-5-1-16,-5 6 2 16,-15-5-13-16,2-1-29 15,-17-6-46-15,9-8-69 16,20-6-814-16</inkml:trace>
  <inkml:trace contextRef="#ctx0" brushRef="#br1" timeOffset="-38610.97">26751 18846 3425 0,'0'0'143'16,"0"0"-83"-16,12 0 11 0,18 0-25 15,25 0-25 1,14-17-9-16,22-9-3 0,20-6-4 16,13-9-2-16,6 3-1 15,-3-1 2-15,-1 7-2 16,-20 5-2-16,-21 7 0 15,-34 12-5-15,-6 2-11 16,-24 6-31-16,-21 0-53 16,0 0-79-16,-21 6-760 0</inkml:trace>
  <inkml:trace contextRef="#ctx0" brushRef="#br1" timeOffset="-38363.998">27029 18905 3376 0,'0'0'168'0,"0"0"-106"15,6 0 2-15,27 0-18 16,9 0-7-16,13 0-14 16,17 0-9-16,7 0 0 15,5-18-5-15,13-11-4 16,14-3-3-16,-11-6-2 15,9-3-2-15,-19 6-12 16,-11 2-12-16,-1-1-14 16,-27 8-67-16,-11 6-224 0</inkml:trace>
  <inkml:trace contextRef="#ctx0" brushRef="#br1" timeOffset="-38185.149">28390 18578 3662 0,'6'2'90'15,"-6"-2"-47"-15,3 0-15 16,-3 7-15-16,9-7-13 16,-3 0-10-16,0 0-41 15,-6 0-314-15</inkml:trace>
  <inkml:trace contextRef="#ctx0" brushRef="#br1" timeOffset="-35993.897">16221 17725 3240 0,'0'6'442'16,"0"-6"-400"-16,6 0-19 16,33 0 7-16,34 0-5 0,62-6-2 15,83-26-5-15,74-25-8 16,37-16-2-16,-27-5-4 15,-54-1-4-15,-67 12-13 16,-57 12-48-16,-55 3-360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0" max="32767" units="cm"/>
          <inkml:channel name="Y" type="integer" min="0" max="32767" units="cm"/>
          <inkml:channel name="F" type="integer" min="0" max="4095" units="deg"/>
          <inkml:channel name="T" type="integer" min="0" max="2.14748E+0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7-29T09:11:51.8850000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7640 5835 2048 0,'0'0'37'0,"0"0"3"16,0 0-7-16,0 0 356 15,0 0-72-15,0 4-146 16,0-4-56-16,0 0-24 16,6 0-12-16,-6 0-15 15,6 0-19-15,-3 0-1 16,9 0-11-16,0 0-3 15,0 0-4-15,10 0-5 16,-4 0-4-16,15 0-8 16,-9 0 1-16,9 2 2 15,0 1-3-15,10 0-4 16,-1 2 0-16,-3-2 3 16,-3 3-1-16,7-2-4 0,-4-2 4 15,-3-2 0 1,6 0 0-16,-2 0 0 0,-1 0-2 15,6 0-1-15,-6 0 0 16,7 0-4-16,-1 0 2 16,0 0-2-16,3 0-2 15,7 0 2-15,-1 0 0 16,-12 0 0-16,19 0 0 16,-10 0 0-16,3 0-1 15,-2 0 2-15,-1 0-1 16,-6 0 0-16,1 0 0 15,-7 0-1-15,-6 0-1 0,-6 0 1 16,-6 0 1 0,3 0 1-16,-5 0 1 0,-1 0-4 15,3 0 2-15,0 0 0 16,0 3 0-16,15 0 1 16,-9-1-1-16,4 2 1 15,2-4-1-15,-6 2 0 16,6 3-4-16,-12-5 4 15,3 0 1-15,1 0-1 16,2 0 0-16,-3 0-1 16,3 0 2-16,6 0 1 15,0 0-2-15,-2 0 0 16,2 0 1-16,-6 0-1 16,6 0 0-16,-9 0 0 15,-6 0 0-15,10 0 0 0,-7 0 0 16,-3 0 0-16,3 0 0 15,-3 0 0-15,9 0 0 16,-3 0 0-16,1 0 3 16,2 0 0-16,0 0-3 15,3 0 1-15,-6 0-1 16,0 0 3-16,3 5-3 16,-11-3 1-16,14 2 7 15,-12-4-4-15,9 0 3 16,0 2 0-16,-6-2-4 15,3 0 1-15,1 0 1 16,2 0-1-16,-12 0-2 16,9 0-2-16,-12 3 2 0,0-3 0 15,9 3 1 1,-9-3 0-16,3 0 1 0,-2 3-2 16,-4-3 2-16,9 0 1 15,-3 0-2-15,-6 0 1 16,3 0-4-16,3 0 0 15,-9 0 0-15,6 0 0 16,-9 0-3-16,9 0-13 16,-12 0-19-16,0 0-76 15,0 0-606-15</inkml:trace>
  <inkml:trace contextRef="#ctx0" brushRef="#br0" timeOffset="3910.357">18113 5221 534 0,'0'0'1291'0,"0"0"-1013"16,0 6-214-16,0 0-18 0,-6 3-46 16,6 2 354-1,0-5 2-15,0-1-179 0,0-1-45 16,0-4-35-16,0 0-41 15,0 0-8-15,0 0-11 16,0 0 3-16,0 0-6 16,0 0 4-16,0 0-2 15,0 0-4-15,6 0-12 16,9 0-4-16,-3-6-3 16,16-7-4-16,5 0-3 15,18-2-3-15,0-5-3 16,10-2 1-16,8 6-1 15,22-11 0-15,11-3 1 0,43-11 3 16,51-12-4 0,46-20 0-16,29-6 5 0,-2 6-2 15,-15 6 2-15,-34 3 1 16,-6 11-2-16,-6-3-4 16,-8 3 5-16,-40 11-5 15,-31 9-1-15,-38 7 1 16,-13 5 0-16,13-9-4 15,5 2 4-15,7-5-1 16,-15 4 1-16,-25 9-3 16,-15-1 0-16,-24 11 3 15,-8 5 0-15,-13-3-8 16,6 8-13-16,-9-13-33 16,0 5-48-16,0-4-637 0</inkml:trace>
  <inkml:trace contextRef="#ctx0" brushRef="#br0" timeOffset="4343.331">21427 4000 2125 0,'0'0'202'0,"0"6"543"16,0 5-582-16,0-2-82 16,0-3-11-16,6 0-8 15,15 5-6-15,0-2-19 16,22 3-3-16,-4 0-14 15,-3-4-3-15,6-2-1 16,-2 4-1-16,-7-4-7 16,-9-2-4-16,-3 1-4 15,-15 1 3-15,6 1 1 16,-12 2-4-16,0 1 3 16,0 10-3-16,0 3-1 15,0 7-1-15,-27 7 2 16,-18 14 5-16,-13-5-5 0,-32 15-19 15,11-10-70-15,13-19-370 16</inkml:trace>
  <inkml:trace contextRef="#ctx0" brushRef="#br0" timeOffset="6807.501">13809 5912 1878 0,'-12'7'293'0,"12"2"-251"0,-3 1-35 16,3 4 504 0,0-7-276-16,0-6-96 0,0 3-33 15,0-4-16-15,0 0-12 16,0 2-12-16,0-2-6 16,0 4-16-16,0-4-12 15,15 2-9-15,-3-2-4 16,22 0-1-16,-4 6-4 15,24-3 1-15,9 1-4 16,7-4-2-16,14 2-3 0,7-2-1 16,-1 0-1-16,1 0 0 15,3 0 1-15,-4 0-2 16,-5 0 0-16,2-2 0 16,4-13 4-16,-7 4-4 15,7-4 2-15,5-1 2 16,4-4-1-16,-3 5-4 15,-7-3 2-15,-5 4-2 16,2-6-1 0,-5 3-1-16,-19 5 0 0,6-3 0 15,-20 6 2-15,-16 3-2 16,-3 1-5-16,-3 2-2 16,-12-3-13-16,-3-3-24 0,3 3-58 15,-15-2-490-15</inkml:trace>
  <inkml:trace contextRef="#ctx0" brushRef="#br0" timeOffset="13690.39">22671 3483 2379 0,'0'0'3'0,"0"0"481"15,-15 0 79-15,-1 0-513 16,1 0-2-16,0 0-32 16,-3 0-11-16,-9 14-5 15,12 3 0-15,-3 7-4 16,6 5-2-16,0 3-1 16,-6-6 6-16,18-5-3 15,0-7-6-15,0-8-7 16,0-6-5-16,0 0 22 0,12 0 11 15,0 0 15-15,6-20-15 16,-3-3-7-16,3-1 2 16,-6 9-3-16,3 4-2 15,-9 5-1-15,0 6-3 16,0 0-4-16,9 0-17 16,-3 11 0-16,7 2 2 15,26-11-37-15,-6-2-88 16,0 0-1232-16</inkml:trace>
  <inkml:trace contextRef="#ctx0" brushRef="#br0" timeOffset="14074.69">22930 3394 2136 0,'-15'21'205'0,"3"0"525"15,-9-7-570-15,9 3-73 16,-6-1-39-16,12 1-8 15,-6-6-23-15,0 7-12 16,12-7-4-16,0 1-1 16,0-3-17-16,0-6 3 15,18-3 12-15,-3 0 2 16,0 0 11-16,18-26-2 16,-12-12-9-16,0-12-4 15,3-8-30-15,-12-3-46 0,-5-8-38 16,-7-1 16-16,0 3 11 15,-16 6 91-15,-11 4 20 16,6 13 123-16,0 10 14 16,0 16-70-16,9 13-53 15,-3 5-34-15,15 0 0 16,-3 31-7-16,3 13 3 16,0 16-7-16,0 10-1 15,0-3-39-15,30 14-47 16,3-19-142-16,6-20-210 0</inkml:trace>
  <inkml:trace contextRef="#ctx0" brushRef="#br0" timeOffset="14473.695">23326 3213 1861 0,'0'0'958'15,"0"0"-403"-15,-7 0-470 16,-8 0-22-16,12 0-37 15,-18 0-12-15,12 2-8 16,0 25-3-16,-9 3-3 16,15 4 2-16,-3-2-2 15,6-4 0-15,0-11 0 16,0-8-12-16,0-9 12 16,6 0 1-16,21 0 9 15,0-33 3-15,-3-7-13 0,-2-13-9 16,-4-12-18-16,3-8-23 15,-21-3-11-15,0-7 7 16,-9 4 25-16,-15 6 29 16,-4 10 34-16,4 18 51 15,9 17-18-15,3 13-29 16,12 15-24-16,0 0-14 16,0 41-7-16,0 20 7 15,12 18 1-15,9 3 3 16,19 2-3-16,-10-4-1 15,18-15-7-15,12-3-21 16,1-23-81-16,-7-12-197 0</inkml:trace>
  <inkml:trace contextRef="#ctx0" brushRef="#br0" timeOffset="15210.073">24684 2703 2136 0,'-9'0'1142'0,"-6"0"-969"15,-4 0-116-15,-8 0-23 16,6 0-25-16,-3 6-4 15,6 20-5-15,-3 7-3 16,9 2 3-16,-3 3-1 16,9 0-2-16,6-11-2 15,0-6-13-15,0-8 1 16,15-10 0-16,6-3 12 16,6 0 4-16,6-9 1 15,3-17-10-15,-14-3-12 16,2 3 15-16,-15 6 3 15,6-1 4-15,-9 12 6 0,0 3 11 16,-6 6 3-16,0 0-5 16,0 0-15-16,0 0-13 15,0 0 7-15,9 6 2 16,3 3 4-16,-6 2 7 16,6-1-4-16,3-2 1 15,3 1-4-15,0-3-9 16,4-3-22-16,11-3-39 15,-6 0-135-15,-3-9-752 0</inkml:trace>
  <inkml:trace contextRef="#ctx0" brushRef="#br0" timeOffset="15992.8">25073 2602 1975 0,'0'0'251'0,"0"0"543"16,0 0-521-16,-9 0-202 0,-3 0-39 15,-9 0-13-15,0 0 2 16,3 0-10-16,5 13-4 15,1 8-7-15,-6 5 6 16,9 13-6-16,3-5-1 16,6 2 1-16,0-4-10 15,0-6 9-15,12-8-5 16,9-12 6-16,-6-6 1 16,22 0 4-16,-16-26 6 15,12-12-11-15,-9-16-26 16,0-4-22-16,-18-4-25 15,-6-4-4-15,0-5 32 16,-18 4 45-16,-9-7 12 0,-15 8 43 16,12 7 49-1,-1 12-10-15,19 18-21 0,-6 11-22 16,15 15-23-16,3 3-20 16,0 3-8-16,0 35-5 15,0 18 5-15,3 11 3 16,21 16-3-16,-5-5 0 15,8-2-3-15,6-3-18 16,-3-12-9-16,15-4-27 16,-8-22-85-16,-1-12-458 0</inkml:trace>
  <inkml:trace contextRef="#ctx0" brushRef="#br0" timeOffset="16610.169">25408 2487 2333 0,'-12'0'133'15,"6"-3"727"-15,-12 0-782 16,9 3-13-16,3 0-34 0,-9 0-9 16,9 6-13-1,-12 26-9-15,8 9 1 0,1 7 8 16,0 4-4-16,9-5-5 15,0-6 1-15,0-9 2 16,0-9 3-16,18-9-5 16,4-14 5-16,5 0 2 15,0-14 6-15,3-28-14 16,3-10-2-16,-12-8-21 16,-9-13 5-16,-5-1-4 15,-7-9 0-15,0-1 22 0,-34 0 10 16,1-2 9-16,3 15 15 15,-3 14-3-15,12 13 5 16,3 20 1-16,8 9-10 16,7 15-10-16,3 0-16 15,0 0-1-15,0 30-3 16,0 17 3-16,0 11 0 16,0 9 0-16,13 9 4 15,11-3-1-15,18 4-3 16,3-10 0-16,-6-6 0 15,7-11-26-15,5-14-22 16,-3-24-22-16,1-6-76 16,-13-6-678-16</inkml:trace>
  <inkml:trace contextRef="#ctx0" brushRef="#br0" timeOffset="17169.438">25758 2315 2243 0,'0'0'899'16,"0"11"-658"-16,0 0-170 15,0 8-31-15,0 4-3 16,9 6 5-16,3 3-14 16,-3 3-10-16,9 3-4 15,-5-6-8-15,-1-1-2 16,-6-9-4-16,3-6-26 16,-6-16-34-16,6 0-110 15,-9 0-672-15</inkml:trace>
  <inkml:trace contextRef="#ctx0" brushRef="#br0" timeOffset="17340.807">25598 1933 2393 0,'0'0'840'15,"0"0"-654"-15,0 10-143 16,0 1-43-16,0 4-14 15,6-3-59-15,3-3-443 0</inkml:trace>
  <inkml:trace contextRef="#ctx0" brushRef="#br0" timeOffset="20725.957">22945 4153 2041 0,'0'0'261'0,"-6"0"752"0,-3 0-879 15,3 0-84-15,-3 0-12 16,3 0-15-16,0 0-10 16,-6 0-8-16,0 0-5 15,-12 0-7-15,15 2 4 16,-3 12-2-16,-10 2-4 15,22 0 2-15,0 0-9 16,0 1-19-16,10 4 21 16,23-3 9-16,9 2 1 15,0-3-3-15,0 1 1 16,-2-4 2-16,-13-2 3 16,-12 2 1-16,0-4-12 15,-15-1 2-15,0 3-18 0,-15-2 22 16,-18 2 5-16,3 0-6 15,-7-5-42-15,4-7-20 16,6 0-55-16,15-10-263 0</inkml:trace>
  <inkml:trace contextRef="#ctx0" brushRef="#br0" timeOffset="21473.163">23144 4116 740 0,'0'0'1121'15,"0"0"-846"-15,0 0 685 16,0 6-819-16,0 10-99 0,0-1-11 16,0 5 10-1,0 1-11-15,0 2-11 0,0 0 0 16,0-2-13-16,6-7 5 16,7 1-11-16,2-6 0 15,-3-7-17-15,9-2 5 16,-9 0 3-16,0 0 0 15,-3-17 9-15,9-6 0 16,-9-1 0-16,0 10 2 16,-9-3-2-16,0 11 21 15,0 6 15-15,0 0-8 16,0 0-28-16,0 0-12 16,6 6 8-16,9 11 4 0,3-3 0 15,-5-5 4 1,8 0 0-16,-3-9 0 0,6 0 4 15,0-9 0-15,-6-23-8 16,-3-7-5-16,3-14-11 16,-12-1-6-16,3-3 5 15,-9 0 17-15,0-2 0 16,0 9 17-16,-9 2 12 16,-3 14 5-16,0 7 14 15,3 15 3-15,9 12-21 16,-6 0-28-16,6 0-2 15,0 15-6-15,0 21 1 16,0 11 5-16,0-4-2 16,0 7 2-16,0-6 0 15,0-8 1-15,6-8-1 0,0-9 0 16,-6-7 0-16,3-11 0 16,-3-1-1-16,18 0 1 15,-12 0 7-15,13 0 1 16,-4-13-4-16,9-3-4 15,3 7 0-15,0 1 0 16,-3 8-10-16,-6 0-9 16,10 0 0-16,-7 20 0 15,-6 0 4-15,-6-1 3 16,-9 1-2-16,0-8-4 16,0 3 5-16,-42-9 13 15,-7-5 0-15,-8-1 3 0,-13 0-2 16,22 0 0-16,6-6-1 15,27-10-55-15,6 0-242 0</inkml:trace>
  <inkml:trace contextRef="#ctx0" brushRef="#br0" timeOffset="22066.414">25007 3347 1963 0,'0'0'1324'0,"0"0"-1150"0,0-2-122 16,0-5-16-16,0 4-25 16,-15 3 0-16,-4 0-11 15,4 0-5-15,-3 10 2 16,6 8 2-16,3 8-5 16,9 0-2-16,0 0-2 15,0 4-6-15,0-4 10 16,27-3 5-16,0-3 1 15,-8-2 0-15,14-3 3 16,-18-1-2-16,9-2 2 16,-18-3-3-16,-6-4-1 15,0 1-7-15,0 0-7 16,-12-2-11-16,-9 4 25 0,-9-8-28 16,2 0 7-1,7 0-37-15,12-6-37 0,6-14-216 16,3-4-1574-16</inkml:trace>
  <inkml:trace contextRef="#ctx0" brushRef="#br0" timeOffset="22773.242">25133 3331 1971 0,'0'0'236'0,"0"0"497"15,0 14-454-15,0 4-196 16,0 4-25-16,0 4-4 15,0 7-18-15,0-4-16 0,9 1-5 16,-3-4-7-16,4-3-2 16,8-8-6-16,-6-4-4 15,0-5-20-15,3-6 1 16,-6 0 0-16,0 0 10 16,-3-20 1-16,3-6-5 15,3-3 12-15,-6 3 4 16,0 8 1-16,-6 3 1 15,0 9 21-15,0 6 9 16,0 0-23-16,0 0-7 16,0 8-1-16,9 13 0 15,0 0 0-15,0-9 0 0,10-4 0 16,-7-8 0 0,0 0-18-16,3 0-6 0,-3-23-6 15,-9-18-42-15,15-5 6 16,-18-11 0-16,6 3 66 15,-6-6 12-15,0 2 58 16,0 2 25-16,-6 10-16 16,-12 11-14-16,15 9-7 15,-3 14-18-15,0 6-14 16,6 6-14-16,0 0-12 16,0 2-3-16,0 30 0 15,0 13 0-15,0 7 3 16,0 7 1-16,0-1-1 15,0-6 0-15,0-11 1 16,12-9 0-16,3-10 0 0,-9-7-1 16,3-15-5-16,6 0 5 15,0 0 5-15,9-25-5 16,3 3 0-16,1 0-1 16,-4 12 0-16,-6 6-11 15,3 4 0-15,0 0-11 16,-9 24 10-16,-3-2-2 15,0 9 7-15,-9-5 0 16,0-3-7-16,0-3 2 16,-24-3 1-16,-24-1-2 15,-12-16-50-15,17 0-29 16,4-3-166-16</inkml:trace>
  <inkml:trace contextRef="#ctx0" brushRef="#br0" timeOffset="23992.265">25849 3131 2041 0,'-3'0'261'0,"3"17"159"15,-9-2-45-15,9 11-272 16,0 5 0-16,0 0-23 16,0 11-25-16,0-9-10 15,0 4-4-15,0-8-25 16,9-6-5-16,3-2-3 0,0-7-4 15,9-8-4 1,-3 0-1-16,3-6-17 0,9-6-35 16,4-18-97-16,-7-4-598 15</inkml:trace>
  <inkml:trace contextRef="#ctx0" brushRef="#br0" timeOffset="24158.168">25740 2955 2588 0,'-12'-2'193'15,"6"-11"425"-15,6-4-602 16,0 5 27-16,0-3-43 0,0 9-53 16,0 4-702-16</inkml:trace>
  <inkml:trace contextRef="#ctx0" brushRef="#br0" timeOffset="43974.907">26848 1395 2694 0,'0'23'138'16,"0"4"219"-16,0 11-205 15,0 19-72-15,0 11-10 16,6 30-8-16,9 12-18 15,18 49-15-15,3 45-5 16,10 46-6-16,-10 16-4 16,0-12 0-16,-15-22-2 15,3-62-5-15,-18-37 2 16,-3-33-2-16,-3-24-4 16,0 19 0-16,0-2-1 15,0 1-1-15,0-13 0 0,0-22-1 16,-3-20-1-16,-3-22-14 15,6-21-22-15,0-34-58 16,0-16-452-16</inkml:trace>
  <inkml:trace contextRef="#ctx0" brushRef="#br0" timeOffset="44646.908">27708 1694 3301 0,'0'0'151'0,"0"0"-80"15,0 6-44-15,0 17-13 16,0 18-3-16,0 17 6 16,0 13 10-16,0 11-5 15,-3 0-6-15,-3-6-2 0,0-3-2 16,0-11 2-16,-3-15-8 16,9-6-2-16,0-18 2 15,0-9-2-15,0-8 0 16,0-6-4-16,0 0 2 15,21 0 3-15,6 0 1 16,12 3 4-16,7-3-10 16,2 0 0-16,6 0-13 15,-9 0-30-15,16-3-54 16,-16-8-84-16,-9-7-766 0</inkml:trace>
  <inkml:trace contextRef="#ctx0" brushRef="#br0" timeOffset="44961.541">28100 2159 3244 0,'0'0'205'16,"-3"0"-137"-16,3 8-45 15,0 9-4-15,0 3 2 16,0 2-7-16,0 4 8 15,3 5-5-15,18-9-9 16,1-7-4-16,2-5 3 16,0-10 3-16,12 0-4 15,-6-4-6-15,-6-25-3 0,4-6-1 16,-13-7 0 0,-9 1-5-16,-6 1-2 0,0 7-1 15,-12 7 12-15,-25 9-7 16,4 14-19-16,-3 3-27 15,-3 8-68-15,21 16-162 0</inkml:trace>
  <inkml:trace contextRef="#ctx0" brushRef="#br0" timeOffset="45407.05">28628 2094 3212 0,'-21'-5'220'0,"3"-4"-152"16,-6 7-25-16,-3 2 0 15,6 0-25-15,9 0-18 16,6 11 0-16,6 4-15 16,0 2-8-16,0-2-14 15,0-4-10-15,12-5-3 16,3-6 20-16,18 0 24 15,-12 0 6-15,6-2 8 16,-6-10-1-16,1 9 1 16,-4 3 13-16,-3 0-7 15,-3 26-13-15,0 22 6 16,-6 13 5-16,6 5-4 0,3 14 2 16,-15-7-5-1,6-3 10-15,-6-12-5 0,0-10-6 16,-6-11 5-16,-27-18 7 15,-6-8 12-15,-7-11-8 16,1 0-4-16,-6-38-1 16,12-7-4-16,8-9-11 15,28-11-10-15,6-26-35 16,40 18-48-16,2 11-124 0</inkml:trace>
  <inkml:trace contextRef="#ctx0" brushRef="#br0" timeOffset="45817.421">28825 1954 2008 0,'0'6'1321'0,"0"3"-1185"16,0 3-88-16,0 6-23 15,18 2 24-15,-3 6-17 16,3 3-14-16,3 3-10 16,-12-2-3-16,6-7-5 15,0-3-5-15,-12-15-49 16,6-5-78-16,-9 0-512 0</inkml:trace>
  <inkml:trace contextRef="#ctx0" brushRef="#br0" timeOffset="45940.824">28858 1869 1275 0,'0'12'0'0</inkml:trace>
  <inkml:trace contextRef="#ctx0" brushRef="#br0" timeOffset="46707.993">29135 1978 2373 0,'-6'3'940'0,"-3"2"-858"0,0 8-44 15,3 0-3-15,6 8-9 16,-9-3-14-16,9 5-5 16,0 1-7-16,0-1 0 15,9-5-4-15,6-1-1 16,0-6 4-16,19 0-7 16,-7-11-1-16,12 0-1 15,-9 0-6-15,9-16-15 16,1-10-21-16,-13 0 4 15,0 5 21-15,-9 0 27 16,-15 4 29-16,-3 11 32 16,0 0 4-16,0 6-20 15,-3 0-11-15,-15 0-18 0,-3 0-1 16,0 0 1 0,-6 9-6-16,12 9-1 0,-4-4-4 15,10 6-5-15,3-2 1 16,6-6-1-16,0 3-11 15,0-9-12-15,12-4 6 16,10-2 4-16,2 0 8 16,3 0 1-16,-6 0-1 15,3 0 5-15,-15 0-1 16,9 3 0-16,-9 8-8 16,6 7 5-16,4 3 4 15,-4-7 1-15,0 4 2 0,12-11 4 16,3-7-1-16,-3 0 12 15,6-13 14-15,1-28-12 16,2-5-9-16,-15-13-6 16,6-8-4-16,-3-6 7 15,-18-8 0-15,-6-9 7 16,0 0 7-16,0 2 1 16,-15 13 3-16,-9 15 4 15,6 26-5-15,9 13-7 16,3 16-9-16,6 5-9 15,0 2-4-15,0 43-5 16,0 13 7-16,0 17 2 16,6 8-3-16,3-1 0 0,27-3 2 15,-3-14 1 1,-5-7-1-16,2-14-3 0,3-6-2 16,-6-12-6-16,-6-9-8 15,9-5-11-15,-8-12-42 16,-16-6-78-16,-3-14-1346 0</inkml:trace>
  <inkml:trace contextRef="#ctx0" brushRef="#br0" timeOffset="47366.202">29105 2771 3253 0,'0'0'318'16,"0"0"-267"-16,0 0-14 16,0 3-29-16,0 29-7 15,12 18 8-15,0 15 1 16,4 8-6-16,-4 2-2 15,0 4-2-15,-6-7-8 16,-6-4-17-16,0-9-43 16,0-17-64-16,-12-16-428 0</inkml:trace>
  <inkml:trace contextRef="#ctx0" brushRef="#br0" timeOffset="47608.981">28927 3298 1997 0,'0'2'1333'0,"0"4"-1206"16,0 7-73-16,9 0-27 16,3 12 27-16,16 7-12 15,-7 3-13-15,9 3-10 16,-6-6-6-16,3-6-6 16,-9-11 0-16,3-6 0 15,-9-9 0-15,7 0 9 16,8-9 3-16,3-35-3 15,12-15-13-15,3-7-3 16,16-22-16-16,-10 20-32 16,-12 12-167-16</inkml:trace>
  <inkml:trace contextRef="#ctx0" brushRef="#br0" timeOffset="48513.356">28456 4090 2074 0,'-3'22'1298'15,"-9"4"-1210"-15,6 11-60 16,-9 14-8-16,9-2 7 15,6 10-7-15,0-4-11 16,0-9-9-16,0-9-16 16,6-11-25-16,0-14-42 15,3-12-59-15,-9 0-209 16,6-4-2150-16</inkml:trace>
  <inkml:trace contextRef="#ctx0" brushRef="#br0" timeOffset="49234.331">28481 4179 1487 0,'-6'0'374'16,"-4"-4"928"-16,1 2-1185 15,0-4-3-15,3 3-50 16,0-2-17-16,-9 5-20 16,3 0-18-16,-15 5-5 15,9 16 3-15,-15 11 0 0,5 9 4 16,-2 0-3-16,3 8 1 15,0 2 5 1,15-10-5-16,-3-3-3 0,15-6 0 16,0-10-6-16,0-3-2 15,15-13-5-15,12-6 7 16,-3 0 8-16,9-25-4 16,7-13-4-16,-4-9 0 15,-6 1 0-15,-6-1-3 16,-3 7 3-16,-9 7 0 15,0 10 6-15,-12 5 9 16,0 12 3-16,0 4 0 16,0 2-10-16,0 0-8 0,0 0-6 15,0 2-2 1,0 19 8-16,0 5 0 0,0-2 0 16,0 11 3-16,0-7-3 15,16-3 0-15,-7-3-5 16,12-2-4-16,0-9-6 15,6-5-10-15,-6-6-20 16,27-11-35-16,-8-21-118 16,-10-5-1378-16</inkml:trace>
  <inkml:trace contextRef="#ctx0" brushRef="#br0" timeOffset="49565.966">28767 4138 1946 0,'0'11'1158'0,"0"7"-1005"16,0 0-78-16,0 8-10 16,0 3-11-16,0 0-17 15,0-3-10-15,6 1-10 16,0-3-2-16,0-13-7 16,-6 0-4-16,3-5-3 15,-3-6 4-15,9 0 1 16,-3-2 5-16,7-28-11 15,8-2-4-15,6-5-6 16,-12 4 5-16,12 10 1 16,3 12 3-16,-12 6-3 15,4 5-8-15,-1 10 4 16,3 22 8-16,-6 9 0 0,9-3 0 16,-9-3-1-1,9-9-16-15,19-22-51 0,-13-4-94 16,6 0-579-16</inkml:trace>
  <inkml:trace contextRef="#ctx0" brushRef="#br0" timeOffset="49925.521">29365 4116 1417 0,'0'0'1877'16,"0"0"-1722"-16,0 0-78 16,-12 5-42-16,-3 15-5 15,-3 3-8-15,-7 7-5 16,16 2-6-16,3-3-2 0,6 0-4 15,0-8-5-15,0-1 0 16,0-3-12-16,15-13-13 16,19-4 9-16,8 0 3 15,-3-32-12-15,-3-21-17 16,-2-8-35-16,-7-12 4 16,-24-5 8-16,-3-1 65 15,0 1 28-15,-21 8 73 16,-13 11-15-16,16 14-8 15,-3 23-18-15,15 16-21 16,0 6-24-16,6 28-15 16,0 41 2-16,0 9 2 15,0 22 1-15,24 3-1 0,3-4-1 16,-2-14-3 0,17-21-15-16,-3-20-19 0,-6-15-49 15,0-19-102-15</inkml:trace>
  <inkml:trace contextRef="#ctx0" brushRef="#br0" timeOffset="50495.367">30542 3980 2030 0,'0'-4'99'0,"0"-2"1066"15,0 1-1058-15,0-1-8 16,0 1-41-16,-6 5-27 0,-6 0-16 16,-12 0-8-1,9 15-7-15,-13 11 5 0,1 2 1 16,6 4-3-16,3-3 1 15,3 2-3-15,15-8-1 16,0-12-10-16,0-1-4 16,0-5-9-16,24-5 11 15,-6 0 12-15,15-11-10 16,-8-14-11-16,8 9 5 16,-15-2 10-16,3 8 5 15,-9 8 1-15,-3 2 0 16,3 0-6-16,-9 0 5 15,12 12 0-15,0 2-10 16,3-6-1-16,4-3-14 16,23-5-43-16,-12-6-67 0,3-19-723 0</inkml:trace>
  <inkml:trace contextRef="#ctx0" brushRef="#br0" timeOffset="50874.177">30889 3903 1521 0,'0'0'872'0,"0"0"-5"15,0 0-749-15,0 4-47 16,0 4-35-16,-3 7-11 16,-3-1-4-16,0 7-2 15,6-4 2-15,-6 7 0 16,-3-4-4-16,9 2-5 16,0-12-5-16,0 0-4 15,0-2 0-15,0-4-3 0,0-4-8 16,0 0-5-1,0 0 12-15,0-10-2 0,21-12 2 16,0-15-22-16,3 6 1 16,9-1-5-16,-17 2 1 15,8 15 14-15,-15 4 11 16,9 8 0-16,-12 3 1 16,-3 0 1-16,12 20 5 15,0 9-2-15,-12-2 6 16,6 3 0-16,3-8-6 15,-6-7-1-15,9 1 0 16,-9-15-3-16,3-1-37 16,22 0-66-16,-1-1-191 15,-3-18-1430-15</inkml:trace>
  <inkml:trace contextRef="#ctx0" brushRef="#br0" timeOffset="51279.561">31339 3909 1487 0,'0'0'1091'0,"0"0"-321"15,0-2-667-15,0-4-35 16,0-3-19-16,0 6-1 16,0 3-28-16,-9 0-14 15,-15 0-1-15,8 3-5 16,-11 17 4-16,3 10-4 16,0-2 1-16,15 5-1 15,9-4 0-15,0-3-4 16,0-8-7-16,9-12-1 0,21-6 11 15,9 0 1-15,1-34 0 16,2-17-2-16,0-4-18 16,-9-10-20-16,-9-9 4 15,-11 6 13-15,-7-10 23 16,-6 5 2-16,0 3 20 16,0 12 19-16,-6 17 7 15,0 18-11-15,6 14-12 16,0 9-15-16,0 0-10 15,0 28-3-15,0 23 3 16,0 16-1-16,0 6 1 16,0 6 0-16,6 1-5 15,15-17-26-15,6-6-28 0,18-26-26 16,0-10-86-16,-5-18-1125 16</inkml:trace>
  <inkml:trace contextRef="#ctx0" brushRef="#br0" timeOffset="51442.869">31831 3749 2376 0,'0'0'963'0,"0"8"-819"15,0 10-92-15,0 4 10 16,0 5-18-16,0 3-18 16,6-2-14-16,-6 2-4 15,6-6-8-15,-6-1-14 16,0-12-64-16,0-7-117 0</inkml:trace>
  <inkml:trace contextRef="#ctx0" brushRef="#br0" timeOffset="51568.12">31788 3441 3535 0,'0'-3'88'0,"0"3"-88"16,0 0-41-16,0 0-247 0</inkml:trace>
  <inkml:trace contextRef="#ctx0" brushRef="#br0" timeOffset="52441.417">28816 5090 1890 0,'0'0'1529'16,"0"0"-1417"-16,0 0-46 15,0 0-26-15,0 0-26 16,0 16-11-16,0 20 1 16,0 4 2-16,0 7-2 15,0 4 2-15,15-11-2 16,12-5-3-16,-6-8 2 15,15-13 2-15,3-11-5 16,1-3 4-16,-4-6-4 16,0-32 0-16,-15-6-3 15,3-8-8-15,-24-4-5 0,0 3-1 16,-15 6 9 0,-30 9-7-16,0 15 2 0,-13 9-13 15,13 14-16-15,6 0-53 16,18 0-178-16</inkml:trace>
  <inkml:trace contextRef="#ctx0" brushRef="#br0" timeOffset="52724.248">29129 4945 2190 0,'0'0'1093'15,"6"4"-923"-15,4 4-90 16,8-2-41-16,9 3-10 15,12 5 5-15,-3 4-17 16,13 6-4-16,-10-1-8 0,-9 5-2 16,-3-1-3-16,-9 3-1 15,-9-8-1-15,-9-4 2 16,0 1 0-16,0-11 4 16,0-6 3-16,0-2 6 15,0 0 1-15,0-16-9 16,0-25-5-16,18-12-14 15,16-9-7-15,14-22-23 16,6 17-43-16,-18 10-150 0</inkml:trace>
  <inkml:trace contextRef="#ctx0" brushRef="#br0" timeOffset="53361.463">30756 4878 1670 0,'0'0'1693'16,"0"0"-1548"-16,0 0-54 16,0 0-30-16,0 0-29 15,0 0-19-15,0 20-6 0,0 6-7 16,-6 10 5-16,6 2 5 15,0 0-5-15,0-3-2 16,18-11 0-16,3-3-3 16,7-16 1-16,-4-5 2 15,9 0 3-15,-6-20-3 16,-3-22-3-16,-6-10-6 16,-12 0-11-16,-6-5 5 15,0 4 5-15,-24 11 1 16,0 10 4-16,-9 16-12 15,6 10-31-15,-6 6-44 16,14 6-111-16,7 10-786 0</inkml:trace>
  <inkml:trace contextRef="#ctx0" brushRef="#br0" timeOffset="53649.711">30974 4772 2687 0,'0'0'639'15,"12"0"-465"-15,-6 0-82 16,6 0-49-16,9 0-23 16,9 6-9-16,3 7-4 15,3 7-1-15,-2 7-3 16,2-5-3-16,-18 2 0 16,-6 0 0-16,-3-8 0 0,-3-6 1 15,-6-5-1-15,0-1 0 16,0-4 5-16,0 0 1 15,-15-4 8-15,3-18-5 16,-6-11-6-16,18-6-3 16,-9 1-14-16,9-3-5 15,0 9-16-15,21 1-46 16,6 7-109-16,-3 6-774 0</inkml:trace>
  <inkml:trace contextRef="#ctx0" brushRef="#br0" timeOffset="53867.286">31447 4626 2457 0,'0'6'919'0,"0"0"-829"16,0 6-42-16,0 9-3 15,0 7 21-15,9 11-23 16,7 4-19-16,-4-5-11 15,-3 0-5-15,-3 1-5 16,6-17-3-16,-9 3-15 16,9-13-81-16,-12-10-230 0</inkml:trace>
  <inkml:trace contextRef="#ctx0" brushRef="#br0" timeOffset="54091.105">31456 4322 2253 0,'0'0'1044'0,"0"0"-903"16,0 0-141-16,0 0-19 15,0 3-144-15,9-3-1118 0</inkml:trace>
  <inkml:trace contextRef="#ctx0" brushRef="#br0" timeOffset="56092.75">28936 6023 2361 0,'0'0'3'0,"-9"0"109"0,9 0 691 16,0 0-680-16,0 0-19 16,0 0-39-16,0 0-19 15,0 0-12-15,0 0-4 16,0 0-6-16,0 0-8 16,0 0-4-16,0 0-4 15,0 0-7-15,0 8-1 16,0 6-6-16,9 7 6 15,3 3 3-15,16 11-2 16,-10 0 3-16,0 0-4 16,0 1 1-16,3-4-1 15,-6-4 0-15,-3-7 0 0,-6-3 0 16,-6-10-2-16,0-4 2 16,0-4 3-16,0 0-3 15,0 0 6-15,3-10-6 16,6-22-2-16,6-9-5 15,-6-2 1-15,16-4 0 16,-7 5-2-16,0 5-3 16,-3 13-1-16,-6 9 6 15,6 13-1-15,0 2 0 16,-12 2-2-16,6 28 0 16,-3 5 9-16,6 6 0 15,-3-3 0-15,3-2-5 16,-6-10-5-16,6-4-27 0,22-22-37 15,-16 0-69-15,9 0-381 16</inkml:trace>
  <inkml:trace contextRef="#ctx0" brushRef="#br0" timeOffset="56366.394">29477 5978 810 0,'0'0'1084'0,"0"7"187"16,0 11-1120-16,0 8-70 15,0 3-7-15,0 3-16 16,12 5-21-16,0-4-21 16,9-4 0-16,-6-2-4 15,9-12-8-15,6-3-1 16,-9-12 1-16,3 0-4 0,-5-10 0 16,2-23-6-1,-21-4-3-15,0-7-1 0,0 3 1 16,0 0 0-16,-21 2 8 15,-10 13-10-15,-2 14-18 16,-6 12-38-16,15 0-83 16,6 0-625-16</inkml:trace>
  <inkml:trace contextRef="#ctx0" brushRef="#br0" timeOffset="56675.579">29730 5839 2630 0,'0'0'649'16,"6"0"-477"-1,3 0-94-15,21 0-33 0,1 8-15 16,-1 6 2-16,12 4-15 16,-9 5-8-16,6 3 1 15,-21 0-7-15,1 1-3 16,-4-10-4-16,-15 2 4 15,6-7-1-15,-6-10 1 16,0-2 6-16,0 0 20 16,0 0 3-16,0-18-11 15,-6-14-10-15,0-11-8 16,6-4-5-16,0-3-7 16,6 0-18-16,21 12-44 0,6 9-179 15</inkml:trace>
  <inkml:trace contextRef="#ctx0" brushRef="#br0" timeOffset="58090.665">29021 7012 2184 0,'0'0'39'0,"0"0"1023"15,6 0-916 1,-3 0-77-16,6 0-15 0,-9-4-22 15,0 4-6-15,0 0-3 16,0 0-16-16,0 0-1 16,-9 0-6-1,-9 0-6-15,-6 0 6 0,-10 10 0 16,1 11 2-16,3 1-1 16,3-2-1-16,-6 6 1 15,18 1-1-15,12-3 0 16,3-1-10-16,0-5-7 15,12 0 3-15,21-4 13 16,6 1 1-16,3-3 3 16,7 2-3-16,-16-2 0 0,-3 0 0 15,-9-3 0-15,-15-1-4 16,-6 4-6 0,0-4-4-16,-12 4-3 0,-15 7 11 15,-15-9 3-15,5 2-11 16,-17-12-40-16,18 0-34 15,3-15-131-15</inkml:trace>
  <inkml:trace contextRef="#ctx0" brushRef="#br0" timeOffset="58559.117">29274 6628 2200 0,'0'0'30'0,"0"0"984"0,0 0-858 16,0 0-70-16,0 0-20 15,0 7-33-15,0 4-15 16,0 12-5-16,0 9 12 15,0 15 3-15,0 6 0 16,0 6-7-16,0 4-7 16,12 2-4-16,-6 0-5 15,-3-6-2-15,16-7-3 16,-13-8 0-16,-6-12-7 16,6-12-16-16,-6-8-30 15,0-12-30-15,0-12-52 0,3-17-830 16</inkml:trace>
  <inkml:trace contextRef="#ctx0" brushRef="#br0" timeOffset="59060.953">29501 6575 1946 0,'0'18'258'15,"-6"-7"661"-15,6 7-767 16,0 2-42-16,0 5-13 0,0 9-24 15,0 7-16 1,6 5-19-16,3 11-19 0,9 1-6 16,0 0-4-1,-3-1-3-15,-6-2-4 0,6-4 1 16,-9-9-3-16,-3 0 0 16,-3-10-8-16,0-12-14 15,0-8-23-15,12-9-48 16,-12-3-336-16</inkml:trace>
  <inkml:trace contextRef="#ctx0" brushRef="#br0" timeOffset="62192.591">29120 7835 853 0,'0'0'549'16,"0"0"-374"-16,0 0-56 15,0 0 22-15,0 0-32 16,0 0-100-16,0 0 15 16,0 0 9-16,0 0 11 0,0 0-44 15,0 0 3 1,0 0-3-16,0 0 22 0,0 0-22 15,0 0 4-15,0 0 25 16,0 0 353-16,0 1-120 16,0 3-104-16,0-2-46 15,0-2-48-15,0 0-34 16,0 0-16-16,0 0-13 16,0 0 6-16,0 0 16 15,0 4 19-15,0-4 6 16,0 0 1-16,0 6-8 15,0-6-5-15,0 0-12 16,0 0-2-16,0 0-2 0,0 0 2 16,0 0-3-1,0 0-3-15,0 0 1 0,0 0 5 16,0 0 4-16,0 0-3 16,0 0 0-16,0 0-5 15,0 0-1-15,0 0-8 16,-3 0-1-16,3 0-7 15,-6 0 5-15,-9 0-6 16,6 0-3-16,-6 3 0 16,0 3 3-16,3 1-4 15,-3 8 4-15,6-3 1 16,-6 6-1-16,6-3 0 0,9 3 0 16,0-1-5-1,0 0-4-15,0 0-6 0,9-1 5 16,15-2 4-16,3 1 6 15,12 2 5-15,-6 0-2 16,7 4-2-16,-13 2-1 16,-3-4-5-16,-9-3-3 15,-15 3-6-15,0-7-2 16,0 0-6-16,-24-2 11 16,-6 2 7-16,-16-5-17 15,7-7-42-15,-12 0-40 16,12-15-92-16,15-17-1600 0</inkml:trace>
  <inkml:trace contextRef="#ctx0" brushRef="#br0" timeOffset="62553.017">29365 7524 2015 0,'-9'0'804'0,"9"0"-221"15,0 0-506-15,0 8-24 0,0 2-26 16,0 1-18-16,0 13 1 15,0 8 13-15,9 9-2 16,-3 3-3-16,6 7-6 16,-9 6 7-16,9 2-6 15,0-5-5-15,-6-6-6 16,-3-8-2-16,15-7-6 16,-12-10-20-16,-3-23-42 15,12 0-119-15,1-9-1431 0</inkml:trace>
  <inkml:trace contextRef="#ctx0" brushRef="#br0" timeOffset="63104.162">29655 7798 2092 0,'0'6'1039'15,"0"0"-805"-15,0-6-129 16,0 4-25-16,0-4-29 16,0 0-12-16,0 0-17 15,6 0-6-15,9 0-4 16,6 8 1-16,-9 0-6 15,15 8-7-15,-3 5-2 16,3 7-1-16,7 5-3 16,-19-1-2-16,9 5 2 15,-15-7 0-15,0-9 4 16,-3-4 1-16,-6-7-3 0,0-10 4 16,0 0 2-16,0 0 4 15,0-25-6-15,0-12-14 16,0-13-20-16,0-3 6 15,0-5-20-15,21-16-21 16,0 19-87-16,9 10-1174 0</inkml:trace>
  <inkml:trace contextRef="#ctx0" brushRef="#br0" timeOffset="64160.216">29896 6862 1558 0,'-6'0'487'0,"6"0"-355"16,0 0-73-16,-6 0 690 15,6 4-445-15,0 2-186 16,0-4-28-16,0-2-30 16,0 0 1-16,0 0-16 15,0 0-16-15,6 0-10 16,9 0-8-16,6 0-9 15,21 0 12-15,4-8-2 16,14 2-6-16,0-7-3 16,1 8-3-16,2-1-2 15,-5 0-8-15,-7-3-16 0,-12 1-34 16,0-17-51-16,-18 5-183 16,-2-6-569-16</inkml:trace>
  <inkml:trace contextRef="#ctx0" brushRef="#br0" timeOffset="64542.089">30319 6508 1955 0,'0'0'249'16,"-3"0"276"-16,3 0-142 15,0 0-225-15,0 0-65 16,0 9-51-16,0 3 5 0,12 2-3 16,6 7-13-1,-3-7-12-15,0 6-7 0,9-2-7 16,-6 7-2-16,0-5-2 16,-3 0-1-16,0-2 2 15,10 3-2-15,-16-1-3 16,6-3 3-16,-3 0-4 15,-3-4-2-15,-3 4-6 16,-6-8-2-16,0 5-5 16,0-2 16-16,-15-1 3 15,-18 5 6-15,2 4-1 16,-8-3-5-16,-9 13-3 0,18-7-99 16,3-6-409-16</inkml:trace>
  <inkml:trace contextRef="#ctx0" brushRef="#br0" timeOffset="69631.436">31239 6476 1946 0,'-15'15'1162'16,"3"-1"-985"-16,-6 4-135 15,3 11-28-15,3 7 3 0,0 4-4 16,-3 1-9-16,8 4 7 15,7-13-11-15,-9-4 0 16,9-9-20-16,-3-8-58 16,3-5-193-16,-6-6-1377 0</inkml:trace>
  <inkml:trace contextRef="#ctx0" brushRef="#br0" timeOffset="70250.919">31043 6511 1963 0,'0'0'656'15,"0"0"31"-15,6 0-590 16,0 0-29-16,3 3-36 0,-6 6-18 16,12 9-4-16,0 5 5 15,9 1-1-15,4 4 0 16,-4 2-6-16,3 5-5 15,-3-7 3-15,0-6-5 16,-3 1-1-16,0-5-20 16,-8-9-31-16,2-7-103 15,-9-2-1065-15</inkml:trace>
  <inkml:trace contextRef="#ctx0" brushRef="#br0" timeOffset="71225.354">31650 6368 2305 0,'-12'0'422'15,"12"0"249"-15,0 0-563 16,0 0-28-16,0 0-26 16,12 0-20-16,0-6-8 15,0-6-10-15,0 4 0 16,9-2-1-16,-9 1-6 16,3 8-7-16,-3 1-1 15,-3 0-1-15,0 0-11 0,6 8-5 16,-9 16-5-1,-6 5-1-15,0 9 1 0,0-1 6 16,0 1 5-16,-21 3 5 16,9-11 5-16,-6-4 1 15,9-9-1-15,3-2 5 16,6-5-1-16,0-4 4 16,0-6-1-16,0 1 3 15,27-1 5-15,6 0 11 16,13 0-10-16,8 0-16 15,30-14-7-15,-8-10-88 16,-28-2-447-16</inkml:trace>
  <inkml:trace contextRef="#ctx0" brushRef="#br0" timeOffset="72396.088">30355 7814 2034 0,'0'2'741'0,"0"4"-259"16,0-4-311-16,0-2-63 16,0 0-41-16,6 0-28 15,6 0-13-15,6 0 1 16,9 0-5-16,6 0-5 15,7 0-5-15,5 0-7 16,3-2-1-16,7-6-4 16,-10 2 0-16,6 0-6 15,-3 2-18-15,10-12-27 16,-13 3-56-16,-15-5-286 0</inkml:trace>
  <inkml:trace contextRef="#ctx0" brushRef="#br0" timeOffset="72741.615">30693 7583 2034 0,'-9'11'758'16,"9"-2"-298"-16,0-7-327 15,0 4-33-15,0 4-45 16,0-5-24-16,21 4 4 16,-3 8-6-16,3-2-11 0,-3 6-4 15,9 0-11-15,-8-1-3 16,-1 0 5-16,-3 3-5 16,0-1-2-16,-12-8 2 15,-3 2 0-15,0-4-3 16,0 7 0-16,0-6 0 15,0 6-3-15,-18 4-12 16,-25 7-14-16,13-7-69 16,-3-6-264-16</inkml:trace>
  <inkml:trace contextRef="#ctx0" brushRef="#br0" timeOffset="78837.291">31336 7772 2437 0,'-6'6'913'15,"6"-2"-749"-15,0-4-111 16,0 0-8-16,9 0-34 16,18 0 3-16,0-10-8 15,3 1-1-15,12-3 7 16,-8 1-3-16,5-4 3 0,-6 4-3 16,3-7-5-1,7 6-4-15,-13-2-7 0,3 8-14 16,-12 0-33-16,0-2-45 15,-6-1-86-15,-15 3-764 0</inkml:trace>
  <inkml:trace contextRef="#ctx0" brushRef="#br0" timeOffset="79027.266">31484 7568 2111 0,'0'0'779'0,"0"2"-365"16,0-2-300-16,0 3-49 0,0-3-43 15,0 6-22-15,0 6-70 16,9 0-43-16,-3-6-480 16</inkml:trace>
  <inkml:trace contextRef="#ctx0" brushRef="#br0" timeOffset="79192.462">31583 7867 2282 0,'0'8'731'0,"0"0"-403"15,0-4-243-15,0-4-85 0,12 0-58 16,-6 0-236-16</inkml:trace>
  <inkml:trace contextRef="#ctx0" brushRef="#br0" timeOffset="80508.618">32129 7422 1934 0,'0'0'217'0,"0"0"95"15,0 0 454-15,0 0-592 16,0 0-77-16,0 0-32 16,0 0-18-16,7-10-8 15,-1 2-8-15,9-2-8 16,-9 2-4-16,6-4-5 16,9 3-5-16,-12 3-3 15,12 5-6-15,-9 1 0 16,3 0-5-16,-6 0-11 15,9 1-6-15,-6 24-3 0,-12-3-4 16,0 15 9-16,0-3 0 16,0 0 0-16,-6 5 13 15,-18-1 7-15,9-9 0 16,-6-5 0-16,15-4 0 16,0-11 3-16,-3 3-3 15,9-10 5-15,0-2 1 16,0 4 4-16,0-4 1 15,9 0 2-15,15 0-3 16,6 0 8-16,13 0-18 16,32-30-10-16,0 1-61 15,-17-6-305-15</inkml:trace>
  <inkml:trace contextRef="#ctx0" brushRef="#br0" timeOffset="96262.884">11488 6947 2869 0,'-3'3'108'16,"3"1"-13"-16,-6 2 216 16,6-5-203-16,0-1-48 15,0 0-30-15,0 0-16 16,0 0-11-16,0 0 7 15,0 0-2-15,6 0 1 16,-6 0 1-16,9 0 0 0,19 0 1 16,-7 4 1-16,15-2 0 15,-3 4-3-15,21-3-6 16,1 1 5-16,2-4-4 16,0 0-4-16,4 0 0 15,-4 2 3-15,3-2-3 16,-11 0 1-16,-1 4-1 15,-6-4 0-15,13 0 0 16,-10 0 3-16,6 0-1 16,-2 0-2-16,-7 0 1 15,0 0-1-15,-3 0 0 16,-9 0 1-16,4 0 1 0,-4 0 1 16,3 0-1-1,3 0 0-15,0 0-1 0,4 0 2 16,-4 0-3-16,12 0 0 15,-6 0 0-15,10 0 0 16,-16-4 1-16,12 2 1 16,-8-2-2-16,-7 4-2 15,9-3 2-15,-9 3 0 16,6-6 2-16,-2 6-2 16,-4 0 1-16,15 0-1 15,-12 0 0-15,7 0 2 16,-4 0-2-16,3 0 0 15,0 0 0-15,4 0 0 16,-7 0 0-16,6 0 2 16,-9 0-1-16,7 0-1 0,-4 0 4 15,-3 0-4-15,-6 0 0 16,19 0 2-16,-10 0 1 16,6 6 2-16,-6-6-1 15,0 0-2-15,16 0 5 16,-19 0-2-16,12 0 0 15,-8 0-1-15,5 0 2 16,-6 0 2-16,6 0-3 16,-5 0-1-16,-1 0-4 15,6 0 2-15,-6 0 0 16,-8 0 3-16,5 0-2 16,6 0 1-16,-9 0-4 15,0 0 8-15,-8 0-4 0,8 0-1 16,-6-6 2-16,-9 4-3 15,9 2-2-15,-9-4 2 16,9 4 2-16,1-1-2 16,-10-3 1-16,9 4-1 15,-9 0-1-15,-6-2-1 16,9 2 0-16,-9 0 2 16,9 0-2-16,-15 0 2 15,3 0-2-15,7-4 0 16,-4 4 4-16,9 0-1 15,-9-3-1-15,9 3-2 16,0 0 5-16,-6 0-3 0,6 0-2 16,-6 0 0-1,-3 0 0-15,-5 0 1 0,8 0-1 16,-9 0 3-16,0 0-3 16,0 0 0-16,-3 0 1 15,6 0 0-15,-3 0-1 16,3-3 0-16,-6 3 2 15,-3 0-1-15,0 0-2 16,0 0 1-16,0 0 0 16,0 0-6-16,0 0-12 15,0 0-15-15,0-5-36 16,9-1-479-16</inkml:trace>
  <inkml:trace contextRef="#ctx0" brushRef="#br0" timeOffset="97012.513">16535 6584 2777 0,'0'0'682'0,"0"0"-620"15,0 0 28-15,0 0-46 16,0 0-7-16,12 0-21 16,9 0-5-16,9 0-2 0,3 0 7 15,28 0-1-15,-4 0-2 16,24-6-1-16,4-3-5 16,21-8-4-16,11 2 3 15,1-2-2-15,0-3 0 16,-7 5-4-16,-17 0 0 15,-13 7 0-15,-23 4-6 16,-7 2-3-16,-18 2-12 16,-12 0-5-16,-8 0-27 15,-13 0-46-15,0 0-94 16,0 0-1054-16</inkml:trace>
  <inkml:trace contextRef="#ctx0" brushRef="#br0" timeOffset="97485.387">17576 6344 3148 0,'0'0'246'0,"0"0"-143"16,0 0-58-16,0 4 2 16,0-4 8-16,0 0-33 15,18 2-6-15,3 6 8 16,0-2-4-16,6 0-5 0,7 0-4 16,-4 1-3-1,6 0-3-15,-3-1-1 0,0 1-2 16,1-1-2-16,-10 6 0 15,-6-4 1-15,3 1-1 16,-12 0 0-16,9-4 0 16,-12 1 0-16,0-2 0 15,-6-2 0-15,0 2 0 16,3-2-3-16,-3 4-1 16,0-3-2-16,0 0 2 15,0 0 4-15,0 6 0 16,-3 2 0-16,-27 7 0 0,0 6 0 15,-6 2-14 1,-25 11-41-16,7-6-47 0,18-9-500 0</inkml:trace>
  <inkml:trace contextRef="#ctx0" brushRef="#br0" timeOffset="98974.215">18503 5808 3295 0,'0'0'152'0,"0"0"-40"0,0 0-65 15,0 4-28-15,0 25-8 16,0 11 1-16,0 19 0 16,0 9 9-16,21 0-6 15,-9-5-4-15,9-4 2 16,0-7-5-16,-6-7-5 16,0-8-1-16,0-5-1 15,-12-13-1-15,6-1 2 16,-9-7-2-16,6-6-13 15,-6-1-25-15,0-4-62 16,0-9-79-16,0-13-810 0</inkml:trace>
  <inkml:trace contextRef="#ctx0" brushRef="#br0" timeOffset="99816.208">18816 6076 2052 0,'0'0'1224'0,"0"0"-1125"16,0 0-18-16,0 0-52 15,0 0 10-15,0 0-25 16,0 11-10-16,0 15 6 16,0 0 6-16,9 6 8 15,-2 3-4-15,5 3 1 16,0-5-8-16,9-4-5 16,-9-5-8-16,9-6 4 15,-9-2-4-15,0-10-5 16,6-2-6-16,-3-4-6 15,0 0 5-15,4-10 7 0,-4-16-5 16,3-6 1-16,-9-3 0 16,-3-3 0-16,-6 3 9 15,0 3 4-15,0 3 6 16,0 8 5-16,0 9 6 16,0 4-2-16,0 8-4 15,0-6-5-15,0 6-6 16,0 0-1-16,0 0-2 15,0 0-1-15,0 0-1 16,0 0-2-16,0 14 2 16,0 7-1-16,0-3 2 15,15 8 0-15,-6 0 0 16,3 1 0-16,-6-1 0 0,6-3 0 16,-9-3-16-16,15-1-21 15,6-7-10-15,-8-11-68 16,2-1-304-16</inkml:trace>
  <inkml:trace contextRef="#ctx0" brushRef="#br0" timeOffset="100214.154">19272 6090 3215 0,'0'0'177'0,"0"0"-81"15,0 0-65-15,0 12-21 0,0-1 5 16,12 7-4 0,-3 0-7-16,-3 2 1 0,6 0-2 15,-9-3-3-15,9 1-8 16,-12-5-20-16,0 0-29 15,0-10-112-15,0-3-1400 0</inkml:trace>
  <inkml:trace contextRef="#ctx0" brushRef="#br0" timeOffset="100411.318">19167 5777 3220 0,'0'0'240'16,"0"0"-177"-16,0 0-46 15,0 0-17-15,0 0-65 0,21 17-64 16,-6-3-617-16</inkml:trace>
  <inkml:trace contextRef="#ctx0" brushRef="#br0" timeOffset="101546.027">18835 6748 3206 0,'0'0'170'0,"0"0"-69"15,0 0-66-15,0 0 2 16,0 12-21-16,0 15-6 16,0 7 14-16,0 7 8 15,0 3-1-15,0-3-12 16,0-6-4-16,9-5-11 16,3-8-2-16,9-10 1 15,-3-5-3-15,9-7 0 16,0 0-3-16,-3 0-4 15,-3-27-5-15,1-5-8 16,-13-6 0-16,-9-3-4 16,0-6-2-16,0 0 14 15,-24 13 12-15,-4 4 3 0,-11 13-3 16,3 5-3-16,-12 12-27 16,2 0-73-16,13 0-169 0</inkml:trace>
  <inkml:trace contextRef="#ctx0" brushRef="#br0" timeOffset="102354.879">19164 6742 2989 0,'0'0'244'15,"0"0"-81"-15,0 0-75 16,0 0-22-16,3 0-21 16,6 0-11-16,-3 0-14 15,6 0-9-15,9 0-5 16,-3 4 3-16,-3 12-6 15,3 9-3-15,0-2 1 16,-3 3-1-16,-3 0 0 16,-9-2 0-16,9-10-10 15,-12 1 0-15,0-9-9 16,0-4 6-16,0-2 5 0,-12 0 8 16,9 0 3-1,-9-14 0-15,-3-9-3 0,15-13-8 16,-6 2-6-1,6-1-10-15,0 2 2 0,0-6-15 16,15 13-49-16,-3 4-163 0</inkml:trace>
  <inkml:trace contextRef="#ctx0" brushRef="#br0" timeOffset="102764.967">19547 6681 3175 0,'0'0'205'16,"0"0"-85"-16,0 0-70 16,0 0-5-16,0 0-19 0,0 2-6 15,0 14-1-15,0 5 8 16,6 5-8-16,6 2-9 15,-3 2-5-15,0 2-4 16,0-6 2-16,-3-2-3 16,0-10-10-16,-6 1-16 15,0-9-31-15,0-6-49 16,0 0-120-16</inkml:trace>
  <inkml:trace contextRef="#ctx0" brushRef="#br0" timeOffset="102954.326">19499 6464 3027 0,'0'4'411'0,"0"-4"-375"15,0 0-36-15,0 2-8 16,0-2-39-16,9 6-102 15,-3-6-1150-15</inkml:trace>
  <inkml:trace contextRef="#ctx0" brushRef="#br0" timeOffset="103975.997">19707 5546 3279 0,'0'-16'140'16,"0"6"-36"-16,0-6-55 16,15 1 4-16,6-2-33 15,0 0-12-15,21 2 0 16,-2 3 2-16,2 6 6 15,0 6-6-15,-3 0-6 16,-2 13-4-16,-10 21-11 16,0 17-4-16,-15 3-8 0,-12 11-6 15,0 5 10 1,0 12 11-16,-30-3 4 16,-9 3 4-16,-7-11 3 0,13-7-3 15,-3-12 6-15,15-7 0 16,6-13 0-16,9-5-3 15,6-11 1-15,0 4-4 16,21-8 6-16,0 3-4 16,15-5 4-16,-3-9-6 15,7 4-9-15,-10-5-8 16,-3 0 8-16,-9 0 6 16,-9 0 3-16,-3 0 13 15,-6 0 16-15,0 0-9 0,0 0-8 16,0 0-12-1,0 0 0-15,0 10 0 16,0 8-2-16,18 8 2 16,0 15 0-16,3 0 0 0,7 9 0 15,-4 0 2 1,3 6 1-16,-3-1 0 0,-3 2 0 16,0-2-3-16,-15-3 1 15,-6-8-1-15,0-3 0 16,0-12 0-16,-18-3 2 15,-30-5-2-15,-3-3-52 16,5-16-243-16</inkml:trace>
  <inkml:trace contextRef="#ctx0" brushRef="#br0" timeOffset="107081.573">14126 7997 3048 0,'0'0'271'16,"0"0"-166"-16,0 0-31 15,0 0-13-15,0 0 2 16,0 0-17-16,0 0-23 0,0 0-7 15,0 0-2-15,0 0 2 16,0 0-4-16,0 0-3 16,3 0-3-16,15 0-2 15,6 6-1-15,10 0 3 16,8 0-1-16,12 9-4 16,13-6 5-16,5 2 0 15,-2 1-3-15,8 1 0 16,-6 0-3-16,7-4 0 15,-7 1 1-15,4 0 3 16,2 0-3-16,1-4 1 16,5 0 0-16,-2 2-2 15,-1-6 0-15,-11 3 1 16,11-4-1-16,-18 5 0 16,1 0 0-16,-7 1 2 0,4-1-2 15,-7-4 2-15,3-2-2 16,-5 4 2-16,-1-4 1 15,-9 0-3-15,-3 0 2 16,-14 0-1-16,-16 0 1 16,15 0-1-16,-18 0 3 15,-6 0-4-15,3 0 4 16,-3 0-2-16,0 0-2 16,0 0 0-16,9 0-1 15,0 0 1-15,-3 0-7 0,-3 0-5 16,6 0-24-1,-3-4-67-15,0-13-412 0</inkml:trace>
  <inkml:trace contextRef="#ctx0" brushRef="#br0" timeOffset="108044.038">17036 7822 2092 0,'0'0'243'0,"-6"0"180"16,6 0 33-16,0 0-310 16,0 2-46-16,0 3-41 15,6 1-29-15,6 1-7 16,15 8 1-16,-6 3-6 16,12 2 8-16,16 9-6 15,2 1 3-15,9 5 1 16,13 3-10-16,11 0-3 15,7 4 1-15,8 0-7 16,19-3 3-16,15 0-3 0,3-1-2 16,15-7 6-1,-10-1-3-15,16-1-1 16,-21-6-3-16,-3 0-2 0,-18 4 0 16,-19-3 0-16,-5-2 0 15,-16-1-3-15,-11-3 2 16,-4 2 2-16,-18-6 1 15,7 2-2-15,-10-7 2 16,-9-3-2-16,0 1 0 16,0-2-1-16,-18-5 0 15,6 0-3-15,-18 0-1 16,0 0-9-16,0 0-15 16,0 0-33-16,0-12-79 0,0-7-568 15</inkml:trace>
  <inkml:trace contextRef="#ctx0" brushRef="#br0" timeOffset="108459.497">19254 8328 3321 0,'0'0'170'15,"0"0"-99"-15,0 0-33 16,0 0 7-16,0 0-11 16,0 0-21-16,0 0-4 15,3 0-4-15,12 0 3 16,-3 12 1-16,3 6 0 16,12 2-3-16,-5 3-1 0,5 4-2 15,0 3-1 1,3-3-2-16,3 1 2 0,-6-4-1 15,-5-2-1-15,-1-3 0 16,-3 1 0-16,-15-2 0 16,6-9 0-16,0 2-4 15,-9-2 1-15,0-1-2 16,-9 3 3-16,-21 8 2 16,-13 1 6-16,-17 7-3 15,0-7-3-15,-7 3-10 0,-5 2-26 16,15-12-51-16,14-4-176 15</inkml:trace>
  <inkml:trace contextRef="#ctx0" brushRef="#br0" timeOffset="109675.197">20048 8143 1861 0,'0'11'1501'16,"0"0"-1416"-16,0 12-62 15,0 12 0-15,6 13 20 16,0 7-14-16,6 9-12 0,3 0 0 16,-9 0 4-1,-6-8-12-15,0-5-1 0,0-13-8 16,0-12-6-16,0-6-26 16,0-20-22-16,0 0-71 15,-6 0-166-15</inkml:trace>
  <inkml:trace contextRef="#ctx0" brushRef="#br0" timeOffset="110727.208">20033 8135 1870 0,'0'0'1201'16,"-6"0"-912"-16,6 0-175 0,0 12-66 16,0 6-30-16,0 10 5 15,15 13 2-15,-3 1-3 16,6 2-10-16,3-3-4 15,-3-7-4-15,-6-7-1 16,-3-7-3-16,-3-8 1 16,0-6-1-16,0-6 0 15,0 0 0-15,4-8 5 16,8-27-3-16,-6-15-2 16,6-9-10-16,3 4 4 15,0 0 2-15,-9 12 4 16,-3 15 0-16,3 16 6 15,-12 6 1-15,6 6-7 0,0 8-13 16,-3 29 13 0,12 11 1-16,-5 10 10 0,-1 8-4 15,6 1 2 1,-9 0-1-16,0-9-3 0,15-7 1 16,-15-14 0-16,6-11 1 15,-3-7-3-15,-3-11 0 16,-3-4-4-16,12-3-3 15,-9-1-4-15,6 0 7 16,9 0 3-16,1 0-3 16,2-13 6-16,0-11-3 15,-3-5-2-15,0-4-1 16,-6 1 1-16,3-2-1 16,-12 3-1-16,-6 5-2 15,0 3 3-15,0 5 3 0,0 12 4 16,0 4-3-16,-15 2-4 15,3 0-1-15,-15 7-1 16,15 21-2-16,-6 12 4 16,12-1 2-16,-3 7-2 15,9-8-4-15,0-4-4 16,9-8 1-16,9-13 3 16,0 0 1-16,12-10-1 15,3-3 4-15,4 0-2 16,-16-9-3-16,12-17-1 15,-9-7 0-15,-12 5 6 16,0 1 3-16,-12 7 16 0,6 10 4 16,-6 8-7-1,0 2-8-15,0 0-8 16,0 0-6-16,6 20 1 0,3 9 4 16,-3 3 1-16,0-2 0 15,3-3 2-15,10-4-1 16,-13-6-1-16,-3-8-4 15,12-3-9-15,-9-6 0 16,-6 0 11-16,15-9-2 16,3-23 4-16,-3-13-9 15,-3 4 3-15,6 3 2 16,-3 3 4-16,-12 18 0 16,12 2 0-16,-9 15 0 15,-6 0-4-15,13 0-5 16,-13 0-8-16,15 13 10 0,-9-1 1 15,0-5 6-15,-6 6 1 16,3-7-1-16,9-6 3 16,-6 0 0-16,3 0 0 15,6 0 3-15,3-4 3 16,3-14-6-16,0 10-3 16,-9 2 0-16,10 6 3 15,-13 0-3-15,6 4-2 16,-3 22 2-16,9 2 3 15,-9-2-3-15,15-13-9 16,-9-7-42-16,-3-6-153 0</inkml:trace>
  <inkml:trace contextRef="#ctx0" brushRef="#br0" timeOffset="111277.702">21711 8202 2305 0,'0'0'1225'16,"0"0"-1135"-16,0 4-56 15,-3 22-21-15,3 7 3 16,0 13 6-16,0 10-7 16,0-1-9-16,3-3-4 15,18-13 0-15,0-9 4 16,-3-14-3-16,3-12 2 0,3-4 1 16,4-6-2-16,-7-36-4 15,3-5-2-15,-12-8-6 16,-6-3 0-16,-6-1 4 15,-6 7 4-15,-30 6 0 16,6 15 0-16,-13 18-9 16,4 13-15-16,-6 0-29 15,6 28-32-15,11 10-80 16,7-3-621-16</inkml:trace>
  <inkml:trace contextRef="#ctx0" brushRef="#br0" timeOffset="111944.404">21822 8328 2517 0,'10'4'849'0,"2"-2"-699"0,0-2-79 16,15 0-26-16,-3 4-10 15,9 2-11-15,0 5-12 16,7 3-5-16,-10 7-4 16,-3 0-3-16,-6-4 0 15,-12 3 1-15,-3-8 1 16,3 2-2-16,-9-2 0 15,0-3-1-15,0-5 1 16,0-2 1-16,0-2 1 16,0 0 5-16,0 0 4 15,0-21-9-15,0-7-2 16,9-5-8-16,0 4-2 0,12 0-7 16,1 8-13-16,-7 7-2 15,15 8-15-15,-3 0-11 16,-3 6-23-16,9 0-29 15,-5 0 29-15,2 0-2 16,-3 0-33-16,0 0 116 16,-12-9 25-16,0-5 90 15,0-4-1-15,-15 0-13 16,0 3-21-16,0 7-18 16,0 3-5-16,0 5-30 15,-21 0-16-15,-3 0-11 16,-3 20 8-16,-6 9-4 15,9 0 0-15,5 0-4 0,10-2 0 16,9-10 0-16,0-8-6 16,0-6-7-16,9-3 13 15,19 0 4-15,5-3-1 16,-3-15 0-16,-3 7-2 16,-12 8-1-16,12 3 1 15,-11 3-1-15,2 39 0 16,6 16 4-16,-9 11-4 15,3 8 4-15,-18-1-4 16,6-9 1-16,-6-10 1 16,0-11-1-16,-21-14 4 15,-9-15-1-15,-10-11 15 16,1-6 3-16,0-8-8 16,6-31 2-16,21-10-6 0,12-16-10 15,18-43-15-15,36 15-39 16,3 8-107-16</inkml:trace>
  <inkml:trace contextRef="#ctx0" brushRef="#br0" timeOffset="114476.792">20854 9215 2004 0,'0'0'213'15,"0"0"763"-15,-9 0-816 16,9 0-51-16,0 0-39 16,0 0-26-16,0 0-7 15,0 0-15-15,0 14-17 16,0 17-5-16,0 10 3 0,0 11 9 15,-3 12-6 1,3 9 4-16,0-3-3 0,0 2-3 16,0-5-4-16,0-18 1 15,0-5 2 1,0-15 0-16,0-14-2 0,0-4 1 16,0-7 1-16,0-4-1 15,0 0-1-15,3-10 5 16,12-19-6-16,-3-5-9 15,15-2-2-15,-6 5 5 16,12 0-2-16,-9 11-10 16,10 6-3-16,-7 10-1 15,-3 4-8-15,-3 0-4 16,-9 16 0-16,-12 10 7 16,0 2 14-16,0 5 13 0,-12 0 1 15,-27-5 6-15,-9-4-3 16,11-1-4-16,-8-5-41 15,-3-18-52-15,18 0-113 16,2 0-783-16</inkml:trace>
  <inkml:trace contextRef="#ctx0" brushRef="#br0" timeOffset="115061.405">21267 9552 2092 0,'0'0'249'0,"0"0"442"16,0 0-376-16,0 6-192 15,0-6-49-15,0 2-32 16,0-2-18-16,0 3-15 15,0 3-6-15,0 6 0 16,0 2-3-16,0 11 6 16,0 3-1-16,0 8 8 15,0 5-3-15,0-7-2 16,0 2-2-16,9-7-6 16,6-6 1-16,-3-8-1 15,0-6-9-15,4-9-1 16,-4 0 0-16,-3-9 10 0,15-17 0 15,-6-9-9-15,-6-3-2 16,-6 0 2-16,3 3 9 16,-9 11 1-16,0 4 10 15,0 12 1-15,0 8-5 16,0 0-7-16,0 0-13 16,0 20 9-16,0 21 1 15,0 2 3-15,-15 16 2 16,15 5-2-16,-12 9 3 15,3-6-3-15,0-2-2 0,0-6 1 16,-6-10 1 0,6-14 0-16,-3-11 0 0,-10-10-1 15,4-11-2-15,-12-3 2 16,-6 0-15-16,-3-23-32 16,-4-12-27-16,-5-26-52 15,6 8-115-15,27 1-840 0</inkml:trace>
  <inkml:trace contextRef="#ctx0" brushRef="#br0" timeOffset="115373.303">21566 9183 2341 0,'-3'3'510'16,"-3"26"-54"-16,6 16-362 15,-12 14-25-15,12 3-18 16,0 10-17-16,0 3-17 15,0-4-5-15,0-4-12 16,0-16 0-16,0-9-13 16,0-23-52-16,0-8-117 0,0-11-2542 15</inkml:trace>
  <inkml:trace contextRef="#ctx0" brushRef="#br0" timeOffset="115515.242">21454 9502 2292 0,'0'3'283'0,"0"6"398"16,6-1-619-16,34-2-13 15,23-6-49-15,0 0-34 16,-8 0-614-16</inkml:trace>
  <inkml:trace contextRef="#ctx0" brushRef="#br0" timeOffset="115844.406">21614 9801 2253 0,'-12'17'632'15,"12"-8"-268"-15,0 0-248 16,0-4-23-16,12-5-35 16,15 0-7-16,1 0-17 15,11-20-19-15,-3-6-15 16,-6-10-8-16,6-4-4 15,-24 1-13-15,1 7 4 16,-13 5 21-16,0 13 5 16,0 2 25-16,-13 12-19 15,-8 0-5-15,12 12-6 0,-12 20 0 16,9 7 0-16,6 8 4 16,6-9-4-16,0-3 0 15,12-9-6-15,21-14-1 16,31-12-22-16,-1 0-37 15,-6-15-190-15</inkml:trace>
  <inkml:trace contextRef="#ctx0" brushRef="#br0" timeOffset="116476.423">22390 9171 2092 0,'-6'0'1159'0,"6"0"-947"0,-9 0-140 16,9 15-21 0,0 12-24-16,-6 10 3 0,6 21 8 15,-6 15-13-15,0 13-4 16,0 7-4-16,-3 1-6 16,0 5-3-16,0-7-2 15,-4-8-4-15,1-14-1 16,6-11-1-16,-9-19-11 15,9-9-11-15,6-23-28 16,0-8-67-16,0 0-321 0</inkml:trace>
  <inkml:trace contextRef="#ctx0" brushRef="#br0" timeOffset="116993.899">22556 9467 2783 0,'-6'0'684'16,"6"0"-570"-16,0 0-78 15,0 14-17-15,0 7-14 16,15 11 15-16,3 3-3 16,-3 6-7-16,0-3-3 15,9-6-5-15,-21-6-2 16,13-5 2-16,-10-11-1 15,3-5-1-15,-9-2-3 16,3-3-2-16,6 0 5 16,-3 0 4-16,15-8 2 0,-9-23-5 15,6-1-1-15,6-10-5 16,3-1-5-16,-12 6-13 16,-3-1 13-16,4 14 6 15,-10 4 3-15,0 11 1 16,-6 9 0-16,6 0-7 15,-3 9-16-15,12 23 12 16,-3 6 10-16,3 9 1 16,3-8 0-16,-3-5 1 15,-6-10 2-15,6-9-1 16,-6-14 13-16,0-1 20 16,0 0 11-16,-2-20-23 0,5-8-13 15,3-8-4-15,-9-1-6 16,0-5-1-16,-3 7 1 15,-3 0-13-15,0 6-9 16,0-1-29-16,0 8-62 16,0 4-600-16</inkml:trace>
  <inkml:trace contextRef="#ctx0" brushRef="#br0" timeOffset="117279.032">23090 9511 2177 0,'0'10'1260'0,"0"3"-1181"0,0 7-55 16,9 5-1-16,3 3 16 16,9 3-18-16,0-11-5 15,7-4-12-15,-7-4 1 16,-9-8 1-16,3-4 2 15,-3 0-3-15,-9 0 6 16,9-24-11-16,-12-4-1 16,0-11-12-16,0 3 1 15,-15 1-18-15,-15 0-13 16,-28 3-43-16,10 9-66 16,6 5-528-16</inkml:trace>
  <inkml:trace contextRef="#ctx0" brushRef="#br0" timeOffset="117594.026">23271 9335 2583 0,'0'9'808'16,"0"2"-677"-16,9 2-66 15,6 6-28-15,9 8-11 16,10 8 1-16,-1 6-9 15,0-3-11-15,-3-3-5 16,-9-5 1-16,-15-3-3 16,3-9 0-16,-9-10 0 0,0-6-2 15,0-2 2-15,0 0 3 16,0 0 4-16,0-2 6 16,0-18-10-16,-9-11-3 15,9-1-5-15,-6 3-13 16,6 0-8-16,0 9-19 15,6 2-16-15,3 4-57 16,16 8-276-16</inkml:trace>
  <inkml:trace contextRef="#ctx0" brushRef="#br0" timeOffset="118060.017">23742 9461 3027 0,'0'0'331'0,"0"0"-204"15,0-6-44-15,0 4-35 16,0 2-19-16,0 0-22 16,-6 2-7-16,-12 22 5 15,3 2-5-15,-3 6 2 16,-6 0-1-16,21 0 1 16,3-1-2-16,0-9 0 15,0-8-5-15,0-4 5 16,21-10 0-16,-6 0 6 15,12-4-1-15,6-28-1 16,-6-11-4-16,3-7-5 16,-5-9 0-16,-7-11-1 0,-12 3-2 15,-6-10 8 1,0 4 2-16,0 0 5 0,-21 5 8 16,9 16 1-16,-4 12 6 15,7 16-3-15,9 13-5 16,0 11-8-16,0 0-4 15,0 2-2-15,0 33-2 16,0 21 1-16,0 11 1 16,0 15 0-16,0 5 1 15,9-1 2-15,7-13 0 16,2-3-3-16,-3-14-9 16,6-12-13-16,9-11-29 0,-6-11-30 15,-3-12-183-15</inkml:trace>
  <inkml:trace contextRef="#ctx0" brushRef="#br0" timeOffset="120293.031">21669 10140 2373 0,'-13'0'55'0,"7"0"319"16,6 0 200-16,0 6-493 16,0 3-19-16,0 2-29 15,0 7-13-15,0 14 8 0,6 15-3 16,19 6-3-16,2 12-6 15,3 4 1-15,15 4-2 16,16-6-2-16,2-2-1 16,9-10-8-16,7-7 2 15,-4-17-6-15,7-6-2 16,-16-18-15-16,28-7-19 16,-22 0-51-16,-11-7-123 0</inkml:trace>
  <inkml:trace contextRef="#ctx0" brushRef="#br0" timeOffset="120598.978">22447 10460 2583 0,'-15'8'753'15,"15"-2"-598"-15,0 9-108 16,0-2-25-16,0 12 3 15,9 4 12-15,12 9-14 16,3 3-14-16,4-1-2 16,5-1-5-16,-15 0 2 15,9-7-1-15,-15-3-3 16,-3-6 0-16,-9-6 3 16,0 1-3-16,0-3-3 15,-3 2-3-15,-24 6-3 16,-9-2 2-16,-9 5-8 15,-10 0-20-15,4 1-11 0,12-4-59 16,21-14-416-16</inkml:trace>
  <inkml:trace contextRef="#ctx0" brushRef="#br0" timeOffset="121226.792">23241 10585 1521 0,'-6'21'1931'0,"6"-1"-1806"15,-6 15-90-15,6 12-4 16,0 8-7-16,0 8 0 15,0 0-13-15,0 2-6 16,0-15-2-16,0-9 0 16,0-13-3-16,0-16 2 15,0-5 1-15,0-7-3 16,0 0 2-16,0-26 2 16,-6-19-4-16,6-16-9 15,0-12 0-15,0 0 2 16,0-5 4-16,0 17 3 0,0 18 0 15,0 17 4 1,0 10 2-16,0 16-6 0,6 0-2 16,0 16-2-16,0 21 1 15,9 10-1-15,-9-1 4 16,0 4 0-16,6-5 3 16,-12-7-2-16,15-12-2 15,-9-11 1-15,-6-12 0 16,3-3 4-16,12 0 2 15,7-24 0-15,-4-13-6 16,9-8-4-16,-3-8-3 16,3 4 3-16,-12 12 4 15,9 10 0-15,-15 9 0 16,1 12 5-16,-10 6-5 16,9 0-3-16,-3 29-5 0,-6 15 8 15,12 2-1-15,-12 7 1 16,0 4-8-16,0-8-22 15,0 1-37-15,0-12-109 16,0-15-568-16</inkml:trace>
  <inkml:trace contextRef="#ctx0" brushRef="#br0" timeOffset="121724.172">23736 10690 2474 0,'-15'6'537'0,"15"6"-174"16,0 2-286-16,-3 6-23 16,3 7-10-16,0 11 10 15,0 1-28-15,0 4-11 16,0 7-6-16,0-6-5 15,0-3-4-15,0-6-35 0,0-6-51 16,0-13-136-16</inkml:trace>
  <inkml:trace contextRef="#ctx0" brushRef="#br0" timeOffset="122161.255">23920 10661 2936 0,'0'14'527'0,"0"11"-471"15,0 9-2-15,0 13-2 16,0 3-12-16,0 8-21 16,0-2-9-16,0-1-3 15,0-8-1-15,0-9-4 0,0-9-1 16,0-9 0-16,0-9-1 15,0-11-3-15,0 0 3 16,0-11 0-16,0-23-1 16,0-13 1-16,0-12-8 15,0-4 5-15,0-2 2 16,0 0-1-16,15 17 1 16,6 3 1-16,0 16-8 15,13 11 8-15,-10 9-6 16,3 9-2-16,-15 0-10 15,3 16-6-15,-9 12 3 16,-6 4 11-16,0 7 10 0,-6 1 2 16,-15-5 5-16,-12 1-2 15,9-10-5-15,-4-5-10 16,16-13-42-16,-3-8-159 0</inkml:trace>
  <inkml:trace contextRef="#ctx0" brushRef="#br0" timeOffset="122482.047">24379 10602 2125 0,'0'0'1381'16,"0"-6"-1305"-16,0 6-44 15,-18 0-19-15,0 0-8 16,-10 24 0-16,7 5-3 0,3 6 2 15,0 1 3-15,9-2-1 16,9-3-6-16,0-2 5 16,0-3 0-16,12-7-3 15,15 6 8-15,0 1-3 16,1-3-4-16,-10 1 0 16,0-4-3-16,-9-3-3 15,-3 1 3-15,-6-6-3 16,-15-1 3-16,-15 1 0 15,-16-6 0-15,-14-3-12 16,-12-3-32-16,11-15-73 16,25-14-1034-16</inkml:trace>
  <inkml:trace contextRef="#ctx0" brushRef="#br0" timeOffset="131512.163">23163 11498 138 0,'0'0'1804'0,"0"0"-1431"16,-10 0 570-16,7 0-786 15,3 4-85-15,0-3-22 16,0 5-20-16,0 3-18 0,0 7-8 16,0 6 5-1,0 8-3-15,0 5-6 0,3 6 9 16,-3-3-1-16,10-3 2 16,-10-2-10-16,0-7 12 15,15-5 1-15,-12-10-5 16,12 0 7-16,12-5 5 15,12-6-4-15,3 0-5 16,25 0 3-16,14 0-5 16,16 4-9-16,12-2 0 15,14 11 2-15,40-6 2 16,46 8-4-16,71 2 2 16,19 2-2-16,-12-5 5 15,-34 0-1-15,-72-1 1 16,-54-1-4-16,-39-5-1 0,-25 0-9 15,-6-1-6-15,1-3 3 16,-13 0-10-16,-24-3 2 16,-3 0-15-16,-9 0-17 15,-9-9-63-15,0-12-419 0</inkml:trace>
  <inkml:trace contextRef="#ctx0" brushRef="#br0" timeOffset="131843.657">25520 11691 2008 0,'0'-3'1518'16,"0"0"-1430"-16,0 3-45 0,0 0-10 15,3 0-12-15,24 0-17 16,21 6 4-16,-6 18-1 15,13-1-4-15,-10 7-3 16,0 4 0-16,-11-2-2 16,-4 1 0-16,-9-5 2 15,-15 3 0-15,0-3-5 16,-6 2 5-16,0 2 1 16,-12 0 5-16,-21 3-2 15,-4 7-1-15,-11-5 1 16,-6 1-4-16,-7 3 0 15,-32 5-27-15,17-3-47 0,16-21-187 16</inkml:trace>
  <inkml:trace contextRef="#ctx0" brushRef="#br0" timeOffset="138112.251">26866 10910 2534 0,'-6'0'894'16,"6"0"-747"-16,-6-4-98 15,6-1 4-15,0 2-5 16,0 0-17-16,0 3-10 16,0 0-16-16,0 0 0 15,0 0-2-15,0 0 1 16,0 0-4-16,0 0 0 0,0 6 0 16,0 24-4-16,0 16 4 15,0 18 5-15,-15 9-2 16,9 6-3-16,0 4 6 15,0-10-6-15,-3-5 0 16,5-5 4-16,-2-9-2 16,-3-7-2-16,9-13 2 15,0-7-1-15,0-10-1 16,0-11 2-16,0-3-1 16,0-3 0-16,0 0 8 15,19 0-7-15,17 0 5 16,9 0-4-16,0 0-3 15,10 0-7-15,8 0-14 16,6 0-23-16,-2 0-75 16,-22-3-273-16</inkml:trace>
  <inkml:trace contextRef="#ctx0" brushRef="#br0" timeOffset="140880.6">27376 11225 2144 0,'0'0'197'0,"0"0"630"16,0 0-533-16,-3 0-185 15,3 0-43-15,0 0-20 16,0 0-11-16,0 0-11 16,0 0-11-16,0 0-5 15,0 0-6-15,0 0 1 16,0 0-3-16,0 0-2 16,0 6 1-16,0 24-4 15,3 8 5-15,15 9 3 16,-6 3-3-16,0-3 0 15,3-4 1-15,-6-7-1 16,6-10 0-16,-9-11 1 16,0-3-1-16,4-11 0 0,-10-1-1 15,6 0 1-15,6 0 4 16,0-7 2-16,3-18 2 16,9-10-6-16,-3-4 0 15,6-1-2-15,-9 2 0 16,0 10 0-16,-2 7 0 15,-13 12 0-15,6 9 0 16,-3 0-4-16,6 0-12 16,3 24 9-16,0 14 4 15,9-1 3-15,-6 1-2 16,0-6 1-16,9-7 1 16,-11-11 0-16,-1-12 0 15,9-2 2-15,-6 0 5 0,0-22 0 16,3-17-7-16,-6-11-1 15,9-8 1-15,-12-6-7 16,-6-7-6-16,3-2-6 16,-9-16-22-16,0 15-42 15,0 18-201-15</inkml:trace>
  <inkml:trace contextRef="#ctx0" brushRef="#br0" timeOffset="141728.149">28589 10635 2023 0,'0'0'190'0,"0"0"846"16,0-3-909-16,0-6-37 15,0 3-14-15,0 3-22 16,0 3-10-16,0 0-22 0,0 9-14 16,0 31-8-16,0 25 10 15,-12 23-2-15,0 23 4 16,-15 9-3 0,0 0-2-16,3 0-1 0,-10-9-3 15,7-17 1-15,0-11-4 16,9-16 0-16,0-18-5 15,12-13-39-15,6-25-45 16,0-5-118-16,0-6-2141 0</inkml:trace>
  <inkml:trace contextRef="#ctx0" brushRef="#br0" timeOffset="142142.546">29120 11000 2783 0,'0'-2'549'15,"0"-2"-411"-15,0 2-83 16,-3-2 21-16,-9 4-32 16,-15 0-31-16,0 4-10 15,-3 19 1-15,-3 7-2 16,5 4-1-16,4-2-1 15,9 3 0-15,9-4 0 16,6 1-15-16,0-1 14 0,0 5-3 16,21-4 2-16,3 0 2 15,10 0 4 1,-7 0-4-16,9-3 3 0,-9-5-2 16,-6-6-1-16,-9-1-6 15,-12-7 0-15,0-3 1 16,0-4-4-16,-6 1 4 15,-21-2 5-15,-6-2 0 16,3 0-2-16,-9 0-9 16,5-6-13-16,22-36-32 15,-3 5-102-15,9 0-685 16</inkml:trace>
  <inkml:trace contextRef="#ctx0" brushRef="#br0" timeOffset="142749.108">29410 10801 2361 0,'0'0'87'15,"0"0"594"-15,0 6-435 16,0 7-174-16,0 7-27 15,0-1-2-15,0 17 0 16,0 2-8-16,0 0-5 0,0 10-5 16,0-6-6-16,0 8 4 15,0 1-8-15,0-8-4 16,6 3 2-16,-6-10-6 16,3-4-3-16,-3-5-1 15,9-9-2-15,0-4 5 16,-9-8-3-16,6 2 1 15,-6-8 0-15,0 0-2 16,3 0 1-16,6 0 0 16,-3 0 3-16,0 0-1 15,7-17 7-15,8-12-6 16,6-6-3-16,-3-6-3 16,9-4 0-16,-12 8 0 0,0-5 1 15,4 14-1-15,-16 10 0 16,6 6-3-16,-15 12 3 15,12 0-4-15,3 12-7 16,-3 22 1-16,9 5 9 16,-12 8 1-16,21-10 4 15,-12-1-4-15,10-6 0 16,-13-10 2-16,9-11-3 16,-6-6 2-16,-6-3 3 15,9 0 4-15,-6-30 0 16,9-10-8-16,-6-16 0 15,-2-6-1-15,-4-11 0 16,-6 3-7-16,-6 8 2 0,0 10-14 16,0 20-39-1,0 8-299-15</inkml:trace>
  <inkml:trace contextRef="#ctx0" brushRef="#br0" timeOffset="150292.889">27068 12188 2197 0,'0'0'199'0,"-6"0"85"16,6 0 329-16,0 0-490 15,0 0-43-15,0 0-13 16,0 0-20-16,0 0-7 15,0 0-13-15,0 4-9 16,0-2-5-16,0 4-5 16,0 8-7-16,-6 7-1 15,-3 21 0-15,-3 1 2 16,-3 15 1-16,3 2-1 16,-3 1 1-16,9-3-2 15,-4-4-1-15,4-10 3 16,6-9 0-16,-12-9 0 15,12-9 0-15,0-5 2 0,0-9-5 16,0-3 0-16,18 0 0 16,7 0 2-16,20 0 6 15,3 0-3-15,10 0-5 16,-10 0-11-16,27-9-21 16,-23 0-50-16,-7 3-205 0</inkml:trace>
  <inkml:trace contextRef="#ctx0" brushRef="#br0" timeOffset="151145.459">27548 12171 2067 0,'0'0'196'16,"0"0"575"-16,0-3-549 15,0-3-117-15,0 4-2 16,0-2-27-16,0 4-14 16,0 0-31-16,0 0-15 15,-6 4-10-15,0 24-5 16,-3 10 11-16,6 13-6 15,-3 2 0-15,-12-6-3 16,15 2 6-16,-3-9-6 16,6-1-2-16,-6-6 4 15,6-17-5-15,0 2 0 16,0-10 0-16,0-4 3 0,0-2-2 16,0-2 2-16,0 0-3 15,-6 0 0-15,6 0 0 16,0 0 6-16,0 0-6 15,0 0 0-15,0 0 0 16,0 0 2-16,0 0 2 16,0 0-4-16,0 0 0 15,0 0-1-15,0 0 1 16,0 0-2-16,0 0 2 16,0 0 0-16,0 0 0 15,0 0 0-15,0 0 0 16,0 0 3-16,0 0-3 15,0 0 1-15,0-16-1 16,0-5 0-16,6-3 0 0,6 4 0 16,0-4 0-16,6 1 1 15,12 3 1 1,-6 5-2-16,9 3 0 0,1 9-4 16,-10 3 1-16,9 0-8 15,-12 0-3-15,-9 21-2 16,-9 5-5-16,-3 4 9 15,0-2-2-15,-3 3 5 16,-30-5 6-16,-12 0 2 16,-13-10 0-16,4 2-15 15,3-11-15-15,11-7-53 16,19-4-58-16,18-25-795 0</inkml:trace>
  <inkml:trace contextRef="#ctx0" brushRef="#br0" timeOffset="151710.297">28426 12160 2321 0,'-6'22'1098'0,"-15"10"-1000"15,3 13-57-15,-12 16 11 16,-3 16-9-16,-4 4-13 16,4 7-10-16,-3 3-8 15,-3-3-8-15,9-12-4 16,2-3-9-16,13-15-37 15,15-22-58-15,0-18-322 0</inkml:trace>
  <inkml:trace contextRef="#ctx0" brushRef="#br0" timeOffset="154351.719">29295 12397 1535 0,'-9'6'1208'0,"-3"-4"-619"15,-9-2-544-15,-3 6-41 16,-9 0-4-16,6 3 0 16,-7 3 0-16,19 2 1 15,0 0 11-15,6 7 7 16,0-3 2-16,9-1-13 15,0 5-2-15,30-2 6 16,1-4-11-16,17 8 15 16,-9 1-4-16,6 1-5 15,-11 0 0-15,-4-4-3 16,-18 5 1-16,-3-3-4 0,-9-3 0 16,0-10 2-1,-27 4 9-15,-16-4 12 0,1-5-17 16,0-6 3-16,6 0-10 15,9 0-14-15,24-32-19 16,3-4-102-16,0-4-645 0</inkml:trace>
  <inkml:trace contextRef="#ctx0" brushRef="#br0" timeOffset="154809.442">29652 12054 1975 0,'0'0'923'16,"-6"0"-365"-16,-4 15-503 16,1 5-16-16,9 16 10 15,-9 7-1-15,-3 14-18 16,0 4-7-16,3 5-6 15,-6 2-4-15,12-10-2 16,-3-11-11-16,6-2 2 16,0-17-2-16,0-3 4 15,0-18-4-15,0 0-1 16,0-7 1-16,0 0 6 0,0 0 0 16,0 0-1-16,18-13-5 15,-3 0 0-15,18 0 0 16,1 7 3-16,2 6-1 15,-15 0-2-15,6 4-6 16,3 12 1-16,-27 9-1 16,6 1 1-16,-9-3 3 15,0 1 2-15,-42-6 0 16,-6-1 6-16,-22-5-6 16,4-10-10-16,6-2-28 15,14-29-66-15,19-10-1098 0</inkml:trace>
  <inkml:trace contextRef="#ctx0" brushRef="#br0" timeOffset="162097.902">12228 9043 1942 0,'0'0'353'0,"0"0"-220"16,0 0-52-16,0 0-12 16,0 0 31-16,-6 0-1 0,6 0 313 15,-12 0-239-15,9 0-81 16,3 0-20-16,0 0-31 15,0 0-10-15,0 0-10 16,0 0 0-16,0 2-4 16,0-2-2-16,0 0-3 15,3 0 0-15,15 6-1 16,-3-2-1-16,9-2 0 16,6 3-1-16,0 2-2 15,19-1-5-15,-7 3 5 16,15-6-4-16,-5 2 0 15,11 1 1-15,6-3-4 0,1 0 0 16,8 3 5-16,-17-3-2 16,20 0-1-16,-2-3-2 15,2 2 0-15,1-2 3 16,2 0-3-16,7 0 0 16,-7 4 0-16,7-2 2 15,-10 2-2-15,1 2-2 16,-10 2 2-16,-2-1 1 15,-4-2-1-15,0 1 0 16,-8-4 0-16,-1 7 0 16,3-3 0-16,-2-3 0 15,2 3 0-15,-3-1 0 16,1 7 1-16,-4-6 3 16,-6 0-4-16,1-3 0 0,2 7 0 15,-3-4 0-15,10-5 2 16,-7-1-2-16,6 3 0 15,4-3 0-15,2 0 2 16,-3 0-2-16,4 0 1 16,-4 0-1-16,-3 0 0 15,1 0 0-15,2 0 0 16,-9 0 0-16,1 0 2 16,2 0-2-16,-3 0 0 15,1 0 0-15,-7 0 0 16,6 0 0-16,4 0 2 15,-4 0-1-15,0 0-1 16,-8 0 6-16,17 0-4 16,-6 0-2-16,4 0 0 0,-4 0 0 15,-3 0 1-15,-6-3-1 16,1 2 1-16,2-4 3 16,0-2 0-16,-5 3 1 15,8-1-1-15,-6 1 0 16,0-2 0-16,-8 0-1 15,-7 0 0-15,12 6-1 16,-15-2 2-16,-3 2-2 16,-2 0 0-16,-16 0 1 15,9 0-2-15,-3 0 2 16,-9 0 2-16,-3 0-5 16,0 0 2-16,0 0-2 0,0 0 0 15,0 0 0-15,0 0-2 16,0 0-6-16,0 0-16 15,-3 0-23-15,-9 0-65 16,0 0-615-16</inkml:trace>
  <inkml:trace contextRef="#ctx0" brushRef="#br0" timeOffset="164059.411">16858 9189 2085 0,'0'0'291'0,"0"0"394"16,0 2-415-16,0 4-173 15,0-2-31-15,0-4-19 16,0 0-4-16,0 0-14 16,0 2-14-16,0-2-1 15,0 4 1-15,0 2-7 16,0-1-2-16,0 11 9 15,9-2-5-15,3 2-2 0,-3 0 3 16,15 5-2-16,-12-1-1 16,12 3 2-16,3-2-6 15,4 6 2-15,11 1 3 16,3 5-6-16,0-5 1 16,-5 2 0-16,11-4 2 15,-6 3-1-15,3-2-1 16,-5 0-3-16,5-5 1 15,-6 4 7-15,13 1-6 16,-4-3 2-16,3 2-4 16,-6 1 1-16,7-4 2 15,-10 3-3-15,0 0-1 0,-8 0 0 16,11 1 2-16,-6-3 1 16,9 4 0-16,-8 7-3 15,11-3 4-15,3 5 0 16,7 4 0-16,11 2-1 15,-5 1 0-15,-1 6 0 16,6-3-1-16,-11-4-2 16,2 2 0-16,-8-5 1 15,-7-1 1-15,9 2 1 16,-8-3-2-16,2-3 2 16,0 5 3-16,1-5-1 15,-4 3-5-15,-3 1 4 16,10 5-4-16,-7-1 2 15,0 2-2-15,-6 4 0 16,1-5 1-16,14 9-1 0,-12 0 2 16,7-6 1-16,-1 6-3 15,3-7 2-15,1 1 1 16,2 0-3-16,3 2 0 16,4-2 3-16,-4 5-3 15,1 1 0-15,2-1 0 16,6 2 4-16,-5 2-4 15,-1 2-1-15,10 0 1 16,-7 0 2-16,7 1-2 16,-7 0 1-16,-3 2-1 15,7 4 0-15,-4-4 0 16,1 4 1-16,11-4-1 16,-11 1 0-16,2-5 0 0,0 3 0 15,-8-2 0-15,-1-4 0 16,7 0-2-16,-13 3 2 15,9 1 3-15,-2 0 4 16,-4 1-5-16,-3 0-2 16,1-5 3-16,-13-3 2 15,3-8-2-15,-8-5-3 16,-10-8 0-16,-3-7 0 16,-15-11 1-16,-6 0 1 15,3-7-1-15,-9-5 1 16,0 0 2-16,0 0 0 15,0 0-2-15,0 0-1 0,0 0 0 16,0 0 0-16,0 0-1 16,0 0 0-16,0 0-2 15,0 0-10-15,0 0-11 16,0 0-8-16,0 0-10 16,0-2-11-16,0-27-52 15,0 2-150-15,0 1-1116 0</inkml:trace>
  <inkml:trace contextRef="#ctx0" brushRef="#br0" timeOffset="164526.334">21982 12728 55 0,'-3'0'3104'0,"-3"0"-2835"16,6 0-182-16,0 0-21 16,0 0-8-16,0 0-7 15,0 0-16-15,0 0-16 16,0 0-8-16,0 0-4 16,0 5 1-16,0 12 2 15,0 9 2-15,6 7-2 16,-3 8 1-16,-3 6 1 15,10 5-4-15,-10 1-1 16,0-6-2-16,0 3-1 16,0-9-4-16,0 0 4 0,0-6 2 15,0-3 0 1,0-3-3-16,0-5 1 0,0-12 0 16,0-2-4-16,-10-6 0 15,7-4 3-15,-9 0 11 16,-15-12 3-16,-12-16-6 15,-18-8-6-15,-13-5-2 16,7-2-2-16,-7 7 0 16,4 0-1-16,3 8-6 15,11 4-19-15,25-9-18 16,15 7-39-16,12-3-452 0</inkml:trace>
  <inkml:trace contextRef="#ctx0" brushRef="#br0" timeOffset="168792.682">22441 13462 1946 0,'0'0'221'16,"0"-3"425"-16,0-3-229 15,-9 0-292-15,6-6-15 16,3 7-33-16,0 1-14 0,0 4-16 16,0 0-21-1,0 0-13-15,0 0-10 0,0 0 1 16,0 25-4-16,0 12 4 15,-6 16 2-15,6 8 2 16,0 7-3-16,0 7 0 16,0-4-2-16,0 2 0 15,0-6 2-15,0-8-5 16,0-4 5-16,0-10-5 16,0-13 2-16,0-11-1 15,0-7-1-15,0-8 0 16,0-6 0-16,0 0 6 0,0 0-6 15,0 0 5 1,0-9-1-16,0-14-2 0,6-3-1 16,-3-5 2-16,12 5-3 15,3-1-8-15,-3 11 4 16,13-4-8-16,-4 7 5 16,0 1-2-16,-3 12 1 15,0 0-2-15,-6 0-10 16,-3 19-2-16,0 13 9 15,-12 2 6-15,0 1 0 16,0 3 7-16,-24-2 0 16,3-10 3-16,-15 0-2 15,0-8 2-15,-10-3-3 16,4-12-1-16,15-3-13 16,12-18-36-16,9-6-133 0</inkml:trace>
  <inkml:trace contextRef="#ctx0" brushRef="#br0" timeOffset="169629.371">22800 14176 2100 0,'0'12'276'16,"0"-6"672"-16,0 3-828 0,0-7-61 15,0 1-14-15,0-3-2 16,0 0-5-16,6 0-15 16,10 0-5-16,14 0 0 15,0 0-10-15,12-14-3 16,-12-1-5-16,4-6-2 15,-16 6-10-15,3-5-10 16,-18 0 9-16,-3 6-12 16,0 1-4-16,-3 5 18 15,-24 8-5-15,-10 0 14 16,-2 0-4-16,-3 0 6 16,6 17 7-16,2 1-2 15,13 2 9-15,9 0-5 0,12-1 2 16,0-2-6-16,0-2 7 15,21 2 2-15,1-8-14 16,20 2-4-16,3-7-14 16,27-4-35-16,-5 0-115 15,-16-4-1416-15</inkml:trace>
  <inkml:trace contextRef="#ctx0" brushRef="#br0" timeOffset="170276.498">23410 14105 1990 0,'9'0'233'0,"-9"0"-174"15,0 0 150-15,3 0 399 16,-3 0-460-16,0-2-69 16,0-6-1-16,0-2-6 15,0-5-23-15,0 8-25 16,-3 1 9-16,-21-1-11 16,9 3-15-16,-18 4-2 15,5 0-5-15,-11 11 0 16,3 8 0-16,6 10 4 0,6 3-2 15,-3 7 4-15,17-10-3 16,7-9 0-16,3 2-3 16,0-14 0-16,3-2-7 15,22-6 7-15,-1 0 0 16,3 0 0-16,6-20 1 16,0-5-1-16,-9 5 0 15,-2 3 0-15,-10 1 0 16,-6 11 1-16,-3 3-1 15,-3 2 4-15,0 0 0 16,0 0-4-16,0 20-1 16,0 12 1-16,-3 12 5 15,-15 8-2-15,3 7 2 0,-10 6 1 16,4 6-6-16,-3-3 3 16,-9 6 4-16,6-13 1 15,9-10 6-15,3-11-4 16,2-11 4-16,13-17-4 15,0-6-4-15,0-6 3 16,13 0 7-16,26-14-2 16,15-13-14-16,3-5-14 15,19-15-51-15,-13 9-76 16,-5 6-586-16</inkml:trace>
  <inkml:trace contextRef="#ctx0" brushRef="#br0" timeOffset="170776.116">23935 14252 381 0,'0'9'1642'0,"0"0"-334"15,0-4-1178-15,0 10-99 0,0-3-15 16,0 8-4-16,0-2-4 16,0 8-5-16,-6 1-3 15,-12-1-9-15,-24-3-12 16,12-5-32-16,-1-6-109 0</inkml:trace>
  <inkml:trace contextRef="#ctx0" brushRef="#br0" timeOffset="171481.893">24614 13368 1997 0,'0'0'1445'15,"-6"0"-1335"-15,6 0-81 16,-6 18-12-16,-3 15 8 16,9 10 9-16,-3 15-7 15,3 15-16-15,0 0 0 16,0 0-1-16,0-1-4 15,0-8-2-15,0-6 1 16,0-7-5-16,0-14 5 16,0-8-5-16,0-9 0 15,0-5 0-15,0-11 3 0,0-2 1 16,0-2-2 0,0 0-2-16,0 0 10 0,3-2 3 15,12-17-8-15,6-1-3 16,1 2-2-16,11 1 0 15,3 2-2-15,3 0-7 16,0 9 3-16,-8 6 2 16,-4 0-5-16,-9 0-14 15,0 12 1-15,-9 15 8 16,-9 1 7-16,0 11-1 16,-27-7 8-16,-15 0 0 15,-7-2 1-15,-8-6 6 16,-3-13-4-16,8-3-3 15,19-8-1-15,3 0-25 16,12-14-35-16,18-15-90 0,0-1-1439 0</inkml:trace>
  <inkml:trace contextRef="#ctx0" brushRef="#br0" timeOffset="172141.692">25082 13912 2207 0,'-9'6'947'0,"9"3"-660"16,0 6-224-16,0-4-38 0,0 7-7 15,0 2 11-15,9 7-12 16,6 1-9-16,-12 2 1 16,6-3-9-16,-3-3 0 15,0-8 8-15,-6-3-8 16,0-6 0-16,0-2 0 15,0-5 7-15,0 0-7 16,6 0 6-16,0 0 3 16,9-21-9-16,-5-9-5 15,14 2-4-15,-6-4 0 16,-3 5 0-16,-6 9 7 16,6 6-3-16,-6 9-1 15,9 3 1-15,-6 0 5 0,9 7-4 16,-12 15 4-16,1 9-2 15,8-3 2-15,-12 2 0 16,3-2-2-16,-3-8 2 16,-6 5 0-16,0-8-16 15,6-8-38-15,0-3-81 16,-3-6-433-16</inkml:trace>
  <inkml:trace contextRef="#ctx0" brushRef="#br0" timeOffset="172526.046">25550 14089 2136 0,'0'7'998'0,"0"0"-761"16,0-1-170-16,0 0-19 15,0-4-8-15,0-2 2 16,21 0-13-16,0 0-7 15,-6 0-12-15,15 0-4 16,-11-12-6-16,-1-4 0 16,-3-9-7-16,-9 3-3 15,-3-2 3-15,-3 6-1 16,0 2 3-16,0 5 5 16,-9 9 0-16,-18 2 3 15,-7 0-3-15,10 0 0 16,-9 20 0-16,6 10 9 0,6-1 3 15,18 0-2-15,3-3-1 16,0-1-1-16,0-8-5 16,24-6-3-16,12-1-4 15,6-2-15-15,25-8-26 16,-16 0-73-16,9 0-317 0</inkml:trace>
  <inkml:trace contextRef="#ctx0" brushRef="#br0" timeOffset="173010.374">26084 14073 2184 0,'0'0'151'15,"0"0"709"-15,0 0-650 0,0-5-148 16,0-5-16-16,-6-6-12 16,-9 4-4-16,6 0-6 15,-6 4-7-15,-9 2-9 16,-3 6-5-16,-7 0 2 15,1 0-5-15,3 14 1 16,3 6-1-16,9 5 1 16,3-3 1-16,6-4-2 15,9 0 0-15,0-9 0 16,0-8-4-16,27-1 4 16,0 0 0-16,0 0 8 15,0 0-8-15,3-14-1 16,-2 0 1-16,-7 6 1 15,-15 4 1-15,0 4 8 16,-6 0-6-16,0 4-4 0,0 28 8 16,0 9-7-16,0 11 3 15,-21 9-2-15,-7 1 4 16,10 5-3-16,-6-3 1 16,-3-8 1-16,15-9 1 15,-3-12-2-15,9-20-2 16,6-7 4-16,0-8 1 15,6 0 0-15,27 0 4 16,6-2-11-16,13-16-24 16,26-20-39-16,-12 6-73 15,-20 0-642-15</inkml:trace>
  <inkml:trace contextRef="#ctx0" brushRef="#br0" timeOffset="173733.972">26959 14290 2118 0,'-3'0'264'15,"3"0"651"-15,0 0-768 16,0 3-70-16,0 0-33 16,0 5-23-16,0 2 4 15,0 7-7-15,0 0-12 16,0 1-6-16,0 5-5 15,-18 2-4-15,-3-3-30 16,-18-3-33-16,15-6-87 16,3-9-523-16</inkml:trace>
  <inkml:trace contextRef="#ctx0" brushRef="#br0" timeOffset="174293.6">27569 13948 2078 0,'-9'0'1153'16,"9"0"-889"-16,-3 0-189 15,3 3-22-15,0 2-16 16,0 10-14-16,0 5-11 16,0 15 6-16,0 12 1 15,0 11-6-15,3 7-4 16,6 12-3-16,-3 1-6 16,0-5 4-16,-6 4-3 15,0-6 1-15,0-10-2 16,0-6 1-16,0-10-1 0,-6-14 0 15,-12-4-1-15,-3-16 0 16,-6-5 1-16,-3-6 0 16,-13 0 0-16,13-2 0 15,-15-31-10-15,12-5-10 16,8-15-25-16,10-29-42 16,3 15-164-16,12 0-813 0</inkml:trace>
  <inkml:trace contextRef="#ctx0" brushRef="#br0" timeOffset="174514.42">27457 13623 2253 0,'0'0'1196'16,"0"0"-1106"-16,0 0-62 15,0 0-28-15,22 3-69 16,-10-1-534-16</inkml:trace>
  <inkml:trace contextRef="#ctx0" brushRef="#br0" timeOffset="176511.087">22523 14885 2052 0,'0'7'243'0,"0"6"57"15,0-5 366-15,0-2-552 0,0-2-39 16,0-2-37 0,0 1-5-16,0 8-13 0,0 2-11 15,0 5 9-15,0 8 8 16,0-1-2-16,0 5-14 16,0-1-1-16,0 1-2 15,0-2-2-15,0-3 1 16,0-3 1-16,0-3 1 15,9-7-3-15,6-2 0 16,3-4 3-16,0-6 3 16,9 0-2-16,3 0-1 15,13 0-2-15,5 0-3 16,6 0-1-16,7 0-2 0,2 0 1 16,-3-6-1-1,13 2 3-15,-10 4-2 0,13 0-2 16,5 0 1-16,-2 0 0 15,-1 0 0-15,-2 0-4 16,-4 4 3-16,0 8-9 16,-8-2 7-16,2 4-1 15,-14-3 2-15,-4 6 1 16,3-7 1-16,-9 5 0 16,7-7-1-16,-19 4-1 15,3 5-4-15,-12-1 1 16,-6 4 3-16,3 0 2 15,-6-3 0-15,-9 4 0 16,13-4 0-16,-10-4 0 16,-6-5 1-16,0 0 3 0,6-8-4 15,-6 0 2-15,0 0 5 16,0 0 2-16,0 0-2 16,0 0-3-16,0 0 1 15,0 0-3-15,9 0 1 16,-9-2 4-16,12-19-3 15,-6-5-4-15,-3-3 1 16,21-3 1-16,-15 0-2 16,6 3 0-16,6-2-6 15,3 9-1-15,-3-2 5 16,13 6 2-16,-4 2 3 16,18 3-3-16,-9 1-2 0,7 4 2 15,-1 2-1-15,-9 6 1 16,12 0 0-16,-5 0 0 15,11 0 0-15,-3 2 3 16,4 10-1-16,8 0 2 16,3 1-3-16,1-7 3 15,8-5-4-15,1-1 1 16,-1 0 2-16,-5 0-1 16,2-1 0-16,-6-18 0 15,-2-5-1-15,-4-2 6 16,-18-3-2-16,7 0-1 15,-22 0 0-15,-12 0 3 16,0 2-7-16,-15 1-10 0,0-9-15 16,0 5-45-1,-18 2-171-15</inkml:trace>
  <inkml:trace contextRef="#ctx0" brushRef="#br0" timeOffset="177893.029">23313 16038 1990 0,'-18'0'223'16,"-9"14"-164"-16,-6 13-55 15,0 5 617-15,-6 3-429 16,20-1-108-16,-8 7-7 15,15-3-7-15,6 3-15 16,6 1-22-16,0-7-9 16,6-7 1-16,21-3 3 15,4-11 2-15,17-8-5 16,-3-6-10-16,0 0-6 0,13 0-9 16,-13-18 0-16,0-9-6 15,-9 1 0-15,1 0-6 16,-19 4 11-16,-3 3 1 15,-9 5 2-15,-6 8 22 16,0 6 15-16,0 0-18 16,0 0-12-16,0 0-7 15,0 20 1-15,0-1 4 16,9 3 0-16,15-2 2 16,9-8-3-16,1 1 2 15,-1-13 0-15,9 0-2 16,-3 0 3-16,-12-13-9 0,-8-9 0 15,-13-9 0 1,-6-1-12-16,0 0-8 0,-25 5 13 16,-8 7-10-16,-18 6-41 15,18 6-74-15,-1 4-521 0</inkml:trace>
  <inkml:trace contextRef="#ctx0" brushRef="#br0" timeOffset="180415.732">23956 16148 1997 0,'0'18'338'16,"0"0"-225"-16,-6 2 505 16,6 6-473-16,0-3-33 15,0 4-34-15,0-7-30 16,0 5-20-16,0-5-7 15,0-6-6-15,0-2-5 16,0-6-1-16,0-4 2 16,0-2 1-16,0 0 8 15,0 0 12-15,6 0 3 16,9-10-24-16,4-14-6 16,-4-1-5-16,-3 3-1 15,6 8-1-15,-3-2-4 16,-3 13 2-16,-6 3 0 0,0 0-8 15,9 0-2 1,-9 3 7-16,6 21-4 0,0 0 7 16,-3-2 1-16,3-3-9 15,-9-3-3-15,13-4-6 16,-4 1-27-16,18-13-34 16,12 0-81-16,-15 0-534 0</inkml:trace>
  <inkml:trace contextRef="#ctx0" brushRef="#br0" timeOffset="180981.062">24433 16215 953 0,'0'0'1014'0,"0"0"-881"15,0 0 1064-15,-12 0-1047 0,-3 0-81 16,3 0-40 0,-3 10-7-16,3-2-5 0,-3 11-5 15,6-3 1-15,-9 4 7 16,12 4-5-16,6-4-4 15,0 1-2-15,0-3-4 16,0-10 0-16,15-2-1 16,3-2 1-16,3-4-5 15,0 0 0-15,6-4-2 16,-9-22-10-16,-6-8-11 16,6-17-6-16,-2-8-4 15,-4-4 7-15,-12-8 3 16,0-4 13-16,0 2 10 15,0 5 4-15,0 18 9 0,-6 11 15 16,0 23-5-16,6 12-2 16,0 4-19-16,-7 18-2 15,7 31 0-15,-9 18 2 16,9 16 5-16,0 4-1 16,0 5 3-16,0-14-6 15,0-10-1-15,9-15-1 16,4-15-1-16,8-16 7 15,-9-7-6-15,6-11 3 16,9-4-4-16,-6 0-3 16,3-19-19-16,3-3-11 15,-8 2 12-15,-4 2 9 16,-15 9 9-16,6-1 3 0,-6 10 6 16,0 0 4-16,0 0-9 15,0 0-1-15,3 13 0 16,-3-7-5-16,15 0-16 15,-3-6-47-15,3 0-126 16,-9-10-697-16</inkml:trace>
  <inkml:trace contextRef="#ctx0" brushRef="#br0" timeOffset="181091.704">24711 16105 1926 0,'-6'0'770'15,"0"0"-247"-15,6 0-429 16,0 0-94-16,0 0-8 15,0-6-51-15,12-3-368 16,9-6-1518-16</inkml:trace>
  <inkml:trace contextRef="#ctx0" brushRef="#br0" timeOffset="181309.868">24850 15715 1975 0,'0'0'1108'16,"0"0"-787"-16,0 0-241 15,0 12-33-15,0 15-26 16,0 13 18-16,0 15-4 16,0 12-16-16,0 10-8 15,6-1-4-15,-3-3-3 16,-3-8-4-16,15-13-28 16,-15-13-34-16,9-19-46 15,-9-18-131-15,6-2-2364 0</inkml:trace>
  <inkml:trace contextRef="#ctx0" brushRef="#br0" timeOffset="181573.959">24783 16107 2184 0,'-9'0'995'15,"9"0"-726"-15,0 0-192 16,9 0-31-16,18 0-33 16,13 0-1-16,-1 0-12 15,0 4-9-15,0-4-26 16,-14 2 0-16,2 2-3 15,-15-2 16-15,-6 7 3 16,-3 5 19-16,-3 7 4 0,0 0 33 16,0 8-4-16,0 3-3 15,0 7 2-15,0-7-4 16,0-3-8-16,0-5-6 16,0-10-7-16,12-6-7 15,-6 1-12-15,27-9-36 16,-3-11-52-16,-3-15-132 0</inkml:trace>
  <inkml:trace contextRef="#ctx0" brushRef="#br0" timeOffset="181710.548">25052 15949 1558 0,'-12'0'705'0,"9"4"-44"16,3 10-464-16,0 6-197 0,15-6-246 15,6-3-1146-15</inkml:trace>
  <inkml:trace contextRef="#ctx0" brushRef="#br0" timeOffset="182270.86">25206 16163 2190 0,'-6'21'995'15,"-3"2"-759"-15,0 3-156 16,9 4-17-16,0-1-12 15,0-1-17-15,0-1-15 16,6-3-12-16,21-10 2 16,-9-8-2-16,15-6-1 15,-9 0-3-15,4 0-3 0,-10-14 4 16,3-12-4-16,-21-9-6 16,6-1 2-16,-6-3 4 15,0 11 1-15,-12 7 1 16,-9 7 8-16,-4 10-6 15,1 4-4-15,3 0 0 16,0 18 0-16,6 0 0 16,9 2-4-16,6-5-1 15,0-2-2-15,0-12 1 16,21-1-1-16,12 0 7 16,3 0-6-16,7-7 6 15,-10-9 3-15,-9 5-1 0,-3 7 2 16,-3 4-3-16,-6 0-1 15,-3 18 7-15,3 11-4 16,-5 3-2-16,-4-1 2 16,6-9-3-16,0-2 0 15,-9-8 2-15,0-6-2 16,6-6 2-16,0 0 5 16,6 0 13-16,6-12 1 15,9-10-13-15,0-3-3 16,-9 9-5-16,16 0 5 15,-16 14-5-15,3 2 0 16,6 0-6-16,-18 2 6 16,12 18-3-16,0 2 3 0,-9-7-9 15,15-3-19-15,-2-10-31 16,2-2-182-16</inkml:trace>
  <inkml:trace contextRef="#ctx0" brushRef="#br0" timeOffset="184176.85">27131 15033 2034 0,'-6'10'274'16,"0"1"298"-16,6-2-241 15,-9-1-246-15,9 1-21 16,0 0-19-16,0 2 10 15,0 7-10-15,0-4-12 16,0 7-12-16,0-7 1 16,0-2-5-16,9-2-3 15,-3-2 0-15,6-1 1 16,4-6-2-16,-1-1 9 16,15 0-6-16,0 0-3 15,12 0-8-15,-3-5 0 0,1-6-5 16,-1 1 0-16,-9 4 3 15,3 4-3-15,-5-2-1 16,2 4-1-16,-12 0 2 16,3 0-1-16,0 0-4 15,-9 12-1-15,-6 6 0 16,3-4 1-16,-3 7 0 16,0-3 3-16,-6 2 1 15,6-1 1-15,-6-8 1 16,0-2-1-16,0-3 2 15,0-6-1-15,0 0-1 16,0 0 5-16,3 0 1 16,6 0 3-16,-3 0-3 0,13-15-6 15,-4 4 2-15,6-1 0 16,-3 3-2-16,9 5 0 16,-9 2 0-16,9 2 0 15,7 0 0-15,-4 0-1 16,-3 0 1-16,18 0 0 15,-12-6 1-15,7-6-1 16,-1-2 5-16,-6-11-5 16,-9-7 4-16,3-3-4 15,-9-9-5-15,4 4 5 16,-16-7-14-16,-6 10-1 16,0-14-30-16,0 12-42 15,-25 11-122-15</inkml:trace>
  <inkml:trace contextRef="#ctx0" brushRef="#br0" timeOffset="185194.142">27153 15981 2015 0,'-6'0'828'0,"-4"0"-212"15,10 0-556-15,0 0 6 16,0 0-22-16,0 0-10 0,0 19-24 15,-6 13-1 1,6 11-2-16,-6 7 5 0,6 5-3 16,0-2-3-16,0-2 4 15,0-10-5-15,0-7-5 16,6-8 1-16,16-11-1 16,-7-10 0-16,15-5-1 15,-3 0 1-15,3-20-5 16,-3-18-5-16,0-9 1 15,-8-1 2-15,-7-5 2 16,-3 2 5-16,-6 16 4 16,-3 6 9-16,0 14 1 0,0 10 3 15,0 5-9-15,0 0-8 16,0 5-1-16,-3 31 1 16,3 5-2-16,0 8 2 15,0-3-3-15,0 5 3 16,0-11 3-16,3-1-3 15,18-12-6-15,-6-14-6 16,3-6-5-16,0-7-2 16,0 0 12-16,19-20 1 15,-19-21-7-15,9-6 5 16,-9-5 2-16,-3 1 6 16,-12 10 1-16,6 9 13 15,-9 11 2-15,0 15 2 16,0 6-11-16,0 0-6 15,0 4-1-15,0 25-1 0,0 5 1 16,0 5 0-16,0-7 0 16,0-3 0-16,6-5 1 15,-6-10-1-15,0-6 0 16,0-3 1-16,6-5-1 16,-6 0 3-16,6 0-3 15,3-5 6-15,9-17 0 16,9-4-6-16,-8-7 0 15,8 1-1-15,-6 5-7 16,-3 10 3-16,-6 2 5 16,0 13-5-16,-12 2 1 15,6 2-2-15,3 30 6 16,-6 9 3-16,12 1 0 0,-9-1-1 16,0 0-2-1,10-15-1-15,-1-18-27 0,15-8-61 16,-12 0-460-16</inkml:trace>
  <inkml:trace contextRef="#ctx0" brushRef="#br0" timeOffset="186293.208">28109 16111 2125 0,'-9'0'193'0,"6"0"838"15,-6 2-898-15,-3 4-80 16,0 3-18-16,6 5-14 15,-15 7-4-15,3 8 4 16,-15 6-5-16,20 1 4 16,-11-1-6-16,21 5 2 15,-3-7-5-15,6-6-6 16,0-7 5-16,6-6-2 16,25-9-8-16,11-5 0 15,3 0-4-15,6-11-9 16,-8-17-19-16,11-13-7 15,-21 4 2-15,-6 9 17 16,-9 8 20-16,-18 11 18 0,0 9 12 16,0 0-20-1,0 2-9-15,0 27 1 0,0 3 6 16,0 1-4-16,0-1-1 16,0-5 1-16,0-9-4 15,19-12 7-15,2-6-6 16,6 0 12-16,-3-16-13 15,3-19-9-15,0 1-12 16,-9-5 4-16,-15 7 4 16,-3 4 7-16,0 3 6 15,-15 13 0-15,-18 12 0 16,-9 0 0-16,6 0 0 0,-4 12 0 16,16 8-1-1,3-1 1-15,9-3 0 0,12-6-11 16,0 2-21-16,0-12 13 15,24 0 2-15,9 0 14 16,13-12-5-16,-10-6-2 16,6-3-7-16,-3 1 4 15,-11 8 13-15,-10 6 0 16,-6 6 6-16,3 0 7 16,-15 4 2-16,12 12 0 15,-12 11-4-15,6 3-1 16,-3-3-2-16,9-5-4 15,-12-6 6-15,6-6 0 0,-6-4 3 16,0-6 4 0,0 0 6-16,0 0-5 0,6 0 4 15,0 0-4-15,-3-6 0 16,12-20-14-16,12-3 0 16,7-1-3-16,-7 1-1 15,-3 9-11-15,-12 11 11 16,0 9 2-16,-3 0-2 15,-3 0-8-15,0 29 5 16,-3 10 1-16,15 1 2 16,-12-1 1-16,3-7-1 15,6-5-6-15,7-13-16 16,17-14-40-16,0 0-52 16,-6 0-257-16</inkml:trace>
  <inkml:trace contextRef="#ctx0" brushRef="#br0" timeOffset="186758.92">29045 16286 2174 0,'-6'0'147'0,"-6"0"-75"15,-3 0 893-15,9-2-854 16,-6-2-51-16,0-2-12 16,-10 6-21-16,1 0-9 15,3 12-4-15,0 12 0 16,-6 4 3-16,9-3-6 15,0 3-5-15,9-1-6 16,6-3 4-16,0-4 1 16,0-6 1-16,6 1-2 0,21-9-4 15,0-6 1-15,6 0-1 16,7-6-6-16,-10-23-3 16,-6-15-6-16,3-5 1 15,-6-20-3-15,-12-1 5 16,0-12 12-16,-9-2 0 15,0-7 9-15,0 8 0 16,-12 14 7-16,-6 16 5 16,18 18-6-16,-15 21-6 15,9 14-8-15,0 0-1 16,-3 14-1-16,0 29 0 16,0 16 1-16,3 18 0 15,6 4 0-15,0 7 0 16,0-3 0-16,0-6 5 0,15-8-5 15,9-16 0-15,-3-11-1 16,-3-12-6-16,3-12-7 16,9-20-11-16,-2 0-36 15,-10 0-89-15</inkml:trace>
  <inkml:trace contextRef="#ctx0" brushRef="#br0" timeOffset="190578.27">11087 10135 2491 0,'-6'2'187'0,"-3"4"-120"16,6 3 16-16,3 3 371 15,-6-6-323-15,6-4-70 16,0 2-23-16,0-2 0 16,0 1 0-16,0 0-7 15,0-3-5-15,0 3-7 16,0-3-2-16,0 0-1 16,6 6-4-16,-3-6-2 15,12 3-5-15,6-1 0 16,12 4 4-16,13 3 2 15,11 6-5-15,9-4-3 16,13 1 1-16,11 0 0 16,10-4-2-16,21-4-1 15,8 2 2-15,7-6 0 0,15 0-3 16,-9 0 1-16,9 0-1 16,-18 0 0-16,9 0 0 15,-16 0 4-15,1 0-4 16,-15 0 0-16,8-6 2 15,-14 1 0-15,-9-2 0 16,-7 1-2 0,-5 0 2-16,-10 0 3 0,-14 4 3 15,-7 2-2-15,-15-4 1 16,-6 4-1-16,-15 0 1 16,-15 0-4-16,13-2-3 0,-7 2 0 15,-9 0-1-15,0 0-14 16,0 0-25-16,-9-3-151 0</inkml:trace>
  <inkml:trace contextRef="#ctx0" brushRef="#br0" timeOffset="199109.616">8214 11220 2184 0,'-21'0'468'0,"8"0"-90"16,-2 0-241-16,9 0-57 0,0 0 3 15,6 0-10 1,0 0-22-16,0 0-18 0,0 0-9 15,0 0 2-15,0 0 0 16,0 0 1-16,0 0-10 16,0 0 3-16,0 0 1 15,0 0 5-15,6 0 0 16,21-2-16-16,7-4-6 16,23 3 10-16,28 3 0 15,38 0-1-15,64 0-8 16,85 0 1-16,39-4 1 15,-6 4-1-15,-13 0 0 16,-62 0 1-16,-31 0-4 0,-66 0 1 16,-31 4-3-16,-32 5-1 15,8-4 4-15,-11-3-2 16,-10 4-2-16,-18-6 4 16,-18 4-2-16,-14-4 6 15,-7 0-3-15,0 0-2 16,0 0-1-16,0 0-2 15,6 0-8-15,21 0-20 16,3 0-60-16,-3-12-253 0</inkml:trace>
  <inkml:trace contextRef="#ctx0" brushRef="#br0" timeOffset="203726.306">17670 13069 2512 0,'0'0'190'15,"-7"0"-106"-15,4 0 9 16,3 0 418-16,-6 0-396 16,6 0-53-16,0 0-12 15,0 0-9-15,0 4-9 16,6-4-11-16,19 2-10 15,8 5 2-15,12 1-7 16,15 1-4-16,-5 3-2 16,2 5 1-16,3-2-1 15,-5 5 0-15,-4 4 0 16,-12-10 0-16,-5 4-1 16,-7-7 1-16,-9 1 0 15,-6-6-4-15,-12-3 0 16,0 0 0-16,0 4 0 15,0 0 4-15,0 8 5 0,-6 11 0 16,-6 18 5-16,0 7-2 16,-12 18-2-16,15 11-2 15,-19 13 0-15,16 0 0 16,-9 7-1-16,-3 6 2 16,0-1 2-16,3 7-3 15,-6 4 3-15,2 8 0 16,4 1-1-16,3 1-1 15,-3-4 1-15,0 2-1 16,3-2 2-16,6-5-4 16,0 1 1-16,-9-10-1 15,8 4 1-15,-2-5-1 16,3-2-1-16,-3-1-2 0,6-8 4 16,-6-5 1-1,6-6-3-15,6-9 1 0,-3-12-2 16,0-5 0-16,-9-6-1 15,9-10 2-15,0-2 1 16,0-4-1-16,-3-3 0 16,6-2 1-16,-6-6 0 15,9 0 0-15,-6 1-1 16,-3-4-2-16,2-5 4 16,4 2 0-16,-3 0-1 15,6-11 1-15,-9 3 0 16,0 2-1-16,6-4 0 0,3 0-1 15,-6 2 1 1,6-2-1-16,-6-1 1 0,0-2-1 16,-3-2 2-16,3 1 0 15,6-4-1-15,-6 1 1 16,-12 2 1-16,-15 1 3 16,-13 0-4-16,-38 3-2 15,-55 6 0-15,-69 0-2 16,-52-1-3-16,28-2-8 15,18-6-18-15,75-1-26 16,69-5-99-16</inkml:trace>
  <inkml:trace contextRef="#ctx0" brushRef="#br0" timeOffset="205292.775">6484 12838 3163 0,'0'-2'226'15,"0"-2"-137"-15,0 4-18 16,0 0-11-16,0 0-2 16,0 0-26-16,0 0-19 15,-3 0-5-15,-9-2 1 16,-9 2-2-16,-9 0-2 16,-15 0-1-16,-10 0-4 15,-8 6 0-15,-7 8 0 16,1 10 0-16,12-4 0 15,2 1 0-15,13-5 0 16,3 2 0-16,12 1 0 16,3 1 0-16,5 1-1 15,10-3 1-15,-3 4-2 16,12 4 2-16,-9 0 0 0,9 7 1 16,0 2 3-16,0 12 3 15,0 9-5-15,0 6 5 16,0 11-5-16,0 11 2 15,0 16 1-15,0 8-2 16,0 17 2-16,0 7 1 16,-18 11-5-16,9 10 3 15,-9 31 1-15,-6 21-2 16,3-20 0-16,-6-19-3 16,8-27 3-16,1-26 1 0,-9 22-4 15,9 15 2 1,-9-4 1-16,0-4-3 15,9 0 2-15,-10-8-2 0,10-2 1 16,-3-10-1-16,0-7 0 16,18-16 2-16,-12-10-2 15,15-16 0-15,0-19 0 16,0-9 0-16,0-10 1 16,0-9-1-16,0-6 5 15,0 1-1-15,9-9-4 16,-9 5 4-16,6-8-3 15,-6 4-1-15,3-6 0 16,-3-1 0-16,0-3 0 16,0 1 4-16,0-2-4 15,0 2 0-15,0 4 0 0,0-3 2 16,0 4-2-16,0 3 0 16,0 1 0-16,9-2 3 15,-9 4-3-15,6-3 2 16,0 2-2-16,-6-2 2 15,9-3-1-15,3 2 1 16,0 0-2-16,16 6 0 16,11 2 1-16,6 4-1 15,28 3-2-15,2 1-11 16,76 5-25-16,-21-6-76 16,-7-17-964-16</inkml:trace>
  <inkml:trace contextRef="#ctx0" brushRef="#br0" timeOffset="209743.256">6170 5054 3066 0,'0'0'228'15,"-6"0"-164"-15,6 0-29 16,0 0-15-16,-12 0 16 15,9 0-15-15,-3-3-13 16,0-6-3-16,-3 0 4 16,-9 6 7-16,0 1 0 15,-15 2-4-15,-7 0 1 16,-2 0 0-16,0 5 5 16,3 19-4-16,5 2-5 15,4 9 0-15,3 11 0 16,9 7-1-16,3 10 4 15,6 6 1-15,9 10-10 16,0 7 1-16,9 0 0 0,12 6 4 16,-3-2-8-16,9 3 2 15,-12-2 2-15,4-3-4 16,-7-3 4-16,-9-2-4 16,-3-2 8-16,0 6-6 15,0 5 1-15,-9 1 5 16,-19 13-4-16,-17 0 2 15,0 1 5-15,-12 1-6 16,-4-8 2-16,4-11 1 16,-1-11 0-16,10-14-2 15,6-11 0-15,6-13-2 16,6-7 3-16,2-3-7 16,-2-8 3-16,15-3-3 15,6-7 2-15,3-1-1 16,0-2-1-16,6-3 0 0,0-1-2 15,0 1-2-15,0 3 1 16,0 0 1-16,12 3 2 16,9 11 4-16,6 3-1 15,-3 6 2-15,4 3-2 16,5 12-1-16,-9 5 0 16,-6 7-2-16,3 12 0 15,-12 14 0-15,-6 5 0 16,-3 8 3-16,0 7 3 15,0 0-1-15,-18 1 1 0,0-2 3 16,-9-1-3 0,-6 3-1-16,3 1 6 0,-4-1-9 15,-5 2 3-15,6-5 1 16,-3 4 5-16,21-4-7 16,-13-9 0-16,16-10-2 15,0-10 3-15,3-4-2 16,9-11-1-16,0-10-2 15,0-2 2-15,0-5-2 16,0-1-2-16,0-9 2 16,9-4 1-16,3-1-1 15,0 0-2-15,1-7 2 16,8 4 0-16,-12-4 3 16,15-3-3-16,-12 8 0 15,6-9 0-15,9 2 0 0,-6 0 0 16,-6-2 4-16,10 1-4 15,-7-3 0-15,-3-2 0 16,15-4 0-16,-9 6 2 16,-3-4-2-16,6 5 0 15,3-4-1-15,1 0 1 16,5 7 0-16,6-6 0 16,0 5 1-16,1 1-1 15,-7-4-2-15,18 1 2 16,-6-6 0-16,1-3-2 15,-1-6-6-15,9 0-7 16,28-30-11-16,-25-4-24 16,3-13-127-16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0" max="32767" units="cm"/>
          <inkml:channel name="Y" type="integer" min="0" max="32767" units="cm"/>
          <inkml:channel name="F" type="integer" min="0" max="4095" units="deg"/>
          <inkml:channel name="T" type="integer" min="0" max="2.14748E+0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7-29T13:18:39.6570000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7592 13163 2356 0,'0'0'267'15,"0"0"-201"-15,0 0 182 16,9 0-94-16,9 0-40 16,15 0-50-16,6-2-17 0,7-7-22 15,14-3 8 1,-3 3-8-16,22-2 0 0,-1-8 2 15,13 0 5-15,3-2-2 16,14-5-7-16,10-7 2 16,-3-5-10-16,8 3-5 15,1 0-2-15,3 0-4 16,-3 3-1-16,-7-4-1 16,1 14-1-16,-12-5 3 15,-7 9-1-15,-20 7 1 16,-10 0 1-16,-9 5 1 15,-2 1 1-15,-16 0 1 16,6 0-3-16,-8-1-1 16,-10 0-1-16,0 0 2 0,-12 0 2 15,-6 4 3-15,3 2-4 16,-9-4-2-16,-6 4 0 16,6 0-1-16,-6 0-3 15,0 0 0-15,0 0 0 16,0-6-5-16,0 6-10 15,0 0-6-15,0-2-29 16,3-2-61-16,6 2-315 0</inkml:trace>
  <inkml:trace contextRef="#ctx0" brushRef="#br0" timeOffset="12939.484">11223 12739 238 0,'0'0'1507'0,"0"0"-1058"15,0 0-302-15,0 0-51 0,0 0 4 16,0 0-18-16,0 0-49 16,0 0-13-16,0 0 32 15,0 0-22-15,0 0 145 16,0 0 2-16,0 0-97 15,0 0-36-15,0 0-14 16,0 0-6-16,0 0-3 16,0 0-8-16,0 0-9 15,0 9-3-15,0 6 5 16,0 2 3-16,0 4-3 16,0-1-1-16,9 1-5 15,-3-1 6-15,6-3 1 16,3 1-2-16,-3 0-3 15,6-7-2-15,-3 0 9 16,9 4 2-16,-2-5 0 0,11-4 1 16,-9 0 2-16,9-4-5 15,6-2-5-15,-2 0 1 16,11 0-4-16,-9 0-1 16,12 0 4-16,1-12-3 15,-7 0-1-15,9 3 0 16,-2-8 1-16,14 0 0 15,-3 2 3-15,4-5-4 16,2 2 0-16,4-6 0 16,-4 4 1-16,3-1-1 15,1 5 0-15,-1-2 0 16,1 0 1-16,-4 1-1 16,4-2 1-16,-1 6-1 15,-6-2 0-15,10 3 0 0,-1 4 0 16,1-8 0-16,-7 6 0 15,10-7 3-15,-7 9-3 16,-8 0 0-16,2-2-3 16,0 4 3-16,-2 1 1 15,2 0-1-15,4-1 0 16,-4-4 1-16,6 1 0 16,-2 2-1-16,2-3 0 15,1 1 0-15,5 3 0 16,-14 4 0-16,5-4 1 15,6 0-1-15,-2 0 1 16,2 0 4-16,-2 4-2 0,-4-5-2 16,7-1 2-1,-4 2 1-15,3 0-3 0,-2 0-1 16,-1 0 4 0,-2-2-4-16,8 4 1 0,-5 2-1 15,-4-1 1-15,4 3 6 16,2 0-6-16,-6 0 5 15,-5 0-2-15,2 0-4 16,-2 0 5-16,-4 0-4 16,3 3 7-16,1 3-2 15,-1 2-4-15,0-2 1 16,-8 3 2-16,5-4-5 0,-6 7 1 16,-2-3 3-1,-1 3 0-15,0 2 0 0,4-2 1 16,-10 2 0-16,0-2 0 15,7 3-1-15,-10-3-1 16,6-4 0-16,-9 4-2 16,-2 1-1-16,5-1 1 15,-15-2 3-15,12 2 1 16,-15 6 1-16,4 0 2 16,-1-3-2-16,-6-1 1 15,3-2-2-15,-6 5-5 16,0-6 6-16,-3 8-1 15,6-5 0-15,-9 4 3 16,-2-1-3-16,5 1 0 16,-6-4-2-16,0 0-1 0,0-2 1 15,-3 6-3-15,0-7 4 16,9 4-1-16,-9 1 0 16,0-3-2-16,0 2 1 15,-3-1-1-15,15-2 1 16,-12 4-2-16,-6-6 0 15,9 6 1-15,0-7-1 16,-9-1 3-16,6-2-3 16,-6 2 1-16,0-8 1 15,0 4-2-15,0-4 1 16,0 0 1-16,0 0-1 16,0 0 2-16,0 0 0 15,0 0 0-15,0 0-3 0,0 0 2 16,0 0-2-1,0 0 0-15,0-6 1 0,0-6-1 16,0 6-2-16,0-2 1 16,0 0 1-16,0-4-2 15,0-1-1-15,0-1 1 16,0 2-3-16,9-2 1 16,-6 4 2-16,19 1-1 15,-10-3 2-15,9 4 1 16,6 0 0-16,-3-7-1 15,9 6 0-15,0-6 1 16,4 7 0-16,5-4 0 0,3 0-1 16,0 6 1-1,1 0-2-15,5 1 1 0,0-4 1 16,1 6 0-16,5-3 0 16,3 0-1-16,1 0 1 15,-4 0 0-15,3 4 0 16,-2-1 0-16,-1 3 0 15,10-3 0-15,-4 3 0 16,3-3 0-16,1 3 0 16,-10-4 0-16,9 4 0 15,-2-1 0-15,2 1 0 16,-5-4 0-16,8 2 3 16,3-4-3-16,-8 2 0 15,14 2 3-15,-5-5-2 16,5 5-1-16,-2-1 2 0,2 3-1 15,-2 0-1-15,-7 0 0 16,6 0 0-16,-2 0 0 16,-7 0 3-16,-2 0 0 15,-4-3 1-15,-3-6-3 16,-2 4 2-16,-10-1-1 16,0-6 0-16,1-2 1 15,-7-1 0-15,6-3 1 16,-9-2 2-16,7 1-2 15,-13-1-1-15,-3 0 2 16,-3 2-2-16,-9-3-3 16,-9-5 0-16,3-3-3 15,-9 0-8-15,12-3-7 0,-12 2-5 16,0-10-11-16,6 5-45 16,-6 4-75-16</inkml:trace>
  <inkml:trace contextRef="#ctx0" brushRef="#br0" timeOffset="14987.184">22432 12879 2598 0,'0'6'419'0,"0"0"-351"0,0 3-50 16,0 6 16-16,0-4 30 15,0 6 8-15,0-5-21 16,9 7-16-16,-3-9 2 16,12 2-12-16,-3 1-4 15,-5-6-1-15,8-1 0 16,6-1 6-16,0-5-2 16,12 0-5-16,-3 0-6 15,13 0-1-15,-1 0-5 16,3-6-5-16,0-6 1 15,-5-7-3-15,11 7 0 16,-9-2 1-16,1 5-1 0,-4 2 0 16,-6 2 6-1,-9-1 3-15,12 6 2 0,-2 0-3 16,5 0-1-16,15 0 1 16,10 11 13-16,5 3-8 15,13 2-7-15,-1 2-6 16,7 7 1-16,-7-5 2 15,-8-6-3-15,-4 6 1 16,-6-1-1-16,-14-2 0 16,-7 0 1-16,0 4 2 15,-11-7 0-15,-1 6-3 16,-18-4 3-16,18 7 0 0,-9 0 1 16,-6 4 0-1,9-1-2-15,-15-1-2 0,7-2 1 16,-4 3-1-16,-3-4 0 15,0-2 0-15,-6-4 0 16,3-1 0-16,-3-7 0 16,0 1 0-16,-6 0 0 15,0-3 0-15,0-1 1 16,0 1-1-16,6-6 0 16,-6 3 1-16,0-3-1 15,0 0 1-15,0 0-1 16,0 0 0-16,0 0 1 15,0 0-1-15,0 0 3 16,3 0-3-16,9 0-1 16,-6-3-1-16,6-5 2 0,0-10-1 15,22 3 1-15,-7-2-2 16,12 0-1-16,-9-2-1 16,18 3 0-16,-11-2-1 15,8-1-2-15,3 5 3 16,-6-4 0-16,13 7-1 15,-10-4 2-15,0 4 3 16,1 0-1-16,-1 1 1 16,9 4 0-16,-3 0 0 15,-5-3 0-15,-1 7 0 16,3-1 1-16,13 3 0 16,-4 0 3-16,3 0-4 15,4 0 1-15,11 0-1 0,-5 3 1 16,2 5-1-1,0-2 1-15,13 0-1 0,-10 2 3 16,7 2 1-16,-7-4-3 16,4-4 5-16,5-2-3 15,-14 0-3-15,11 0 5 16,-11-13-2-16,2-12 2 16,1-12 0-16,-16-5-5 15,-3-4 0-15,-15-10 0 16,1-9-1-16,-10-2-12 15,-6-41-22-15,-3 21-68 16,-15 2-430-16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0" max="32767" units="cm"/>
          <inkml:channel name="Y" type="integer" min="0" max="32767" units="cm"/>
          <inkml:channel name="F" type="integer" min="0" max="4095" units="deg"/>
          <inkml:channel name="T" type="integer" min="0" max="2.14748E+0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7-29T13:19:09.7740000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14875 9537 2100 0,'0'0'424'0,"0"0"-329"16,0 0-27-16,0 0 35 15,0 0 47-15,0 0-63 16,0 0-40-16,0 0-4 16,3 0 106-16,15 0-66 15,-6 0-36-15,12 0-1 16,12 0 1-16,22 0-13 15,2 0-10-15,21 0 1 16,22 0-8-16,9 0 3 16,11 0-2-16,7 0-3 15,0 0-3-15,6 0-4 16,-9 0 3-16,-16 0-4 0,4 0 0 16,-30 0-6-16,-7 0 4 15,-21 0-5-15,-17-3 0 16,-13 3-11-16,-27 0-13 15,0 0-48-15,-15 0-113 0</inkml:trace>
  <inkml:trace contextRef="#ctx0" brushRef="#br0" timeOffset="4202.347">20600 7248 3240 0,'0'0'122'16,"0"0"-76"-16,0 0 7 15,0 0-20-15,27 0 4 16,10-17-8-16,17-3-4 15,9-12-3-15,16-7-5 16,14-2 0-16,4-9-2 16,5-3-7-16,13 1-3 0,3 2-4 15,-3 1-1 1,-22 11 0-16,-5 8-17 0,-16 7-10 16,-24 11-14-16,-14 1-57 15,-13 8-181-15</inkml:trace>
  <inkml:trace contextRef="#ctx0" brushRef="#br0" timeOffset="5516.696">20651 7516 2512 0,'0'0'454'15,"0"0"-316"-15,0 0-55 16,10 0-19-16,20 0-7 16,30 0-5-16,0-6-4 15,28 0-6-15,18 2-5 16,2-5-3-16,25 3-10 16,3-2-3-16,6-6 0 15,-10 2-6-15,13-7-10 16,-21 5-5-16,-9 0 0 15,-31 4-5-15,-20 2-4 16,-28 0-30-16,-36 4-46 16,0 4-75-16,-24 0-785 0</inkml:trace>
  <inkml:trace contextRef="#ctx0" brushRef="#br0" timeOffset="6188.17">20661 7784 2213 0,'0'0'978'0,"0"0"-872"16,0 0-43-16,3 0-15 15,6 0 6-15,9 0-14 16,9 0-10-16,18 20-6 16,22 11-2-16,5 15 8 0,37 3-4 15,8 10-6 1,31 14-4-16,3-12 1 0,6-4-7 15,-3-5 0-15,-27-19-1 16,9 2-6-16,-37-9 0 16,-11-12-3-16,-28-2-2 15,-27-9-7-15,-9-3-9 16,-24-6-16-16,0-21-24 16,-6-4-138-16</inkml:trace>
  <inkml:trace contextRef="#ctx0" brushRef="#br0" timeOffset="10937.108">22272 6145 1963 0,'0'0'921'0,"0"0"-763"0,0 0-81 15,0 0-35-15,0 0 8 16,0 4-11-16,6 7-16 15,9 6 5-15,-3 4 10 16,-3 5-8-16,10 7 2 16,-10 5-9-1,6 3-8-15,-3-1-5 0,3 1-5 16,-9-6 1-16,6-2-6 16,-9-10 1-16,9-6 0 15,-6-1 2-15,-6-10-2 16,0-6-1-16,0 0 4 15,0 0-3-15,0 0 7 16,0 0-4-16,0-22-2 16,-18-9-2-16,3-11-9 15,0-9 9-15,-9-8 0 0,6-4-6 16,-4 0 2-16,10-4 1 16,6 8 0-16,-6 12 2 15,12 2-8-15,0 11 4 16,0 2 4-16,30 2 0 15,-8 7 1-15,2 5-1 16,9 7 1-16,-6 8 0 16,-3 3-7-16,0 0-7 15,1 18-6-15,5 10 13 16,-9 3 7-16,-6-3-10 16,-6 5-2-16,3-1 2 15,-12-4 1-15,0 3 5 0,-6-3 4 16,-18 1 0-1,-9-5 6-15,-1-4-6 0,1-2 0 16,3-9 1-16,3-1 3 16,6-4-3-16,9-2 0 15,-3-2 0-15,6 0 9 16,9 0-6-16,0 0-2 16,0 0 3-16,0 0 2 15,0 0-2-15,0 0 1 16,9 0 17-16,18 4 0 15,6 1-4-15,12 11-7 16,10-6 1-16,-1 10-4 16,15-2 4-16,-11 3-5 15,-1-1-8-15,-6-2-1 0,-8 2-27 16,-22-1-44-16,-6-7-431 16</inkml:trace>
  <inkml:trace contextRef="#ctx0" brushRef="#br0" timeOffset="12039.784">22565 7061 2593 0,'0'0'517'0,"0"0"-389"16,6 0-26-16,6 0-43 16,3-16 12-16,0-3-25 15,12 5-24-15,7-10-9 16,8 3-4-16,-3 1-6 15,-3 0-3-15,-5-1-1 16,2 7-11-16,3 2-19 16,-18 4-19-16,3 4-21 15,-21 4-29-15,6 0-221 0,-6 0-357 16</inkml:trace>
  <inkml:trace contextRef="#ctx0" brushRef="#br0" timeOffset="12320.873">22761 7018 2393 0,'0'0'443'0,"0"2"-327"16,0 1-57-16,0 8 20 15,0 1 36-15,3 7-40 16,12-3-31-16,-3 10-12 15,3 1-1-15,-3 0-8 16,10 3-8-16,-10-2-7 0,-9 1-3 16,12-2-4-16,-3-1-1 15,-3-8-13-15,-3 5-10 16,0-6-17-16,-6 2-30 16,0-3-143-16,0-10-333 0</inkml:trace>
  <inkml:trace contextRef="#ctx0" brushRef="#br0" timeOffset="12605.479">22722 7511 2292 0,'0'0'657'16,"0"0"-487"-16,0 0-50 16,0 0-58-16,18-5-2 15,6-10-24-15,12 1-22 16,4-4-9-16,-1 2 5 16,6-3-3-16,-6 1-2 15,-2 6-5-15,5 2-30 16,-12-9-23-16,3 12-115 15,-15-6-646-15</inkml:trace>
  <inkml:trace contextRef="#ctx0" brushRef="#br0" timeOffset="13753.331">22840 8291 2562 0,'0'0'483'0,"0"0"-318"15,0 0-62-15,12 0-23 16,6-6-1 0,9-6-25-16,6-1-19 0,0-3-13 15,-2-1-5-15,5 2-1 16,6-4-5-16,-9 8-6 16,-6-4-2-16,-6 8-3 15,4 1-9-15,-13 1-9 16,0 3-9-16,-3 2-28 15,-9 0-27-15,0 0-50 16,0 0-280-16,0 2-1791 0</inkml:trace>
  <inkml:trace contextRef="#ctx0" brushRef="#br0" timeOffset="14121.342">23021 8291 2269 0,'0'2'569'0,"0"-2"-412"16,0 3-67-16,0 3-22 15,0 3 30-15,0 8-34 16,6 4-33-16,-3-1-2 16,15 6 6-16,-12 1-4 15,3-1-4-15,0 5-4 0,6 1 0 16,-12 0-4-1,12-3-10-15,-15 0 6 16,12-3-3-16,-12 0-1 16,0 1-3-16,0-4 0 0,0-2-3 15,0-1-1-15,-6 3-1 16,-15-2 2-16,-6-5-5 16,-9 4 4-16,-3-9 0 15,5 4-4-15,-5-9 3 16,6-4-3-16,3-2-11 15,0 0-24-15,8-12-77 16,7-8-693-16</inkml:trace>
  <inkml:trace contextRef="#ctx0" brushRef="#br0" timeOffset="23527.014">7242 10880 1150 0,'0'0'573'16,"0"0"-390"-16,0 0-30 16,0 0 51-16,0 0 17 15,0 0-86-15,0 0 40 16,0 0 90-16,0 0-117 15,0 0-67-15,0 0-48 16,0 0-13-16,0 0-2 16,0 0-6-16,0 0 1 15,0 0-3-15,0 0 0 16,0 0 1-16,0 0 7 16,0 0-3-16,0 0 1 15,0 0-3-15,0 0-4 16,0 0-3-16,9 0-2 15,6 0 5-15,6 0 3 0,12 0 2 16,0 0-3-16,13 0-2 16,2 0 0-16,12 0 2 15,7-2 1-15,5-7 1 16,13-6-2-16,-1 1 1 16,7-6 0-16,-1-7-2 15,16 3-3-15,-12-4 2 16,14 1-5-16,-8-3-2 15,8 7 2-15,-11-3-3 16,-3-1-1-16,-1 7 0 16,-8 6 0-16,-4-1 0 15,-17 6 3-15,-7-3-3 16,-9 7 0-16,-9-1 0 0,-14 2 3 16,-13 2-1-16,3 2-1 15,-9-3-1-15,0 3 6 16,-6-3-5-16,0 3-1 15,0 0 0-15,0 0 0 16,0 0-9-16,6 0-24 16,9-7-64-16,-15 5-201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0" max="32767" units="cm"/>
          <inkml:channel name="Y" type="integer" min="0" max="32767" units="cm"/>
          <inkml:channel name="F" type="integer" min="0" max="4095" units="deg"/>
          <inkml:channel name="T" type="integer" min="0" max="2.14748E+0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7-29T13:19:41.7460000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7067 4857 2253 0,'0'0'416'16,"0"0"-182"-16,0 0-61 0,0 0-55 15,0 0-39-15,0 0-31 16,6 0-28-16,6 0-18 15,3 0 7-15,12 0 4 16,3 0-8-16,10-2 8 16,5 2 5-16,15 0-7 15,13-4 7-15,11 3 7 16,13-4-6-16,20-2-3 16,-2-6 2-16,18 5 1 15,9-6-7-15,0-2 3 16,-1 1-5-16,7-2-6 15,0 0 5-15,-6-1-9 16,-15-3 4-16,-6 1 0 16,-16 2 3-16,-14 1-1 15,-19-1-3-15,-21 7 0 0,-8 1-3 16,-7 8-1-16,-15-3-2 16,-3 5-3-16,-6 0-29 15,-12 11-32-15,0 12-64 16,-12-2-474-16</inkml:trace>
  <inkml:trace contextRef="#ctx0" brushRef="#br0" timeOffset="2173.882">7157 13764 691 0,'0'0'2003'0,"0"0"-1730"16,0 0-145-16,0 0 38 16,0 0-58-16,0 0-41 15,0 0-19-15,0 0-13 16,0 0 0-16,0 0-12 16,0 0-3-16,0 0-9 15,0 0-4-15,0 0-2 0,0 0-2 16,0 0-2-1,0 0 3-15,0 0-1 0,0 0-3 16,0 0 7-16,9 0-2 16,9 0-2-16,1 0 2 15,20 0 3-15,6 0 0 16,21 0-2-16,13-10-5 16,11 1 1-16,43-11-2 15,60-12 7-15,61-23 2 16,33-13-3-16,-4 1 0 15,-2-1 3-15,-52 21-3 0,-50 12-6 16,-47 9 0 0,-32 6 0-16,-34 8 2 0,16-6-2 15,2 7 0-15,1-4 1 16,-19 3 1-16,-17 1-2 16,-7 5 0-16,-15 0 5 15,-12 0 1-15,-9 3-6 16,3-3 2-16,-9 6-1 15,0 0-1-15,0 0-6 16,0 0-14-16,9 0-31 16,-9 0-86-16,6 9-553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0" max="32767" units="cm"/>
          <inkml:channel name="Y" type="integer" min="0" max="32767" units="cm"/>
          <inkml:channel name="F" type="integer" min="0" max="4095" units="deg"/>
          <inkml:channel name="T" type="integer" min="0" max="2.14748E+0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7-11T02:55:09.9820000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8883 4906 2517 0,'0'3'170'15,"0"-3"-168"-15,0 0-2 0,0 2 2 16,0-2-2-16,0 0 0 16,0 0 16-16,0 4 90 15,0-4 90-15,0 2-109 16,0 1-16-16,0 1 27 15,0-3-23-15,0 3-36 16,0-4-9-16,0 2-14 16,0 1-6-16,6 0 7 15,0 3 1-15,-6 2-1 16,14-3 0-16,-8 1-6 16,3 0 3-16,5 2 2 15,4 2-5-15,17-3 2 16,-15-4 0-16,21 6-3 15,2-7 6-15,7 4-2 16,14-4 0-16,-3 2 2 16,14 2-8-16,-2-6-5 0,5 7-2 15,4-1-1-15,-10 2 0 16,7 2-3-16,-12-2-1 16,11 0 4-16,-14-3-3 15,3 1 3-15,0-2 0 16,-9-4 0-16,3 0 0 15,-9 0 0-15,3 0 0 16,9 0 0-16,-9 0 0 16,9-4 1-16,0-7 1 0,3 3-2 15,-6 0-4 1,3-2-3-16,0 6 4 0,-9-6 3 16,6 5 0-1,0 3 0-15,12-2 0 0,-12 2 0 16,14-2 0-16,-5 4 0 15,-3 0 0-15,3 0-1 16,-12 0 1-16,3 0 0 16,-3 0 1-16,-9-2-1 15,-2 2 0-15,-1-2 0 16,6 2 0-16,-5-4 1 16,5 2-1-16,-2 2 0 15,8-4 0-15,-9 4 3 16,1 0-3-16,8 0 1 15,-9 0 1-15,6 0 1 0,3 0-3 16,-2 0 0-16,-1 0 0 16,9 0 0-16,0 0 0 15,-3 0 1-15,0 0-1 16,8 0 1-16,1 0-1 16,0 0 0-16,5 0 0 15,-8 0-1-15,9 0 1 16,-7 0-2-16,7 0 1 15,-6 0 1-15,-9 0-3 16,8 0-2-16,-8 0 5 16,-5 0 0-16,2 0 0 15,0 0 1-15,-9 0-1 16,1 0 0-16,5 0-1 0,3 0 1 16,-6 0 0-1,1 0 1-15,5 0-1 0,-9 0 0 16,9 0 0-16,-17 0 1 15,11 0-1-15,-8 0 3 16,-1-1-3-16,1-3 0 16,0 1 2-16,-1 0-2 15,6 3 0-15,15 0 0 16,0 0 0-16,9 0 0 16,3 0 0-16,5 0-1 15,0 0 1-15,3 3 0 16,-11 5 0-16,-6 2 0 0,0-6 0 15,-6 6 0-15,-3-10 4 16,-3 2-2-16,9 2 3 16,-3-3 0-16,-3-1 0 15,3 5 2-15,0-4 3 16,-6 3-4-16,3-1 1 16,3-3-5-16,-8 1 5 15,-4-1-3-15,3 0 0 16,-5 4-1-16,5-4 1 15,-2 0-1-15,2 2 0 16,9 2-3-16,3 2 1 16,-3-1 1-16,3 4-1 15,-3-3 1-15,-6-1-2 0,0 0 3 16,3 4-3 0,-5-3 4-16,2-5-1 0,-3 6 0 15,9-5-1-15,-3-2 0 16,3 0 1-16,6 0-1 15,-3 0-1-15,6 0 3 16,-3 4-1-16,11-4-1 16,-14 2 6-16,14-2-4 15,-11 0 5-15,6 0-5 16,-12 0 3-16,-3 0-1 16,3 0 2-16,-20 0 0 15,5 0-2-15,-20 0-1 16,0-6 3-16,-11 6-5 15,0 0 4-15,-7 0-4 16,-8 0 2-16,3 0-5 0,-3 0 0 16,0 0 0-16,0 0 0 15,0 0-8-15,0-9-19 16,0 4-35-16,-11-8-206 0</inkml:trace>
  <inkml:trace contextRef="#ctx0" brushRef="#br0" timeOffset="2720.364">26903 9793 2125 0,'3'0'1209'16,"6"3"-1092"-16,5-3-117 0,9 3-6 15,9-1 6-15,0 13 0 16,12 1 0-16,-1 10 0 15,-8 2 0-15,0 7 1 16,-15 1-1-16,-2 9-1 16,-18 2 1-16,0 10 0 15,-20 2 12-15,-18 6 3 16,0-1 0-16,0-3 4 16,9-9 1-16,0-7 5 15,20-5-5-15,1-6-4 16,8-6-9-16,0-5-4 15,14-3 0-15,9-6-2 16,15 0 2-16,15-9-3 16,-10 2 0-16,4-7-4 0,-1 0 0 15,-8 0-9-15,-12 0 4 16,-17 0 6-16,-1 0 3 16,-2 1-3-16,-6 17 2 15,0 4 1-15,0 15 0 16,0 12 4-16,0 9-4 15,0 7 1-15,0 5-1 16,0 6 1-16,6 0-1 16,9 9 1-16,-4 0-1 15,7 0-1-15,-4-3-4 16,-5-1 4-16,11-7 1 16,-20-10 0-16,0-5 0 15,0-8 0-15,-6-8 13 16,-17-4 4-16,-9-7 12 0,-14-7-1 15,-12-3-12-15,2-11-11 16,-5-2-5-16,0-9-27 16,6-22-28-16,23-12-104 0</inkml:trace>
  <inkml:trace contextRef="#ctx0" brushRef="#br0" timeOffset="4535.56">27900 10558 1062 0,'0'0'604'16,"0"-4"-388"-16,0 4 24 16,0 0-76-16,0 0-112 15,0 0-49-15,0 0 3 16,0 0-3-16,0 0 14 16,0-2-14-16,0 2-3 15,0 0 255-15,0-3-156 0,0 3-63 16,-6-3 42-1,-3 3-13-15,3 0-2 0,0 0-22 16,-11 0 22-16,2 0 10 16,-2 14-2-16,-6 3-16 15,14 11-11-15,-3 0-18 16,4 3 1-16,8 4-8 16,0-6-8-16,8-2-6 15,4-5 1-15,14-4-3 16,-3-13-3-16,9-2 6 15,0-3-6-15,6 0 0 16,-9-7-6-16,-3-9-17 16,0 0 1-16,-17 7 11 15,-9 0 11-15,9 7 10 16,-9 2 9-16,0 0-13 0,0 7-6 16,0 13 16-16,0 4-2 15,0-8-4-15,0 1-9 16,14-5 5-16,4-7-2 15,8-5-1-15,-6 0 5 16,15-17-8-16,-3-8-1 16,-9-7-18-16,-8 1 3 15,-9 0-6-15,-6 5 3 16,-6 11 18-16,-20 0 0 16,-6 9 1-16,9 6-9 15,-9 0-28-15,11 23-141 16,10-5-451-16</inkml:trace>
  <inkml:trace contextRef="#ctx0" brushRef="#br0" timeOffset="5090.764">28405 10668 2999 0,'-12'-4'328'0,"-5"4"-266"15,2 0-29-15,1 0 14 16,-3 0-24-16,8 14-15 16,6 9-2-16,3 0-6 15,0-1-5-15,0-4-3 0,0-2-7 16,3-5 2-16,20-7 2 16,-6-4 6-16,15 0-13 15,-5-18-23-15,2-13-48 16,-3-2 40-16,0-10-6 15,-14-5 8-15,-7 0-57 16,-5-9 29-16,0 2 75 16,0 4 84-16,-11 1 48 15,-7 18 46-15,15 9-58 16,-2 15-63-16,-10 8-30 16,12 8-20-16,-11 35-7 15,-1 15 1-15,6 17 6 16,9 5 5-16,0 2-7 15,9-6-5-15,23-13 0 16,15-15 1-16,2-17-1 16,-3-14-1-16,13-17-8 0,-4 0-19 15,-9-32-18-15,-14-6-1 16,-11-6 32-16,-16 12 15 16,-5 0 42-16,-5 14 24 15,-27 16-11-15,-6 2-26 16,0 25-10-16,0 24 4 15,21 5 3-15,17 2-6 16,9-5-18-16,113-43-2 16,3-8-44-16,-6-14-224 0</inkml:trace>
  <inkml:trace contextRef="#ctx0" brushRef="#br0" timeOffset="6192.018">26331 14158 2588 0,'0'0'721'16,"0"0"-505"-16,0-2-149 15,8-2-46-15,7 4-15 16,17 0 0-16,8 0-6 15,-8 9-5-15,6 13 2 16,-6 12-6-16,-9 5 0 16,-8 4 1-16,-15 7 2 15,0-5 3-15,-15 6 3 16,-17-2 13-16,-5 1 19 16,-7-4-2-16,15-5-7 15,-3-3-6-15,9-7-1 16,20-4-5-16,3-3-4 15,0-2-3-15,20 1-4 0,18-9 0 16,-3-3-8-16,11-8-1 16,-5-3-1-16,-6 0 3 15,-15 0 3-15,-5 0 4 16,-15 0 7-16,0 0 14 16,0 0-4-16,-18 0-3 15,-8 5-5-15,9 23-7 16,-4 3 1-16,10 14-3 15,11 6 4-15,0 5-2 16,6 4-2-16,20 0 1 16,6 4-1-16,-9 1-2 15,0-1 0-15,-2-4-9 0,-16 0 5 16,-5-13 4-16,0-2-1 16,-5-8 3-16,-25-9 0 15,-7 1 2-15,-16-13-2 16,4-5 0-16,-3-7-6 15,5-15-25-15,21-21-67 16,9-13-568-16</inkml:trace>
  <inkml:trace contextRef="#ctx0" brushRef="#br0" timeOffset="6825.192">27272 14887 2914 0,'-12'-13'486'0,"-8"-1"-351"15,-3 3-96-15,-3-1-10 16,-1 10 9-16,1 2-18 15,3 0-11-15,6 20-4 16,-4 12-2-16,15 4 4 16,1-1-5-16,5 2-2 15,0-7-3-15,14-11 0 16,12-8-3-16,15-11 0 16,-3 0-4-16,-3-22-1 15,5-23-16-15,-8-12 0 16,-11-11-17-16,-4-11-18 15,-11-9 0-15,-6-8 26 0,-6 4 36 16,-17 8 27-16,8 18 71 16,-5 26-20-16,8 19-16 15,4 21-28-15,-4 7-28 16,12 47-6-16,0 26 1 16,0 21 6-16,0 9-3 15,20 6-4-15,12-15-2 16,6-14-5-16,6-15-7 15,5-22-13-15,21-34-14 16,-15-12-36-16,-3-4-141 0</inkml:trace>
  <inkml:trace contextRef="#ctx0" brushRef="#br0" timeOffset="7095.899">27673 14882 2932 0,'-20'0'493'15,"2"0"-428"-15,-5 0-12 16,-9 6-5-16,12 14-23 15,-1 3-15-15,18-1-10 16,3 1-2-16,0-4-12 16,3-5-28-16,23-8-55 15,6-2-63-15,-3-4-90 16,3 0-15-16,3 0-22 16,-17-4 264-16,-1 4 23 15,-8 0 276-15,-6 0-6 16,-3 0-76-16,0 11-85 15,8 2-48-15,-2-8-28 0,0-5-16 16,6 0-17-16,14-4-13 16,0-21-138-16,-9-2-1189 0</inkml:trace>
  <inkml:trace contextRef="#ctx0" brushRef="#br0" timeOffset="7275.601">27873 14516 2373 0,'-5'0'1091'0,"-4"26"-1038"16,9 11-36-16,0 15 38 15,0 9-22-15,14 4-19 16,7-1-10-16,-1-7-4 16,3-8-12-16,-5-6-40 0,-7-18-76 15,4-7-423-15</inkml:trace>
  <inkml:trace contextRef="#ctx0" brushRef="#br0" timeOffset="7626.797">27859 14887 3082 0,'0'-5'328'0,"0"5"-259"16,20-2-51-16,12 0-8 16,18-2-10-16,-10 2-3 15,18 2-40-15,-5 0-32 16,-19 0-30-16,1 0 3 15,-17 0 57-15,-18 0 45 16,0 0 139-16,0 0 7 0,-6 6-57 16,-20 4-43-16,3 7-3 15,-6 3-9-15,5 0-8 16,7-1-8-16,2-1-12 16,12-10-5-16,3-3-1 15,0-1-12-15,0-4 4 16,12 0 2-16,5 0 6 15,10 0 0-15,-1 0 0 16,-9 0 0-16,9 0 1 16,-8 9-1-16,-7 4 6 15,13 5-1-15,2-11-5 16,26-9 0-16,-3-23-52 16,-5-12-475-16</inkml:trace>
  <inkml:trace contextRef="#ctx0" brushRef="#br0" timeOffset="11951.633">29570 9725 2402 0,'0'-2'1088'0,"-9"-1"-1001"16,9-1-66-16,0 4 22 15,0 0-7-15,0 0-19 16,0 0-13-16,0 7-4 16,0 18 0-16,0 14 12 15,0 15 1-15,0 13-3 16,0 9-1-16,0 13-2 15,9 3 1-15,-9 7 0 16,6-2-1-16,-6-6-6 16,0-6 2-16,0-5-1 15,0-8 2-15,0-3-2 16,0-11-2-16,0-9 0 16,0-4 1-16,0-12-1 15,0-5 0-15,0-8 0 0,0-5 0 16,0-7-3-16,0 0-9 15,0-4-10-15,0-4-34 16,-6 0-48-16,6-10-360 0</inkml:trace>
  <inkml:trace contextRef="#ctx0" brushRef="#br0" timeOffset="12470.051">29413 10871 2129 0,'0'0'221'16,"0"0"414"-16,0 0-346 15,0 0-190-15,0 0-39 16,0 0-5-16,0 0-6 16,0 0-17-16,0 0 0 15,0 2 1-15,15 12-8 0,-4 0-7 16,-2 3-2-16,14 6-3 15,-11-1-3-15,0 1-2 16,8 2-3-16,-8-3 3 16,8-2-4-16,-14-2-1 15,0-7 2-15,-4-3-1 16,-2-2 0-16,9-4 2 16,-9-2 0-16,0 0 3 15,0 0 0-15,0 0 1 16,6 0 0-16,3-2-1 15,8-17-6-15,9-7-3 16,3-3-5-16,3-5-11 0,15-22-20 16,-7 9-73-16,-13-2-723 15</inkml:trace>
  <inkml:trace contextRef="#ctx0" brushRef="#br0" timeOffset="21323.157">20525 10233 2361 0,'27'0'234'0,"16"2"-208"16,4-2-11-16,25 0-15 15,-2 0-4-15,20 0-11 0,-6 0-37 16,-14 0-143-16</inkml:trace>
  <inkml:trace contextRef="#ctx0" brushRef="#br0" timeOffset="21652.045">20801 10022 3083 0,'0'-4'389'0,"0"4"-354"16,0 0-25-16,0 0 10 0,27 0 4 15,10 4-3-15,-2 12-8 16,18 1-6-16,-10 6 3 15,1-3-6-15,-1-4-4 16,-19 7 0-16,2-6 1 16,-6 3 2-16,-20-4 0 15,0 7 1-15,0 3 6 16,-6 1 6-16,-20-1-9 16,-6-1-7-16,-38 1-7 15,9-8-64-15,0-9-450 0</inkml:trace>
  <inkml:trace contextRef="#ctx0" brushRef="#br0" timeOffset="27188.267">7416 11996 2414 0,'0'2'196'15,"0"-2"634"-15,0 0-725 16,0 0-50-16,0 0 5 15,0 0-11-15,0 0-14 16,0 0-16-16,0 0-6 16,0 0-3-16,0 0-7 15,26 0-3-15,23 0 2 0,15 0 1 16,9 0 0-16,23 0-2 16,6 0-1-16,-4 0 0 15,-5 0-4-15,-11 0-6 16,-7 0-6-16,-22 0-17 15,-19 0-50-15,-7 0-55 16,-27-8-378-16</inkml:trace>
  <inkml:trace contextRef="#ctx0" brushRef="#br0" timeOffset="27453.23">7994 11845 2570 0,'0'4'571'0,"0"-2"-329"16,6 2-183-16,11-2-45 15,15 4 22-15,6 2-11 16,0 1-10-16,5 0-12 16,-8 2 2-16,6 0-5 15,-15-1 0-15,-5 5 0 16,-21-4-3-16,0 12-3 15,-3 3 5-15,-41 8 1 16,-43 24-14-16,11-3-52 16,-2-9-164-16</inkml:trace>
  <inkml:trace contextRef="#ctx0" brushRef="#br0" timeOffset="28060.005">7387 13010 2557 0,'0'6'907'0,"0"-3"-844"16,0-3-36-16,0 0 23 15,9 0-7-15,23 0-7 16,8 0-3-16,7 0-5 16,20 0-13-16,-1 0-9 15,1 0-4-15,12 0-2 16,-13 0-6-16,-2-5-14 0,12-7-30 15,-27 4-53-15,-11-4-242 16</inkml:trace>
  <inkml:trace contextRef="#ctx0" brushRef="#br0" timeOffset="28337.618">7881 12865 2861 0,'0'0'664'0,"0"0"-596"16,0 0-68-16,0 0 0 15,9 0 8-15,14 8-2 16,0 9-3-16,9 4 1 0,0 5 0 16,-6 2 0-16,-8 3-4 15,-7 0 3-15,-5 0-3 16,-6 1 5-16,0 1 2 15,-35 10-2-15,-14 2-5 16,-4 6-6-16,-22 1-29 16,20-8-96-16,2-19-891 0</inkml:trace>
  <inkml:trace contextRef="#ctx0" brushRef="#br0" timeOffset="31031.945">8834 12918 2356 0,'0'1'1073'0,"0"-1"-974"15,0 5-75-15,0-5-1 16,0 0 18-16,0 1-18 16,0-1-15-16,0 0-1 15,9 4 8-15,11-2 11 16,6-2-7-16,9 0 3 15,6 0-4-15,5 0-4 16,21 0-5-16,0 0-3 0,5-7-4 16,7-7-1-16,-4 2-1 15,-5-2 0-15,-15 3-1 16,-11 3-1-16,-6-2-4 16,-27 8-3-16,-2-2 0 15,-18 4-21-15,-20 0-37 16,-9 0-310-16</inkml:trace>
  <inkml:trace contextRef="#ctx0" brushRef="#br0" timeOffset="42951.138">7945 6758 2830 0,'-9'6'39'16,"-3"6"487"-16,1 0-467 15,5 3-44-15,-11 9-12 16,14 13 6-16,-3 16 8 0,6 14 8 16,0 20-8-16,0 19-5 15,9 6 2-15,17 1-8 16,3-11-6-16,-6-15 0 15,9-17 1-15,-6-10-1 16,18-24-14-16,-7-11-59 16,-7-21-337-16</inkml:trace>
  <inkml:trace contextRef="#ctx0" brushRef="#br0" timeOffset="43327.347">8427 6852 2890 0,'-17'-5'556'0,"2"-2"-512"16,-5 7-44-16,-6 0 1 16,14 0 7-16,-3 14-8 15,13 26 0-15,2 16 17 16,0 20 6-16,2 9-14 0,25 6-1 16,2-1-2-16,11-6-5 15,-8-12-1-15,-6-10 4 16,-5-9 1-16,-4-11-1 15,-11-6-4-15,-6-10 0 16,0-9-29-16,-23-9-43 16,-6-8-155-16</inkml:trace>
  <inkml:trace contextRef="#ctx0" brushRef="#br0" timeOffset="43972.134">8320 7463 3376 0,'2'-8'156'15,"22"1"-128"1,-1-3-19-16,9-6-2 0,11 4-7 16,1-5-14-16,5 6-29 15,4-4-26-15,2-1-93 16,-3 2-228-16,-11-1-493 16,-9 11-1132-16,-32 0 2015 15,0 4 1639-15,0 0-746 16,0 0-400-16,0 0-242 15,-15 0-134-15,4 0-72 16,-10 17-19-16,7 3-7 16,-6 5 2-16,8-3-9 15,3-2-3-15,3 0-1 16,1-5-8-16,5-5-5 16,0-4-9-16,0-6-2 0,0 0 3 15,0 0-10-15,11 0 18 16,10 0 5-16,-13-6 0 15,10 6 4-15,-12 0-4 16,5 0-1-16,1 10 1 16,-4 1 1-16,10 3 4 15,-6-6-5-15,8-4-4 16,6-4-7-16,-11-4-14 16,11-27-12-16,0-3-70 15,-6-5 13-15,-11 0 74 16,-3 7 20-16,2 7 84 15,-8 8 36-15,0 11-15 16,0 6-40-16,0 0-37 0,-8 0-20 16,2 11-8-16,3 13 4 15,3-2-4-15,0-3 0 16,0 4-9-16,9-12 9 16,17 3-7-16,9-5-9 15,-15 3-5-15,3-2-2 16,-5 1 3-16,-7 6-5 15,-5 1-1-15,-6 4 6 16,0 1 8-16,-26-3 6 16,9 0-19-16,-12-15-32 15,2-5-133-15,13 0-312 0</inkml:trace>
  <inkml:trace contextRef="#ctx0" brushRef="#br0" timeOffset="44168.234">9078 6942 3429 0,'0'22'110'15,"6"15"-84"1,5 14 17-16,10 13-1 0,-7 12-20 16,21-1-14-16,-3-5-6 15,-12-10-2-15,4-14-32 16,-1-14-28-16,-12-14-123 15,-11-18-2009-15</inkml:trace>
  <inkml:trace contextRef="#ctx0" brushRef="#br0" timeOffset="44294.18">9153 7216 3311 0,'0'-4'294'0,"0"-2"-278"15,0 2-16-15,12-1-10 16,40-5 3-16,-5 4-36 15,-6 2-178-15</inkml:trace>
  <inkml:trace contextRef="#ctx0" brushRef="#br0" timeOffset="44819.346">9316 7556 3362 0,'0'0'163'16,"0"0"-125"-1,0 0 37-15,0 0-17 0,15-7-38 16,11-18-15-16,6-13-5 16,6-5 0-16,-6 4-18 15,-6 0-10-15,-15 8 6 16,-5 9 8-16,-6 4 4 16,0 13 10-16,-6 5 14 15,-5 0-14-15,-10 14 2 16,16 9-2-16,-10 5 0 15,15 3 10-15,0-3 0 16,0-6-5-16,15-8-3 0,16-2-2 16,1-10 0-1,0-2 0-15,3-14-2 0,3-17-1 16,0-5-9-16,-12-1-12 16,-12 4 23-16,-2 7 1 15,-12 7 8-15,0 10-1 16,0 6 8-16,0 3-12 15,-14 0-3-15,-4 6 0 16,9 16-4-16,7-5 1 16,2 3-7-16,0-3 6 15,11-3 1-15,9-2 0 16,7-2-1-16,2-1-2 16,-6-3 2-16,-3 3 1 0,-8 1 3 15,-1-1-5 1,4 3 5-16,-6-2 0 0,5 0 0 15,7-10-11-15,-4 0-60 16,3 0-264-16</inkml:trace>
  <inkml:trace contextRef="#ctx0" brushRef="#br0" timeOffset="45038.82">9772 6727 3568 0,'0'0'117'16,"0"0"-87"-16,12 4-20 0,23 27-6 16,20 16 13-1,18 13 2-15,2 16-10 0,7 5-2 16,-16 8-3-16,-13 1-4 16,-27-1-6-16,-26 5 3 15,-23-3-2-15,-94 37-13 16,4-18-65-16,-6-25-317 0</inkml:trace>
  <inkml:trace contextRef="#ctx0" brushRef="#br0" timeOffset="46658.92">22568 6404 2713 0,'-6'0'754'0,"6"0"-682"0,-6 0-50 15,6 0 24-15,-8 0-6 16,-4 0-20-16,-3 14-18 15,1 17 5-15,-12 10 11 16,0 22-2-16,5 16 1 16,13 11-2-16,-1 9-7 15,9 3-5-15,0 1 4 16,9-7-2-16,8-8-5 16,9-9 0-16,3-17 0 15,9-16-1-15,26-25-24 16,-3-9-52-16,-9-12-194 0</inkml:trace>
  <inkml:trace contextRef="#ctx0" brushRef="#br0" timeOffset="47486.678">22975 6668 3391 0,'0'-8'131'0,"0"3"-106"15,0-4 10-15,-6 6-15 16,-9 3-3-16,7 0-17 15,-18 0 0-15,-1 23 0 16,1 5 0-16,3 5 2 16,6 4-2-16,-4 2-14 15,21-2 3-15,0 2 7 16,0 1 3-16,29 0 1 16,12-4 0-16,-3-1-1 15,-3-11-2-15,-6-7 2 16,-6-3 1-16,-14-4-1 15,-1-8 1-15,-8 1 0 16,0 0 9-16,-11-1 0 16,-18-2-9-16,-3 0-8 15,-6 0 0-15,6-5-19 0,6-20-46 16,11-4-177-16</inkml:trace>
  <inkml:trace contextRef="#ctx0" brushRef="#br0" timeOffset="47934.958">23123 6508 3194 0,'0'0'360'0,"-3"0"-319"16,-3 22-33-16,6 20 9 15,0 12 11-15,0 14-13 16,0 2-5-16,18 4-1 0,2-7-6 15,3-13-3 1,3-9 0-16,-8-14-1 0,2-14-10 16,3-15-5-16,-2-2-6 15,-7-14 3-15,15-22-11 16,-17-6-20-16,5 5 50 16,-8 9 3-16,-9 14 44 15,0 9-5-15,0 5-17 16,0 0-18-16,0 7-7 15,0 25 0-15,0-1 3 16,0 5 1-16,0-2 1 16,6-8-5-16,0-6 0 15,0-13-2-15,8-7-1 0,-8 0 3 16,3-5 1-16,-4-21-1 16,4-5-7-16,-9-5 6 15,0 5-2-15,-9 3 0 16,-5 8-4-16,-18 11-18 15,0 9-41-15,9 0-85 16,-3 7-709-16</inkml:trace>
  <inkml:trace contextRef="#ctx0" brushRef="#br0" timeOffset="48351.255">23634 6864 2570 0,'0'0'951'0,"0"0"-883"16,0 2-55-16,0 17 9 16,0 5 2-16,9 4-12 15,0-3-5-15,2 0-3 16,10-3 0-16,-10-10-4 16,15-7-8-1,-8-5-7-15,2 0 6 0,3-22 7 16,-8-9-5-16,2 3-11 15,-5 6 7-15,-3 8 11 16,-9 8 15-16,6 6 0 16,-6 0-15-16,0 2-1 15,0 16-3-15,0 7 4 16,2-3 0-16,13-2 1 16,-9-6-1-16,3-9 1 0,2-5-1 15,-5 0 1-15,6-14 7 16,8-17-5-16,-11-5-2 15,-1 0-1-15,-2 2 2 16,-6 5 2-16,0 15 6 16,0 6-10-16,-17 8-24 15,5 2-47-15,-2 16-154 0</inkml:trace>
  <inkml:trace contextRef="#ctx0" brushRef="#br0" timeOffset="48958.498">24073 7009 3295 0,'0'0'307'0,"0"0"-275"16,0 0-25-16,0 0 7 15,12 0-9-15,8 0 0 16,9-16-2-16,-3-7-3 15,-3-5-3-15,-2-4-10 16,-10 7-2-16,-8 0 15 16,-3 12 1-16,0 0 13 15,0 8 2-15,0 5 1 0,-8 0-1 16,-7 0-12 0,-2 19-4-16,-1 12 0 0,-5 4 0 15,20-1 0-15,3-3 1 16,0-3-3-16,3-11 1 15,20-6-6-15,0-11-7 16,12 0-4-16,6-26-2 16,-3-10-26-16,0-9 7 15,-12 0 27-15,-3 2 12 16,-17 10 14-16,0 8 26 16,-6 7 1-16,0 12-9 15,-6 5-10-15,-12 1-14 16,1 0-6-16,-3 13-2 15,8 9 0-15,6 7-4 16,6-7-7-16,0-1 3 16,6-6 3-16,17-2-4 0,3-2 0 15,-8-5 4 1,8 2 5-16,-17-6 0 0,14 7 0 16,-12 0-3-16,1 2 3 15,0-3 3-15,2 6-3 16,-2-2 2-16,2-1-1 15,1 0-1-15,2-6-1 16,-2-1-12-16,20-4-37 16,-15-9-99-16,3-13-1295 0</inkml:trace>
  <inkml:trace contextRef="#ctx0" brushRef="#br0" timeOffset="49203.248">24611 6229 3363 0,'0'0'319'0,"0"0"-294"16,5 5-25-16,27 24 7 16,18 18 15-16,19 18-3 15,13 17-9-15,5 17 1 16,-12 11-4-16,-14 8-4 15,-29-2-3-15,-32-3 0 16,-23-5 0-16,-116 8-6 0,2-19-30 16,-17-29-172-16</inkml:trace>
  <inkml:trace contextRef="#ctx0" brushRef="#br0" timeOffset="51379.944">11033 7128 2315 0,'0'0'670'0,"0"0"-345"15,0 0-199-15,0 0-46 16,0 0-29-16,0 0-17 15,0 0-11-15,0 0-4 16,0 2-8-16,0 15-7 16,-3 13-4-16,-2 9 1 15,5 3 9-15,0 9-2 16,0-3-2-16,0-3-1 16,8-9-1-16,16-8-4 15,2-8 0-15,3-8-1 16,3-12 0-16,3 0-4 15,-1-18 2-15,-13-14-9 16,2-12-15-16,-17-9-5 0,-6-4 1 16,-12-1 10-16,-26 3 5 15,-5 10 15-15,-1 18 1 16,6 18 0-16,7 9-19 16,-1 16-44-16,20 8-388 0</inkml:trace>
  <inkml:trace contextRef="#ctx0" brushRef="#br0" timeOffset="51560.076">11539 7303 2476 0,'-6'0'953'15,"6"-14"-953"-15,0 6-126 16,0 0-209-16</inkml:trace>
  <inkml:trace contextRef="#ctx0" brushRef="#br0" timeOffset="52228.689">11632 7054 3098 0,'0'-5'257'15,"0"-4"-197"-15,0 4 10 16,0-6-17-16,14 2-34 16,4 3-15-16,2-2 2 15,-5 6 4-15,11 2-7 16,-6 0-3-16,0 0-7 15,-14 5 0-15,0 15-1 16,0 8 8-16,-6 5 0 16,0 4 0-16,-6 2 0 0,-6-2 0 15,-2-2 1-15,2-7 4 16,6-6 0-16,6-8 1 16,0-2 1-16,0-1-1 15,12-3-3-15,20 4-3 16,0-1 1-16,3 3 3 15,-6 0-3-15,-3 0-1 16,-6 3 0-16,-20 3-3 16,0 5 3-16,-20 6-3 15,-47 14-5-15,6-7-45 16,3-11-77-16</inkml:trace>
  <inkml:trace contextRef="#ctx0" brushRef="#br0" timeOffset="53731.551">12158 7142 2356 0,'0'0'1063'0,"0"0"-970"16,0 0-63-16,0 0 7 0,0 0-18 16,0 0-15-16,0 4-3 15,14 15 3-15,1 3 2 16,-1 9-4-16,4 3-2 16,2 0 4-16,0 0-3 15,-8-3 2-15,0-3-3 16,2-9 1-16,-11-4-1 15,3-4 0-15,-6-7 0 16,0-4 0-16,9 0 4 16,-9-4 8-16,0-22-2 15,5-7-10-15,4-10-5 0,-6 2-12 16,6 3 7 0,2 7 2-16,-5 11 4 0,-3 9 4 15,9 9-4-15,-1 2 3 16,1 0-3-16,2 13 4 15,4 17 2-15,-1 0-2 16,4 4 1-16,-4 0 5 16,3-9-6-16,-8-5 0 15,14-6-4-15,-14-11-42 16,-3-3-328-16</inkml:trace>
  <inkml:trace contextRef="#ctx0" brushRef="#br0" timeOffset="54182.001">12753 7049 3277 0,'-6'-3'181'0,"-8"1"-120"0,11-2 23 15,-6 4-38 1,-5 0-29-16,11 0-9 0,-9 4-8 15,1 16 0-15,8 1 0 16,3 5 0-16,0-1 0 16,3 4 4-16,23-3-4 15,14-5 0-15,-2 0 0 16,6-2 0-16,-6-3 0 16,-6 2 0-16,-15-4 0 15,-11 0 0-15,-6-2 0 16,0 5-5-16,-29-1 4 15,-35 7-23-15,-6-7-31 16,15-4-97-16</inkml:trace>
  <inkml:trace contextRef="#ctx0" brushRef="#br0" timeOffset="57799.57">26252 6420 3154 0,'0'-12'381'16,"0"4"-353"-16,0-6-16 15,-9 6 12-15,4-2-6 0,-1 0-13 16,6 2-5-16,-12 2 6 16,3 4 0-16,7-2-6 15,-22 4-4-15,4 0 1 16,-6 0 0-16,-15 17 3 15,9 3-1-15,3 9 1 16,3-2 0-16,14 5-3 16,12 5 2-16,0-1-3 15,12 0-2-15,29 2 2 16,5 1 0-16,6-2 0 16,7-4-1-16,-10-1 5 15,-11-5-5-15,-6-2 4 16,-15-1-2-16,-11-4-1 0,-6-3 4 15,0-2 0 1,-20-5 4-16,-15 1 2 0,-3-6-3 16,-11-5-3-16,5 0 3 15,-3-22 1-15,18-14-3 16,3-9-1-16,20-4 0 16,6-4 0-16,18 4-7 15,25 4 2-15,10 4-8 16,-4 3-36-16,3 5-42 15,-5 10-185-15,-21 7-1476 0</inkml:trace>
  <inkml:trace contextRef="#ctx0" brushRef="#br0" timeOffset="58649.362">26514 6444 3236 0,'-6'0'315'0,"-3"5"-287"16,0 17-20-16,-8 9-3 15,14 12 12-15,-3 2-7 16,6 2-6-16,6 2 0 16,20-8 1-16,9-1-1 15,12-9-4-15,-7-8-2 16,7-21 2-16,-7-2-3 15,1 0 1-15,-3-34 4 16,-12-2 0-16,-9-15-2 16,-11-2 0-16,-6-4 0 15,-6 1 2-15,-28 3 3 16,-7 8 2-16,-6 13 3 16,13 15-10-16,-4 17 0 15,-9 11-21-15,18 23-75 0,12 1-480 16</inkml:trace>
  <inkml:trace contextRef="#ctx0" brushRef="#br0" timeOffset="59241.07">27185 6525 3513 0,'0'0'113'15,"0"0"-90"-15,0 0-13 16,0 0-9-16,0 11 1 16,0 12-2-16,8 5 0 0,1 6 5 15,6-4 0 1,-12 0-5-16,11-9 2 0,-8 3-1 15,-6-17-1 1,0 1 1-16,0-2 1 0,6-6-1 16,-6 0 5-16,0 0 1 15,6-20-3-15,8-11-4 16,-2-2-7-16,8-4-10 16,-5 7 9-16,8 6 1 15,-6 11 6-15,-5 10 0 16,2 3-7-16,1 0 5 15,2 16 0-15,-2 8 3 16,-1 1 0-16,-2 3 0 0,3-6 1 16,-4 3 1-16,-8-10-2 15,9 0 0-15,-1-14-36 16,-5-1-90-16,-3 0-768 16</inkml:trace>
  <inkml:trace contextRef="#ctx0" brushRef="#br0" timeOffset="59661.255">27786 6431 3173 0,'-6'-7'272'16,"-2"3"-222"-16,-4 2-22 16,0 2 11-16,4 0-22 15,-10 0-11-15,7 2-5 16,-1 12 2-16,6 1 3 15,-5 5 2-15,11-4-7 16,0 7 1-16,11-6 2 16,7 3 1-16,-1 2-2 0,9-2 1 15,-8 3-4 1,2-4 3-16,-11-2 1 0,8 0-2 16,-17-6 1-16,0 3 0 15,-20-2-3-15,-50-10-14 16,9-2-74-16,-9 0-593 0</inkml:trace>
  <inkml:trace contextRef="#ctx0" brushRef="#br0" timeOffset="91612.904">20063 6995 2610 0,'0'4'40'0,"0"4"477"0,0 0-357 15,18 9-112 1,20 3 24-16,20 3-3 0,17 2-26 15,18 0-16-15,21-4-9 16,-4-2-5-16,9-5-5 16,-6-2-3-16,-14-6-5 15,-12-5-12-15,-8-1-20 16,-30 0-43-16,-11 0-180 16,-21-6-2001-16</inkml:trace>
  <inkml:trace contextRef="#ctx0" brushRef="#br0" timeOffset="91935.449">20732 6928 2078 0,'-6'0'1305'16,"6"0"-1169"-16,0 0-102 15,0 0-22-15,0 11-9 16,20 14 5-16,12 6 5 16,9 9-1-16,14 0-3 15,3 6-2-15,-3-6-7 16,4-3-1-16,-16-2-4 16,-5-5 3-16,-12-4 2 15,-20-3-3-15,-6-4-1 0,-6 4 4 16,-40 5 8-16,-33 12-3 15,-8-4-5-15,-53 12-23 16,21-15-72-16,44-12-600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0" max="32767" units="cm"/>
          <inkml:channel name="Y" type="integer" min="0" max="32767" units="cm"/>
          <inkml:channel name="F" type="integer" min="0" max="4095" units="deg"/>
          <inkml:channel name="T" type="integer" min="0" max="2.14748E+0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7-29T13:19:58.4490000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29371 2780 2129 0,'0'0'337'16,"0"0"-218"-16,0 0-10 15,0 0 51-15,0 0-16 16,0 0-77-16,0 0-24 15,0 0-2-15,0 0-6 16,0 0 19-16,0 0-18 16,0 0-10-16,0 0 3 15,0 0-2-15,0 0 3 16,0-3-6-16,0 3 3 16,0-3-14-16,0 0-1 0,-6-3-8 15,6 2 2-15,-9-3-2 16,6 1-4-16,-6 0-1 15,-6-1 1-15,6 2 1 16,-7-1-1-16,4 6 1 16,-6 0-1-1,-3 0 0-15,-3 9 1 0,-9 19-1 16,6 8-4-16,-7 14 4 16,16 4 0-16,-3 8-2 15,9 1 2-15,12-3 0 16,0 0 0-16,12-8 0 15,21-8-4-15,7-6-1 16,11-9 5-16,3-7-1 16,1-8 1-16,14-14-10 15,13-7-23-15,-10-16-58 0,-18-14-313 0</inkml:trace>
  <inkml:trace contextRef="#ctx0" brushRef="#br0" timeOffset="284.54">29745 3032 2621 0,'0'0'506'16,"0"0"-433"-16,30 0-73 16,1-15-56-16,23-2 4 15,-18-4-216-15,6 10-1276 0</inkml:trace>
  <inkml:trace contextRef="#ctx0" brushRef="#br0" timeOffset="731.876">30068 2823 3056 0,'0'10'210'0,"0"10"-158"15,18 17-35-15,15 20 20 16,7 9 13-16,5 20-24 16,0 1-7-16,0 1-9 15,-11-5-3-15,-1-14-4 16,-18-18-2-16,0-17 3 16,-6-13-4-16,-9-21 0 15,0 0 14-15,-9-23-9 0,-15-34-5 16,-15-16-20-1,-7-26 10-15,7-9 0 0,-9-6 3 16,18-1-1-16,-1 13 8 16,16 15 0-1,15 20 0-15,0 14-3 0,6 17-17 16,34 14 6-16,-1 17 6 16,6 5-3-16,0 18-3 15,-5 21-9-15,-1 10 6 16,-12-2-20-16,-18 3 14 15,0-7 16-15,-9-7-1 16,0-7 3-16,-18 0 0 16,-9-11-119-16,0-4-401 0</inkml:trace>
  <inkml:trace contextRef="#ctx0" brushRef="#br0" timeOffset="1321.025">30376 2636 2517 0,'9'0'363'16,"6"0"-263"-16,3 0-42 15,0 0 65-15,9 7-31 16,1 6-40-16,-10 8-20 16,9-3-10-16,-15 3-6 0,0-4-3 15,-3-6-7 1,-9-1-6-16,0-3 0 0,0-7 0 15,0 0 6-15,0 0 8 16,0 0 21-16,0-7-14 16,-9-14-20-1,3-9-1-15,0-7-1 0,-6 1 1 16,12 4 0-16,0 5 0 16,0 5-4-16,0 7-13 15,0 6-7-15,0 3 0 16,12 6-3-16,0 0 6 15,3 0 8-15,-6 24 11 16,6-2-7-16,0 2 9 16,-3-5 7-16,1 1 4 15,2-4 4-15,-3 0-1 16,-6-5 3-16,6-5 4 16,3-2-9-16,-6-4-5 15,6 0 7-15,6 0 0 0,-9-4-4 16,9-17-5-16,-9-5 0 15,-6 0 2-15,-3-2-3 16,-3-5 0-16,0 6-4 16,-9 1 0-16,-18 8-5 15,0 4 0-15,-3 11-9 16,-3 3-5-16,0 0-13 16,11 3 1-16,4 20-35 15,18 4-123-15,0-4-95 16,0-5-50-16,40-4 34 0,5-12-116 15,-6-2-532-15</inkml:trace>
  <inkml:trace contextRef="#ctx0" brushRef="#br0" timeOffset="1749.017">30998 2440 1918 0,'6'-3'649'16,"-6"-3"-293"-16,0 6-124 15,0 0-86-15,0 0-67 16,0 0-64-16,-12 0-5 15,-6 9-10-15,8 6 11 16,-5 2-5-16,9-2-6 16,6 0 0-16,0-7-1 15,0-2-6-15,0-6-8 16,6 0 5-16,16 0 10 16,-1 0-7-16,3-18 7 0,-6-5-1 15,3 0 2-15,-9 0-1 16,-3 11 5-16,-3 3 1 15,0 3 20-15,-6 6-1 16,0 0-25-16,9 17-5 16,18 25 2-16,4 22 3 15,20 15 4-15,0 24 3 16,-2 7-7-16,2 10 0 16,-15-3 0-16,-6-13 0 15,-12-16 0-15,-12-28 0 16,-6-19 3-16,-27-29 23 15,-27-12 7-15,-9-8-21 16,-7-49-12-16,-5-17 0 0,14-24-16 16,19-7-32-16,21-30-16 15,18 24-82-15,3 22-152 0</inkml:trace>
  <inkml:trace contextRef="#ctx0" brushRef="#br0" timeOffset="2448.171">30062 3651 2913 0,'-12'-5'266'16,"12"-1"-144"-16,0 3-22 0,0-3-15 15,0 6-13-15,0 0-32 16,0 0-28-16,0 9-2 15,0 27-5-15,24 18-2 16,0 29 16-16,3 16-3 16,13 21 0-16,-10 12-2 15,12-3-7-15,-3-1-3 16,-8-4-4-16,-4-22 0 16,0-15 1-16,-12-14-1 15,9-23 0-15,-15-17-9 16,-9-10-14-16,0-19-26 15,-3-4-70-15,-18 0-232 0</inkml:trace>
  <inkml:trace contextRef="#ctx0" brushRef="#br0" timeOffset="2764.712">30092 4797 3112 0,'0'10'192'16,"0"6"-146"-16,6 6-16 15,21 11 36-15,-5 2-2 16,14 7-27-16,-3-2-5 16,0-2-9-16,0 0-13 15,-8-6 0-15,2-5 5 16,-15-13-1-16,3-6-5 0,-3-8-1 15,-9 0 6-15,21-2 8 16,-6-32-2-16,9-19-10 16,4-12-6-16,2-9-4 15,0-5-15-15,9-17-22 16,-9 18-46-16,-11 12-113 0</inkml:trace>
  <inkml:trace contextRef="#ctx0" brushRef="#br0" timeOffset="4882.4">29676 6113 1104 0,'-6'0'2088'0,"6"0"-1982"16,0 6-71-16,0 12-14 0,0 8-6 15,0 15 21-15,-9 18 2 16,9 10-15-16,0 5-17 16,0-4-1-16,0-9-4 15,0-16 6-15,0-17-6 16,0-10 0-16,0-11 3 15,0-7 3-15,0-4 5 16,0-29-4-16,0-18-8 16,0-11-23-16,0-6 13 15,0-5-4-15,0 2-10 16,0 4-6-16,0 15 18 16,0 2 0-16,0 17 7 0,0 11-6 15,0 13 6 1,27 9 1-16,0 0 3 0,12 31 0 15,0 23 1-15,4 10 1 16,5 6 4-16,-21 9-4 16,6-5-2-16,-18-7 1 15,4-17-8-15,-13-4-36 16,-6-19-93-16,0-15-263 0</inkml:trace>
  <inkml:trace contextRef="#ctx0" brushRef="#br0" timeOffset="5060.976">29718 6354 2779 0,'0'-4'382'16,"0"2"-292"-16,0-4-65 16,27 0-12-16,15 0-5 15,-2-7-6-15,11 6-2 16,21-14-89-16,-14 5-202 15,-4 0-550-15</inkml:trace>
  <inkml:trace contextRef="#ctx0" brushRef="#br0" timeOffset="5432.813">30258 6045 2739 0,'0'-2'348'0,"0"-1"-261"16,0 0-18-16,-3 3-15 16,-3 0-13-16,-6 0-31 15,-9 12-5-15,0 15 0 16,3 1 5-16,6 5 11 16,0-4-14-16,6-3 1 15,6 0-4-15,0-1 3 16,12-9-7-16,6 9 6 15,15-9-6-15,0 1 7 16,-6 2-6-16,-3-7-1 16,-2 2 6-16,-10-2-6 0,-12-3 0 15,0-2-14-15,0 6 0 16,-12-4 8-16,-22 6 5 16,-5-4-14-16,6-8 2 15,0-3-6-15,3-12-62 16,14-21-234-16,10-5-2338 0</inkml:trace>
  <inkml:trace contextRef="#ctx0" brushRef="#br0" timeOffset="5784.42">30400 5944 3017 0,'0'-4'191'16,"0"4"-123"-1,0 0-31-15,0 0-7 0,0 0-21 16,0 20-9-16,0 11 8 16,-15 1-8-16,6-1 0 15,9 2 0-15,0-1 0 16,0-6 6-16,0 0-5 16,15-5 3-16,3-1-3 15,9-5-1-15,3 2-2 16,-2-8 2-16,5 3 5 15,-6 0-4-15,-6-4-1 16,-12-2 1-16,-3 3 4 16,-6 1-4-16,0-3 4 0,0 8-4 15,-6 1-1 1,-9-2 5-16,-18 0-5 0,6-7-22 16,-6-7-54-16,8 0-184 15,10-7-1000-15</inkml:trace>
  <inkml:trace contextRef="#ctx0" brushRef="#br0" timeOffset="6515.742">30608 6259 2805 0,'0'0'404'15,"6"0"-279"-15,6-9-70 16,1-17-37-16,8-9-18 15,3-9-10-15,-3-5-44 0,-3-4-91 16,-9 7-10-16,-6 8 69 16,-3 7 86-16,0 17 140 15,-3 12-29-15,-24 2-87 16,6 16-22-16,3 26 4 16,6 11 5-16,3 5 10 15,9 4-8-15,0-10-4 16,0-4 4-16,21-18-13 15,-3-8 8-15,6-11-8 16,3-11-1-16,0 0-4 16,0-29 5-16,1-11-65 15,-4-5-99-15,-6 2-21 16,3 4 86-16,-15 13 99 16,-3 12 9-16,9 4 73 0,-12 10 73 15,0 0-95-15,6 0-34 16,0 10-17-16,-3 4 21 15,12 6-9-15,-6-8-20 16,0-1 6-16,0-1 4 16,-9-8-11-16,6-2 15 15,-6 0-3-15,7 0 17 16,-7 0 28-16,3 0-22 16,9-2-15-16,-6-8-13 15,-6 2-3-15,6 2-3 16,0 6-2-16,-3 0-2 15,6 0 3-15,0 0 0 16,-3 0 0-16,-3 0-1 0,6 0-4 16,-3 0 4-16,9-3-3 15,-12-5 3-15,12-7-20 16,-3-1-5-16,3-4 4 16,-9 9 11-16,0 2 9 15,-6 7-3-15,3 2-1 16,6 0-25-16,-2 2-3 15,2 16 34-15,0 3-9 16,6-7 9-16,-9 0 0 16,9-8 0-16,-3-6-11 15,6 0-10-15,3 0 13 16,-3-20-169-16,9 2-334 0</inkml:trace>
  <inkml:trace contextRef="#ctx0" brushRef="#br0" timeOffset="6932.501">31155 5472 3021 0,'0'0'194'16,"0"0"-155"-16,0 23-29 15,0 16 16-15,18 20 5 0,9 10-6 16,6 8-4-16,-9 4-11 16,3-2-4-16,-5-14 9 15,-4-12-6-15,-6-19 6 16,-9-9-9-16,6-17 0 16,0-8 7-16,-3 0 0 15,-3 0 8-15,12-26-14 16,12-3-7-16,-6-2-16 15,6 11-7-15,1 6 2 16,-1 14 5-16,0 0 1 16,-9 6-6-16,-3 22 8 15,-12 3 12-15,-3-2 0 16,0 0 2-16,0-3-1 0,-18 0 7 16,-12-5-7-1,-18-6-30-15,-1-15-46 0,7 0-173 16,12 0-502-16</inkml:trace>
  <inkml:trace contextRef="#ctx0" brushRef="#br0" timeOffset="7515.372">31375 5455 3005 0,'0'20'208'15,"0"19"-153"-15,6 9-21 16,21 24 30-16,6 1 5 16,-2 8-30-16,8-2-12 0,-3-12-7 15,0-9-12-15,-12-10 0 16,4-22-1-16,-7-11-7 16,-3-15 0-16,-6 0-18 15,0-11 14-15,9-30-2 16,-6-3-11-16,-3-1-18 15,-3 7 11-15,-9 15 24 16,9 14 0-16,-9 9 13 16,0 0 0-16,6 5-13 15,3 25 0-15,0 3 10 16,7 1-7-16,-4 2-2 16,9-15 7-16,-12-7-8 15,15-14 3-15,-6 0-3 16,0-24 0-16,3-23-11 0,0 0-1 15,-15-5-4-15,0 12 7 16,-3 9 9-16,-3 11 4 16,0 15 18-16,0 5-2 15,10 0-20-15,5 25-1 16,3 17-2-16,9 11 3 16,-6 9 1-16,12 2-1 15,-6 9 1-15,1-3 0 16,-7-3-1-16,-9-5 5 15,-12-3-2-15,-6-10 12 16,-40-3 14-16,-14-4-2 16,-9-10-11-16,-10-6-12 15,1-11-4-15,11-15-1 0,10-15-39 16,9-26-65-16,18-15-822 16</inkml:trace>
  <inkml:trace contextRef="#ctx0" brushRef="#br0" timeOffset="8147.482">32504 5306 3069 0,'-3'0'190'16,"-3"3"-131"-16,-12 16-30 15,9 8-5-15,2 11-4 0,1-3-3 16,6 0-3-16,0-3-5 16,0-7-2-16,0-11 4 15,0-2-1-15,0-12-10 16,0 0-19-16,13 0 5 15,8-12 13-15,-6-8-13 16,15-6-11-16,-12-1-9 16,3 9 13-16,-15 12 14 15,9 6 5-15,9 0 2 16,-15 6 4-16,16 17 1 16,-7-1 1-16,9-6-1 15,-12 0 10-15,9-14-15 0,-6-2 1 16,-6 0 13-1,15-12 1-15,-17-23-4 0,8 0-11 16,-12-3-9-16,-6 0 9 16,0 9-6-16,0 5 5 15,-24 9-15-15,-1 15-17 16,-8 0-70-16,0 13-102 16,3 15-133-16,12-1-1722 0</inkml:trace>
  <inkml:trace contextRef="#ctx0" brushRef="#br0" timeOffset="8832.487">32944 5223 3112 0,'0'0'192'0,"0"0"-132"16,0 0-35-16,-9 0-2 15,-3 13-6-15,0 13 1 16,-6 3-11-16,9 0-2 16,9 0-5-16,0-5 5 15,0-4-5-15,0-9 0 16,0-1 0-16,9-8-8 16,15-2 8-16,-15 0 4 15,18 0 4-15,-5-8-7 16,5-18 3-16,-12-9-4 15,3-3-1-15,-9-12-5 0,-9-4-13 16,0-1-7 0,0-4 10-16,-9-4 7 0,-24-2-4 15,0-2 13-15,-10 0 0 16,10 9 11-16,3 10 14 16,3 10 20-16,24 20-2 15,-9 12-7-15,3 6-20 16,9 0-16-16,0 0-4 15,0 30-4-15,0 19 8 16,21 22 4-16,9 14-2 16,12 5-2-16,-3 1 0 15,4-10-1-15,5-10 1 0,-9-9 0 16,-9-16 4 0,1-13-4-16,2-16-4 0,-12-8 4 15,6-9 0-15,-6 0 1 16,-6-32-1-16,6-15-16 15,-12-8-5-15,-6-4-24 16,-3 4 11-16,0 10 16 16,0 7 7-16,0 21 11 15,-3 5 0-15,-6 12-3 16,3 0 0-16,0 35 3 16,6 10 11-16,0 3 3 15,0 5 2-15,6-8-10 16,28-16-1-16,5-14-5 0,45-27-8 15,-14-29-32-15,-7-15-699 16</inkml:trace>
  <inkml:trace contextRef="#ctx0" brushRef="#br0" timeOffset="10649.27">30723 6906 1393 0,'0'-3'1212'0,"0"0"-946"0,0 3-42 16,0-2-68-16,0 2-52 15,0 0-25-15,0 0-26 16,0 0-17-16,0 0-10 15,0 0-6-15,0 0-12 16,0 0-8-16,0 8-2 16,0 33 2-16,0 18 0 15,9 16 10-15,9 23-1 16,0 7 1-16,9 15-6 16,4 6 2-16,2 0 0 15,-3 2 0-15,12 1-2 16,-15-6-2-16,7-5-2 15,-10-7 1-15,-6-12 0 0,12-9-1 16,-18-11-2-16,-6-16 2 16,0-17-4-16,-6-17-4 15,0-14-20-15,0-10-24 16,0-5-21-16,0 0-28 16,0-11-486-16</inkml:trace>
  <inkml:trace contextRef="#ctx0" brushRef="#br0" timeOffset="10998.802">30777 8338 2434 0,'0'2'626'15,"0"2"-492"-15,0 1-91 16,6 7-1-16,9 5 36 16,13 0-18-16,5 10-23 15,-3-1-14-15,-3 0-3 16,6-1-5-16,-8-11-2 16,5 4 1-16,-3-10 1 15,-9-4 1-15,0-4-3 16,-9 0-3-16,9 0 6 15,-3-4-3-15,0-20-4 0,10-11-5 16,-7-5-4-16,-6-10-7 16,9-6-15-16,3-25-43 15,-9 14-82-15,-6 8-897 16</inkml:trace>
  <inkml:trace contextRef="#ctx0" brushRef="#br0" timeOffset="24337.005">30632 9154 2756 0,'0'-5'343'0,"0"1"-176"16,0 1-47-16,0-5-42 16,0 4-11-16,0-2-20 15,0 4-14-15,0 2-4 16,0 0-3-16,0 0-5 15,0 0-10-15,0 0-6 16,0 2-5-16,0 31-3 16,0 17 1-16,7 17 2 0,8 14 1 15,-3 5 1 1,-3-1-2-16,15-10 1 0,-15-4-1 16,6-18 0-16,-3-15-2 15,-3-12-3-15,-3-14-1 16,-6-9-1-16,0-3 2 15,0 0-3-15,0-26-4 16,0-21-21-16,-6-24 2 16,-6-5 9-16,-3-15 6 15,-3 1-3-15,3-5-5 16,6 15 4-16,6 1 3 16,3 11 7-16,0 12-10 15,3 13-4-15,27 10-3 16,-3 13 1-16,3 10 7 15,-3 10-1-15,7 0-5 0,-16 24-6 16,0 15 10-16,-3 7 12 16,-15 7 9-16,0 0 0 15,0 2 7-15,-6-6 4 16,-21-1-2-16,9-11-1 16,-7-7 0-16,10-7 6 15,9-12-1-15,-3-4-4 16,9-4-1-16,0-3-3 15,9 0-5-15,12 0 15 16,22 0-2-16,-4 0-9 0,-3 0-3 16,12 9 0-16,-8 2 4 15,-10 10-4-15,-9 2 3 16,-12 1 8-16,-9 5 5 16,0 6-4-16,-15-3 0 15,-18 0-5-15,3-3-2 16,-16-5-5-16,13-12-1 15,0-12-18-15,0 0-33 16,27-32-136-16,-3-4-621 0</inkml:trace>
  <inkml:trace contextRef="#ctx0" brushRef="#br0" timeOffset="24538.5">31212 9268 2843 0,'3'0'294'0,"15"6"-225"16,-6 12 19-16,0 4-3 16,6-1-30-16,-3 5-30 15,-2 0-12-15,2-1-5 16,-9-2-8-16,-6-9-5 16,0 2-35-16,0-16-45 15,0 0-196-15,-21-4-1628 0</inkml:trace>
  <inkml:trace contextRef="#ctx0" brushRef="#br0" timeOffset="24657.486">31140 9110 2347 0,'0'0'524'16,"0"0"-524"-16,0 0-24 0,0 0-211 15,0 0-274-15</inkml:trace>
  <inkml:trace contextRef="#ctx0" brushRef="#br0" timeOffset="25031.803">31393 9241 3099 0,'0'3'166'0,"6"9"-121"0,3 0-15 16,3 6 18-16,-3-2-8 15,9 9-16-15,-9-2-9 16,7-5-6-16,-10 1-1 16,0-3-3-16,-6-5-2 15,0-5-2-15,0-3-1 16,0-3 0-16,0 0 0 16,0 0 0-16,0-15-3 15,-6-13-20-15,-7-8-6 16,13-6 5-16,0 8 6 15,0 4-2-15,0 10 19 16,7 11-7-16,14 7-1 16,0 2-1-16,12 0 0 15,3 21-9-15,-3 7-4 16,-11 2 8-16,5-8 4 0,-6 3-39 16,0-5-111-16,-9-12-174 15,-6-4-1579-15</inkml:trace>
  <inkml:trace contextRef="#ctx0" brushRef="#br0" timeOffset="26199.48">31831 9092 2836 0,'0'0'301'15,"-6"0"-237"-15,-3 0-37 0,3 0 19 16,0 12-11 0,-1 14-14-16,-5 4-5 0,-3 1 4 15,0 7 3-15,12-5-1 16,-3-3-7-16,6-8-5 16,0-7-2-16,0-5-8 15,0-10 0-15,6 0-21 16,6 0 17-16,12-16 3 15,-8-12 0-15,11-5-8 16,-15 0 2-16,3 7 2 16,-9 6 5-16,0 8 0 15,-6 9 12-15,0 3 5 0,3 0-17 16,3 0 0-16,3 9-1 16,6 5 1-1,-3 4 1-15,0-9 0 0,9 1 3 16,-9-10-4-16,7 0 1 15,-1-10-1-15,3-17 0 16,0-7-12-16,-6-5 0 16,-6 2 2-16,0-1-1 15,-9 11 11-15,0 10 7 16,0 6 8-16,0 6 8 16,-18 5-12-16,3 0-11 15,0 11-7-15,-3 9 6 16,0 6 0-16,3-4 1 15,5 3-7-15,10-11-7 16,0 1-7-16,0-7-19 0,31-4-50 16,-7-2 30-16,3 2 24 15,6 2 16-15,-9-1 11 16,3 1 8-16,-8 5 1 16,2 4 1-16,-3-6 16 15,-3 2-8-15,-12-1 10 16,6-8 16-16,-3-2 0 15,0 0 6-15,3 0 7 16,3-18-15-16,-6-5-15 16,3-11-14-16,-3 1-3 15,6 7-1-15,-6 6 4 16,-6 5 14-16,0 9 18 16,0 6-2-16,0 0-9 0,0 0-22 15,6 0-3 1,-3 6-1-16,7 9 0 0,-4-9 1 15,6 0 0-15,3-6-13 16,3 0-5-16,-3-5 8 16,0-21 2-16,3-2-5 15,-9-3-3-15,-9 3 4 16,9 4 12-16,-3 14 2 16,-6 4 25-16,0 6 1 15,0 0-14-15,0 0-14 16,0 1-1-16,6 14 0 15,6 3 1-15,-3-6 0 16,4 0 0-16,-4-9-8 16,9-3-15-16,-9 0 4 0,6 0 9 15,0-21 3-15,-15-3 1 16,3 4 1 0,6 3 5-16,-9 7 0 0,0 9 11 15,0 1 6-15,6 0-17 16,0 28 4-16,15 18-1 15,18 19 7-15,-5 14-5 16,11 15 1-16,3 12 3 16,-6 2 1-16,-17-3 1 15,-4-6-10-15,-21-16 9 16,0-16 10-16,-30-26 18 16,-28-18-3-16,-17-20-20 15,-16-3-10-15,-11-35-5 0,11-23-6 16,0-47-25-16,22 16-71 15,39 13-354-15</inkml:trace>
  <inkml:trace contextRef="#ctx0" brushRef="#br0" timeOffset="27116.92">30992 10734 3213 0,'0'0'209'0,"0"0"-157"15,0 2-38-15,0 25-7 16,6 5 15-16,3 13-2 16,15-1-5-16,-12-1-4 15,0-10-3-15,0-7 5 0,-3-12-8 16,-9-8-1-16,0-6 1 16,0 0 3-16,0-18 6 15,0-28-11-15,-21-16-3 16,-3-17-8-16,-9-2 8 15,-1-7-4-15,10 12 3 16,0 15 1-16,9 16 8 16,3 24 2-16,9 9-1 15,3 12-9-15,0 0-6 16,15 25 2-16,9 19 3 16,9 4 1-16,1 12 0 15,-1-5 0-15,-9-8 0 16,-9-11 1-16,-3-14 0 0,0-13-1 15,-6-9 0-15,-6 0 0 16,3-35 9-16,-3-19-9 16,12-18-11-16,-12-3 0 15,6 4-1-15,-6 12-1 16,6 17 9-16,-3 17 4 16,6 19 0-16,7 6 0 15,8 9-5-15,3 39 5 16,12 6 4-16,-9 13 5 15,7 7-6-15,-7-9-1 16,0-4 1-16,-9-9-3 16,6-13-17-16,-18-12-57 15,9-20-262-15</inkml:trace>
  <inkml:trace contextRef="#ctx0" brushRef="#br0" timeOffset="27561.717">31707 10495 3363 0,'-12'-4'166'0,"-3"4"-114"16,0 0-26-16,6 0-4 16,3 10-7-16,-9 22-10 15,8 11-1-15,-5 1-4 16,12-1 2-16,-9-4-2 0,9-13-3 15,0-6-3 1,0-8-6-16,0-12-2 0,0 0-13 16,0 0 12-16,9-7 14 15,10-20 1-15,2-5-6 16,-3 1-9-16,-6 3 6 16,9 7 9-16,-15 9 0 15,6 4 0-15,-12 4 6 16,9 4-1-16,-9 0-2 15,6 0-3-15,6 0 0 16,-9 4 1-16,12 4 0 16,0-2-1-16,-3-3 0 15,-5-3-9-15,5 0-2 16,3 0-1-16,-9 0 4 0,0-17 1 16,-3-1-9-16,9-5-18 15,-6 3-10-15,0 5-12 16,-3-2-102-16,-3 5-175 15,6-1-371-15</inkml:trace>
  <inkml:trace contextRef="#ctx0" brushRef="#br0" timeOffset="28316.756">31933 10417 2129 0,'-6'0'525'15,"0"0"-291"-15,0 0-1 0,-3 16-69 16,6 7-80-16,3 1-37 16,0 11-9-16,0-3-14 15,0 3-2-15,0-3-10 16,18-5-2-16,3-5-1 16,-3-10 1-16,10-8-1 15,-4-4 0-15,9 0 0 16,0-33-9-16,0-11-16 15,-8-5-25-15,-4-9-18 16,-9-2-16-16,-12 2-33 16,0 3-16-16,0 3 53 15,-27 7 68-15,8 4 3 16,-8 12 88-16,3 3 20 16,-9 11-44-16,12-1-35 0,-3 11-3 15,9 3-4-15,9 2-8 16,-7 0-8-16,13 0-5 15,0 0 3-15,0 19 0 16,0 14 1-16,3 8 5 16,28 12 7-16,-1 6 2 15,18 1 1-15,-9 1-4 16,-2-4-5-16,2-8 1 16,-6-13 0-16,0-10 0 15,-18-15-2-15,3-5-4 16,-12-6 1-16,-3 0 4 15,7-26 0-15,-10-17-11 0,6-10-5 16,3 2-5-16,-6 3 1 16,12 10 1-16,-9 11 3 15,15 12 2-15,-3 12-2 16,-6 3-3-16,6 0 2 16,3 12 5-16,0 6 1 15,-2-2 1-15,-4-4-1 16,-9-6 1-16,3 1-1 15,0-7 1-15,-3 0 5 16,3-19-1-16,-3-1-5 16,-3 2 0-16,12 4 1 15,-9 8-1-15,9 6 0 16,-9 0 6-16,18 4 5 16,-3 16-6-16,-2-6 0 0,2 5-5 15,-3-12-4-15,-3-7-19 16,-15-6-32-16,12-28-20 15,-12-7-450-15</inkml:trace>
  <inkml:trace contextRef="#ctx0" brushRef="#br0" timeOffset="28935.943">32461 10003 3077 0,'0'2'182'0,"0"2"-176"15,0 5-6-15,0-2-13 16,13 5-76-16,8 3-71 16,-3-3-40-16,3 0-23 15,-9-6 147-15,0 3 76 0,3-2 113 16,-9 9 113-16,9-5 3 16,3 7-68-16,-3-4-62 15,10 7-35-15,-7 3-13 16,9-1-19-16,-12-3-3 15,9 0-8-15,-6-2-7 16,-6-5-5-16,-6-8-5 16,0-2-1-16,-6-3 6 15,0 0 8-15,0 0 2 16,0-6 2-16,0-17-7 0,0-7-14 16,0-2-5-1,0 3 0-15,0 11 1 0,0 4 3 16,9 8-2-16,-3 6-2 15,1 0-1-15,5 0 6 16,3 6 0-16,-6 12 0 16,18-7 3-16,-12 4-2 15,0-9 4-15,9-4-2 16,-15-2 1-16,18 0-3 16,-5 0-1-16,5 0 4 15,-12-11-4-15,9-6 1 16,-21-4-1-16,12 1 0 15,-9-11-1-15,-6 3-5 16,0-2-3-16,0 8-7 16,0 3 9-16,-6 11-2 0,-9 8 6 15,6 0 3-15,-9 8 3 16,15 23 1-16,-9 3 2 16,12 5 0-16,0-8-5 15,6-5-1-15,27-14 0 16,24-12-18-16,-5-6-39 15,-13-23-417-15</inkml:trace>
  <inkml:trace contextRef="#ctx0" brushRef="#br0" timeOffset="29600.363">31879 11528 2437 0,'-9'-4'880'0,"3"4"-790"16,0 0-36-16,-9 0 8 15,9 0-13-15,-6 4-24 16,3 18-14-16,-3 10 0 15,12 15 10-15,-7 1-3 16,7 2-4-16,0-4-9 16,0-8 1-16,0-8-6 15,13-16 3-15,14-7-3 16,6-7 0-16,3 0 0 16,6-36-1-16,-2 0-6 0,-10 1-8 15,-9 3-1 1,3 6 8-16,-15 9 7 0,-3 11 1 15,0 6 2-15,-3 0 3 16,12 0-3-16,-3 6 2 16,10 8-1-16,-1-5-2 15,9-6-1-15,-3-3 0 16,-3 0-3-16,0-3-2 16,0-26 0-16,-15-3 4 15,7-3 1-15,-16-2-7 16,0 9 5-16,-6 2-14 15,-19 8 1-15,-2 16-6 16,-12 2-30-16,-6 0-6 16,5 22-29-16,13 2-262 0</inkml:trace>
  <inkml:trace contextRef="#ctx0" brushRef="#br0" timeOffset="30550.246">32446 11308 3180 0,'0'-3'282'0,"0"3"-205"16,0 0-32-16,-3 0-14 16,-6 0-13-16,3 12-12 15,6 17-5-15,-6 0 3 16,6 3-4-16,0 0 0 15,0-6 1-15,21-5-1 16,-3-5-5-16,-2-9-7 0,8-7 4 16,3 0 3-16,-3-7 5 15,-3-25-10-15,-3-10-3 16,-6-11-25-16,-3-9 1 16,-9-13-21-16,0-5-24 15,0-6-91-15,-33-3-57 16,6 10 14-16,-6 12 216 15,3 19 109-15,-4 22 130 16,13 16-83-16,9 10-89 16,3 0-41-16,9 36-18 15,0 17 3-15,0 18 4 16,15 10 4-16,12 7 2 0,7 1 0 16,5-14-8-16,6-10-5 15,0-12-2-15,1-19-2 16,-1-9-4-16,0-15-1 15,1-10 1-15,-13 0 3 16,-3-23-3-16,-9-18-14 16,6-5-18-16,-21 2 0 15,-6-4 4-15,0 14 9 16,0 8 19-16,-12 5 14 16,-9 17 9-16,0 4-6 15,3 0 4-15,6 25 4 16,6 7-8-16,0 5-9 15,6 5-3-15,0-7-1 0,15-6-4 16,12-9 0 0,-6-14-6-16,12-6 2 0,-6 0 4 15,-2-6 1-15,2-26 4 16,-6-9-5-16,-3-2-20 16,-9-8-3-16,6-2-3 15,-9 11-21-15,-6-3-7 16,0 13 25-16,0 11 29 15,0 13 19-15,0 4 11 16,0 4-23-16,-6 0-6 16,-9 0-1-16,6 12 5 15,3 9-4-15,-6-3 5 16,9-2 5-16,-9 1 4 0,12-3-1 16,0 0-2-1,0 0-2-15,0 0-1 0,0-2 0 16,12 4 2-16,15-7 2 15,-3-3 1-15,15 0-7 16,-8-1-4-16,17 0-2 16,-9 5 0-16,-9 5 2 15,3-2 4-15,-11 7 14 16,-16-1 9-16,-6 4 3 16,0 3-8-16,-19 1 2 15,-26 2-20-15,-54-8-7 16,14-10-81-16,1-8-337 0</inkml:trace>
  <inkml:trace contextRef="#ctx0" brushRef="#br0" timeOffset="31683.716">31158 11732 2995 0,'0'-3'366'0,"0"1"-276"16,0 2-28-16,0 0-16 16,0 0-20-16,0 26-16 15,15 26 2-15,6 18-6 16,9 22 2-16,3 19-2 15,6 5 4-15,1 14 0 0,-10 4 1 16,3 0-2-16,-3-4 1 16,-3-10-1-16,-5-10-4 15,-7-13-1-15,-3-15-4 16,-3-18 0-16,3-17 0 16,-6-15-13-16,-6-11-13 15,0-13-23-15,0-8-32 16,0-5-4-16,0-25-160 15,-18-8-2260-15</inkml:trace>
  <inkml:trace contextRef="#ctx0" brushRef="#br0" timeOffset="32014.883">31215 13021 2978 0,'0'0'321'0,"0"0"-243"16,0 0-21-16,0 0-10 15,0 0-2-15,0 14-25 16,9 4 6-16,6 8 6 16,9 9-6-16,3 8-4 15,1 1-8-15,2 3-1 16,3 0-5-16,0-2 0 0,6-7-2 15,-8-3 0-15,-1-15-2 16,0-6 1-16,-3-10-1 16,3-4-2-16,7 0 3 15,-1-37-3-15,3-15-2 16,3-54-22-16,-12 17-50 16,-11-3-169-16</inkml:trace>
  <inkml:trace contextRef="#ctx0" brushRef="#br0" timeOffset="32789.803">30258 10281 3222 0,'24'0'150'15,"22"0"-119"-15,26-10-5 16,43-18 25-16,75-17 8 15,69-28-27-15,46-21-12 0,21-17-1 16,0-11 5-16,-42 2-6 16,-28 8-10-16,-65 25-7 15,-71 31-1-15,-56 27-4 16,-28 16-20-16,-15 8-4 16,-9 3-7-16,-12 2-45 15,-27 20-105-15,-15 12-429 0</inkml:trace>
  <inkml:trace contextRef="#ctx0" brushRef="#br0" timeOffset="35635.14">30789 14063 2722 0,'-6'-13'390'0,"0"7"-245"16,-3 0-45-16,3 0-1 16,6 4-22-16,0 2-33 15,0 0-20-15,0 0-8 16,0 0-8-16,0 20-5 16,6 35-1-16,21 25 14 15,1 25-1-15,5 19-4 16,0 9-6-16,3 5 0 15,3-5 0-15,1-18-5 16,-13-15 3-16,6-23-3 16,-21-24-7-16,6-19-9 0,-15-20-21 15,-3-14-58-15,0-28-60 16,0-17-946-16</inkml:trace>
  <inkml:trace contextRef="#ctx0" brushRef="#br0" timeOffset="36417.119">30684 14044 3098 0,'0'0'191'0,"0"0"-140"16,0 0-19-16,0 0 1 15,0 0 2-15,0 0-13 16,0 0-9-16,21-2 15 16,-3-2 11-16,15-2-2 15,9-8-14-15,28 0-5 16,11-11 1-16,19-1-3 15,6-3-3-15,2 2-4 16,4 1-3-16,-9 6-2 0,-7 0-4 16,-5 0 2-16,-10 5-2 15,-23-3 1-15,2 4-1 16,-18-1 0-16,-6 4 1 16,-18-4 2-16,-5 5-3 15,2 4 0-15,-15 4 2 16,0-4 3-16,0 6 3 15,0 0 0-15,0 0-2 16,0 0-3-16,0 0-1 16,0 0-2-16,0 0 0 15,0 14-1-15,0 12-1 16,9 16 2-16,6 10 0 16,12 15 0-16,-3 10 0 15,0 9 0-15,12-2 1 16,-2 4-1-16,-4-3 2 0,3-3-2 15,0-1 0-15,-6-4 0 16,-2-4 0-16,-7-6 1 16,-3-6-1-16,-3-4 0 15,-6-11 0-15,3-3 1 16,-9-11-1-16,0-1 3 16,0-9 0-16,0-7 0 15,-21 3 0-15,-3-4-2 16,-16 4 1-16,-14-1 3 15,-15 3-3-15,-16 7-2 16,-24-1 1-16,-11 4 1 16,-4 4-2-16,0 3 0 15,7-7 0-15,20-2 0 0,12-11 0 16,34-8-12 0,12-9-7-16,27-9-30 0,12-24-57 15,0-7-482-15</inkml:trace>
  <inkml:trace contextRef="#ctx0" brushRef="#br0" timeOffset="37038.968">31843 14036 33 0,'0'0'3136'16,"0"0"-2996"-16,0 0-103 15,0 0-27-15,0 0-5 16,0 0-1-16,0 0-4 15,0 0-1-15,0 0 1 0,0 2 6 16,-6-2 5-16,-6 4-1 16,-9-4-5-16,5 0 4 15,-2 0 1-15,3 0-1 16,12 0-4-16,-3 0 1 16,6 0-6-16,0 0-32 15,0-4-213-15,0-2-2648 0</inkml:trace>
  <inkml:trace contextRef="#ctx0" brushRef="#br0" timeOffset="37586.026">30777 13871 2636 0,'0'0'536'0,"0"0"-406"15,0 0-68-15,0 0-19 0,0 0-7 16,0 0-23 0,0 0-13-16,0 0 1 0,0 18 11 15,6 11-1-15,6 4-5 16,10 5-3-16,-13 3-3 15,6-7-28-15,12-2-16 16,-15-7-117-16,9-16-360 0</inkml:trace>
  <inkml:trace contextRef="#ctx0" brushRef="#br0" timeOffset="37819.006">31007 13693 2955 0,'0'0'294'15,"9"0"-232"-15,0 20-42 16,0 6 11-16,12 5 2 16,-9 1-16-16,9-1-10 15,-12-1-7-15,9-4-4 16,-9 1-22-16,7-10-141 15,-7-5-324-15</inkml:trace>
  <inkml:trace contextRef="#ctx0" brushRef="#br0" timeOffset="38014.756">31185 13659 2448 0,'9'0'540'0,"-9"0"-444"16,6 19-61-16,6 2 34 16,0 5-8-16,9 3-37 15,-9 1-17-15,6 2-7 16,10 3-57-16,-1-6-196 16,-18-12-621-16</inkml:trace>
  <inkml:trace contextRef="#ctx0" brushRef="#br0" timeOffset="38219.062">31478 13602 1421 0,'0'0'1783'16,"6"0"-1693"-16,3 0-62 15,-3 24-4-15,9-2 4 16,9 8-11-16,-6-1-11 15,0 2-6-15,3-3-22 16,6-2-65-16,-11-7-223 16,8-6-1378-16</inkml:trace>
  <inkml:trace contextRef="#ctx0" brushRef="#br0" timeOffset="38391.2">31804 13567 254 0,'0'20'2643'0,"6"4"-2449"16,9 5-51-16,-3 9-70 15,9-9-37-15,0-3-36 16,15-10-8-16,-3-7-165 16,-8-9-276-16</inkml:trace>
  <inkml:trace contextRef="#ctx0" brushRef="#br0" timeOffset="38551.115">32102 13494 1450 0,'0'9'1026'0,"12"6"-850"15,3 2-176-15,-2-5-120 0</inkml:trace>
  <inkml:trace contextRef="#ctx0" brushRef="#br0" timeOffset="38849.616">32214 13831 3096 0,'0'0'199'16,"0"0"-134"-16,6 0-41 15,21-4-6-15,12-12-8 16,-2-3-10-16,23-3-21 16,-15 1-174-16,-12 5-573 0</inkml:trace>
  <inkml:trace contextRef="#ctx0" brushRef="#br0" timeOffset="39050.395">32253 14089 3065 0,'0'0'225'0,"0"0"-174"16,9 0-37-16,34-10 3 0,-4-5-17 15,27-5-2-15,-21 8-163 16,1-2-349-16</inkml:trace>
  <inkml:trace contextRef="#ctx0" brushRef="#br0" timeOffset="39238.062">32371 14357 2737 0,'0'0'488'0,"0"0"-426"0,24 0-40 16,9-14-12 0,7 0-9-16,11-11-1 0,-12 11-169 15,-6-1-354-15</inkml:trace>
  <inkml:trace contextRef="#ctx0" brushRef="#br0" timeOffset="39435.202">32461 14588 2034 0,'0'0'1169'16,"0"0"-1094"-16,13 0-44 16,14-2-8-16,9-17-3 15,6 6-20-15,16-11-27 0,-19 7-229 16,-6 5-286-16</inkml:trace>
  <inkml:trace contextRef="#ctx0" brushRef="#br0" timeOffset="39597.659">32579 14718 2491 0,'0'0'514'16,"0"0"-409"-16,24 0 25 15,10 0-42-15,5 0-56 16,3-6-32-16,6 0-25 0,-11 2-189 16,-7 4-385-16</inkml:trace>
  <inkml:trace contextRef="#ctx0" brushRef="#br0" timeOffset="40245.702">31224 15555 2259 0,'0'0'544'16,"0"0"-472"-16,0 0-70 0,0 0-2 16,0 6 0-16,9 14-56 15,-3-8-177-15,3 3-816 0</inkml:trace>
  <inkml:trace contextRef="#ctx0" brushRef="#br0" timeOffset="40468.594">31348 15435 2562 0,'0'8'354'0,"0"10"-283"15,9 2 18-15,-3 7 9 16,6 5-44-16,-6-1-34 15,6 0-11-15,3-3-9 16,-9 2-70-16,0-13-180 16,-6-7-1270-16</inkml:trace>
  <inkml:trace contextRef="#ctx0" brushRef="#br0" timeOffset="40679.272">31556 15358 2822 0,'9'10'322'16,"-3"6"-248"-16,12 5-9 16,-6 5-12-16,3-2-32 15,7-1-21-15,2 3-36 16,-12-6-202-16,0-8-455 0</inkml:trace>
  <inkml:trace contextRef="#ctx0" brushRef="#br0" timeOffset="40867.57">31864 15197 3185 0,'0'13'156'0,"0"9"-118"0,6 4-16 16,12 6-9-16,-3-1-5 16,3 0-8-16,3-1-39 15,-3-10-203-15,-5-11-669 0</inkml:trace>
  <inkml:trace contextRef="#ctx0" brushRef="#br0" timeOffset="41054.261">32096 15217 3213 0,'0'15'130'0,"0"3"-96"16,0 5-18-16,0 1-5 16,0 2-3-16,15-3-8 15,-3-7-40-15,1-5-123 16,-1-8-177-16,-3-3-2352 0</inkml:trace>
  <inkml:trace contextRef="#ctx0" brushRef="#br0" timeOffset="41204.64">32295 15131 2562 0,'0'16'445'0,"10"8"-338"0,-4-4-35 16,3 6-7-16,-6 5-65 15,3-11-37-15,-6-10-237 16</inkml:trace>
  <inkml:trace contextRef="#ctx0" brushRef="#br0" timeOffset="41754.223">30581 14421 2676 0,'18'0'331'16,"9"0"-259"-16,7-11-51 16,11-4-9-16,6 2 5 0,-9-6-17 15,34-4-102-15,-34 8-242 16,0 0-1631-16</inkml:trace>
  <inkml:trace contextRef="#ctx0" brushRef="#br0" timeOffset="41956.394">30762 14673 2243 0,'15'0'585'0,"3"0"-474"16,10 0-83-16,5-2-20 15,12-7-8-15,-6 6-106 0,-8 0-236 0</inkml:trace>
  <inkml:trace contextRef="#ctx0" brushRef="#br0" timeOffset="42127.847">30835 14945 2437 0,'0'0'376'16,"6"0"-299"-16,27-12-38 0,6-8-4 15,6-2-35 1,1 1-108-16,-16 5-363 0</inkml:trace>
  <inkml:trace contextRef="#ctx0" brushRef="#br0" timeOffset="42317.776">30868 15210 2947 0,'0'0'143'0,"0"0"-93"15,21 0 4-15,21 0-4 16,13-13-50-16,-10-5-164 0,-9 6-356 15</inkml:trace>
  <inkml:trace contextRef="#ctx0" brushRef="#br0" timeOffset="42480.387">30971 15440 436 0,'0'0'2521'15,"0"0"-2388"-15,0 0-108 16,3 0 1-16,27 0-26 16,33-44-7-16,-9 6-214 15,-2-3-2065-15</inkml:trace>
  <inkml:trace contextRef="#ctx0" brushRef="#br0" timeOffset="43404.087">31797 14063 1150 0,'7'0'1132'16,"-1"0"-930"-16,9 0-93 16,3 0-2-16,-3 0-19 15,-3 0-40-15,-3 0-13 16,-9 0 4-16,0 5 64 15,0 0-17-15,0 1-40 0,0 4-14 16,-6-4-14 0,-3-2-9-16,-12 0 2 0,9-2-5 15,-3-2-6-15,3 0 6 16,-4 0-5-16,7-6-1 16,0-4-1-16,3-6-5 15,6 7 5-15,0 3 0 16,0-2-11-16,0 4-1 15,0 2 1-15,15 2 3 16,-9 0 3-16,6 0-3 16,-5 0 0-16,5 0 9 15,-3 14 0-15,-3-2 19 16,-6-3 8-16,0 7-7 0,0-8-1 16,0 4-5-1,0-6 1-15,0 0 5 0,-6-3-4 16,-9-3-1-16,9 0-3 15,-1 0 1-15,-2-7-2 16,9-7-2-16,0 1-2 16,0 2-7-16,0-4 0 15,0 9-8-15,0 5-9 16,9 1-11-16,-2 0-21 16,-7 0-59-16,0 0-160 15,0 1-1714-15</inkml:trace>
  <inkml:trace contextRef="#ctx0" brushRef="#br0" timeOffset="49551.698">29461 6918 2600 0,'0'0'205'0,"0"0"-123"16,0 0 69-16,-6 0 2 16,-3 0-53-16,6-3-48 15,-3-3-18-15,-12 3-1 16,3 0 3-16,-6 3-8 0,-6 0-15 15,-3 0-8-15,-4 0-2 16,-11 12-2-16,0 12-1 16,0 4 0-16,-7 11 0 15,-2 1 1-15,9 5-1 16,-7-2 10-16,13 8-2 16,3 1 2-16,6-3-8 15,6 7 2-15,2 6 1 16,4 9 0-16,12-2 0 15,6 8 0-15,0 1 3 0,0 7 0 16,0 6-2 0,6 5-1-16,12-2-2 15,4 1-2-15,-4-2 0 0,9 3 1 16,0-8-1 0,-3 0 2-16,3-9 3 0,13-3 1 15,-7-9 1-15,12-3-4 16,0-5 4-16,1 0-2 15,-1-11 2-15,6 3-4 16,0-7 1-16,16 2 4 16,-1-4 1-16,-2-1 0 15,5-4-1-15,7-5-3 16,-4-1 0-16,3-5-4 16,-8-3-2-16,-4-8 3 15,-2 0-3-15,-4-1 0 0,-6-2 3 16,-9-1-3-16,-8-2 0 15,-7 3 0-15,-6-7 0 16,-9-1 3 0,-3-2-3-16,-3-2 2 0,0 4-2 15,0-4 1-15,-6 0-1 16,3 0 0-16,-3 0 0 16,0 0-13-16,0 0-28 15,0 0-29-15,0-4-64 16,0-13-502-16</inkml:trace>
  <inkml:trace contextRef="#ctx0" brushRef="#br0" timeOffset="49950.966">30050 8976 3053 0,'0'0'258'16,"0"0"-193"-16,0 0-38 16,0 7-14-16,12 12 37 15,3 4-9-15,6 7 1 16,12 2-7-16,-5 3-7 16,-4 0-4-16,9-1-2 15,0 3-7-15,0-9-5 16,1 2-3-16,-10-9-4 15,3 1 1-15,-18-4-2 0,15-6-2 16,-15-3 3 0,-9-1-1-16,0-4 4 0,0 2 6 15,0 5 1-15,-18 9-2 16,-12 16-1-16,-24 10-1 16,2 7-4-16,-8 2-2 15,12 4-3-15,-7-8-3 16,13-5-7-16,12 6-23 15,6-16-51-15,6-14-190 0</inkml:trace>
  <inkml:trace contextRef="#ctx0" brushRef="#br0" timeOffset="53304.789">30391 9453 2605 0,'0'0'365'0,"0"0"-191"16,0-4-45-16,0-4-59 15,0-1-21-15,0-6-10 16,0 4-5-16,0-3-1 16,0-2 2-16,0-1-12 15,9-3-4-15,-9 4-4 16,6-5-2-16,-6-1-2 0,0 4-4 15,3-6-2-15,-3-1-5 16,9-2 1 0,3-2 2-16,-6-4-3 0,9-2 0 15,10-3-3-15,-7-3 2 16,24 1-3-16,-9-1-1 16,12 0 1-16,7-1-5 15,-1 1 0-15,0 3-1 16,7 3 2-16,5-3-2 15,-3 7 4-15,16-5 1 16,-7 0 1-16,4 2-1 16,5-5 5-16,7 6-3 15,-1 0 2-15,13 3 1 16,-1 1 0-16,10 5-1 16,-3 10 1-16,2 3-3 0,13 7-3 15,-9 4-1-15,5 0 6 16,1 0-2-16,-3 12-2 15,-10 3 1-15,-8 8-7 16,-7 0-6 0,-8 6 9-16,-13 2 0 0,-14 3 3 15,-13 2-3-15,-3 5 3 16,-6-4 5-16,-6-1 0 16,-3 1 6-16,4 1-6 15,-7 0 1-15,-3 1 0 16,-9 8-1-16,0-4-1 15,-6 13 1-15,0 5 0 16,-12 7 0-16,-21 5 1 0,-7 4 3 16,-5 3 4-16,-12 0-1 15,-10 2 0-15,-5 0-4 16,-4-2 2 0,-26-6-5-16,-4 3 7 0,-12-7-2 15,-48 3-4-15,-42-2 7 16,-42-7 0-16,-16-8-5 15,31-27-2-15,32-17 5 16,56-12-3-16,20 0-3 16,30-15-6-16,7-14-5 15,-13-13 2-15,0-17-9 16,10-15-13-16,20-18 11 16,31-8-3-16,33-7 7 15,9-2-10-15,97-22-36 0,2 20-203 16,4 19-1613-16</inkml:trace>
  <inkml:trace contextRef="#ctx0" brushRef="#br0" timeOffset="59970.704">28127 8182 2988 0,'0'-2'254'0,"0"-2"-158"0,0 2 1 16,0-5-17-16,0 5-20 15,0 2-19-15,0-4-12 16,0 4-9-16,0 0-4 15,0 0-7-15,0 0-3 16,0 0-4-16,0 0-2 16,0 0-1-16,0 0-2 15,0 0 3-15,16 19-1 16,-4-6 1-16,6 6 0 16,0-4 0-16,3 2 1 15,-6-6-1-15,-3 0 0 16,-3-4 1-16,0-4-1 15,0 0 0-15,-3-3 1 16,-6 0 2-16,3 0-1 0,-3 0 0 16,6 0 2-16,3 0-2 15,-9 0 0-15,6 0-1 16,0 0 2-16,1 0-1 16,2-3 0-16,3-18 4 15,-3-7 10-15,15-13-6 16,3-18-6-16,-3-12-2 15,9-14-2-15,1-11-9 16,23-42-20-16,-15 22-25 16,0 11-102-16</inkml:trace>
  <inkml:trace contextRef="#ctx0" brushRef="#br0" timeOffset="63419.734">32836 6098 2988 0,'0'6'213'0,"-3"0"-158"16,-18 3-37-16,9 9 7 15,-16 2 18-15,1 0-22 16,0 7-9-16,-9 2 9 15,-9 1 23-15,-13 7-4 16,-2-1-9-16,-16 4 0 16,-11 5-9-16,-7-4-8 0,-5 5 0 15,-1-5-2-15,-3-2-1 16,7-2-5-16,-4-7 2 16,1-4-4-16,5-8 1 15,-5 3 2-15,-7-7-3 16,-3 0-1-16,1-5-2 15,-7-6-1-15,-3-1 1 16,10-2 2-16,5 0-2 16,-18 0-1-16,13 0 4 15,-7 0-4-15,-3 0 3 16,9 0 1-16,16 0 1 16,8 0 3-16,13-2 0 0,21-4-1 15,11 0-3-15,22-2 2 16,-12-6 3-16,27 2-7 15,-21-9-2-15,21-3 0 16,-9-3 0-16,-3-1 0 16,3-4 0-16,-3-3 0 15,9-4-3-15,3-5 3 16,3-3-1-16,0-6-4 16,0-5 3-16,18-5-2 15,15-11 2-15,9-11 1 16,28-7-2-16,-1-7 0 15,25-12 0-15,2 1 0 16,22-1-1-16,6 2 3 16,11 0 1-16,4 8-1 15,48-5 1-15,22-6 0 0,20 1 1 16,21 15-1-16,-35 17-1 16,-37 26 1-16,-57 21 0 15,-22 11-4-15,-14 7-1 16,14 1-5-16,22 2 2 15,0 11 2-15,-13 0 2 16,-11 0-1-16,-13 30-2 16,-14 7 2-16,-10 7 5 15,-8 6 0-15,-13 6-4 16,-9 3 4-16,3 5 0 16,-6 3 0-16,-12 3 0 15,-2 1 1-15,-10-2-1 16,-3 5 0-16,0-1 1 0,-3 6 3 15,-31 4-2-15,-11 4 3 16,-12 4-2-16,-28 5 12 16,-14 9-2-16,-16-1-1 15,-18-3-1-15,-9-5-3 16,6-5-5-16,-2-8-1 16,8-8-2-16,6-13-4 15,0-9-33-15,28-19-86 16,23-22-636-16</inkml:trace>
  <inkml:trace contextRef="#ctx0" brushRef="#br0" timeOffset="77205.628">4957 9690 2408 0,'-12'0'264'0,"-9"0"-205"0,6 5-19 15,-12 0 25-15,5 1 20 16,1 5-14-16,3 3-29 16,0 0-10-16,6 7-7 15,-9 5 33-15,0 6-6 16,9 1 0-16,0 4-5 16,0 7-15-16,12 5-7 15,0 1-5-15,0 10-4 16,12-2-3-16,12 9 2 15,30-6-3-15,-3 0-3 16,16 2-3-16,-4-5-1 16,1 0-4-16,-7-2-1 15,0-3 5-15,-11-4-5 16,-16 2 0-16,-12 2-4 16,-18-1 4-16,0 6 0 0,-3 4 9 15,-36 5 12-15,-10 1 2 16,-2 2 3-16,12-12 2 15,3-11-8-15,8-6-8 16,10-15-3-16,3-11-4 16,15-6-1-16,0-3-3 15,0-4-1-15,0 1-5 16,27 0 5-16,-3 6 6 16,10 8-1-16,5-2-2 15,-6 9-3-15,-3 4 1 16,4 9 2-16,-10 9 0 15,6 9-2-15,-18 13 2 0,0 11 1 16,0 12 3-16,-12 5-3 16,9 9 2-16,3 0 3 15,-9 7-4-15,15 1 3 16,-6 0-1-16,6-12-3 16,4-1-1-16,11-11-2 15,12-14-1-15,0-8 0 16,19-16-4-16,8-13-22 15,58-38-35-15,-15 0-108 16,-1-24-1482-16</inkml:trace>
  <inkml:trace contextRef="#ctx0" brushRef="#br0" timeOffset="87602.553">18433 11597 2481 0,'0'0'517'0,"0"0"-358"16,0 0-23-16,0 0-60 15,0 0 0-15,0 0-20 16,0 0-15-16,0 0-10 15,0 0-5-15,6 0 2 16,-6 0-7-16,0 0-5 16,0 0-5-16,0 0-3 15,0 0 0-15,0 0 2 0,0 0-4 16,0 0-3 0,6 0 0-16,3 0-1 0,3 0 0 15,15 0-1-15,4 0 3 16,8 0 4-16,15 0-6 15,10-5 2-15,8 2 1 16,10 0-2-16,17-2-1 16,10-6 3-16,15-5-1 15,8 0 0-15,1-4 0 16,0 0 1-16,-24 5-3 16,-19-3 0-16,-20 7-2 15,-22 2 0-15,-18 3 1 16,-18 4-1-16,-6 2 0 15,-6 0-4-15,0 0-11 16,-15 0-23-16,-3 0-92 0,-12 0-2608 16</inkml:trace>
  <inkml:trace contextRef="#ctx0" brushRef="#br0" timeOffset="92804.053">10332 12850 2299 0,'0'0'757'16,"0"0"-599"-16,0 0-100 15,0 0-12-15,0 0 12 16,0 0-3-16,9-3-34 15,-3 0 2-15,-6 1 5 16,13-2-2-16,-7 4-11 0,6 0-2 16,15 0 1-16,6-2 2 15,12 2-7-15,22-4 4 16,5 2-3-16,16-1 4 16,11-6-4-16,4 3 3 15,15-3-1-15,-7-5-5 16,-2 1-4-16,9-4 1 15,-7 0 4-15,-14-3-5 16,-13 0 1-16,-14 4-1 16,-16-1 0-16,-9 5 0 15,-11 0-2-15,-7 6-1 16,-15 4 0-16,6 2-4 16,0 0-6-16,3 0-22 15,18 0-38-15,-8 0-54 16,-1 0-643-16</inkml:trace>
  <inkml:trace contextRef="#ctx0" brushRef="#br0" timeOffset="94254.024">17060 12891 3261 0,'0'0'199'0,"0"0"-130"16,0 0-13-16,0 0-8 16,0 0-13-16,0 0-16 15,21 0-12-15,12 0-4 16,9 0 10-16,16-12-6 16,23 3 1-16,10-5 2 0,8 0-1 15,16-1-3 1,12-6-1-16,9 4 1 0,-13-1-1 15,-14 1-2-15,-18 2-3 16,-19 0 2 0,-21 9-2-16,-17 1 0 0,-13 2-6 15,-21 3-20-15,-9 0-49 16,-31 0-336-16</inkml:trace>
  <inkml:trace contextRef="#ctx0" brushRef="#br0" timeOffset="109961.193">4043 15841 3338 0,'0'0'158'16,"0"0"-124"-16,0 0-20 15,12 0-6-15,15 0-3 16,18-14 12-16,12-7-4 16,10 1-2-16,17-4 0 15,-2-2 2-15,8-1-1 16,1-1-1-16,12-5-2 16,-1 0-3-16,-11 5-4 15,-1 2-2-15,-17 1-5 0,-7 11-12 16,-15 0-10-1,-11 10-39-15,-25 4-59 0,3 0-187 16,-18 0-1102-16</inkml:trace>
  <inkml:trace contextRef="#ctx0" brushRef="#br0" timeOffset="110304.935">4797 15417 1305 0,'0'0'1999'16,"0"0"-1902"-16,0 0-56 0,0 0-7 15,9 0-24 1,24 0 2-16,16 0 13 0,2 0 0 16,9 0-8-16,4 0-5 15,2 0-3-15,-9 0-4 16,-5 2 0-16,-13 2-4 15,-12-2 3-15,-18 8-4 16,0-5 0-16,-9 7 1 16,0 8 8-16,-24 12 12 15,-9 15-9-15,-12 4-3 16,-10 7-4-16,13 1-5 16,3-4 0-16,0 3-26 15,8 10-48-15,16-19-79 16,9-11-1116-16</inkml:trace>
  <inkml:trace contextRef="#ctx0" brushRef="#br0" timeOffset="122172.116">13118 15975 3177 0,'6'0'164'0,"-6"4"-130"16,6-4-16-16,-6 2 12 0,6 4-1 15,0-6-17-15,3 4-2 16,9-2 12-16,4 5 6 15,-4-6-2-15,6 5-14 16,18 4 3-16,-3-4 4 16,-2-1-4-16,11 5-4 15,3-2 1-15,-3-5-9 16,7 3 0-16,-1-1 0 16,3-1 3-16,4-4 3 15,2 2-5-15,-5-2-1 16,8 3-2-16,0-3 4 15,-5 6-5-15,8-6 3 16,-6 0-3-16,-2 0-1 16,2 0 1-16,10 0 1 15,-13 0-1-15,9 0 6 0,-2-6-6 16,-4-3 2 0,-2 4-2-16,-4-1 0 0,-6-3-2 15,1 7 2-15,-4 2 3 16,3-4-3-16,-6 4 0 15,13-2 0-15,-4-2 0 16,3-1 0-16,1-1 1 16,2-4-1-16,4 4 0 15,11 1 0-15,6 5 0 16,4 0 0-16,-1 0 0 16,13 0 0-16,-3 0 0 15,2-5 1-15,-2 1-1 16,8-4 0-16,-11 0 0 0,-1-2 0 15,-5 2 0-15,-4 2 0 16,7 2 0-16,-10 1 0 16,7 2 0-16,-10-5 1 15,7-5-2-15,2 1 1 16,7 0 0-16,-16-2 3 16,16 7-3-16,-10 2 0 15,-2 1 0-15,-1 2 0 16,-2 0 0-16,-1 0 0 15,7 0 0-15,-4 0 1 16,-5 0 1-16,-7 0-2 16,16 0 4-16,-16 0-3 15,6 0 2-15,-8 0 0 0,2 0 1 16,-2 0-2 0,-4 0 1-16,-3 2-3 0,1 4 1 15,-4-4 1-15,3 2 0 16,-8 2 1-16,8-6 0 15,0 2-1-15,-5-2 2 16,8 0 0-16,-3 0 3 16,10 0-2-16,-10 0-1 15,9 0-4-15,-2 0 3 16,-1 0 1-16,-2 0-4 16,2 0 0-16,-6 0 0 15,1 0 2-15,-1 0-1 16,-6 0 3-16,1 0 0 15,-7 0-4-15,6 0 7 0,-6 0-2 16,4 0-4-16,2 0 5 16,-3 4-3-16,13-2 1 15,2 4-2-15,13 0 2 16,-4 2-4-16,13-2 5 16,-10 0-2-16,6 1-3 15,7-1 3-15,0 2-3 16,-13-4 0-16,0-2 3 15,7 2-2-15,-4-4 3 16,4 0-1-16,-1 0 1 16,4 0-1-16,-1 0 0 15,-5 0-1-15,5 2-1 16,1-2 0-16,-1 2 1 0,-8-2 2 16,11 4-2-16,-2-4-2 15,-1 0 1-15,7 0 3 16,-7 0-4-16,7 0 4 15,-10 0-1-15,7 0-1 16,-10 0-2-16,7 0 0 16,-13 0 5-16,7 0-4 15,-10 0 4-15,1-4-1 16,5 0-1-16,-17-6 1 16,2-2-2-16,-9 6 1 15,-6-3 0-15,-8 3 0 16,-4-6 0-16,-12 8 4 15,0-2 1-15,-15 0 2 0,0 0 0 16,-3 0 1-16,-3 3-3 16,0 0-4-16,0 1-4 15,9 2 0-15,-9 0-4 16,0 0-15-16,15 0-15 16,3 0-17-16,10 0-16 15,-10-4-134-15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0" max="32767" units="cm"/>
          <inkml:channel name="Y" type="integer" min="0" max="32767" units="cm"/>
          <inkml:channel name="F" type="integer" min="0" max="4095" units="deg"/>
          <inkml:channel name="T" type="integer" min="0" max="2.14748E+0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7-29T13:22:12.6880000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9077 5410 232 0,'-6'0'2170'15,"6"0"-1951"-15,-9 0-127 16,6 0 109-16,3 0-12 15,-6 0-85-15,6 0-61 16,0 0-25-16,0 0 10 16,0 0 2-16,0 0-10 15,0 0-7-15,0 0-3 16,0 0 0-16,0 0-3 16,0 0 1-16,0 0 4 15,0 0-1-15,0 0-5 16,0 4 3-16,18 4 1 0,3 1 12 15,9-3 0-15,0 0 9 16,13 3-8-16,5-6-4 16,9-1-6-16,-6 2-5 15,1-4-8-15,-4 2 5 16,0-2-4-16,7 3-1 16,-10-3 1-16,6 0-1 15,7 0 3 1,2 0 3-16,3 0 7 0,16 0-3 15,-7 0-7-15,7 0-3 16,-7 0 1-16,-8 0-1 16,-4 0 0-16,-9 0 3 15,-12 0-3-15,-2 0 0 16,-7 3 1-16,12 0-1 16,-9 0 1-16,7 3-1 0,-4-6 1 15,6 2 2-15,-3 3-3 16,-3 1 1-16,7-5-1 15,-4 3 2 1,-3-2-1-16,6 1-1 0,4-3 4 16,5 0 3-16,6 0-4 15,-2 0-3-15,2 0 1 16,-6 0-2-16,1 0 1 16,-13 0 0-16,6 6 0 15,-6-2 0-15,-5-2 0 16,-1-2 3-16,-6 4-3 15,3-4 0-15,-3 2 3 0,7-2-3 16,-10 0 0-16,12 0 0 16,-3 3 0-1,9-3 0-15,-8 2 2 0,5 1-2 16,-9 1 0-16,3 2 0 16,12 0 0-16,-5-4 3 15,5 0 8-15,6 2-7 16,-2-2-1-16,-7 3-3 15,0-4 1-15,-9 5-1 16,9-2 1-16,-11-2 1 16,11 4-2-16,-9 1 0 15,6-1 1-15,-5 1-1 16,-4 0 4-16,0-1-4 16,12 0 0-16,-9 2 0 15,13-4 5-15,-1 1 1 0,9 0-1 16,-2-1 1-16,5 2-4 15,3 3 1-15,-2-7 0 16,-1 3-2-16,-3 1 1 16,4-1-2-16,-10-3 0 15,6 4 1-15,7-3-1 16,-4-3 1-16,3 3-1 16,-8 0 0-16,5-3 0 15,-3 3 1-15,-2-1-1 16,-7-2 0-16,0 4 0 15,0-1 0-15,-2-1 0 16,5 4-8-16,-9-3 4 16,13-3 4-16,-7 3-1 0,3 0-3 15,-6-3 1 1,7 2 3-16,-7-2 0 0,12 0 0 16,-9 0 0-1,16 0-3-15,-13 0-1 0,19 0 4 16,-7 0-17-16,3 0 2 15,-2 0 3-15,-4 0 6 16,-9 0 6-16,4 0-1 16,-1 0 1-16,-6 0 0 15,0 0-1-15,-5 0 1 16,-1-5 0-16,6 2 0 16,-6 0 0-16,7-5 0 15,-1 1 0-15,0 5 0 0,-6-7 0 16,13 0 0-1,-7 1 0-15,3-2 0 0,-2-1 0 16,-7 5 0-16,-3 0 0 16,3 1 0-16,-6-2 0 15,7 1 0-15,-7 4 0 16,0-2 0-16,-3 2 0 16,10-2 0-16,-4 2 0 15,6-5 0-15,3 6 0 16,-8-9 0-16,5 4 0 15,0 3 1-15,6-3-1 16,-8 0 5-16,-4-1 1 0,6 0-2 16,-9 3-1-1,-6 2 0-15,-2 2 2 0,-1-2 0 16,-3 2-1-16,0-4 0 16,-6 4-4-16,9-2 8 15,-21 2-5-15,12 0 3 16,-15 0-2-16,0 0-4 15,0 0 8-15,0 0-8 16,0 0-1-16,-9 0-11 16,-15 0-44-16,12-10-89 0</inkml:trace>
  <inkml:trace contextRef="#ctx0" brushRef="#br0" timeOffset="1619.076">15083 4368 2879 0,'-6'-11'186'15,"6"2"-101"-15,0-8-9 0,0 0 5 16,0-4-19 0,0-3-32-16,0-2-8 0,9-3-14 15,15-4 10-15,0-1-8 16,3-5-6-16,13-1-4 16,-4-2 0-16,12-2 1 15,10 4-2-15,2 1 2 16,3-1-1-16,16 5 1 15,-7-1 0-15,7 5-1 16,-1 0 0-16,-11 9 3 16,8-2-3-16,-9 6 2 15,1 2-2-15,2-3 0 0,10 6 1 16,-10-6-1 0,13 7 0-16,5-2 0 15,4 2 1-15,-4 1-1 0,7-4 0 16,5 3 0-16,1 0 0 15,-3 1 0-15,5-5 0 16,4 9 0-16,-4-5 0 16,4-6 0-16,6 7-4 15,-7-7 4-15,10 4 0 16,3-5 0-16,-1 7-3 16,4-2 2-16,9 2 0 15,9 0 1-15,-6 3 0 16,5 4-1-16,1-1-4 15,-9 0 1-15,-3 6 3 16,6 0 0-16,-10 0 0 0,-5 0 1 16,0 0 0-16,-7 0-1 15,16 6 1-15,-3 4 1 16,-6-3-1-16,-1 12 0 16,-5-3 0-16,-3 9 0 15,2 1 0-15,-2 3 0 16,-3-3 0-16,2 4 0 15,-2-1 0-15,-3 0 0 16,2-3 0-16,-2 0 0 16,2 1 0-16,-8-1 0 15,0 4 0-15,2-8 0 16,-8 15 0-16,-1-9 1 16,4 5-1-16,-10 2 0 0,-2-4-1 15,-1 5 2 1,-5-4-1-16,2 7 0 0,-14-5 4 15,11-2 3-15,-18 1-3 16,1 0 2-16,2-5 1 16,-12-2-2-16,-5-5-2 15,2-3 1-15,-18-4-1 16,-3-5 4-16,-3 0 7 16,-9 0 1-16,-12-6 0 15,6-3-3-15,-2 3 1 16,-4-3-5-16,0 0 2 15,0 0-5-15,0 0-1 16,0 0-4-16,0 0-10 16,0 0-42-16,0-21-68 0,0 4-1518 15</inkml:trace>
  <inkml:trace contextRef="#ctx0" brushRef="#br0" timeOffset="2272.908">22161 4181 2190 0,'0'0'685'0,"6"0"-470"16,3 0-96-16,-3 0-56 16,3 0 10-16,15 0-25 15,0 7-15-15,9 5-7 16,0-1-3-16,4 4-3 15,5-4 3-15,-3 7-8 16,3-6-5-16,1 2 0 16,-1-2-2-16,0 0 3 15,-9-1-3-15,4-5-2 16,-4-3 6-16,-6-3-2 16,-9 0 7-16,-3 0 1 15,-6 0 4-15,6 0 6 0,-9 0-6 16,-6-15-5-16,6-5-4 15,3-7-5-15,-9-4-3 16,6-5-4-16,0-1-1 16,-6-6-4-16,6 7-6 15,-2-6-8-15,8-5-14 16,-6 10-54-16,0 4-111 0</inkml:trace>
  <inkml:trace contextRef="#ctx0" brushRef="#br0" timeOffset="4235.432">19299 5542 2305 0,'0'0'338'15,"0"0"-104"-15,0 0-59 16,0 0-17-16,12 0-70 16,-9 0-48-16,16 0-25 15,-4 0-4-15,9 0 5 16,6-2 6-16,-3-4-5 15,9 2-5-15,13 4 4 16,-7-3-2-16,18 3-3 16,13-2-3-16,-1 2-3 15,7 0-1-15,-4 0-1 16,16 0-3-16,-1 0 1 16,10 0 0-16,5-3 0 15,7 1 0-15,3-2 0 0,8 2-1 16,1 2 0-1,3-4 1-15,9 4-1 0,-12 0 0 16,-4 0 1-16,-2 0-1 16,-6 0 1-16,-4 0-1 15,-2 0 0-15,0 0 1 16,-4 0-1-16,4 0 0 16,-4 0 1-16,4 0-1 15,-3 0 0-15,-7 4 0 16,13-4 0-16,-3 2 1 15,-4 4-1-15,-2-3 1 16,-1 2-1-16,-2 5 0 0,-7-8 0 16,1-2 1-16,0 4-1 15,-1-4 0-15,-2 0 0 16,5 0 0-16,-5 0 0 16,2 0 0-16,-5 0 1 15,5 0-1-15,-11 0 0 16,14 0 0-16,-2 0 1 15,-1 0-1-15,7 0-3 16,-6 0 3-16,14 0 1 16,-8 0-1-16,-7 0-1 15,4 0 0-15,-10 0 1 16,-11 0 0-16,2 0 0 16,-2 0 0-16,-13 0 1 15,0 0-1-15,1-4 0 0,-1 2 0 16,1 2 1-16,-1-6 3 15,12 2-3-15,1 1 0 16,11 1-1-16,-5-1 3 16,2 1 1-16,10-2 3 15,-1 2 3 1,-2-8 6-16,2 5-2 0,1 0-2 16,-4-6-4-16,-2 0-5 15,0 2 10-15,-1 1 5 16,-2-1 3-16,-1 0-7 15,-3 0 1-15,-8-3-4 16,8 4 8-16,-5-1-8 16,-10-3 5-16,1 4-5 15,-7-1 1-15,0-3-1 0,-21 7-4 16,-5-1-4-16,-4 2-1 16,-12 4 1-16,-9 0-3 15,3 0 0-15,-9 0 0 16,0 0 0-16,0 0-2 15,0 0-15-15,-30 0-36 16,3 0-66-16,6 0-248 0</inkml:trace>
  <inkml:trace contextRef="#ctx0" brushRef="#br0" timeOffset="16689.734">27225 7506 1109 0,'-27'0'1359'0,"-3"4"-1195"16,9 16-144-16,-7 9-20 16,4 6-7-16,-3 6 5 15,6 2-16-15,9-2-62 16,12-4-34-16,0-11 21 16,0-10 37-16,0-12 30 15,12-4 23-15,15 0 6 16,0-14 7-16,3-18-7 15,4-5 0-15,-1 2 49 16,-3 3-26-16,-3 6 138 0,0 5-13 16,-18 16-9-16,9 5-9 15,-8 0-18-15,5 0-60 16,3 23-27-16,-3 0-15 16,6-5-13-16,-3 2-7 15,12-10-71-15,-3-8-93 16,1-2-394-16</inkml:trace>
  <inkml:trace contextRef="#ctx0" brushRef="#br0" timeOffset="17501.762">27651 7542 2999 0,'-3'-4'167'16,"-13"2"-96"-16,10 2 5 0,-3 0-9 15,6 0-39-15,-3 0-13 16,0 14-7 0,0 9 2-16,6 4-1 0,0-1-5 15,0-2-1-15,0-10-2 16,0-8 2-16,0-6 1 16,12 0 2-16,6-6 19 15,4-29-3-15,2-15-13 16,3-8-6-16,-9-10-3 15,-3 1-7-15,-15-6 1 16,0 6-1-16,0 2 7 16,0 10 7-16,-24 8 0 15,15 14 10-15,3 13 5 16,0 14-7-16,-3 6-15 16,3 0-3-16,6 26-17 0,0 25 16 15,0 10-1-15,0 9-4 16,0 3-5-16,21-3-16 15,-6-9-9-15,27-8 1 16,-9-14-26-16,7-10-18 16,-4-14-76-16,12-13-5 15,-15-2 2-15,0-2 56 16,-8-24 85-16,-4-5 20 16,-9-1 78-16,-12 1 95 15,0 1 45-15,0 6-68 0,0 4-46 16,-24 11-29-1,15 8-12-15,-12 1-32 0,8 0-16 16,-5 5-4-16,12 24-11 16,0 5 2-16,-6 9-2 15,12-7-3-15,0-3-5 16,0-4-6-16,0-8-3 16,0-12 5-16,18-7 0 15,0-2-5-15,10-8 9 16,-7-27 3-16,9-21-8 15,-9-7-13-15,-12-15-3 16,0-1 6-16,-9-5 9 16,0 6-2-16,-9-1 16 15,-9 7 5-15,0 17 22 16,-6 17 17-16,15 20 11 0,3 18-15 16,0 0-38-16,6 32 2 15,0 28-4-15,0 19 4 16,6 12 8-16,21-2-5 15,-6-4-6-15,15-12-1 16,-12-13-5-16,19-14-28 16,2-13-27-16,-15-19-87 15,0-8-747-15</inkml:trace>
  <inkml:trace contextRef="#ctx0" brushRef="#br0" timeOffset="18544.427">29051 6900 2733 0,'-12'-2'371'0,"-15"-2"-322"16,9 4-24-16,-10 0 19 0,10 0 52 16,6 15-52-16,3 9-44 15,9 3-4-15,0-1-3 16,9 0-3-16,15 2 9 16,10-1-6-16,2-1 7 15,12-6-1-15,-6 5 1 16,1-2-6-16,-10-5 6 15,-18-5 0-15,3 3-1 16,-12-7 0-16,-6-3-3 16,0-1-12-16,-30-2 16 15,0-3 0-15,-10 0 0 16,10 0-9-16,-9 0 9 0,3-23-49 16,18-13-161-1,3 4-488-15</inkml:trace>
  <inkml:trace contextRef="#ctx0" brushRef="#br0" timeOffset="18750.957">28994 6715 2949 0,'0'0'283'0,"0"0"-225"16,0 31-23-16,0 6 37 15,3 16-4-15,12 9-20 16,-6 5-14-16,15 7-8 15,-12-6-10-15,9 4-9 16,-12-5-7-16,0-3-4 16,0 4-43-16,-9-15-42 0,0-19-194 15</inkml:trace>
  <inkml:trace contextRef="#ctx0" brushRef="#br0" timeOffset="19556.444">29377 6646 2918 0,'0'0'304'0,"-6"-4"-183"15,6 4-54-15,0 0-15 16,0 0-9-16,0 0-24 16,0 0-14-16,0 4-5 15,0 23 12-15,0 9 14 16,0 9-2-16,0 5-5 15,12 2-3-15,3-2-7 16,-3-2-2-16,-3-11-2 16,9-5-1-16,-9-6-2 15,12-4 0-15,-8-8-1 0,8-2 2 16,0-10-3-16,3-2-4 16,0 0-17-16,12-22-25 15,-6-10-53-15,-5-5-288 0</inkml:trace>
  <inkml:trace contextRef="#ctx0" brushRef="#br0" timeOffset="19734.461">29344 6894 2752 0,'0'0'398'16,"0"0"-335"-16,12 0-41 0,18 0-6 15,3-2-3 1,25-10-13-16,-7 6-171 0,-18 4-242 0</inkml:trace>
  <inkml:trace contextRef="#ctx0" brushRef="#br0" timeOffset="20031.168">29754 6944 2382 0,'6'3'389'15,"3"4"-250"-15,-3-1 27 16,6-1-22-16,-6 10-60 16,16-7-45-16,-4 6-21 15,-15 2-3-15,15-8-8 16,-12 6 4-16,-6-8 0 0,0 1 5 16,0 1 2-16,0-4 9 15,-6-4-3-15,-15 0 13 16,-6 0-11-16,-1 0-11 15,4 0-2-15,6-16 0 16,-3-7-8-16,9-1-5 16,-3-2-6-16,15-3 5 15,0 0-18-15,0 5-30 16,42 7-26-16,-3 8-86 16,-15 7-742-16</inkml:trace>
  <inkml:trace contextRef="#ctx0" brushRef="#br0" timeOffset="20631.654">30599 6449 3329 0,'-15'-2'134'0,"6"-4"-83"15,-6 6-17-15,-3 0-10 16,3 0-4-16,3 8-16 15,-3 13-4-15,9 3 0 16,3 5 0-16,3-3 2 0,0 3-1 16,0 1-1-16,24 3 0 15,-3-1 1-15,12-4-1 16,6 5 1-16,-15-5-1 16,-2-2-3-16,-4-1-3 15,-15-5-3-15,-3-8-2 16,0-1 2-16,0-1-6 15,-21-10 12-15,-7 0 3 16,1 0-5-16,-3-4-6 16,3-19-14-16,0-28-56 15,6 11-193-15,3-4-635 0</inkml:trace>
  <inkml:trace contextRef="#ctx0" brushRef="#br0" timeOffset="20901.076">30466 6306 2982 0,'0'0'281'0,"0"0"-189"16,0 0-46-16,0 0-21 15,0 0 5-15,0 26-8 16,10 12 18-16,5 19 1 15,-6 7-8-15,6 9-8 16,-3 4-6-16,9 3-12 16,-9 0-7-16,-3-9 0 15,3-10-17-15,-3-6-13 0,9-9-45 16,-12-13-59-16,-3-15-595 0</inkml:trace>
  <inkml:trace contextRef="#ctx0" brushRef="#br0" timeOffset="21269.027">30835 6285 3263 0,'0'0'187'0,"0"0"-99"15,0 0-47-15,0 0-16 16,0 0 4-16,0 25-19 16,0 13 1-16,6 10 5 15,9 12 0-15,-3 4-5 16,0 0 0-16,-3 3-6 15,15-9-2-15,-6-13-3 16,0-11 0-16,7-6 0 16,5-11-1-16,-3-8-7 0,6-9-23 15,12-15-37-15,-5-24-69 16,-10-1-574-16</inkml:trace>
  <inkml:trace contextRef="#ctx0" brushRef="#br0" timeOffset="21443.591">30913 6517 3240 0,'0'0'180'16,"0"0"-130"-16,0 0-22 16,3 0-15-16,30 0-13 15,4 0-8-15,8 0-57 0,0 0-190 16,-12-3-695-16</inkml:trace>
  <inkml:trace contextRef="#ctx0" brushRef="#br0" timeOffset="23559.36">31408 6663 2652 0,'0'0'390'15,"0"0"-248"-15,0 0-87 16,0 0 15-16,0 6-16 16,12 8-6-16,-3 2-12 15,9 5-13-15,-12-1-10 16,6 0 4-16,1 7-7 16,-7-4-4-16,3 3-6 15,-9 0-39-15,0-11-69 16,0 0-559-16</inkml:trace>
  <inkml:trace contextRef="#ctx0" brushRef="#br0" timeOffset="24439.648">32039 6169 2593 0,'0'-3'525'15,"0"0"-361"-15,0 0-90 16,0 3-28-16,0 0-28 15,-15 0-18-15,3 0-29 16,-6 0 25-16,3 6 4 16,-4 12 7-16,1-2 1 15,-3 6 2-15,15 0-6 16,-3-1-4-16,9 3-1 16,0-1 1-16,0 3-1 0,15-2-2 15,6-3 3 1,0 2 4-16,22-2-4 0,-10 1 0 15,0-7 0-15,-9 3 0 16,-9-6 0-16,3-1 0 16,-11-5 0-16,-7-3 0 15,0-3-1-15,0 0-13 16,-25 0-1-16,-2 0-10 16,-12 0 11-16,6 0-16 15,-16-6-46-15,19-14-95 16,3-4-251-16</inkml:trace>
  <inkml:trace contextRef="#ctx0" brushRef="#br0" timeOffset="24718.003">31942 6011 2476 0,'0'0'773'0,"0"0"-671"0,0 0-39 15,0 0-23-15,0 0-13 16,0 0-17-16,12 26-5 16,-3 8 7-16,7 8 8 15,-1 8 5-15,3 5-5 16,-6 0-7-16,3 4-4 16,-3-8-3-16,0 1-3 15,-3-2-3-15,-3-10 0 16,-6-7-12-16,6-3-33 0,-6-16-34 15,3-8-157 1,-3-6-2175-16</inkml:trace>
  <inkml:trace contextRef="#ctx0" brushRef="#br0" timeOffset="25120.98">32311 5875 2970 0,'0'-2'361'15,"0"2"-244"-15,0 0-46 16,0 0-40-16,0 0 2 16,0 13-20-16,0 20-5 15,0 12 8-15,0 14 5 16,0 5-7-16,9 3-1 16,0 1-2-16,6-6-3 15,-9-8-5-15,15-2-2 0,-9-13-1 16,0-6 2-1,3-10-2-15,3-8-3 0,0-7-8 16,-3-8-9-16,28-3-21 16,-10-23-42-16,3-6-249 0</inkml:trace>
  <inkml:trace contextRef="#ctx0" brushRef="#br0" timeOffset="25308.554">32259 6200 2992 0,'9'0'168'0,"28"0"-150"15,23-8-18-15,-12-7-76 0,0 4-279 0</inkml:trace>
  <inkml:trace contextRef="#ctx0" brushRef="#br0" timeOffset="25737.623">32742 6370 2625 0,'0'0'693'0,"0"0"-572"16,0 0-27-16,0 0-25 16,0 0-13-16,3 0-24 15,6 0-17-15,3 0-6 16,0-6-2-16,3 0-5 15,-5-2-2-15,8 6-3 16,-6 2 1-16,-9 0-10 16,-3 0-5-16,0 2-4 15,0 22 3-15,0 3 3 16,0 4 9-16,0 1 4 16,-3 4 2-16,-18-7 3 0,12-6 4 15,9-6 0-15,-3-4 1 16,3-7-4-16,0-1-3 15,0 0-1-15,12-5 0 16,39 0-4-16,-3-2-38 16,-6-25-102-16</inkml:trace>
  <inkml:trace contextRef="#ctx0" brushRef="#br0" timeOffset="27298.91">29984 7112 2396 0,'0'0'434'0,"0"0"-105"16,3 0-164-16,-3 0-70 0,0 0-23 16,0 0-29-16,9 0-18 15,-9 0-10-15,6 0-5 16,-6 12-9-16,0 14-1 16,0 26-43-16,-18 0-47 15,-10-8-462-15</inkml:trace>
  <inkml:trace contextRef="#ctx0" brushRef="#br0" timeOffset="28177.171">31734 6783 2547 0,'0'0'590'0,"0"4"-457"15,0-3-68-15,0 12-37 0,12-1-14 16,-6 11-3 0,-3 7-11-16,-3 19-11 0,0-4-93 15,0-9-373-15</inkml:trace>
  <inkml:trace contextRef="#ctx0" brushRef="#br0" timeOffset="34123.198">27270 8941 2583 0,'-9'0'383'0,"3"0"-205"15,-6 0-67-15,12 0-36 16,0 0-25-16,0 0-19 16,0 0-6-16,0 0-3 15,0 0-4-15,0 0-6 16,0 0-3-16,0 0 1 16,6 0 4-16,0 0-5 15,0 0-2-15,9 0-3 0,-3 0-1 16,16 0 0-16,-4-4 2 15,12-4-2-15,21 4 0 16,-5-5 0-16,5 3-2 16,9 1-1-16,4-7 1 15,-7 7-1-15,13-1 13 16,-7 1 1-16,9-6-8 16,-2 6-5-16,5 0 0 15,4-1-1-15,-1-7 0 16,22 6-3-16,-12-6-1 15,11 0-4-15,-2 0 1 16,-4-2-5-16,1 4 4 16,-9-1 8-16,-1 1-3 15,-5-7-1-15,-1 6 4 16,-5 3 0-16,-1-5 1 0,-2 5-2 16,-4-7 1-16,3 9 0 15,1-3 3-15,-4-1-3 16,-11 2 0-16,8 3 3 15,-15 1-3-15,7-5 3 16,-4 5 3-16,0 2-1 16,1-4 2-16,-1 1-3 15,1-1 4-15,2 3-2 16,-9-1-3-16,-3-1-2 16,1 0 2-16,5-4 0 15,-9 6 0-15,1 0 0 16,-1-2 0-16,0 0-3 15,3-3 1-15,10 4 0 0,-7-1-1 16,0 0 1 0,7 0 1-16,2-3-1 0,-12 3-1 15,7 5 0-15,-10-5 0 16,0 1 0-16,4-3 0 16,-4 6 0-16,0-4 1 15,0-4-1-15,1 5 0 16,2-6 0-16,6-2 0 15,1 1 0-15,-4 4 2 16,6-4-2-16,-5 0 0 16,-4 4 0-16,3-1 0 15,-6-3 0-15,7 4 0 16,-10-4 0-16,6 0 5 16,7 0 0-16,-10 1 0 15,0-1 5-15,0 4-4 0,-8-4 2 16,5 3 2-16,-3-3-4 15,-6 0-2-15,1 4 3 16,2-2-3-16,-3 0 1 16,0 4-5-16,-9 0 6 15,0 0-3-15,1-3 3 16,-7 4-2-16,-3-1-3 16,-3 1 9-16,-6 3-3 15,0 2 2-15,-6 0-7 16,0 0 6-16,0-4-1 0,0 4-3 15,0 0-3-15,0 0 2 16,0 0 2-16,3 0-2 16,-3 0-3-16,0 0-1 15,0 0 1-15,0 0 2 16,0 0-2-16,0 0 0 16,6 0 1-16,-6 0-1 15,0 0 2-15,0 0-2 16,0 0 0-16,0 0 2 15,0 0-2-15,0 0 1 16,0 0-1-16,0 0 0 16,0 0-2-16,0 0 1 15,0 0 0-15,0 0 1 16,9 4 0-16,0 9-1 16,-3 3-1-16,-3 0 2 0,6 4 0 15,-9 0 0-15,6 1 0 16,-6-1 0-16,6 3 0 15,-6 1 3-15,0-4-3 16,6 7-1-16,0-4 1 16,-6 0 0-16,0 1 3 15,0-7-3-15,9 3 0 16,-9-4 0-16,0 1 0 16,0-6 0-16,0 2 2 15,6-7-2-15,-6 0 0 16,0-2-1-16,0 2 1 15,0-2 0-15,0-4 0 16,0 0 3-16,0 2-3 0,0-2 0 16,0 0 0-1,0 0-3-15,0 0 3 0,0 0 0 16,0 0 1-16,0 0-2 16,0 0-2-16,0 0-1 15,0 4-1-15,-15-2 5 16,3 2-2-16,0 1 1 15,-6 5 1-15,-6-4 0 16,-3 0 0-16,6-1 0 16,-16 0-1-16,4 5 0 15,3-8 1-15,0 5-2 16,-9-2 2-16,5-3-1 16,1 8 2-16,-9-5-2 0,0 1 1 15,3 0 0-15,-7-1 0 16,1 5-1-16,-6-4 1 15,-1 0 0-15,-5 2 0 16,9 7 0-16,-4-6-1 16,1 5 1-16,-6-4 0 15,8-2 0-15,4 4 0 16,-9-4 0-16,12 1 0 16,-7 3 1-16,13-4-1 15,-9-2 0-15,-3 6 1 16,-1-5-1-16,1 1 0 15,3 0 0-15,-1 2 1 16,-5-2-1-16,-3-2 0 16,2 7 0-16,7-8 0 0,-9 3-1 15,18 1 1-15,-13 2-2 16,13-2 0-16,-9 1-1 16,3 2 4-16,5-4-1 15,-2-2 0-15,-6 6 0 16,6-7 1-16,-1 5-1 15,-2-9 0-15,6 10 2 16,-3-6-2-16,-7 1 0 16,1-1 0-16,0 1 3 15,-9 6-3-15,11-6 0 16,4 0 0-16,-6-1 0 16,12 1-1-16,-7 0 1 15,7-1 0-15,-3 0 3 0,6 0-3 16,-6-2 0-16,-4 6 0 15,1-4-1-15,-6 1-2 16,6 0 3-16,-7 3 0 16,-11-3 3-16,15 0-3 15,2 0 0-15,-2 0 0 16,9 5 0-16,0-5 0 16,-6-3 0-16,-4 3 0 15,7-4 0-15,-9 4 0 16,-6 1-4-16,-10-2 4 15,4 1 0-15,-10-3-4 16,-5 5-1-16,3-8 5 16,-13 4 0-16,7-4 1 15,-1 0-1-15,10 0 0 0,-7 0 0 16,4 0 0-16,12 0 0 16,14 0-1-16,-5 0 1 15,12 0-3-15,3 0 3 16,-1 0 0-16,10 0 0 15,0 0-3-15,3 0 1 16,0 0 2-16,-12 0-1 16,9 2 1-16,-10 4 0 15,-5-2 0-15,-6 1-12 16,0-1 12-16,-7-4 6 16,4 0-6-16,-6 0 0 15,17 0 0-15,-8 0 2 16,12 0-2-16,9 0 0 0,9 0 8 15,3 0-4-15,-3 0-4 16,12 0-3-16,3 0 3 16,-16 0-1-16,10 0 1 15,-6 0 0-15,0 0 0 16,-3 0 0-16,3 0 0 16,-6 0 0-16,-12 0 0 15,12 0 0-15,0 0 0 16,-4 0 0-16,4 0 4 15,0 0-4-15,3 0 0 16,-3 0 1-16,-6 0-1 16,9 0 0-16,3 0 0 15,-9 6 2-15,12-6 0 0,-1 1-4 16,4-1 4 0,-6 5-2-16,9-5 0 0,-3 0 1 15,-6 1-1 1,3-1 0-16,-3 0 0 0,6 0 0 15,0 3 2-15,-3-3-1 16,6 0 3-16,3 0 0 16,0 0-2-16,0 0-1 15,0 0 1-15,0 0 1 16,0 0-1-16,0 0 3 16,0 0-4-16,0 0 4 15,-9 0-5-15,9 0 1 16,-6 0-1-16,-3-3 4 0,0-3-4 15,3-5 0 1,-12 0 0-16,15-7 2 0,-9-3-2 16,-4-5 0-16,4-3-4 15,-3-9 4-15,6 3 2 16,-6 3-2-16,6 1 0 16,6 5-3-16,3 10 2 15,0-3 0-15,0 12 1 16,0-5-5-16,0 5 0 15,0 1-6-15,0 4-3 16,0-3-14-16,0-6-16 16,3 9-11-16,6 2-52 15,-9 0-409-15</inkml:trace>
  <inkml:trace contextRef="#ctx0" brushRef="#br0" timeOffset="34956.975">26956 8937 2259 0,'0'0'437'0,"0"0"-279"15,0 0 26-15,0 0-37 16,0 0-41-16,15 0-29 16,1 4-19-16,-1-4-18 0,12 0-11 15,-9 0-11-15,9 0-18 16,24 0-5-16,-11 0-49 15,-4-4-225-15</inkml:trace>
  <inkml:trace contextRef="#ctx0" brushRef="#br0" timeOffset="37561.222">29528 7667 2167 0,'-6'-9'520'16,"6"3"-343"-16,0-5 30 15,-12 5-12-15,12 3-45 16,0 0-53-16,0 0-36 16,0 3-16-16,0 0-10 15,0 0-11-15,0 0-6 16,0 0-4-16,0 0-7 16,0 0-7-16,0 0-3 0,0 20-2 15,18 18 5 1,0 13 0-16,6 8 0 0,0 8 0 15,6 2 1-15,-2 4 1 16,-4-6 0-16,3-4-1 16,-12-14 0-16,3-8-1 15,-12-11-2-15,-3-7 2 16,-3-8-13-16,0-6-16 16,0-4-41-16,0-5-51 15,-9 0-271-15,-9 0-251 0</inkml:trace>
  <inkml:trace contextRef="#ctx0" brushRef="#br0" timeOffset="37834.884">29528 8161 3017 0,'0'0'313'0,"0"0"-229"16,0 0-43-16,0 0-14 15,0 0-4-15,9 15 0 16,15 2 6-16,-6 13-3 15,9 0-7-15,-6-1-2 16,4 0-3-16,-7-6-10 16,0 1 2-16,-3-13-2 15,-9-2 0-15,0-6 5 16,-3-3 7-16,9 0 4 16,0 0-2-16,0-29-3 15,9-15-6-15,-3-9-9 16,-5-4-5-16,8-21-33 0,-12 17-68 15,9 11-359-15</inkml:trace>
  <inkml:trace contextRef="#ctx0" brushRef="#br0" timeOffset="38845.84">32709 8870 1857 0,'0'0'1431'0,"0"0"-1285"15,0 0-37-15,-6 0-42 16,6 0-26-16,0 0-20 16,-6 0-13-16,6 0-6 15,0 0-2-15,-12 8-3 16,9 13-1-16,-3 5-3 15,-6 6 7-15,12 5 2 16,0-9-2-16,0-7 0 16,0-3 0-16,0-10 2 15,18-5 2-15,9-3 1 0,6 0 2 16,-3-11-3-16,10-19-4 16,-16-7-4-16,3-8-11 15,-12 5-18-15,-15-3-9 16,0 9-5-16,-21 11-1 15,-49 13-25-15,1 10-164 16,15 0-720-16</inkml:trace>
  <inkml:trace contextRef="#ctx0" brushRef="#br0" timeOffset="40010.11">27137 9745 3036 0,'0'0'229'0,"0"0"-167"16,0 0-37-16,22-3-19 16,-13 0-1-16,15 1-5 0,-15 2 0 15,6 0-20-15,-6 0 5 16,-6 0 5-16,-3 2-22 16,0 12 15-16,0 5 17 15,0 1 0-15,0 0 1 16,-3-2 5-16,-6-1 5 15,3-2 3-15,6-4 2 16,0-5-7-16,0 0-2 16,0-6 4-16,0 3 2 15,18-3 3-15,-3 0-3 16,3 3-7-16,3 0-5 16,0 6-1-16,-15-3 0 0,4-1 0 15,-1 1 5-15,-9 3-5 16,0-3 0-16,0 0-3 15,0 4-1-15,-9 0-10 16,-19 2 6-16,7 6 0 16,-12-4-12-16,-12 5-33 15,12-12-163-15,-1-1-244 0</inkml:trace>
  <inkml:trace contextRef="#ctx0" brushRef="#br0" timeOffset="40483.887">27361 9717 2809 0,'0'0'432'16,"0"0"-304"-16,0 0-57 16,0 2-32-16,0 10-9 15,0 2-20-15,12 9 12 16,3 4 0-16,-3 5-16 15,-6-2-1-15,6-2-5 16,3 7-21-16,-12-9-52 16,-3-1-181-16</inkml:trace>
  <inkml:trace contextRef="#ctx0" brushRef="#br0" timeOffset="41345.844">27216 8949 2092 0,'0'0'496'16,"0"0"-252"-16,0 2-87 16,0 2-50-16,9 4-19 15,-6-1-40-15,6-1-19 0,-3 1-14 16,6 6-4-16,3-1-1 16,-9 5-5-16,6 1 6 15,-9 6 1-15,15 1-2 16,-11 1-4-16,-4 7-6 15,12 5-18-15,0 1-53 16,-3-19-206-16</inkml:trace>
  <inkml:trace contextRef="#ctx0" brushRef="#br0" timeOffset="42868.643">32519 8208 1926 0,'0'0'601'0,"0"0"-347"16,0 0-40-16,0 0-66 16,0 0-53-16,0 0-45 15,0 0-13-15,0 0-16 16,0 0 7-16,0 0 4 15,0 0-3-15,0 4-3 16,0 4-6-16,0 10-4 16,9-3-2-16,-9 5-4 15,6 3 0-15,-6 1 0 16,12 0-4-16,-6 1 1 16,0 1-4-16,0 5 0 15,3-5 0-15,-3 1-2 16,0-5-1-16,0-5 3 15,-3 2-3-15,6-9 0 0,0 0 0 16,-9-8-23-16,6-2-29 16,0-12-77-16,-6-8-858 0</inkml:trace>
  <inkml:trace contextRef="#ctx0" brushRef="#br0" timeOffset="51219.689">26848 7778 2898 0,'0'0'314'15,"-9"0"-231"-15,9 0-43 16,-6 0 4-16,6 0 20 0,0 0-22 16,0 0-24-16,-6 0 9 15,0 0 6-15,-3 0 3 16,-10 0-11-16,1 4-14 15,-15 8-6-15,-6-2 3 16,-12 8-7-16,-4 0 3 16,-8 9 4-16,-1 4-4 15,-2 5 0-15,9 7-4 16,2 1 4-16,1 5-3 16,12 4 6-16,9 10-3 15,-10 4-4-15,22 8 5 16,0 4-5-16,6-1 0 15,15-6 1-15,0-11-1 0,0-5 0 16,15-10 0-16,18-1 3 16,4-11-3-16,11-1 1 15,-6-7 1-15,12-6-2 16,1-5 3-16,-4-3-3 16,0-8 2-16,-5-3-1 15,-4-1-1-15,0 0-1 16,-3 0-12-16,-5-1-14 15,-7-18-37-15,-9 7-69 16,-12 0-343-16</inkml:trace>
  <inkml:trace contextRef="#ctx0" brushRef="#br0" timeOffset="51670.492">26528 8601 2932 0,'0'0'335'15,"0"0"-239"-15,0 0-30 16,0 0-5-16,0 0 4 0,0 11-38 15,0 4-11 1,6 11-2-16,3-2 0 0,15 2 4 16,-6 3-5-1,15-2-4-15,-5-7-6 0,5 6 3 16,-9-1-6-16,15-3 3 16,-12-4-3-16,6 0 2 15,-14-9-4-15,-1 3 2 16,-9-6 0-16,-3-5 3 15,-6 2-2-15,0 1 3 16,0 2-4-16,-15 8 16 16,-12 0-8-16,-10 12 1 15,4 5-9-15,-6-2 0 16,15 3-14-16,3 6-35 16,9-9-85-16,5-14-701 0</inkml:trace>
  <inkml:trace contextRef="#ctx0" brushRef="#br0" timeOffset="87236.16">28831 9873 3007 0,'-6'12'239'0,"6"3"-92"15,0-1-104-15,0 10-27 16,0 5 8-16,6 13 30 16,12 7-26-16,3 3-12 15,0 4-7-15,-6-9-4 16,6 0-2-16,-12-11-3 15,3-8-26-15,-12-8-25 16,12-20-58-16,-12 0-178 16,0 0-1055-16</inkml:trace>
  <inkml:trace contextRef="#ctx0" brushRef="#br0" timeOffset="87621.593">28948 9903 3038 0,'0'-12'224'15,"0"4"-162"-15,0-2-23 16,0-1 6-16,28 2-27 16,-10 3-7-16,9 4-11 15,-9 2-8-15,0 0-10 16,-9 0-2-16,3 12-10 16,-12 10-12-16,0 8 20 15,0-1 22-15,-6 4 2 16,-15-1-1-16,9 1 6 15,3-5 0-15,6-4 5 16,3-8 3-16,0 0-5 16,3-7-9-16,18-1 21 15,6 1-16-15,0-3 6 16,-3-1 3-16,4 4-6 0,-10 1-1 16,-12-2 3-16,-6 6-11 15,0 1 0-15,0 3 0 16,-18 5 8-16,-16-2 3 15,1 2-11-15,3-3 0 16,3-10-8-16,0-10-49 16,12 0-43-16,12-12-325 0</inkml:trace>
  <inkml:trace contextRef="#ctx0" brushRef="#br0" timeOffset="87786.489">29280 10062 332 0,'6'0'2618'15,"0"0"-2457"-15,-3 14-9 16,16 7-38-16,-7 5-45 16,0 3-30-16,3 0-20 15,-12-2-19-15,6-4-3 16,-3-11-35-16,-6-4-63 16,0-8-429-16</inkml:trace>
  <inkml:trace contextRef="#ctx0" brushRef="#br0" timeOffset="87927.545">29344 9903 2783 0,'0'0'351'16,"0"0"-294"-16,0 0-57 16,0 15-24-16,0 2-168 15,9-1-1095-15</inkml:trace>
  <inkml:trace contextRef="#ctx0" brushRef="#br0" timeOffset="88266.419">29467 10037 3050 0,'0'4'219'16,"10"5"-162"-16,2-1-13 15,-6 4 23-15,6 6-21 16,9 3-20-16,-12-7-18 0,6 3-2 15,-6-5-6-15,0 0 3 16,-9-6-3-16,0-4 1 16,9-2-1-16,-9 0 5 15,0 0-1-15,0 0-4 16,0 0 7-16,6-17 2 16,0-1-8-16,-6-2 6 15,15 7-6-15,-9 6 3 16,6 7-4-16,10 0 0 15,-7 0 7-15,12 7 2 16,-6 12 2-16,6 4-10 16,-18 1-1-16,15-10-17 0,-6-5-35 15,-12-6-114-15,7-3-874 16</inkml:trace>
  <inkml:trace contextRef="#ctx0" brushRef="#br0" timeOffset="90354.801">30020 9945 1861 0,'-6'0'813'15,"0"0"-634"-15,0 0-116 16,0 0-35-16,-6 0 13 16,-4 16-8-16,4 10-12 15,-6 5 17-15,3-3 29 16,3 4 5-16,6-6-27 15,-3-5-24-15,9 0-2 16,0-10-5-16,0-2-1 16,0-9-3-16,15 0 0 15,12 0-3-15,-9-26 4 16,10-5-11-16,2-8-6 16,-15 5 6-16,0 3-15 0,3 13 15 15,-18 4 9-15,6 12 4 16,-6 2 0-16,6 0-13 15,-6 0-2-15,3 6 2 16,12 10-4-16,-9 0 2 16,6-1 3-16,-3-8-1 15,3-7 0-15,4 0 11 16,-4 0 7-16,6-12-1 16,9-14-17-16,-9-6-12 15,9-5 2-15,-18 1-24 16,15 7 22-16,-21 11 12 15,-3 4 1-15,0 11 22 0,0 3-5 16,-3 0-11 0,-24 9-7-16,9 15 0 0,-3 4 13 15,9 1-7-15,3-2-6 16,6-4 0-16,3-8-14 16,0-1 5-16,3-4-16 15,18-8 17-15,0 4 8 16,-3-6 0-16,3 7 0 15,-12-6 0-15,6 4 0 16,1 2 1-16,-4-1 10 16,-6 3 3-16,0-3-4 15,0-2-5-15,3-4 1 16,-3 0 7-16,6 0-5 16,-9 0 5-16,-3 0-13 15,15-15 6-15,-6-2-6 0,-9-4 0 16,6 5 0-1,-6 2 16-15,0 8 4 0,0 3-3 16,0 3 1-16,0 0-18 16,0 0-8-16,3 0-8 15,-3 0 9-15,9 9 6 16,3 1-2-16,3-6-2 16,3-4 5-16,4 0-11 15,-7 0-9-15,12-16 3 16,0-9-11-16,-12 3 16 15,0-8-1-15,0 7 13 16,-6-1 0-16,-9 1 1 16,0 3 12-16,0 8 2 0,0 4-11 15,0 2 0-15,0 2 1 16,0 4-5-16,0 0-5 16,0 0 2-16,0 0-7 15,6 4 10-15,-6 13 0 16,3 0 0-16,6-2 6 15,4 3-6-15,-7-4 0 16,9 0 0-16,-3-2 7 16,0-3-2-16,-3 0 5 15,3-3 1-15,0-1-5 16,-6-5-1-16,6 0 8 16,-3 0-7-16,-3 0 1 15,0 0-2-15,0-2 5 16,0-16-3-16,-6 1-7 0,9-7 0 15,-3-2 8-15,-6 3-8 16,0 3-9 0,0 2 9-16,0 5 0 0,0 5-14 15,0 5-7-15,0 3-9 16,0 0-9-16,0 0 2 16,0 0 21-16,0 11 12 15,0-1 3-15,0-1 0 16,0-3 1-16,0 1 1 15,0 0-1-15,-6-4-14 16,6 0-250-16</inkml:trace>
  <inkml:trace contextRef="#ctx0" brushRef="#br0" timeOffset="90738.647">30717 9958 578 0,'15'29'1962'16,"-12"14"-1735"-16,18 15-73 0,-9 9 61 15,9 15-93-15,-12-1-62 16,16-2-20-16,-22-5 3 16,6-7 1-16,-9-9-2 15,0-13 3-15,-18-12-14 16,-16-17-3-16,1-16-15 16,-9 0-3-16,9-44-2 15,12-23 1-15,-1-17-6 16,22-14 3-16,0-7 1 15,34-3-3-15,23 6-4 16,43-34-22-16,-16 35-48 16,-5 9-93-16</inkml:trace>
  <inkml:trace contextRef="#ctx0" brushRef="#br0" timeOffset="105068.874">8494 14255 1464 0,'18'0'562'15,"1"6"-430"-15,14-6-106 16,6 0-26-16,12 0 0 16,-5 0 0-16,8 0 115 15,-18 0-58-15,0 0-57 16,1-12-51-16,-19 5 9 16,-3 2 12-16,-15 3-36 0,0-8-34 15,0 7-489 1,0 1 121-16,-21-2-542 0</inkml:trace>
  <inkml:trace contextRef="#ctx0" brushRef="#br0" timeOffset="106404.878">8389 14267 1245 0,'0'0'517'16,"0"3"-385"-16,-6 2-84 16,-3-2-8-16,9 3-7 15,0 3-25-15,0-6-5 16,0-1 23-16,0 4 14 15,0 4 8-15,0 1-41 16,0-2-3-16,0 5 3 16,0-5 237-16,0-3-127 15,0 2-81-15,0-2-13 16,0 0 13-16,0 0 19 16,0 0 32-16,0 7-5 15,0-7-12-15,0-5-16 0,15 5-5 16,-3-3 7-16,9 1-8 15,-12-2-6-15,21-2-19 16,-6 0-2-16,3 0-2 16,-2 0-5-16,-7 0 13 15,18 0-17-15,-15 0 6 16,9 0-3-16,0-2 0 16,1-5 3-16,11 1-2 15,-3-1 5-15,3-6-12 16,7 5 2-16,-1 3-2 15,-3-8 1-15,0 7-7 16,1-2 0-16,-1 1 3 16,0-4-3-16,1 3 0 0,-1-1 3 15,0-3-4 1,0 6 0-16,10-3 2 0,-4-3-2 16,-3 6 1-16,13-2-1 15,-4-4 1-15,6 4 22 16,7-2-15-16,5-2 1 15,7 7-7-15,-4-1-1 16,4 0 1-16,-1 1-1 16,10-4 0-16,-13 3 3 15,4 0-4-15,-4-2 1 16,1-3 7-16,-1 6 0 16,-5-4 1-16,5 3 3 15,-6-2-3-15,-2 3 1 0,-4 2-2 16,7-1-8-1,-4 4 10-15,-2-2-9 0,-1 2 4 16,15-4 6-16,-11 4-8 16,11-8-1-16,4 4 1 15,-1-2 2-15,-8 2-4 16,14 0 5-16,-2 2 0 16,2-2 2-16,-5-2-1 15,5 6-1-15,-5-3-2 16,9 3 0-16,-10-3-4 15,7 0 4-15,-1 1-3 16,-5-2 3-16,5 3-4 0,1-5 6 16,-7-1 1-16,-2 7-4 15,-1-4 3-15,4 2-3 16,-10 0 1-16,7 2 1 16,-13 0-5-16,13 0 5 15,-19 0 0-15,15 0-5 16,-5 0 2-16,-1 0 1 15,-8 0 0-15,2 0-2 16,-3 0 3-16,-2 0 0 16,-10 0-4-16,6 0 7 15,4 0-3-15,-4 0 0 16,1 0 0-16,-7 0-1 16,9 2-3-16,-8 0 2 0,2 2-1 15,-12 4-1 1,6-2 3-16,-8 0-3 15,-4-3 2-15,6 3 1 16,-3 0 1-16,-2-2-4 0,11-4 4 16,-12 0 1-1,0 0-1-15,7 0-3 0,-4 0 6 16,-3 0 1-16,-3 0-4 16,9 0-1-16,-8 0 2 15,-4 0 3-15,9 0-6 16,-6 0 3-16,-6 0-1 15,-8 0-1-15,-4 0 3 16,-12 0 0-16,6 0-2 16,-9 0-2-16,0 0-2 15,0 0-6-15,0-10-17 16,-9-5-53-16,-9-13-680 0</inkml:trace>
  <inkml:trace contextRef="#ctx0" brushRef="#br0" timeOffset="110745.939">18370 14068 1942 0,'-6'0'205'16,"6"0"-178"-16,0 0-24 16,0 0 576-16,0 0-328 15,0 0-152-15,0 2-43 16,0-2 4-16,0 0 6 15,0 0-14-15,0 0-17 16,0 0-13-16,0 6-9 0,6 3-9 16,0 1 8-16,3 0-7 15,6 6 4-15,3-2 1 16,3 3-1-16,6-1 5 16,0-2-2-16,4-2 7 15,2-1-2-15,0-8-9 16,3 0-1-16,13-3 2 15,-7 0 7-15,6 0-8 16,3-6-3-16,10-9 1 16,-4 4-3-16,16-6-2 15,-7 4 2-15,3-1-3 16,-2 6 0-16,-4-2 0 16,4 2 1-16,-10 4-1 0,9 2 0 15,-8-2 3-15,5 1-3 16,-3-2 0-16,4 5 1 15,-7-2 2-15,13-2 1 16,-16 4-4-16,6 0 1 16,-5 0 2-1,2 0-2-15,-6 0 4 0,4 0-1 16,2 0-2-16,-3 0 2 16,7 0 0-16,-4 0 0 15,3 4 1-15,-2 2-5 16,2-5 0-16,0 2 7 15,-2 1-7-15,-4-4 2 16,-3 0 5-16,-2 0-4 16,-1 0-2-16,-15 2 0 15,0 2 6-15,-9 4-3 16,4-4-1-16,-16-2 0 16,9 2-1-16,-15-1-1 0,-3 2 3 15,12-3-3-15,0 8 2 16,-3-8 0-16,0 5 1 15,-6-5-1-15,3 2-2 16,-3-3 2-16,0 4-1 16,0-5-2-16,-6 0 3 15,0 0-3-15,0 0 5 16,0 0-1-16,0 0 2 0,3 0-1 16,-3 0 2-1,0 0 0-15,0 0 2 0,9-6-2 16,1-7-2-16,-4-1-4 15,-3 0 0-15,12-2-1 16,-9 6 0-16,6-6 0 16,9 5 0-16,0 0 0 15,-6-4 0-15,6 3 0 16,6 0 0-16,1 6-2 16,-4 0 2-16,9 4-1 15,6 2-3-15,-6 0 4 16,19 0 0-16,5 0 1 15,3 2-1-15,-2 4 3 16,14 0-3-16,-5-3 0 16,2-3 1-16,9 0 0 15,7 0-1-15,-7 0 0 16,1 0 0-16,-1-6 1 0,-8-5 1 16,-7-4-2-16,-9 5 0 15,1 2 0-15,-19-7 0 16,-3 1 0-16,-6-4-5 15,-2-11-6-15,-4-29-21 16,-9 2-60-16,3 0-369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0" max="32767" units="cm"/>
          <inkml:channel name="Y" type="integer" min="0" max="32767" units="cm"/>
          <inkml:channel name="F" type="integer" min="0" max="4095" units="deg"/>
          <inkml:channel name="T" type="integer" min="0" max="2.14748E+0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7-29T13:24:40.0090000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19182 12879 1165 0,'0'0'624'16,"-6"0"-467"-16,-3 0-113 0,9 0-19 15,-3 0-21 1,3 0 3-16,-7 0-3 0,7 0 22 15,-9 0 102-15,3 0 32 16,6 0-44-16,-9-3-62 16,9 1-39-16,-3 2-15 15,-3-4-78-15,6 2-46 16,-6-4-32-16,-6 3 48 16,12 0 75-16,-3-6-22 15,-9 4-2-15,-3-1-364 16,12 0-602-16</inkml:trace>
  <inkml:trace contextRef="#ctx0" brushRef="#br0" timeOffset="156682.993">24593 2742 2504 0,'0'0'591'0,"-3"0"-445"16,3 2-46-16,0 2-40 0,0-2 6 15,0 2-15-15,0 2-18 16,0-5-5-16,0 3-2 16,0-4 0-16,0 0-1 15,0 3-5-15,0-3-5 16,0 0-2-16,12 0-6 15,15 0 1-15,10 0-2 16,23-7 0-16,15-12-2 16,25-1-1-16,9-7 1 15,57-8-4-15,42-11 3 16,45-13 0-16,1 1 0 16,-40 7 1-16,-66 16 0 15,-72 15-4-15,-7 8 0 0,-18-4-5 16,-5 5 0-1,-7 0-6-15,-36 7-10 0,-3 4-19 16,-3 0-29-16,-51 0-10 16,5 0-127-16,-5 0-767 0</inkml:trace>
  <inkml:trace contextRef="#ctx0" brushRef="#br0" timeOffset="157044.067">26105 2106 3156 0,'0'4'150'0,"6"1"-115"15,27-2-18-15,13 4 33 16,11-2-4-16,3 4-22 16,-5 5-12-16,2 0-3 15,4 4-4-15,-13 1 2 16,-9-3-2-16,-21 6 0 16,3-2-4-16,-15 1 3 15,-6 1 10-15,-6 8 0 16,-33 8-2-16,-21 6-3 15,-4 0-3-15,-17 8-6 0,-13 11-34 16,7-15-85 0,23-12-666-16</inkml:trace>
  <inkml:trace contextRef="#ctx0" brushRef="#br0" timeOffset="158435.576">24409 3119 2792 0,'12'3'186'0,"6"6"-79"16,12 2 24-16,13 1-24 15,14 3-30-15,21-6-18 16,13 2-13-16,21-2-14 16,11-3-6-16,31-6 7 15,43 0-7-15,38 0-8 16,-21-3-9-16,-48-12-3 16,-48 7-4-16,-37 5-1 0,-8-3 0 15,8 0-1-15,-2 1 0 16,-34 5 0-16,-12 0-4 15,-21 0-5-15,-12 0-11 16,0 0-15-16,-18 0-9 16,-15 0-58-16,-6 0-443 0</inkml:trace>
  <inkml:trace contextRef="#ctx0" brushRef="#br0" timeOffset="158807.37">26247 2856 869 0,'0'0'2425'0,"0"3"-2320"15,6 6-64-15,21 5-20 16,13 5 41-16,11 7-19 16,15 0-20-16,4 6-11 15,8-4-7-15,7 5-1 16,-7 1-2-16,-5 0-1 16,-16-6-1-16,-18-1 0 15,-6-10 0-15,-24 4-4 16,-9-7 4-16,0 7 0 0,-36 9 0 15,-27 13 5-15,-28 8-5 16,-20 4-1-16,-67 18-40 16,36-17-58-16,12-13-167 0</inkml:trace>
  <inkml:trace contextRef="#ctx0" brushRef="#br0" timeOffset="159433.574">23990 3398 1417 0,'0'0'1792'0,"3"0"-1700"16,24 0-66-16,21 7-10 15,12 20 34-15,13 3 4 16,29 5 7-16,37 6-14 15,60 8-3-15,43 8-8 16,17 1-10-16,-2-5-2 16,-16-6-7-16,-23-4-11 0,2-6-5 15,0-1-1 1,-5-6 0-16,-31-8-8 0,-48-10 0 16,-40 1-5-1,-17-11-3-15,-10-2 8 0,-9 0 5 16,-5 0 3-16,-22 0 4 15,-21 0-4-15,-12 0 0 16,0 0-12-16,-21 0-62 16,-9-15-127-16,3 2-854 0</inkml:trace>
  <inkml:trace contextRef="#ctx0" brushRef="#br0" timeOffset="159783.18">26923 3698 3157 0,'0'4'209'15,"0"2"-161"-15,15 4-29 16,6 8 14-16,28 7 19 15,-1 4-30-15,15 3-10 16,4 0-8-16,-10 3-1 16,3-3-3-16,-11 6 0 15,-7-6-3-15,-18-2 2 0,-18-2-3 16,-6 3-1 0,0 4 5-16,-36-1 9 0,-24 11-5 15,-25 1 5-15,1 4-3 16,-13 0-5-16,12-10-1 15,-5-1-4-15,24-11-51 16,20-16-109-16</inkml:trace>
  <inkml:trace contextRef="#ctx0" brushRef="#br0" timeOffset="160350.512">27270 1758 3036 0,'0'0'289'0,"0"0"-183"16,0 0-42-16,0 0-42 15,0 22-3-15,6 6 17 0,0 17-12 16,3 1-10-16,3 13-7 16,-6 2-7-1,1 6 0-15,-7-2-28 0,0-6-7 16,0-1-36-16,0-17-71 16,0-13-642-16</inkml:trace>
  <inkml:trace contextRef="#ctx0" brushRef="#br0" timeOffset="160746.032">27192 1832 3161 0,'0'-18'149'15,"0"0"-73"-15,18-4-55 0,15 1-9 16,0 3 5-16,7 3-7 15,-4 9-6-15,0 6-4 16,-6 0-1-16,-6 0-22 16,-3 21-13-16,-5 2-4 15,-4 12 2-15,-12 0-11 16,0 2 13-16,0-1 23 16,-22-4 10-16,-11 4-5 15,3-6 7-15,-9-10 1 16,0-2 2-16,-1-10-2 15,13 4 11-15,9-9-10 16,3 0 0-16,12 0 31 16,3 3 12-16,0 2-20 0,12 10 4 15,27 9 10 1,13 4-7-16,14 4-12 0,3-2-7 16,4 0-12-16,23 0-3 15,-20-3-70-15,-16-13-201 0</inkml:trace>
  <inkml:trace contextRef="#ctx0" brushRef="#br0" timeOffset="161605.94">27548 3002 2766 0,'0'0'460'0,"0"-2"-289"15,0-2-58-15,0 2-44 16,0-5-14-16,12 1-27 15,9 0-3-15,6-1-7 16,6-8-7-16,-2 5-4 16,5-4-5-16,6 2-2 15,3 1-5-15,-8 1-20 16,-1 4-42-16,-3 1-44 16,-12 2-141-16,-9 0-1469 0</inkml:trace>
  <inkml:trace contextRef="#ctx0" brushRef="#br0" timeOffset="161833.33">27705 2974 2276 0,'0'1'742'16,"0"-1"-571"-16,0 6-100 16,0 0-37-16,0 7 27 15,3 4-10-15,-3 4-15 16,18 8-9-16,-6 3-13 15,-9 2-6-15,6 8 0 16,-9-2-8-16,0 4-9 16,0-9-11-16,0 2-18 15,0-9-18-15,0 5-43 16,0-10-150-16,0-12-280 0</inkml:trace>
  <inkml:trace contextRef="#ctx0" brushRef="#br0" timeOffset="162098.822">27557 3436 2266 0,'0'0'520'0,"0"0"-224"16,0 0-144-16,12 0-28 15,6 0-35-15,3 0-29 0,12 0-31 16,-2 0-9-16,5-15-3 16,6 4-9-16,6-5-2 15,10 5-6-15,-7-5-3 16,6 2-33-16,-14 6-50 16,-13-5-142-16</inkml:trace>
  <inkml:trace contextRef="#ctx0" brushRef="#br0" timeOffset="163180.068">27811 4017 1210 0,'0'0'1072'16,"0"0"-654"-16,-13 0-112 15,13 0-121-15,0 0-52 16,0 0-48-16,0 4-18 16,0-4-13-16,0 0-13 15,0 0-1-15,19 0-12 16,-10 0-5-16,24 0-8 16,0-10-2-16,9-1-5 15,1-7-8-15,5 6 0 16,-9 1-1-16,-3 0-11 15,7 1-17-15,-19 5-14 16,-3 5-36-16,-18-3-52 16,-3 3-109-16,0 0-302 0</inkml:trace>
  <inkml:trace contextRef="#ctx0" brushRef="#br0" timeOffset="163494.244">27986 3997 2414 0,'0'0'525'16,"0"0"-314"-16,0 3-106 15,0 0-37-15,0 5-19 16,0 7 0-16,18 7-7 16,-3 0-8-16,-3 14-9 15,6 5-4-15,-3 6-12 16,3-1 0-16,-3 4-5 15,-3 0 6-15,-6-7 2 0,0 1 2 16,-6-9 3-16,0-3 0 16,0-6-5-16,-6 1 2 15,-21-9-5-15,-3 3-3 16,-9-4 0-16,-16-5-6 16,-2-9-15-16,-24-3-26 15,20-15-74-15,4-15-593 0</inkml:trace>
  <inkml:trace contextRef="#ctx0" brushRef="#br0" timeOffset="169410.063">22897 4699 2872 0,'0'0'308'0,"0"0"-207"15,6 0-32-15,6 0-9 16,3 0 12-16,-6 0-35 0,15 0-12 15,1 0-3-15,8 0-5 16,0 0-3-16,3 0 0 16,12 0-1-16,-5 0 2 15,11 0-6-15,-3 0 3 16,4 4-6-16,-1-2-2 16,3 1-1-16,4 3 1 15,5 0-1-15,-6-3-2 16,-5 0 1-16,14 0-2 15,-11 0 4-15,2-1-4 16,3 2 0-16,-2-2 0 16,-4 2 3-16,9 4-3 15,-2-2 0-15,-7 1 0 16,9-1 3-16,-8 1-3 16,-4-1 4-16,4-3-1 0,-10 1-3 15,9-2 4-15,-6-2 2 16,-8 0-6-16,11 0 4 15,-3 0-4-15,4 0 3 16,-7 0-3-16,6 0 3 16,-8 0-3-16,2 0 2 15,9 0 0-15,-12 0-1 16,1 0 1-16,-1 0-2 16,0 0 3-16,1 0-3 15,-1 0 3-15,0 0-1 16,9 0 1-16,-2 0 0 15,-1 0-1-15,0 0-1 16,10-2-1-16,-13-2 1 0,9-2-1 16,4-3 0-1,2 3 3-15,-3 0-3 0,-2 1 1 16,-4-1 1-16,0-3 2 16,-2 3-2-16,-7 4-2 15,0-4 7-15,1 0-7 16,-1-2 5-16,-6 1-1 15,-6 1-3-15,-6 4 2 16,4-2 1-16,-4 2 0 16,-12 2 0-16,9-6 2 15,-6 6-4-15,-6-3 2 16,-3 3 2-16,-3 0-3 0,0 0 1 16,0 0-2-16,-6 0 0 15,0 0 1-15,0 0-2 16,0 0-1-16,0 0-8 15,0 0-11-15,-12-3-29 16,-6 0-186-16</inkml:trace>
  <inkml:trace contextRef="#ctx0" brushRef="#br0" timeOffset="173252.922">7619 7020 842 0,'0'-6'959'0,"0"4"-657"16,-6-4-15-16,6-4 10 15,0 5-73-15,0 2-37 16,0-3-70-16,0 4-51 15,-6-2-19-15,6 4 0 16,-6 0-5-16,6 0-2 16,0 0-7-16,0 0-6 15,0 0-12-15,0 0-2 16,0 0-5-16,-9 0-5 0,9 0-1 16,0 0-1-16,0 0 2 15,0 0-3-15,0 0 1 16,0 0 2-16,0 0-2 15,0 0-1-15,0 0 0 16,0 0 1-16,0 0-1 16,0 0 1-16,0 0 4 15,0 0 7-15,0 0-2 16,0 0-2-16,0 0-6 16,15 0-2-16,-3 0 1 15,15 0 4-15,0 0-4 16,13 0 4-16,5 0-2 15,3 0 2-15,7 0 0 16,5 0 1-16,0 0-3 16,10 0-2-16,-7-9-1 0,3 7 0 15,-2 2 1-15,-10-4-1 16,3 3 2-16,-8 1-1 16,-1-4-1-16,-6 2 0 15,10-2 0-15,-7 1 1 16,0 0-1-16,-9-6 0 15,7 3 1-15,2 4-1 16,-9-4 0-16,12 0 0 16,-11-3 0-16,11 6 0 15,-6-2 0-15,13-1 0 16,-10 2 0-16,0-4 0 16,0 5 0-16,-5 3 0 15,-1-3 0-15,-3 3 0 0,0 0 1 16,-3 0-1-16,7 0 0 15,-10 0 0-15,6 0 0 16,-3 0 1-16,3 0 0 16,-2 0-1-16,-4 0 0 15,-3 0 0-15,6 0 1 16,-12 0-1-16,7 0 2 16,-1 0-1-16,0 0-1 15,0 0 1-15,-18 0-1 16,15 0 0-16,-21 0 3 15,6 0 1-15,-3 0 0 0,-6 0 4 16,6 0-5-16,-6 0 5 16,0 0-2-1,0 0-1-15,0 0-1 0,0 0 0 16,0 0-3-16,0 0-1 16,0 0-2-16,0 0-17 15,0 0-34-15,0 0-35 16,0 0-352-16</inkml:trace>
  <inkml:trace contextRef="#ctx0" brushRef="#br0" timeOffset="175422.636">13963 8240 2259 0,'-18'0'371'16,"-6"-8"-209"-16,-6-12 8 15,12-4-35-15,-16-4-8 16,10-9-48-16,-3-5-23 16,0-9-10-16,-3-10-10 15,3-10-17-15,-7-5-10 16,10-1-5-16,0-1 0 0,15 8-4 16,3 5 4-16,6 8-4 15,0 6 3-15,15 11 1 16,21-2-3-16,10 7 7 15,11 3 1-15,12 3-6 16,13 6-3-16,2 11 3 16,1 0-3-16,5 12-3 15,-5 0 3-15,-4 3 0 16,1 20-3-16,-13 10 3 16,-5 7 0-16,5 4 0 15,-21 6-1-15,1 2 1 16,-7 4-1-16,-6-6 0 15,-3 3-5-15,-14 2 1 0,2-2-4 16,-21 5 1-16,0 2 8 16,0-2 6-16,-27 3 0 15,-19 4-6-15,-5-3 6 16,-15-2-5-16,-7-3 3 16,-2-2 0-16,-10-9 4 15,1-5 0-15,-1-8-4 16,7-10-4-16,5-12 1 15,1-1-1-15,20-10-18 16,-2-16-37-16,27-12-66 16,18-5-556-16</inkml:trace>
  <inkml:trace contextRef="#ctx0" brushRef="#br0" timeOffset="176842.862">20510 8273 2641 0,'-6'0'277'0,"-13"3"-150"16,16 0 8-16,-15 0-13 15,6 0-29-15,-9-3-40 16,3 0-12-16,-9 0-9 16,6 0 0-16,-12 0-3 0,2 0-11 15,-2-3-7 1,-6-13 0-16,-6-3-3 0,5-5-3 16,-8-6 7-16,6-2-3 15,3-6 4-15,5-4-4 16,1-6-3-16,9-2 0 15,-3-5-1-15,12-5-5 16,12 0-2-16,-3-3 2 16,6 2-3-16,0-2-3 15,24 1 5-15,9 3-2 16,9 2 3-16,7 4-1 16,2 5-4-16,0 13 2 15,4 3-2-15,-4 3 1 16,-9 8-1-16,16 4 3 0,-13 1-4 15,0 15 5-15,0 1-2 16,4 0-3-16,-1 8 1 16,-6 24 4-16,0 12 0 15,4 8 1-15,-1 5 0 16,-12 2 0-16,6 4 2 16,-11 4-2-16,-10 1 1 15,-6 8 1-15,-12 1-1 16,0-4 2-16,-6-6 5 15,-24 2-3-15,-13-10 1 16,-8-12-2-16,-6-2 4 16,-10-11-8-16,1-10 0 15,2-9-7-15,4-4-13 16,-9-11-19-16,11 0-41 0,10-11-128 0</inkml:trace>
  <inkml:trace contextRef="#ctx0" brushRef="#br0" timeOffset="188635.457">7607 11570 2494 0,'0'0'803'16,"0"0"-756"-16,0 0-38 0,0 0-9 15,0 0 12-15,0 0-3 16,0 0-9-16,0 0-8 16,0 0 8-16,0 0-1 15,0 0 1-15,0 0 7 16,0 0 7-16,0 0 1 15,0 0-3-15,0 0-1 16,0 0 3-16,0 0-4 16,0 0-1-16,0 0 0 15,0 0-3-15,0 0 4 16,0 0 1-16,0 0 1 0,0 0-3 16,0 0-1-1,0 0 0-15,6 0 0 0,-6 0-2 16,6 0 1-16,9 0 0 15,-9 0-2-15,6 0 2 16,9 0 0-16,-3 5-3 16,7-5 5-16,2 1-1 15,3-1-2-15,3 0-1 16,3 0-1-16,-2 5-1 16,-4-5 0-16,3 1 0 15,0-1-3-15,0 4 3 16,-2-4-2-16,2 0 2 15,0 0-2-15,-3 0 3 16,18 0-1-16,-5 0-3 16,5 0 0-16,-6 0 1 0,19 0 0 15,-7 0 1 1,3 0-1-16,-5 0-1 0,-7 0 0 16,9 0-1-16,-18 0 2 15,7 0-1-15,-4 0 3 16,-9 0-3-16,3 0 0 15,0 0 0-15,-8 0 0 16,8 0 1-16,-6 0-1 16,6 0 4-16,-3-4-1 15,4 3 0-15,-4-5-1 16,12 1 2-16,-3 4-2 16,3-5-1-16,1 3 1 15,-4 3 0-15,-3 0-2 16,6 0 0-16,-11 0 1 15,2-4-1-15,-6 4 1 0,0 0 5 16,-6-2-1-16,6 2 3 16,1-4-3-16,-1 2 0 15,0-2-1-15,3 2 0 16,-3 2-1-16,6 0 2 16,-14 0-2-16,5 0 1 15,-3 0 0-15,0 0 1 16,-6 0 2-16,9 0-3 15,-12 0 3-15,0 0-2 16,9 0 0-16,-8 0-2 16,-4 0 3-16,3 0-2 15,-12 0-1-15,6 0 2 0,-6 0-1 16,0 0-1-16,0 0 0 16,0 0-2-1,0 0-1-15,0 0-13 16,0-14-28-16,18-2-84 0,-3 0-1622 0</inkml:trace>
  <inkml:trace contextRef="#ctx0" brushRef="#br0" timeOffset="190913.482">14479 12897 2832 0,'-9'0'186'15,"-9"0"-133"-15,12 0 77 16,-12 3-2-16,9-3-57 16,-3 0-31-16,-15 0-7 15,3 0 1-15,-10 0-1 16,-8 0-4-16,6 0-6 0,-18-3-7 15,2-5 2-15,1-7-2 16,-12 0-3-16,-4-6-5 16,-5 1-4-16,2-7-1 15,4-1-1-15,0-5 1 16,5-6 0-16,19-7 2 16,3-3 2-16,27-9-4 15,0-10-3 1,12-5-3-16,0-4 2 0,24-2-11 15,15 0 11-15,12 0-1 16,1 9 1-16,5-1-3 16,12 10-2-16,-5 2-1 0,2 5-7 15,3 7-6 1,4 0 2-16,-7 11 10 0,-2 10 4 16,2 15 1-16,-9 11-3 15,-5 0-5-15,8 26 5 16,-3 18 2-16,4 17 4 15,-4 12 0-15,1 12-3 16,2 5 3-16,-12 10 1 16,-6 8-1-16,-8 3 1 15,-22-5-1-15,-9 2 5 16,-3-9 1-16,-3-1-1 16,-30-11 1-16,-13-10-1 15,-11-8 2-15,-16-6-2 16,1-16-1-16,-6-6-4 15,14-15 0-15,-2-15-17 16,17-11-41-16,28 0-108 0</inkml:trace>
  <inkml:trace contextRef="#ctx0" brushRef="#br0" timeOffset="192370.784">19142 12929 2026 0,'-12'0'762'15,"0"0"-626"-15,-3-9-26 16,3-6 51-16,-6 4-47 15,-6-7-54-15,15 6-10 0,-15-5-9 16,2 2 3-16,-5-5-10 16,-6-6-10-16,-6-1-4 15,0-8-1-15,-10-3 0 16,7-5-2-16,-6-2-6 16,6-8 2-16,-7 1 3 15,7-1-3-15,3 1 0 16,3-6-1-16,20-7-2 15,-2-2-8-15,18-4-2 16,0-8 0-16,9 4-1 16,16 3-6-16,23 8 7 15,12 6-1-15,-2 8-1 16,11 9 0-16,19 8 1 0,-4 11 1 16,1 10-1-1,5 12 1-15,-5 0-8 0,-7 27 2 16,-6 31-3-16,-8 18 5 15,-4 23 0-15,-24 19-4 16,-14 13 8-16,-16 10 0 16,-6-1 0-16,-34 0 0 15,-17-10 4-15,-21-20-2 16,-7-12-2-16,4-25 0 16,-22-29-13-16,34-28-54 15,14-16-281-15</inkml:trace>
  <inkml:trace contextRef="#ctx0" brushRef="#br0" timeOffset="194666.697">24844 12900 3226 0,'-21'-21'151'0,"-1"4"-115"16,-5-13 13-16,12-5 1 16,-6-8-19-16,15-9-11 0,-6-7-3 15,12-9-4-15,-9-11 13 16,9-12-2-16,0-5-15 15,9-10-2-15,12 1-7 16,21 0-1-16,4 12 1 16,-1 8 1-16,15 14 2 15,13 15-1-15,-7 12-2 16,9 15 6-16,1 15 1 16,-1 5 3-16,-2 9-7 15,8 11 0-15,-11 30 3 16,5 21-6-16,-11 14-3 15,-4 17 3-15,-24 16 0 0,-6 5-1 16,-12 7-1 0,-18-2-1-16,0-5 3 0,-33-9 0 15,-18-7 0-15,-15-23 0 16,-19-4 1-16,-6-22 4 16,-17-10 1-16,2-19-1 15,-18-12-5-15,7-8 3 16,5-12-3-16,9-29 0 15,19-8-12-15,9-33-15 16,38 14-33-16,16 5-119 0</inkml:trace>
  <inkml:trace contextRef="#ctx0" brushRef="#br0" timeOffset="201762.915">7679 15792 2422 0,'0'0'692'0,"0"0"-595"15,0 0-63-15,0 0-13 16,0 0 31-16,0 0-30 16,0 0-21-16,0 0 5 15,0 0 7-15,0 0 10 16,0 0 10-16,0 0 3 15,0 0-3-15,0 0-10 16,0 0-12-16,0 2-3 16,0-2-2-16,0 0-2 15,0 0 0-15,0 0 3 0,3 0-4 16,13 0 3-16,-1 3 6 16,9-3 2-16,3 3-1 15,-3 0-2 1,15 0-6-16,-2 3 0 0,11-3 0 15,6-1 0-15,3 4-1 16,1 0-4-16,8 0 1 16,1 3 2-16,-4-4-2 15,0 5 4-15,1 1-3 16,5-5 1-16,-11 3-3 0,-7-4 0 16,3 7 1-16,4-2-1 15,-7-6 6 1,-6 2-1-16,15 0 3 0,-2-6 1 15,5 0 3-15,1 0-3 16,5 0-2-16,-3 0-2 16,-2 0-1-16,2 0-2 15,-8 0-1-15,-7 0-1 16,9 0 5-16,-18 0 0 16,7 0 2-16,-16 0 0 15,3 0-1-15,-6 0 1 16,4 0 0-16,-1 0 0 15,-6 0-3-15,-6 0 1 16,6 0-5-16,-9 0 5 16,-6 0-2-16,0-6 1 0,4 6-2 15,-10 0-1-15,0 0 1 16,-6 0-1-16,0 0-1 16,0 0 0-16,0 0-3 15,0 0-10-15,0 0-14 16,0 0-38-1,0-2-89-15</inkml:trace>
  <inkml:trace contextRef="#ctx0" brushRef="#br0" timeOffset="203804.998">16067 15874 984 0,'-18'0'2039'15,"9"0"-1932"-15,-15 0-76 16,8 0 12-16,-11 0 18 16,3 0-17-16,-9 0-23 0,-6-9-3 15,-7-2 2 1,-11-11 1-16,-3 5-7 0,-4-12-2 16,-17-1 5-16,11-2-6 15,-11-5-10-15,12 4 17 16,11 1 6-16,4-3-8 15,18-1-6-15,9-7 0 16,14-2 5-16,7-4-4 16,6-9-5-16,0-3-6 15,12-8-6-15,22 2 2 16,2 2-1-16,12 4 1 16,10 0 4-16,17 2-1 0,12 6 1 15,13 1-4 1,3 11 4-16,8 9 0 0,1 5 1 15,6 19 7-15,-4 8-6 16,-11 0-2-16,3 20-3 16,-16 27-5-16,-11 12-4 15,-16 12 3-15,-9 10-4 16,-14 12 0-16,-22 7 5 16,-12-1 5-16,-6-1 3 15,-24-3 8-15,-31-7-1 16,-14-14 5-16,-16-11-2 15,-23-10-2-15,-7-18 3 16,12-8-8-16,-26-27-3 16,26 0-29-16,37-27-135 0</inkml:trace>
  <inkml:trace contextRef="#ctx0" brushRef="#br0" timeOffset="207152.466">7978 17167 2750 0,'0'0'496'16,"0"0"-390"-16,3-2-51 15,-3 2 4-15,15 0-11 16,0 0-21-16,16 0-11 16,-1 0 3-16,27 0-5 15,7 0 4-15,-1-5-7 16,21-2-3-16,-2 1-2 0,-10 0-6 16,10-1 0-16,-16 1-2 15,-14-1-6 1,-13 7-13-16,-18-4-25 0,-21 4-52 15,-21 0-158-15,-9 0-1691 0</inkml:trace>
  <inkml:trace contextRef="#ctx0" brushRef="#br0" timeOffset="212514.868">9859 9010 2213 0,'0'4'919'16,"0"4"-853"-16,15-2-38 16,21-3 30-16,3 2 18 0,21-1-24 15,4-4-20 1,20 0 0-16,1 0 4 0,14 0-11 15,-2-9-5-15,6 0 7 16,-4-5-11-16,-2 2-6 16,-7-2-5-16,-5 4-5 15,-19 5 0-15,-8-7 0 16,-13 8-4-16,-18-1-7 16,-9 5 0-16,-18 0-4 15,0 0-8-15,0-9-23 16,0 1-49-16,-6-2-936 0</inkml:trace>
  <inkml:trace contextRef="#ctx0" brushRef="#br0" timeOffset="-203745.91">12475 9639 2417 0,'0'0'491'0,"0"0"-350"0,0 0-8 15,0 0-58-15,0 0-11 16,0 0-28-16,0 0-5 15,0 0 7-15,0 0-8 16,0 0-6-16,0 0 1 16,0 0-5-16,0 0-1 15,0 3-6-15,0 1-8 16,0-4 4-16,0 2-6 16,0 4-3-16,0 6-4 15,0 0 4-15,3 9 4 16,12-3 1-16,-9 4 1 15,6 2-2-15,-2-3-1 16,2-4 5-16,-6-3-2 16,-3-5-1-16,6-3 0 15,0-3-1-15,-9 0 1 0,6-3-1 16,-6 0-3-16,0 0 10 16,0 0-2-16,3 0 0 15,-3 0-3-15,9 0 1 16,-3 0-3-16,0 0 1 15,3 0-1-15,-6 0-4 16,6 0 1-16,3 0-1 16,9 5 2-16,-9-1-2 15,6-2 6-15,1 2-3 16,8-4-3-16,-6 0 3 16,-3 2-2-16,0-2-1 15,3 4 1-15,0-4 1 16,-3 2 0-16,4-2-2 0,2 3 1 15,-6-3 1-15,9 3-2 16,3 3 3-16,3-4-3 16,4 4 1-16,-4 0-1 15,-3-3 2-15,-3 3-2 16,12 0 1-16,-5-3 0 16,-10-3 0-16,9 0 1 15,0 3-2-15,0-3 1 16,-9 0-1-16,4 3 1 15,-1 0-1-15,3-1 0 16,-3-2 0-16,0 4 0 16,3-4 2-16,-5 0-1 0,11 2 1 15,-3-2-1 1,12 0 1-16,-8 0-1 0,5 0-1 16,0 0 0-16,0 0 3 15,-5 0-3-15,2 0 0 16,-6 0 0-16,6 0 0 15,0 0 1-15,-5-6-1 16,2 4 0-16,-3-4 3 16,6 3-3-16,-6-6 0 15,1 6 0-15,5 0-1 16,-6-2 1-16,6 1 0 16,-8 2 0-16,2-4 0 15,0-3 1-15,6 4 2 16,-3-5 0-16,7-1 1 0,-10 2-4 15,-3 3 0-15,3 0 0 16,0-3 1-16,-5 4-1 16,-4-1 0-16,3 0 1 15,6 2 0-15,-18 3 0 16,15-9 2-16,-5 8-3 16,2-2 1-16,0 2 0 15,-12 2-1-15,6-3 0 16,0 3 2-16,-6 0 1 15,9 0-3-15,-5 0 0 16,-4 0 0-16,3 0 2 16,-6 0 2-16,9 0-4 15,-12 0 5-15,15 0-3 16,-15 0 1-16,6 0-3 0,6 0 5 16,-9 0-5-16,-2 0 0 15,8 0 3-15,-6 0-3 16,-9 0 0-16,12 0 1 15,-6 0-1-15,3 0-1 16,-6 0 1-16,6 0 0 16,-6 0 1-16,3 0-1 15,3 0 0-15,-3 0 0 16,3 0 0-16,0 0 0 16,0 0 4-16,-5 0-4 15,8 0 0-15,-12 0 1 16,18 0 3-16,-15 0-4 0,9 0 3 15,-9 0-3 1,0 0 4-16,-3 0-2 0,12 0-2 16,-15 0 1-16,9 0 2 15,-6 0 0-15,3 0-1 16,3-4-2-16,-3 4 1 16,0 0 0-16,0 0-1 15,3 0 0-15,-9 0 0 16,0 0 0-16,0 0 3 15,6 0-3-15,-6 0 1 16,0 0 0-16,0-2 0 16,0 2 2-16,0 0-3 15,6 0 0-15,-6-4 0 0,0 4 3 16,6-5-2 0,-6 5 3-16,4 0 1 0,-4 0 2 15,0 0-3-15,0 0-4 16,0 0 1-16,0 0-1 15,0 0 1-15,0 0-1 16,0 0 0-16,0 0 0 16,0 0 0-16,0 0 0 15,0 0 0-15,0 0-2 16,0 0 2-16,0 0-3 16,0 0 3-16,0 0 0 15,0 0 0-15,0 0 0 16,9 0-1-16,0 0 1 15,-3 0 2-15,-3-3-2 16,6 0 0-16,-3 0-2 0,0 1-1 16,3-2 2-16,-9-2-1 15,3-4-1-15,6-2-4 16,-3-9-8-16,0-3-5 16,-6 2-22-16,6-21-40 15,-6 14-80-15,0 3-1175 0</inkml:trace>
  <inkml:trace contextRef="#ctx0" brushRef="#br0" timeOffset="-187955.41">17953 14063 1379 0,'0'0'887'16,"0"0"-593"-16,0 1-60 15,0 5-55-15,0-6-79 16,0 3-63-16,0-3-5 15,0 0-13-15,0 0 3 16,0 0 5-16,0 0 7 16,0 0-5-16,0 0 0 15,0 0 4-15,0 0-2 16,0 0-9-16,0 0-9 16,0 0-4-16,0 0-5 0,0 3-4 15,0 6 1 1,0-3 5-16,0-1 1 0,0 8 4 15,0 1 1-15,0-6 2 16,6 8-5-16,-6-7 2 16,6-2-5-16,-6 4-2 15,0-6 1-15,0-2-2 16,3 0 7-16,6-3 0 16,6 0-3-16,-12 0 2 15,13 0 0-15,-4 0 0 16,9 0-5-16,-12 0-4 15,15 0 0-15,-15 0 1 16,12 0-1-16,0 0 0 0,-9 3 0 16,9-1 0-1,-5-2 0-15,8 4 0 0,-6-2 1 16,9-2-1-16,-6 0 1 16,6 7-1-16,-6-7 0 15,7 0 1-15,-1 2-1 16,-3-2 0-16,0 3 0 15,3 0 1-15,3 0-1 16,4-3 1-16,-7 0-1 16,6 2 0-16,-3-2 0 15,-3 0-2-15,0 0 2 16,1 0 4-16,-7 0-3 16,3 0 0-16,-6 4 2 15,3-4 5-15,0 2 0 16,0 1 1-16,7 3-5 0,2-2 3 15,0-2 7-15,-3 2-10 16,3-3 0-16,12 4 2 16,-20-5-1-16,11 2-5 15,-6 1 4-15,0 0-1 16,3-3-3-16,1 0 6 16,-1 0-5-16,0 0 2 15,0 0 0-15,0 0 2 16,-3 0-2-16,-5 0-3 15,-7 0 0-15,12 0 0 16,-6 0 1-16,0 0 3 16,0 0 3-16,6 0-2 0,7 0 0 15,2 0-3 1,-6 0 1-16,-3 0-1 0,6 0-1 16,-12 0-1-16,16 0 2 15,-16 0-2-15,-3 0 0 16,3 6 0-16,-3-6 1 15,0 0 3-15,0 3-1 16,3-3-1-16,1 0 0 16,5 0 1-16,-6 0 0 15,6 0-2-15,0 0 1 16,0 0-2-16,-9 0 1 16,1 0 2-16,8 0 0 15,-6 0 0-15,-3 0-3 16,6 0 2-16,0 0-1 15,-6 0-1-15,10 0 0 0,-10 0 0 16,3 0 1-16,-3 0-1 16,6 0 0-16,-3 0 0 15,-12 0 0-15,15 0 0 16,-6 0 0-16,1 0 0 16,2 0 2-16,0 0-2 15,-6 0-2-15,9 0 2 16,-6 0 3-16,9 0-3 15,-9 0 1-15,10 0-1 16,-10 0 0-16,0 0 0 16,9-3 0-16,-6 3 0 15,-3-6 0-15,6 6 1 16,4-3-1-16,-1 3 0 0,0 0 0 16,0-3 0-16,-3 3 0 15,3 0 0-15,-6-2 0 16,4 2 0-16,-1 0 0 15,-3 0 0-15,-6 0 0 16,9 0 1-16,-15 0-1 16,15 0 0-16,-6 0 0 15,1 0-1-15,2 0 1 16,0 0 0-16,3 0 0 16,0 0 1-16,-3 0-1 15,6 0 0-15,-9 0 0 16,1 0 2-16,2 0-2 15,0 0 0-15,-9 0 3 0,9 0-3 16,-6 0 0-16,0 0 1 16,3 0-1-16,3 0 1 15,-5 0 1-15,2 0 2 16,-6 0-4-16,3 0 0 16,3 0 6-16,-6 0-6 15,9 0 2-15,-9 0 3 16,9 0-5-16,-6 0 0 15,13 0 1-15,-7 0-1 16,12 0 0-16,-6 0 0 16,9 0 2-16,-6 0-2 15,13 0 0-15,-10 0 0 16,-6 0 0-16,-6 0 0 16,15 0 2-16,-11 0-2 0,2 0-2 15,0 0 2-15,0 0 0 16,3 0 1-16,3 0-1 15,1 0-3-15,-4 0-3 16,0 2 6-16,3-2-2 16,3 0-3-16,-11 3 3 15,8-3 2-15,-9 3 0 16,12 3 0-16,-3-3-1 16,-2-3 3-16,8 3-2 15,0-3 0-15,0 0 0 16,0 3 0-16,1-3 0 15,-4 3 0-15,0-1 1 16,-3 1-1-16,-2 0 0 0,-4 0 0 16,0 3 0-16,3-3 0 15,3 0 0-15,-6-3 0 16,13 2 0-16,-10 2 0 16,3-2 1-16,-6 2 1 15,6-4-2-15,-8 0 0 16,8 2 0-16,-6-2 0 15,-3 0 0-15,3 0 0 16,-3 0 0-16,3 0 0 16,1 4 0-16,5-4 1 15,-3 0-1-15,0 0 0 16,0 0 0-16,1 0 0 16,-1 0 0-16,3 0 0 0,3 0 0 15,-15 0 0-15,6 0 0 16,4 0 0-16,-7 0 1 15,9 0-1-15,-6 0-4 16,-3-4 4-16,3-4 0 16,1 2-1-16,-7 3 1 15,3-6 0-15,-6 6-1 16,0 0 1-16,3 0 0 16,0 1 0-16,-6-1 0 15,10 0 0-15,-16 0 0 16,12 0 0-16,0-3 0 15,-9 3 0-15,9 0 0 0,-12 1 0 16,6-3 0 0,-3 4 0-16,3 1 3 0,-9-4-3 15,10 4 0-15,2-2 0 16,-12-2 0-16,12-2 0 16,-12 6 0-16,6-3 2 15,3 1-2-15,-9-2 0 16,0 4 0-16,3-2 2 15,-3 2-2-15,0 0 2 16,0-3-2-16,-3 0 2 16,15 3 1-16,-18-3-1 15,6 3 1-15,0-2-1 16,-3-5 1-16,-3 5 0 16,0 2 2-16,0-4 0 15,0 4 3-15,10 0-7 0,-10 0 1 16,0 0-1-16,0 0 3 15,6 0-3-15,-6 0-1 16,0 0 3-16,0 0-3 16,0 0 0-16,0 0 1 15,0 0 1-15,0 0-1 16,0 0 0-16,0 0-1 16,0 0-2-16,0 0 2 15,0 0 0-15,0 0 2 16,0 0-1-16,0 0-1 15,0 0 0-15,0 0 1 16,0 0-1-16,0 0 2 16,0-5-2-16,0-1 0 0,0-5-1 15,0-5 1 1,0 7 0-16,0-7-4 0,6 4 0 16,0-4 1-16,-6 6-4 15,0-6 1-15,0 6 0 16,9-7-8-16,-9 7-1 15,0-5-5-15,6-2-22 16,0-2-40-16,-6 7-168 0</inkml:trace>
  <inkml:trace contextRef="#ctx0" brushRef="#br0" timeOffset="-72229.409">28245 1665 452 0,'-6'0'2302'15,"6"-3"-2058"-15,0 3-69 16,0-3-48-16,0 0-37 15,0 0-18-15,0 0-27 16,0 0-10-16,0-3-11 16,0 4-4-16,0-2-4 0,0 2-6 15,0-4 1-15,0 0-1 16,0-7 7 0,6 2-11-16,-3-4-6 0,21 4-2 15,-6 2 2-15,1 1-1 16,11 8-2-16,3 0-2 15,9 0-3-15,0 8-1 16,7 12-4-16,-7 16-10 16,0 2 1-16,-3 3-1 15,-17 11 7-15,-10 5 7 16,-12 3 0-16,0 7 3 16,-21 7 6-16,-13-3 0 15,-8-2 1-15,-12-4 0 16,-1-6 14-16,13-6-2 0,9-4 4 15,3-3 0 1,9-4-9-16,0-1 2 0,21-6-4 16,0-2-4-16,0-1 4 15,9 0-1-15,12-4-2 16,12 5-3-16,3-4 4 16,9 1-3-16,-8-1-1 15,5-3 1-15,-3-2-1 16,-15-1-7-16,3-3 2 15,-8-6 2-15,-4 4 0 16,-3 1-1-16,-9 3 1 16,-3 8 0-16,0 8 3 15,0 14 0-15,0 10 1 0,0 11 1 16,18 9-1 0,-9 9 5-16,12 3 6 0,6-1-2 15,0 0-6-15,-3 5-2 16,4-8 1-16,-16 3-1 15,9-2-2 1,-15 1 1-16,-6-7 6 0,0-4 3 16,0-11 0-16,-15 0 5 15,-9-11 6-15,-13-9-4 16,-5 0 2-16,-6-10 1 16,-16-1-7-16,1-5-5 15,-3-4-8-15,8-7-8 16,7-23-21-16,18 0-52 15,9 0-359-15</inkml:trace>
  <inkml:trace contextRef="#ctx0" brushRef="#br0" timeOffset="-54859.075">5974 6374 2963 0,'0'0'267'0,"0"0"-207"15,0 0-21-15,0 0 17 16,0 0-26-16,0 0-19 15,0 0-5-15,21 0-2 16,9 0 5-16,10-4 6 16,-1-2-3-16,21-4-4 15,-2 4-2-15,14-4-1 16,-2 4-5-16,2-3 0 16,-6 8 0-16,-14-4-7 15,-4 5-17-15,0-1-29 16,-15-3-175-16,-14 2-290 0</inkml:trace>
  <inkml:trace contextRef="#ctx0" brushRef="#br0" timeOffset="-54523.566">6364 6157 3443 0,'0'0'124'16,"0"0"-99"-16,0 0-20 0,0 0 7 15,0 0-12-15,21 9-17 16,18 0 14-16,0 8 3 16,12 3 1-16,-5-5-1 15,2 6 1-15,0-6-1 16,-12 6-9-16,-2-5-2 15,-10 0 3-15,-6 0 2 16,-12 0 6-16,-6 0-3 16,0 10-3-16,0 7 2 15,-39 8 3-15,-13 9-3 16,-44 32-17-16,11-17-40 16,10-6-214-16</inkml:trace>
  <inkml:trace contextRef="#ctx0" brushRef="#br0" timeOffset="-53493.885">6080 10779 3324 0,'0'0'191'0,"0"0"-142"15,0 0-13-15,0 0-11 16,6 0-6-16,12 0-12 15,21 0-1-15,0-6-2 16,7 2-3-16,-1 2-1 16,0 2 5-16,1 0-5 15,-7 0-2-15,-6 0-13 16,0 0-8-16,-9 0-31 16,-9 0-12-16,-6 0-18 0,-9 0-101 15,0 0-171 1,0-4-1147-16</inkml:trace>
  <inkml:trace contextRef="#ctx0" brushRef="#br0" timeOffset="-53202">6394 10637 2960 0,'0'0'378'15,"0"0"-285"-15,0 0-43 16,0 0-12-16,0 0-1 15,15 0-12-15,3 0-4 0,9 9-3 16,3 8 0 0,3 1-1-16,4 6-6 0,-4 3-5 15,-3-1 1 1,-3 2-2-16,0 0 0 0,-9-2-1 16,-5-8 0-16,-4 2 1 15,-3 0 1-15,-6-3 0 16,0 4 0-16,-15 5-2 15,-16 0-4-15,-38 10-18 16,12-7-54-16,-4-4-224 0</inkml:trace>
  <inkml:trace contextRef="#ctx0" brushRef="#br0" timeOffset="-51832.845">6104 15762 3391 0,'0'0'162'16,"6"0"-130"-16,6 0-24 16,9 0 4-16,6 0-3 15,16-2-1-15,11-17-7 16,3 5 3-16,4-6-4 16,-4 1-2-16,-6 6-5 15,1-6-15-15,-10 5-23 16,-21 2-17-16,6 4-22 15,-6 1-90-15,-6 6-164 16,-9 1-415-16</inkml:trace>
  <inkml:trace contextRef="#ctx0" brushRef="#br0" timeOffset="-51499.479">6463 15557 3360 0,'0'0'139'0,"0"0"-110"16,0 0-3-16,0 0 11 15,0 0-18-15,0 0-13 16,0 0-1-16,6 0 0 16,6 0 2-16,9 6 0 15,3 12-3-15,-5-4 0 16,8 5-2-16,3-3 2 15,-6 5-4-15,0-1 1 0,3-4-1 16,-15 4 0 0,1-3 2-16,2-5-2 0,-15 0 3 15,0 5 4-15,0 4 1 16,0 8 2-16,-25 5-7 16,-11 5-3-16,-18 6-31 15,6-13-62-15,2-16-453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0" max="32767" units="cm"/>
          <inkml:channel name="Y" type="integer" min="0" max="32767" units="cm"/>
          <inkml:channel name="F" type="integer" min="0" max="4095" units="deg"/>
          <inkml:channel name="T" type="integer" min="0" max="2.14748E+0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7-29T13:31:06.5360000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17256 3181 1402 0,'-9'3'1703'16,"0"-3"-1545"-16,9 0-71 15,0 0-11-15,0 0-9 0,0 0-19 16,0 0-3 0,0 0-9-16,0 0-2 0,0 0-6 15,0 0-9-15,0 0-5 16,0 2-5-16,0-2-5 15,0 6-4-15,9 6 2 16,18 4-2-16,33 6 7 16,19 4 1-16,51-1-3 15,72-9-1-15,70-6 2 16,26-10-6-16,13 0 3 16,-42-13 0-16,-73 5-3 15,-54 3 0-15,-42 0-21 16,-43 5-26-16,-18-2-39 0,-12-4-78 15,-27 0-805-15</inkml:trace>
  <inkml:trace contextRef="#ctx0" brushRef="#br0" timeOffset="5861.66">12152 5387 2144 0,'0'0'616'0,"-3"0"-465"16,3 0-109-16,0 0 11 15,0 0 44-15,0 0-45 16,0 0-43-16,0 0 3 15,0 0-2-15,0 0 14 16,0 0 3-16,0 0 4 16,0 0-11-16,0 0 2 15,0 0-8-15,0 0 15 0,3 0-2 16,12 0-7 0,-9 6 4-16,10-3 4 0,2 0-10 15,3 2-5-15,-6-1-2 16,12-2-3-16,0 2 1 15,3 4-2-15,4-4-3 16,-1-2-1-16,9 1 0 16,0 1-3-16,7-2 5 15,-7-2-4-15,12 3 2 16,-3-3-3-16,-5 0 3 16,8 3-3-16,-18-3 0 15,19 0 1-15,-4 0-1 16,0 0 0-16,1 0 0 15,8 0 0-15,-3 0 5 16,16 0 6-16,-1 0-6 0,-2 0-2 16,2 0-3-16,0 0 1 15,1 0 0-15,-10-6 2 16,4 4-3-16,-4-7 1 16,-3-1-1-16,-2 4 3 15,2 4-2-15,-9-4-1 16,-2 3 0-16,5 0 4 15,0 3-1-15,4-3-1 16,-7 3-2-16,9 0 1 16,-8 0-1-16,5 0 1 15,-3 0-1-15,4 0 1 16,-7 0 0-16,-3 0-1 16,4 0 0-16,-10 0 1 0,6 0-1 15,-6 0 0 1,7 0 0-16,-10 3 0 0,0 0 0 15,6 0 0-15,-8 3 1 16,5 0-1-16,3-4 0 16,0 8 0-16,1-5 0 15,-7-1 0-15,0-2 1 16,12-2-1-16,-11 0-1 16,2 3 1-16,6-3 1 15,-5 3-1-15,5 0 0 16,0 3 0-16,-12-3 1 15,4 3-1-15,-4-4 0 0,12 1 0 16,-15 3 0 0,6-3 0-16,-8 5 0 0,2-3 0 15,9-4 1-15,-12 4-1 16,10-4 1-16,-4-1-1 16,6 4 1-16,3-4-1 15,1 0 0-15,-1 2 0 16,9-2 0-16,-3 0 1 15,7 0-1-15,8 0 0 16,-8 0 0-16,14 0 0 16,-15 0 0-16,7 0 1 15,5 0-1-15,-5 0 2 16,-4 0-1-16,3 0 1 16,-5 0 1-16,2-6 0 15,-3-1 0-15,4 0 2 0,-4-2-2 16,0 6-3-16,4 0 3 15,-7 0-3-15,6-3 4 16,-2 4-2-16,11-1 4 16,-14-3-2-16,14 6 1 15,-6-3-2-15,4 0-1 16,-10 3 1-16,-6 0-1 16,-5 0 2-16,8 0 1 15,-18 0 2-15,6 0 0 16,-11 0-1-16,2 0 0 15,-6 0 1-15,-9 0 1 16,3 0-1-16,-3 0 0 16,-6 0-2-16,10 0-2 0,-10 0 1 15,3 0-2-15,-3 0 2 16,-12 0-2-16,9 0 0 16,-9 0 1-16,0 0-3 15,0 0 0-15,0 0-15 16,0 0-39-16,-9-9-95 0</inkml:trace>
  <inkml:trace contextRef="#ctx0" brushRef="#br0" timeOffset="7223.891">17995 4360 2929 0,'0'-9'268'0,"0"-8"-208"16,0 2-19-16,16-9-2 15,2-2 13-15,6 3-29 16,18 0-4-16,-3-6 3 16,4 2-6-16,17-6 11 15,6-1-5-15,7-2-3 16,11 1-4-16,7 1 5 0,11-2-11 15,4-2-2-15,3 3-5 16,5 0 3-16,7 6-5 16,0-3 9-1,3 5 3-15,2 0-3 0,-8 1 4 16,12 2-4-16,-12 4 3 16,-1 4-7-16,-2 6 3 15,9 1-4-15,-1 9-4 16,1 0 1-16,0 0-1 15,0 20 0-15,-7 7 0 16,1 3-4-16,-6-2 4 16,-10 5 0-16,-11 1 0 15,-1-3 0-15,-17 0 0 0,-13-1-3 16,-11 5 1 0,-7-3 2-16,-3 1 5 0,-3 1-2 15,-6 1 1-15,1 1 0 16,-4 2-1-16,-9-3 0 15,0-2 0-15,3-5-2 16,-12-1 0-16,9-4 2 16,-9-6 0-16,0 1 0 15,-3-6 3-15,0-1-3 16,-6-5 3-16,0-3 1 16,0-3 1-16,0 0 1 15,0 0-1-15,0 0 0 16,0 0-3-16,0 0-2 0,0 0 1 15,0 0-1-15,0 0-3 16,0 0 3 0,0 0-3-16,0 0 0 0,0 0 0 15,0 0 0-15,0-11 0 16,-21-7 0-16,3 1-2 16,-6 2 2-16,-9-6 0 15,0 7 0-15,-4-4 0 16,1 7 0-16,6-4 0 15,-3 4 1-15,0-1-1 16,12 3 0-16,-7 3 0 16,13 0 2-16,-3 3-1 15,9 3-1-15,3 0 0 16,6 0 0-16,0 0 0 16,0 0-1-16,0 0-1 15,0 0-1-15,0 0-2 0,0 0 5 16,0 0 0-1,12 5-1-15,3 11 1 0,6 0 0 16,7 6 0 0,-1-5 3-16,6 6-3 0,6 1 2 15,-6-1-2-15,1-5 1 16,-4 0-1-16,3-4 0 16,-6 0 1-16,-12-5-1 15,9-3 1-15,-12 4-1 16,0-10 0-16,-2 0 1 15,-7 0-1-15,6 0 10 16,-3 0 4-16,0-6 0 16,0-13-3-16,9-7-7 0,-3-3-4 15,0-6 4-15,3-3-4 16,-9-1-2-16,6 1-4 16,-6 3-10-16,15-17-12 15,-15 8-50-15,9 12-325 0</inkml:trace>
  <inkml:trace contextRef="#ctx0" brushRef="#br0" timeOffset="9280.755">19311 5347 2982 0,'0'0'243'15,"0"0"-130"-15,0 0-44 16,0 0-2-16,0 0-18 16,0 0-15-16,15 0 2 15,4 0 8-15,2 0-11 16,9-10-7-16,12-5-13 16,12 4-5-16,10-6-3 15,11 3-3-15,-2-2-2 16,-13 5-3-16,0 0-14 0,-5 5-16 15,-19 3-17-15,-9-1-32 16,-12 4-51-16,-15 0-321 16,0 0-1410-16</inkml:trace>
  <inkml:trace contextRef="#ctx0" brushRef="#br0" timeOffset="10288.295">23920 5349 2858 0,'-9'0'379'16,"9"0"-272"-16,0 0-1 15,0 0-32-15,0 0-7 16,0 0-24-16,0 0-17 16,9 0-5-16,15 0 0 0,9 0 1 15,19 0-2 1,8 0-7-16,16-12-5 0,8 1-1 15,10 0-7-15,-10-4 0 16,1 6-3-16,-16 0-11 16,-21 2-37-16,-17 0-148 0</inkml:trace>
  <inkml:trace contextRef="#ctx0" brushRef="#br0" timeOffset="25949.551">6632 16000 2779 0,'0'-4'340'16,"-6"1"-253"-16,6 1-1 15,-9-2-15-15,9-2-15 16,0 6-19-16,0 0-9 16,0 0 11-16,0 0-2 15,0 0-9-15,0 0-8 16,0 0-2-16,0 0 2 16,0 0-3-16,0 0-2 15,0-2-5-15,0-2 0 16,0 2-7-16,18-4-3 0,18 0 3 15,4-2-3-15,11 2 1 16,0 2 1-16,10 0-2 16,-4-1 0-1,-6 4-7-15,1 1-19 0,-4 0-10 16,-15 0-41-16,-6 0-47 16,-12 0-349-16</inkml:trace>
  <inkml:trace contextRef="#ctx0" brushRef="#br0" timeOffset="26250.795">6958 15709 3362 0,'0'-2'182'15,"0"-1"-171"-15,0 0 1 16,6 0-5-16,18 3-4 15,12 0-3-15,7 0 3 16,2 9-3-16,0 11 0 16,-5-3 0-16,-7 4 0 15,-12 2 0-15,-6-8 0 16,-6 5-5-16,-9 5 5 16,0 1 8-16,-12 8 3 15,-21 5-4-15,-7 7-4 16,-8 1-3-16,-9 24-31 15,15-14-67-15,-10-12-508 0</inkml:trace>
  <inkml:trace contextRef="#ctx0" brushRef="#br0" timeOffset="29352.997">15883 16221 2739 0,'-6'0'339'0,"6"0"-220"0,0-6 4 16,0 4-36 0,0 2-20-16,0 0-26 15,0 0-12-15,0-3 1 0,0 3-5 16,0 0-6-16,0-3-6 16,0 3-4-16,0 0 4 15,0 0-3-15,6 0-1 16,12 0-1-16,24 0-3 15,15 0 0-15,19 14 4 16,24-5-7-16,14 0 1 16,52 5 0-16,-18-4-1 15,9-1 2-15,6-1-4 16,-33-4-3-16,6-4-9 16,-22 0-25-16,-23 0-24 15,-10 0-32-15,-26-12-42 0,-31-1-249 16</inkml:trace>
  <inkml:trace contextRef="#ctx0" brushRef="#br0" timeOffset="32420.458">11953 16927 2698 0,'0'-3'372'0,"0"-3"-310"16,0 6 50-16,0-3-19 16,0 3-38-16,0 0-31 0,0 0-16 15,0 0 0-15,0 0 5 16,0 0 3-16,0 0 3 15,0 0-6-15,0 0-5 16,0 0-2-16,0 9 6 16,6 3 1-16,-6 2-5 15,12-2 2-15,-3 2-2 16,3-2-3-16,-6 1-1 16,-3-5 0-16,9-3 1 15,-12-2-4-15,7 1 2 16,-7-4-2-16,0 2 3 15,0-2-4-15,0 4 1 16,6-2-1-16,-3 4 1 16,6-6-1-16,-9 6 6 15,12-4-2-15,-3-2 2 0,-6 5 2 16,12-5-1-16,-9 1 1 16,9-1 0-16,3 4-4 15,3-4 0-15,3 2-1 16,4-2-3-16,5 0 3 15,-3 4-2-15,3-4 1 16,6 0-1-16,-5 2-1 16,2-2 0-16,12 0 1 15,-12 0-1-15,13 0 0 16,-7 0 2-16,6 0-2 16,-9 0 0-16,-2 0 0 15,11 0 0-15,-6 0 0 0,0 3 0 16,1-3 1-16,5 0 0 15,-6 0-1-15,6 0 0 16,-5 0 0-16,-1 0 0 16,-15 0 1-16,6 6-1 15,-12-2 0-15,7-2 5 16,-1 2 2-16,0-4 1 16,0 0-1-16,6 0-3 15,-9 0 1-15,4 0 2 16,-13 0 0-16,9-4 1 15,-21-8 1-15,12 7-3 16,-6-5 4-16,-3 4-10 16,-6-8-2-16,3-12-27 15,-3-1-88-15,9 4-1373 0</inkml:trace>
  <inkml:trace contextRef="#ctx0" brushRef="#br0" timeOffset="35815.136">18865 17043 2026 0,'0'0'549'16,"3"0"-374"-16,-3 0 4 15,0 0 27-15,0-2-81 16,0 2-59-16,0 0-23 15,0 0-8-15,9 0 3 16,-9 0 0-16,0 0 1 16,0 0-7-16,0 0-3 0,0 0-10 15,0 0-4-15,0 0-2 16,0 0-7-16,0 0-1 16,6 0 2-16,6 0-1 15,-9 7 0 1,15-2-2-16,-9 3 3 0,6 1-5 15,-3 1 5 1,9-4-2-16,-12 2 1 0,16-2-1 16,-16 0-2-16,9-4-3 15,-9 4 4-15,12-3-2 16,0 1-2-16,-3-3 4 16,3 5-2-16,3-2-2 15,10-4 0-15,-1 2 2 16,6-2 1-16,0 0-3 0,7 0 0 15,-1 0 0-15,3 0 0 16,6 0 0-16,1 0 0 16,-4 0-2-16,0 0 2 15,-5 0 0-15,-1 0-2 16,0 4 2-16,-6 1 1 16,10-1-1-16,-4 2 0 15,0 1 0-15,4 0 0 16,5-4 0-16,-3 6 0 15,10-9 0-15,2 2 0 16,-3-2 0-16,-2 6-2 16,2-6-2-16,-9 3 1 15,-2 3-1-15,5-3 2 16,-9 3-1-16,4-4 3 16,-4 2-1-16,0-4-1 0,6 5 2 15,1-5-1-15,-4 0-2 16,9 0-1-16,-5 0 0 15,-1 0 2-15,0 0-1 16,4 0 3-16,-10 0-4 16,3 0 4-16,0 0-1 15,-5 0-1-15,5 0 2 16,-9 0 0-16,-3 0 0 16,7 0 0-16,-10 0 0 15,0 0 0-15,3 0-2 16,0 0 2-16,7 0 0 0,2 0 2 15,-6 0-2-15,10 0 0 16,-4 0 0-16,0 0 3 16,-6 0-3-16,1 0 0 15,-10 0 1-15,9 0 0 16,-9-5 1-16,3 1 0 16,10-1 1-16,-4 2-1 15,-6-3-2-15,-3 3 1 16,3-6 1-16,-2 7-1 15,2 2 1-15,-12-6-1 16,6 3 2-16,-9 3 1 16,-6-3 1-16,9 3-3 15,-5 0 4-15,2 0-3 16,6 0 1-16,-6 0-1 0,9 0 2 16,0-2-2-1,-6 2 1-15,10-5 0 0,-4 4 2 16,0-5 1-1,-6-4 1-15,3 5 0 0,-6-5 2 16,-6-4 1-16,3 2-4 16,-3-3-2-16,10-2-5 15,-16-4-3-15,0-5-13 16,0 4-29-16,-6-3-188 0</inkml:trace>
  <inkml:trace contextRef="#ctx0" brushRef="#br0" timeOffset="121133.731">27409 10608 2632 0,'0'0'468'0,"0"0"-344"0,0 0-86 15,15 0-5-15,-3 0 0 16,9-6-9-16,1-2-9 16,-1 2 1-16,6 6-1 15,3 0-3-15,-6 0 4 16,-3 0-9-16,-6 20-3 16,9 13-3-16,-14 5-1 15,5 5 1-15,-9 2 5 16,-6 8-6-16,0 2 10 15,0 3-5-15,-6 3 2 16,-19 6 4-16,1 4 11 16,3-4-1-16,-6-2 2 15,6-4-7-15,9-5-3 0,0-4-1 16,6-5-8 0,-3-3 4-16,9 1-3 0,0-7 3 15,0-3-4-15,0-6 0 16,0-6-3-16,18-8-1 15,3 3 0-15,0-10 6 16,6 1 0-16,3-3-4 16,-5-3-1-16,11-1-1 15,-15 1 0-15,9 1 0 16,-18-2 0-16,6 2 0 16,-3 1 0-16,-15-2-1 15,0 0 1-15,0 0 0 16,0 4 10-16,0 0 2 15,0 12-1-15,0 3-3 16,-6 8-1-16,-6 4 1 0,-3 7-1 16,6 10-2-16,6 2 0 15,-9 5 0-15,-6 6 1 16,9 9-1-16,-3 1 0 16,-3 8-1-16,3 2 1 15,0 1-2-15,5 4 0 16,7-2-2-16,-9 1 5 15,9-1-6-15,0 2 4 16,0 0-2-16,0 5 2 16,0 0-2-16,0 1 0 0,0 4 0 15,0-9-1 1,0 2 2-16,0-8 0 0,0 0 0 16,0-7 0-16,0 3-1 15,0-7 1-15,0-9 1 16,0-6-1-16,-6-6 1 15,6-5-4-15,-12 4 3 16,6-9 0-16,-6 6 0 16,-3-7 0-16,3 6 3 15,0-13-2-15,-9-1-4 16,-6-7 9-16,-3-8-3 16,-7-13 1-16,-5-5-3 15,-9 0-4-15,-16-5 0 16,1-21-7-16,3-5-16 15,-4-11-4-15,16 6-15 16,18 8-102-16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0" max="32767" units="cm"/>
          <inkml:channel name="Y" type="integer" min="0" max="32767" units="cm"/>
          <inkml:channel name="F" type="integer" min="0" max="4095" units="deg"/>
          <inkml:channel name="T" type="integer" min="0" max="2.14748E+0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8-01T10:58:46.4000000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7034 3338 205 0,'0'-6'621'0,"0"5"-232"16,0-4-202-16,0 4-102 16,0-3-51-16,0 2 62 15,0 2-21-15,0 0-5 16,0 0 424-16,0 0 10 15,0 0-284-15,0 0-108 16,0 0-33-16,0 0-14 0,0 0-18 16,0 0-17-1,0 0-6-15,0 0-3 0,0 0 7 16,0 0-6-16,0 0-5 16,0 0-2-16,0 0-5 15,0 0-6-15,0 0-4 16,0 0 0-16,9 6 2 15,0-5 4-15,12 4-1 16,6-4 4-16,6 5 12 16,0 1-7-16,-2-5-4 15,14-2-2-15,-6 4-3 16,0-4 0-16,-3 0-3 16,13 0 3-16,-7 0-4 15,6 0-1-15,1 0 4 0,-4 0-4 16,6 0 0-16,0 0 1 15,10-4-1-15,-7-8 1 16,1 8-1-16,5-2 1 16,-3 0-1-16,-5-4 3 15,-10 5-3-15,18-1 0 16,-12 1 0-16,4-8 0 16,-7 7 0-16,-9 0 0 15,19 0 1-15,-19 1-1 16,12-1 0-16,-9 3 1 15,1-3 2-15,5 3-2 16,9-3 2-16,-12 4-2 16,19-2 2-16,-10-2-2 15,3 5 2-15,-2-4 0 0,-1 5-3 16,-6 0 1-16,1 0-1 16,-1-2 0-16,0 2 7 15,3-3-1-15,-5 0 1 16,-1 0-3-16,6 0 2 15,-6 0 0-15,4-3-2 16,-1 6 2-16,0 0-2 16,1 0 2-16,-1 0 4 15,6 0-4-15,3 0 4 16,4 0-2-16,-10 0-1 16,12 0-2-16,-2 0-1 15,-4 0 0-15,0 0-1 16,4 0 2-16,-10 0 0 15,6 0-1-15,-5 0 1 0,-7 0-1 16,6-3 0-16,4 3 1 16,-7 0-1-16,0 0 0 15,-6 0 1-15,4-3-2 16,5 3 1-16,-6 0-1 16,6-2-1-16,7-1 0 15,-10 3-1-15,6-3 1 16,1 0-2-16,-7 3 3 15,9-3-3-15,-12 3 5 16,7-3-2-16,-4-3-3 0,-6 6 0 16,1-3 4-1,-4 1-4-15,-6 2 3 0,12-4-2 16,3 4 3-16,-14-2 0 16,17-2 0-16,-6 2 0 15,0-2 0 1,-2 4-1-16,5-2 0 0,-6-5 0 15,-6 7-1-15,7 0 1 16,-13 0 2-16,9 0-3 16,-6 0 1-16,12 0-3 15,-8 0 4-15,5 0 1 16,-9 0-3-16,12 0 0 16,-9 0 1-16,-8 0 2 15,14 0-3-15,-12 0 1 16,6 0 0-16,-9 0 1 0,10 0 0 15,-7 0-2-15,-6 0-1 16,6 0 0-16,6 0 0 16,-9 0-1-16,7 0 3 15,-7 0-1-15,-3-2-2 16,-6-1 3-16,9 3-1 16,-6-3-2-16,0 3 4 15,-3 0 0-15,3-3 0 16,4 0 0-16,-13 0 0 15,9 1-4-15,-12-1 4 16,-3 3 0-16,6-6-2 16,-3 6 0-16,-6 0-2 15,6 0 5-15,-6 0-3 16,0 0 1-16,0 0-3 16,0 0 2-16,0-3-2 0,9 3 0 15,-9-3 0-15,0 0-6 16,0-7-18-16,0-18-27 15,3-4-53-15,6-7-823 0</inkml:trace>
  <inkml:trace contextRef="#ctx0" brushRef="#br0" timeOffset="16030.646">5721 12066 1946 0,'-6'0'349'15,"6"0"-216"-15,0 0-54 16,-9 0 407-16,9 0-260 15,0 0-128-15,0 0-51 16,0 0-17-16,0 0 5 16,0 0 0-16,0 0-17 0,0 0 1 15,0 0 6-15,0 0-9 16,0 0-3-16,0 0-6 16,9 0-4-16,12 0-2 15,15 0 2-15,15 0-2 16,10 0 0-16,11 0-1 15,4 0 0-15,8 0 1 16,10 0-1-16,-1 0 0 16,-2 0 0-16,8 0-2 15,1-6 1-15,-1 0-2 0,10 4 3 16,-3-8 0 0,8 4 0-16,7-3 6 0,12 4 2 15,3-1-8 1,9 3 0-16,3 3 1 0,2-3-1 15,7 3 1-15,-15 0 1 16,9 0-2-16,-24-3 0 16,12 3-3-16,-9 0 3 15,-4-6 0-15,1 6-1 16,-9 0 1-16,-4 0 0 16,1 0 0-16,-6 0 1 15,2 0 1-15,-2 0-2 16,3 0 0-16,-1 0 0 15,7 0 0-15,-6 0 3 16,15 0-3-16,5 0 4 0,-2-2 0 16,0 2-4-1,0 0 0-15,0 0 0 16,-1 0 0-16,-5 0-1 0,0 0 1 16,0 0-1-16,-1 0 1 15,1 0 0-15,-3 0 0 16,3 0 0-16,2-3 0 15,-2-6 1-15,-6 1-1 16,-13-4 0-16,19 6 0 16,-6-1 0-16,6 1 0 15,8-2 0-15,-8 2 0 16,6 0 0-16,0 4 0 16,-7 2 3-16,1 0-3 15,-6 0-2-15,6 0 2 0,-1 0 0 16,1 0 0-1,-3-4-1-15,18 4 1 0,-7-2 0 16,1 2 0-16,3-6-1 16,-3 6 1-16,-3 0 0 15,2 0 0-15,1 0 0 16,-3 0 0-16,3 0 0 16,-3 0 0-16,-7 0 0 15,4 0 0-15,-9 0 0 16,3-3 0-16,-1-1 0 15,-2 3 0-15,0-4 0 0,-1 4 0 16,-2-4 0-16,3 4 1 16,6 1-1-16,-1-4 0 15,1 4 1-15,-6-6 0 16,5 6-1-16,-2-3 0 16,0 3 0-16,-3-2 3 15,-4 2-3-15,4-4 5 16,0 2-2-16,-1-2 2 15,1 2-3-15,-3 2 3 16,0 0 2-16,11 0 2 16,-2 0 2-16,-6 0-5 15,12 0 1-15,-7 0 0 16,1 0-4-16,6 0-3 16,-6 0 1-16,5 0-1 15,-2 2 3-15,6-2-3 0,12 0 0 16,-9 0 0-16,-10 0 0 15,22 0 0-15,-6 0-1 16,9 0 1-16,-9 0 0 16,9 0 0-16,-3 0-1 15,3-2 1-15,-4 2-2 16,4 0-1-16,-3 0-1 16,-6 0 1-16,3 0 0 15,0 0-1-15,-3-4 0 16,9 4 3-16,-3 0 1 15,-4 0-1-15,1 0 1 16,0 0 0-16,-6 0 0 16,-9 0 1-16,6 0-1 0,-4 0 0 15,-17 0-1 1,12 0 1-16,-6 4 0 0,-1-4 0 16,4 0 0-16,3 0 0 15,-10 0 0-15,7 0 0 16,-6 0 0-16,6-4 0 15,-19 3 0-15,10 1 0 16,-3 0 1-16,-16 0-1 16,1 0 0-16,2 0 0 15,-17 0 0-15,8 0 1 16,-2 0 1-16,-10 0 1 16,-8 1 2-16,2 3-2 15,-5 2 4-15,-4 0-7 16,-3-1 3-16,-2 6 0 0,-1-6 1 15,10 1 2-15,-1-1 1 16,0-2 2-16,10 3-2 16,-7-4-2-16,4 2 0 15,-7-4 1-15,6 2 1 16,-2-2-3-16,2 4 1 16,-5-2-2-16,2-2 3 15,4 3-1-15,-7-3 0 16,-9 0-1-16,10 3-1 15,-10-3 1-15,-6 2-1 16,1-2-1-16,-1 0 1 0,-3 6 2 16,-5-6 0-1,-1 0-2-15,-3 0 0 0,-3 0 1 16,-6 0-2 0,-2 0-2-16,-4 0 0 0,-15 0 1 15,0 0-1-15,-9 0 2 16,0 0-2-16,0 0-4 15,0 0-8-15,0 0-16 16,-9 0-16-16,6-6-61 16,-3-4-608-16</inkml:trace>
  <inkml:trace contextRef="#ctx0" brushRef="#br0" timeOffset="16381.037">27823 11603 729 0,'-12'-2'2662'16,"12"-2"-2563"-16,0 4-58 16,0 0 2-16,0 4-1 15,12 16-15-15,24 14-8 16,6 5-4-16,3-1-4 15,7 3-3-15,-1-3-2 16,-12 0-4-16,-6-6-1 16,-5-2 0-16,-10-4 1 15,-12-5-2-15,-6-6 3 16,0 5 1-16,-30 0 3 16,-37 3 7-16,-23 7-2 0,-55 5-4 15,9-3-6 1,-21 3-2-16,-24 10-29 0,57-17-60 15,28-8-1221-15</inkml:trace>
  <inkml:trace contextRef="#ctx0" brushRef="#br0" timeOffset="17681.062">5977 11855 2970 0,'-15'12'205'16,"-6"-4"-154"-16,-6 11-26 16,0 1 39-16,-7 6-16 0,-2 3-24 15,-3 1-12 1,-6-4 1-16,5-3 19 0,10-2-6 15,-3-12 7-15,18-4-1 16,3-2-10-16,6-3 0 16,6 0-4-16,0 0-2 15,0 0 2-15,0 0-6 16,0 0 1-16,0 0-4 16,0 0-6-16,0 0-3 15,0 9-3-15,0 0-2 16,12 14 3-16,15 6 2 15,6 7 2-15,4 4 3 16,17 7-5-16,3-2-1 16,10-4-6-16,26-12-31 0,-11-12-116 15,-4-11-877-15</inkml:trace>
  <inkml:trace contextRef="#ctx0" brushRef="#br0" timeOffset="18536.24">15702 12341 105 0,'12'-6'3239'16,"0"1"-3100"-16,12-5-92 16,12 5-21-16,9-1 9 15,7 2-12-15,-10 4-19 16,6 0 1-16,-21 0-5 16,-11 0-5-16,-16 13-6 15,0 4-5-15,0 7 4 16,-3-1 12-16,-25 12 3 15,1-6 1-15,18 1-4 16,3-10 0-16,6 3-9 16,0-4-1-16,30-3 4 15,10 2 2-15,-4-4 4 0,12 2 0 16,-9-6 0-16,-12 2-1 16,-8-3 1-16,-10 1 0 15,-9 7-7-15,-9 7-2 16,-22 8 9-16,-23 2 5 15,-3 2-1-15,-1-1-4 16,1-6 0-16,-9-5-23 16,5-7-98-16,13-14-465 0</inkml:trace>
  <inkml:trace contextRef="#ctx0" brushRef="#br0" timeOffset="18891.168">16348 12271 3321 0,'18'-12'155'0,"6"6"-125"15,9 0-20-15,9 6 8 16,7 0-8-16,-10 0-10 15,-3 10-12-15,-12 19-3 16,-24 9 5-16,0 15 3 16,-24 8 4-16,-24 6 3 15,-4 0 10-15,-8-6 2 0,6-3-1 16,18-16 1 0,8-6-5-16,22-16 2 0,6-6-4 15,0-8-2 1,43-6 2-16,17 0 5 0,15 0-10 15,-2-18-19 1,42-25-58-16,-25 5-93 0,-21-7-1148 0</inkml:trace>
  <inkml:trace contextRef="#ctx0" brushRef="#br0" timeOffset="19418.341">17003 12145 3217 0,'0'0'224'0,"0"0"-156"0,0 2-39 16,0 37 5-16,12 16 4 15,12 13-14-15,-3 11-10 16,0-1-10-16,-6-5 0 16,-6-8-3-16,0-14 3 15,-3-16-4-15,-6-15-3 16,0-12-4-16,0-8 7 15,0 0 3-15,0-21-3 16,0-11-13-16,18-3-10 16,16 3 3-16,5 4 5 15,6 9 3-15,-6 17 7 16,4 2-5-16,-7 0-4 0,-15 26 2 16,-9 5-2-1,-12 6 5-15,0 4 8 0,-33-7 1 16,-13-4 12-16,-8-7-4 15,9-11-3-15,0-9-5 16,14-3-5-16,16 0-13 16,15-32-41-16,0-6-63 15,18-9-6-15,25 7 6 16,5-3 12-16,0 14 87 16,4 11 23-16,-7 4 69 15,-12 14 34-15,-6 0-23 16,-3 3-19-16,-3 23-15 15,-8 12-8-15,-4-1-4 0,3-3-6 16,-6 0-14-16,-6-1-14 16,0-15-26-16,0-12-119 15,-6-6-341-15</inkml:trace>
  <inkml:trace contextRef="#ctx0" brushRef="#br0" timeOffset="19552.374">17485 12253 681 0,'-9'-2'2607'16,"9"-2"-2493"-16,0 4-59 16,0 0-33-16,0 0-22 15,9 0-61-15,3 10-44 16,1-6-333-16</inkml:trace>
  <inkml:trace contextRef="#ctx0" brushRef="#br0" timeOffset="19732.677">17660 12046 3331 0,'0'0'174'16,"3"0"-108"-16,13 20-45 0,2 21 13 15,3 18 3-15,12 10-17 16,-6 8-12-16,-3 2-4 16,-3-9-4-16,-15-6-8 15,-6-5-43-15,0-13-89 16,0-21-433-16</inkml:trace>
  <inkml:trace contextRef="#ctx0" brushRef="#br0" timeOffset="20086.946">17724 12450 3219 0,'0'-10'266'0,"3"-1"-204"0,24-7-38 15,21 1-12-15,4-6-8 16,14-2-4-16,-9 9-21 15,-11-2-4-15,-10 5 24 16,-12 6 1-16,-24 2 23 16,0 5 17-16,0 0-3 15,-6 0-10-15,-18 5-12 16,0 15-9-16,12 0-3 16,0 0-3-16,12 5 0 0,0-3 0 15,18 2 0 1,18-1 0-16,18 1 0 0,1-1 0 15,-10 1 1-15,-6 4-1 16,-12 2 0-16,-21 1-5 16,-6 6 5-16,-6 1 0 15,-36-6 4-15,-9-6-4 16,-52-26-11-16,15 0-40 16,13-6-202-16</inkml:trace>
  <inkml:trace contextRef="#ctx0" brushRef="#br0" timeOffset="21640.323">28547 11512 2813 0,'0'-3'318'0,"0"-3"-212"16,0 6-22-16,0-1 7 16,0 1-32-16,0 0-23 15,0 0-5-15,0 0 4 0,0 0-6 16,-9 0-13-1,-3 1-6-15,3 20-3 16,-3 11-6-16,-3 4 2 0,6 8-3 16,9-6 4-16,0 3 2 15,0-12-1-15,30-9-2 16,3-5-3-16,3-15 0 16,18 0 0-16,-5-11-9 15,-7-28-8-15,-12-5-10 16,-12-8-16-16,-18 1 4 15,-6 7-7-15,-99 9-11 16,8 15-24-16,-3 8-279 0</inkml:trace>
  <inkml:trace contextRef="#ctx0" brushRef="#br0" timeOffset="23497.814">5138 11581 2476 0,'0'1'848'0,"0"-1"-765"15,0 0-42-15,15 0-25 0,18 0 2 16,1-7-4-16,2-5-8 15,-3 3-5-15,0 5 3 16,-9 2 10-16,-9 2-4 16,-15 0-7-16,0 0-3 15,0 0 0-15,0 2-13 16,-6 23 5-16,-6-3 8 16,-18 8 1-16,27-7 6 15,-9-2-7-15,12-1 0 16,0-8 0-16,0-6-9 15,0 6 9-15,6-6 7 16,3 2-6-16,15 4 4 16,-15-4 0-16,16 5-4 15,-22 3 2-15,-3 5-3 16,0-4 0-16,0 10 0 16,0 3 3-16,-28-2 5 0,4 2-8 15,-9-6-2-15,0-6-30 16,-3-18-54-16,2 0-108 15,10-10-745-15</inkml:trace>
  <inkml:trace contextRef="#ctx0" brushRef="#br0" timeOffset="23775.183">5570 11475 2924 0,'0'0'234'0,"0"0"-145"16,0 0-36-16,0 23 47 15,0 9-23-15,0 13-16 16,9-2-17-16,-9 13-15 15,6-1-19-15,-6 5-2 16,3 13-8-16,6-15-28 16,-9-17-112-16</inkml:trace>
  <inkml:trace contextRef="#ctx0" brushRef="#br0" timeOffset="28018.823">11072 10037 1402 0,'24'-7'520'0,"0"-5"276"16,18-3-559-16,19-1-121 15,5 0-34-15,13 6-23 16,14 1-14-16,16 8-14 15,2 1-2-15,-2 1-9 16,9 30-5-16,-13 11-7 0,-8 11-8 16,-12 9 0-16,-13 6 1 15,-15 10-1-15,-11 11 7 16,-13 4 0-16,-18 7 7 16,-15 7-13-16,0 3 8 15,-15-6 1-15,-36-1-3 16,-16-10 5-16,-23-7-1 15,-1-17 6-15,-33-13-8 16,-27-9-2-16,-51-26 3 16,-54-21 24-16,5-18-17 15,37-32-2-15,57-8 2 16,66-3 11-16,19-16-2 16,15-55-5-16,17-57-14 15,34-5 0-15,18 18-7 0,106 12-9 16,63 36-17-16,94-2-35 15,24 20-47-15,-64 48-126 16,-60 45-1215-16</inkml:trace>
  <inkml:trace contextRef="#ctx0" brushRef="#br0" timeOffset="28931.223">14588 9935 2985 0,'18'-17'272'0,"24"-1"-207"15,7-3-29-15,26 4 12 16,10 8 2-16,17 9-32 16,10 0-7-16,12 9-1 15,-1 23 6-15,-8 15 4 16,-3 9-14-16,-16 9-6 16,-20 13-3-16,-7 10-8 15,-30 6-10-15,-23 1 17 16,-16 11 3-16,0-6 1 15,-43 3 4-15,-29-8 1 0,-19-3-2 16,-17-13 10-16,-43-10-1 16,-36-19-7-16,9-27 4 15,24-23 0-15,9-20 10 16,39-44 1-16,-12-29 1 16,1-53 4-16,41-2-6 15,25-13-13-15,24 3 5 16,27 30-2-16,39 3-2 15,27 25-6-15,31 15 0 16,21 20-2-16,11 19-3 16,7 23-11-16,79 29-24 15,-37 37-47-15,-30 13-109 0</inkml:trace>
  <inkml:trace contextRef="#ctx0" brushRef="#br0" timeOffset="29821.516">18291 10104 3263 0,'0'-22'146'15,"3"-8"-69"-15,30-3-28 16,16 1-3-16,8 3-17 15,13 3-14-15,17 3-6 16,4 14-3-16,5 3 4 0,4 6-3 16,5 15-4-16,-2 22-2 15,0 16-1-15,-7 12 0 16,-5 8 0-16,-10 12-4 16,-14 11-3-16,-7 8-1 15,-27 8-11-15,-18 9 8 16,-15 9 4-16,-39-9 0 15,-33-6-2-15,-25-16 9 16,-21-14 3-16,-30-11 0 16,-51-30-3-16,-27-33 8 15,-13-11 0-15,49-55 6 16,48-15-2-16,58 0 1 0,12-13 4 16,-1-42 0-1,16-11-3-15,18-16-4 16,32 0-2-16,14 23-1 0,62 1-3 15,21 17-4-15,28 19 0 16,36 19-3-16,39 21-1 16,-12 29-7-16,-18 23-5 15,-33 17-7-15,-30 47-27 16,14 81-60-16,-20-15-230 16,-37 2-1059-16</inkml:trace>
  <inkml:trace contextRef="#ctx0" brushRef="#br0" timeOffset="36214.364">11938 11502 2269 0,'-9'0'876'0,"0"0"-719"15,0 0-90-15,6 1-5 16,-3 5 5-16,6-3-25 15,0 1-28-15,0-2-6 16,0 2-4-16,0 2 0 16,0 4 5-16,0 8-5 15,0 12 3-15,18 20 1 0,21 17 5 16,3 24 3 0,19 21-6-16,14 13 3 0,10 18-1 15,-4 13-3-15,19-5-4 16,2 1 0-16,4-2-1 15,-3-7-1-15,-7-14-2 16,-8-12 3-16,-10-12-4 16,-20-20 0-16,-13-17 0 15,-15-21 0-15,-9-21-8 16,-21-15-20-16,0-11-27 16,-6-2-37-16,-27-28-111 15,3-5-2391-15</inkml:trace>
  <inkml:trace contextRef="#ctx0" brushRef="#br0" timeOffset="36565.528">12551 13128 2103 0,'-9'12'716'0,"9"0"-295"15,0-1-335-15,0 9-49 16,27 7 35-16,15 8 4 16,6 7-32-16,13 11-11 15,11 1-17-15,1 3 0 16,-10-5 0-16,0-5-7 0,-5-10-3 16,-16-16-4-1,-9-6 2-15,-6-15 4 0,-15 0 11 16,-6-21 7-16,-3-28-9 15,-3-16-9-15,19-10-8 16,-13-11-6-16,-3 7 1 16,12 3-9-16,3 12-9 15,18-7-21-15,-15 12-86 16,3 12-1107-16</inkml:trace>
  <inkml:trace contextRef="#ctx0" brushRef="#br0" timeOffset="37214.333">15210 10741 2037 0,'0'-5'160'16,"-9"3"806"-16,-3-4-823 15,0 0-73-15,2 4 6 16,10 2 5-16,0 0-36 0,0 0-28 16,-6 16-14-16,6 37-1 15,-6 30 5-15,-3 22 6 16,-3 32 0-16,-3 36-1 16,6 43-2-16,-15 39 2 15,9 9 2-15,-6-25-1 16,9-50-6-16,3-64 1 15,6-29 1-15,-6-10-5 16,3 7-2-16,-4 6 0 16,4 1-2-16,3-21 0 15,3-24 0-15,-6-19-6 16,6-16-14-16,-6-17-24 16,-6-17-46-16,9-27-78 15,-3-9-1498-15</inkml:trace>
  <inkml:trace contextRef="#ctx0" brushRef="#br0" timeOffset="37530.302">14679 12633 2276 0,'-10'0'955'0,"10"0"-796"15,0 10-117-15,0 16-18 16,0 8 41-16,10 17-11 15,8 10-21-15,9 3-13 16,-6 6 2-16,6-9-6 16,-12-4 1-16,15-4-1 15,-12-16-4-15,4-5 2 0,-4-11 0 16,-6-9-5-16,-3-6 2 16,3-6-4-16,6 0 2 15,9-6 1-15,12-29 0 16,19-18-10-16,2-8-2 15,-3-6-17-15,1-3-8 16,14-16-25-16,-11 22-101 16,-16 6-1377-16</inkml:trace>
  <inkml:trace contextRef="#ctx0" brushRef="#br0" timeOffset="38396.782">19091 10866 1857 0,'0'0'1311'15,"0"0"-1161"-15,0 21-120 16,6 19 16-16,3 19 40 15,18 14-25-15,4 18-28 16,-1 15-14-16,-3 7 1 0,-6 14 0 16,-9 6-5-1,-12 11-3-15,0 3 0 0,0-1-1 16,-12 1-1-16,-21-8 3 16,-12-1-8-16,-13-5 1 15,1-8-1-15,2-5-2 16,-14-6 4-16,9-12-2 15,-13 1 0-15,-2-13-1 16,11-7 1-16,-5-10-1 16,9-7-2-16,2-15-2 15,7-8 0-15,12-10 1 16,12-11 0-16,5-5-1 16,10-4 0-16,6-6 0 15,0-5 0-15,6-2-5 16,0 0-6-16,0 0-8 0,0 0-10 15,0-6-29 1,0-16-103-16,0-5-913 0</inkml:trace>
  <inkml:trace contextRef="#ctx0" brushRef="#br0" timeOffset="38698.196">18343 13128 2887 0,'-6'0'553'16,"6"0"-477"-16,-10 0-26 15,10 9-18-15,-12 35-6 0,6 14-2 16,-12 18 0 0,-6 9-7-16,9 3 0 0,-12-3-2 15,3-6-3-15,0-14 0 16,15-12 0-16,2-12-4 15,7-15-1-15,0-6 3 16,16-8-2-16,38-12 2 16,9 0-4-16,28 0-6 15,17-32-16-15,34-19-25 16,-18 8-47-16,-27-1-249 0</inkml:trace>
  <inkml:trace contextRef="#ctx0" brushRef="#br0" timeOffset="39450.906">14887 13997 1492 0,'-12'0'1490'0,"12"0"-1053"16,0 0-357-16,0 0-31 16,0 9-22-16,0 11-10 15,0 11-1-15,-6 8 5 16,0 12-4-16,0-4-1 15,-3 1-5-15,9-6-2 16,0-6-5-16,0-16-1 16,0-5 0-16,0-10 3 15,27-5 0-15,6 0 4 16,18 0-2-16,16 0-2 16,-7-5-3-16,15 1-3 15,-11 4-5-15,-10 0-3 0,-15 12 3 16,-8 14-2-16,-19 6 0 15,-12 3 1-15,0 10 3 16,-18-1 0-16,-25 5 3 16,-11-2 3-16,-15-6-3 15,2-11-3-15,7-9-13 16,-10-21-27-16,10-10-76 16,18-25-369-16</inkml:trace>
  <inkml:trace contextRef="#ctx0" brushRef="#br0" timeOffset="39639.789">14986 14000 953 0,'0'0'2520'0,"0"0"-2423"16,6-3-45-16,13 3-19 15,14-6-11-15,6 4-13 16,6-3-7-16,16 0-2 15,-4-1-8-15,24 4-24 16,-20 2-80-16,-7 0-251 0</inkml:trace>
  <inkml:trace contextRef="#ctx0" brushRef="#br0" timeOffset="39914.305">15681 14220 1078 0,'0'0'2132'0,"0"0"-1975"16,0 0-95-16,27 0-33 15,12 0 0-15,0-4-29 16,12-4-2-16,13-6-55 16,-10 2-94-16,-15 4-724 0</inkml:trace>
  <inkml:trace contextRef="#ctx0" brushRef="#br0" timeOffset="40340.081">16118 13699 778 0,'-9'0'2686'0,"9"0"-2594"16,0 0-51-16,0 26-23 15,0 27 14-15,0 23 6 0,0 15-12 16,9 10-12-16,-9 9-5 15,0-5-3-15,0-15-5 16,0-17-1-16,0-16 2 16,0-29-2-16,-9-12-9 15,9-16 1-15,0-6 3 16,0-30-1-16,27-11-11 16,3-6-3-16,13 4 9 15,-4 11 3-15,3 15-1 16,-6 14 1-16,4 9-1 15,-7 3-4-15,-15 26 2 16,-6 9 8-16,-12-1 3 16,0 6 2-16,-6-7 2 15,-27-3 0-15,3-9-4 16,-13-12 0-16,10-12-11 0,6 0-30 16,24-51-62-16,3-3-124 15,0-9-556-15</inkml:trace>
  <inkml:trace contextRef="#ctx0" brushRef="#br0" timeOffset="40496.112">16598 14046 2747 0,'6'12'319'0,"3"29"-118"16,-6 12-63-16,-3 9-20 16,0 5-60-16,0 0-24 15,0-13-15-15,0-6-12 0,0-15-7 16,0-22-31-1,0-11-89-15,-3 0-363 0</inkml:trace>
  <inkml:trace contextRef="#ctx0" brushRef="#br0" timeOffset="40632.822">16526 13778 2973 0,'0'0'484'0,"0"0"-427"16,0 0-35-16,0 0-22 15,15 6-29-15,0 17-59 16,18-3-447-16</inkml:trace>
  <inkml:trace contextRef="#ctx0" brushRef="#br0" timeOffset="40819.232">16761 13751 3498 0,'0'3'111'0,"0"29"-77"15,0 19 6-15,15 12 10 16,-3 16-19-16,6 6-19 16,0 0-8-16,-12-3-4 15,4-5-13-15,-10-14-29 16,0-6-45-16,-19-19-206 16,-5-27-2058-16</inkml:trace>
  <inkml:trace contextRef="#ctx0" brushRef="#br0" timeOffset="41180.974">16776 14182 3279 0,'6'-6'228'0,"9"-7"-145"15,12 6-43-15,16-6-11 16,5-3-14-16,6-2-9 16,7 5-6-16,-10-4-1 15,-12 2-1-15,-3 1-2 16,-14 2 4-16,-1 4 0 15,-21-1 0-15,0 6 5 16,0 3 0-16,-9 0 7 16,-9 0-6-16,-1 0-3 15,-5 20-3-15,15 5 0 0,9 1 0 16,0 0-2 0,9-4 2-16,34 3 5 0,-1 1-2 15,6 0 0-15,-15 2-3 16,6 3 0-16,-20 6 0 15,-19 4-1-15,0 3 1 16,-25 3 7-16,-29-6-3 16,-9-5-4-16,-34-22-35 15,19-14-110-15,5 0-2048 0</inkml:trace>
  <inkml:trace contextRef="#ctx0" brushRef="#br0" timeOffset="42803.39">20736 13163 3007 0,'0'0'456'16,"0"26"-418"-16,0 27-27 15,9 20 29-15,15 31 4 16,3 12-12-16,7 9-17 15,-4 1-3-15,3 0-1 16,-12-12-7-16,-9-13-4 16,6-14-3-16,0-8-39 15,-3-29-74-15,-3-24-144 0</inkml:trace>
  <inkml:trace contextRef="#ctx0" brushRef="#br0" timeOffset="43072.746">21198 14068 2565 0,'0'5'798'0,"0"25"-717"16,0 10-33-16,0 5 18 15,0 2-18-15,0-9-22 16,15-7-13-16,18-10-5 16,-3-15-2-16,9-6-6 15,7-9-6-15,-7-35-7 0,-6-12-19 16,-24 2-2-1,3-5 20-15,-12 13 14 16,-12 9 23-16,-18 11 2 0,-6 11-11 16,-3 15-14-16,-7 0-3 15,13 19-14-15,6 13-35 16,27 21-42-16,0-12-88 16,21-9-547-16</inkml:trace>
  <inkml:trace contextRef="#ctx0" brushRef="#br0" timeOffset="43505.182">21717 14030 2944 0,'0'-15'313'15,"0"6"-204"-15,0-6-11 16,0 8-1-16,0 2-49 0,0 3-26 16,-9 2-13-16,0 0-6 15,-6 0-3-15,0 7-2 16,-4 13 2-16,16-6-5 15,-3 4-4-15,6-8-6 16,0 2-8-16,0-7-6 16,15-5 10-16,13 0 14 15,-1 0 2-15,6 0 3 16,-6-17 0-16,-6 9 4 16,-12 6 1-16,6 2 4 15,-9 0-4-15,7 34 7 16,8 23 1-16,0 19-2 0,-6 5-1 15,0 12-1 1,0-4 0-16,-12-8-1 0,6-8-4 16,-9-17 1-16,0-14 1 15,0-20 4-15,-27-16 0 16,-3-6 1-16,-12-11-3 16,-1-36-5-16,-5-14-3 15,12-6-7-15,3-5-11 16,27 5-8-16,12-11-25 15,36 19-67-15,12 10-559 0</inkml:trace>
  <inkml:trace contextRef="#ctx0" brushRef="#br0" timeOffset="44031.354">22224 13471 1487 0,'-3'-6'1027'0,"3"0"-166"15,0-6-772-15,0 0-19 16,0 1-25-16,27 1-17 0,-3 0-16 16,15 10-6-16,-8 0-3 15,2 0-3-15,-3 9-3 16,-6 13-5-16,-12 16-10 16,-6 7 9-16,-6 4 4 15,0 4 4-15,0-7-5 16,-15 1 6-16,0-11 1 15,3-7 3-15,9-5-4 16,3-10-1-16,0 1-5 16,0-3 6-16,21 2 4 15,9-2-1-15,3 5-3 16,1-3 4-16,-13 8-4 0,-12-2 0 16,-3 0-4-1,-6 2 4-15,0 0 6 0,-24 2-2 16,-18-4-4-16,-1 0-7 15,-2-5-37-15,0-15-34 16,2 0-94-16,28 0-894 0</inkml:trace>
  <inkml:trace contextRef="#ctx0" brushRef="#br0" timeOffset="44365.145">22610 13494 953 0,'0'-6'412'0,"0"-2"1628"15,0-10-1945-15,3 7-41 16,24-5-23-16,7 7-5 16,2 9-17-16,-6 0-7 15,3 0-2-15,-15 19 0 16,-3 22 0-16,-15 14 0 15,0 12 6-15,-21 16 4 16,-33 2-1-16,6-1 1 16,-4-14-1-16,13-11 3 15,12-18 0-15,27-21-1 16,0-6 3-16,27-14 2 16,37 0-3-16,11 0-10 15,12-20-3-15,4-6-25 0,21-3-43 16,-28 2-112-1,-17 10-2059-15</inkml:trace>
  <inkml:trace contextRef="#ctx0" brushRef="#br0" timeOffset="44925.426">22293 14618 1165 0,'0'-3'2054'0,"6"-6"-1791"15,6 6-178-15,10-2-36 16,2 5-13-16,3 0-16 16,6 0-14-16,-9 5-6 15,-12 25-1-15,-3 2-2 16,-9 11-2-16,0 8 4 16,-33-4 1-16,-6 1 0 15,6-3 2-15,0-7 3 16,14-11 1-16,13-13-3 15,6-8-1-15,0-6 2 16,15 0 2-16,40 0-3 16,17-30-3-16,7-5-15 15,50-24-34-15,-23 11-122 0,-15 0-2618 16</inkml:trace>
  <inkml:trace contextRef="#ctx0" brushRef="#br0" timeOffset="45496.344">23476 13979 512 0,'0'10'1061'15,"-6"1"606"-15,6-7-1455 16,0-2-110-16,0-2-38 16,34 0-17-16,17 0-3 15,12 0-17-15,22 0-10 16,8-15-7-16,-2 1-8 16,-1-4-2-16,-14 4-1 15,5-4-12-15,-17 3-12 16,-13-2-16-16,-6-7-45 15,-5 4-77-15,-22 0-599 0</inkml:trace>
  <inkml:trace contextRef="#ctx0" brushRef="#br0" timeOffset="45797.295">24011 13646 2598 0,'0'0'819'0,"0"0"-728"16,0 6-38-16,9 7-18 16,24 3-9-16,3 8-5 15,9-2-8-15,1 5-5 16,-7 5-1-16,0 6 0 16,-9 1-5-16,-9 2 1 15,-11 6 0-15,-10-1 3 0,0 1 3 16,-16 5 2-16,-26 1-6 15,0 1-1-15,-12-8-4 16,17-5-3-16,-2-6-19 16,24-12-34-16,15-11-94 15,0-12-599-15</inkml:trace>
  <inkml:trace contextRef="#ctx0" brushRef="#br0" timeOffset="46201.347">24901 13751 2796 0,'-12'3'611'0,"-3"13"-444"16,0 0-128-16,12 20-18 15,-3-1 3-15,6 5-6 16,0 5-10-16,6-10-5 16,21-2 0-16,3-7 1 15,6-5 3-15,7-10 0 0,5 0 0 16,9 1-1 0,-12-4-4-16,-5 8 1 0,-4-4-3 15,-9 4 0-15,-6-1 0 16,-9 3 0-16,-9 0 0 15,-3 2-3-15,0 1 3 16,-15-1 0-16,-33 6 0 16,6 1 1-16,-25-4-1 15,10-3-4-15,3-11-11 16,5-9-13-16,1 0-30 16,6-29-75-16,27-6-442 0</inkml:trace>
  <inkml:trace contextRef="#ctx0" brushRef="#br0" timeOffset="46399.12">24919 13719 2388 0,'-6'0'885'0,"6"0"-651"15,0 0-163-15,6 0-22 16,33 0-19-16,13 4-3 15,20-4-16-15,4 2-11 16,38-2-10-16,-29 0-38 16,-22 0-181-16</inkml:trace>
  <inkml:trace contextRef="#ctx0" brushRef="#br0" timeOffset="51165.259">23138 11212 1431 0,'-6'8'85'0,"-3"-5"1380"16,3-1-1260-16,-6 2-133 16,12-4-15-16,0 0-14 15,0 2-13-15,-6-2-18 16,-3 4 3-16,-3-1 10 16,-12 5 7-16,-3 2 7 15,-12-2-10-15,-10 4-8 16,7-1-6-16,-15 1-3 0,2 2-1 15,-2-4-2-15,0 4 2 16,-4-5-6-16,1-3 3 16,-4 6-1-16,1-7-5 15,-3 1 2-15,2 0-4 16,-8-1 3-16,5 5-3 16,-2-8 0-16,0 4 0 15,5-3 0-15,4 0 0 16,0-3 3-16,-1 0-3 15,1 0 2-15,-1 0 2 16,13 0-4-16,-9 0 3 16,-4 0-2-16,10 0-1 15,-6-8 0-15,2 2 1 16,1-6-1-16,6 3 0 16,-9 0 1-16,2-2-1 0,1 2 0 15,6-3 0-15,2-3 1 16,1-5-1-16,-3 6 3 15,24-10-3-15,-10 3 6 16,13-1-2-16,9-8 2 16,6-6-1-16,6-5-3 15,0-9 0-15,0 1-1 16,0-9-1-16,6-1 0 16,6-5-3-16,9 2 0 15,-12 1 1-15,16-1 2 0,-7 4-1 16,9 3 1-1,0 8-1-15,-6-4 1 0,21 7 0 16,-2 3-1-16,-4 3 1 16,18 1-2-16,1 5 2 15,-4 2 0-15,12 4-1 16,10 3 1-16,-1-6 0 16,10 3-1-16,-1-1 1 15,10 1 0-15,-1 1 0 16,-5 5 1-16,-1 2-1 15,-5 2 0-15,5 0 1 16,1 0 1-16,5 3-1 16,1-5-1-16,8 7 0 15,-11-1 1-15,2 9-1 16,1 3 0-16,-10 0 1 16,4 0-1-16,-13 0-1 15,1 12 1-15,-10 0 0 0,-5 5 0 16,2 0 0-16,-3 4 0 15,4 3 0-15,-7 3-1 16,0-4 1-16,1 3 0 16,-10 0 0-16,-6 4-3 15,0-4 3-15,-8 3 0 16,-4-3-1-16,0 4 1 16,-3-1-1-16,3 0-1 15,-9 1 2-15,3 3 0 16,4-1 0-16,-13-2 0 15,9 9 0-15,-12 0 0 0,9-1 0 16,-12 3 1 0,-6-1-1-16,0 7 0 0,0-3 0 15,0 4 0-15,-6-2 1 16,-15 7 1-16,-6-4-2 16,-1-2 2-16,-8 3-2 15,-3-1 0-15,-3-4 1 16,6-3-1-16,-10-5 3 15,-5-5 0-15,0-6-3 16,-7-5 3-16,1-4 0 16,3 1 4-16,-7-7 1 15,-5 6-2-15,2-7 1 16,-8 4-2-16,0-5-2 16,-4-3 1-16,1 0-4 15,-1 2 0-15,7-5 2 0,-10-3-2 16,4 3 0-16,9 3 0 15,5 2 0-15,7 4 0 16,12-3 0-16,8 1-12 16,16 3-18-16,18 0-74 15,0-5-356-15</inkml:trace>
  <inkml:trace contextRef="#ctx0" brushRef="#br0" timeOffset="53785.39">23510 11004 1767 0,'24'41'123'16,"9"-1"557"-16,12 15-396 15,22 14-85-15,8 7-78 16,25 8-41-16,8 12-23 16,19 9-21-16,15 5 4 15,6 6 8-15,30 20-11 0,-24-20 0 16,9 4-3 0,-6-2-11-16,-24-22-12 15,11 15-4-15,1-8-2 16,-6-8 0-16,-3-10 4 0,-6-2 8 15,-16-6-3-15,4-4 0 16,0-7-5-16,-12-1 0 16,-10 2-2-16,1-8 10 15,-19-10-10-15,-2-4-7 16,-16-11 1-16,-6-4 2 16,-17-9-3-16,-1-4 1 15,-18-2 2-15,-6-10-3 16,3-1 0-16,-15-2 0 15,0-2 0-15,0 0-2 16,0 0-4-16,0 0-8 0,0 0-18 16,0-17-62-1,0-7-315-15</inkml:trace>
  <inkml:trace contextRef="#ctx0" brushRef="#br0" timeOffset="54099.928">26833 12905 447 0,'-6'0'2858'16,"6"12"-2683"-16,0 2-129 16,0 17-14-16,21 13 17 0,9 3-18 15,15 11-18 1,-9-2-7-16,7 2-4 0,-10-6-1 15,-12-2 1-15,-3-9-1 16,-15-2 2-16,-3-1 2 16,0-6 9-16,-21-1 3 15,-33-1-7-15,-10 2-2 16,-20 0-6-16,-7 0-2 16,-11-1-5-16,11 1-15 15,-3 9-23-15,22-13-75 16,21-10-423-16</inkml:trace>
  <inkml:trace contextRef="#ctx0" brushRef="#br0" timeOffset="54836.469">27907 13564 2299 0,'-15'0'281'0,"9"0"488"16,6 11-674-16,-6 11-62 16,6 4 18-16,0 10-3 15,0 2-25-15,0 3-9 16,12-8-8-16,12 3 3 16,18-6 0-16,-2-7-2 15,2 0 0-15,6-9-1 0,-6 5 0 16,1-5-5-1,-4 4-1-15,-12 2 4 0,-18-3-4 16,9 4 0-16,-18-1 0 16,0 0-2-16,-21 4 1 15,-24 1-2-15,-6-5-4 16,-10-8-5-16,4-4-17 16,3-8-43-16,17-5-46 15,4-22-431-15</inkml:trace>
  <inkml:trace contextRef="#ctx0" brushRef="#br0" timeOffset="55009.659">28040 13532 3053 0,'9'-12'439'0,"6"4"-378"16,3-5-9-16,15 0-9 15,19 0-20-15,14-1-15 16,3 6-8-16,10-2-6 15,21 4-26-15,-16 4-75 16,-21 2-399-16</inkml:trace>
  <inkml:trace contextRef="#ctx0" brushRef="#br0" timeOffset="55430.791">28879 13094 3346 0,'0'0'185'16,"0"28"-145"-16,0 31 7 15,0 16 5-15,18 25-16 16,-9 6-19-16,12 2-7 16,-12-8-5-16,-6-16-1 15,-3-16-4-15,0-21 0 16,0-21 0-16,0-11-5 15,0-15-3-15,9 0 4 16,9-27-2-16,10-12-4 16,-1 0-3-16,18 0 2 15,0 11 3-15,1 7-2 16,-7 15 2-16,0 6 2 16,-15 0-1-16,-3 16-9 0,-15 15 6 15,-6-3 3-15,0 2 7 16,-6-2 0-16,-27-1 0 15,-9-3 0-15,0-9-3 16,-10-7-16-16,13-8-27 16,12 0-3-16,9-6-16 15,18-43-64-15,12 2-156 16,15 7-253-16</inkml:trace>
  <inkml:trace contextRef="#ctx0" brushRef="#br0" timeOffset="55573.962">29383 13608 2347 0,'3'0'533'0,"9"26"-296"16,-12 18-81-16,6 3-52 0,-6 4-26 16,0-3-21-16,0-9-24 15,6-7-19-15,-6-11-14 16,0-15-30-16,0-6-84 16,0 0-429-16</inkml:trace>
  <inkml:trace contextRef="#ctx0" brushRef="#br0" timeOffset="55713.433">29410 13335 1934 0,'0'-1'1140'15,"0"-4"-992"-15,0 3-91 16,0-2-27-16,9 4-30 0,15 0-85 16,0 0-337-1,-2 0-2142-15</inkml:trace>
  <inkml:trace contextRef="#ctx0" brushRef="#br0" timeOffset="55879.817">29561 13149 2034 0,'0'-6'1183'0,"0"3"-1036"16,0 3-18-16,0 0-56 15,0 21-36-15,9 31-4 16,6 12 4-16,-6 19-4 16,3 4-16-16,6-5-6 15,-15-9-8-15,-3-9-3 16,0-13-5-16,0-14-23 15,0-15-47-15,0-17-92 0,0-5-436 16</inkml:trace>
  <inkml:trace contextRef="#ctx0" brushRef="#br0" timeOffset="56214.308">29570 13617 3102 0,'0'0'294'15,"0"0"-182"-15,9 0-48 16,24-9-23-16,10-2-24 15,17-5-17-15,0-4-13 16,-8-3-14-16,-1-3-10 16,-18 0-11-16,-6 5 28 15,-15 9 20-15,-12 6 26 16,0 6 14-16,0 0-11 16,-24 0-17-16,3 12-6 15,-6 17-3-15,9 7 2 0,3 1-4 16,15-5 3-16,0-2 3 15,21-5 1-15,9-3-3 16,12-5-1-16,-12-5-1 16,4 0-1-16,-16-4-1 15,-9 11-1-15,-9-3 3 16,0 11 3-16,-9 4 1 16,-55 17-7-16,4-8-23 15,0-16-128-15</inkml:trace>
  <inkml:trace contextRef="#ctx0" brushRef="#br0" timeOffset="65332.388">27457 15039 188 0,'-15'0'1132'0,"6"6"386"0,-6 6-1209 16,3 2-217-16,6 9-3 16,-6 10-30-16,12 11-25 15,0 7-3-15,0 0-10 16,18 5-4-16,9-6-6 16,9-12 10-16,4-5-9 15,8-11 3-15,-9-10-2 16,13-12 2-16,-13 0-3 15,-9-8-6-15,-6-25-2 16,0-14-4-16,-21-3-4 16,-3-7-8-16,-3-2-2 15,-36 6 5-15,-9 14 0 16,-13 13-19-16,1 24-31 16,0 10-43-16,5 31-142 0,37 1-2166 0</inkml:trace>
  <inkml:trace contextRef="#ctx0" brushRef="#br0" timeOffset="65925.728">28218 15216 1195 0,'-6'0'2112'0,"6"0"-1928"16,0 0-112-16,0 0-19 15,15 0-20-15,24 0-22 0,13-12-6 16,2-1-5-16,21 5 0 16,-5-2-20-16,17 4-61 15,-23 2-100-15,-19-2-1268 0</inkml:trace>
  <inkml:trace contextRef="#ctx0" brushRef="#br0" timeOffset="66551.341">29175 14834 1300 0,'0'-8'2058'0,"0"1"-1926"16,0-4-76-16,0 2-10 16,21-3-17-16,18-2-20 0,6 2-5 15,1 0-1 1,-1 9-3-16,0 3 3 0,-15 0-3 16,1 0-2-16,-19 0-6 15,0 18-7-15,-12-1-8 16,0 10 3-16,-12 3 10 15,-10-2 7-15,-2 5 2 16,-3-7-2-16,9-3 3 16,6-1 0-16,12-11-6 15,0 0-1-15,12-2 5 16,18-3 2-16,9 0 5 16,4 6-1-16,8-4-1 15,-6 4-2-15,1 6-1 16,-22 2 0-16,-12-3-3 15,-3 8 1-15,-9 3 2 0,-15 2 3 16,-21-2 1-16,-16 5-4 16,-5-9-15-16,-13-8-30 15,19-5-63-15,6-11-195 0</inkml:trace>
  <inkml:trace contextRef="#ctx0" brushRef="#br0" timeOffset="67052.339">29884 14653 1365 0,'0'0'1851'16,"0"3"-1667"-16,0 12-133 15,0 8-9-15,0 18 32 16,21 5-25-16,0 19-25 15,3 6-10-15,4-1-7 16,-19 3-4-16,6-8 0 16,-9-7-3-16,0-9-12 15,-6-11-26-15,6-13-118 16,3-23-1710-16</inkml:trace>
  <inkml:trace contextRef="#ctx0" brushRef="#br0" timeOffset="76514.368">27376 15756 794 0,'0'4'764'15,"0"-4"641"-15,0 2-1233 16,0 1-109-16,0 3-13 15,0 11 9-15,0 7-2 16,12 5-14-16,-6 6-17 16,0 1 8-16,0 1-13 15,6 7-6-15,-6-5-1 0,3-5-4 16,-6 5-4-16,3-10-2 16,15-9 0-16,1-2 8 15,2-10 5-15,9-8 2 16,6 0-9-16,12 0-3 15,-5-6-2-15,14-16-1 16,-9-2-4-16,10 1 1 16,-4-3 2-16,9 2-2 15,-8 3-1-15,8 4 1 16,-5 1-1-16,8 6 0 16,-6 0 1-16,4 10-1 15,-16 0-4-15,6 0 2 16,-11 0 2-16,2 19-1 0,-12 1-1 15,3-2 2-15,-5 2-3 16,-4 1 3-16,-3-4 0 16,-6 0-1-16,0 4 1 15,-9-9 0-15,-3-1 0 16,0 0-1-16,-3-5 1 16,4-2 0-16,-10-2 1 15,0-2-1-15,0 0 0 16,3 0 0-16,-3 0 4 15,0 0 1-15,9-2 7 16,-3-19-7-16,6 1-4 16,3-6-1-16,3-4 1 0,9 1-1 15,9 0 0-15,7 2 1 16,-4 4-1-16,6-1-1 16,9 9-2-16,7-3 2 15,-4 10 0-15,0 6-1 16,13-2 2-16,-7 4 0 15,16 0 0-15,5 0 1 16,13 0 1-16,2 0-2 16,4 0 1-16,-6 0 2 15,2-20-3-15,-20-7 0 16,-7-7 0-16,-15-5 0 16,-5-7 0-16,-22-3 0 15,3 2 0-15,-12-6 5 0,-6 1-2 16,-9-2-3-1,-6 8-10-15,0-7-27 0,0 14-77 16,0 5-643-16</inkml:trace>
  <inkml:trace contextRef="#ctx0" brushRef="#br0" timeOffset="89450.567">6907 9566 1478 0,'-9'3'135'16,"3"-3"1452"-16,0 0-1499 15,6 4-63-15,0-4-13 16,0 0-4-16,0 0-8 16,0 6-1-16,0-1 1 15,0 6 4-15,0 7 11 16,0 11 3-16,0 9 10 15,0 15-3-15,0 15 7 0,0 8 0 16,0-1-14-16,0 4-4 16,12-6-7-16,9-7 1 15,9-8 0-15,3-15 1 16,6-2-9-16,-2-15 4 16,5-9-4-16,-3-17 0 15,-3 0 5-15,1-5 0 16,-16-23 0-16,3-8-4 15,-24-5 3-15,0 6 1 16,0 6 2-16,-24 5-2 16,-19 16-5-16,-8 8-7 15,-15 0-23-15,2 35-22 0,13 9-10 16,18 20-30-16,27-7-119 16,6-19-466-16</inkml:trace>
  <inkml:trace contextRef="#ctx0" brushRef="#br0" timeOffset="92148.425">26489 9473 1185 0,'0'0'364'0,"0"0"-283"16,0 0 381-16,0 0 391 15,0 0-643-15,6-3-122 16,-6 0-30-16,0 3 4 16,0-2-19-16,0 2-9 15,0 0 0-15,0 0 2 16,0 0-8-16,0 0-7 15,0 0-1-15,0 0-10 16,0 0-5-16,-6 0-5 16,-7 16 0-16,-11 11 0 15,9 14 0-15,-12 9 0 0,3 9 0 16,-3 8 1-16,6 6-1 16,9 0 1-16,6-3 0 15,6-8-1-15,0-7 1 16,9-9-1-16,24-10-3 15,3-12 3-15,3-16 3 16,4-8-3-16,-1 0 1 16,-3-8 0-16,-3-19-1 15,-9-1 0-15,-5-5-4 16,-16 3 0-16,-6 2 4 16,0 7 0-16,-25 3 0 15,-17 10 5-15,-6 8-4 16,6 0-1-16,-4 8-3 15,7 22-6-15,6 7-47 16,18-5-103-16,6-17-1290 0</inkml:trace>
  <inkml:trace contextRef="#ctx0" brushRef="#br0" timeOffset="115444.374">28158 7725 1062 0,'0'-6'340'15,"0"1"1233"-15,0-4-1348 16,0 0-121-16,0 3-15 15,0 4-8-15,-3 2-20 16,3 0-26-16,-6 0-21 16,0 0-9-16,-7 0-5 15,10 8-3-15,-3 15 0 16,-6 3 2-16,3 5 1 16,9-5 0-16,0-4 0 0,0-10 0 15,0-2 1-15,30-4-1 16,7-6 6-16,2 0-5 15,0-22-1-15,-9-10-3 16,-9-3-5-16,-8-3 0 16,-13 3 1-16,0 3-10 15,-34 6-12-15,-8 15 14 16,-18 11-6-16,8 14-43 16,13 9-155-16</inkml:trace>
  <inkml:trace contextRef="#ctx0" brushRef="#br0" timeOffset="117335.182">5389 7814 842 0,'0'0'617'16,"0"0"994"-16,0 0-1424 15,0 0-101-15,0 0-50 0,0 0-14 16,0 0-8 0,12-6-3-16,15-4-2 0,-9 0-5 15,0 0 0-15,3 8-4 16,-9-2 0-16,3 4 0 15,-3 0-14-15,-9 0-7 16,10 22-5-16,-13-2-5 16,0 8 2-16,0 5 13 15,0 2 7-15,-16-5 4 16,16-10 5-16,-6 0-1 16,6-11 1-16,0-1 0 15,6-4-5-15,22-4 5 0,-1 0 2 16,3 0 4-1,3 0-5-15,-3 0 8 0,1 0-9 16,-13 0 1-16,-6 0-1 16,-12 8 0-16,0 4 1 15,-6 11 9-15,-18 3-6 16,-16 5-4-16,1-3-23 16,-15 3-37-16,8-11-110 15,7-8-1076-15</inkml:trace>
  <inkml:trace contextRef="#ctx0" brushRef="#br0" timeOffset="118250.709">5706 7670 166 0,'0'-3'802'16,"0"0"-268"-16,0-3-57 15,0 4-83-15,0 2 6 16,0 0-152-16,0 0-92 16,0 0-55-16,0 0-33 15,0 0-21-15,0 0-21 16,9 0-9-16,3 2 1 16,9 17 7-16,3 3-1 0,0 8-4 15,18 9-8-15,-8-3-12 16,2 2 0-1,12 22-19-15,-18-14-48 0,-3-11-124 16</inkml:trace>
  <inkml:trace contextRef="#ctx0" brushRef="#br0" timeOffset="124266.061">7782 7102 916 0,'0'0'434'16,"0"-3"-306"-16,0-3 873 0,0 4-462 15,0-8-354 1,0 8-76-16,0 2-32 0,0-2-7 16,0 2-15-16,0 0-14 15,0 0-12-15,0 0-8 16,0 0-13-16,0 0-8 15,0 22 6-15,0 13-1 16,-9 22-1-16,9 18 2 16,0 7 0-16,0 18-1 15,0 0-2-15,0 8 2 16,0 4 0-16,0-5-2 16,0 10-1-16,9-2 1 15,-3 1-3-15,-6-1 0 16,9-1 2-16,-9-7-2 15,6-7 1-15,-3-6-1 0,-3 3 1 16,0-10-1-16,0-2 0 16,0-3 1-16,0-3-1 15,0-6 1-15,0-6-1 16,9-4 0-16,-9-6 2 16,0-1-2-16,0-3 1 15,0-6-1-15,0 0 1 16,0-3 1-16,0-3-1 15,0-9-1-15,0 0 0 16,0-9 0-16,0 4 0 16,6-10 1-16,-6 4 2 15,0-1 0-15,6-5-1 16,-6-1 2-16,0-5-2 16,0-4 0-16,0 1-2 0,0-6 3 15,0 0-1 1,0 0-1-16,0 0-1 0,0 0-3 15,0-6-10 1,0-31-22-16,0-1-70 0,-12-6-231 0</inkml:trace>
  <inkml:trace contextRef="#ctx0" brushRef="#br0" timeOffset="124816.061">7529 9449 1125 0,'0'0'1265'0,"0"0"-821"15,0 0-253-15,0 0-51 16,0 0-45-16,0 0-45 16,0 0-20-16,0 0 1 15,0 0-4-15,0 0-3 16,0 4-4-16,0 13 0 16,21 9 10-16,-9 6 3 15,18 9-11-15,-3 10 3 0,6 1-8 16,-3 1-5-16,4-4-1 15,-13-2-1-15,12-9-4 16,-15-6 0-16,9-3 3 16,-15-8-5-16,3-4 1 15,-3-4 0-15,-5-7 1 16,-4-6 1-16,9 0 3 16,-12 0 3-16,6 0 3 15,-6-6-3-15,9-20-1 16,-3-13-7-16,18-8-1 15,-12-6-4-15,6-5 0 16,3 5-5-16,-3-3-1 0,6 1-3 16,-2 5-6-16,-1 6-15 15,-6-5-17-15,15 14-70 16,-27 9-440-16</inkml:trace>
  <inkml:trace contextRef="#ctx0" brushRef="#br0" timeOffset="129717.329">11875 7213 1487 0,'0'4'0'0,"0"-4"0"15,0 0 391-15,0 0 124 16,0 0-335-16,0 0-119 15,0 0-45-15,0 0-16 0,0 0 2 16,0 0 24-16,0 0-6 16,0-4 4-16,3 2-9 15,-3-7 12-15,12-1 24 16,-12 5 22-16,0-3-4 16,0-5-15-16,6 5 14 15,-6 2 4-15,0-2-20 16,0 2-14-16,0 2-10 15,0 2-3-15,0 2 2 16,0 0 0-16,0 0-5 16,0 0 0-16,0 0-4 15,0 0-6-15,0 0-5 16,0 0-7-16,0 23 0 16,6 9 5-16,0 18 7 0,15 9-1 15,-6 9 1-15,6 11 0 16,0 8 0-16,-6 4 0 15,10 7 0-15,-13 7 3 16,9-1-5-16,-9 4-2 16,6-1-2-16,-9-1 1 15,3-3 0-15,-3-3-2 16,9-9 1-16,-6-4-1 16,0-5 1-16,0-1-1 15,4-8 0-15,-10-2-1 16,0-3 3-16,3-6-3 15,3-7 1-15,-6-2 0 0,0-10-1 16,0 3 2-16,-6-3 0 16,3 0-1-16,6-6 1 15,-9 2 0-15,6-4-1 16,3-3-3-16,-6-3 1 16,-3 1-1-16,9-1 1 15,-3-3-2-15,-6-1 2 16,6-3 0-16,-6-4-1 15,6-4 1-15,-6-1-3 16,0-12 3-16,0-1-3 16,0 0 3-16,0 0 0 15,0 0-3-15,0 0-5 16,0 0-5-16,0 0-8 16,0-14-17-16,-6-20-45 15,-6 3-56-15,0-1-651 0</inkml:trace>
  <inkml:trace contextRef="#ctx0" brushRef="#br0" timeOffset="130130.235">11938 9238 1718 0,'0'0'664'0,"-3"0"220"0,3 0-775 16,0 0-65 0,0 6-1-16,0 0 4 0,0 8-20 15,18 2-5-15,0 6 7 16,12 9-3-16,-2 1-6 16,5 9-7-16,3 0-4 15,-6 8-2-15,-6-5-2 16,13 5 1-16,-16 0-2 15,9-9 1-15,-12-1 0 16,3-11-2-16,-3-5 2 16,-3-6-5-16,-9-10 4 15,3-7-2-15,-9 0 4 16,15 0 11-16,1-26 0 16,2-23-1-16,0-16-8 0,3-14-8 15,0-4-7-15,-6-4-9 16,9-15-22-16,-6 19-53 15,-12 19-202-15</inkml:trace>
  <inkml:trace contextRef="#ctx0" brushRef="#br0" timeOffset="136075.567">15343 7310 1240 0,'0'3'210'16,"0"-3"1071"-16,0 3-914 15,0-3-258-15,0 0-37 16,0 0 2-16,0 0-12 15,0 0-21-15,0 0-12 16,0 0-3-16,0 0 1 16,0 0-3-16,0 0-3 15,0 0-5-15,0 0 0 0,0 0-2 16,0 0-2-16,0 0 0 16,0 0-3-16,0 0 0 15,0 0-2-15,0 0-4 16,0 0-2-16,0 0-1 15,0 20 0-15,0 13 0 16,0 16 0-16,15 16 5 16,3 14-2-16,3 11-2 15,-3 14 2-15,0 7-1 16,0 8-1-16,3 10 3 16,-15 0 0-16,9-1-1 15,-9-1 0-15,0-14 0 16,-2-7-1-16,5-13-1 0,0-5 2 15,-3-4-1-15,6 0 3 16,-6-6-2-16,9-5-1 16,-12 1 1-16,6-13-3 15,-9-6 0-15,6-14 0 16,-6-5 1-16,0-7-1 16,0-3 0-16,0-3 1 15,0 1-1-15,0 2 0 16,0-1 0-16,0-5 2 15,0-4-1-15,0-4 1 16,0 1-2-16,0-12 0 16,0-1 1-16,0 0-1 15,0 0-4-15,0 0-5 0,-6 0-12 16,-15-22-29-16,9 2-57 16,0 0-231-16</inkml:trace>
  <inkml:trace contextRef="#ctx0" brushRef="#br0" timeOffset="136463.849">15246 9302 1195 0,'-9'0'1329'0,"9"0"-612"16,0 0-629-1,0 0-37-15,0 0 11 16,0 17 18-16,0 11-34 0,15 6-10 16,3 8-13-1,9 8-3-15,0 5-5 0,-2 4-5 16,8-4-2-16,-6 2-1 16,-3-14 0-16,3-1-3 15,-9-14 4-15,9-10-1 16,-5-12-5-16,-4-6 5 15,6 0 5-15,3-32 0 16,3-19-1-16,12-12-7 16,-2-6-4-16,-1 2 0 15,-9 3-4-15,-3 6-4 16,0 6-8-16,-8 7-9 0,-1 11-24 16,-9 9-64-1,-9 13-298-15</inkml:trace>
  <inkml:trace contextRef="#ctx0" brushRef="#br0" timeOffset="139148.643">19130 7155 1215 0,'0'-5'164'15,"0"-5"1605"-15,0 2-1601 0,3 0-88 16,-3-3-14-16,0 5-7 16,0 5-17-16,0 1-14 15,0 0-11-15,0 0-4 16,0 0-4-16,9 0-4 16,-3 23-5-16,3 18 7 15,10 20 1-15,-7 21 1 16,9 23-2-16,-6 13-1 15,3 13-1-15,-3 10-1 16,6 31 0-16,0 28-2 16,6-22 1-16,-14-23-1 15,-4-26 1-15,9-35-3 16,-9 5 3-16,6 12-1 0,-3-12 0 16,-6-2 0-16,3-17 2 15,-3-5-2 1,0-11 0-16,-3-8 0 0,3-12 1 15,6-15-1-15,-12-11 0 16,6-5 0-16,-6-8-1 16,0-5 3-16,6 0-4 15,-6 0 6-15,0 0-1 16,0 0 1-16,0 0-1 16,0 0-2-16,0 0-2 15,0 0 1-15,0 0-2 16,0 0-4-16,0-4-9 15,0-7-13-15,0 5-23 16,-30 6-70-16,6 0-242 16,0 0-2132-16</inkml:trace>
  <inkml:trace contextRef="#ctx0" brushRef="#br0" timeOffset="139535.419">19176 9160 1789 0,'-9'0'311'16,"9"-3"769"-16,0 0-935 15,0 3-75-15,0 0-19 16,0 0 9-16,0 0-26 16,0 0-15-16,0 6 8 0,9 11 2 15,9 9-6 1,3 5-9-16,-3 5-1 0,6 8-3 15,12-3-3-15,-15-2-3 16,10-1-1-16,-4-9-2 16,-3-5 2-16,-3-7-2 15,-6 2 1-15,9-12-2 16,-6-3 5-16,-6-2-3 16,1-2 2-16,8 0 2 15,0-2 6-15,3-31-1 16,3-13-1-16,12-10-8 15,-12-8-2-15,4 1-5 16,-13 6-9-16,9 6-12 0,-6 13-19 16,-12 12-96-16,0 3-839 0</inkml:trace>
  <inkml:trace contextRef="#ctx0" brushRef="#br0" timeOffset="145465.274">22480 7196 1047 0,'0'0'469'0,"0"0"968"16,0 0-1193-16,0 0-140 16,0 0-27-16,0 0-22 0,0 0-9 15,0 0-18 1,0 0-5-16,0 0-1 0,0 0 0 15,0 0-7-15,0 3-8 16,0 17 0-16,0 9 1 16,0 13 2-16,0 16-2 15,0 16 4-15,6 10-3 16,10 10 0-16,-10 15-3 16,6 6 2-16,0 12-1 15,-3-2-2-15,-3 13 1 16,-6-3-1-16,0-5 0 15,0-8-2-15,0-8 0 16,0-12 0-16,0-4 2 16,0-11-3-16,0-2-2 15,-6-10 5-15,6-2-5 0,-9-11 3 16,0-9-1-16,6-16 0 16,-3-4-1-16,0-12-1 15,6-7 0-15,0-4 0 16,0-5 3-16,0-2 1 15,0 0-2-15,0 2 1 16,0-1-1-16,0 4 2 16,0-8-4-16,0 3 2 15,0-3 1-15,0 0-1 16,0 0 2-16,0 0-1 16,0 0 2-16,0 0-1 15,-6-11-1-15,-6-4-3 0,2-12-6 16,-5 1 2-16,-3-4-1 15,3-2-1-15,0-4-3 16,-6-7 2-16,0 1 0 16,3-3 2-16,3 7 3 15,6 5 2-15,-10 7 0 16,16 6 2-16,-3 9 2 16,0 1-3-16,6 4 3 15,0 4-4-15,0 2 3 16,0 0-1-16,0 0-2 15,-6 0 3-15,6 0-3 16,0 0 0-16,0 2-4 16,0 22 4-16,0 8 0 15,18 9 0-15,4 3 3 0,-13 5-3 16,12 4 2-16,0-6 0 16,-3 5 2-16,3-4-1 15,-3-10 0-15,-6-9-2 16,0-5 2-16,3-10-3 15,-9-5 1-15,-2-6 1 16,14-3 0-16,-12 0 2 16,12-3 10-16,0-25-3 15,9-14-6-15,6-5-5 16,-3-9-6-16,4-1-13 16,14-21-15-16,-15 20-33 15,-3 5-200-15</inkml:trace>
  <inkml:trace contextRef="#ctx0" brushRef="#br0" timeOffset="157780.362">25550 7134 1727 0,'0'0'207'16,"0"0"566"-16,0 0-352 15,0 0-295-15,0 0-47 16,0 0-17-16,0 0-17 15,0 0-19-15,0 0-13 16,0 0-5-16,0 21 5 16,0 9 8-16,0 10 1 15,0 19 5-15,0 15-8 16,15 11-4-16,-9 2-2 16,3 6-3-16,9 7 0 15,-3 6 1-15,0 5-4 0,-3-3 0 16,4 5-2-16,-4 2 0 15,-6 2-1-15,3-3 1 16,-3 0-2-16,-6-11 1 16,6-3 1-16,-3-8-5 15,3 0 2-15,6-5-1 16,-6-2 2-16,0-3-3 16,-3-9 2-16,6 4-2 15,-9-10 6-15,0-6-6 16,0-2 3-16,6-10 1 15,0-7-1-15,-6-5 1 16,6-11-2-16,3-5-1 16,-3 0 2-16,-6-1-3 15,6 1 4-15,-6 2-1 16,0 1 0-16,0-1 0 0,6 0 1 16,-6-7 0-16,0-3-4 15,0-7 1-15,0 1 1 16,0-7-2-16,0 0 2 15,0 0 0-15,0 0 0 16,0 0 1-16,0 0-3 16,0-13 0-16,0-10-3 15,-12-3 0-15,-3-6-2 16,-3 0 0-16,6-7-1 16,-18 5-1-16,15-5-1 15,-6-4 1-15,-4 1 1 16,1 1 3-16,9 3 2 15,-3 9 1-15,3 10 0 0,0 0 0 16,15 10 3-16,0 6 1 16,0-2-2-16,0 5 0 15,0 0-2-15,0 0 1 16,0 0-1-16,0 0 0 16,0 5-1-16,0 19 1 15,0 16 3-15,21 7 0 16,0 10-1-16,-6 2 2 15,0-8-2-15,13 2 3 16,-10-12-2-16,-3-9-3 16,-3-6 3-16,-3-5-1 15,3-10 2-15,-6 1-4 0,0-9 2 16,-3-3-2 0,6 0 3-16,3 0 6 0,3 0-4 15,3-29 2-15,16-15-1 16,5-14-1-16,0-10-5 15,-6-5-5-15,6-6-6 16,-8-16-14-16,-4 15-34 16,-24 7-215-16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0" max="32767" units="cm"/>
          <inkml:channel name="Y" type="integer" min="0" max="32767" units="cm"/>
          <inkml:channel name="F" type="integer" min="0" max="4095" units="deg"/>
          <inkml:channel name="T" type="integer" min="0" max="2.14748E+0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8-01T11:02:15.9410000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6013 5886 2092 0,'-9'0'184'16,"6"0"-110"-16,3 0 516 16,-6 5-329-16,-3 1-154 15,9-4-46-15,0 1-16 16,0 0-5-16,0-3-9 16,0 3-8-16,0 1 0 15,0-2 3-15,0 3 1 16,0-5-6-16,0 5-6 15,0-5-2-15,0 1-2 16,0-1 0-16,0 0-1 16,9 3-4-16,-3-3-2 15,-3 0-1-15,18 4-2 0,1 2 5 16,17-4 9-16,3 8-1 16,24-8-2-16,16-2-4 15,15 0 1-15,14 0 1 16,13 0-3-16,9-14 1 15,12 1 0-15,-16 2-5 16,-5 2-1-16,-6 6 0 16,-19 0-2-16,4 1 0 15,-18-4 0-15,-16 1 1 16,-9-2-1-16,-8 1 3 16,-7 0 1-16,-18 0 3 15,-3-3 1-15,-3 7-2 16,-9-1-2-16,-5 3 0 0,-4 0-2 15,-3 0-2 1,0 0 0-16,0 0-10 0,0 0-15 16,0-3-24-16,0 0-68 15,0-5-562-15</inkml:trace>
  <inkml:trace contextRef="#ctx0" brushRef="#br0" timeOffset="1103.558">9539 5672 2565 0,'0'1'550'0,"0"-1"-363"16,0 0-62-16,0 0-36 15,0 0-20-15,0 0-41 16,27 0-18-16,0-1 10 16,15-11 4-16,13-9-5 15,2 3-12-15,-3 4-7 16,-3 0 0-16,-5 8-4 15,-10 6-15-15,-15 0-21 16,-6 0-49-16,-15 18-117 0,0 4-582 0</inkml:trace>
  <inkml:trace contextRef="#ctx0" brushRef="#br0" timeOffset="1358.58">9527 5985 3083 0,'0'0'232'0,"0"0"-130"16,0 0-31-16,0 0 1 0,18 0-49 15,9 0 0 1,12 0-7-16,6 0 3 0,16 0-6 15,5 0-13-15,10-13-5 16,20-5-51-16,-11 2-94 16,-16 2-871-16</inkml:trace>
  <inkml:trace contextRef="#ctx0" brushRef="#br0" timeOffset="4277.81">10990 5347 842 0,'0'0'488'16,"0"0"-331"-16,0 0-86 15,0 0 76-15,0 0 78 16,0 0 49-16,0 0-2 16,0 0 93-16,0 0-115 15,0 0-111-15,0 0-45 16,0 0-20-16,0 0-20 15,0 0-14-15,0 0-10 16,6 0-21-16,0 0-4 16,16 0 9-16,-7 0 1 15,15 0-11-15,-3 0-4 0,3 0-6 16,15 11 3-16,4 24-1 16,-16 7 1-16,24 11 2 15,-11 7 1-15,-1 5 1 16,-6 0-1-16,-6 4-3 15,-21-2 3-15,-3 0 1 16,-9 2 4-16,0-11-5 16,-6 0 3-16,-9-14-3 15,-18 0 5-15,-3-14 3 16,0-10-3-16,2-2 1 16,-5-16-3-16,-12-2 3 15,12 0-1-15,-7-32 1 16,1-15 4-16,3-14-3 0,6-15 0 15,2-13-6-15,10-4 5 16,9 6-6-16,15 10-8 16,0 2-4-16,9 13 1 15,21 9-9-15,31 12-36 16,-10 12-90-16,-3 11-530 0</inkml:trace>
  <inkml:trace contextRef="#ctx0" brushRef="#br0" timeOffset="21656.828">16191 2656 534 0,'0'0'826'16,"0"0"-215"-16,0 0-163 16,0 0-37-16,0 0-174 15,0 0-103-15,0 0-61 16,0 0-23-16,0 0-6 16,0 0-12-16,0 0 3 0,0 4-8 15,9-4-1 1,18 0 2-16,21 0-2 0,16 0-1 15,14 0 0-15,19-10-14 16,5-10-6-16,16 4-5 16,-6-6-16-16,-1 6-21 15,-8 3-10-15,-7-1-60 16,4-1-82-16,-28-3-299 16,-20 6-1921-16</inkml:trace>
  <inkml:trace contextRef="#ctx0" brushRef="#br0" timeOffset="21995.51">17105 2309 3056 0,'0'0'220'16,"0"0"-180"-16,15 0-32 15,9 0 28-15,16 0-7 16,5 0-4-16,0 0-15 16,3 0 1-16,-8 0-6 15,-7 0 7-15,0 15-12 16,-6-8 7-16,-12 3-7 16,-9 1 0-16,-6-1 1 15,0 1-1-15,0 9 14 0,-6 12 11 16,-18 13 10-16,-3 1-13 15,-12 8-16-15,-3 4-6 16,-22 23-24-16,19-13-82 16,0-16-479-16</inkml:trace>
  <inkml:trace contextRef="#ctx0" brushRef="#br0" timeOffset="23417.577">18759 2019 1010 0,'0'-9'2157'0,"0"0"-1998"16,0 1-68-16,-15 5-41 16,12 3-14-16,-6 0-18 15,-6 0-18-15,6 31-5 16,-18 14 1-16,-1 14 4 15,-2 1 0-15,0 1 0 16,15-2-1-16,0-12-5 16,3-8-6-16,12-13-20 15,0-14-10-15,0-10-32 16,0-2-30-16,6-8 40 0,21-24 43 16,-12-9-7-1,12-6 28-15,-6 12 9 0,-6 5 25 16,-2 10 13-16,-7 14-20 15,6 6-21-15,3 0-6 16,3 8 0-16,0 17 6 16,15-6-6-16,-6-6 1 15,1-7-1-15,5-6-8 16,-3-4-21-16,-3-29-87 16,3-29-295-16,-9 5-224 15,0 4-89-15</inkml:trace>
  <inkml:trace contextRef="#ctx0" brushRef="#br0" timeOffset="23537.341">19001 2005 729 0,'0'0'706'0,"0"0"-267"16,0 0-298-16,0 2-108 0,0 18 162 16,0 1-21-16,6 5-67 15,3-2-31-15,15-1-35 16,-6-8-41-16,21-4-41 16,-12-7-151-16,6-4-524 0</inkml:trace>
  <inkml:trace contextRef="#ctx0" brushRef="#br0" timeOffset="24240.592">19326 1896 810 0,'-21'-5'2101'16,"9"-1"-1928"-16,-3 2-126 16,3 4 7-16,0 0-15 15,0 0-20-15,-6 4-11 16,15 12-8-16,-3 5 7 16,0 0-6-16,0-4 0 15,6 1 0-15,-9-10 4 16,9-1-4-16,0-7 0 15,0 6 4-15,0-6 23 16,0 0 26-16,0 0 6 0,0 0-10 16,-6 0-22-16,0 0-9 15,0-6-9-15,-3-1-6 16,6 2-1-16,-4-1 1 16,-2 3-4-16,-6 0 0 15,12 3 1-15,-9 0 2 16,0 0-3-16,3 6-1 15,-3 18-3-15,3 4 4 16,6 8-4-16,3 1 4 16,0 2-10-16,3 1 4 15,24-7-2-15,3-9 0 16,13-14 2-16,-4-10 6 16,3 0 0-16,0-34 0 0,-2-22-5 15,-7-11-37 1,-9-17-5-16,-18-8-6 0,-6-5 8 15,-6 1-3-15,-33 3 48 16,-4 1 2-16,-5 13 28 16,3 15 45-16,12 17 6 15,9 18-31-15,8 21-12 16,10 8-24-16,6 6-14 16,0 49-1-16,0 26 1 15,25 23 0-15,2 10 0 16,3 3 0-16,18-11-6 15,-9-19-21-15,7-20-1 16,5-18-26-16,6-28-42 16,-2-15-207-16,-10-6-1048 0</inkml:trace>
  <inkml:trace contextRef="#ctx0" brushRef="#br0" timeOffset="24640.277">19683 1785 3009 0,'-18'-4'238'0,"-1"4"-129"16,10 0-37-16,-12 0-17 16,3 0-30-16,3 25-15 15,6 9-4-15,-9 11-2 16,15-4 2-16,3 2-5 16,0-5-1-16,0-8 0 15,3-7-5-15,21-15-2 0,0-8-6 16,-3 0 11-1,0-35-3-15,7-26 5 0,-7-18-22 16,-9-12-22-16,-12-14 20 16,0 0-10-16,-3-4 24 15,-36 9 10-15,5 13 44 16,-5 17 25-16,21 28-15 16,0 20-12-16,15 18-12 15,3 4-25-15,0 32-5 16,3 39-3-16,33 31 3 15,3 24 0-15,4 12 0 16,11-10 0-16,6-10-4 16,4-22-5-16,26-28-29 0,-17-27-65 15,-7-25-166-15</inkml:trace>
  <inkml:trace contextRef="#ctx0" brushRef="#br0" timeOffset="25541.943">21376 1582 2213 0,'0'-5'261'16,"0"-4"-72"-16,0 1 97 16,0-4-84-16,0 4-89 15,0 2-34-15,0-6-22 16,0 5-4-16,0 1-8 15,-9 4-18-15,3 2-10 16,-6 0-12-16,-6 0-5 16,-10 2-7-16,1 18 6 15,9 11 1-15,6-3-3 16,0 2-8-16,12 2-13 16,12-2-13-16,18-2 3 0,9-1 9 15,13-4 11 1,2 6 0-16,-9-5 5 0,-11-1 1 15,-10-3 7-15,-12-5-12 16,-12 1 0-16,0-2-8 16,-12 4 18-1,-28-2 3-15,-5 3 5 0,0-7-5 16,3-4-26-16,11-8-31 16,13-12-193-16,6-15-1083 0</inkml:trace>
  <inkml:trace contextRef="#ctx0" brushRef="#br0" timeOffset="26290.255">21708 1629 3009 0,'0'0'212'16,"0"0"-157"-16,0 6-40 15,0 12 22-15,3-1-7 16,3 10-9-16,3-4-9 15,3 0-9-15,3-2-3 16,3-5-8-16,-6-9-21 16,6 2-15-16,3-9-10 15,1 0 25-15,-4-16 28 16,-3-15-35-16,-3 2-10 0,-9 0 35 16,-3 6 11-1,0 11 46-15,0 6 16 0,0 3-5 16,0 3-32-16,0 0-25 15,0 0-6-15,15 18 6 16,0 5 0-16,-3 1 1 16,6-1-1-16,-3-11 0 15,0-6-10-15,4-6-6 16,-4 0-9-16,0-15 25 16,-3-23 5-16,3-6-5 15,-9-15 0-15,-6-3 9 16,0-2-3-16,0-3 17 15,-6 0 18-15,-12 2-4 16,3 8 3-16,-3 6-15 16,3 17-4-16,5 13 3 15,7 11-4-15,3 10-20 0,0 0-15 16,0 31 0-16,0 12 11 16,0 25 4-16,0 7 3 15,3 11 0-15,22-5 2 16,-7-4 0-16,0-16-4 15,3-20 2-15,-15-12-2 16,9-12-1-16,-15-13 4 16,6-4 7-16,0 0 23 15,-3-24 0-15,3-11-21 16,12-11-10-16,0 1-3 16,1-2 0-16,2 9-3 0,6 11 2 15,3 7-7-15,3 18-2 16,0 2-6-16,1 2-9 15,-4 29 6-15,-9 3 6 16,-9 6 4-16,-12-1 1 16,0 0 0-1,-12-5-1-15,-36-1 8 0,-1-7 1 16,-20-15-19-16,-7-11-36 16,19 0-84-16,24 0-792 0</inkml:trace>
  <inkml:trace contextRef="#ctx0" brushRef="#br0" timeOffset="27113.185">19888 2943 2856 0,'-6'-6'420'15,"-3"3"-321"-15,3 3-62 16,-9 0-30-16,-3 0 2 16,2 6-9-16,-5 23 1 15,-3 8-1-15,12 0 1 0,0 0 0 16,6-3-1-16,6-6 0 15,0-1-19-15,6-4 4 16,18-2 13-16,9-1 1 16,7-7 2-16,-4 0 5 15,-3-4-6-15,0-3 5 16,-12 0-1-16,-9 7-4 16,-6-8 0-16,-6 1-9 15,0 9 8-15,0-2-6 16,-18 8 7-16,-9 5 10 15,-3 0-5-15,0-5-5 16,0-6-17-16,-10-15-36 16,7-3-83-16,15-24-416 0</inkml:trace>
  <inkml:trace contextRef="#ctx0" brushRef="#br0" timeOffset="27381.628">19972 2516 3157 0,'0'0'189'16,"0"0"-127"-16,0 0-43 16,0 15-15-16,9 19 5 15,7 23 19-15,2 9 5 16,0 14-3-16,9 2-12 15,-15-5-6-15,12-2-7 0,0-8-4 16,-12-8-1-16,0-9-14 16,-6-13-27-1,-6-19-51-15,6-12-102 16,-6-6-1118-16</inkml:trace>
  <inkml:trace contextRef="#ctx0" brushRef="#br0" timeOffset="27629.773">20178 2370 3071 0,'0'0'217'16,"0"0"-161"-16,0 27-47 15,9 16 52-15,15 19-3 16,9 12-12-16,-6 12-15 15,6 6-8-15,1 1-14 16,2-6-3-16,-6-8-6 16,-3-7-1-16,-3-9-28 15,3-13-61-15,-11-27-108 0</inkml:trace>
  <inkml:trace contextRef="#ctx0" brushRef="#br0" timeOffset="28545.168">22070 2446 1031 0,'-6'-15'2012'0,"6"3"-1868"0,-6 1-15 16,6 0-30-16,-6 5-16 15,-3 0-40-15,6 6-18 16,-12 0-18-16,6 0 2 16,0 0-9-16,-16 8-3 15,10 16 2-15,-6 8 1 16,15 6 0-16,0 4-10 16,6-6-3-16,6 7-9 15,21-7 7-15,19 2-10 16,5-4 9-16,0-2-2 15,1-6 6-15,-10-3 7 16,-12-8-5-16,-9 0 4 16,-15-9-1-16,-6-4 6 15,0 1 1-15,-18 0 3 0,-30 3-3 16,-10-3-14-16,1-3-1 16,-27 0-2-16,23 0-72 15,13-3-278-15</inkml:trace>
  <inkml:trace contextRef="#ctx0" brushRef="#br0" timeOffset="29173.573">22233 2393 2970 0,'0'0'241'16,"15"0"-150"-16,3 0-69 15,9 0 1-15,4 4-8 16,8 22-4-16,3 6-6 16,-6 10 0-16,-3-5 3 15,-5 5-8-15,-16-3 0 0,-6-10 3 16,-6-2-2-16,0-11 6 15,0-2-1-15,0-14 2 16,-6 0 5-16,-6 0-11 16,-10-35-2-16,4-9-19 15,3-15-10-15,9-2-18 16,6-1 3-16,0-8-28 16,21 24-289-16,-3 5-1608 0</inkml:trace>
  <inkml:trace contextRef="#ctx0" brushRef="#br0" timeOffset="29747.66">22565 1917 2059 0,'0'0'894'0,"0"0"-634"0,0 0-138 15,0 0-61 1,0 0-44-16,0 29-11 0,27 11 36 16,6 22 12-16,-2 8 5 15,8 6-25-15,-3 3-14 16,-3 0-8-16,3-6-7 15,-2 0-2-15,-13-8-3 16,-6-6 0-16,6-10-30 16,-3-4-41-16,-12-13-66 15,3-19-751-15</inkml:trace>
  <inkml:trace contextRef="#ctx0" brushRef="#br0" timeOffset="30303.391">23658 2513 2830 0,'0'0'445'16,"0"3"-336"-16,0 0-32 15,0 7-44-15,0 0-10 16,0 11-15-16,0 8-8 16,0 6 0-16,-7 22-34 15,-14-14-60-15,9-7-473 0</inkml:trace>
  <inkml:trace contextRef="#ctx0" brushRef="#br0" timeOffset="30655.821">24005 2305 2367 0,'12'0'689'0,"0"-8"-614"16,9-21-75-16,3-13-21 16,3-19-181-16,-18-6-379 15,0 8-1001-15,-9 10 1582 16,0 34 465-16,-12 0 801 16,-6 9-782-16,-9 4-313 15,0 2-54-15,3 0-45 16,3 23-37-16,8 18-15 15,7 11-5-15,6 5 8 16,0-3-7-16,6-1 6 0,22-14-12 16,8-16-1-16,12-12 5 15,3-11-14-15,28-32-24 16,-10-17-129-16,-8-10-1244 0</inkml:trace>
  <inkml:trace contextRef="#ctx0" brushRef="#br0" timeOffset="30843.145">24361 1597 2779 0,'0'0'612'16,"0"21"-561"-16,0 11-39 0,0 18 30 16,6 17 17-1,27 8-32-15,0 9-10 0,3-5-12 16,-2-12-5-16,-4-9-3 15,-6-9-49-15,-6-14-78 16,-18-17-381-16</inkml:trace>
  <inkml:trace contextRef="#ctx0" brushRef="#br0" timeOffset="31130.235">24497 1917 2266 0,'36'-6'208'0,"0"0"-155"16,9 0-28-16,7 3-25 16,-7 3-20-16,-15-3-69 0,3 3 89 15,-9 0 3-15,-21 0 190 16,-3 0 224-16,0 0-210 16,0 0-77-16,-3 6-64 15,-21 21-28-15,9 7 7 16,-6 11-3-16,9 1-13 15,6 1-9-15,6-6-11 16,0-13-6-16,12-10-3 16,24-15 0-16,55-24-3 15,-16-25-46-15,1-12-256 0</inkml:trace>
  <inkml:trace contextRef="#ctx0" brushRef="#br0" timeOffset="31751.66">20944 2268 2796 0,'-9'3'302'0,"9"3"-167"16,-9 7-98-16,3 8-28 16,-15 12-2-16,-18 25-7 15,9-5-91-15,2-10-457 0</inkml:trace>
  <inkml:trace contextRef="#ctx0" brushRef="#br0" timeOffset="32277.914">22822 1529 3236 0,'0'0'141'16,"0"5"-65"-16,12 1-59 15,-12 2-17-15,0 12-10 16,0 30-21-16,0-9-57 16,-22 0-269-16</inkml:trace>
  <inkml:trace contextRef="#ctx0" brushRef="#br0" timeOffset="32877.872">21536 3306 3121 0,'0'0'220'0,"0"9"-111"16,0 1-87-16,0 3-16 16,0 22-6-16,-12 18-13 15,0-1-64-15,-10-10-624 0</inkml:trace>
  <inkml:trace contextRef="#ctx0" brushRef="#br0" timeOffset="34304.325">7646 7678 1073 0,'-33'10'619'16,"-6"-2"-252"-16,-6 7-88 15,5-7-126-15,-11 8-92 16,-3-6-35-16,5 2-11 16,-20 7 13-16,15-11 12 15,-16 6 38-15,10-8 19 0,-7 4-38 16,1-2-59-16,3-1-67 16,-7-1-87-16,4-1-19 15,8 1-75-15,16 0-660 0</inkml:trace>
  <inkml:trace contextRef="#ctx0" brushRef="#br0" timeOffset="34677.969">6336 7887 2085 0,'-12'0'432'16,"6"0"-302"-16,-9 0 64 0,15 0 62 15,-3 0-134 1,3 0-78-16,0 0-20 0,0 0 7 16,0 0 20-16,0 0 2 15,0 0 2-15,0 0-9 16,0 0-9-16,3 0-14 16,6 0-10-16,12 0-11 15,10 0 5-15,8 0 9 16,27 0 3-16,19 0-3 15,11 0 0-15,22 0-6 16,6 0 1-16,5 0-2 16,-8-19-2-16,0 3-7 0,-18-6 2 15,-10 0-2-15,-23 2-11 16,-16 8-2-16,-24 4-15 16,-18 3-27-16,-12 5-15 15,0 0-31-15,-12 0-213 0</inkml:trace>
  <inkml:trace contextRef="#ctx0" brushRef="#br0" timeOffset="35159.221">6644 8193 3335 0,'0'0'170'15,"0"0"-80"-15,0 0-51 0,27 0-5 16,19 0-12-16,17-13-8 15,22-12 0-15,26-3 0 16,-2 2-3-16,18-5-5 16,-19 9-4-16,-11 4-2 15,-13 1-2-15,-11 7-11 16,-28 4-8-16,-18-2-30 16,-21 2-66-16,-6 3-253 0</inkml:trace>
  <inkml:trace contextRef="#ctx0" brushRef="#br0" timeOffset="41073.416">26105 6967 2667 0,'0'0'636'0,"0"0"-561"16,0 0 11-16,0 0-41 16,0 0-9-16,0 0-23 15,12 0 1-15,0 0 9 16,3 0 6-16,-5 0-1 0,5-2-3 16,6-7-3-16,-9-3-5 15,9-9-5-15,3-2-2 16,-3-3-5-16,3-3-3 15,4-3 0-15,-10-4 1 16,3-1-3-16,-3-10 0 16,-6-4 4-16,-3-3-2 15,-3 1 0-15,-6-12 1 16,0-2-1-16,0 0 0 16,-6-12 2-16,-6-7-4 15,-12-4 0-15,-9-6 2 16,11-10-2-16,-14 4-1 15,0-3-2-15,-9 5 3 0,-1-6 1 16,-8 4 2-16,9-7 0 16,-6-2 3-16,-4-3-2 15,13 2-3-15,-9 1 3 16,-7 1-4-16,1 1 0 16,0 7 0-16,-4-1 0 15,-2 7 2-15,3 3-2 16,2 7 0-16,16 10 0 15,-6 9 1-15,5 11 1 16,4 3-2-16,-3 13 1 16,6-1-1-16,2 9 1 15,-5 2-1-15,12 3 0 16,-3 7 0-16,9 0 1 0,-3 3-1 16,-1 6 1-16,16-5-1 15,-15 5 0-15,15 2 0 16,-3 0 0-16,3 0 3 15,-3 3-3-15,-3 0 0 16,12-6 0-16,-12 4 1 16,0-1-1-16,6-3 0 15,3 1 0-15,-15-6 0 16,8 1 0-16,-8-4 0 16,0-1 1-16,3 0-1 15,0-1 0-15,-3-2 0 16,3 3 0-16,6 8 2 15,6-3-2-15,-3 11 0 0,3 1 0 16,6 2 0 0,-9 2 0-16,9 0-1 0,0 0 1 15,0 0 0-15,0 0 2 16,0 0-2-16,0 0 0 16,0 0 0-16,0 0 0 15,0-4 3-15,0 4-2 16,0-1-1-16,-4-6 3 15,-2-5-3-15,0 0 0 16,0 1 0-16,-9-1 0 16,9 0 0-16,-9-5 1 15,3 5-1-15,0-5 1 16,0-4-1-16,-3 7 1 16,6-4-1-16,0 9 0 0,3 1 3 15,0 2-3-15,6 6 0 16,0 0 0-16,0 0 0 15,0 0 0-15,0 0-2 16,0 0 1-16,0 0 1 16,0 0 0-16,0 0-1 15,0 0 1-15,0 0 0 16,0 0 0-16,0 0 0 16,0 0 0-16,0 0 4 15,0 0-4-15,-9 0 1 16,3-6-1-16,6 0 0 15,-6-1 0-15,0 1 0 16,-1-5 1-16,-2 6-1 0,9-5 1 16,-12-1-1-16,6 6 0 15,-6-1 1-15,12 0-1 16,-6-3 0-16,0 9 0 16,6-4-1-16,0 4 1 15,0 0-1-15,0 0 1 16,0 0-5-16,0 0 1 15,0 13 1-15,0 13 3 16,0 7 0-16,0 7-1 16,0 13 1-16,0 0 0 15,0 4-1-15,0-7 1 16,0 4-2-16,0-10 2 16,0-9-1-16,0-6 1 15,0-9-2-15,0-8 2 16,0-4-1-16,0-4 1 0,0-4 0 15,0 0 0-15,0 0 0 16,0 0 2-16,0 0 2 16,0-4-3-16,0-22-1 15,0-5-5-15,0-11-1 16,0-7 0-16,0-8 0 16,-6 2 6-16,-6 2-4 15,9-2 4-15,3 5-1 16,-6 3-1-16,6 13-1 15,0 0 0-15,0 12-3 0,0 6 3 16,0 2-5 0,6 6 4-16,15 4 4 0,-9 1 0 15,18 3 0-15,-2 0 0 16,17 0-3-16,6 7 3 16,3 1-3-16,10 0-17 15,8-8-17-15,-11 0-98 16,-31-14-658-16</inkml:trace>
  <inkml:trace contextRef="#ctx0" brushRef="#br0" timeOffset="48220.234">4746 5095 463 0,'-9'0'2766'16,"9"0"-2618"-16,-6 0-80 16,6 0-45-16,0 8-8 15,0 7-6-15,0 11-9 16,-6 19 1-16,6 3 2 16,-9 21 4-16,9 1 15 15,0 6-6-15,0-6 2 16,0 1-6-16,15-8-7 15,3-10-4-15,18-9-1 16,-15-12 0-16,12-9-9 16,10-17 3-16,-10-6-3 0,6 0 9 15,-15-20 0-15,3-12 4 16,-18-4-3-16,-9 5-1 16,0 2 0-16,-21 4 0 15,-27 18-3-15,-3 7 3 16,-10 2-26-16,1 35-27 15,24 29-22-15,12-11-124 16,24-10-1440-16</inkml:trace>
  <inkml:trace contextRef="#ctx0" brushRef="#br0" timeOffset="49335.63">4701 6965 2836 0,'0'0'270'0,"-13"-4"-149"16,13 4-33-16,0 0-5 0,0 0-45 15,0 0-22-15,0 0-4 16,0 25-12-16,-3 12 12 16,-3 17 12-16,6 13 13 15,0 12-18-15,0 5 4 16,0 1-7-16,6-12-4 15,22-6-4-15,5-11-8 16,6-18 3-16,6-14-3 16,1-13-1-16,-1-11 1 15,0 0 2-15,-6-15-2 16,-5-14 2-16,-25 0-1 0,-9 0 1 16,0 2-2-16,-3 11-1 15,-31 6 1-15,-20 10 0 16,6 0-6-16,-22 24-27 15,22 14-55-15,6-9-311 0</inkml:trace>
  <inkml:trace contextRef="#ctx0" brushRef="#br0" timeOffset="53413.976">5902 9646 3123 0,'0'0'228'0,"0"0"-105"15,0 0-44-15,6 0-19 16,0 0-21-16,9 0-25 0,12 0-1 15,3-7-4-15,22-6 0 16,14 0-2-16,15-1-2 16,10-1-1-16,6 0-4 15,-1 6-5-15,-5 1-14 16,26 5-50-16,-41-3-100 16,-16 6-808-16</inkml:trace>
  <inkml:trace contextRef="#ctx0" brushRef="#br0" timeOffset="54608.206">5944 11811 2875 0,'0'0'343'0,"12"0"-197"16,-6 0-56-16,0 0-14 16,3 0-18-16,18 0-31 15,7-3-5-15,14-11-4 16,3-1-8-16,13-6-10 15,11-2-1-15,13 5-29 16,23-8-62-16,-14 6-133 16,-19 4-1817-16</inkml:trace>
  <inkml:trace contextRef="#ctx0" brushRef="#br0" timeOffset="55979.116">6086 13693 3143 0,'0'0'264'16,"0"0"-187"-16,0 0-19 16,0 0 0-16,0 0-8 15,0 0-29-15,0 0-6 16,0 0-3-16,0 0-2 16,6 0-6-16,6 0-1 15,6 0 1-15,24-2 1 16,7-14-4-16,14 0-1 15,12-3-4-15,43 2-14 16,-27 0-51-16,-16 2-192 0</inkml:trace>
  <inkml:trace contextRef="#ctx0" brushRef="#br0" timeOffset="82467.315">10861 13985 1963 0,'0'-1'425'16,"0"1"-208"-16,0-5 39 15,0 5-76-15,0-2-113 16,0 2-67-16,0 0 0 15,0 0-29-15,0 0 5 16,0 0 24-16,0 0 1 16,0 0 15-16,0 0 23 15,0 0 6-15,0 0 6 16,0 0-7-16,0 0-1 16,-6-4 1-16,6 2-18 15,-7-7-13-15,1 3-1 16,-9 3-1-16,9 1-3 0,-6-1 2 15,-9 3-9-15,-3 0 5 16,-9 0-6-16,6 3-1 16,-7 17 1-16,10 9-1 15,0 1-4-15,15-2 4 16,3 3-3-16,6-11-7 16,0 1-5-16,6-8 5 15,15-7-2-15,9-6 4 16,4 0 9-16,-1-19 33 15,6-15-21-15,-9-5-12 16,-3-14-9-16,-6-3-30 16,-8-3 3-16,-10-3 5 15,-3-1 18-15,0-8 13 0,0 10 1 16,0 2 17-16,-9 15 30 16,2 14-8-16,1 17-11 15,-9 9-21-15,15 4-8 16,0 12-12-16,0 32 11 15,-6 20 0-15,0 19 2 16,6 8 1-16,0 4-1 16,0-4 0-16,0-11 3 15,15-19-3-15,16-15 6 16,-4-16-7-16,-3-19 0 16,-3-5 0-16,0-6 0 15,6 0 9-15,-6-17 3 16,7-15-8-16,-7-10-4 15,-3 1-12-15,0-2 3 16,-9 1 3-16,-6 2 1 16,6 1-4-16,-9 10 9 0,0 9 0 15,0 2 9-15,0 9-9 16,0 1-2-16,0 8 1 16,0 0 1-16,-12 0-11 15,3 0-2-15,3 15 12 16,-3-2 1-16,9 9 0 15,0-2-9-15,0 4-4 16,15-7 13-16,6 4-5 16,3 2 3-16,6-9-8 0,7 5 10 15,-4-5 0 1,-12 0 1-16,3 0-1 0,-12 3-17 16,-12-7-8-16,0 8-10 15,-12 0 31-15,-21 4 3 16,-6-1-16-16,-13-10-36 15,19 0-114-15,9-11-291 0</inkml:trace>
  <inkml:trace contextRef="#ctx0" brushRef="#br0" timeOffset="82770.451">11404 13550 2830 0,'0'0'421'16,"0"0"-314"-16,0 0-45 15,0 0-21-15,0 25-15 16,0 20-5-16,0 13 11 15,0 7-1-15,0 3-7 16,0 1-13-16,9-10-7 16,-3-9-4-16,3-7 0 15,-9-17-19-15,3-16-26 16,6-8-56-16,-9-2-389 0</inkml:trace>
  <inkml:trace contextRef="#ctx0" brushRef="#br0" timeOffset="82909.523">11310 13904 3220 0,'0'0'184'0,"0"0"-117"15,3 0-31-15,40 0-15 16,2 0 0-16,39 0-21 16,1-15-27-16,-16-5-157 0</inkml:trace>
  <inkml:trace contextRef="#ctx0" brushRef="#br0" timeOffset="86359.209">7652 9537 2803 0,'0'0'348'15,"0"0"-244"-15,0 3-35 16,0-3-10-16,3 0-4 15,33 3-26-15,4-3-14 0,26 0 1 16,1 0 5 0,35 0-2-16,4 0-8 0,18 0 0 15,17 0-2-15,16-9-8 16,52-4 5-16,32-15-5 16,10-4-1-16,-55 3 0 15,-48 3 0-15,-70 12 0 16,-12 8-29-16,-14-4-10 15,-7 8 1-15,-18 2-28 16,-24 0-92-16,-3 0-895 0</inkml:trace>
  <inkml:trace contextRef="#ctx0" brushRef="#br0" timeOffset="88425.355">7803 11597 1275 0,'0'0'971'0,"0"0"-627"16,0 0-67-16,0 0-70 16,0 0-77-16,0 0-63 15,0 0-3-15,0 0-17 16,0 0 7-16,0 0-11 15,0 0-9-15,0 0-9 16,0 0-8-16,0 0-3 16,0 0-3-16,0 0-4 15,0 4 1-15,0-4 7 16,0 0-5-16,3 0 1 16,-3 0 0-16,15 0-6 0,-3 0 2 15,19 0 5-15,11 0 0 16,9 0 0-16,28 0-2 15,5-4 0-15,19-4-7 16,20 0 5-16,10-4-1 16,0-1-4-16,18 5-3 15,-3-2 0-15,0 2 4 16,-12 2-4-16,-7 4 0 16,-11-2 0-16,-27 4 0 15,-13 0 2-15,-24 0-2 16,-11-2 0-16,-10 2 1 15,-12-4-1-15,-15 4 2 16,0-3-1-16,-6 3-1 16,0 0 0-16,0 0 1 15,0 0 0-15,0-6-1 0,0 5-8 16,0-3-20-16,-12-8-40 16,-9 1-165-16,0 1-1771 0</inkml:trace>
  <inkml:trace contextRef="#ctx0" brushRef="#br0" timeOffset="119041.223">10275 9678 1000 0,'-18'0'1037'16,"3"0"-565"-16,-3 0-369 15,-15 12-101-15,11 4 12 16,-5 5 71-16,-6 9-38 16,6-2-24-16,6 2 13 15,9-4 11-15,3-5-13 0,9 0-24 16,0-4-9-16,27-8-2 16,15 0 2-16,12 2 58 15,7-5-18-15,-4 0 0 16,3-1-21-16,-8 7-19 15,-19-6 2-15,-18 3-3 16,-6-3-2-16,-9 8-5 16,-9 4 7-16,-27 8 54 15,-19 7-22-15,-5 6-32 16,0-8-24-16,-7-7-12 16,10-16-154-16,24-4-294 0</inkml:trace>
  <inkml:trace contextRef="#ctx0" brushRef="#br0" timeOffset="119523.536">10441 9705 1275 0,'0'0'1709'0,"0"0"-1432"15,0 0-177-15,15 0-65 16,12 0-24-16,0 0 5 16,4 12-1-16,8 4-15 15,-6 8 13-15,0 4-9 16,-9 2-3-16,4 0 2 16,-16 2-3-16,3-6-4 15,-9-9-3-15,-6 1 1 16,0-10-1-16,0-3-2 15,0-5 9-15,0 0 12 16,-6-6 5-16,-9-25-17 0,15-6-7 16,-6-10-11-1,6 2-20-15,0-1-10 0,21 2-69 16,3 9-186-16,9 13-1336 0</inkml:trace>
  <inkml:trace contextRef="#ctx0" brushRef="#br0" timeOffset="119951.616">11108 9621 1530 0,'-12'0'188'16,"-12"0"1264"-16,9 5-1337 15,-6 7-76-15,-1-2-9 16,10 10 3-16,0 7-23 0,-6 9-2 16,0 5-4-1,9 5 5-15,9-5 8 0,0-6-2 16,0 0-4-16,0-13-8 16,18-2-3-16,15-8-3 15,7-8-10-15,11-4-4 16,24-14-27-16,1-18-98 15,-25-3-929-15</inkml:trace>
  <inkml:trace contextRef="#ctx0" brushRef="#br0" timeOffset="120224.781">11395 9417 1544 0,'0'0'1755'16,"0"6"-1654"-16,0 14-71 16,6 13 12-16,12 13 14 15,15 13-21-15,0 8-21 16,4 4-8-16,5 8-6 15,-9 14-24-15,-9-17-73 0,-9-19-787 16</inkml:trace>
  <inkml:trace contextRef="#ctx0" brushRef="#br0" timeOffset="121053.892">10939 12022 1057 0,'0'0'2188'0,"0"0"-2015"0,-15 0-120 15,3 0-10-15,-12 0-19 16,0 0-23-16,-13 24-1 16,10 4 0-16,-3 7 0 15,0 1 0-15,15-4 0 16,0 4-7-16,15-17-2 16,0 2-7-16,15-3 0 15,9-6 12-15,15-3 4 16,3-2 3-16,16-2 7 15,-7-4-10-15,0 3 5 16,-11 2-5-16,-13-1-1 16,-12 7-11-16,-6-6-5 15,-9 6 9-15,0 5 0 0,-12 4 8 16,-21-1-1 0,-7 6-9-16,-2-5-13 0,0-15-19 15,9-6-43-15,15 0-139 0</inkml:trace>
  <inkml:trace contextRef="#ctx0" brushRef="#br0" timeOffset="121392.901">11162 11895 2256 0,'-3'0'342'0,"3"0"360"0,0 0-608 16,0 5-58-16,3 2-28 16,22 12 11-16,-1 7 3 15,3 6-9-15,0 6-1 16,-3-3-11-16,-3 3 0 16,-18-6-1-16,12-6 4 15,-15-8-2-15,0-7-2 16,0-7 0-16,0-4 1 15,0 0 13-15,-6-20-14 16,-3-16 0-16,6-11-15 16,3 4-3-16,0-7-20 15,0 12-24-15,3-8-37 16,34 13-172-16,-19 9-1593 0</inkml:trace>
  <inkml:trace contextRef="#ctx0" brushRef="#br0" timeOffset="121746.063">11700 11758 1982 0,'-19'18'1067'15,"-2"-4"-841"-15,-3 4-138 16,-3 5-23-16,15-1-16 16,-6 9-20-16,18 7-14 15,0 3-10-15,0-3-1 16,9 1 2-16,12-7-3 15,9-6-2-15,0-5 1 16,22-4-2-16,-10-11-19 16,30-6-16-16,-11 0-69 15,-19-23-209-15</inkml:trace>
  <inkml:trace contextRef="#ctx0" brushRef="#br0" timeOffset="122273.261">12189 11727 1300 0,'0'0'1939'0,"0"-6"-1733"15,12-6-150-15,9 0-28 16,0-5 5-16,3 8-15 16,0 3-11-16,-3 6-7 15,-6 0-4-15,0 0-8 16,1 23-13-16,-16 10 5 16,0 14 11-16,0 7 9 0,0 8 9 15,-31 6-8-15,16-13 10 16,6-8 0-16,3-15-3 15,6-9 13-15,0-7-4 16,0-14 4-16,27-2 6 16,19 0-2-16,14-12-15 15,61-46-10-15,-16 2-48 16,-11-3-139-16</inkml:trace>
  <inkml:trace contextRef="#ctx0" brushRef="#br0" timeOffset="136791.226">22728 11544 2952 0,'0'0'163'15,"0"0"-150"-15,0 0-13 16,0 0 76-16,12 0-23 0,12 0-31 16,12 0 2-16,19 0 6 15,14 10-1-15,13 5-6 16,23-2 2-16,46 8 2 16,39 3 38-16,76-3-7 15,21 2-17 1,-4-3-14-16,-20-5-5 0,-76-6-8 15,-36-1-2-15,-58-4-5 16,-11-2-5-16,-13 1 0 16,-2 0 2-16,-7 0-4 15,-30 3-1-15,-21-3-2 16,-9-3 3-16,0 0-9 16,-18 0-26-16,-3 0-89 15,-15-9-1149-15</inkml:trace>
  <inkml:trace contextRef="#ctx0" brushRef="#br0" timeOffset="141257.349">8129 11796 2621 0,'-39'0'232'0,"-15"0"-151"16,-10 0 74-16,-11-7 7 16,-1-20-87-16,-8-12-35 15,2-10-4-15,10-10 0 16,-10-8 13-16,13-10-19 15,3-2-12-15,20-5 4 16,13-6-3-16,21-14-10 16,12 5-5-16,27-6 5 15,27 6-5 1,28 2-4-16,24 9 0 0,5 12-7 0,31 2-4 16,0 15 8-16,0 13 3 15,15 8 0-15,0 21 0 16,-6 13 0-16,3 4 0 15,-10 37-3-15,-17 27-2 16,-6 20-11-16,-18 25 1 16,-28 13 2-16,-15 9 7 15,-32 10-8-15,-28-2-10 16,0-14 11-16,-58-5 12 16,-29-8 1-16,-43 4 8 15,-45-1-2-15,-52-20-3 16,-14-27 1-16,39-47 0 0,54-21-1 15,48-30 1-15,22-29 12 16,-1-25-1-16,16-27-15 16,30-86-32-16,27 28-13 15,6 19-395-15</inkml:trace>
  <inkml:trace contextRef="#ctx0" brushRef="#br0" timeOffset="178364.78">4375 15476 2422 0,'0'5'939'0,"6"-2"-867"0,21-3-65 16,9 0 0-16,24 0 16 15,1-15-11-15,20-2-12 16,4 0-6-16,23-7-38 16,-23 3-64-16,-16 7-295 0</inkml:trace>
  <inkml:trace contextRef="#ctx0" brushRef="#br0" timeOffset="178680.914">4833 15289 2910 0,'15'1'167'0,"4"4"-132"16,8-3-10-16,3 4 8 15,12 0-12-15,-3 6-9 16,-5-4 0-16,-4-2-3 16,-3 5 15-16,-18-1-6 15,0 2 3-15,-9 4 6 16,0 8 12-16,0 8 4 0,-30 9-27 16,-25 33-16-16,4-14-50 15,6-7-147-15</inkml:trace>
  <inkml:trace contextRef="#ctx0" brushRef="#br0" timeOffset="194530.33">16290 17147 3112 0,'0'0'216'0,"0"0"-153"15,0 0-35-15,27 0 18 16,4-6-7-16,2-1-21 16,21-5-3-16,6 4 2 15,1-4-1-15,20-3-5 16,4 2-1-16,-1-8-10 15,-2 3 7-15,-1 4-7 16,-11-4 0-16,-13 10-7 16,-9 1-2-16,-14 5-8 15,-7-2-23-15,-21 4-27 0,-6 0-60 16,0 0-506-16</inkml:trace>
  <inkml:trace contextRef="#ctx0" brushRef="#br0" timeOffset="194890.093">16305 17395 3137 0,'0'0'170'0,"0"0"-128"16,0 0 1-16,0 0 27 16,0 0-35-16,0 0-20 15,0 0-8-15,0 0 8 0,12 0 9 16,10 0-3-16,11 0-2 16,12 0 6-16,3-9-7 15,22-3-11-15,8-5 0 16,7 2 3-16,5-2-5 15,-5 3 1-15,-1-2-1 16,-5 5-3-16,-19-4-2 16,-3 7-6-16,-11-7-13 15,-25 1-41-15,-3 2-206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0" max="32767" units="cm"/>
          <inkml:channel name="Y" type="integer" min="0" max="32767" units="cm"/>
          <inkml:channel name="F" type="integer" min="0" max="4095" units="deg"/>
          <inkml:channel name="T" type="integer" min="0" max="2.14748E+0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8-01T11:36:10.0830000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6774 6584 2454 0,'0'0'367'15,"0"0"-203"-15,0 0-50 16,0 0-15-16,0 0-21 15,0 0-31-15,0 0-16 16,0 0-1-16,0 0 0 16,0 0-7-16,0 0-8 15,0 0-3-15,0 0 0 16,0 0-2-16,6 0 2 16,27 0 1-16,6 0-3 15,13 0-6-15,8 0-1 0,10 0 3 16,2 0 0-16,12 0-3 15,1 0-3-15,6 0 1 16,2 0-1 0,-2 0 3-16,5 0 0 0,-11-6-3 15,-1 1 0-15,-8 1 0 16,-10 2 0-16,-9 2 1 16,1 0-1-16,-10 0 1 15,-3 0-1-15,-14 0 0 16,-4 0 0-16,-6 0-6 15,-9 0 0-15,-12 0-3 16,9 0-4-16,-9 0-12 16,0-3-18-16,0 0-38 0,0-2-125 15,0-2-975-15</inkml:trace>
  <inkml:trace contextRef="#ctx0" brushRef="#br0" timeOffset="547.843">8023 6389 2356 0,'0'0'487'0,"0"0"-296"16,0 0-89-16,0 0-3 15,0 1-30-15,0-1-43 16,0 0-13-16,0 0 4 16,0 5 1-16,0-4 3 15,0 6 0-15,0 2 4 16,0 0 0-16,13 2-3 15,14 0-2-15,6 2-5 16,3 1-5-16,-3 1-7 16,7-4 6-16,-7 1-9 15,-6 0 6-15,-9-7-6 16,-3 1 2-16,-3 0 0 0,-9-6 3 16,-3 4-4-16,9-4 2 15,-9 0-3-15,0 0 3 16,0 0 2-16,0 0 0 15,0 0-4-15,0 2 4 16,0 2-1-16,0 5-1 16,-12 2-2-16,-27 6 2 15,-12 7 0-15,-10-1-2 16,4 7-1-16,-9-4-7 16,2-4-24-16,16-3-85 15,15-16-658-15</inkml:trace>
  <inkml:trace contextRef="#ctx0" brushRef="#br0" timeOffset="15811.123">26443 6151 853 0,'0'0'554'15,"0"0"-282"-15,0 0-90 16,0 0 71-16,0 0-72 15,0 0-109-15,-6 0 12 16,6 0-28-16,0 0-23 16,-6 0 27-16,-6 0-6 15,12 0-17-15,-3 0 5 16,3 0 21-16,-6 0-31 16,6 0 1-16,0 0 81 15,0 0-16-15,0 0-40 16,0 0-27-16,0 0-22 15,0 0 14-15,0 0 4 16,6 0 15-16,27 0-11 16,13 0 4-16,-4-2-7 0,15 2-10 15,1-4-4 1,5 2-1-16,0 2-6 0,13-4-7 16,-1-2 1-16,-2 4 3 15,-1-4-3-15,-9 0-1 16,1 3 2-16,5-3-2 15,-11-2 5-15,8 2 4 16,-9-3-8-16,-8 0 5 16,8 1 1-16,-18 2-7 15,-3 0 0-15,-2 2 0 16,-7 1 0-16,-3 1 0 0,-3 2-9 16,-3 0-16-16,-6 0-31 15,3 0-55-15,-15 0-299 16</inkml:trace>
  <inkml:trace contextRef="#ctx0" brushRef="#br0" timeOffset="18035.003">21192 6971 1478 0,'0'-4'768'15,"6"4"-535"-15,0 0-93 16,3-2 12-16,3-2 50 16,9 3-93-16,-6-3-35 15,18 2-15-15,-6-5-11 16,1 4-10-16,5-2-4 0,-9-1-8 15,3 2-5-15,0 4-3 16,-3-2-10-16,10 2 3 16,-7-4 5-16,12 2-1 15,-3 2-6 1,13-3 9-16,-1 0-7 0,18 3-7 16,-5-3-3-16,2 0 4 15,3 3-2-15,1-3 1 16,-10 3-3-16,-6-3-1 15,10 3 0-15,-19 0 2 16,12 0-1-16,-17 0-1 16,11 0 0-16,-9 0 3 15,-3 0 1-15,7 0-4 16,-4 0 6-16,-3 0-6 16,6 0 5-16,-5 0-5 0,2 0 6 15,-9 0-5-15,12 0 2 16,-9 0 2-16,1 0-2 15,-4 0-3-15,3 0 0 16,-6 3 6-16,-3-3-6 16,3 3 4-16,-8-3-3 15,2 3 4 1,0 0 1-16,-3-3-1 0,0 3 2 16,3 0-3-16,3-3-1 15,3 2 1-15,1 2-3 0,-4-2 3 16,9-2-1-1,0 4 0-15,0-4 0 16,-2 2-2-16,-1-2-1 0,3 0 6 16,3 4-5-16,-15-4-1 15,6 0 1-15,4 0-1 16,-13 0 3-16,9 0-3 16,-3 0 1-16,9 0 3 15,0 0 0-15,1 0-1 16,-1 0-2-16,3 0-1 15,-3 0 3-15,-3 0-3 16,4 0 1-16,2 0 0 16,-6 0-1-16,3 0 0 15,-6 0 4-15,-5 0-4 16,5 0 3-16,-6 0 0 0,-9 0 1 16,3 0 0-1,-9 0 4-15,-6 0-3 0,6 0 3 16,-6 0-3-16,0 0 2 15,0 0-2-15,0 0 1 16,0 0-4-16,0 0 0 16,0 0 0-16,0 0-1 15,0 0-1-15,0 0-2 16,0 0-3-16,0 0-12 16,0 0-5-16,0 0-45 15,9 0-136-15</inkml:trace>
  <inkml:trace contextRef="#ctx0" brushRef="#br0" timeOffset="118356.024">11564 5609 2154 0,'0'0'260'0,"0"0"517"16,0 0-626-16,0 0-76 16,24 0-40-16,0 0-15 15,24 6 5-15,4 4-6 16,8-1-7-16,-3 8-3 15,10-1-6-15,-19 9-3 0,6 1 0 16,-14 3 0-16,-16-2 0 16,-3-4 4-16,-15-2-1 15,-6-4-2-15,0-8 4 16,0-6 3-16,0-3 6 16,0 0 6-16,0-6 8 15,0-23-6-15,0-12-10 16,0-4-2-16,0-3-2 15,9 4-8-15,9-1-6 16,15 10-21-16,40 8-29 16,-4 8-44-16,-8 10-163 0</inkml:trace>
  <inkml:trace contextRef="#ctx0" brushRef="#br0" timeOffset="119528.411">12644 5574 1886 0,'-6'0'324'0,"-9"0"-199"15,-6 0 554-15,-3 0-388 16,-15 0-194-16,5 6-66 15,-5 1-19-15,3 1-5 16,0 10-3-16,12 0-3 16,-4 4 4-16,10 5-2 15,12-3 11-15,6 1-5 16,0-3-4-16,0-5-4 16,24-6-1-16,16-5 7 15,-4-6-2-15,12 0-2 16,7 0 3-16,-7-20 1 15,0-12 0-15,-6-9-6 16,-8-6-1-16,-13 1-9 0,-15-7 0 16,-6 2 4-1,0 5 5-15,-18 1 5 0,-16 5 8 16,-5 7 15-16,9 11 28 16,0 4-34-16,12 7-11 15,9 6-1-15,6 5-4 16,3 0-6-16,0 0-2 15,0 16-2-15,0 15 4 16,27 11 0-16,18 4 0 16,12 7 0-16,16 0 0 15,5-2-4-15,13-9-24 16,27-6-45-16,-22-15-114 16,-23-15-2699-16</inkml:trace>
  <inkml:trace contextRef="#ctx0" brushRef="#br0" timeOffset="120362.915">14054 5494 1926 0,'0'-5'435'0,"0"5"-307"0,0 0 612 16,0 0-611-1,33 0-50-15,9 0-28 0,19 0-14 16,5 0-16-16,12 5-8 15,-5 5-7-15,-1 11 0 16,-14 2-6-16,-16 3 0 16,-9 0 0-16,-18 1 0 15,-9-3 0-15,-6-2 0 16,0-3 0-16,-12-7 2 16,-30-4-2-16,9-8 0 15,3 0 0-15,-1-8-1 0,7-18-9 16,21-11-7-1,3 3-12-15,0-1 10 0,0-1-26 16,52-6-52 0,14 5-121-16,-15 11-1569 0</inkml:trace>
  <inkml:trace contextRef="#ctx0" brushRef="#br0" timeOffset="120866.521">15011 5501 1530 0,'0'0'614'16,"0"0"-502"-16,0 0 671 15,-10 0-583-15,4-2-100 16,-3-2-53-16,3 4 3 0,-9 0-17 15,3 0-23 1,-15 0-10-16,9 0 1 16,-12 4 0-16,15 7-1 0,0 4 0 15,15 0-5-15,0 1 5 16,0 2 0-16,30 3 0 16,24-1 7-16,6 4-4 15,-8-3-3-15,-10-1 1 16,-9 0-1-16,-6-2 1 15,-18-3-1-15,-9-3-3 16,0 2-5-16,-21 1-2 16,-63-7-29-16,2-2-102 15,16-6-624-15</inkml:trace>
  <inkml:trace contextRef="#ctx0" brushRef="#br0" timeOffset="121757.205">17006 5408 1942 0,'-3'0'330'0,"-4"0"-281"16,7 0 879-16,0 0-769 15,0 0-66-15,0 0-45 16,25 0-13-16,8 6-11 15,18 2 1-15,0 7-8 16,13 5-6-16,11 0-7 16,-8 7-1-16,-10 3-3 15,-12-2 0-15,-12-1 1 16,-14-1-1-16,-16-5-3 0,-3-4 2 16,0-4-3-1,0-7 1-15,-15-5 0 0,-25-1 3 16,1 0-3-16,0-22-10 15,15-10-11-15,0-4 1 16,20-5-6-16,4 7 1 16,0 1-28-16,52-2-62 15,14 9-177-15,-2 5-1213 0</inkml:trace>
  <inkml:trace contextRef="#ctx0" brushRef="#br0" timeOffset="122553.69">17615 5191 1918 0,'-9'0'522'0,"3"0"-343"16,6 0 51-16,0 0 76 15,0 24-188-15,0 8-39 16,0 9-5-16,15 6-12 16,6 2-17-16,13 4-18 15,8-2-10-15,-9-9-7 16,0-4-6-16,-3-6-4 16,-2-11-12-16,-1-6-28 15,15-10-57-15,6-5-167 16,-24 0-1270-16</inkml:trace>
  <inkml:trace contextRef="#ctx0" brushRef="#br0" timeOffset="122732.553">17516 5463 1260 0,'0'0'1107'15,"0"0"-737"-15,0 0 237 16,3 0-510-16,57 0-32 15,24 0-33-15,22-8-13 16,72-16-19-16,-24 3-51 16,-36 4-210-16</inkml:trace>
  <inkml:trace contextRef="#ctx0" brushRef="#br0" timeOffset="125616.7">7803 3300 2190 0,'-6'4'183'16,"-3"4"824"-16,9-1-891 16,0-1-36-16,0-5-34 15,0-1-8-15,0 0-16 16,0 0-14-16,9 0 2 15,9 0 1-15,9 0 2 16,19 0-2-16,17 0 1 16,43 0-4-16,23 0 0 15,25 0-2-15,27-7-2 16,31-6-1-16,-1 1-3 16,21-2 0-16,-14-4 2 15,-1 4-2-15,-21-1 0 0,-21 3-2 16,-33 4-3-16,-33-1-4 15,-34 3-4-15,-33 3-2 16,-26 3-17-16,-16 0-33 16,0 0-22-16,-34 0-123 15,-11 12-467-15</inkml:trace>
  <inkml:trace contextRef="#ctx0" brushRef="#br0" timeOffset="126118.372">7698 3540 1563 0,'-16'4'584'0,"7"2"-401"15,3 0 537-15,-9-1-484 0,15 1-139 16,0-3-50 0,0-3 0-16,0 3-12 0,0-3-3 15,0 0-1-15,0 3-1 16,0-3 2-16,0 0-9 15,21 0-12-15,10 0-2 16,23 0 8-16,15 0 1 16,28 0-3-16,30 0-2 15,27-9-3-15,30-2-1 16,18-7-2-16,12-3 0 16,7 1-3-16,-13-4 0 15,-12 3-4-15,-27 1 0 16,-21-1 3-16,-30 8-3 15,-28-2 0-15,-23 5 0 16,-28 3-4-16,-21 4-3 0,-15 3-5 16,-3 0-10-1,0 0-42-15,0 0-192 0</inkml:trace>
  <inkml:trace contextRef="#ctx0" brushRef="#br0" timeOffset="128666.741">12702 11340 1535 0,'0'6'546'0,"-9"0"-315"15,6 2-109-15,3 1 483 16,0 0-330-16,0-3-154 16,0-6-55-16,0 2-19 15,0-2 2-15,0 0-13 16,12 0-9-16,6 0-5 0,9 0-3 15,9-2-6 1,18-13-6-16,10-2-4 0,17-1-3 16,4 1 0-1,-1 2-1-15,-2 3-10 0,-1 1-13 16,-14 5-24-16,-7 0-38 16,-3 6-62-16,-14 0-166 15,-25 0-1324-15</inkml:trace>
  <inkml:trace contextRef="#ctx0" brushRef="#br0" timeOffset="129195.291">12602 11437 1544 0,'-3'0'402'0,"3"0"-226"0,-9 0-62 16,3 0-3-16,6 2 378 16,-6 2-172-16,6 2-186 15,0-6-46-15,0 2-12 16,0-2-8-16,0 0-27 15,0 3-11-15,6-3 1 16,21 0-5-16,6 0 2 16,16 0-4-16,17 0-4 15,15 0-7-15,7-3-6 16,12-9-3-16,-4 1-1 0,4-4-9 16,-10 4-16-1,1-5-20-15,21-1-37 0,-22 0-88 16,-27 2-564-16</inkml:trace>
  <inkml:trace contextRef="#ctx0" brushRef="#br0" timeOffset="139880.273">8322 12669 1886 0,'0'0'321'0,"-9"0"-229"15,6 2 376-15,-3 4-25 16,0 1-300-16,6-7-72 15,0 0-15-15,0 0 5 16,0 0-18-16,0 0-14 16,0 0-6-16,0 0-2 15,0 0-6-15,0 0-2 16,15 0-4-16,27 0 1 0,16 0-6 16,23 0 1-16,37-13-2 15,24 2-1-15,6 0 1 16,3-1-3-16,-9 4 0 15,-13-3-6-15,-17 5-5 16,-28 6-15-16,-20 0-18 16,-31 0-26-16,-15 0-17 15,-18 0-52-15,0 0-208 16,0 0-336-16</inkml:trace>
  <inkml:trace contextRef="#ctx0" brushRef="#br0" timeOffset="140528.653">8555 12736 1374 0,'-9'0'581'16,"-6"3"-378"-16,-4 0-89 15,1 3-30-15,3 0 3 16,0-1 438-16,15 1-344 0,-3-2-99 16,3-2-4-16,0-2-17 15,0 0-25-15,0 4-17 16,0-4-2-16,0 1-5 15,0 3-6-15,-9-1-1 16,9 0-5-16,0 0 1 16,-6-1-1-16,6 2 1 15,-6 2 0-15,6-4 2 16,-9 1-2-16,6 0-1 16,3 0 1-16,-6-3 0 15,6 3-1-15,0-3 1 16,0 3 0-16,0-3-1 0,0 0 4 15,0 0 1 1,0 0 8-16,0 0 4 0,0 0 4 16,0 0-2-16,0 0-6 15,0 0-2-15,0 0-1 16,0 0-5-16,24 0 8 16,15 0 7-16,22 0 1 15,5 0-2-15,22 0-5 16,8 0-2-16,10-3-1 15,-4-6-6-15,4 0-1 16,-9-2 0-16,-13 1-4 16,-5 3 1-16,-13-3 1 15,-18 1-2-15,-5 4 0 16,-16-1-11-16,18-3-18 0,-15 1-47 16,-3 2-127-16</inkml:trace>
  <inkml:trace contextRef="#ctx0" brushRef="#br0" timeOffset="141622.83">12279 12728 1975 0,'-9'5'1133'0,"9"-5"-983"15,0 3-37-15,0-3-32 0,15 0-17 16,24 0-30-16,19 0 0 16,11 0-3-16,19-8-4 15,-4-4-5-15,13 3-8 16,-7 4-5-16,10-6-5 15,-10 6-4-15,-11 0 0 16,-16-1-17-16,-8 2-15 16,-19 2-39-16,6 2-43 15,-9 0-98-15,-27 0-703 0</inkml:trace>
  <inkml:trace contextRef="#ctx0" brushRef="#br0" timeOffset="141931.365">12143 12903 1971 0,'0'2'1154'16,"0"-2"-1016"-16,0 0-29 15,0 0-3-15,9 0-32 16,18 0-45-16,16 0-15 16,-7 0 16-16,18 0 3 0,4-5-12 15,8-1-7-15,9-3-8 16,13 0-2-16,3 1-4 16,-7-1-7-16,7 0-16 15,44-5-31-15,-26-1-80 16,-21 0-548-16</inkml:trace>
  <inkml:trace contextRef="#ctx0" brushRef="#br0" timeOffset="146862.993">13767 12209 1290 0,'0'0'406'0,"0"0"-317"16,0 0-37-16,0 0 732 15,0 0-338-15,0 0-283 16,0 0-61-16,0 0-17 16,-6 0-33-16,6 0-28 15,0 0-5-15,-6 4-6 16,6 8-10-16,-6 4-3 0,-3 8 0 15,6 4 8-15,3 9-4 16,0-2 0-16,0-3 3 16,0-6-1-16,12-5 1 15,21-7-4-15,0-6-3 16,7-8 0-16,-10 0 0 16,3 0-6-16,-3-16 5 15,-9-11-17-15,0-5-12 16,-21 0-6-16,0-1-14 15,0 6 7-15,-27 7-10 16,-24 6-12-16,6 6 10 16,-25 4-78-16,28 4-325 0,0 0-916 15</inkml:trace>
  <inkml:trace contextRef="#ctx0" brushRef="#br0" timeOffset="147262.173">14546 12109 1577 0,'-3'0'501'16,"3"0"-362"-16,-6 0 510 16,0 10-326-16,6-4-221 15,-9 2-63-15,3 6-3 16,-13 5 15-16,1 7-7 15,-15 7-16-15,0 1-5 16,-9-1-13-16,5-1-6 16,-2-4-4-16,6-3-7 0,9-8-27 15,-3-8-63 1,15-9-61-16,-9 0-381 0</inkml:trace>
  <inkml:trace contextRef="#ctx0" brushRef="#br0" timeOffset="147435.955">14129 12206 1270 0,'0'0'501'0,"0"0"441"16,0 0-595-16,0 7-224 15,0 6-59-15,27 6 20 16,16 3-23-16,-4 4-32 16,3 5-14-16,0-5-9 15,-2-4-6-15,17 0-43 16,-15-11-94-16,-6-5-624 0</inkml:trace>
  <inkml:trace contextRef="#ctx0" brushRef="#br0" timeOffset="147945.987">14679 12147 1942 0,'-10'0'191'0,"7"0"-157"15,3 0 1025-15,0 4-887 16,0-4-78-16,0 0-46 16,3 0-16-16,25 0-15 15,-1 0-11-15,0 0-3 16,0 0-3-16,-3 0-18 16,-9 2-9-16,-3 11 2 15,-6 1-3-15,-6 6-1 16,0 0 8-16,0 5 9 15,0 1 7-15,-33-4 5 16,9 0 5-16,-3-7-4 0,21-4 0 16,0-2 2-16,6-7 4 15,0-2-1-15,0 4 7 16,6-4 3-16,33 0 14 16,12 0-12-16,10 0-18 15,8-4 0-15,28-18-65 16,-19 1-108-16,-11-2-853 0</inkml:trace>
  <inkml:trace contextRef="#ctx0" brushRef="#br0" timeOffset="148321.072">15201 12104 1955 0,'0'0'265'15,"0"0"464"-15,0 0-410 16,0 0-201-16,6 0-63 16,24 0-26-16,3 0-1 15,-3 3-13-15,6 5-11 16,-2 4-3-16,-7 1-1 15,-6 3 0-15,-6 2-1 16,-6 0-4-16,-9-1 1 0,0 0 4 16,-9-2 0-16,-36 1 9 15,-16-8-5-15,-2-2 0 16,-6-6-4-16,-7 0 0 16,19-6-6-16,12-14-5 15,20-5-2-15,25-1-13 16,9-8-14-16,61 4-95 15,-1 7-327-15</inkml:trace>
  <inkml:trace contextRef="#ctx0" brushRef="#br0" timeOffset="176047.281">7281 13538 1861 0,'-6'0'217'0,"-3"0"909"16,0-3-958-16,3-6-81 16,-3-3-28-16,9 1-1 15,-9-4-14-15,9 4-18 16,-3-1-9-16,-9 0 0 16,-3 6-2-16,-4 0-8 15,-8 6 0-15,3 0 1 0,-9 0-4 16,-15 0-4-1,-1 15 0-15,-11 15 0 0,3 8 0 16,5 8-3 0,13 7 3-16,18 2 0 0,21 6 0 15,0-2 0-15,12-3-4 16,45-4-3-16,7-5 4 16,17-5-1-16,4-7-1 15,-7-1 5-15,-5-2 3 16,-16 2-3-16,-15-1-3 15,-9 7 3-15,-8-2 0 16,-25 8 0-16,0 1 2 16,0 8 3-16,-25 4 0 15,-23 2-2-15,-9 4 1 16,-4-6 0-16,4-4-1 0,6-5 0 16,3-7-2-16,23-11-1 15,4-7 0-15,15-9 0 16,6-6 0-16,0-2-4 15,0-1-7-15,33 0 7 16,10 6 4-16,11 1 4 16,-9 6-1-16,1 7-3 15,2 9 0-15,-18 7 0 16,3 12 5-16,-6 10 1 16,-15 12 1-16,1 4 0 15,-4 4 3-15,-3 0-6 16,-3-1 1-16,12-1 3 0,-3-7-1 15,3-3-3-15,6-2 0 16,6-5 0 0,6 0 0-16,10-12-1 0,-1-7-3 15,6-8 0-15,3-11-4 16,10-10 4-16,2-6-10 16,10-6-1-16,44-6-10 15,-20-15-51-15,-19-17-271 0</inkml:trace>
  <inkml:trace contextRef="#ctx0" brushRef="#br0" timeOffset="206395.674">7384 18039 2008 0,'0'0'1181'0,"0"0"-1053"16,0 0-59-16,0 0-3 15,0 0-1-15,42 0-24 16,15 0-13-16,22-11-5 16,14 1 1-16,25-1 2 15,15-4-9-15,12-2-4 16,9-3 0-16,-4 2-4 15,-11 0-6-15,3 7-3 16,-33-1 0-16,-16 6-6 16,-23 4-6-16,-25 2-14 0,-12 0-16 15,-27 0-32 1,-6 0-35-16,0 0-301 0,-48 8-876 0</inkml:trace>
  <inkml:trace contextRef="#ctx0" brushRef="#br0" timeOffset="206880.449">7172 18337 3240 0,'0'0'167'0,"0"0"-122"16,0 0 22-16,0 0 10 16,0 0-34-16,0 0-24 15,25 0-7-15,20-5-3 16,27-10 7-16,19 0-4 0,20-2 1 16,19 0-1-16,12-10-3 15,15 1-4-15,3 1-2 16,-9 3-1-16,-12 2-2 15,-22 1 0-15,-20 6-4 16,-19 0-7-16,-29 7-7 16,-1 6-11-16,-21 0-23 15,-18 0-85-15,-3 0-345 0</inkml:trace>
  <inkml:trace contextRef="#ctx0" brushRef="#br0" timeOffset="208061.31">12988 17798 2879 0,'0'0'324'0,"0"0"-195"16,0 0-30-16,0 0-2 15,0 0-38-15,0 0-31 16,0 0-5-16,0 0 2 16,18 0-8-16,22-5-5 15,5-4-6-15,6-3-3 16,22 0-3-16,-1-2-3 16,7-3-11-16,-4 2-22 15,1 4-23-15,-7 1-60 16,-9-1-155-16,-30 5-659 0</inkml:trace>
  <inkml:trace contextRef="#ctx0" brushRef="#br0" timeOffset="208330.912">12922 17930 3074 0,'0'0'223'0,"0"0"-151"15,0 0-28-15,6 0 10 16,24 0 8-16,18-2-20 16,13-10-15-16,8 0-7 15,4 4-7-15,17-12-11 16,4 5-2-16,30-3-21 0,-22 0-53 15,-17 6-106-15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0" max="32767" units="cm"/>
          <inkml:channel name="Y" type="integer" min="0" max="32767" units="cm"/>
          <inkml:channel name="F" type="integer" min="0" max="4095" units="deg"/>
          <inkml:channel name="T" type="integer" min="0" max="2.14748E+0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8-01T11:39:47.8620000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7052 6113 2474 0,'-3'0'86'15,"3"3"-41"-15,0 3-7 16,0-3 266-16,0-1-132 15,0-2-124-15,0 4-33 16,0-4 45-16,0 0 1 16,0 0-19-16,0 2 16 15,3 2-11-15,12-4-4 0,18 2 2 16,9 2-4 0,19-4-7-16,23 0 0 0,10 0-11 15,20 0-5-15,10-4-4 16,15-8-6-16,-6 1-3 15,-1-1-2-15,-8 4-3 16,-6-1 1 0,-9 0-1-16,-10 1 0 0,-17-2 0 15,-1 4 0-15,-30 1-10 16,-17 1-18-16,-19 4-52 16,-15 0-182-16</inkml:trace>
  <inkml:trace contextRef="#ctx0" brushRef="#br0" timeOffset="736.741">6991 6403 3132 0,'0'3'239'0,"0"-3"-129"15,0 0-50-15,0 0-1 16,0 0-19-16,24 0-28 16,4 0-2-16,11 0 9 15,18 0 4-15,22-5-1 16,11-6-9-16,28 0 0 0,12-4-2 16,18-5-3-1,24-1-3-15,3-5-2 0,6 0 0 16,-12-1 0-1,-15 7-3-15,-15 2 0 0,-37 4 0 16,-29 6 0 0,-31 1-3-16,-12 5-3 0,-30 2-5 15,0 0-17-15,-30 0-43 16,-12 0-95-16</inkml:trace>
  <inkml:trace contextRef="#ctx0" brushRef="#br0" timeOffset="3600.207">7263 9400 2327 0,'3'-3'672'15,"12"-7"-480"-15,6 3-103 16,18-5-28-16,4-3 16 16,14-3-23-16,9-3-18 15,16 2-8-15,-4-2-6 16,13 3 3-16,-7 0-13 16,7 4-1-16,-1 5 1 15,-8 3-4-15,6 4 0 0,-10 2-2 16,6 0-1-16,-8 6-5 15,5 15 0-15,-11 7 1 16,8 5-1-16,-5 5 1 16,-16 5 0-16,3 1-1 15,-14 3-2-15,-13 7 1 16,-9-6 2-16,-24 9 0 16,0-5 2-16,0 1-3 15,0 0 3-15,-24-7-3 16,-9-3 2-16,6-2-2 15,-4-4 1-15,-2-5-1 16,-9-4 1-16,0-2-1 0,-19-1 1 16,4-3-1-16,-9-2 3 15,-10-1-2-15,-2-2-1 16,-19-5 3-16,7 0-3 16,-4-6 0-16,-12-4 1 15,1-2 2-15,-13 0-3 16,0 0 1-16,7-11 1 15,-1-4-2-15,3-6 3 16,19-1-1-16,14-11-2 16,4-6 4-16,11-5 1 15,13-8-5-15,3-10 0 16,18-1 4-16,9-2-4 16,9-2 3-16,9-1 2 15,0 10-4-15,21 2 1 16,24 7 0-16,15 8-2 0,10 0 0 15,8 9-3-15,-5 6-10 16,5 7-5-16,-5 13-17 16,-7 6-26-1,22 0-53-15,-16 13-128 0,-18 6-2638 0</inkml:trace>
  <inkml:trace contextRef="#ctx0" brushRef="#br0" timeOffset="7493.367">27288 9620 1417 0,'0'0'1241'15,"0"0"-894"-15,0 0-178 16,0 0-28-16,0 0-22 16,0 0-46-16,0 0-32 15,0 0-11-15,0 0-8 16,-6 0-7-16,0 7-10 15,0 5-5-15,-3 9 0 16,9 5 0-16,0 0 3 16,0 4 2-16,0-6-2 15,9-1-3-15,30-6 3 16,1-2 0-16,11-6-3 16,0-6 0-16,7-3 0 0,-7 0-10 15,3 0 2-15,-17-18 2 16,-1-5-5-16,-24-6 4 15,-12-1-9-15,0 2 3 16,0-3-2-16,-58 9 4 16,-8 3 10-16,-12 12-4 15,-1 2-15-15,10 5-42 16,-4 6-21-16,22 19-41 16,24-5-696-16</inkml:trace>
  <inkml:trace contextRef="#ctx0" brushRef="#br0" timeOffset="7961.51">28272 9502 50 0,'-15'0'3006'16,"6"0"-2800"-16,0 0-110 16,3 0-54-16,-9 14-1 15,3 10-16-15,-12 2-8 16,-3 9 9-16,-1 3-10 15,-2 1-2-15,-3-5-14 0,0 2 0 16,0-10-16 0,-16 1-37-16,13-10-85 0,3-8-212 0</inkml:trace>
  <inkml:trace contextRef="#ctx0" brushRef="#br0" timeOffset="8151.174">27817 9620 2041 0,'9'0'1028'0,"15"1"-948"16,6 26 34-16,12 5-4 15,9 7-31-15,7-1-39 16,-1-3-20-16,10-3-10 16,-10-9-6-16,6-17-4 15,-8-2-76-15,-19-4-508 0</inkml:trace>
  <inkml:trace contextRef="#ctx0" brushRef="#br0" timeOffset="8957.998">28565 9554 2614 0,'0'0'490'16,"0"0"-256"-1,0 0-111-15,0-5-48 0,12-4-29 16,18-3-27-16,13 5-9 16,-10-3 4-16,-3 4-11 15,-3 3 2-15,-12 3-5 16,9 0-9-16,-18 0-10 15,-6 14-2-15,0 10 5 16,0 9 9-16,0 4 7 16,-39 1 0-16,0-2 0 15,0-3 1-15,5-11 4 16,16-4 0-16,6-7 3 16,3-1 0-16,9-8-1 15,0 2 0-15,0-4 6 16,12 0-2-16,31 0-2 0,5 0 2 15,9 0-11 1,4 0-10-16,2-10-34 0,12-7-43 16,-8 2-129-16,-31 0-1959 0</inkml:trace>
  <inkml:trace contextRef="#ctx0" brushRef="#br0" timeOffset="9450.954">29181 9522 2052 0,'0'0'895'0,"0"0"-629"16,0-1-133-16,0-4-38 15,21 0-27-15,6-1-34 16,-3 0-13-16,15 0 2 16,-2 3-9-16,5 0-5 15,-3 1-6-15,-3 2-3 0,-2 0-3 16,-4 0 0-1,-3 14-11-15,-12 8 0 0,-6 0 0 16,-9 1 6-16,0 4 6 16,-9 0 2-16,-42-1 1 15,-22-4 3-15,-2-6-1 16,-13-7-3-16,4-9 1 16,8 0 4-16,16-7-2 15,9-15-3-15,23-10 9 16,22-1-9-16,6-3-6 15,6 1-17-15,100-3-16 16,-9 13-71-16,-7 3-668 0</inkml:trace>
  <inkml:trace contextRef="#ctx0" brushRef="#br0" timeOffset="14169.191">4791 5847 3271 0,'0'0'185'0,"0"3"-103"15,0-3-48-15,0 0 1 16,24 0 3-16,28 0-28 15,14 0 10-15,24 0-1 16,22 0-5-16,9-6-5 16,12 1-3-16,5-1-4 15,13-1-1-15,3-1 2 0,0-2-3 16,-12 2 0 0,-15-1-7-16,-25 0-8 0,-11 1-14 15,-25-1-30-15,-26-9-45 16,-22 6-94-16,-18 1-935 0</inkml:trace>
  <inkml:trace contextRef="#ctx0" brushRef="#br0" timeOffset="14500.215">5935 5605 3154 0,'0'0'254'15,"0"-5"-157"-15,0 4-51 0,0-3-6 16,6 4-21-16,30 0-16 16,19 0 9-16,5 0-6 15,-3 0 0-15,7 0-6 16,-1 14 0-16,-6 4 1 16,-5 0-1-16,-13-1 0 15,0 1 0-15,-9 0 0 16,-6-1 0-16,4-3-3 15,-13 2 3-15,-9-2-4 16,-6 4 2-16,0 5 2 16,-33 10 5-16,-37 4-1 15,-14 7 0-15,-19 2-4 16,9 5-15-16,-29 8-49 0,26-13-93 16,19-13-1526-16</inkml:trace>
  <inkml:trace contextRef="#ctx0" brushRef="#br0" timeOffset="17117.108">21889 10222 1478 0,'0'0'863'0,"0"0"-491"16,0 3-117-16,0-3-41 16,0 0-78-16,0 0-61 15,0 0-7-15,0 0-10 16,0 3-2-16,0-3-15 16,0 0-4-16,0 0-2 0,3 0-7 15,12 0-7 1,12 0-9-16,12 0 1 0,13-15-8 15,20-5-1-15,13-1-4 16,5 1-4-16,-5 3-8 16,5-1-6-16,-14 4-2 15,-1 2-22-15,-11-1-31 16,-16 2-37-16,-27 6-278 0</inkml:trace>
  <inkml:trace contextRef="#ctx0" brushRef="#br0" timeOffset="17435.713">21801 10343 2898 0,'0'0'290'16,"0"0"-177"-16,0 0-38 16,0 1 14-16,0-1-23 15,0 0-20-15,0 0-5 16,15 0-7-16,13 0-8 16,17 0 0-16,18-6-5 15,16-4-9-15,14-8-10 0,7 0-2 16,9-3-4-16,-10-1-15 15,34-8-41-15,-36 7-71 16,-19 3-349-16</inkml:trace>
  <inkml:trace contextRef="#ctx0" brushRef="#br0" timeOffset="24051.128">10290 6034 1946 0,'-3'11'375'0,"3"-2"522"15,-6-3-772-15,6 0-44 16,0-2-50-16,0-3-12 16,0 9 2-16,0-1-4 15,0 5-1-15,6 4-5 16,9 3 5-16,3-1 0 0,3 1 2 15,4-5-2-15,2 0 2 16,6-5-1-16,3-1-4 16,3-4-4-16,10-5-2 15,-7 3 4-15,12-4 6 16,-2 0-5-16,-1 0-4 16,9 0-4-16,-5 0 2 15,14 0-2-15,0-9-1 16,1-3-1-16,11 1-2 15,-2-1 0-15,-1 0 2 16,1 0-2-16,-7 3 3 16,10 1-3-16,-4-1 0 0,1 4 0 15,5-5 0 1,1 4 0-16,-1 0 0 0,-8 4 0 16,11 2 1-16,-2-3-1 15,-1 3 0-15,7-3 0 16,-7 3 0-16,7 0 0 15,-4 0 0-15,-11 0 0 16,-7 0-4-16,7 0 4 16,-13 0-2-16,3 6-2 15,-14 0 4-15,-10 2-4 16,-6 2-2-16,-12-2 0 16,-3 1 6-16,-12 0 0 15,10-4 0-15,-13 1 1 0,-3 0-1 16,6-3 2-1,-3 0-1-15,-6-3-1 0,9 0 0 16,-9 0 3-16,0 0-1 16,0 0-2-1,0 0 3-15,0 0 1 0,0 0 2 16,0 0-1-16,0 0 1 16,3 0-2-16,12-9-1 15,-9 0-1-15,3-5 2 16,15 2-3-16,-6 1 1 15,9-5 1-15,7 5-3 16,-1-1 0-16,6 1 0 16,6-1 1-16,1 2-1 15,5 3 0-15,-3-3 0 16,6 5 0-16,1-1 0 16,2 0 0-16,10 3-1 0,-4 3-1 15,0 0 2-15,10 0-1 16,-1 0 1-16,7 0 1 15,-4 0-1-15,7 0 0 16,2 0 2-16,-8 0-2 16,8 0-2-16,-11 0 2 15,5 0 0-15,0 0-1 16,-2 0 1-16,8 3 4 16,7 0-4-16,0-3 0 15,11 3 0-15,1-3 4 16,2 0-4-16,-2 0-1 0,3 0 1 15,-4 0 0-15,-5 0 1 16,2-6-1-16,-8-6 0 16,-10-2 0-16,1-5 0 15,-13 5 0-15,-11-4 2 16,-4 2 2-16,-18-3 4 16,-3-1-6-16,-5 2 4 15,-7-4-4-15,-12-2-2 16,9-3-8-16,-6-10-16 15,-9 7-69-15,-3 1-297 0</inkml:trace>
  <inkml:trace contextRef="#ctx0" brushRef="#br0" timeOffset="26633.89">12409 4504 1870 0,'0'0'197'16,"0"0"-142"-16,0 0-26 16,0 0 743-16,0 0-507 15,0 0-144-15,0 0-47 16,21 0-14-16,0 0-10 15,6 0-20-15,16 0-6 0,-4 2-7 16,0 6 4 0,6 9-16-16,1 3-1 0,-1 0-2 15,-3 7 1-15,-9 1-3 16,-3 2-7-16,-5-4 2 16,-22-3 1-16,-3-2 4 15,0-9-1-15,0-4 1 16,0-5 4-16,0-3-1 15,0 0 7-15,0-3 3 16,0-23-9-16,0-9-4 16,0-6-3-16,0-5-12 15,0-1 2-15,0 6-16 0,9 5 0 16,24 8-42-16,6 7-64 16,0 5-228-16,-8 11-1947 0</inkml:trace>
  <inkml:trace contextRef="#ctx0" brushRef="#br0" timeOffset="27092.666">13344 4494 2074 0,'0'0'179'0,"0"0"-105"16,-6 0 470-16,-6 4-240 16,-6 2-203-16,-3 3-74 15,-9-2-19-15,15 9-7 16,-12-1 4-16,9 5 0 15,6-3 3-15,-1-2 8 16,13 0 8-16,0-3-13 16,0-4-6-16,19-2-5 15,14 0-5-15,12 3 5 16,3-3 7-16,1 0-3 16,-7 2 0-16,0-5-4 15,-15 2 0-15,-15 1 6 16,-12-2-6-16,0 2-8 15,0-1 0-15,-6 4 8 0,-39 6 0 16,-15-1-3-16,-1-2-29 16,-2-4-10-16,18-3-51 15,8-5-318-15</inkml:trace>
  <inkml:trace contextRef="#ctx0" brushRef="#br0" timeOffset="27917.069">15219 4322 1982 0,'0'0'264'16,"0"0"295"-16,0 9-215 16,33 2-220-16,6-2-51 15,19 7-23-15,8-3-12 16,6 8-2-16,-2-1-14 16,-4 6-7-16,-8-1-5 0,-13-3-2 15,-21 3-8 1,0-5 0-16,-21 0-1 0,-3-2 0 15,0-1 1-15,0-6 2 16,-27-4-2-16,-6-4 3 16,-3-3 6-16,5 0 0 15,4-15-3-15,0-14-6 16,0 0-8-16,15-3 4 16,12 0-3-16,0 1-5 15,0 3-6-15,12-2-24 16,60-2-39-16,-11 6-104 15,-4 2-1437-15</inkml:trace>
  <inkml:trace contextRef="#ctx0" brushRef="#br0" timeOffset="28316.176">16076 4153 2144 0,'-3'0'629'0,"-3"0"-42"15,6 2-487 1,0 4-42-16,0 0-36 0,0 6-4 16,0 9 2-16,0 2-2 15,0 6-3-15,0 3-6 16,0 6-1-16,6 0-3 16,6 1-1-16,0-5-4 15,0-1-3-15,3-5-12 16,-3-8-18-16,3-2-10 15,-3-8-33-15,7-5-99 16,-10-5-706-16</inkml:trace>
  <inkml:trace contextRef="#ctx0" brushRef="#br0" timeOffset="28509.338">15841 4360 2125 0,'0'0'303'16,"0"0"548"-16,0 3-721 16,0-3-46-16,9 0-53 15,24 0 4-15,15 0-4 16,15 0-11-16,16-3-20 16,39-21-27-16,-19 4-101 15,-17-1-826-15</inkml:trace>
  <inkml:trace contextRef="#ctx0" brushRef="#br0" timeOffset="31056.538">10034 4755 1963 0,'0'0'270'15,"0"0"-156"-15,0 0 602 16,0 0-454-16,0 3-122 15,0-3-76-15,15 0-24 16,9 0-8-16,3 0-7 16,6 0-8-16,-3 0-2 15,4 7-2-15,2 0-4 0,6 8-5 16,-3 3-4 0,-3 2 0-16,-2 6-6 0,-7 1-5 15,-6 6 1-15,-15-5 4 16,-6 2-4-16,0-1 1 15,0-5-2-15,0-7 1 16,-33-8-2-16,6-3 10 16,-1-6 2-16,-2 0 6 15,0-3-1-15,0-20 0 16,12-4-1-16,0-5 1 16,12-7-5-16,6 1-4 15,0 3 0-15,0 1-2 16,12 2-14-16,33 1-27 15,27 3-60-15,-8 4-197 0,-13 7-1732 16</inkml:trace>
  <inkml:trace contextRef="#ctx0" brushRef="#br0" timeOffset="31889.034">11057 4765 1963 0,'-18'0'260'0,"9"0"-211"0,-7 0 602 15,-2 0-371-15,3 6-172 16,-3-5-74-16,0-1 1 16,-3 4-6-16,-3 1-14 15,-3 5-9-15,2 4 1 16,-2 4-6-16,0 4 6 15,3 5-3-15,3 5-4 16,12 1-8-16,9-4 0 16,0-3 1-16,0-6 0 15,9-4-7-15,24-5-9 0,6-11-12 16,4 0 34 0,5 0 1-16,-9-23 12 15,0-9-3-15,-15-7-8 0,-2-4-1 16,-19-2-1-16,-3-1 1 15,0 1 0-15,0-1 11 16,-31 2 25-16,1-2 0 16,-9-1-2-16,6 9-9 15,0 3 4-15,15 11 6 16,11 12-5-16,1 4-7 16,6 8-8-16,-12 0-4 15,12 0-3-15,0 0-5 16,0 0-3-16,0 12-3 15,0 14 2-15,0 12 1 16,34 6 0-16,8 8 1 0,3 3-1 16,0-2 0-1,-5 0 1-15,-4-2-1 0,0-9-12 16,-3-4-14-16,16-8-30 16,-1-9-59-16,-15-18-183 0</inkml:trace>
  <inkml:trace contextRef="#ctx0" brushRef="#br0" timeOffset="35252.119">12991 5667 2154 0,'-3'16'167'0,"-3"-1"323"16,6-4-119-16,-6 6-271 15,6 4-26-15,-9 6-21 16,-3 7 8-16,-6 8-12 0,-9 7-10 16,0 4-4-1,-16 8-9-15,10 4-3 16,-15 6-4-16,-3 4-11 0,-7 7 5 15,-8 2-4-15,3 8-5 16,-10 4 1-16,1 1-4 16,-7 0 0-16,16-1 0 15,-4-4 1-15,10-7 0 16,-3-4-2-16,11-8 3 16,7-6-3-16,-6-6 1 15,6-4 1-15,2-9 0 16,1-5 1-16,0-7 0 15,15-3-3-15,-3-9 2 16,8-9-2-16,7-4 1 16,9-5 4-16,-3-1-5 15,6 1 0-15,-6 0 3 16,0 3-3-16,-3 3 0 0,-3 0 3 16,6 2-3-16,-6-1 0 15,0 0 1-15,-6-4 3 16,15 1 0-16,-3-5-1 15,6-2 0-15,0-1-1 16,0-2-2-16,0 0 2 16,0 0 0-16,0 0-2 15,0 0-3-15,0-8-19 16,0-19-36-16,6 1-69 16,6 0-221-16</inkml:trace>
  <inkml:trace contextRef="#ctx0" brushRef="#br0" timeOffset="35634.174">11549 7339 2023 0,'-6'0'618'16,"0"0"87"-16,6 0-594 15,0 0-43-15,0 0-29 16,0 0-6-16,0 6-15 15,0 7-11-15,0 3 0 16,0 10 16-16,0 11 0 16,0 1-8-16,0 3-3 15,0 2-8-15,0 1 5 16,0-1-5-16,0-5-3 0,0 1 7 16,0-6-5-16,0-7 0 15,0-6 0-15,0-8-3 16,0-4 5-16,0-6-1 15,0-2 3-15,0 0 6 16,12 0-1-16,15 0-1 16,9-4-8-16,18-12 8 15,31-4-8-15,11-7-3 16,16-1-2-16,12-5-21 16,33-13-24-16,-36 5-147 15,-16 2-2046-15</inkml:trace>
  <inkml:trace contextRef="#ctx0" brushRef="#br0" timeOffset="36985.092">15786 5976 1870 0,'-9'0'343'0,"6"11"318"0,3 0-380 16,-9 4-176-16,9 3-22 15,0 0-18-15,0 11-3 16,0 3-12-16,0 12 8 16,0 8-15-16,-15 13-17 15,6 8-7-15,-15 10-1 16,3 7-5-16,-7 9-8 16,-5 11 1-16,3-3 3 15,-6 7-5-15,3 0 2 16,2-5 1-16,-2-7 2 15,12-5-5-15,-3-13 3 16,6-5-1-16,6-11 1 0,-3-7-1 16,3-5-5-16,3-10 2 15,6-1 0-15,-6-7 3 16,3-6-2-16,-1-2-1 16,-2-8-3-16,6-4 4 15,3-3-4-15,-6-9 0 16,6-4 0-16,0-2 4 15,0 0-4-15,0 0 5 16,0 0-5-16,0 0 0 16,0 0-5-16,-6-11-5 15,-6-8-18-15,12-18-21 16,0 6-45-16,-3-6-194 0</inkml:trace>
  <inkml:trace contextRef="#ctx0" brushRef="#br0" timeOffset="37433.75">14986 7570 2190 0,'-6'0'729'0,"6"0"-327"15,0 0-284-15,0 3-57 16,0 3-25-16,0 6-1 15,15 0 7-15,19 8-8 16,-7 1-5-16,3 5-6 16,12 7-7-16,-9-1-3 15,7 2-4-15,-7 5-3 0,-3-1 1 16,-3-1-5-16,6-1 5 16,-14-4-4-16,8-3 1 15,-15-2-1-15,9-4 0 16,-15-5 0-16,0-7-2 15,-3-5 1-15,6-3-2 16,-9-3 9-16,6 0-2 16,6 0 6-16,3 0 0 15,-3-6-2-15,9-12-2 16,13-7-3-16,5-14-3 16,12-5-3-16,7-9-7 15,2 0-6-15,3 5-7 16,-11-3-8-16,-1-8-22 0,-21 13-71 15,-18 8-531-15</inkml:trace>
  <inkml:trace contextRef="#ctx0" brushRef="#br0" timeOffset="40735.187">11159 6051 1890 0,'0'9'320'15,"0"2"-154"-15,0 5 385 16,0-5-350-16,0 1-84 16,21 0-24-16,4-1-33 15,8 1-9-15,6 3-16 16,-3-4 5-16,7 4-8 0,-4-3 2 16,-3 2-7-16,6-2 4 15,4 3-4 1,-1-4-12-16,0 2-5 0,12-3-4 15,7 6-6-15,11-2 8 16,10 0-6-16,-4 1 3 16,19 1-3-16,-4 0-2 15,7-1 4-15,-12 1-3 16,8-2-1-16,-17-2 0 16,5-4 3-16,-14 1-3 15,-1 0 0-15,-9-4 0 16,1 5 0-16,2-4 0 15,7 0 3-15,5 2-2 0,1 1 1 16,-1 0-2 0,-2-1 1-16,-4-2-1 0,0 0 0 15,1 3 1-15,-10-3-1 16,13 0 3-16,5 0 1 16,-2-1 0-16,11 1-2 15,1-3 1-15,-10 3-1 16,10 0-2-16,-10-4 2 15,-2 1-1-15,-1 3 2 16,1-2-3-16,-4 1 5 16,7-2-4-16,-4 3-1 15,-2-4 4-15,-4 4-1 16,3-2-3-16,-8 2 3 16,5-1 0-16,-5-2 2 15,-4 4-5-15,0-6 3 16,7 4 0-16,-16-4-3 15,4 3 2-15,2-2 1 0,-3 1-3 16,4 1 0 0,-7 2 2-16,-3-4-1 0,-2 2 3 15,-1-2-4-15,6 4 1 16,-3-4-1-16,-5 4 4 16,5-2-4-16,-6 2-1 15,10 0 1-15,-4-4 0 16,-3 5 1-16,7-6-1 15,-1 4 0-15,3-4 1 16,1 4 1-16,2-4-2 16,-3 4 0-16,10-3 0 15,-10 4 0-15,0 0 0 0,-2 0 0 16,-10 0 0-16,0-1 0 16,1 0 0-16,-10 1 0 15,12 0 0-15,3 1 0 16,1-1 1-16,2 0 1 15,-9 2-2-15,4 1 0 16,5-3 0-16,-9 3 0 16,3-1 1-16,-14 1-1 15,17-1-1-15,-15 4 1 16,12 0 0-16,-5 2 0 16,5-2 0-16,-9 3 0 0,0 3 0 15,1-4 0-15,-10 0 3 16,3 1-3-16,0 0-2 15,-6 0 2-15,-2 2 0 16,2 0 0-16,-6 4 0 16,6 3 0-16,6 3 0 15,9 1 0-15,-11-2 0 16,2 4 2-16,-6-1-2 16,0 0 0-16,-3 1 0 15,-3-1 0-15,-2 0 0 16,2 0 4-16,-3 0-1 15,-6-5-2-15,9 0 0 16,-9-3 2-16,0-1 0 16,9 1-3-16,-15-4 2 15,3 4 0-15,9-4 0 16,-11 1 0-16,2-1-2 0,0 0 1 16,-3-2 1-16,3 3 0 15,-9-7-2-15,3 0 1 16,-3 1 0-16,9-2-1 15,-9-1 0-15,0-3 1 16,6-1-1-16,-6 0 0 16,0 1 0-16,0-2 0 15,0-2 0-15,0 2 1 16,0-2-1-16,0-2 0 16,0 0 3-16,0 0-3 15,0 0 0-15,0 0 3 16,0 0-1-16,0 0 1 0,0 0 0 15,0 0 0 1,0 0 0-16,-15 0-2 0,-12 0-1 16,-10-8 2-1,-8-4-2-15,3 0-2 0,0 3 2 16,2-3 0-16,4 5 0 16,15-3 0-16,0 4 0 15,9 1 0-15,3-1 0 16,-3 2 0-16,-3-1 0 15,12-1 0-15,-10 0 2 16,7 0-2-16,-6 4 0 16,9-2 0-16,3 4 0 15,0-2 2-15,0 2-1 0,0 0 1 16,0 0 0-16,0 0-2 16,0 0 0-16,0 0 2 15,0 0-2-15,0 0 0 16,0 0 0-16,0 0-2 15,0 0-2-15,0 0 0 16,0 0-2-16,0 0 2 16,15 0 0-16,4 0 4 15,-1 0-1-15,15 8 1 16,0 4 0-16,0-1 0 16,3 4 0-16,7-6 0 15,-13-1 0-15,9 2 0 16,-12-4 0-16,0-1 1 15,-11-1-1-15,-1-2 1 0,-3-2 1 16,-3 4-2-16,-9-4 0 16,6 0 0-16,-6 0 2 15,0 0-2 1,0 0 3-16,0 0-3 0,0 2 0 16,0-2 0-16,0 0 0 15,0 0 0-15,0 3 0 16,0-3-1-16,0 3-1 15,6-1 2-15,0 2 0 16,9-2-1-16,-9 4 1 16,3-2 0-16,-3-2 1 15,3 1-1-15,6 0 0 16,-12-3 2-16,-3 2-2 16,9 2 0-16,-9-4 1 0,0 0-1 15,0 2 0-15,0-2 0 16,6 0 0-16,-6 5 0 15,0-5 0-15,6 0 0 16,-6 0 0-16,0 0 0 16,0 0 2-16,6 0 0 15,-6 0 2-15,0 0 2 16,9 0 0-16,-2-7 2 16,-1-13 0-16,3-10-5 15,9-8-3-15,-6 0-5 16,6-2-1-16,-6 7 2 15,3 10 0-15,-9 7-1 16,0 11 1-16,-6 3-4 16,0 2-7-16,0 0-14 15,0 0-11-15,0 0-63 0,0 6-311 0</inkml:trace>
  <inkml:trace contextRef="#ctx0" brushRef="#br0" timeOffset="52180.786">3807 9589 2864 0,'-12'10'404'0,"3"7"-254"15,9 9-91-15,0 6-13 16,0 6-26-16,21 1-4 16,18 5-10-16,13-3 0 15,-10 0-3-15,9-4-3 16,-21 0-10-16,-2-9-25 15,-1-2-32-15,-18-7-87 16,6-12-905-16</inkml:trace>
  <inkml:trace contextRef="#ctx0" brushRef="#br0" timeOffset="52383.632">4459 9798 3370 0,'0'0'144'16,"0"0"-93"-16,0 0-28 15,0 0-8-15,0 0-15 16,12 0-36-16,0 0-59 16,3 0-159-16,-15 0-2594 0</inkml:trace>
  <inkml:trace contextRef="#ctx0" brushRef="#br0" timeOffset="52933.259">3019 9408 2832 0,'-9'-21'617'16,"9"-1"-534"-16,0-8-40 15,0-3-14-15,55 1 11 16,17 0-20-16,19 3-11 16,17 9-5-16,10 6-1 15,21 10 2-15,3 4 0 0,21 6-3 16,-3 30-2-16,12 11 0 15,-18 14 0-15,-10 12 0 16,-26 12-2-16,-27 5 1 16,-25 5-2-16,-30 4 1 15,-27-3 1-15,-9-3 1 16,-15-1 0-16,-54-11 1 16,-16-4 4-16,-17-9 1 15,-31-14 0-15,-12-9 3 16,-21-13-3-16,-33-17 2 15,-9-15-1-15,-16 0-6 16,1-41-1-16,3-24 3 0,11-20-3 16,28-17 0-16,39-16 0 15,49-4 0 1,54-2 0-16,39 11 0 0,33 10 0 16,85 19-6-16,42 17-8 15,39 25 2-15,9 25-11 16,0 17-25-16,58 47-37 15,-58 8-68-15,-51 3-965 0</inkml:trace>
  <inkml:trace contextRef="#ctx0" brushRef="#br0" timeOffset="73273.604">26015 10219 133 0,'-6'0'1749'16,"-3"0"-1528"-16,-3 0 304 16,12 0 2-16,0 0-369 15,0 0-71-15,0 0-32 16,0 0-1-16,0 0-12 15,0 0-15-15,0 0-4 16,0 3-11-16,0 3-1 16,0 5-5-16,0 10-5 15,0 8 5-15,0 15 0 16,0 12 4-16,12 5-1 16,9 12 0-16,12 0-5 0,-9 6-1 15,3 0 2 1,-3-2-2-16,1-7 3 0,-1-3-6 15,-6-8-1-15,-6-8 1 16,3-9 1-16,-9-10-1 16,0-6 0-16,-6-11 1 15,3-3-1-15,-3-5 0 16,0-7 0-16,0 0 0 16,0 0-3-16,0 0-11 15,15 0-18-15,-6-19-37 16,-9-3-212-16</inkml:trace>
  <inkml:trace contextRef="#ctx0" brushRef="#br0" timeOffset="73885.345">25921 10945 1849 0,'0'9'322'0,"-9"3"24"16,9-7 284-16,-3 1-448 15,3 0-94-15,0-6-48 16,0 3-7-16,0-3-4 16,0 2-9-16,0 2 0 15,0 2-1-15,0-4-2 16,0 2-7-16,0 1 3 16,0-2 0-16,0 0-4 15,0-3-2-15,0 4-5 16,0-2 4-16,0 4-2 15,0 0 6-15,12 2-1 16,3 1 2-16,3 2-1 16,0 6-3-16,19-3-1 0,-16 2 2 15,21 2-1-15,-3 2-2 16,4-1 0-16,5 0 1 16,3 0-1-16,-12-4 0 15,7-4-2-15,-22-2 1 16,3-7 0-16,-12 2 1 15,-3-4 2-15,-9 0 4 16,9 0 5-16,0-15 1 16,-3-15-5-16,9-4-8 15,1-11-4-15,-7-2-11 16,15-2-15-16,15-18-21 16,6 8-138-16,-8 9-1824 0</inkml:trace>
  <inkml:trace contextRef="#ctx0" brushRef="#br0" timeOffset="77252.261">21922 10397 1459 0,'0'0'451'0,"0"0"-327"16,0 0 935-16,0 0-834 15,0 0-109-15,0 0-59 16,0 0-12-16,0 10-15 15,0 6-21-15,3 17-9 16,6 23 13-16,-3 17 9 16,0 21-7-16,-6 13-1 15,0 11-1-15,0 5-2 16,0 6 0-16,0-3-1 16,-12-4-4-16,-6-2 1 15,3-15-1-15,3-7-1 16,6-17-2-16,0-14-2 0,6-16 2 15,0-16-1-15,0-17-2 16,0-10 0-16,0-5 0 16,0-3-4-16,-12 0-2 15,9-3-10-15,-3-17-30 16,-6-33-55-16,3 6-66 16,6 1-454-16</inkml:trace>
  <inkml:trace contextRef="#ctx0" brushRef="#br0" timeOffset="77635.632">21466 11396 1861 0,'0'0'316'16,"0"0"-163"-16,0 2 517 15,0 13-469-15,0 0-100 16,0 6-26-16,9 5-6 16,19 7-22-16,5 7-2 15,-3 7-6-15,6 2-10 16,3 1-3-16,-5 3-9 16,-1-6-1-16,-3-7-7 15,3-1-3-15,-6-11-1 16,-3-3-1-16,4-11 2 15,-16-2-2-15,3-6 3 0,-9-6 1 16,0 0 2 0,6 0 1-16,9 0-2 0,3-18 4 15,12-16-1-15,22-15-6 16,2-8-6-16,22-5-8 16,41-21-18-16,-23 17-47 15,-25 7-181-15</inkml:trace>
  <inkml:trace contextRef="#ctx0" brushRef="#br0" timeOffset="79192.995">18355 10239 2197 0,'0'0'111'0,"-6"4"-34"15,6 4 628-15,0 1-552 0,0 8-74 16,0 4-21-16,0 11 8 16,0 13-5-16,0 9-11 15,15 12-15-15,-9 7-9 16,0 8-7-16,-6 4-1 16,0 2-5-16,0 2-1 15,0-1-2-15,0-4 2 16,0-1-4-16,0-8-3 15,-6-10 2-15,0-10-2 16,6-8-2-16,0-15-1 16,0-7 0-16,0-12 0 15,0-4 0-15,0-3-1 0,0-6 3 16,0 0-4-16,0 0 3 16,0 0 0-16,0 0-3 15,0 0-4-15,0-2-6 16,-15-13-11-16,-7-9-40 15,4-8-26-15,-24-23-51 16,12 8-86-16,-6 0-780 0</inkml:trace>
  <inkml:trace contextRef="#ctx0" brushRef="#br0" timeOffset="79484.138">17899 11130 1010 0,'-12'0'1311'16,"12"0"-619"-16,0 0-450 0,0 0-105 15,0 0-63 1,0 0-28-16,0 0-23 0,0 0-14 15,6 15 6-15,21 13 10 16,6 8 0-16,9 6-6 16,7 9-3-16,2 2-7 15,-3-1 1-15,1 5 5 16,5-5-3-16,-15-5-6 16,0-9 0-16,-14-10 2 15,-4-9-2-15,-6-12-3 16,9-7 6-16,-6 0 6 15,15-5 3-15,16-27 6 16,11-16-7-16,18-10-10 16,1-3-7-16,-1 1-7 15,28-18-13-15,-22 16-25 16,-29 14-154-16</inkml:trace>
  <inkml:trace contextRef="#ctx0" brushRef="#br0" timeOffset="81184.299">14938 10270 2125 0,'-12'0'180'0,"12"0"768"15,-6 11-855-15,6 9-59 16,0 12 7-16,0 10 12 16,0 12-14-16,0 14-7 15,0 11 1-15,-12 6-5 0,0 7-5 16,-9 1 6-1,3-3-9-15,-4 1-10 0,7-7 3 16,-3-4-2-16,3-10-2 16,6-12-4-16,-9-8-2 15,9-12-2-15,3-12 1 16,0-5-2-16,6-5 1 16,-9-11-1-16,9 0 0 15,0-5-3-15,-6 0-5 16,6 0-5-16,-12 0-14 15,-3-3-35-15,12-15-68 16,-12-4-715-16</inkml:trace>
  <inkml:trace contextRef="#ctx0" brushRef="#br0" timeOffset="81569.735">14190 11066 2144 0,'-3'0'241'0,"3"13"589"16,0 6-751-16,0 3-5 16,0 4-2-16,0 11-6 15,30 5-9-15,9 3-16 16,0 4-16-16,3 1-1 15,1-2-7-15,-4-6 2 0,-6-3-7 16,0-3-1-16,-8-14-4 16,2-2-2-16,-18-7-2 15,15-7 1-15,-15-6 2 16,15 0 1-16,0 0 5 16,15-20 9-16,13-17-3 15,14-5-9-15,7-9-9 16,2-2-1-16,-12 7-5 15,-2-1-10-15,-7 9-13 16,-9-9-38-16,-11 11-147 16,-16 8-1021-16</inkml:trace>
  <inkml:trace contextRef="#ctx0" brushRef="#br0" timeOffset="84617.398">11271 10208 1320 0,'0'0'614'16,"0"0"-467"-16,0 0-70 0,0 0 282 15,0 0 202 1,0 0-388-16,0 0-63 0,0 0-42 16,0 0-15-16,0 2-9 15,0 1-13-15,0 9-2 16,0 2-13-16,0 10 6 16,9 11-5-16,6 10-3 15,0 9 2-15,3 14-1 16,-6 5-5-16,-2 9 2 15,-4 3 0-15,0-1-3 16,-6 2-3-16,6-4-1 16,-6-4-2-16,3-5 0 15,6-4 4-15,0-8-3 0,-9-6 0 16,6-5-1 0,0-12 0-16,-3-6-1 0,6-15 0 15,-9-2-1-15,0-9-1 16,6-6 2-16,-6 0 0 15,0 0 1-15,0 0-1 16,0 0-2-16,0 0 0 16,0 0-14-16,0-6-24 15,0-14-68-15,0-1-193 16,-6 1-2589-16</inkml:trace>
  <inkml:trace contextRef="#ctx0" brushRef="#br0" timeOffset="84936.295">11108 11218 2230 0,'0'0'155'15,"0"0"646"-15,0 2-595 16,0 1-119-16,0 3-34 16,0 3-27-16,33 4 1 15,6 12 6-15,13 1-3 16,-4 6-13-16,6 0-7 15,1 0 1-15,-16-2-2 16,6-4-2-16,-15-3-2 16,-2-8-1-16,-10-4 2 15,-3-5 2-15,-3-6 5 16,-9 0 1-16,6 0 2 0,6 0 3 16,3-13 0-16,9-12 0 15,6-9-11-15,-2-7-5 16,2 0-3-16,0-1-12 15,9-1-13-15,-15 11-22 16,-11 6-133-16</inkml:trace>
  <inkml:trace contextRef="#ctx0" brushRef="#br0" timeOffset="103518.489">28372 12996 2995 0,'0'0'178'16,"0"0"-125"-16,0 0 133 15,0 0-77-15,0-6-49 16,18-2-41-16,18 0-9 15,19 2-2-15,8 0-1 16,9 6-2-16,10 0-1 16,8 0-1-16,1 22-3 15,12 16 1-15,-7 9-1 16,-11 15 1-16,-19 11 1 0,-15 12 3 16,-27 8 0-1,-8 5-5-15,-16 3 5 0,0 3-2 16,-46-3 0-16,-23-1 3 15,-1-7 0-15,-8-4 1 16,3-10-2-16,8-15 1 16,10-8-6-16,12-19 3 15,5-7-3-15,19-13 0 16,0-5 0-16,21-9-7 16,-6-3-16-16,6-11-20 15,0-22-59-15,0-2-408 0</inkml:trace>
  <inkml:trace contextRef="#ctx0" brushRef="#br0" timeOffset="103853.621">28773 13844 3177 0,'0'7'233'15,"0"8"-182"-15,0 8-34 16,0 10 36-16,6 13 2 16,3 7-32-16,0 9-1 15,-9-2 4-15,0 2-5 16,0-3-8-16,0-9-3 16,-9-7 1-16,-6-5 0 0,-3-12 0 15,15-5-1-15,3-7-1 16,0-2-3-16,0-3-1 15,0-5-1-15,45 2 1 16,28-6 1-16,11 0-2 16,34 0-4-16,6-6-1 15,63-33-19-15,-33 5-39 16,-21-3-210-16</inkml:trace>
  <inkml:trace contextRef="#ctx0" brushRef="#br0" timeOffset="104295.431">29652 12889 3210 0,'0'0'200'0,"0"0"-127"0,0 0-31 16,0 0-7-16,3 22-19 15,45 25 4-15,3 16 12 16,10 11-5-16,-7 12-10 16,3-1-3-16,-5-4-4 15,-22-4-6-15,-3-10-4 16,-12-14-3-16,-3-12-30 15,-6-15-66-15,0-17-271 0</inkml:trace>
  <inkml:trace contextRef="#ctx0" brushRef="#br0" timeOffset="104508.3">30491 12988 3313 0,'0'27'144'0,"0"7"-98"16,0 16 8-16,0 8-4 15,3 7-26-15,27-4-17 16,-12-3-7-16,0-1-13 16,-9-4-34-16,-9-13-76 15,0-13-406-15</inkml:trace>
  <inkml:trace contextRef="#ctx0" brushRef="#br0" timeOffset="104687.924">30098 13313 3270 0,'0'0'205'16,"0"0"-141"-16,0 0-25 15,0 0-5-15,33 0-22 16,28 0-1-16,5 0-4 15,22 0-7-15,51-15-22 16,-34-6-73-16,-11-2-391 0</inkml:trace>
  <inkml:trace contextRef="#ctx0" brushRef="#br0" timeOffset="105051.711">30901 13347 3220 0,'0'0'162'0,"0"0"-98"15,0 0-8-15,6 0 21 16,27-1-37-16,13-22-23 16,-7 1-11-16,3-11-3 0,-12-1 1 15,-6-1-4 1,-12 5 0-16,-12 4 2 0,0 5-1 15,0 10 10-15,0 5 6 16,-36 6-7-16,6 0-7 16,-3 9-1-16,-3 20-1 15,2 9-1 1,13 3 0-16,9 3 0 0,12-1 0 16,0-6 0-16,12-9 0 15,43-8-2-15,11-10-7 16,10-10-7-16,59-18-19 15,-17-17-72-15,-12-7-453 0</inkml:trace>
  <inkml:trace contextRef="#ctx0" brushRef="#br0" timeOffset="105238.411">31843 13079 3083 0,'0'0'324'0,"0"0"-235"15,0 0-45-15,0 15 2 16,0 11-7-16,-27 3-16 15,8 5-7-15,-14-1-5 16,3-1-4-16,-6-3-4 16,0-3-3-16,-4-8-18 15,1-5-36-15,-12-13-51 16,18 0-91-16,-1-25-994 0</inkml:trace>
  <inkml:trace contextRef="#ctx0" brushRef="#br0" timeOffset="105384.114">31423 13128 2895 0,'0'0'295'0,"0"12"-149"0,33 15-22 16,16 7-30-16,2-1-49 15,15-5-16-15,-2-1-10 16,2-13-14-16,28-14-5 16,-19 0-51-16,-8-22-129 0</inkml:trace>
  <inkml:trace contextRef="#ctx0" brushRef="#br0" timeOffset="107118.88">29169 10088 3143 0,'0'0'180'16,"0"0"-98"-16,0 0-46 15,6 0 6-15,21 0-22 0,9 0-12 16,6 0-3-16,-2 0 11 16,11 0 2-16,6 0-2 15,4 0 3-15,11 5-5 16,3 16 3-16,7 8-3 16,6 6-5-16,2 9-3 15,-8 5-1-15,-10 8 0 16,-12 4-3-16,-11 4 4 15,-16 4-4-15,-15 4-2 16,-18 5 4-16,0 2 1 16,-6 3-2-16,-39 1-2 15,-10 1 5-15,-14-3 1 16,-7-3-1-16,-5 0 0 16,-10-6 0-16,-8-1-3 15,2-12 3-15,1-8 0 0,11-7-1 16,13-11-2-1,8-6 0-15,19-9-1 0,6-6-2 16,12-5 2-16,9-4-2 16,2-4-2-16,4 0-6 15,6 0-8-15,0-6-27 16,-3-13-67-16,9 0-395 0</inkml:trace>
  <inkml:trace contextRef="#ctx0" brushRef="#br0" timeOffset="107501.698">29280 11145 2929 0,'0'0'383'0,"0"0"-302"15,0 0-55-15,0 22 12 16,-6 10 27-16,-9 13-16 16,3 1-10-16,-6 7-6 15,-9 2-3-15,-6-2-10 16,-1-2-6-16,4-5-1 16,-9-5-2-16,3-6-1 15,12-4-1-15,6-6-3 16,-4-8-4-16,16-8 4 15,6-4-4-15,0-5 0 0,0 0-2 16,6 0 0-16,49 0 2 16,29 0 3-16,16 0 2 15,24-8-7-15,14-1 0 16,7-3-18-16,30-8-25 16,-36 2-82-16,-21-2-550 15</inkml:trace>
  <inkml:trace contextRef="#ctx0" brushRef="#br0" timeOffset="108442.409">30639 10052 3063 0,'0'0'233'15,"0"0"-108"-15,0 0-77 16,0 6-30-16,15 27 2 0,15 13 27 16,18 13-10-16,-3 10-9 15,1 4-8-15,-10 2-7 16,-6-6-7-16,-3-7-6 15,-3-10-18-15,-21-2-43 16,-3-17-54-16,0-16-339 0</inkml:trace>
  <inkml:trace contextRef="#ctx0" brushRef="#br0" timeOffset="108621.93">30705 10491 3112 0,'0'-2'298'0,"0"2"-211"16,0 0-45-16,0-3-5 0,27 3-24 16,9-4-13-16,13-2-7 15,2 4-35-15,12-7-32 16,13-2-85-16,-7-1-281 16,-21 3-460-16</inkml:trace>
  <inkml:trace contextRef="#ctx0" brushRef="#br0" timeOffset="108850.724">31173 10417 133 0,'0'0'2422'15,"0"0"-1910"-15,0 0-321 16,0 0-94-16,0 11-28 16,0 5 0-16,0 5-12 15,0 3-18-15,0-7-10 0,0 0-7 16,6-6-12 0,15-4-3-16,-6-4-5 0,15-3-2 15,-12 0 0-15,9-3 7 16,-11-17-4-1,8-6-3-15,-18-1-4 0,-6 3-1 16,0 9-14-16,-30 8-6 16,-19 7-16-16,-50 6-46 15,17 22-82-15,10-2-1006 0</inkml:trace>
  <inkml:trace contextRef="#ctx0" brushRef="#br0" timeOffset="109243.32">31740 9983 3265 0,'0'0'200'0,"0"0"-135"0,0 10-40 15,6 21 20-15,27 9-1 16,13 10-20-16,-1 2-8 16,-9 1-8-16,6-7-3 15,-11-1-5-15,-4-11-8 16,-9-3-26-16,-3-11-60 16,-15-14-115-16</inkml:trace>
  <inkml:trace contextRef="#ctx0" brushRef="#br0" timeOffset="109703.205">31616 10011 3413 0,'0'-6'109'0,"0"-2"-28"16,6-6-32-16,37-2-24 15,17-5-19-15,19 4 0 16,-4 2-1-16,0 7-5 15,-17 5 0-15,-7 3-8 16,-18 0-10-16,-15 6-6 16,-9 14-1-16,-9 7 14 15,0 2 1-15,0 4 3 16,-9-1 4-16,-21-4 3 16,-3-2 1-16,0-1-1 15,12-8 0-15,18-6 0 0,3-2 1 16,0-3-1-16,0 0-4 15,30 0 1-15,24 0 3 16,10 0 3-16,8 2 0 16,6 4-3-16,-14 0 0 15,-7-1-2-15,-9 4-3 16,-32 2-1-16,2 1 1 16,-18 3 5-16,0-1 3 15,-49 5 4-15,-14-3 0 16,-15-2-7-16,-1-4-6 15,22-12-13-15,11-4-28 16,34-22-35-16,12-18-146 16,0-8-742-16</inkml:trace>
  <inkml:trace contextRef="#ctx0" brushRef="#br0" timeOffset="109852.66">32383 10062 691 0,'12'0'2241'0,"3"0"-1946"15,3 0-165-15,15 0-34 16,7 10-9-16,-4 15-40 15,12-2-15-15,-9 3-8 16,-8-2-10-16,-1-4-8 16,-6-6-6-16,-15-2-1 15,-9-12-44-15,0 0-100 16,0 0-580-16</inkml:trace>
  <inkml:trace contextRef="#ctx0" brushRef="#br0" timeOffset="109984.345">32329 9945 3252 0,'0'0'148'0,"0"0"-97"0,0 0-51 15,27 0-29-15,3 1-52 16,6 9-305-16</inkml:trace>
  <inkml:trace contextRef="#ctx0" brushRef="#br0" timeOffset="110330.908">32709 9997 2910 0,'3'2'342'0,"3"2"-222"15,18 2-71-15,-6 3 19 0,15 4-15 16,1 6-16-16,2-2-11 16,-9-2 0-16,6 1-5 15,-12 0-11-15,-15-5-5 16,6-1-1-16,-12-8-1 15,0 1-3-15,0-3 1 16,0 0-1-16,0 0 5 16,0 0 4-16,0-3-3 15,0-14-6-15,0-6-8 16,0-2 5-16,0 5 1 16,0 5 2-16,0 9 0 15,7 6 0-15,11 0-3 16,9 0-1-16,3 13 0 15,12 7-2-15,4 0-4 0,-16 0-2 16,12-7-19-16,-9-7-58 16,-18-6-237-16</inkml:trace>
  <inkml:trace contextRef="#ctx0" brushRef="#br0" timeOffset="111684.405">30002 12239 2944 0,'0'0'275'16,"0"0"-159"-16,0 0-82 15,0 0-15-15,12 20 16 16,15 7 6-16,9 7-8 16,-3 5-7-16,4 5-1 0,-7-3-8 15,-3 2-9 1,-3-2-8-16,-3-3-2 0,-12-2-33 15,-9-8-34-15,0-3-69 16,0-17-723-16</inkml:trace>
  <inkml:trace contextRef="#ctx0" brushRef="#br0" timeOffset="111887.862">29984 12544 1109 0,'0'-5'2109'16,"0"4"-1964"-16,0-3-51 16,0 1-40-16,24-3-17 15,18 0-22-15,6-2-8 0,13-4-7 16,2 0-4 0,15-9-24-16,-11 5-61 0,-16-2-218 0</inkml:trace>
  <inkml:trace contextRef="#ctx0" brushRef="#br0" timeOffset="112188.423">30693 12423 2177 0,'0'0'1076'0,"0"0"-992"16,0 3-38-16,0 5-16 15,0 4-1-15,0 3-11 16,0 5 4-16,0 1-6 16,6-4 1-16,18-2-7 15,3-4-4-15,6-5-6 16,1-6-4-16,-4 0-2 16,-3 0 2-16,-12-23 0 15,-3-3 0-15,-12-6 0 16,0 2-8-16,-27 4-6 15,-24 9 3-15,-55 8-16 16,15 9-66-16,1 0-239 0</inkml:trace>
  <inkml:trace contextRef="#ctx0" brushRef="#br0" timeOffset="-194678.299">25532 11901 2580 0,'0'0'325'16,"0"0"-205"-16,0 0-23 16,0 0 8-16,0 5-46 15,0 0-28-15,0 0 1 16,0 7 17-16,0 0-5 16,0 9-9-16,0 2-7 15,0 6-1-15,0 6-2 0,0 3 2 16,0 6-6-16,-12 3-2 15,0 5-2-15,-6 5-4 16,8 1-1-16,-11 1-2 16,9-1-1-16,-6 3-2 15,-3-5 2-15,9 3-5 16,0-6 0-16,-3-1-1 16,9-8 0-16,0-3 1 15,-9-6-1-15,9-3 3 16,0-3 1-16,6 0-7 15,0-3 10-15,0-4-6 16,0-1 0-16,0-5 2 16,-6 2-2-16,6-4-3 15,0-1 1-15,-6-1 2 0,6-5-3 16,-10 3 2-16,10-1-1 16,0-1 1-16,-3 1 1 15,3 0 0-15,0 0-1 16,-6-3 0-16,-3 2 0 15,9-2-1-15,-9 0 2 16,9 0-2-16,0 0 1 16,-3 2-1-16,3 4 1 15,0 0 1-15,-6-1-1 16,6 1 1-16,0-4-2 16,-6 2-1-16,0-4 0 0,6-1 0 15,0-1 0-15,0-2 0 16,0 2-1-16,-12 2 0 15,12-1 3-15,0 0 0 16,0 1 0-16,0 0-1 16,-3-2-2-16,3-2 2 15,0-2-2-15,0 0 1 16,0 2-1-16,-6-2 2 16,6 0-2-16,0 0 0 15,0 4 0-15,0-2 0 16,0 3 0-16,-6 1 2 15,6 0-2-15,0-1 1 16,-9-3 0-16,9 1 0 16,0 1-1-16,0-4 0 15,0 0 0-15,0 0 0 0,0 0 0 16,0 0-1-16,0 0-3 16,0 0 4-16,0 0-2 15,0 0-1-15,0 0 1 16,-6 0-3-16,3 0-5 15,-6-9-14-15,-15-15-15 16,-3 0-77-16,-1 4-624 0</inkml:trace>
  <inkml:trace contextRef="#ctx0" brushRef="#br0" timeOffset="-193227.132">22405 12005 2747 0,'0'0'274'0,"0"0"-159"15,0 2-27-15,0-2 12 16,0 0-52-16,0 0-31 16,0 0-6-16,0 3 13 0,0 0 5 15,0 0-8-15,0 0-12 16,0-3-1-16,0 3-3 15,0-3-1-15,0 0 1 16,0 0 2-16,0 0 1 16,0 0 2-16,0 0 0 15,0 0 1-15,0 0 2 16,0 0-2-16,0 0 0 16,0 0-2-16,0 0-2 15,0 0-1-15,0 0 2 16,0 3-3-16,0 12-5 15,0 8 5-15,0 9 6 16,0 9-2-16,-9 9 3 0,-12 11-2 16,3 10 2-16,-6 10 0 15,-4 10-1-15,-11 3 1 16,6-1-2-16,-9 1 7 16,12-9-2-16,2-5-7 15,1-14 0-15,12-10-5 16,-3-9 1-16,15-15-1 15,-3-6 1-15,0-11-4 16,6-6 2-16,0-7-2 16,0-2 0-16,0 0 0 15,0 0 1-15,0 0-1 16,0 0-3-16,0 0-3 16,0 0-10-16,0-6-18 0,0-8-41 15,0-3-250-15</inkml:trace>
  <inkml:trace contextRef="#ctx0" brushRef="#br0" timeOffset="-191521.639">19492 12016 2312 0,'0'3'638'0,"0"-3"-444"0,0 3-62 15,0 0-44-15,0 6-25 16,0-1-21-16,0 4-21 16,0 3 6-1,0 2-8-15,0 4 6 0,0-1 0 16,0 6-5-16,0 1-2 15,0 7-3-15,0 9 3 16,-6 4-1-16,0 8 1 16,-9 6-10-16,12 6 0 15,-21 6 0-15,15 0-3 16,-3 1 0 0,-9-1 1-16,9-3 3 0,0-5-5 15,-3-2 5-15,6-6-6 16,6-4 3-16,-3-7-5 15,0-5 3-15,6-9-1 0,-7-5 1 16,7-7-2 0,0-8 4-16,0-4-6 15,0-1 0-15,0-7 3 0,0 0-1 16,0 0 2-16,0 0-2 16,0 0 1-16,0 0-3 15,0 0 1-15,0 0-1 16,0 0 2-16,0 0-2 15,0 0 0-15,0 0 0 16,0 0-1-16,0 0-4 16,0 0 0-16,0 0-6 15,0-4-9-15,0-5-46 16,0-3-244-16</inkml:trace>
  <inkml:trace contextRef="#ctx0" brushRef="#br0" timeOffset="-190045.298">16900 11934 2800 0,'0'0'452'0,"0"-2"-358"16,0-4-49-16,0 2 7 15,0-2-18-15,0 1-34 16,0 0-18-16,0 0 5 16,0 4 13-16,0 1 0 15,0 0 1-15,0 0 12 16,0 0 2-16,0 0 5 16,0 0-7-16,0 0 5 15,0 0-8-15,0 0 2 0,0 0-8 16,0 0 0-16,0 6 4 15,0 10-3-15,0 8 11 16,0 10 2-16,0 8 1 16,0 10 0-16,0 10 1 15,-15 11-3-15,3 5-3 16,-9 12 1-16,-7-3 1 16,10 3-4-16,0-5-1 15,6 0-1-15,-3-8 0 16,9-8-2-16,0-3 0 15,6-8-1-15,0-5 0 16,0-10 0-16,-9-5-2 16,9-9 0-16,0-8-1 15,0-6 2-15,0-7-1 0,0-5-1 16,0-3 1-16,0 0-2 16,0 0 2-16,0 0-1 15,0 0 1-15,0 0-3 16,0 0-2-16,0 0 0 15,0 0-13-15,0 0-11 16,0-17-20-16,0-1-74 16,0 1-709-16</inkml:trace>
  <inkml:trace contextRef="#ctx0" brushRef="#br0" timeOffset="-187323.918">14108 11961 2879 0,'0'0'321'0,"0"2"-210"16,0 2-39-16,0-4 20 16,0 2-41-16,0-2-24 15,0 4-4-15,0 2-7 16,0-1 4-16,0 1-11 15,0 0-1-15,0 3 1 16,0 2 6-16,0-2-3 16,0 0 0-16,0 3-5 0,0-4 4 15,0 7-7-15,0 2 0 16,0 6 4-16,0 4-4 16,0 8 1-16,0 3 2 15,0 10 0-15,6 7-3 16,6 4 1-16,-9 4 0 15,-3 10 2-15,9 0-3 16,-9 7-3-16,9 2 2 16,-9-6-1-16,0 0 1 15,0-8 2-15,0-8-2 16,0-3-2-16,0-10 4 16,0-6-1-16,0-13-2 15,0-1-2-15,0-7 2 16,0-8 1-16,0-4 2 15,0-2-5-15,0-6 0 0,0 0 0 16,0 0 1-16,0 0-1 16,0 0 2-16,0 0-1 15,0 0-1-15,0 0 1 16,0 0-1 0,0 0 0-16,0 0-3 0,0 0 0 15,0 0-4-15,0 0-4 16,0 0-8-16,0 0-20 15,0 0-67-15,0 0-524 0</inkml:trace>
  <inkml:trace contextRef="#ctx0" brushRef="#br0" timeOffset="-185876.263">11014 11990 2282 0,'0'0'598'15,"0"3"-428"-15,0 3-43 16,0-4-10-16,0 7-40 16,0 3-35-16,0 2-4 15,0 7 3-15,0 8 12 16,10 10-8-16,-10 4-19 15,6 9-2-15,0 11-5 16,-3 0-3-16,-3 11-4 16,12-1-1-16,-12 4-2 15,0-2-2-15,6-2 0 0,-6-2-1 16,6-4 1 0,0-3 1-16,-3-6-3 0,6-1-1 15,-9-4 0-15,6-4 2 16,-6-5-2-1,0-3 1-15,0-7-2 0,0-3-2 16,0-5-1-16,0-5 1 16,0-4 0-16,0-2 0 15,0-3 1-15,0-4 1 16,0-6-3-16,0 4 4 16,0-6 4-16,0 0 4 15,0 4-5-15,0-4 0 16,0 0-2-16,0 0-1 15,0 0-4-15,0 0 0 16,9 0 1-16,-9 0 0 0,0 0-1 16,0 0-4-1,0 0-4-15,3 0-5 0,6 0-7 16,9 0-15 0,3-6-44-16,-6-6-224 0</inkml:trace>
  <inkml:trace contextRef="#ctx0" brushRef="#br0" timeOffset="-184245.108">8063 11993 2253 0,'0'0'528'16,"0"0"-395"-16,0 0-69 15,0 8 56-15,0-2 0 16,0 9-47-16,0-1-15 15,0 7-15-15,0 8 0 16,6 4-5-16,-3 4-16 16,6 7 12-16,0 3-12 15,-3 5-7-15,0 1-4 16,-3 3-3-16,-3 0-3 16,9 2 0-16,6 0-1 15,-3 1 0-15,-6-1 0 16,6 2 2-16,-6-2-2 0,3-3 0 15,-3-2 3-15,-6 0 1 16,0-2-2-16,0-5 2 16,0-3 0-16,0 2 2 15,0-5-3-15,0 1 2 16,0-6-5-16,0 1-3 16,0-8 3-16,0 3-2 15,0-9-2-15,0 3 0 16,0-3 3-16,0-4 1 15,0 0 2-15,0-1 1 16,0-3-2-16,0-2-2 16,0 0 1-16,0-6-1 15,0 0 2-15,0-6-1 16,0 3 2-16,0-3 1 0,0 0 0 16,0 0 0-16,0 0-1 15,0 0-2-15,0 0 0 16,0 0 0-16,0 0-3 15,0 0 1-15,0 0-2 16,0 0 2-16,0 0-2 16,0 0 0-16,0 0 0 15,0 0-1-15,0 0-4 16,6-9-7-16,13-15-22 16,-1 1-84-16,-3-3-713 0</inkml:trace>
  <inkml:trace contextRef="#ctx0" brushRef="#br0" timeOffset="-164537.48">20926 14402 2557 0,'0'0'706'0,"0"0"-639"16,0 0-11-16,0 0-25 16,0 6 19-16,0 10-25 15,0 8 8-15,0 2-13 16,0 1 6-16,0-3-12 15,0-2-14-15,0-3-7 0,0-5-29 16,0-2-32-16,0-10-69 16,6-2-250-16,6 0-2325 0</inkml:trace>
  <inkml:trace contextRef="#ctx0" brushRef="#br0" timeOffset="-149672.187">3309 5870 3253 0,'0'0'209'0,"0"0"-113"15,0 0-35-15,0 0-27 16,36 0 1-16,16 0-16 15,32 0 2-15,28 3 2 16,30-1-3-16,27 2-3 16,12-2-4-16,24-2-2 15,9 0-4-15,7 0-4 16,-7 0-2-16,-15 0 1 0,-6 0-1 16,-39 0-1-1,-15 0-2-15,-30 0-3 0,-31 0-4 16,-27-2 1-16,-17-2 1 15,-22 4-1-15,-12 0-7 16,0-8-14-16,-6 2-47 16,-24-3-177-16</inkml:trace>
  <inkml:trace contextRef="#ctx0" brushRef="#br0" timeOffset="-149257.472">4625 5578 3135 0,'0'0'353'0,"0"0"-295"15,0 0-20-15,0 0-12 16,27 0 4-16,34 0-17 15,23 11 18-15,16 7-8 16,26 2 3-16,16 4-7 16,3-2-8-16,0 3-7 15,-15 1-3-15,-9 1-1 16,-16-1 0-16,-14-1 0 0,-19 2 0 16,-14-4 0-1,-10-2 0-15,-24-3-4 0,-12-4-2 16,-12 0 6-16,0 5 0 15,-6 3 2-15,-66 9 5 16,-31 7 2-16,-27 9-3 16,-12 4-4-16,-24 6-2 15,12-4-9-15,-27 1-38 16,33-13-80-16,55-17-2756 0</inkml:trace>
  <inkml:trace contextRef="#ctx0" brushRef="#br0" timeOffset="-143990.596">6122 18196 3331 0,'0'0'289'16,"0"0"-256"-16,0 0-17 15,0 5 10-15,0-5 3 16,0 0-19-16,0 0-9 16,0 0 5-16,0 0-3 15,0 0 1-15,0 0 0 16,0 0 0-16,0 0 2 15,0 0 1-15,0 0 1 16,0 0-2-16,0 0 2 0,0 0-3 16,0 0-2-16,0 0-2 15,0 0-1-15,0 0 3 16,0 0-3-16,0 0 2 16,0 0-1-16,0 0 0 15,0 0 2-15,0 0 0 16,0 0 0-16,0 0-2 15,6 0 1-15,3 0-1 16,-3 0-1-16,0 0 2 16,-6 0-2-16,0 0 0 15,0 0 1-15,3 0-1 16,-3 1 0-16,0-1 0 16,0 0 0-16,0 0 1 15,0 5-1-15,0-5 0 0,0 0 0 16,0 0 0-16,0 0 0 15,0 0 0-15,0 0 1 16,0 0-1-16,0 0 0 16,0 0 1-16,0 0-1 15,0 0 0-15,0 0 0 16,0 0 0-16,0 0 0 16,0 0 0-16,0 0 1 15,0 0-1-15,18 0 0 16,6 1 0-16,16-1-1 15,2 0 1-15,18 7 1 16,7-7-1-16,5 0 0 16,7 2 2-16,-1 2-2 0,1-4-1 15,-4 6 1 1,13-6 0-16,-13 2 1 0,10 2-1 16,8-2 0-16,10 4 0 15,20-6 0-15,13 6 0 16,15-4 0-16,6 2 0 15,12 2 0-15,-6-3 0 16,-9 3-4-16,-6 0 2 16,-3-6 0-16,-18 1 0 15,-10 4 0-15,-2-5 1 16,-18 0-1-16,-13 0 2 16,1 0-1-16,-1 0 1 0,-8 0 0 15,11 0 0 1,-2-5 0-16,-1 4-1 0,7-5 1 15,-7 6 0 1,-2-6 0-16,14 3 0 0,-14 3 0 16,8-4 0-16,10 2 0 15,-10-4 1-15,16 2-2 16,-3-4 1-16,2 2 0 16,4 0 0-16,-9 0 0 15,-4 4 0-15,-8 2 0 16,5 0-1-16,-5 0 1 15,-4 0-3-15,-8 0 3 16,5 0 0-16,16 0 0 0,-1 0 0 16,1-7 0-1,-1 6 0-15,1-4 0 0,3 4 0 16,-7-4 1 0,-2-1-1-16,-7 5 0 0,-8-6 0 15,2 7 0-15,-5-6 0 16,-1 4 0-16,7-2 0 15,-1-2 1-15,7 4-1 16,-1-2 0-16,-2 2 0 16,8 2 0-16,1-6 1 15,-4 0-1-15,4 4 0 16,-7 2 0-16,-14-4-1 16,5 4 1-16,-12-3 0 15,-2 3 1-15,-4-3-1 16,-6 0 2-16,10 3-1 15,-4 0-1-15,4-6 0 16,-7 6 0-16,3-6 0 0,4 5 0 16,-4 1 1-16,-3-4-1 15,1 1 2-15,2 3-2 16,-9-3 2-16,13 3-2 16,-7 0 1-16,3 0-1 15,-2 0 0-15,2 0 0 16,0 0 0-16,-2 0 0 15,-4 0 0-15,0 0 0 16,-9 0 0-16,1 0 0 16,-1 0 1-16,0 0 0 15,-3 0-1-15,1 0 1 16,5 0-1-16,0 0 0 16,7 0 0-16,2 0 2 0,-6 0 0 15,10 0-2-15,-1-3 0 16,0 3 0-1,1 0 0-15,-4-2 1 0,-3 2-1 16,-6-4 1-16,1 4-1 16,-1 0 0-16,0 0 0 15,1 0 0-15,8 0 2 16,-3 0-2-16,7 0 0 16,2-6 0-16,9 6 0 15,-2 0 1-15,-4 0-1 16,0 0 0-16,7 0 0 15,-13 0 0-15,-5 0 0 0,-1 0 0 16,3-2 0-16,-12 2 0 16,7 0 0-16,-7 0 0 15,0 0 0-15,4-4 0 16,-10 4 1-16,12 0-1 16,3-2 0-16,-5 2 0 15,-10 0 1-15,6-3-1 16,-9 3 0-16,0 0 0 15,-8-3 0-15,8 3 0 16,0 0 0-16,0 0 1 16,3 0-1-16,-5 0 0 15,20-3 0-15,-6 3 1 16,3 0-1-16,1 0 0 0,2 0 0 16,-12 0 0-16,4 0 0 15,-1 0-2-15,-3 0 2 16,0 0 0-16,7 0 0 15,-7 0 2-15,6 0-2 16,0 0 0-16,1 0 0 16,-1-3 0-16,3 3 1 15,-12 0-2-15,4 0 1 16,-10 0 0-16,12 0-1 16,-9 0 1-16,7-6 0 15,-4 6 0-15,12 0 0 16,3-3 2-16,16 3-1 15,2 0-1-15,4 0-1 16,-1-3 1-16,6 3 0 16,-8 0 0-16,-1 0 0 0,1 0-1 15,-7 0 1-15,-3-3 1 16,-2 3-1-16,8 0 0 16,-8-2 0-16,-1-2 1 15,3 4-1-15,-2-2-2 16,-7 2 2-16,9 0 0 15,-8 0 0-15,-10 0 2 16,12 0-2-16,-9 0 0 16,1 0 0-16,2 0 0 15,3 0 0-15,1 0-1 0,-1 0 1 16,3 0 1 0,4-3-1-16,-10 3 0 15,9 0 1-15,-11-6-1 0,-1 6 0 16,-6 0 0-16,-9 0 0 15,3 0 0-15,1 0 0 16,5 0 0-16,-3 0 0 16,12 0 0-16,-5 0 0 15,11 0 1-15,6 0-1 16,-2 0 0-16,8 0-3 16,-6 0 3-16,1 0 0 15,2 0 1-15,1 0-1 16,-13 0 0-16,6 0-1 15,-6 0 1-15,10 0 0 16,-10 0 0-16,-6 0 0 0,7 0 0 16,2 0 1-16,-9 0-1 15,7 0 0-15,-1 0-1 16,0 0 1-16,4 0 0 16,-4 0 0-16,-3 0 0 15,7 0-1-15,5 0-1 16,-3 0 2-16,4 0-2 15,-4 0 2-15,0 0 0 16,10 0 2-16,-4 0-2 16,3 0 0-16,1 0 0 15,-4 0-3-15,-2 0 3 16,-4 0-2-16,-9 0 1 16,7 0-1-16,-1 0 2 0,-9 0 0 15,0 0-2 1,1 0 2-16,-1 0-1 0,-9 0 1 15,12 0 0 1,4 0 0-16,-1 0-1 0,6 0 1 16,13 0-2-16,-16 0-1 15,16 0 3-15,-13 0-4 16,-3 0 2-16,7 0 0 16,-7 0 2-16,-3 0 0 15,4 0-1-15,-7 0 1 16,9-6 0-16,4 3-2 15,11 1 1-15,-6 2 1 0,4-4-2 16,2 4-3-16,1 0 2 16,-4 0-2-16,4 0 5 15,2 0-4-15,1 0 0 16,-4 0 0-16,-3 0 2 16,10 0 1-16,-7-2-1 15,7-2 2-15,-19 4 0 16,10-2 0-16,-19-2-5 15,0 4 5-15,-3-5 0 16,-8 2 0-16,2 0 0 16,6 3 0-16,4-3 0 15,2 0 0-15,21 3 0 16,-5-3-2-16,2 3 2 16,7 0 0-16,-7 0 0 15,-6 0-5-15,-8 0 5 0,-7 0 0 16,-6 0 1-16,-8 0-1 15,5 0 0-15,3 0 2 16,9 0-1-16,-2 0-1 16,5-3 2-16,10 0-2 15,-4-2 1-15,6 5-1 16,7 0 2-16,-1-6-1 16,4 6-1-16,-1 0 2 15,-5 0-2-15,5 0 0 16,-6 0 1-16,-8 0-1 15,-1 0 2-15,-2 0 0 16,-16 0 0-16,9 0-2 16,-18 0 1-16,10 0 2 15,8 0 2-15,9 0-5 0,10 0 2 16,-1 0-2-16,-5 0 0 16,-10 0 1-16,-12 0-1 15,-24 0 0-15,4 0 2 16,-22 0 2-16,-3 0 2 15,0 0 2-15,0 0 0 16,0 0-8-16,0 0 3 16,0 0-1-16,0 0-2 15,0 0 1-15,0 0-1 16,0 0-4-16,0 0-13 16,0 0-14-16,-3 0-59 15,-22-12-777-15</inkml:trace>
  <inkml:trace contextRef="#ctx0" brushRef="#br0" timeOffset="-127346.441">6152 16482 386 0,'-3'0'2892'15,"-3"3"-2742"-15,-9 0-92 16,9 0-8-16,6-1-5 16,-6 4-19-16,6 6-16 15,-12 9-7-15,-6 11 2 16,-9 17 11-16,0 16 0 15,-10 13-1-15,-2 17 5 16,-3 4-8-16,6 12-2 16,2 1-3-16,1-1-2 15,18-6-1-15,6-9-2 16,9-13-2-16,0-15 0 0,0-17-8 16,91-9-24-1,-13-16-76-15,4-21-204 0</inkml:trace>
  <inkml:trace contextRef="#ctx0" brushRef="#br0" timeOffset="-125805.541">27557 16535 2970 0,'0'-3'296'0,"0"3"-198"15,0 0-27-15,0-3 3 16,0 3-20-16,0-3-20 16,0 3-3-16,0 0 2 15,0 0-7-15,0 0-7 16,0 0-9-16,0 0-3 0,0 3-2 16,18 12 0-1,9 7 5-15,19 11-1 0,-1 5 1 16,12 3-8-16,-9 9 0 15,10 3 0-15,-7 1-2 16,-12 8 3-16,-12 0-1 16,-8 2-1-16,-19 7-1 15,0-6 2-15,0 2-2 16,-15 2 1-16,-28-7 0 16,-17 0 0-16,-3-8-2 15,-10-1-1-15,1-8-7 16,14-7-8-16,10-15-5 15,30-14-34-15,12-9-68 16,6 0-193-16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0" max="32767" units="cm"/>
          <inkml:channel name="Y" type="integer" min="0" max="32767" units="cm"/>
          <inkml:channel name="F" type="integer" min="0" max="4095" units="deg"/>
          <inkml:channel name="T" type="integer" min="0" max="2.14748E+0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8-01T11:45:42.7170000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4860 5812 2547 0,'16'0'552'16,"-4"0"-429"-16,21 0-97 15,18 0-11-15,16 0 19 16,17-6-2-16,13-3-12 16,14 0-8-16,4 0 8 15,9 1 0-15,-1-1 21 16,1 0-11-16,0 3-14 16,-6 0-3-16,-7 0-1 0,-5 0-6 15,-3 1 3 1,-19 2-8-16,-14-3 5 0,-16 3-5 15,-15-2-1-15,-21 5 4 16,-12-3-4-16,-6 3-5 16,0 0-11-16,0 0-19 15,0 0-34-15,0-4-160 16,0-1-2298-16</inkml:trace>
  <inkml:trace contextRef="#ctx0" brushRef="#br0" timeOffset="446.402">6128 5520 3149 0,'0'0'226'0,"0"0"-158"16,0 0-42-16,0 0 7 15,0 0-11-15,0 2-14 16,0 3 0-16,24 4 13 16,9 3-2-16,10 1 0 15,2-2-5-15,0 0-9 0,10 1 0 16,-10 0 1-16,-9 2-6 15,12 1 0-15,-17 0 5 16,2-4-2-16,-6 0-3 16,-12-1 1-16,-6-1-1 15,-9-1 0-15,0 4 0 16,-9 9 0-16,-39 2 5 16,-28 9 3-16,1 4-4 15,-1-5-4-15,4 0-3 16,-7 7-19-16,13-12-64 15,30-10-225-15</inkml:trace>
  <inkml:trace contextRef="#ctx0" brushRef="#br0" timeOffset="4363.304">12659 6090 2973 0,'0'-3'319'15,"0"3"-206"-15,0 0-56 16,0 0-4-16,0 0-1 15,0 0-26-15,0 0-17 16,0 0-7-16,0 0-2 16,0 20 0-16,0 16 6 15,0 13 6-15,0 9-1 16,15 9 0-16,1 1-1 16,2 3-5-16,3-7 1 15,-3-6-4-15,-6-8 1 16,3-9-3-16,-6-9 0 15,0-7 0-15,-9-11-2 16,6-8-16-16,-6-4-16 0,0-2-30 16,0-2-21-16,-6-16-427 0</inkml:trace>
  <inkml:trace contextRef="#ctx0" brushRef="#br0" timeOffset="4895.472">12602 6131 2707 0,'0'-4'407'0,"-3"4"-275"16,-6-2-51-16,9 2 0 16,0 0-23-16,0 0-33 15,-6 0-15-15,0 0-5 16,-6 0 2-16,-12 14 1 15,3 7 7-15,-13 5 6 16,7 0-3-16,9-5-4 0,-6-4-2 16,21-4-3-16,-3-7-1 15,6-4-5-15,0-2 3 16,0 0 6-16,0 0 11 16,0-12-3-16,6-10-10 15,21-11-10-15,-3-2-5 16,9-3-4-16,1 9-2 15,-16 5 8-15,0 12 3 16,-9 6 0-16,-3 6-1 16,12 0-3-16,3 0-3 15,12 16 3-15,13 6 3 16,-1 5-1-16,15 8-6 16,-14-6-49-16,-22-7-122 0</inkml:trace>
  <inkml:trace contextRef="#ctx0" brushRef="#br0" timeOffset="10682.503">14413 6093 3177 0,'0'0'220'0,"0"0"-141"15,0 0-34-15,0 0 8 16,33 0-26-16,18 0-10 16,22-9-1-16,11-4 8 15,1 0-4-15,5 0-10 16,-11 2-3-16,-19 2-5 16,1 3-2-16,-19 0-6 15,-18 1-23-15,-9 5-30 0,-15 0-56 16,0 0-268-1,0 5-215-15</inkml:trace>
  <inkml:trace contextRef="#ctx0" brushRef="#br0" timeOffset="10945.946">14407 6277 2667 0,'0'0'521'0,"0"0"-372"16,0 0-83-16,0 0 16 16,0 0-13-16,0 0-21 15,0 0-16-15,0 0-5 16,12 0 4-16,9 0-12 0,18 0 1 16,19-12-3-1,17-3-6-15,25-2-6 0,-1 0-5 16,-8-1-4-16,-1 0-24 15,-20 7-83-15,-22 2-485 0</inkml:trace>
  <inkml:trace contextRef="#ctx0" brushRef="#br0" timeOffset="15468.856">10450 4500 3050 0,'0'0'251'15,"0"0"-187"-15,0 0-44 16,0 0-8-16,0 0 4 16,0 4 1-16,-9 2-10 15,9-2-6-15,-3 13 17 16,-9 3 7-16,-3 8-5 0,3 8 1 15,-9 10-6-15,9 7 0 16,-4 5 3-16,13 3 0 16,3 2-9-16,0-4-2 15,0-7 0-15,0-2-2 16,0-10-1-16,0-7 0 16,0-11 1-16,0-5-3 15,0-10-1-15,0-4 1 16,0 0 4-16,0-3-6 15,0 0-6-15,0 0-13 16,0 0-33-16,0-7-49 16,0-10-586-16</inkml:trace>
  <inkml:trace contextRef="#ctx0" brushRef="#br0" timeOffset="15960.854">10106 4998 2872 0,'0'0'316'16,"0"0"-205"-16,0 0-42 16,0 0-5-16,0 0-19 15,0 0-23-15,0 0-12 16,0 0 6-16,0 0-3 15,0 0-3-15,0 9 6 0,0 8 9 16,9 4-7-16,15 2-2 16,-6 0-8-1,0 2-1-15,7-5-1 0,-1-6-2 16,-6-1 3-16,-3-6-5 16,3-1 4-16,-12 0-4 15,3-3 0-15,9-3 4 16,-12 4-6-16,3-2 1 15,9 2 5-15,-12-2-4 16,-3-2-2-16,7 0 0 16,-4 0 0-16,0 0 2 15,0 0 3-15,0 0 7 16,9 0 0-16,-3 0-1 0,9-8-6 16,3-5-3-16,-6 1 0 15,9-2 1-15,1-4-3 16,2-2 0-16,12-2-7 15,-9-5-13-15,12-12-40 16,-5 7-65-16,-10 3-565 0</inkml:trace>
  <inkml:trace contextRef="#ctx0" brushRef="#br0" timeOffset="76081.549">12240 4425 1240 0,'3'-4'323'0,"12"4"-181"15,-6-2-111-15,3-2 933 16,-6-2-566-16,0 1-252 16,0 2-71-16,-6-3 11 15,0 4-17-15,6-4-23 16,-6 2-10-16,9 1-4 15,-9 3-10-15,6-2-4 16,-6 2-8-16,9 0-1 16,6-4-4-16,4 4-3 15,8 0-1-15,0 0-1 0,6 0 0 16,6 0-3 0,-5 9 1-16,5 9-6 0,-9 6-3 15,3 4 2-15,-6 7 9 16,-3 2 2-16,-8 0 1 15,-13-1-3-15,6-4 0 16,-9-9-3-16,0-3 1 16,0-8 2-16,0-6 2 15,0-4-2-15,0-2 4 16,0 0 3-16,0-2 3 16,-12-22-10-16,-4-11-9 15,1-5-7-15,6-7-6 16,-3 0 0-16,12-4-12 15,0 11-16-15,0 5-38 16,0 11-115-16,6 12-686 0</inkml:trace>
  <inkml:trace contextRef="#ctx0" brushRef="#br0" timeOffset="76729.43">12916 4061 1300 0,'0'0'308'16,"0"0"-303"-16,0-3 1151 16,0 0-783-16,0 3-254 15,0 0-62-15,0 0 7 16,0 0-25-16,0 0-29 15,0 13 0-15,0 15 12 16,0 10 6-16,6 7-5 16,0 8 0-16,3 2-2 15,-3 0-6-15,6 2-7 16,0-4-4-16,9-11 0 16,-3-4-3-16,4-11 2 15,-1-7-3-15,3-7-5 0,-6-7 5 16,9-6-12-16,-3 0 7 15,6 0 5-15,22-4 0 16,-7-17-8-16,12-13-55 16,-17 5-92-16,-7 3-643 0</inkml:trace>
  <inkml:trace contextRef="#ctx0" brushRef="#br0" timeOffset="76953.281">12777 4301 1335 0,'0'0'1786'0,"0"0"-1618"16,0 0-114-16,33 0-37 15,10 0 23-15,2 0-18 16,12-6 6-16,7 1-16 15,26-6-12-15,-8 1-20 16,-25-4-252-16</inkml:trace>
  <inkml:trace contextRef="#ctx0" brushRef="#br0" timeOffset="78380.252">14745 4310 1478 0,'0'-3'232'16,"12"1"723"-16,-9-4-431 15,-3 2-338-15,0 4-99 16,0 0-9-16,0 0-38 16,0 0-19-16,-9 0-15 15,-12 0-6-15,3 0-2 16,-6 12 0-16,-10 9-3 0,7 5 1 15,6 3 2-15,9-3-5 16,6 0-5-16,6-2-4 16,0-3-4-16,6-1-6 15,36 0 15-15,10-1 9 16,-10-1 2-16,6-4 5 16,-9-2-1-16,-14-1-4 15,-4-5 1-15,-15 3-1 16,-6-6 0-16,0 3-6 15,0 2-5-15,-6 1 2 16,-37 3 6-16,-5 2 3 16,-12 1-9-16,2-4-23 15,-2-1-12-15,3-10-47 0,17 0-270 16,4-12-2189-16</inkml:trace>
  <inkml:trace contextRef="#ctx0" brushRef="#br0" timeOffset="78790.537">14706 4006 1104 0,'0'-3'1734'0,"0"0"-1217"16,0 3-450-16,0 0-57 15,6 11-9-15,12 26 21 16,12 9 6-16,6 9 1 15,-3 7-3-15,-5 2 0 16,-7 1-7-16,9-4-10 0,-12-3-1 16,-6-7-5-16,3-14 0 15,-3-7-3-15,3-9 0 16,-9-10 0-16,3-8-10 16,7-3-2-16,-10 0 12 15,6-12 5-15,3-17-5 16,12-10-12-16,-3-1-3 15,9 1-2-15,0 5 3 16,-5 10 5-16,-7 12 4 16,6 7 4-16,0 5-4 15,0 0-1-15,6 17-1 16,1 9-1-16,-4 11 8 0,-3-7 0 16,-9 2-2-1,-18 7-33-15,0-6-63 0,0-13-294 0</inkml:trace>
  <inkml:trace contextRef="#ctx0" brushRef="#br0" timeOffset="79339.166">15635 4305 1365 0,'-9'-4'1644'0,"6"4"-1459"16,-3 0-126-16,-15 0-30 16,9 6-12-16,-3 15-12 15,-3 5-4-15,3 0 4 0,12 1-4 16,-3-7 4-16,6-6-5 15,0-2-8-15,0-6-25 16,0-6-47-16,0 0-32 16,24 0 49-16,9-1 63 15,0-17 11-15,6-1 0 16,-8 2-10-16,-1 6-1 16,-6 1 14-16,-15 10 26 15,15 0-1-15,-6 0-9 16,9 6 3-16,-5 12-24 15,14 0 14-15,-12-3-23 16,0-3-18-16,0-6-159 16,-6-6-564-16</inkml:trace>
  <inkml:trace contextRef="#ctx0" brushRef="#br0" timeOffset="80293.101">16040 4196 2434 0,'0'0'604'0,"0"0"-436"15,0 0-123-15,0 0 3 16,0 18 4-16,27 2-7 0,-9 4-11 15,6-1 0-15,-3 1-13 16,-12-4-10-16,9-3-2 16,-12-5-6-16,-3-6 1 15,7-3 0-15,-10-3-3 16,6 0 4-16,3 0 8 16,-9-6 8-16,6-17-18 15,-3-4-3-15,12-1 0 16,-9 1-1-16,9 3-3 15,-3 7 4-15,-6 7 0 16,-3 5 0-16,6 3-5 16,6 2-3-16,-6 0 1 0,6 0 0 15,-3 0 2-15,3 7-7 16,1 6 5-16,-4-7 4 16,0 2-4-16,-9-4-1 15,12-4-1-15,-6 0 2 16,-3 0 0-16,6 0 7 15,0 0 1-15,3-12 0 16,3-1 3-16,3 6-1 16,-9-3-3-16,7 8 1 15,-7-1-1-15,9 3-6 16,6 0 2-16,-12 0 4 16,12 0-9-16,-6 5-12 15,-21 5-18-15,0-3-85 16,0-3-555-16</inkml:trace>
  <inkml:trace contextRef="#ctx0" brushRef="#br0" timeOffset="80570.085">16553 3761 2921 0,'0'0'400'16,"0"0"-293"-16,0 0-77 16,0 0-7-16,0 16-6 15,15 16 13-15,15 13 9 16,9 4-3-16,1 4-9 0,-1 2-10 16,0 2-10-16,3-9-7 15,-9-3-1-15,4-6-24 16,-16-11-32-16,-9-10-54 15,-12-9-184-15,0-9-2588 0</inkml:trace>
  <inkml:trace contextRef="#ctx0" brushRef="#br0" timeOffset="80713.211">16658 4048 3196 0,'0'-6'274'16,"0"-7"-179"-16,40-1-66 0,26-10-4 15,76-5-25-15,-18 3-61 16,-25 2-279-16</inkml:trace>
  <inkml:trace contextRef="#ctx0" brushRef="#br0" timeOffset="81979.209">9345 6323 1421 0,'13'0'302'15,"20"0"1060"-15,-3 0-1237 16,18 0-59-16,3 0-13 16,4 5-12-16,14 11-5 15,-5 8-4-15,2 4-26 16,-9 5-6-16,-14 2 16 15,-7 1-5-15,-12-5-6 16,-24 5-5-16,0-7 7 16,0-5-2-16,0-3 2 0,-3-11-1 15,-27-6-5-15,15-4-1 16,0-4-3-16,3-31-20 16,12-14 11-16,0-13 12 15,0-5-3-15,0-1 3 16,33 10 0-16,9 9-6 15,6 10-39-15,-5 13-5 16,-1 23-43-16,-9 3-284 16,-18 0-1773-16</inkml:trace>
  <inkml:trace contextRef="#ctx0" brushRef="#br0" timeOffset="82598.667">10495 6348 1506 0,'0'-6'230'0,"0"0"1183"16,0-2-1216-16,-12 2-112 15,3 1-44-15,-3 4 2 0,6 1-26 16,-9 0-17-16,6 0-5 16,-9 16 0-16,3 8 0 15,-6 5 4-15,9-2 1 16,-4-1 0-16,16-2 0 15,0-4-4-15,0-6-1 16,0-5 2-16,10-6 0 16,2-3 3-16,9 0 6 15,-3 0 10-15,3-8 0 16,3-16-3-16,3-5-13 16,0-6-3-16,-14-7-4 15,-7 0-5-15,-6-9-5 16,0 1 5-16,-28 0-1 0,-17 6 13 15,3 7 5-15,12 7 12 16,6 13 0-16,11 5-6 16,7 6-5-16,6 6-2 15,0 0-4-15,0 0-6 16,0 3-12-16,0 23 7 16,25 12 11-16,20 13 14 15,15 4 2-15,-2 4-1 16,5 0-2-16,3-5 1 15,1-3-10-15,-19-10-4 16,0-7-4-16,-14-13-35 16,-10-7-76-16,-12-14-2021 0</inkml:trace>
  <inkml:trace contextRef="#ctx0" brushRef="#br0" timeOffset="101236.431">7353 10316 3034 0,'-18'0'160'0,"3"2"-126"15,3 2-18-15,-3-2 6 16,9 2-10-16,0-2-11 16,0-2 7-16,-6 3 9 15,-18 0 9-15,9-1-5 16,-19 3-9-16,1-4 2 0,-9 4 9 15,-3-4-10-15,-1 4 36 16,4-5-9-16,0 0-19 16,-4 0-4-16,4 0 4 15,12 0-2-15,3 0-1 16,-1-17-1-16,1-5 1 16,0-5 1-16,3-5-9 15,-12-6-5-15,11-3-3 16,-8-2 3-16,6-1-1 15,9-1-1-15,0 2-1 16,9 1-2-16,0-1 0 16,8 2 1-16,1-3-1 15,6 0 2-15,0 0-2 16,0 4-3-16,0-1 3 16,0 3-1-16,0 1-2 0,0 6 3 15,0 1 0 1,0 4 0-16,13 3 0 0,8-1 0 15,-3 1 0-15,6-1-1 16,12 3 1-16,-6-1 0 16,3 1 0-16,1 4 0 15,5-2 0-15,6 6 0 16,-6-2 0-16,4 3 0 16,11 4 4-16,-9 2-4 15,7-4 0-15,2 7 1 16,-3 0-1-16,10 0 1 15,2 3-1-15,-3 0 0 0,-2 0 1 16,-7 0-1-16,9 0 2 16,-14 0-1-16,5 9-1 15,-12 3 0-15,-3-4 0 16,7 4 0-16,-4 0 1 16,-3-3-1-16,6 2 0 15,-5 2 1-15,-4 1-1 16,0 1 1-16,0 3 0 15,-9 0-1-15,3 2 2 16,1 3-2-16,-13 1 1 16,9-1-1-16,-6 3 0 15,0-2 1-15,-3-1 2 16,-6 1-3-16,15 2 0 0,-18 1 1 16,6 1 1-16,-12 2-2 15,0-2 1-15,0-1 1 16,0 2-2-16,0 1 2 15,0-4-1-15,0 1-1 16,0-5 0-16,-18 2 0 16,-6 3 0-16,0-5 0 15,-9 5 1-15,-3-3-1 16,-19 3 6-16,-5-1 0 16,-9 0 1-16,-10 1-1 15,-2-1-1-15,-16-3-2 16,16 1 1-16,-4-2-2 15,1-4-1-15,20 0-1 0,4-7 2 16,21-2-2 0,20-3-7-16,13-6-10 0,6 0-20 15,0 0-179-15</inkml:trace>
  <inkml:trace contextRef="#ctx0" brushRef="#br0" timeOffset="105876.118">25453 10371 2434 0,'-12'4'482'16,"-9"-4"-373"-16,9 0-70 15,-6 2 91-15,-3-2-50 16,3 0-26-16,-3 0-12 0,-4 0 12 16,-2 0 13-1,-6 0-18-15,-6 0-14 0,-3 0-12 16,-1 0 0-16,-5 0-8 16,0 0-1-16,2 0-1 15,7 0-1-15,-9 0-2 16,12-6 0-16,3-3-1 15,-7-3 1-15,-2 0-6 16,6-2 2-16,-3-3-3 16,8-1 0-16,-2-6 2 15,0-2 1-15,-3-3-3 16,15-5 1-16,-13-5-4 16,7-5 2-16,-3 1-2 15,3-4 1-15,0 0-1 0,9-3 0 16,-6 1 0-16,14-2 0 15,-2 2-1-15,3-2 1 16,9 3 0-16,0-3 0 16,0 2 0-16,0 5 0 15,0 0 0-15,0 3 0 16,0 4 0-16,0 0 0 16,15 5 0-16,10 1 1 15,2 1-1-15,0 3 0 16,6 5-1-16,-3-2 1 15,10 3 0-15,-1 4 0 16,0-4 0-16,6 7 0 16,-8-1-1-16,11 3 1 0,-6 1 0 15,6 0 1 1,7 1-1-16,-7 2 0 0,6 2 0 16,7-1 0-16,-10 2 0 15,6 2 0-15,4 3 0 16,-4 0 0-16,0 0 1 15,-5 0-1-15,2 0 0 16,-9 0 1-16,1 0-1 16,5 0 2-16,-9 0-2 15,15 6 0-15,-11 0 1 16,2 3-1-16,-6-3 0 16,4 1 0-16,-16 6 1 15,12-4-1-15,-12 5 0 16,3 1 0-16,1 0 0 15,-1-1 1-15,0 1-1 0,-3-1 1 16,3 1-1-16,-6-4 0 16,-2 5 0-16,8-1 0 15,-6 1 2-15,-3 2-2 16,-6 0 0-16,9 3 0 16,1 1 0-16,-7 2 0 15,3-1-1-15,3 4 1 16,-9-1 0-16,3-2 0 15,-9 2-1-15,0-3 1 16,-12 7 0-16,0-2 0 16,0 2 0-16,0 6 0 15,0 2 1-15,0-1-1 16,-18 1 3-16,-9-3 0 16,0 1-1-16,0-1-2 15,-6-3 0-15,2 0 1 0,-5 3-1 16,-15 0 0-16,3 1 3 15,-10-4-3-15,-8 3 2 16,9-2-1-16,-13-2-1 16,16-1 2-16,2-7-2 15,-8-3 0-15,12 1 0 16,0-6-3-16,2-1 3 16,1-2 1-16,0-1-1 15,-1 1 0-15,7 0 0 16,0-4 0-16,0-2 2 15,6 0-2-15,5 0 0 16,-2-4 0-16,-6 3 0 0,12 1 0 16,-12 0 0-16,14-2 1 15,-11-1 1-15,6 4-2 16,3-1 0-16,-3-4 0 16,3 2 1-16,-1-2-1 15,10 2 0-15,-3-2 3 16,3 0-3-16,-6 2 2 15,9-2 0-15,-6 2-2 16,3-2 2-16,3 2-1 16,-12-2-1-16,9 5 2 15,-4-6-1-15,-5 5-1 16,15 0 1-16,-15 0-1 16,9 1 4-16,-6-5-4 0,0 4 1 15,-3 0 1-15,5-2 0 16,7 1-2-16,-3-2 3 15,9-3 1-15,6 0-1 16,-6 3 0-16,6-3-1 16,-9 0 1-16,9 0-3 15,0 0 4-15,-3 0-4 16,-6 3 0-16,3-3 1 16,-9 2-1-16,12-2 2 15,-3 4-2-15,-12-2 1 16,15-2-1-16,3 0 3 15,0 0-3-15,0 0 0 16,0 0 0-16,0 0-1 0,0 0-5 16,0 0-5-1,0 0-12-15,0 0-13 0,0 0-40 16,0-2-194-16</inkml:trace>
  <inkml:trace contextRef="#ctx0" brushRef="#br0" timeOffset="115769.739">11998 8279 2509 0,'0'0'778'0,"0"0"-676"15,0 0-43-15,0 0-8 0,0 0 8 16,0 0-36 0,0 0-16-16,0 6-3 0,0 11 1 15,-33 13 8-15,-3 10-3 16,-18 7-1-1,-4 8 1-15,-8 4-3 0,-4-1-3 16,1 2-3-16,15-8 1 16,-1-5-2-16,13-9 0 15,21-9-10-15,9-9-6 16,-3-7-23-16,6-13-42 16,6 0-54-16,3 0-205 0</inkml:trace>
  <inkml:trace contextRef="#ctx0" brushRef="#br0" timeOffset="116528.921">11446 8454 149 0,'0'0'2728'0,"0"0"-2428"16,0-2-183-16,0 2-25 16,0 0-5-16,0 0-27 15,0 0-26-15,0 0-9 16,0 0 1-16,0 0-4 16,0 0-9-16,0 0-8 15,0 0 1-15,0 0-1 16,0 0 0-16,0 0 0 15,0 0 1-15,0-4 2 16,0 1-2-16,0-5-1 0,0 2 0 16,0 1 2-1,0 1 0-15,0 1 0 0,0-3 0 16,0 4 1-16,0-2 0 16,0 2-3-16,0 2 2 15,0 0-1-15,0 0 0 16,0 0-3-1,0 0-2-15,0 0-1 0,0 0-4 16,0 0 2-16,0 6-1 16,27 17 2-16,19 3 1 15,5 13 3-15,15-1 0 16,-2 3 0-16,-1-3 1 16,3-3 1-16,-17-3-1 15,2-6-4-15,-9 1 2 0,-12-7 2 16,-2-3-4-1,-7 1 0-15,0-5 4 0,-9-6-3 16,-6-1 1-16,3-3-2 16,-9-3 3-16,0 0-3 15,0 0 0-15,0 0 0 16,0 0 0-16,0 0-14 16,0 0-21-16,0-3-59 15,0-10-755-15</inkml:trace>
  <inkml:trace contextRef="#ctx0" brushRef="#br0" timeOffset="122096.363">12943 6206 3079 0,'-15'-2'193'0,"9"-2"-129"15,6 4-9-15,0-2 31 16,0 2-33-16,0-3-30 16,0 3-15-16,0-3 1 15,0 3 2-15,0 0 1 16,0 0 4-1,0 0 13-15,0 0-1 0,0 0-9 16,0 0-4-16,0 0-5 16,0 0-3-16,0 0-1 15,0 0-4-15,0 0-2 16,0 0-1-16,15 3 1 16,6 20 0-16,21 12 3 15,4 9 1-15,8 9 3 0,3 6 1 16,10 2-2-1,-4 6-1-15,10-2 3 0,-10 2-3 16,9 0 0-16,7 1 0 16,-4 0 2-16,1-1-2 15,-4-4 0 1,4 0 0-16,-10-4 0 0,-3-2 1 16,-2-4-3-16,-4-1 3 15,-15-5-4-15,1-2 3 16,-4-7-3-16,-3-3 0 15,0-3-1-15,-5-4 1 16,-7-1-2-16,3 0 1 16,0-4-1-16,-6-2 1 15,-6-4 1-15,9-2-1 0,-21-6-1 16,12-1 2-16,-8-2-2 16,-7-3 0-16,6 0 2 15,-6-3-1-15,0 0 1 16,0 0-1-16,6 0 0 15,-6 0 1-15,0 0-1 16,0 0 0-16,0 0-1 16,0 0 2-16,0 0-2 15,0 0 0-15,0 0 3 16,0 0-1-16,0 0-2 16,0 0 4-16,0 0-4 15,0 0 0-15,0 0 0 16,0 0 0-16,0 0 1 15,0 0-1-15,0 0 0 0,0 0 0 16,0 0-1-16,0 2 0 16,9 4 0-16,3 6-1 15,-3 3 1-15,15 5 1 16,-6 4 0-16,0-1 0 16,-3-1 0-16,6-2 1 15,-9-4-1-15,-3 6 0 16,16-6 1-16,-13 3 2 15,-6-4-1-15,6-4-2 16,-6 0 0-16,3-5 1 16,-9-2 1-16,0-4-2 15,6 2 2-15,-6-2 0 16,0 0-2-16,0 0 0 16,0 0 2-16,0 0-2 0,0 0 1 15,6 0-1-15,-6 0 0 16,0 4 0-16,0-3 0 15,0 4 0-15,6 0 0 16,-6 1 0-16,3 0 0 16,9 2 0-16,-6 4 0 15,0 0 0-15,-3 0 0 16,-3-4 0-16,9 4 1 16,-9-3-1-16,0-1 0 15,0 2 0-15,0-2 0 0,6-2 0 16,-6 1 0-1,0-1 1-15,0-5-1 0,0 3 0 16,0-2 0-16,0 2 0 16,9-4 1-16,-9 0-1 15,0 0 0-15,0 0 2 16,0 0-2-16,0 0 1 16,0 0 2-16,0 0-1 15,0 0-2-15,0 0 2 16,0 0-1-16,0 0 1 15,0 0-2-15,0 0 2 16,0 0 0-16,0 0-2 16,0 0 1-16,0-10-1 15,-33-2 0-15,0-2 0 16,-6 0 0-16,-7-1 0 16,7 1 0-16,-3 4 0 0,9 2 0 15,3 2 0-15,11 0 0 16,7 0 0-1,-3 4 0-15,6 2 0 0,6-4 0 16,3 4 0-16,0 0 0 16,0 0 0-16,0 0 0 15,0 0 0-15,0 0 0 16,0 0 0-16,0 0 3 16,0 0-1-16,0 0-1 15,0 0-1-15,0 0 0 16,0 0 0-16,0 0 0 15,0 0 0-15,0 0 0 16,0 0 0-16,0 0 0 16,0 0-1-16,0 0 1 0,0 0-2 15,0 0 1-15,0 0 0 16,0 0-2-16,0 0 3 16,0 0-2-16,0 0-1 15,3 0 1-15,21 4 2 16,1 4 0-1,8 1 0-15,0 6 0 0,3-1 0 16,6 1 0-16,-2-1 0 16,-4-2 0-16,-6 2 0 15,-3-2 0-15,3-3 0 16,-12 1 0-16,-5-2 1 16,2-6-1-16,-3 1 0 15,-9 0 1-15,-3-3 0 0,0 0-1 16,9 0 0-1,-9 0 1-15,0 0-1 0,9 0 3 16,-9 0-3-16,6 0 5 16,0-6-3-16,6-8 3 15,0-3-3-15,3-7-2 16,-3-2 3-16,-3-1-3 16,9-2 0-16,-9 0-2 15,13 2-5-15,-13 5-1 16,-6 3-1-16,6 4-1 15,-9 8-4-15,0 7-8 16,0 0-15-16,-37 0-37 0,-5 7-519 16</inkml:trace>
  <inkml:trace contextRef="#ctx0" brushRef="#br0" timeOffset="125553.612">15104 5785 1886 0,'0'-3'699'16,"0"3"-435"-16,0-3-81 16,0 3-16-16,0 0-41 15,0 0-47-15,0 0-15 16,0 0-4-16,6-2-8 16,-6 2-15-16,6 0-5 15,-6-3-11-15,3 3-5 16,-3 0-4-16,9 0-4 15,3 0-3-15,9 0 1 16,13 0-4-16,8 0 2 16,18 0-2-16,19 0 1 0,11 0-3 15,13 3 0-15,3 8 5 16,11 1-2-16,1 2-3 16,6 1 1-16,-1 0-1 15,1 0 0-15,3-4 2 16,0 5-1-16,2-3 1 15,-5 0-1-15,-12 0-1 16,-6 6 0-16,8-3 1 16,-14 2-1-16,8 2 3 15,1 1-1-15,9 0 0 16,-3 3-2-16,2-4 2 16,10 3 1-16,-12 1-3 15,-1-4 0-15,7 4 0 0,-9-1 1 16,-13 1-1-16,10 2 0 15,-12-1 2-15,8 2-2 16,-2 3 2-16,2-4 0 16,4 1 2-16,-3-1-2 15,-4-3-1-15,-5 3 2 16,-6-2 0-16,2-4-1 16,-14 3 1-16,-7-1 3 15,-3-2 0-15,-8-3-3 16,-4 3 3-16,-6 4 0 15,10-1-1-15,-7 3-3 16,6 5 1-16,7 1-1 0,-1 0 0 16,4 6-2-16,2-3 3 15,-5 3-1-15,-10-3 0 16,0 1 1-16,-5-2-3 16,-4 4 0-16,-9-3 3 15,-3 3-2-15,7 1 2 16,-7-2-2-16,-3 5 1 15,3-1 2-15,0 2-1 16,-2-2 1-16,-1-3-1 16,-9 4 0-16,0-7-1 15,3 3-2-15,-6-1 3 16,-3 4-3-16,1 1 2 16,2-1-2-16,-9-3 1 15,3 3-1-15,-3-4 2 16,-9 1-2-16,-3 1 1 0,12-5 1 15,-12 2 0-15,0-7-2 16,6-2 0-16,-6-5 0 16,0 2 1-16,0-6-1 15,0-3 1-15,0-4-1 16,0 0 0-16,0-5 1 16,0 0-1-16,0 0 0 15,0-3 1-15,0 1-1 16,0-2 0-16,0 2 0 15,6-2 1-15,-6 4-1 16,0-1 0-16,0 4 0 16,0-3 0-16,0 2 0 15,0-4 0-15,0 3 0 0,0-7 0 16,0 0 1-16,0 0 1 16,0 0 1-16,0 0 0 15,0 0 1-15,0 0-4 16,0-11 0-16,-27-5-2 15,-6-4 0-15,-3-5 0 16,-4-1-1-16,-8 3-2 16,12 3 2-16,3-1 3 15,-1 4-2-15,7 2 1 16,15 3-1-16,-6 4 2 16,6 2-2-16,9 2 2 15,3 2-1-15,0 2-1 0,0 0 2 16,0-4 1-1,0 4 1-15,0 0 0 16,0 0-2-16,0 0 3 0,0 0-3 16,0 0 2-16,0 0-1 15,0 0-1-15,0 0 0 16,0 0 0-16,0 0 0 16,0 0 0-16,0 4 1 15,27 8 1-15,9 2 0 16,7 3-1-16,5 1 0 15,0 2 0-15,-6 1 0 16,1-1-1-16,-4-2 0 16,-6 0 2-16,0-1-2 0,-3-3 0 15,-8-2 0-15,2 0 0 16,-6 1 0-16,-3-7 0 16,-9-1 1-16,0-5-1 15,3 0 0-15,-9 0 1 16,6 0 1-16,0 0 1 15,-6 0-1-15,9 0 0 16,9 0 1-16,-3-11 0 16,22-4-1-16,2-9-2 15,3 1 0-15,6-7 0 16,4 1-6-16,-7-3-6 16,0 0-5-16,-6 3-5 15,-26-13-14-15,-13 12-20 16,0 8-252-16</inkml:trace>
  <inkml:trace contextRef="#ctx0" brushRef="#br0" timeOffset="129663.931">10830 5997 1305 0,'0'0'699'16,"0"-5"-327"-16,0 5-123 15,0 0-40-15,12-1-50 16,-12 1-36-16,0 0-30 16,6 0-6-16,-6 0-32 15,0 0-6-15,0 0-9 16,0 0 2-16,0 0-7 16,0 0 2-16,0 0-14 0,0 0-5 15,0 0-6-15,0 0 0 16,0 0-8-16,0 0-2 15,0 0 1-15,0 0-3 16,0 0 3-16,0 0 0 16,13 0 3-16,-10 1-2 15,12 5 2-15,6 4-1 16,-9-1 1-16,9 3-2 16,0-4 2-16,6 4-1 15,6-1 2-15,4 0 0 16,-1 2-1-16,9-1 1 15,10 2 2-15,-4 1-3 16,6-1-1-16,10 1 0 16,-1 0-2-16,-6 0 1 15,16-4-2-15,-1 5-1 0,-2-5 2 16,-1-2 2 0,-2 3-5-16,5-5 0 0,-6 2 2 15,-5 1-1-15,11 0 1 16,-11 0-2-16,5 1 0 15,3 1 0-15,1-2 1 16,-1 0 1-16,1 2 1 16,-10 0-3-16,7 2 1 15,-4-1-1-15,0-1 0 16,7 2 3-16,-13-6-3 16,16 4 2-16,-10-3-1 15,-3 0 0-15,1 0-1 16,-1-1 1-16,-9 4-1 0,7-3 1 15,-16-3-1 1,3 3 1-16,7-4-1 0,-1 4 0 16,-3-3 1-16,4-1 1 15,8-1 0-15,-9 2 0 16,7-4-2-16,-7 4 0 16,3-2 3-16,-5 1-3 15,8-1 0-15,-3 1 1 16,10 1 1-16,-4-4 0 15,4 4-2-15,-7 1 2 16,15-5-1-16,-8 4-1 16,-4 0 0-16,1 0 0 15,-4 0 1-15,0 0-1 16,-2 2 0-16,-7-2 0 0,9 1 1 16,-17-1-1-16,11-1 0 15,-3 4 0-15,4-3 1 16,-7 2 1-16,12 0-2 15,-8 2 0-15,8-2 1 16,-3 1-1-16,-5 1 1 16,-1-4 1-16,-3 2-2 15,-6-2 0-15,7 0 0 16,-7 2 1-16,12-2-1 16,1 0 0-16,-4 2 3 15,6-2-3-15,10 3 2 0,-4 1 2 16,3-2-4-1,-2 4 2-15,-7-4-2 0,7 4 0 16,-7 0 2-16,-6-3-2 16,-9-1 0-16,7-2 0 15,-7 3 0-15,6 0 1 16,7-3-1-16,-13 2 0 16,12 1 3-16,-12 0-3 15,7 0 0-15,-4 3 1 16,-6-4-1-16,4 1 0 15,-1 2 1-15,-3 2-1 16,-6-2 1-16,0 0 0 16,-2 1-1-16,-1 0 1 15,3 1 1-15,0 1 0 16,0 0-2-16,1 0 4 0,-1 2-2 16,0-1-2-1,0-1 0-15,-3 0 0 0,4-2 2 16,-7 2-2-1,-3-1 1-15,3-1-1 0,0 2 0 16,-9-2 2-16,9-1-2 16,-8 1 0-16,8-4 1 15,-9 4-1-15,3 0 1 16,-3 0 0-16,3 2 0 16,-9 1-1-16,6-1 1 15,4 1-1-15,-4 1 1 16,3-3-1-16,-3 2 1 0,3 3-1 15,-3-4 0-15,3 5 1 16,-6-3 1-16,3 0-2 16,-9 0 0-16,7 3 0 15,-4-2 1-15,3 4-1 16,-9-4 1-16,3 1-1 16,-3 2 0-16,12-2 1 15,-12 2-1-15,-3 1 0 16,6 1 0-16,-3 5 0 15,0-1 0-15,0 0 2 16,0 1-1-16,-6-3-1 16,9-2 0-16,-9 0 0 15,0-1 1-15,0-1 1 16,0-3-2-16,0 1 1 16,0 0 0-16,0-4 0 0,0 1-1 15,0-4 0-15,0-2 0 16,0-3 2-16,0 0-2 15,0-4 1-15,0-2 0 16,0 4-1-16,0-4 1 16,0 0-1-16,0 0 0 15,0 0 0-15,0 2 1 16,0-2-1-16,0 0 0 16,0 0 0-16,0 4 0 15,0-4 0-15,0 0 0 16,0 0 0-16,0 2 0 15,0 4 2-15,0 0-2 16,0 3 0-16,0-3 0 0,0 2 0 16,0 1 2-1,0-4-2-15,0 1 0 0,0-1 0 16,0-5 1-16,0 0 1 16,0 0-1-16,0 0 2 15,0 0-1-15,0 0 1 16,0 0 0-16,0 0 0 15,0 0-1-15,0 0 1 16,0-6-3-16,-15-7 3 16,-12-5-3-16,0 4 0 15,-3-3-1-15,-4-1 1 16,7 3-1-16,6 1 1 16,0 2 0-16,0-1 0 15,9 6 0-15,-3-3-1 16,6 1-1-16,3 2 2 15,-3-3-2-15,0 5 2 0,6-1 0 16,3 0 0-16,-6 3 0 16,6 0 1-16,0 3-1 15,0 0 2-15,0 0-1 16,0 0-1-16,0-2 0 16,0 2 1-16,0 0-1 15,0-5 0-15,0 5 0 16,0-1 1-16,0 1-1 15,0 0-1-15,0 0 1 16,0 0 0-16,0 0 0 16,0 0 0-16,0 0-3 0,0 0 1 15,0 0 0-15,0 0-1 16,0 8 2-16,27 6 1 16,-3 1 0-16,9 0 0 15,0 0 0-15,-9-3 0 16,4-1 0-16,-10 1 0 15,3-4 0-15,-6 1 0 16,3 0 0-16,-9-3 0 16,12 2 0-16,-15 2 0 15,9-2 0-15,-3-2 0 16,-9 3 0-16,9-3 0 16,-6-4 0-16,1 4 0 15,-1-3 0-15,-3-3 0 0,6 0 0 16,-9 3 1-16,6-3-1 15,-6 0 2-15,0 0-2 16,9 0 1 0,-9 0-1-16,0 0 0 0,0 0 0 15,0 0 0-15,0 0 0 16,0 0 1-16,0 0-1 16,0 0 2-16,0 0-2 15,0 0 2-15,0 0-2 16,3 0 1-16,6 0-1 15,-3-3 2-15,6-8 1 16,9-4 0-16,-6-3-3 16,9 0 0-16,0 1 0 0,-2 0-5 15,-4 0 0-15,3 1-2 16,-3 1-6-16,3 2-4 16,-3-2-13-16,-6-4-8 15,-3 6-52-15,-9 4-396 0</inkml:trace>
  <inkml:trace contextRef="#ctx0" brushRef="#br0" timeOffset="134889.935">11187 10304 3115 0,'12'-3'262'0,"9"-9"-192"16,9-2-48-16,15-4 4 15,16-2 18-15,11-4-27 0,3-2-9 16,19-4-4-16,-10 4-3 16,-2-1-1-16,-1 1-4 15,-17 4-31-15,-7 2-20 16,-9 2-59-16,-23 5-400 16,-19 7-2101-16</inkml:trace>
  <inkml:trace contextRef="#ctx0" brushRef="#br0" timeOffset="135145.678">11232 10416 2621 0,'0'0'484'0,"0"0"-352"16,0 0-49-16,0 0 18 15,0 0-33-15,21 0-25 16,15-7-5-16,9-7-2 16,16-4 1-16,17-4-15 15,13-9-11-15,26-7-5 16,-5-3-6-16,48-14-17 16,-42 11-49-16,-28 8-215 0</inkml:trace>
  <inkml:trace contextRef="#ctx0" brushRef="#br0" timeOffset="137943.976">3391 9319 3285 0,'0'0'216'0,"0"0"-155"16,0 0-43-16,0 0-5 15,0 0 3-15,0 8-16 16,0 12 4-16,27 9 1 16,6 12 4-16,-3 7 6 15,3 8 0-15,-2 2-1 0,2 1-7 16,-12-2-1 0,0-7-6-16,-9-6 0 0,0-9 0 15,-6-12 0-15,9-5-27 16,-3-12-20-16,6-6-72 15,4-6-140-15,-4-20-286 0</inkml:trace>
  <inkml:trace contextRef="#ctx0" brushRef="#br0" timeOffset="138109.928">3994 9589 3220 0,'0'0'206'16,"0"0"-151"-16,0 0-36 0,0 0-19 16,0 0-26-1,0-5-105-15,0 0-655 0</inkml:trace>
  <inkml:trace contextRef="#ctx0" brushRef="#br0" timeOffset="138712.123">2826 9196 3077 0,'0'-28'257'16,"0"0"-167"-16,0-8-49 15,24-6 21-15,31 2-11 16,8 1-25-16,7 5-10 16,11 8-2-16,-3 6-1 15,-2 7 6-15,8 7-10 16,13 6-1-16,15 0-3 16,17 32-5-16,10 13 0 15,-6 10 0-15,6 16-3 16,-15 7 1-16,-19 7-2 15,-23 9-4-15,-16 3 7 16,-27-1 1-16,-26 0-5 16,-13-7 5-16,0-7 0 0,-31-7 0 15,-35-3 4-15,-16-10-4 16,-8-5 3-16,-16-7 0 16,-11-9 0-16,-22-9 1 15,-9-12-4-15,-30-11 6 16,-9-9-6-16,-22-6 2 15,1-34 2-15,3-19-3 16,21-21-1-16,27-19-1 16,39-12 1-16,43-16 0 15,35 0 5-15,31 1-5 16,9 8-2-16,49 18 2 16,47 16 0-16,28 17 0 15,18 20-2-15,9 15-2 0,-3 22-18 16,-10 10-7-16,-8 25-12 15,6 50-20-15,-39-4-35 16,-19-9-402-16</inkml:trace>
  <inkml:trace contextRef="#ctx0" brushRef="#br0" timeOffset="148928.975">27678 9824 1026 0,'15'3'1437'0,"-9"-3"-490"0,0 0-879 15,15 0-39-15,-6 0-6 16,21 0 4-16,10 0-5 15,17 0 0-15,9 0-1 16,1 0-10-16,5 6 3 16,1 6-4-16,-10 5 1 15,10 6-11-15,-7 10 7 16,7 1-7-16,-7 11 5 16,-9 2 0-16,4 6-5 15,-16 5 3-15,-6 6-2 16,-5 6 2-16,-7 6 3 15,-12 3-2-15,3 4-2 16,-12 1 2-16,-6-1-4 16,-6-2 1-16,0 2-1 0,0-5 0 15,0-2 1-15,-15 0 1 16,-15-2 1-16,-15-1-1 16,-7 3 1-16,-8-3 1 15,3-3-1-15,-1-2 0 16,1-8-1-16,15-4-2 15,2-9 2-15,10-3-1 16,-9-3-1-16,6-3 0 16,-6-3 2-16,5-3 2 15,10-1 0-15,3-5-1 16,3-10-2-16,9-3-1 16,3-11 1-16,6 2 3 15,0-4 0-15,0 0-1 0,0 0 0 16,0 0-3-16,0 0 4 15,0 0-1-15,0 0-3 16,0 0 0-16,0 0 0 16,0 0 0-16,0 0 0 15,0 0 0-15,0 0 0 16,0 0 0-16,0 0-2 16,0 0 2-16,0 0-1 15,-6 0 1-15,0 2 0 16,-3-2 1-16,9 0 0 15,0 0-1-15,0 0 1 16,0 0-1-16,0-6 7 16,0-17-3-16,0-10-4 0,0-5 0 15,0-3-1 1,0 2-1-16,0-6 1 0,0 7-1 16,0 0 2-16,0-1 3 15,9 7-3-15,3 5 0 16,3 11 0-16,-9 4 0 15,-6 8-3-15,0 4-2 16,0 0 5-16,0 0 0 16,0 16 0-16,0 11 0 15,0 4 1-15,0 7 2 16,-6 3 1-16,-9 3-1 16,3 0-3-16,0-1 3 15,-3 4-1-15,0-2 0 16,0-7 2-16,-1-3-3 15,4-9 1-15,6-8 0 0,6-3-2 16,0-9 0-16,0-1 0 16,0-2 0-16,0-3 0 15,0 0 0-15,6 0 5 16,37 0 1-16,26 0 0 16,6 0-4-16,19 0-2 15,9-3-2-15,54-35-18 16,-34-1-23-16,-23-4-144 0</inkml:trace>
  <inkml:trace contextRef="#ctx0" brushRef="#br0" timeOffset="149745.978">29295 10316 381 0,'-3'0'1537'16,"-3"0"3"-16,6 0-1440 0,0 6-56 15,0 5-18-15,0 15 0 16,0 16-4-16,28 17-2 15,11 14-9-15,6 8-2 16,0 5 2-16,-11-5-3 16,-4-8-2-16,-3-12-3 15,-9-14-3-15,-3-15 2 16,-12-11-2-16,6-12 1 16,-3-9 2-16,0 0-1 15,9-5 8-15,3-28-10 16,13-8 0-16,17-3-3 15,9-3 3-15,10 9 0 0,11 11-4 16,-5 11 0-16,-7 10-8 16,0 6 0-16,-8 0-3 15,-16 14 5-15,-15 16 2 16,-21 1 6-16,-6 5 2 16,0 1 3-16,-60-4 1 15,-4-4 0-15,-14-6-4 16,-4-8 0-16,13-9 0 15,12-6-2-15,2 0-12 16,22-9-24-16,24-17-37 16,9-6-24-16,24-21-81 15,49 6-257-15,-1 4-2079 0</inkml:trace>
  <inkml:trace contextRef="#ctx0" brushRef="#br0" timeOffset="149910.515">30249 10641 1320 0,'9'0'493'16,"9"0"488"-16,-9 11-584 15,6 5-259-15,4 3-35 16,-4 2-15-16,12 5-19 16,-12 0-25-16,15 0-18 15,-6-1-15-15,-9-5-6 16,3-3-5-16,-15-2-12 16,-3-9-42-16,0-6-49 15,0-3-95-15,0-17-952 0</inkml:trace>
  <inkml:trace contextRef="#ctx0" brushRef="#br0" timeOffset="150061.895">30131 10489 2147 0,'0'0'27'0,"0"0"749"16,0 0-416-16,0 0-272 16,0 6-65-16,0 1-20 15,0 9-3-15,46 7-44 16,-1-2-124-16,-12-4-765 0</inkml:trace>
  <inkml:trace contextRef="#ctx0" brushRef="#br0" timeOffset="150398.99">30376 10617 1464 0,'15'6'518'0,"0"3"24"16,-3-4 235-16,0 1-668 15,9 0-60-15,-9-3-11 16,16 6 5-16,-4 4-9 15,9 0-16-15,0 8 0 16,-6-1-3-16,-3 0-5 16,-11 1-3-16,2-4-6 15,-9-4 1-15,-6-7-1 16,6-6 1-16,-6 0 3 16,3 0 4-16,-3-16 7 15,0-13-5-15,9-3-11 16,0-2 1-16,-3 1-1 15,3 9 3-15,6 10-2 16,12 8-1-16,0 6-2 0,13 0-3 16,2 12 2-16,6 14 3 15,3 0-4-15,-11 1-4 16,-7-3-19-16,0-14-35 16,-15-5-83-16,-6-5-751 0</inkml:trace>
  <inkml:trace contextRef="#ctx0" brushRef="#br0" timeOffset="151729.172">31393 10574 1963 0,'0'0'144'15,"0"0"919"-15,-12 0-907 16,-3 0-87-16,-3 0-42 0,6 0 6 15,-18 0-25-15,14 14-5 16,-11 4 1-16,3 5 1 16,0-3 1-16,21-1-5 15,-3-6 0-15,6 0-1 16,0-5-24-16,0-2-7 16,0-6 6-16,18 2 13 15,6-2 7-15,-3 0 5 16,6 0 5-16,1 0 5 15,-13 4 10-15,9-4 12 0,-6 0-5 16,-6 0 3 0,3 0-3-16,-3 0-4 15,-3 0-2-15,9 0-8 0,-9 0-9 16,7 0-4-16,-4 0-2 16,3 0-8-16,-3 0-9 15,3 0 4-15,3 0 1 16,-6 0 0-16,3 6-2 15,-3 0-8-15,-6-6-1 16,-6 0 10-16,6 0 15 16,-6 0 8-16,0-16-1 15,0 2 2-15,0-1 3 16,6 8 9-16,-6 1 8 16,0 1-4-16,0 5-10 15,0 0-7-15,0 0-7 0,6 0-1 16,-6 0 0-1,9 0 0-15,-3 0 3 0,0 0 0 16,1 0 0-16,8 0 8 16,-9-5-3-16,3-7 0 15,12-5-8-15,-12-4-9 16,-6-2-4-16,-3-6-3 16,0 2 2-16,0 0 5 15,0 7 1-15,-3 6 8 16,-18 6 1-16,9 4-1 15,-12 4 6-15,14 0-5 16,-11 0-1-16,9 15 0 16,6 5-4-16,6 1 4 0,0 0-3 15,0-4-6 1,12-5 6-16,25-4 3 0,11-2 0 16,0-3 0-16,-3 0 0 15,-8 0 4-15,5 2 2 16,-12-1 10-16,3 2-1 15,0 0-2-15,-8-4-6 16,2 4 1-16,-9-6-3 16,3 0 3-16,-3 0-3 15,3 0 6-15,6-6 1 16,-9-14-5-16,10-6-3 16,-10 2-3-16,-6 4-1 15,3 4 1-15,-15 9 4 16,3 7 5-16,-3 0-1 15,0 0-9-15,9 0 0 0,3 13-3 16,0 6 3-16,9-5 1 16,6-2-1-16,-8-9 0 15,5-3-7-15,3 0-3 16,3-18 7-16,6-12 0 16,-12-2 0-16,4 4-2 15,-13 3 5-15,-9 11 3 16,0 8 5-16,-6 6 1 15,3 0-3-15,12 4-6 16,3 12 0-16,18 9 3 0,-6-5 1 16,4-2-4-1,5-3 0-15,-3-10 3 0,-3-5-3 16,0 0-5-16,10-15 5 16,-13-15 0-16,3-3-5 15,-12 2 1-15,-3 5 3 16,-6 11 1-16,-3 9 0 15,-3 6-3-15,13 0 3 16,8 33 0-16,18 13 3 16,6 16 0-16,16 9 4 15,-4 10 1-15,-3 4 0 16,-20 3 4-16,-22 0-2 16,-18-12 2-16,0-6 4 15,-73-16-6-15,-26-18-1 16,-25-18-2-16,-3-18-4 0,-3-8-3 15,25-44-10 1,35-19-19-16,61-55-20 0,9 14-53 16,21 13-814-16</inkml:trace>
  <inkml:trace contextRef="#ctx0" brushRef="#br0" timeOffset="152979.327">30385 9157 1305 0,'0'0'601'0,"0"0"-481"15,0 0 1046-15,0 0-972 16,0 0-89-16,0 0-48 0,0 0-12 16,0 0-10-16,0 0-16 15,0 0-7-15,6 14-3 16,12 18 1-16,9 19 10 16,13 9 0-16,-1 18-7 15,-6 0-5-15,3 4-3 16,6-7-5-16,-14-3 0 15,2-18 0-15,-15-6-18 16,-9-13-32-16,-6-14-59 16,0-10-95-16,-6-11-982 0</inkml:trace>
  <inkml:trace contextRef="#ctx0" brushRef="#br0" timeOffset="153162.849">30125 9695 1975 0,'0'0'1173'16,"0"0"-925"-16,0 0-148 16,6-2-49-16,28-7-18 15,5-1-17-15,15 0-11 16,16-6-5-16,-7 0 5 16,9 0-5-16,34-11-32 15,-30 7-63-15,-4 0-153 0</inkml:trace>
  <inkml:trace contextRef="#ctx0" brushRef="#br0" timeOffset="153479.174">31067 9502 2100 0,'0'9'1075'0,"0"-4"-876"15,0 1-119-15,0-2-35 16,0 2 4-16,0 5-18 15,0 4-16-15,0 8 6 16,0 3-3-16,0 6-2 16,0 3-6-16,0-3-2 15,9-1 0-15,9-11-7 16,3-9 2-16,4-5 0 16,-7-2-3-16,9-4 0 15,3 0 0-15,0-6 3 0,-6-21-3 16,-9-12 0-16,-9-1-4 15,-6-5-4-15,0 5-7 16,-6 8 2-16,-39 17-19 16,12 7-31-16,0 8-145 0</inkml:trace>
  <inkml:trace contextRef="#ctx0" brushRef="#br0" timeOffset="155618.258">25544 10254 947 0,'0'23'1068'16,"0"7"73"-16,6 7-1032 15,15 16-28-15,12 6-12 16,0 12-15-16,4 8-22 16,11 9-16-16,-12-1-7 15,6 4 0-15,-5-6 1 16,-4-7 0-16,-6-7-3 0,-3-12-6 15,-6-6-1-15,-3-15 1 16,-9-9-1-16,-6-9-10 16,0-8-32-16,0-12-53 15,-6 0-67-15,-18 0-807 0</inkml:trace>
  <inkml:trace contextRef="#ctx0" brushRef="#br0" timeOffset="155912.536">25538 11006 1955 0,'0'0'1094'15,"0"0"-795"-15,0 13-216 0,0 7-29 16,33 8 9-16,3 11-12 16,19 5-23-16,-1 5-10 15,-12 2 0-15,12-2-3 16,-17-5 0-16,5-6-5 15,-3-9 0-15,-15-9-1 16,-6-11-2-16,4-5 3 16,-7-4 4-16,3 0 0 15,9-26 2-15,9-22-2 16,18-16-14-16,-8-6-11 16,2-19-15-16,-15 22-43 15,-6 15-163-15</inkml:trace>
  <inkml:trace contextRef="#ctx0" brushRef="#br0" timeOffset="156879.29">21626 10310 2350 0,'0'14'172'0,"0"0"493"16,0 7-564-16,0 7-68 16,0 2 20-16,9 18-5 15,6 8-11-15,16 13-16 16,-4 9-1-16,-9 2 16 16,-6 9-7-16,3-5-1 15,-9-1-4-15,0-5-4 16,-6-8-4-16,6-8-4 15,-6-9-7-15,3-12-2 16,6-12 0-16,-9-8-3 16,0-13-8-16,0-5-18 15,0-3-18-15,0-17-8 16,0-16-61-16,0-4-479 0</inkml:trace>
  <inkml:trace contextRef="#ctx0" brushRef="#br0" timeOffset="157170.049">21524 11039 1120 0,'0'0'537'0,"-6"0"903"16,6 0-1196-16,0 0-118 15,0 0-63-15,0 0-25 16,0 14-14-16,6 12 7 16,33 6 5-16,6 7-4 15,3 8-13-15,13 0-4 16,-4 5-2-16,4-5 1 15,-13 1-6-15,-6-11 0 16,0-6-2-16,-17-10-3 0,-4-9 2 16,-3-8-1-16,-6-4 2 15,3 0 11-15,0-25 3 16,12-18-8-16,3-16-12 16,1-5-15-16,-4-1-12 15,9-2-21-15,-9 14-97 16,-6 18-569-16</inkml:trace>
  <inkml:trace contextRef="#ctx0" brushRef="#br0" timeOffset="159272.452">20989 11423 2243 0,'0'14'104'0,"0"3"373"15,16 4-171-15,-4 2-196 16,-3 3-17-16,9 4-15 15,-9-3-36-15,12-1-23 16,-9-6 2-16,9-3 3 16,6-6-3-16,-9-1-5 15,7-4 7-15,2-6 3 16,15 0-1-16,3 0-1 16,13 0-2-16,5 0-8 15,0 0-12-15,-2 0-2 16,-7 0 0-16,-18 0-6 0,-12 9-8 15,1 5 2 1,-19 3 2-16,-6 7 1 0,0-1 7 16,0 1 2-16,-46-1 3 15,1 0-3-15,-15-4-18 16,-4-9-20-16,-20-10-20 16,11 0-54-16,16-23-188 0</inkml:trace>
  <inkml:trace contextRef="#ctx0" brushRef="#br0" timeOffset="159463.585">21026 11396 2001 0,'0'0'1240'0,"0"0"-1117"0,0 0-51 16,12 0-13-16,33 0 11 15,12 0-17-15,7 0-26 16,14 0-9-16,7-12-18 15,2-6-14-15,16-11-43 16,-13 0-85-16,-26 3-804 0</inkml:trace>
  <inkml:trace contextRef="#ctx0" brushRef="#br0" timeOffset="167303.082">24726 11015 2333 0,'0'0'0'15,"0"0"17"-15,0 0 583 16,0 0-292-16,0 4-194 15,0-2-50-15,0 1-3 16,0 3-18-16,-6 3-11 16,-15 8-18-16,-3 9-5 0,-10 16 5 15,-5 7 2-15,6 9 0 16,6 4-4-16,18-3 0 16,9-1-5-16,0-9-2 15,18-5-5-15,24-9 0 16,16-8 0-16,2-11-3 15,-3-11 1-15,4-5-5 16,-7 0 6-16,-18-10 1 16,-6-10-2-16,-12 1 2 15,-18-2-5-15,0 7-3 16,-27 4 4-16,-24 10 1 16,-15 0 0-16,2 0-13 15,-11 24-28-15,26-2-57 16,7-4-313-16</inkml:trace>
  <inkml:trace contextRef="#ctx0" brushRef="#br0" timeOffset="169912.908">17784 11150 2832 0,'0'0'419'0,"0"0"-301"15,0 0-35-15,0 0-16 16,0 0-24-16,0 0-21 15,0 12-11-15,0 4 3 16,0 15 9-16,0 4-5 16,0 3-6-16,-6-1-4 15,-3-4 1-15,9-4-4 16,0-8-2-16,0-6 0 16,9-4 2-16,27-9 4 0,19 1 2 15,8-3-2 1,0 0-3-16,1 0-3 0,-10 0-3 15,-12 0 0-15,-23 0-3 16,-7 0-11-16,-12 12-5 16,0 2-6-16,0 10-4 15,-43 9 18-15,-5 1 4 16,-18 5 0-16,-10-4-9 16,1-5-28-16,-19-19-48 15,16-8-137-15,17-3-2676 0</inkml:trace>
  <inkml:trace contextRef="#ctx0" brushRef="#br0" timeOffset="170084.887">17627 11162 3175 0,'0'0'341'15,"0"0"-290"-15,9 0-10 16,40-6-8-16,17 0-24 15,25 1-9-15,62-14-8 16,-20 1-66-16,-15 2-121 0</inkml:trace>
  <inkml:trace contextRef="#ctx0" brushRef="#br0" timeOffset="171304.862">14048 10960 2861 0,'0'0'443'0,"0"0"-316"16,0 0-47-16,0 0-23 15,6 0-21-15,-6 0-25 16,0 11-11-16,0 10 0 16,0 6 13-16,0 1 2 15,0 4-3-15,0-5-5 16,0-3 0-16,0-8 1 16,0 0-2-16,18-7 3 0,24-3 2 15,6 0 6-15,10-5-3 16,11 3-5-16,-2-1-2 15,-16 3-4-15,-6 0-3 16,-12 0-3-16,-15 5-1 16,-11 0 1-16,-7 4-3 15,0 3-1-15,0 5 0 16,-40 1 4-16,-23 5 3 16,-10-5-8-16,1-2-21 15,-3-10-31-15,-19-12-25 16,19-6-109-16,14-20-2292 0</inkml:trace>
  <inkml:trace contextRef="#ctx0" brushRef="#br0" timeOffset="171463.587">13963 10974 3175 0,'6'0'272'0,"3"0"-179"15,15-3-42-15,22-2-7 16,20-4-16-16,31-6-15 15,20-2-13-15,43-15-7 16,-21 2-63-16,-36 0-242 0</inkml:trace>
  <inkml:trace contextRef="#ctx0" brushRef="#br0" timeOffset="172413.438">10939 10919 485 0,'0'0'2827'16,"0"0"-2672"-16,0 0-58 15,0 0-41-15,0 0-23 16,0 0-23-16,0 6-10 15,0 8 0-15,-6 7 0 16,-3 2 10-16,-3 6-6 16,6-2-3-16,6 0 2 15,0-5-3-15,0-4 2 16,0 0-2-16,27-8 0 16,18 1 3-16,16-10 3 15,20 3 0-15,4-2 0 0,-1-2 0 16,-11 4-4-16,-22-2-1 15,-18 2-1-15,-21 1-6 16,-12 5-1-16,0 1 0 16,0 6-6-16,-27 9 12 15,-36 4 0-15,-25 5 1 16,-5 0-14-16,-7-6-18 16,3-5-33-16,-5-17-28 15,14-7-51-15,37 0-561 0</inkml:trace>
  <inkml:trace contextRef="#ctx0" brushRef="#br0" timeOffset="172652.887">10827 10962 3149 0,'0'0'287'0,"0"0"-203"16,15 0-33-16,34 0 2 15,38-8-12-15,16-4-19 16,6-3-12-16,14 1-10 16,22-6-5-16,-27 2-58 15,-40 2-206-15</inkml:trace>
  <inkml:trace contextRef="#ctx0" brushRef="#br0" timeOffset="174827.915">7356 10734 2305 0,'0'0'672'0,"0"0"-520"15,0 0-61-15,0 0-16 16,0 0-15-16,0 0-32 16,0 0-14-16,-3 8-1 15,-15 19 2-15,-3 5 10 16,0 9 6-16,3 6-3 0,9 3-3 16,6 3 2-16,3-4-1 15,0-2-4-15,0-3-11 16,30-11-4-16,12-7-3 15,-2-12-4-15,-4-5 0 16,0-9 0-16,12 0 3 16,1 0 6-16,-10-5-6 15,-9-13-2-15,-3-2-1 16,-15 1-1-16,-9 6 1 16,-3 0 0-16,0 5-3 0,-21 4-13 15,-24 4 7-15,-12 0-23 16,-1 0-13-16,10 18-7 15,3 15-29-15,17-7-117 16,16-5-2321-16</inkml:trace>
  <inkml:trace contextRef="#ctx0" brushRef="#br0" timeOffset="183279.132">27841 12868 1285 0,'9'0'2047'16,"-3"0"-1924"-16,6 0-78 16,0 0-10-16,0 2 4 15,12 2-20-15,6 1-3 16,10 1 3-16,-1 0 1 15,12 6-1-15,3 0 1 16,7 4-3-16,5 5-7 16,1 3-6-16,-1 2 4 0,-3 7-2 15,-5 5-3 1,2 3-1-16,-9 6 2 0,-5 5-2 16,-7 3-2-16,-15 11 2 15,0 0-1-15,0 7 6 16,-15 9-5-16,0 1 0 15,-9 6 0-15,0 8 0 16,0 3 3-16,-24 2-3 16,-36 3 0-16,3-5-1 15,-19-6 1-15,7-9-2 16,-1-2 2-16,-5-15-2 16,11 0 1-16,1-3-1 15,6-10 2-15,-10 2-2 16,10-9 0-16,-9-3 0 15,8-5 2-15,4-4 1 0,15-13 2 16,9-5-3-16,14-7 1 16,10-7-3-16,0-4 0 15,6 0 2-15,0 0 0 16,0 0-2-16,0 0 2 16,0 0-2-16,0 0 0 15,0 0 0-15,0 0 0 16,0 0 1-16,0 0-1 15,0 0 0-15,0 0 1 16,0 0-1-16,0 0 0 16,0 0-1-16,0 0 1 15,0 0-3-15,0 0-4 16,0 0-8-16,0-4-9 0,0-33-37 16,0 7-96-16,0-5-698 15</inkml:trace>
  <inkml:trace contextRef="#ctx0" brushRef="#br0" timeOffset="183614.873">27768 14561 3355 0,'-12'0'148'15,"6"0"-113"-15,6 6-3 16,0 10 16-16,0 1-27 0,0 10-10 15,0 8 7-15,0 3 2 16,0 6 1 0,-9-1-3-16,-6 2-4 0,-6-5-3 15,3-7-2-15,3-10 0 16,9-8-1-16,6-6-2 16,0-7-2-16,0-2-4 15,0 0 0-15,0 0-5 16,42 0 5-16,33 0 3 15,22-11 2-15,15-9 0 16,11-4-5-16,1 0-2 16,-6 1-11-16,12 5-29 15,-28 3-80-15,-29 8-270 0</inkml:trace>
  <inkml:trace contextRef="#ctx0" brushRef="#br0" timeOffset="184094.788">29537 13239 3445 0,'0'0'128'16,"0"0"-89"-16,0 12-21 16,0 26 7-16,30 19 2 0,9 11-10 15,7 15-9 1,-1 1-2-16,-6 0 1 0,0-6-5 15,-15-10-2-15,-2-13-20 16,-16-11-42-16,-6-18-68 16,0-14-259-16</inkml:trace>
  <inkml:trace contextRef="#ctx0" brushRef="#br0" timeOffset="184456.546">29591 13707 2177 0,'0'0'1183'15,"0"-2"-1082"-15,0-2-60 0,21 0-6 16,22-2-2 0,17-7-20-16,18 1-8 0,-2-2-5 15,5 2 0-15,-11 4-13 16,-13 4-7-16,-15 2 2 16,-27 2 7-16,-15 0 1 15,0 0 10-15,0 17 9 16,0 6 28-16,0 8 6 15,0-3-10-15,0 1-12 16,0-2-7-16,0-3-7 16,25-11 0-16,11-4-2 15,12-9-4-15,3 0 2 16,-11 0 1-16,-1-20 3 16,-12-9-2-16,-18-4-2 15,-9 1-3-15,0 4 0 0,-42 8-8 16,-25 9 2-16,4 9-22 15,-27 2-32-15,17 13-86 16,19 7-858-16</inkml:trace>
  <inkml:trace contextRef="#ctx0" brushRef="#br0" timeOffset="184823.015">29546 14462 3482 0,'-9'0'142'0,"9"6"-106"15,0 20-18-15,0 13 11 16,9 11-15-16,30 2-8 16,3 7-1-16,7-4-1 0,-7-5-4 15,-15-5-2 1,3-10-14-16,-27-12-28 0,-3-18-52 15,0-5-174-15,0 0-990 0</inkml:trace>
  <inkml:trace contextRef="#ctx0" brushRef="#br0" timeOffset="185013.557">29869 14501 3327 0,'9'0'184'16,"-3"0"-139"-16,15 24-3 15,0 7 15-15,12 7-29 16,10 7-16-16,-10-2-5 16,0 2-5-16,-15-5-2 15,-12-5-8-15,-6-5-35 0,0-10-55 16,-42-6-109-16,-6-8-785 0</inkml:trace>
  <inkml:trace contextRef="#ctx0" brushRef="#br0" timeOffset="185152.253">29670 14828 2867 0,'0'-2'397'16,"0"-6"-267"-16,18-2-72 15,36-5 4-15,3 2-18 16,10-3-26-16,-7 5-18 16,28-2-17-16,-25 6-63 15,-9 1-284-15</inkml:trace>
  <inkml:trace contextRef="#ctx0" brushRef="#br0" timeOffset="185445.793">30300 14838 3238 0,'7'0'180'0,"14"0"-112"15,6-10-38-15,9-12-7 16,3-9-23-16,-3 0 0 15,-2-5-14-15,-10 7 6 16,-21 6 2-16,-3 2 6 16,0 13 4-16,0 1 10 0,-27 7 1 15,-10 0 6 1,-2 0 33-16,-9 21-8 16,12 3-23-16,3 2-15 0,11 3-5 15,19-3-3-15,3 1-11 16,0-4-35-16,94-13-47 15,-7-8-122-15,4-2-1365 0</inkml:trace>
  <inkml:trace contextRef="#ctx0" brushRef="#br0" timeOffset="185684.379">31004 14561 397 0,'-6'0'2977'15,"-6"0"-2865"-15,-10 0-64 0,1 13 3 16,3 7-14-16,6 6-18 16,-12 4-2-16,9-1-12 15,0 0 4-15,3 1-2 16,0-4-4-16,3-5-3 16,6-7 0-16,3-5-13 15,0-5-19-15,0-4-41 16,0-4-38-16,0-19-13 15,0-3-786-15</inkml:trace>
  <inkml:trace contextRef="#ctx0" brushRef="#br0" timeOffset="185995.092">30756 14583 3099 0,'0'0'276'0,"0"0"-164"15,0 0-43-15,0 0-11 16,0 3-31-16,39 11 2 15,7 4-7-15,2 5-7 16,21 1-7-16,-2-1-5 16,-10-3-3-16,10 5-19 0,-16-5-63 15,-27-12-251-15</inkml:trace>
  <inkml:trace contextRef="#ctx0" brushRef="#br0" timeOffset="188096.107">25372 11863 2230 0,'0'0'671'0,"0"0"-423"16,0 0-104-16,0 0-54 15,0 0-36-15,0 0-26 16,0 0-12-16,0 0-1 16,0 0 3-16,0 4-4 15,12 2-6-15,-12 2 0 0,0 6 9 16,0 2 4-16,0 5-3 16,0 1-7-16,0 3 0 15,0 1-2-15,0 3 0 16,0 0-2-16,0 3-2 15,0 3 0-15,0 3 3 16,0 3-1-16,0 1-1 16,0 5 1-16,-12 1-4 15,9 9-2-15,3-2 2 16,-6 4-1-16,6-1-1 16,0 0 0-16,0 5 0 15,0-5-1-15,0 0 3 16,0 0 0-16,0 1 0 15,0 0-1-15,0-6 1 16,0 1-1-16,0-6 1 0,0-4-1 16,0-3-2-16,0-7 0 15,0 2 0-15,0-5 0 16,0 0 1-16,0-3 3 16,0 3-1-16,0-9 3 15,0-1 1-15,0-3 0 16,0-4-1-16,0-5-2 15,0-4 3-15,0-1-3 16,0-2 0-16,0-2 0 16,0 4-1-16,0-4 0 15,0 2-3-15,0 2 0 16,0-2 1-16,0 1 1 16,0 6-2-16,0-3 1 0,0 5 1 15,0 4-2-15,0 0 3 16,0-1-1-16,0 4 2 15,0-1-2-15,0 1 0 16,0 0 0-16,0-1-1 16,0 3 2-16,0-2 0 15,0 0 0-15,0-3-2 16,0-7 0-16,0-4-1 16,0-3 1-16,0-1 2 15,6 0 1-15,-6 0 1 16,0 0-1-16,3 0-2 15,-3 0-2-15,12 0-8 0,12-5-19 16,0-7-30-16,3-3-160 16</inkml:trace>
  <inkml:trace contextRef="#ctx0" brushRef="#br0" timeOffset="193066.162">22239 11782 1140 0,'0'0'1096'15,"0"0"-869"-15,0 0-107 16,0 0 34-16,0 0 10 16,0 0-38-16,0 0-32 15,0 0-18-15,0 0-2 16,0 2-21-16,0 4-16 15,0 6 0-15,0 3-1 0,-6 9-6 16,-6 2-6-16,6 7-2 16,0 1-6-16,-3 1-3 15,0 3-4-15,6 1 0 16,3-5-2-16,-6 1-1 16,6-3 1-16,0 1 0 15,0 0 1-15,0-5 0 16,0-2-2-16,0 0-1 15,0-4 0-15,0 1-1 16,-6-2 0-16,6-2-3 16,0 0 3-16,-9-5-4 15,9 1 4-15,-6-1-4 0,6 1 0 16,0-4 1-16,0 4 1 16,-7 0 1-1,7 0-2-15,0-1-1 0,0 0 0 16,0 1 3-16,0 1-3 15,0 0 1-15,0 2 0 16,0 1-1-16,0 1 0 16,0-3 1-16,0 0-1 15,0 3 1-15,0-1-1 16,0-2 0-16,0 4 3 16,0-4-2-16,-6 1-1 15,6 2 3-15,0 1-2 16,0 2-1-16,0 0 3 15,0-2 1-15,0 2-2 16,0 0-1-16,0-2 1 0,0 5-1 16,0-1 3-16,-6 1-3 15,-3 0 1-15,6-3-2 16,-3 3 4-16,-3 1-1 16,0-3 2-16,9-2-2 15,0 2 1-15,0-3-1 16,0-1 2-16,0-2-2 15,-6-1 2-15,6 1 1 16,0-2 1-16,-3 2-2 16,3 1-2-16,-6 1 1 15,0 0 0-15,-6 4 2 0,12-1 0 16,-3 1 0 0,-3-1-2-16,0 1 2 0,0-7-1 15,-3-2 1 1,6-4-2-16,3-2 0 0,-9-4 2 15,9 1-3-15,0 4 0 16,0-4 2-16,0-4-3 16,0 5 3-16,0-5-3 15,0-2 0-15,0 0 1 16,0 0-1-16,0 0 0 16,0 0-1-16,0 0-1 15,0 0 0-15,0 0-3 16,-6 0-16-16,-3 0-17 15,6 0-71-15,-3 0-629 0</inkml:trace>
  <inkml:trace contextRef="#ctx0" brushRef="#br0" timeOffset="208330.119">26606 13991 3098 0,'0'0'228'0,"0"0"-173"16,0 0-17-16,0 0 48 0,0 0-19 16,0 0-36-16,0 0-9 15,-9 0 8-15,-3 0 0 16,-3 0-8 0,0 0-9-16,-18 0-2 0,-19 0-4 15,-14 4 0-15,-18 5-2 16,-34 8-2-16,-27 4 0 15,-21 1-3-15,-27 9 3 16,-6-5-3-16,5 0 0 16,4-5 2-16,24-1-2 15,18-3 0-15,31-6 0 16,23-2 0-16,22 1 1 16,20-8-1-16,25-2-1 0,15 0-2 15,12 0-5 1,0 0-6-16,0 0-11 0,0 0-27 15,0-2-46-15,0-13-250 0</inkml:trace>
  <inkml:trace contextRef="#ctx0" brushRef="#br0" timeOffset="208799.83">24765 13951 2647 0,'0'0'557'16,"0"0"-454"-16,0 0-64 15,0 0 18-15,0 0 4 16,0 0-28-16,-6 17-16 16,-33 6 9-16,-6 9 16 15,-22 8-8-15,1 0-3 16,-7 4-7-16,10-3-5 16,6-7-6-16,2 2-3 15,10-10-1-15,15-2 1 0,3-7-4 16,15-8 2-16,3-3-5 15,9-3 0-15,0-3 0 16,0 0-2-16,0 0 2 16,0 0 0-16,0 3 1 15,27 2-4-15,24 4 4 16,25 6-4-16,32 3 1 16,16-3-1-16,12-2-15 15,63-4-28-15,-33-5-77 16,-33-4-515-16</inkml:trace>
  <inkml:trace contextRef="#ctx0" brushRef="#br0" timeOffset="-210733.757">4492 4603 2078 0,'0'-3'902'0,"0"1"-617"15,0-2-162-15,0 2-38 16,0-2-2-16,0 4-31 16,0-2-14-16,0 2-10 15,0-3-3-15,0 3-1 16,0-4-8-16,0 2-4 15,-27-2-12-15,-21 4-4 16,-22 0 0-16,-26 0 4 16,-16 4 0-16,-12 13 0 15,7 7 1-15,5 2 1 16,15 1-2-16,13-1-2 16,21-3 2-16,8 1-3 15,28-3-2-15,9-2 5 16,3-4 0-16,15 3 0 15,0-2 0-15,0 8 0 0,0 6 4 16,0 7 0-16,0 11-2 16,24 4 2-16,-15 9-1 15,6 6 1-15,-9 8 1 16,-6 7-3-16,0 5 2 16,0 12 1-16,-30 11-1 15,-15-3-1-15,-4-1-1 16,1-10 1-16,18-7-1 15,12-21-2-15,3-8 3 16,15-16 0-16,0-8-3 16,0-8 0-16,60 2 0 15,25-4 0-15,41-4 0 16,140-3-6-16,-34-5-24 0,-11-10-109 0</inkml:trace>
  <inkml:trace contextRef="#ctx0" brushRef="#br0" timeOffset="-209266.007">18095 4407 3238 0,'0'0'200'0,"0"-3"-89"15,0 3-50-15,0 0-8 0,0 0-19 16,0 0-18-1,0 0-6-15,0 0-4 0,12 0 7 16,15 0-3-16,16 0-4 16,11 0 3-16,18 0-3 15,1 0-2-15,-4 9 0 16,-5-3-1-16,-4 0-1 16,-12-4-1-16,-18 1-1 15,-8 0 0-15,-10-1 2 16,-9-2-2-16,-3 5 0 15,0-4 3-15,0 5-3 16,0 0 0-16,9 9 0 16,0 9-3-16,-3 9 3 15,3 10 0-15,0 9 1 16,-3 15 1-16,-6 11-2 16,0 7 5-16,0 8 0 0,0 6 0 15,0 1 4-15,-18 0-4 16,-3-7 1-16,-3-2-2 15,2-1 1-15,1-1-1 16,18-5 1-16,-3-2 1 16,6-3-5-16,0-10 3 15,0-3-2-15,-9-8 0 16,9-5 2-16,-9-6-4 16,3-6 0-16,-3-9 2 15,3 0 2-15,-9-9-2 16,9-5 0-16,6-4 0 15,-6-7 0-15,6-1 4 0,0-5-4 16,0-1 4-16,-6 0 2 16,6 0 1-16,-9 0 1 15,9 0-2-15,-3 0-1 16,-6 0-3-16,3 0-2 16,-3 0-2-1,-16 0 0-15,-14 6-1 0,-21 7 0 16,-10 1-1-16,-20 4-2 15,-7 3-5-15,7 2-5 16,5 0-13-16,19 0-9 16,2 4-17-16,25-4-48 15,9-11-797-15</inkml:trace>
  <inkml:trace contextRef="#ctx0" brushRef="#br0" timeOffset="-205780.997">3309 5631 1450 0,'0'-4'773'0,"0"4"-368"16,0 0-128 0,0-2-44-16,0 2-82 0,0 0-68 15,0 0-22 1,0 0-12-16,0 0-7 0,0 0-10 15,0 0-5-15,-3 0-4 16,-3 0-5-16,0 0-5 16,0 0-7-16,-15 0 2 15,-3 0 3-15,-22 0-2 16,-8 0-4-16,-3 0-1 16,-10 11-2-16,-5 4 1 15,-19 1 1-15,-11 9 1 0,-16-5 0 16,0 7-3-1,4-1 0-15,-1 0 4 0,12 7-2 16,7-2 1 0,-7 7-1-16,-2 1-2 0,8-1 1 15,-9 5-3-15,10 2 1 16,-1 4 1-16,-2 4-2 16,8-1 2-16,0 5 1 15,4 2-3-15,12-4 0 16,8 0 2-16,1 3-1 15,5 4-1-15,13 0 0 16,3 5 0-16,6 3 0 16,-1 0 1-16,1 6-1 15,9 1 0-15,-3-4 0 16,-1 3 2-16,13 0-2 16,3-1 3-16,3 3 0 15,3-5-2-15,-6-4-1 0,6-1 2 16,-6-4-1-16,15-2-1 15,-3 0 2-15,0-2-1 16,6 5 0-16,0 0 0 16,0-4 2-16,0 2-3 15,0 2 3-15,0-2 1 16,6-1-4-16,15 0 6 16,-9 0-3-16,6-1-1 15,0 1 0-15,-3-4 1 16,3-2-3-16,-3-3 3 15,-2-3-3-15,-1 2 0 16,3-2 2-16,3 2-2 16,-3 5 0-16,3 2 2 0,3 2-1 15,0 2 1-15,9-1-1 16,-5-1 1-16,-4 0 0 16,3-2-2-16,-6 0 0 15,3 0 0-15,0-1 0 16,-3-2 1-16,-3-3-1 15,1-4 1-15,-1 1 0 16,0-3 1-16,-3 0-1 16,0 2-1-16,3-2 0 15,3 5 1-15,3 2 1 0,-9-2-2 16,6 4 0 0,-9-3 2-16,3-1-2 15,1 1 1-15,-4 2 3 16,15 0-4-16,-15 4 2 15,9 3-2-15,-12 2 2 16,6 2 0-16,-6 0-1 0,6-1-1 16,-6 2 0-16,3-6 1 15,-3 0 0-15,0-2 0 16,0-2-1-16,9-3 0 16,-9 2 0-16,4 3 0 15,5 2 4-15,-3 9 1 16,-6 3 2-16,3 4-2 15,-9 5-5-15,0-1 3 16,0 4 0-16,0-3-3 0,0 3 0 16,0-2 2-16,0-2-2 15,0 0 0-15,6 3 0 16,0 0 0-16,-3 4 0 16,-3-1 0-16,12-1 2 15,-12-1-2-15,0-4 0 16,0-1 0-16,6-5 2 15,-6-2-2-15,0 1 0 16,6-4 0-16,3-6 0 16,15-2 0-16,-6-3-3 15,-6-5 3-15,10 6 0 16,-7-2 0-16,9 1 0 16,-6 4 0-16,0 4 0 0,9 2 0 15,0 4 0 1,6 6 0-16,-2-1 0 0,11 5 0 15,-12-2 1-15,9-1-1 16,4-4 0-16,-1-3 0 16,0 1 0-16,6-1 0 15,-2 0 0-15,2 0 0 16,-9-4 0-16,6 2 0 16,1-6 0-16,-1-4 3 15,-3-2-3-15,7-10 2 16,-10-3-1-16,-3-11 2 15,6-2-3-15,-9-7 4 16,-2-2-4-16,2-6 0 16,6 3 3-16,0-1-3 15,16 0 4-15,14 7-1 0,7 5 0 16,11 3-3-16,4 3 2 16,2 3 2-16,22-1-3 15,-3 5 1-15,5-4-2 16,4-1 2-16,3 1-1 15,-1 4 1 1,1-2-2-16,-6-2 0 0,-6 1 0 16,-7-8 0-16,-2 1 0 15,-7 1 2-15,1-1-1 16,3-3 1-16,-10 2 0 16,-8-1 2-16,-1-4-2 15,-18 1 0-15,1-1 1 16,-4-3-1-16,1 4-2 15,-10-7 1-15,0 1-1 0,-6-2 0 16,1-1 3-16,-7-3-2 16,-6 0 0-16,-6-3 0 15,-9-4 1-15,-2-2 0 16,-4-3-2-16,-6-4 0 16,0 2 0-16,-6-4 1 15,0 0-1-15,0 0-3 16,0 0-7-16,0 0-11 15,0 0-9-15,0 0-9 16,-49-31-18-16,1 3-134 16,-12-7-801-16</inkml:trace>
  <inkml:trace contextRef="#ctx0" brushRef="#br0" timeOffset="-204415.365">5395 16034 2236 0,'0'0'953'16,"0"0"-831"-16,0 0-79 15,0 6 15-15,0 6 4 16,0 2-18-16,0 6-9 0,0 1 8 16,0 3-5-1,0-1-3-15,9 3-12 0,15-2-10 16,-6-1 0-16,9 3 0 16,-3 5-1-16,6-3-3 15,-2 2-3-15,2 1-1 16,-6 0 0-16,-9-5-2 15,-3-3-2-15,-6-5 1 16,-3-7-2-16,-3-5 2 16,9-6-1-16,-9 3 2 15,0-3 1-15,0 0-2 16,0 0-1-16,0 0 3 16,0 0 0-16,0 0-1 0,0 0-3 15,0 0 4-15,0 0-1 16,0 0-1-16,-18 0 1 15,-9 0-3-15,-3 0 4 16,-22 6-2-16,10 2-2 16,-15 7 2-16,0 0-2 15,-10 2 3-15,-8-3 1 16,11 4-4-16,1-5 2 16,9-2-2-16,11-3 2 15,4-1-2-15,6-5 0 16,15 2-8-16,-3-4-5 15,9 0-8-15,12 0-14 16,0-18-53-16,0-9-824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0" max="32767" units="cm"/>
          <inkml:channel name="Y" type="integer" min="0" max="32767" units="cm"/>
          <inkml:channel name="F" type="integer" min="0" max="4095" units="deg"/>
          <inkml:channel name="T" type="integer" min="0" max="2.14748E+0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8-01T11:49:39.3980000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5229 5812 2667 0,'-6'0'200'0,"6"0"-54"15,0 0 133-15,0 0-145 16,0 0-71-16,0 0-24 16,0 0-6-16,6 0-4 15,21 0 9 1,15 0-9-16,-3 0-9 0,7 0-6 15,8 6-4-15,27-4-5 16,10 2 0-16,15-2-3 16,11 1-1-16,7 3-1 15,0-2 0-15,-10-2-3 16,-5 1-5-16,-3-3-3 16,-7 0-6-16,-20 0-14 15,-10 0-14-15,-14 0-43 16,-16 0-43-16,-15 0-243 0,-18-3-1215 0</inkml:trace>
  <inkml:trace contextRef="#ctx0" brushRef="#br0" timeOffset="381.224">6234 5609 3344 0,'-6'-2'190'16,"0"2"-135"-16,6 0-26 15,0 0 11-15,0 0-25 0,0 0-6 16,0 2-9-16,6 16 0 16,27 2 4-16,6 0-1 15,6 8 0-15,13-5 1 16,-7 4-1-16,9-4-1 15,-8 3 0-15,-1-6-1 16,-6 5 1-16,4-5-2 16,-25 0 0-16,3 0 0 15,-21 0 0-15,-6 1-3 16,0 3 3-16,-33 3 0 16,-40 5-1-16,-23 3 2 15,-16-3-1-15,15 0 0 16,13-3-12-16,33-9-42 0,23-14-118 15</inkml:trace>
  <inkml:trace contextRef="#ctx0" brushRef="#br0" timeOffset="13494.625">1151 2949 584 0,'-6'0'2815'0,"0"4"-2691"0,6 4-91 15,0 10-32-15,0 15 4 16,0 7 2-16,39 15-1 16,1 7 1-16,-1 8 2 15,-6 0 4-15,-6-2-10 16,-9-1 5 0,-6-8-8-16,0-10 0 0,-12-5-31 15,0-15-49-15,0-17-153 0</inkml:trace>
  <inkml:trace contextRef="#ctx0" brushRef="#br0" timeOffset="13882.293">1193 3006 1260 0,'-27'-12'2080'0,"6"-3"-1923"15,9 4-91-15,-3-4-25 16,15 2 0-16,0 2-16 15,9-1-16-15,42 1-5 16,13 0-4-16,17 4 0 16,-2 7-6-16,-10 0 0 15,-3 8-6-15,-20 23-8 16,-31 3-1-16,-15 11-14 16,0 3 16-16,-48 5 5 15,-43 0 4-15,-21-6-2 16,1-6 4-16,8-11 8 15,19-10 10-15,26-9 5 16,25-5 6-16,12-6-2 0,21 4-9 16,0-2-10-16,15 8-12 15,42 0 12-15,25 6 12 16,20-2-2-16,4 4-2 16,9-8-3-16,-13 1-1 15,-8-3-4-15,-19-5-12 16,10-3-38-16,-19 0-70 15,-26 0-462-15</inkml:trace>
  <inkml:trace contextRef="#ctx0" brushRef="#br0" timeOffset="14060.933">2072 3207 2269 0,'-9'3'897'0,"9"-3"-686"16,0 0-152-16,0 0-53 16,60 0-6-16,58-3-3 15,-13-12-67-15,-2-2-425 0</inkml:trace>
  <inkml:trace contextRef="#ctx0" brushRef="#br0" timeOffset="14314.504">2147 2610 1997 0,'0'-8'4'0,"-9"-7"1133"16,9-1-970-16,0 2-90 15,0 0-21-15,0 0 3 16,24-5-27-16,22 6-21 16,11-6-11-16,9 5-19 15,31 2-30-15,-19 3-51 16,-5 3-453-16</inkml:trace>
  <inkml:trace contextRef="#ctx0" brushRef="#br0" timeOffset="14789.237">2220 2179 2004 0,'0'0'44'0,"0"0"1014"16,0 0-862-16,0 0-128 16,15 21-35-16,36 11 41 15,18 13-16-15,25 9-19 16,9 12-9-16,2 1-10 16,-8 3-11-16,-13-2-2 0,-17-8-3 15,-16 0-1 1,-6-8-3-16,-21-11 0 0,4-9-9 15,-16-11-11-15,3-7-16 16,0-11-32-16,3-3-61 16,-6 0-604-16</inkml:trace>
  <inkml:trace contextRef="#ctx0" brushRef="#br0" timeOffset="15268.308">3336 2492 1829 0,'-3'0'168'0,"-3"0"1108"0,6 0-1144 16,0 0-85-16,0 0-28 16,0 18 10-16,0 6 5 15,9-1-11-15,21 3-8 16,-5-1-3-16,-4-5-4 15,3-8 0-15,-6-3-4 16,-3-8-4-16,-3-1-4 16,-6 0 4-16,3-20 9 15,-3-14-6-15,-6-5-3 16,0 1 0-16,0 3 0 16,0 12 0-16,0 8 13 15,-6 9 6-15,6 6 0 16,0 0-19-16,0 9-10 0,6 23 4 15,46 12 6 1,20 13 3-16,-3 1-3 0,10 3 0 16,-4-1 0-16,-5 0 0 15,-25-7-7-15,-18-6-1 16,-24-9 0-16,-3-10 6 16,-27-3 2-16,-48-5 3 15,-31-6-3-15,-12-8 0 16,10-6-5-16,2 0-25 15,9-32-29-15,40-7-103 16,18-2-825-16</inkml:trace>
  <inkml:trace contextRef="#ctx0" brushRef="#br0" timeOffset="15548.617">3668 2376 1285 0,'-3'0'1976'0,"3"0"-1816"16,0 15-112-16,0 11-36 15,40 12 31-15,23 11-13 16,9 7-7-16,-2-1-14 16,-4 1-3-16,-5-5 0 15,-13-5-1-15,-6-8-5 16,-21-6 0-16,-3-11-19 15,-18-6-27-15,0-10-8 16,0-5-16-16,-60 0-65 0,-22-38-492 16,10-6-1360-16</inkml:trace>
  <inkml:trace contextRef="#ctx0" brushRef="#br0" timeOffset="15948.619">3807 2662 937 0,'-33'-44'949'0,"9"2"-223"16,0-5-279-16,24 8-232 15,0 4-123-15,0 5-69 16,33 7-10-16,15 6-5 15,-9 5-1-15,1 12-7 16,-7 0 0-16,-12 0 0 16,6 20 0-16,-3 6 1 15,-12 7 0-15,-6 2 8 16,-6 1-1-16,0-4-3 0,-6-5-1 16,-21-7 3-16,9-7 7 15,0-4 10-15,12-9 0 16,6 0 4-16,0 0-5 15,0-6-7-15,18-20 1 16,24-11-9-16,13-10-8 16,2-6-5-16,3-3-1 15,-17 1-3-15,-1 8 4 16,-30 7 5-16,-12 7 1 16,0 9 15-16,0 12 9 15,-39 12-1-15,-1 0-3 16,1 0-14-16,0 26-1 15,18 12-6-15,12 4-3 16,9 1 1-16,0-4 1 0,42-13 1 16,30-11-7-16,22-15 2 15,30-15-13-15,-16-29-82 16,-29-5-443-16</inkml:trace>
  <inkml:trace contextRef="#ctx0" brushRef="#br0" timeOffset="16680.348">2331 2513 1393 0,'0'0'452'16,"24"0"-351"-16,1 0 680 15,23-16-409-15,3-9-294 16,16-1-58-16,2 3-20 16,12-1-22-16,16 4-123 0,-25 4-138 15,-8 9-812-15</inkml:trace>
  <inkml:trace contextRef="#ctx0" brushRef="#br0" timeOffset="18077.002">3898 10417 1240 0,'-6'0'2092'0,"0"0"-1937"16,6 0-116-16,0 0-30 15,0 0 1-15,48 0-9 0,33 0 7 16,19 0-1-16,3 0-1 16,5 0-3-16,4-1-3 15,0-12-19-15,11-7-51 16,-26 2-91-16,-28 2-725 0</inkml:trace>
  <inkml:trace contextRef="#ctx0" brushRef="#br0" timeOffset="18367.04">4556 10110 1393 0,'-12'0'1589'0,"12"-1"-1118"16,0 1-407-1,0 0-31-15,0 0-20 0,33 0-4 16,15 0 4-16,15 0-5 15,19 0-2-15,-19 0 1 16,-2 5-1-16,-10 4 0 16,-18 3-5-16,-18 5-1 15,-9 3 0-15,-6 12 5 16,-6 7 0-16,-48 7 0 16,-9 1-5-16,2 0-4 15,10 12-39-15,18-15-52 16,18-15-417-16</inkml:trace>
  <inkml:trace contextRef="#ctx0" brushRef="#br0" timeOffset="21303.866">9300 8515 1365 0,'0'0'367'16,"0"0"988"-16,0 0-1172 16,-9 0-114-16,9 0-36 0,-15 0-3 15,9 12-11-15,-9 8-7 16,-12 7 4-16,-6 5 14 15,8 7 11-15,-2 5-11 16,0-1-3-16,21 1-8 16,0 0-5-16,6-6-7 15,0-6-1-15,0-6 0 16,18-11-5-16,21-5 2 16,1-8-3-16,-1-2 3 15,-3 0-3-15,-9-2-4 16,0-14-12-16,-18-4-5 15,-9 3-8-15,0-1-9 16,-39 6 0-16,-33 6 4 0,-7 6-38 16,-17 0 1-1,14 18-121-15,22 0-1039 0</inkml:trace>
  <inkml:trace contextRef="#ctx0" brushRef="#br0" timeOffset="22120.568">12690 8627 1350 0,'0'0'495'16,"-6"0"888"-16,-4 0-1227 16,4 0-81-16,-3 0-33 15,6 0-17-15,3 15-3 16,0 2-3-16,0 1 0 16,0-1-3-16,0-5 0 15,34 2-6-15,-4-4-5 16,9 2 0-16,9-4 2 15,4 1-3-15,-10-3-2 16,6 2-2-16,-9-2-2 16,-8 0-11-16,-16 2-9 0,-15 3-4 15,0 2-7 1,-18 5-13-16,-55 5-1 0,-11 1 24 16,-7-7 4-16,-3 0-12 15,4-17-71-15,27 0-253 16,20 0-1530-16</inkml:trace>
  <inkml:trace contextRef="#ctx0" brushRef="#br0" timeOffset="22281.849">12638 8543 2034 0,'0'0'29'15,"0"0"1271"-15,6 0-1190 16,18 0-58-16,28-4-31 15,20-2 1-15,28 0-22 0,36 4-9 16,-22-2-105-16,-29 4-417 16</inkml:trace>
  <inkml:trace contextRef="#ctx0" brushRef="#br0" timeOffset="23084.394">16423 8539 1407 0,'0'0'1662'0,"0"0"-1372"15,0 0-219-15,0 4-42 16,0 12-8-16,0 3 7 16,0 1-6-16,12 3-8 15,9-2-4-15,-3 0 1 16,3 2 7-16,4-3-7 16,2 0-4-16,6-2 2 15,-15-3-3-15,0-4-1 16,3 1-3-16,-15-6-1 15,0-1 0-15,3 0-1 0,-9-4 0 16,0 5-9 0,0 0-9-16,-21 3 7 0,-30 1-7 15,-27-3-24-15,-13 6-7 16,-36-11-29-16,28 2-77 16,14-4-328-16</inkml:trace>
  <inkml:trace contextRef="#ctx0" brushRef="#br0" timeOffset="23249.103">16345 8574 2103 0,'0'0'1206'16,"0"-2"-1072"-16,0-1-59 0,3-1-25 16,24-2-10-1,21 0-27-15,18-2-13 0,49 2-23 16,-15 0-47-16,-10 0-122 0</inkml:trace>
  <inkml:trace contextRef="#ctx0" brushRef="#br0" timeOffset="23962.421">19764 8606 2111 0,'0'10'135'0,"0"-8"863"0,0 5-849 16,0-2-87-16,0 1-35 15,0 3 7-15,0 5-6 16,0 1-12-16,0 2-1 16,9 1-4-16,12-1 0 15,3 1-2-15,4 0 0 16,-1-4-4-16,-3 1 0 15,3-1-1-15,-3-2-4 16,-9 1 0-16,-6-8 0 16,-9 0-15-16,0 1-10 15,0 0-7-15,-9 0-9 16,-51 2-13-16,-49 3-45 16,4-6-85-16,14-3-337 0</inkml:trace>
  <inkml:trace contextRef="#ctx0" brushRef="#br0" timeOffset="24134.626">19743 8636 2641 0,'21'0'676'16,"27"-4"-604"-16,19-1-40 15,17-4-15-15,58 1-17 16,-18-1-28-16,-15-1-276 0</inkml:trace>
  <inkml:trace contextRef="#ctx0" brushRef="#br0" timeOffset="25117.604">23594 8636 1335 0,'0'-4'466'16,"0"4"830"-16,0 0-1017 15,0 0-160-15,0 0-57 16,0 0-25-16,0 0-15 16,0 0-12-16,-15 21-1 15,3 0-3-15,0 5 1 0,-3-2-3 16,15-4-2-16,0-2 2 16,0-4-1-16,0-2-1 15,15-2 2-15,30-4-2 16,6-5 2-16,16-1-1 15,-4 4-2-15,-8-4-1 16,-10 0-9-16,-15 0-1 16,-15 2 0-16,-15-2 0 15,0 6-4-15,0 1-9 16,-24 1 0-16,-33 3 2 16,-19 4-8-16,-2-1-6 15,-1-2-10-15,-20-6-56 16,29-3-236-16,13-3-1195 0</inkml:trace>
  <inkml:trace contextRef="#ctx0" brushRef="#br0" timeOffset="25299.682">23513 8612 1492 0,'0'0'1787'0,"0"0"-1601"16,9 0-113-16,24 0-35 15,12 0 1-15,34 0-13 16,17 0-20-16,49 0-6 16,-24-6-61-16,-22-2-95 0</inkml:trace>
  <inkml:trace contextRef="#ctx0" brushRef="#br0" timeOffset="26402.028">27783 8349 1544 0,'0'0'354'16,"0"0"963"-16,0 0-1121 16,0 0-95-16,0 0-58 15,-15 0-12-15,-3 20-8 16,-6 12 0-16,-3 9 0 16,-6 9-6-16,-7 5-4 15,10 4 0-15,3-1-7 16,0-4-3-16,9-5 0 15,12-7-3-15,6-11 0 16,0-7-2-16,0-10 2 0,18-4-4 16,21-10-3-16,3 0-1 15,13 0 1-15,-1-18-5 16,-15-6 3-16,-9-2 6 16,-14-1 3-16,-16 4 0 15,0 6-3-15,-16 2 2 16,-38 7 1-16,-9 4-4 15,-13 4-12-15,-29 10-48 16,17 16-72-16,19-6-631 0</inkml:trace>
  <inkml:trace contextRef="#ctx0" brushRef="#br0" timeOffset="29868.381">8431 6390 1464 0,'-27'11'357'0,"-9"-6"-260"16,-4 1 396-16,-11-1 41 16,6-5-383-16,-1 4-91 15,-8-4 6-15,3 0-4 0,-16 0-3 16,4 0-25-16,-12 0-13 15,-19 0 7-15,-6 0 5 16,1 0-5-16,-19 0-3 16,0 0 2-16,-5-4-7 15,-1-1-1-15,6-4 3 16,13 1-5-16,14-4 0 16,16-1-3-16,8-1 0 15,16-6-4-15,0-4-4 16,11-3-2-16,1-5-1 15,0-3-2-15,6-3-1 16,6-3 0-16,8-5 1 0,7-2 2 16,-3-5-3-16,15-5 0 15,0-6 0 1,0 0 0-16,0 3-1 0,0 2-1 16,0 7 2-16,0 5 0 15,0 8 0-15,18 5 0 16,10 1 0-16,2 4-1 15,24-1-1-15,0 1 1 16,16 3-1-16,8 2 1 16,13 3 1-16,8 5-1 15,10-2 1-15,15 5 0 16,0 6-1-16,2-2 1 16,16 3 0-16,-6 0 2 0,6 1-2 15,3-1 1 1,-3-3-1-16,-7 3-3 0,-2 2 3 15,-27 2 0-15,2 2 0 16,-17 0-3-16,-13 0 2 16,1 0 1-16,-19 14-2 15,10 0 1-15,-19 7 1 16,0 6-1-16,-8-1 1 16,-1 6 2-16,-3 6-2 15,-3 1 0-15,-6 1 0 16,1 4 0-16,-4 2 1 15,-6-2-1-15,3 1 0 16,-9-4 0-16,-3-1 1 16,-6 2 2-16,-6-4-3 15,0 0 2-15,0-1-2 0,0 1-1 16,-42 2 1-16,0-2 4 16,-16 2-1-16,-14 1-3 15,-13 0 2-15,-5-3 5 16,-13 3-4-16,-2-6 1 15,-13-3 1-15,0 0-5 16,-12-6 8-16,-2-5-1 16,5-3-3-16,-3-4 3 15,25-5-1-15,17-5 2 16,31-3-4-16,23-1-1 16,31 0-3-16,3 0-2 15,0-1-27-15,37-12-85 16,11-5-785-16</inkml:trace>
  <inkml:trace contextRef="#ctx0" brushRef="#br0" timeOffset="85449.359">13308 4671 2486 0,'0'0'450'0,"0"0"-257"16,0 0-81-16,0 0-20 15,0 0-28-15,0 0-11 16,6 0-11-16,6 0-9 16,0 0-12-16,1 0-1 15,8 0-10-15,6 0-6 16,12 0 0-16,6 0-4 15,4 2-3-15,8 16 2 0,0 5-2 16,-11 3-2-16,-1 5 1 16,-21-3-1-16,-3 2-5 15,-15-2 1-15,-6-1 9 16,0-3-1-16,0-8 1 16,-12 3 0-16,-15-11 1 15,-9-4-1-15,21-4 6 16,-7 0 1-16,4-18 0 15,9-15 0-15,6-5-7 16,3-3-4-16,0-3-16 16,0 3 2-16,3 4-39 15,31 5-54-15,-4 8-181 16,-6 12-1689-16</inkml:trace>
  <inkml:trace contextRef="#ctx0" brushRef="#br0" timeOffset="86159.636">14099 4685 2707 0,'-12'0'280'15,"-9"0"-170"-15,3 0-42 16,-6 0 11-16,2 2-43 16,1 10-3-16,3 6-1 15,0-1 3-15,3 4-14 16,6 2-8-16,9-2-4 15,0 3 5-15,0-8-8 16,27 5-6-16,21-5 7 0,4-2-6 16,-1-2 7-16,3-1-7 15,-17-6 5-15,-7 1-1 16,-3-2 3-16,-12-2-3 16,-6 2 0-16,-9-1 10 15,0-1 2-15,0 2-11 16,-33 2-6-16,-18 0 0 15,-22 2-22-15,7 1-17 16,-4 0-12-16,22-4-82 16,18-5-340-16</inkml:trace>
  <inkml:trace contextRef="#ctx0" brushRef="#br0" timeOffset="87721.434">15336 4536 3009 0,'0'0'220'15,"13"0"-140"-15,26 0-51 16,15 3 21-16,9 9-21 16,1 5-1-16,2 1-13 15,-5 1-11-15,-16 6-1 16,-9 1 1-16,-9 0-3 16,-24 0 4-16,-3-2 7 0,0-1-5 15,0-2-7-15,0-6 1 16,-15-3 6-16,-3-8-3 15,-9-4 4-15,15 0 4 16,-6-8 10-16,15-25-7 16,3-7-1-16,0-7-14 15,0-2-4-15,0-2-13 16,27 4-2-16,6 9-27 16,18 10-51-16,-11 9-104 15,-10 12-817-15</inkml:trace>
  <inkml:trace contextRef="#ctx0" brushRef="#br0" timeOffset="88352.544">16106 4430 479 0,'0'0'2616'0,"0"0"-2410"15,0-3-92-15,0 3-44 16,0 0-20-16,0 0-33 15,0 13-17-15,0 15 1 16,0 10 13-16,12 13 8 16,0 4-9-16,9 0-5 15,-9-2-2-15,-9-2-2 0,13-11-4 16,-7-1-15 0,-9-11-29-16,0-4-44 15,0-13-92-15,0-7-653 0</inkml:trace>
  <inkml:trace contextRef="#ctx0" brushRef="#br0" timeOffset="88517.425">15967 4685 3066 0,'0'-3'238'15,"0"0"-165"-15,6 0-41 16,37 0-1-16,26 1-22 15,55-13-9-15,-16 3-97 16,-8-6-627-16</inkml:trace>
  <inkml:trace contextRef="#ctx0" brushRef="#br0" timeOffset="89794.561">10770 4892 2661 0,'3'0'470'16,"6"-2"-258"-16,3-1-110 15,9 3-62-15,6 0-18 16,4 0-10-16,14 0-3 16,0 5-3-16,6 14 0 15,-2 4-4-15,-4 0-1 16,-6 6-1-16,-6-3 0 15,-14 1 0-15,-7-3 0 16,-12-8 0-16,0 2-4 0,0-3 4 16,0-3-8-1,-12-4 2-15,-25-8 6 0,16 0 3 16,-12 0 3-16,6-16 0 16,-3-15-4-16,3-6-2 15,-1-1 0-15,13-3-3 16,12 2 0-16,3 5-2 15,0 4-2-15,0 3-4 16,24 7-16-16,43 6-39 16,-10 2-57-16,-3 6-290 0</inkml:trace>
  <inkml:trace contextRef="#ctx0" brushRef="#br0" timeOffset="90500.475">11639 4945 1260 0,'-18'0'1775'0,"0"0"-1620"15,-6 0-76-15,9-2 10 16,0 2-31-16,3 0-36 16,-6 0-15-16,-7 0-7 15,10 6 1-15,-12 14 3 16,15 3-4-16,0 3 2 16,3 1-2-16,9 2 1 15,0-2 9-15,0-7-3 16,0-3-7-16,27-5 0 15,6-6-3-15,0-4 2 0,-2-2 1 16,5 0 4-16,-3-14 6 16,9-18-7-16,-15-6-3 15,-8-6-14-15,-16-2 4 16,-3-1-9-16,0-3-5 16,-9 1 8-16,-37-2 16 15,-14 4 9-15,9 6 1 16,2 9 17-16,19 12 9 15,12 8-1-15,6 9-13 16,12 3-14-16,0 0-8 16,0 9-8-16,0 23 8 15,33 12 0-15,18 5 6 16,7 8-2-16,-1-2-1 0,16-3-2 16,-1-5 4-16,0-6-5 15,4-8 0-15,33-21-12 16,-10-12-92-16,-20 0-765 0</inkml:trace>
  <inkml:trace contextRef="#ctx0" brushRef="#br0" timeOffset="93786.534">13326 6291 1506 0,'0'0'870'0,"0"0"-467"15,0 4-161-15,0-2-84 16,0 1-54-16,0 0-36 16,0 0-21-16,0 1-5 15,0-2-15-15,0 3-11 16,0 8-8-16,0 1-3 16,-36 10 3-16,-6 9 8 15,-6 4-3-15,-10 7 3 16,-11 3 0-16,2 8-1 15,-11 3-6-15,9 4-1 16,-13 2-3-16,13 1-1 0,5 2-1 16,-2 4 2-1,9-2 0-15,-4 4 0 0,4 5-1 16,-4-5 1-16,4-1-1 16,-6-2-1-16,-7-5 2 15,1-4 1-15,-1-2 1 16,1-4 1-16,15-5-1 15,-7-1-3-15,10-4-4 16,0-5 5-16,12-2-5 16,-1-2 3-16,1-4-3 15,6-2 0-15,0-4 0 16,9-5 0-16,-7-1 3 16,16-5-3-16,0-7 0 15,9 1 1-15,6-4 2 16,-6-5-3-16,6 0 1 0,0 0-1 15,0 0-3-15,0 0-8 16,0-5-29-16,0-16-32 16,6-4-130-16</inkml:trace>
  <inkml:trace contextRef="#ctx0" brushRef="#br0" timeOffset="94201.408">11485 7615 3017 0,'0'-4'293'0,"0"2"-184"0,0 2-61 15,0 0-1-15,0 0-10 16,0 0-25-16,0 0-11 15,0 8-1-15,-6 21 15 16,0 9 6-16,-6 9 0 16,3 6-2-16,3 9-8 15,0 0-2-15,-3-1-2 16,6 0 2-16,-6-5 0 16,3-9-3-16,6-10-1 15,0-7-1-15,0-12-1 0,0-8 2 16,0-6-2-16,0-4 3 15,6 0 5-15,33 0 2 16,25 0 0-16,26-20-1 16,28-6-6-16,21-6-6 15,12-5-15-15,51-10-34 16,-36 13-88-16,-33 1-608 0</inkml:trace>
  <inkml:trace contextRef="#ctx0" brushRef="#br0" timeOffset="95565.265">15650 6427 2932 0,'-9'5'349'0,"3"6"-265"0,-6 14-54 16,-6 7-1-16,-3 15 16 16,3 14-12-16,-3 12-6 15,3 14-1-15,-10 13-1 16,-5 12-2-16,-6 7-4 15,-6 10-1-15,-10 2-5 16,7-1-3-16,-12-4-2 16,8-6 0-16,1-9-3 15,12-9 3-15,6-8-4 16,15-13-4-16,9-6 3 0,3-8 0 16,-4-10-3-1,10-7 2-15,-6-5 0 0,6-10-2 16,0-8 0-16,-3-7 1 15,-3-6-1-15,6-6 0 16,-6-2-1-16,6-6-15 16,-12 0-17-16,3 0-26 15,-12-14-44-15,3-9-526 0</inkml:trace>
  <inkml:trace contextRef="#ctx0" brushRef="#br0" timeOffset="95967.196">14724 8101 3034 0,'0'0'208'16,"0"0"-135"-16,0 0-53 15,0 0 24-15,0 14-2 16,6 10 9-16,15 7-16 16,6 7 0-16,-3 7-3 15,3-2-11-15,-8 5-6 16,8-2-1-16,-15-5-2 16,9-4-2-16,-9-6 0 15,0-9-1-15,-6-4-1 0,9-10 2 16,-9-2 3-16,3-6 0 15,9 0 1-15,-9 0 4 16,22 0-4-16,-1-8 1 16,24-19-3-16,13-5-6 15,14-9-6-15,4-4-3 16,23-23-27-16,-14 12-61 16,-28 7-204-16</inkml:trace>
  <inkml:trace contextRef="#ctx0" brushRef="#br0" timeOffset="98335.345">11404 6358 2773 0,'0'0'387'0,"0"0"-221"15,0 0-93-15,0 0-27 16,0 0-17-16,0 0-18 15,24 0 7-15,0 0 4 16,9 6 4-16,13 4 0 16,2-1-2-16,12 4-3 15,13 3-3-15,8 4-9 16,16 0 4-16,5 2-4 0,10 0 0 16,12 2-1-16,0-1 0 15,2 3-4-15,13-2 0 16,-9 3-1-16,0-5 0 15,-7 3-3-15,-5-3 2 16,6-2 1-16,-6-1 0 16,-10 1 0-16,10-2-1 15,-6 3 1-15,-1-4 0 16,-2 0-1-16,3 4-2 16,-13-7 3-16,10 4-3 15,-13-4 0-15,-5-2 1 0,0 3-1 16,-1-7 0-1,1 4 0-15,-4-3 5 0,-2 1-4 16,-1-4-1-16,1 1 3 16,-4 2 0-16,7 1-2 15,-10-2 2-15,7 0 1 16,-10 2-3-16,-2-4 3 16,5-1-2-16,1 0-2 15,-7 0 4-15,6-4-2 16,-8 4-1-16,8-4 1 15,-5 4-2-15,5-4 0 16,-5 2 3-16,5 3-3 16,-5 0 1-16,14 0-1 15,4 0 2-15,-1 0 0 16,10 0-2-16,-10-4 0 0,10 4 1 16,0-2 2-16,8-4 0 15,-8 2-3-15,8 1 2 16,-11-3-2-16,-6 4 1 15,5-3-1-15,-8 4 0 16,2-5 2-16,-5 1-1 16,-1-1-1-16,-8 5 2 15,-4-5-2-15,-5 1 0 16,-4-1 0-16,-9 5 0 16,-2-3 0-16,-7 1 0 15,-9-3 2-15,6 3-1 16,-2-1 1-16,-16 2 0 0,3-2-2 15,-9 2 0-15,-3 2-1 16,0-1 0-16,3 1-1 16,-9 5 2-16,6 2 0 15,6 1 1-15,1 6-1 16,8 7 2-16,-3-1 0 16,3 9-2-16,-9 0 1 15,3 7-1-15,-5 0 3 16,-4 1 1-16,0-1 0 15,-12 6 1-15,6 2-2 16,-3-1 0-16,0 2-2 16,0 2 1-16,-3-1 1 15,15-3-1-15,-12 3-2 16,6-4 7-16,3-2-3 16,-12-5-2-16,3-5-2 0,9-2 0 15,-9-5 0-15,-3 2 2 16,9-3-2-16,-5-4 0 15,-1-1 0-15,-6-5 0 16,6-4 1-16,-6 1-1 16,0-6 0-16,0 0 0 15,0-3 1-15,0 2-1 16,0-4 0-16,0 2 0 16,0-4 0-16,0-2 0 15,0 3-2-15,0-3 1 16,0 0 1-16,0 3 0 15,0-3 0-15,0 0-2 16,0 0 2-16,0 0-2 0,0 0 1 16,0 3-1-1,0 0 2-15,0-3-3 0,0 0 3 16,0 0-2-16,0 0 2 16,0 0 0-16,0 0 0 15,0 0 0-15,0 0 0 16,-12 0 0-16,-22-12 0 15,1 0-1-15,-6-5 1 16,0 2-1-16,-10-2 1 16,7-2 0-16,3 2 0 15,-3 2 0-15,11 1 0 16,4 6 0-16,9-2 1 0,3 8-1 16,12-5 0-16,-3 6 0 15,6 1 0-15,0 0 0 16,0 0 0-16,0 0-1 15,0 0 1-15,0 0 0 16,0 0-3-16,0 0 1 16,0 0-1-16,0 0 0 15,0 0-2-15,0 0 5 16,15 0-3-16,21 8 3 16,10 10-1-16,-1-2 1 15,15 3 0-15,-11 1 0 16,5-2 0-16,-3-1 0 15,-9 1-1-15,-8-4-1 0,-7-2-6 16,-12-6 6 0,-9 0 1-16,3-3 1 0,-6-3 0 15,-3 0 0-15,0 0 0 16,9 0-3-16,-9 0 3 16,0 0 0-16,0 0 0 15,6 0 0-15,6-12 1 16,-9-15 2-16,21-8-1 15,-6-9-2-15,1-3-2 16,2-1 2-16,6 3-4 16,-9 4 1-16,3 3-6 15,-3 3-13-15,3-6-27 16,-9 6-73-16,-12 5-786 0</inkml:trace>
  <inkml:trace contextRef="#ctx0" brushRef="#br0" timeOffset="127215.18">6065 4618 2353 0,'0'-3'469'15,"0"3"-194"-15,0 0-161 16,0 0-49-16,3 0-14 15,-3 0 51-15,0 0 28 0,0 0-66 16,0 0-16 0,0 0-13-16,0 0-6 0,0 0-11 15,0 0-5-15,0 0-5 16,0 0-6-16,0 0 1 16,-3 0-3-16,-15 0 3 15,-10 0-3-15,-14 0 3 16,-6 5-1-16,-19 5-2 15,-17 1 0-15,-1 4 0 16,-5 0 0-16,11 1 0 16,1 5 0-16,15-3 0 15,11 2 0-15,4-1 0 16,18 0-1-16,0 4 1 16,6 1-2-16,11 5 1 15,1 9-2-15,3 7 3 16,9 4 0-16,0 7 0 15,0 6 0-15,0 4 0 0,0 1 0 16,21 7 1-16,1 5 4 16,-7 6-5-16,9 8 1 15,-15 5 1-15,6 4 2 16,-3 3-4-16,-6 1 2 16,3-1 1-16,-3 3 1 15,3-6-1-15,9 4-1 16,-6-7 0-16,6-6-2 15,4-4 2-15,-4-10-1 16,3-6 2-16,3-9-3 16,-6-7 1-16,3-9-1 0,0-3 3 15,-9-11-2 1,10-8-1-16,-16-5 2 0,3-3-2 16,0-6 4-16,6-4-4 15,-6 5 2-15,6-2 0 16,6 1-2-16,0 5 3 15,6 1 0-15,7-1-2 16,-4-2 1-16,27 2-2 16,0-4 0-16,22-2 0 15,24-8 0-15,17-3 0 16,31 0-9-16,106-39-17 16,-37-1-36-16,-24-9-263 0</inkml:trace>
  <inkml:trace contextRef="#ctx0" brushRef="#br0" timeOffset="128748.408">18599 4211 713 0,'0'0'2629'16,"0"-4"-2466"-16,0 3-84 15,0-4-29-15,0 4-12 0,27-3-18 16,16 2-6-16,14-2-1 15,15 2 2-15,13-5 0 16,5 5-5-16,10-2-4 16,-9 2-2-16,-7-2-2 15,-6 2 0-15,-14 2-2 16,-16 0 0-16,-12 0 0 16,-11 0 0-16,-16 0 0 15,-9 0 0-15,0 0 4 16,0 2-4-16,0 17 5 15,6 10 1-15,15 12 0 0,-3 11 0 16,9 12 0 0,3 14-2-16,3 6 0 0,-2 15 4 15,11 6-1-15,-9 6-1 16,-3 4-2-16,-3-4 1 16,1 1-3-16,-10-7 3 15,3-6-2-15,-12-3 0 16,6-7 0-16,-9-5 0 15,3-1 0-15,-9-4 1 16,0-4-1-16,0 4 2 16,0-3-1-16,0 1 0 15,0-4 0-15,-15-4 0 0,6-10-2 16,0-6-2 0,-3-9 1-16,-3-5-1 0,3-7 1 15,-16-3 1-15,10 0-1 16,-12-5 2-16,9-4-1 15,0-6 1-15,-6-2-3 16,3 1 1-16,-22-6 4 16,-14 6-1-16,-19 1 0 15,-23 0-3-15,-10 1-1 16,4-4 1-16,-7 0-1 16,24-6 0-16,16-2-10 15,-1-3-19-15,-5 0-19 16,17 0-37-16,10 0-251 0</inkml:trace>
  <inkml:trace contextRef="#ctx0" brushRef="#br0" timeOffset="133798.082">5524 6482 2989 0,'0'0'214'0,"0"0"-157"0,0 0-21 16,0 0 31-16,0 0-26 16,-6 0-22-16,6 0-6 15,-12 0 16-15,-9 0 8 16,-3 0 7-16,-15 6-19 16,-12 0-8-16,-10 2-4 15,-11 4 4-15,-4 3-4 16,-2-1 1-16,-1 4-3 15,-5 3-3-15,2 1-2 16,1 5 1-16,-10 3-3 0,7 4 2 16,-16 5 0-1,1 1-1-15,-1 11 1 0,-12 1 0 16,-5 4 1 0,-4 2-1-16,3 4-1 0,7 3 1 15,-1-2 1-15,6 2-4 16,4-1 2-16,11 4-2 15,1-2 0-15,-1 1-1 16,12 1-1-16,-8 3 3 16,-4-2-1-16,1 6-1 15,-1-1 0-15,4 4 2 16,11-3-2-16,13 5 0 16,9-1 0-16,5 0 1 15,19 0-1-15,0 0 0 16,-3 3 2-16,0 3-4 15,8 2 4-15,-5 7-4 0,3 2 3 16,6 0-1-16,-6 8 1 16,9-3 0-16,-9 1-3 15,8 8 3-15,4-5 0 16,-6 0 2-16,9-3-2 16,-9-3 1-16,3-1-1 15,6-8 1-15,0 1 0 16,6-6-2-16,-3 0 0 15,9-3 1-15,0-1-1 16,0-2-2-16,0-2 2 16,9 2 2-16,9-1-4 15,9-2 2-15,-3 1-1 16,9-1-1-16,4-6 1 16,-4 0-1-16,3 1 0 0,3-3 0 15,0-1 1 1,1-6 0-16,-4-3-1 0,9-5 1 15,-6 2-1-15,10-2 0 16,2 3 0-16,6 0 0 16,10-4 1-16,-4 1-1 15,-3 2 0-15,-14-4 1 16,2-2 1-16,0 1-1 16,-5-6-1-16,5-1 2 15,6-2-2-15,-5 4 0 0,5-2 2 16,3 5-2-1,13 0 2-15,5 5-1 0,1 0 1 16,5 3 1 0,-6 0-1-16,13-1 4 15,-13 3 4-15,4 2-5 0,-7 0-1 16,-2 5-1-16,2 3-3 16,1 4 3-16,5 8-1 15,-2-1-2-15,5 2 1 16,-2 1-1-16,5 1 0 15,-2 2 2-15,8 2-2 16,10 4 2-16,-4 3-2 16,4-4 2-16,2 3-2 15,-2-2 0-15,-3-3 0 16,-4 1 0-16,16-8 0 16,-13-5 4-16,1-6-4 15,3-5 0-15,-4-6 1 16,-5-6-1-16,-7-7 0 0,-11-5 0 15,-4-4 0-15,-3-6 0 16,-14-3 0-16,2-3 0 16,-3-6 1-16,-11 0 2 15,5-5-1-15,-6 0 1 16,0 0 1-16,1 1-2 16,-1 1-2-16,12 0 4 15,-3 2-4-15,10 0 2 16,5-1 0-16,10 4 1 15,8-1-3-15,4 0 2 0,5 2 0 16,1 0 0 0,-1-1 0-16,-2-3-2 0,-10 3 1 15,-2-4-1-15,5-2 0 16,-11 1 0-16,-4-4 0 16,0 0 0-1,-17 1 1-15,5-6-1 0,-9 0 0 16,-11-1 1-16,-7-6 1 15,-15 2 0-15,0-2-2 16,-3 0 1-16,-9 0-1 16,6 0 2-16,-6 0-2 15,0 0 2-15,0 0-2 16,0 0 0-16,0 0 0 16,0 0 1-16,0 0-1 15,0 0 2-15,0 0-2 0,0 0 1 16,0 0-1-16,0 0 0 15,0 0 0-15,0 0 0 16,0 0-2-16,0 0-2 16,0 0-1-16,0 4 2 15,0-4-1-15,0 0-1 16,0 0 0-16,0 0-3 16,0 0 0-16,0 0-1 15,0 0 0-15,0 0 1 16,0 0-1-16,0 0-3 15,-15 0-5-15,-3 0-7 16,-9-6-14-16,-13-35-14 0,10-1-69 16,3-1-137-16</inkml:trace>
  <inkml:trace contextRef="#ctx0" brushRef="#br0" timeOffset="134281.418">7667 14533 3184 0,'0'0'231'0,"0"0"-149"15,0 0-17 1,0 0 8-16,0 0-28 0,0 0-20 15,0 0-8-15,0 0-1 16,0 8 4-16,12 12-4 16,13 7 1-16,14 8 2 15,0 9-2-15,0 3-5 16,16 6-2-16,-7 2-2 16,6 2-1-16,4-3-2 15,-13-3-2-15,3-4 0 16,-12-9-1-16,-8-7 0 15,-7-4-2-15,-12-7 2 16,-9-4 1-16,0-2 1 16,0-2 1-16,0 3 2 15,-9 3 2-15,-40 2-3 0,-14 8-1 16,-25 5-1 0,7 1-1-16,-10 5-1 0,7-4-1 15,5-3-1-15,13-3 0 16,18-9-9-16,15-4-17 15,17 0-22-15,1-4-20 16,9-3-150-16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0" max="32767" units="cm"/>
          <inkml:channel name="Y" type="integer" min="0" max="32767" units="cm"/>
          <inkml:channel name="F" type="integer" min="0" max="4095" units="deg"/>
          <inkml:channel name="T" type="integer" min="0" max="2.14748E+0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7-11T02:56:56.0890000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11719 7371 874 0,'-6'0'1293'0,"0"0"-290"16,6 0-784-16,-8 0-154 16,8 0-27-16,-3 0 16 15,3 0-11-15,0 0-24 16,0 0-5-16,0 0 3 16,0 0-4-16,0 0-8 15,0 0 1-15,11 0 4 0,1 0 2 16,2 0 0-1,7-6-2-15,11 0-2 0,3 4-7 16,8-4 3-16,7 6 0 16,8-3-4-16,9 0 2 15,2-2 1-15,7 2-3 16,5-3 2-16,6 1 2 16,-5 1-3-16,-1 2-1 15,-2 0 0-15,-7-2 2 16,-5 2-1-16,-6 2 2 15,6-3 1-15,-12 3 0 16,9-3 1-16,-9-3-2 16,3 0 2-16,3 1-2 15,3-3 0-15,-3 0 1 16,0 2-2-16,-3 0-2 0,3 3 0 16,-8 3 1-16,-10 0-1 15,4 0 2-15,-1 0-2 16,-5 0 2-16,8 0-2 15,-5 0 3-15,-1 0 1 16,1 0-4-16,0 0 3 16,-1 0-1-16,1-3-2 15,-1 3 3-15,1-3 2 16,-1 3-5-16,1 0 0 16,3 0 3-16,-10-2 0 15,7 2 0-15,-6 0 0 16,-9 0-3-16,3 0 4 15,-6 0 2-15,-3 0-2 16,3 0 1-16,-8 0-2 16,2 0 2-16,6 0-1 0,-11 0 0 15,11 0-1-15,-6 0 1 16,1 0-1-16,-4 0 0 16,0 0 1-16,-5 0-1 15,8 0 0-15,-14 0-3 16,0 0 4-16,3 0-1 15,-4 0 1-15,1 0-2 16,-6 0 2-16,0 0-2 16,0 0-2-16,0 0 0 15,0 0 0-15,0 0-10 16,0 0-17-16,-20 0-34 0,8 0-228 16</inkml:trace>
  <inkml:trace contextRef="#ctx0" brushRef="#br0" timeOffset="8713.483">14633 3070 2466 0,'0'0'2'15,"-6"3"-2"-15,6 0 627 16,0-1-423-16,0-2-157 16,0 4-33-16,0-2 1 15,0 4 6-15,0 0 4 16,0 0 11-16,15 2-9 16,-1 0-5-16,7 2 2 15,2-6-7-15,3 5-2 0,3-3-5 16,12 0 0-16,-3 0 0 15,11-5-10-15,-5 3 5 16,14-4-5-16,-9 2 0 16,6 0 0-16,9 3 0 15,0-5 1-15,20 0 14 16,12 0 5-16,-3 0-13 16,9 0-4-16,3 0-1 15,2 0-2-15,-8 0 0 16,3 0 0-16,-15 0 0 15,0 0 0-15,-12 0 0 16,1 0 0-16,-6 0 0 16,5 0 0-16,-14 0 0 0,6 0 3 15,6 0-2 1,-6 0 4-16,2 0-2 0,7 0 2 16,-6 0-1-16,-4 0 2 15,1 0-5-15,0 0 1 16,0 0-1-16,3 0 1 15,-9 0 2-15,8 0 1 16,1 0 0-16,6 0-2 16,-4 0 2-16,7 0 0 15,-15 0-4-15,14 0 4 16,-2 0 0-16,-7 0 1 16,7 0-1-16,-1 0-4 0,-2 0 5 15,0 0-6 1,5 0 0-16,-11 0 1 0,11 5-1 15,-2 3 1-15,-9-3 1 16,8 2-2-16,-5-6 0 16,-3 5 0-16,8 0 0 15,1-4 0-15,2-2 0 16,1 4 0-16,2-4 0 16,1 0-1-16,5 2 1 15,-9 4 0-15,1-2 0 16,2 2 4-16,-6-1-3 15,1-1-1-15,5 2 0 16,1 0 0-16,-1 0 0 16,-2 0 0-16,-1 0 0 15,3 0 0-15,-8-5 1 0,5 5-1 16,4-6 0-16,-1 3 0 16,0 3-1-16,-2-3 1 15,5 3 0-15,-2-4-1 16,-1 4 1-16,0 0 0 15,-2 0 0-15,-1 1 0 16,-11 2 0-16,3-3 0 16,-1-3 0-16,-8 4 0 15,-5-3 0-15,10 1 0 16,-13-5 0-16,14 4 0 16,-12-4 3-16,0 0-3 15,9 0 0-15,-9 0 2 16,3 0-1-16,3 0-1 0,-3 0 4 15,9 0-4-15,3 0 2 16,5 0-1-16,7 0-1 16,-1 0 0-16,6 0 2 15,9 0-2-15,-6 0 0 16,-3 0 0-16,18-4 0 16,-12 4 0-16,-3 0 2 15,9-2 0-15,-6 2 1 16,-6-3 0-16,0-2 1 15,0-1 2-15,3 0-6 16,-17-2 3-16,5-3 3 16,1 5-4-16,-12 0 0 0,5 0 0 15,-11 4-2 1,3-2 2-16,-8 4-1 0,2 0 1 16,-3 0 1-16,-6 0-3 15,9 0 4-15,-14 0-2 16,5 0 1-16,1 0-3 15,-1 0 0-15,-2-2 0 16,-4 2 2-16,1-3 1 16,-12 1 0-16,-9-2 1 15,-3 4 1-15,-8-3-1 16,-3 3 3-16,-9 0-3 16,0 0 3-16,0 0-2 15,0 0-2-15,0 0-3 16,0 0 1-16,0 0-1 15,0 0 0-15,0 0 0 0,0 0 0 16,0 0-9-16,0-2-9 16,-9-2-18-16,-11-3-75 0</inkml:trace>
  <inkml:trace contextRef="#ctx0" brushRef="#br0" timeOffset="13384.808">5652 10744 2200 0,'0'0'237'0,"0"0"668"16,0 0-796-16,0 0-80 16,0 0 4-16,0 0 12 15,0 0-16-15,0 0-17 16,0 0-3-16,0-6 14 15,6 1-7-15,3 0-12 16,11-4 2-16,6-1-5 16,1 2 7-16,10-4-2 15,13-2-6-15,-1 7 3 0,15-5-2 16,3-1-1 0,3 3 0-16,5-4 1 0,1 2-1 15,-7 4 0-15,-5 0 3 16,9 0 0-16,-9 2-1 15,0-3-2-15,8 1 3 16,-8-3-3-16,9 5 4 16,2-2-4-16,-5-1 0 15,6 0 0-15,-7 5 0 16,-7-2 1-16,7 0-1 16,-11 0 0-16,9 1-1 15,-15-2 1-15,7 6 0 0,-7-5 0 16,3 3 2-1,-3-3-1-15,-2 3-2 0,-4 1 2 16,1-2-1-16,2 2 0 16,-2 2 0-16,-4 0 0 15,-5 0 0-15,0 0 0 16,-9 0 0-16,0 0-2 16,3 0 2-16,3 0 1 15,-6 0-1-15,9-4 1 16,-7 4-1-16,1-2 1 15,-5-1-1-15,2 1 2 16,-3-1-2-16,0-1 4 16,-12 3-2-16,10 1 2 15,-13 0-1-15,1 0 0 16,-6 0 1-16,-3 0 0 0,14 0 0 16,-11 0-3-16,3 0-1 15,-1 0 0-15,1 0 2 16,-3 10 0-16,5 1 3 15,1 9-3-15,-6 0 4 16,8 3-4-16,-8 5 2 16,3 0-1-16,8 6-1 15,-5 2-2-15,-9 6 6 16,11 2-6-16,-8 3 2 16,-6 4 0-16,6 3 0 15,-6-4 1-15,0 3 0 16,0 1-1-16,0 2-2 15,0 0 1-15,0 2 1 16,0 0-2-16,0 1 2 0,0 2-2 16,0-3 1-16,0 1-1 15,-6-3 3-15,6 4-3 16,-6-4 0-16,1 1 1 16,-4-4-1-16,9 3 1 15,0-1-1-15,0-4 4 16,-3 2-2-16,-3 0 0 15,6-2 0-15,-6 3-1 16,-5 3 0-16,11-4-1 16,-6-2 1-16,-3 2-1 15,9-5 2-15,-14-1 0 16,8 3-1-16,0-10 0 16,0 9-1-16,-8-4 0 0,11 0 0 15,-3 3 3-15,-3-6-3 16,-2 3 1-16,5 0 0 15,0 0-1-15,-11 1 1 16,14 2-1-16,-3-3 3 16,-6 3 0-16,4-6 0 15,-4 3-3-15,6-2 2 16,-3-2-2-16,7 3 1 16,-10-2 1-16,3 3-1 15,1-3 4-15,5-3-2 16,-9-2-3-16,12 0 6 15,-15-4-4-15,10 1 1 16,-1-5-1-16,0 2-2 0,-3 0 2 16,6-3-1-16,-2 3 3 15,-4-3-4-15,3-3 0 16,-3 1 1-16,6-1-1 16,-8-5 0-16,11-2 4 15,-12-1-2-15,9-3 0 16,-3-3-1-16,1-3 1 15,-1 0 2-15,6-4-3 16,-9-3-1-16,6 3 0 16,3 1 5-16,-14-1-5 15,-1 1 4-15,-2 1-2 16,-1-4-2-16,-2 4 0 16,-6 2 1-16,3 1 2 0,-12-4-2 15,6 1 0-15,-6-3 0 16,-9 3 0-16,-8-4-1 15,5 4 1-15,-8 0-1 16,0 2 0-16,-9 0 0 16,3 7 0-16,-6 1 0 15,-5 1 0-15,-7-3 2 16,4 4-2-16,-13-5 0 16,7 5 1-16,-6-8-1 15,6 5 0-15,-4-4 0 16,7-2 0-16,-3 1 0 15,5 0 0-15,0-8 0 16,7 3 0-16,-10-1 0 0,15-4 0 16,-5 0 1-16,5 0-1 15,-3 0 0-15,3 0 0 16,9 0 0-16,-3 0-1 16,5 0 1-16,7 0 0 15,5 0 0-15,1 0 2 16,8 0-3-16,0 0 2 15,8 0-1-15,-8 0 0 16,12 0 0-16,8-4 1 16,-5 3 0-16,2-3 2 15,-2 2-1-15,0-2 1 16,2-2-3-16,1 1 4 16,-4 0-4-16,1-4 2 15,2 6-1-15,-2-5-1 0,5 3 3 16,-2-5 0-16,2 5 1 15,3-4-2-15,1 2 0 16,-7-2-1-16,6 0 1 16,1-2 2-16,-10-6 1 15,15-2-2-15,-8-4 2 16,-4-8-2-16,12-5-2 16,-6-9 0-16,-2-6-1 15,2-10 0-15,6 0 2 16,-3-7-2-16,-11-3-1 15,17 5 1-15,-9-12 0 16,3 0-2-16,1-1 2 16,-7 1-1-16,9 2-1 0,-3 1 2 15,0 3-3 1,-8 1 3-16,11 1 0 0,-6 1-3 16,9 0 3-16,-5-2-5 15,-4 0 3-15,6 3 2 16,-3-3-6-16,0-1 3 15,6 4 3-15,-8-5-2 16,8 3-2-16,-9 5 4 16,9 3 0-16,0 5 0 15,-3 0 0-15,3 4 0 16,0-3-1-16,0 3 1 16,-6-2-1-16,6 3-1 15,-6-3 0-15,6 13 1 16,0 0 0-16,0 5 0 15,0 7 1-15,0 0-2 16,0 9 2-16,0-3-3 0,0 3 1 16,0 0 2-16,0 5-2 15,6-4 2-15,-6 6-2 16,6-1-2-16,-3 1 1 16,6 6 3-16,-1-1-3 15,-2 1 1-15,0 2 1 16,-3-2 0-16,6 0 0 15,5-1-1-15,-2 1 2 16,-1-1 0-16,-2-2-2 0,14 3-1 16,-14-1 3-1,8-2-3-15,-8 0 2 0,11 2 1 16,-11 0 0-16,3 1 0 16,-6-1-1-16,5 0 1 15,-8-1 0-15,9 1 2 16,-6-3-2-16,2-2 0 15,1 3-1-15,6-3 1 16,-10 3 0-16,7-1-2 16,-6 2 2-16,5 1 0 15,-2 0-2-15,3-2 2 16,-4 0 0-16,10 2 0 16,-4-5 0-16,10 3 0 15,-1 0-3-15,3-3 2 16,-3 3 1-16,9-6 0 0,6 3 0 15,-3-3 0-15,6 0 2 16,2-3-2-16,-5 5 0 16,-6 0-2-16,-15 5-2 15,4 3-2-15,-13 1-8 16,-8 3-6-16,9 3-7 16,-9 0-34-16,0-4-203 0</inkml:trace>
  <inkml:trace contextRef="#ctx0" brushRef="#br0" timeOffset="34401.222">13602 7837 2376 0,'0'-4'407'16,"0"2"234"-16,-3-2-550 15,3 1-58-15,0 0 10 16,0 1-3-16,0 2-23 15,0 0-3-15,0 0 8 16,-6 0-5-16,6 0-8 16,-6 0 1-16,0 23-7 15,-8 13 0-15,2 26 5 0,-2 9-5 16,11 11-2 0,3-4-1-16,0-4 0 15,8-12 0-15,19-16 0 0,2-16-9 16,17-11 4-16,-5-19-3 15,0 0-2-15,-4-30 10 16,-2-20 0-16,-12-13 0 16,-14-7 0-16,-9 0-2 15,-3 1 2-15,-29 9 8 16,-11 14 2-16,-1 9-5 16,1 13-5-16,2 17-4 15,6 7-29-15,15 0-58 16,2 7-506-16</inkml:trace>
  <inkml:trace contextRef="#ctx0" brushRef="#br0" timeOffset="34673.068">14157 7914 2001 0,'0'0'1628'0,"0"0"-1538"0,0 0-67 15,0 0-14 1,0 0-9-16,5 0-28 0,7 0-69 15,-6 0-168-15</inkml:trace>
  <inkml:trace contextRef="#ctx0" brushRef="#br0" timeOffset="35580.332">14354 7658 2059 0,'0'-2'236'15,"0"-2"896"-15,0-1-995 16,0 3-96-16,0-7-12 16,15 4-18-16,11-4-3 15,12-3-3-15,-6 3-3 16,2 8-2-16,-2 1-3 16,-11 0-3-16,-4 0-7 15,-5 19 6-15,-12 7 5 0,0 1 2 16,0 13 2-1,-12 2 1-15,-11 1-3 16,-3-2 1-16,5-3-1 0,10-7 0 16,5-11 0-16,6-7 0 15,0 1-7-15,26-5 0 16,6-3 3-16,3-3 3 16,0 2 1-1,-3 1-3-15,3 5-6 0,-24 0-2 16,-5 6-1-16,-6 5 12 15,-17 7 3-15,-21 4 4 16,-11 7-7-16,-21 3-2 16,15-12-36-16,11-11-127 0</inkml:trace>
  <inkml:trace contextRef="#ctx0" brushRef="#br0" timeOffset="38140.028">14900 7715 2200 0,'0'-3'1324'16,"0"0"-1229"-16,0 3-64 16,0 0-18-16,0 0-2 15,0 0-11-15,0 12-6 16,15 15 5-16,0 11 1 15,8 7 0-15,0 2 0 16,3 7 1-16,-6-9-1 16,-8-8 0-16,-3-9 0 0,5-8 0 15,-5-12 0-15,-3-8 0 16,-6 0 2-16,3-14 7 16,5-25-4-16,4-15-1 15,8-6-4-15,-8-1-6 16,0 7 4-16,2 17 2 15,-8 12 5-15,-6 16 2 16,3 7-7-16,6 2-9 16,-4 2-12-16,7 21 21 15,8 5 1-15,1 3-1 16,-4 1 0-16,4-5 0 16,-4-7 4-16,-5 1-4 15,8-13 0-15,-8-6 3 0,-4-2-1 16,16 0 1-1,-7-10 0-15,9-21-3 0,-11-6-1 16,14-8-2 0,-9-1-3-16,-11 1 1 0,5 8 2 15,-14 10 3-15,0 1 3 16,0 15 11-16,0 5 5 16,0 6-9-16,-14 0-6 15,5 0-4-15,-8 19-3 16,17 5 0-16,0 1-4 15,0-3 5-15,8-2-14 16,30-3 7-16,0-9 3 16,5 0-4-16,1-2 0 15,-15 3-5-15,-12-1 0 16,-17 9-4-16,0 9 8 0,-31 8 11 16,-51 18 0-1,12-3-18-15,4-18-133 0</inkml:trace>
  <inkml:trace contextRef="#ctx0" brushRef="#br0" timeOffset="45671.992">26133 14291 2259 0,'6'0'137'0,"0"0"-137"16,-1 0 280-16,10-4 124 16,-9 3-257-16,0-6-76 15,-6 1 17-15,5 1-19 16,-2 3-5-16,-3-2-9 15,0-4-11-15,9 2-4 16,-3 0-14-16,3 1-6 16,2-1-11-16,12-2-5 15,6 2-3-15,12 0-1 16,0 4 0-16,5-1-5 16,-8 3 0-16,-3 0-6 0,0 3 0 15,-12 14-2-15,-8 5-3 16,-10 7-4-16,-5 5 11 15,0 8 9-15,-5-2 3 16,-13 1 3-16,-11 2-3 16,0-6 4-16,3-4 0 15,8 1 1-15,1-3-2 16,2-3 0-16,15-1-3 16,0-8-3-16,0-3-4 15,15-6 1-15,8-2 3 0,15-7-3 16,6-1-2-1,-1 0-12-15,-5 0 0 0,-6-5 8 16,-20 1 7-16,-7-2 2 16,-5 2 22-16,0 4 4 15,0 0-3-15,0 0-10 16,-11 11-10-16,-7 18-3 16,-2 11 0-16,8 11 2 15,1 4-2-15,11 7-3 16,0 1 3-16,0 2 0 15,0 3-2-15,0-1 2 16,0 3 0-16,6-1 0 16,-1-5 3-16,-2 3 1 15,-3-5 3-15,0-3 7 16,0-4-8-16,-3-10 5 0,-14-6-4 16,-9-8 4-16,-15-9-9 15,6-5-2-15,-3-11-7 16,6-14-21-16,9-23-53 15,6-14-351-15</inkml:trace>
  <inkml:trace contextRef="#ctx0" brushRef="#br0" timeOffset="46474.931">27135 14863 2341 0,'0'-8'599'0,"0"-1"-98"15,0-2-429-15,0 3-22 16,-14 5-7-16,8 3-10 15,-6 0-24-15,-11 0-9 16,3 22 0-16,-1 6 0 16,1 12 0-16,3 2-3 15,8 3 3-15,6-2 0 0,3-9-5 16,0-6-2-16,0-5 0 16,12-15 0-16,14-8 7 15,-3 0 4-15,6-34-3 16,6-19-1-16,3-13-8 15,-12-6-9-15,-12-13 1 16,4 0 13-16,-18 4 3 16,0 4 15-16,0 17 14 15,0 19 5-15,-9 12-2 16,0 20-8-16,9 9-16 16,-2 0-8-16,-4 29-6 15,0 19 6-15,6 16 0 16,0 17 0-16,0 0-1 15,0-2-4-15,0-1-1 16,14-13-2-16,10-14-7 0,-1-14-6 16,3-17-10-16,12-14-11 15,5-6-27-15,4-9 8 16,-1-22-216-16,-5 0-726 16,-12-6 687-16,-11 6 316 15,-10 5 793-15,-8 10-245 16,0 4-323-16,-14 9-126 15,-9 3-49-15,-4 0-26 16,1 15-12-16,6 5-2 16,-3 2-6-16,11-4-4 15,6-5-9-15,6-7-21 16,0-4-46-16,6-2-31 16,14 0-89-16,4-8-145 0,2-5 1 15,-9 6 317 1,-2 7 23-16,-9 0 317 0,-1 14 5 15,1 10-127-15,-3 3-126 16,6-4-36-16,-3-7-16 16,2-10-17-16,21-12-13 15,-2-21-138-15,-7-12-1556 0</inkml:trace>
  <inkml:trace contextRef="#ctx0" brushRef="#br0" timeOffset="46678.992">27682 14516 2151 0,'-3'0'1390'0,"3"0"-1293"0,0 0-77 15,0 14 0-15,0 20 1 16,0 8-6-16,14 9-6 16,-2 4-4-16,-6-2-3 15,5 0-2-15,4-11-11 16,-12-2-28-16,5-15-26 15,-2-5-46-15,-6-17-435 0</inkml:trace>
  <inkml:trace contextRef="#ctx0" brushRef="#br0" timeOffset="47046.172">27711 14846 2347 0,'0'0'891'16,"0"-3"-659"-16,0 1-148 15,0-2-39-15,17 0-23 0,15-2-9 16,9 0-9-16,5-5-4 15,7-3-14-15,-10 2 0 16,-14 1 8-16,-3 3 6 16,-14 5 3-16,-3-1 12 15,-4 4 6-15,-5 0-9 16,0 0-4-16,0 4 1 16,-14 16 3-16,-4 8 5 15,-2 5-5-15,-6 2-5 16,17-8-3-16,1-7-1 15,2-2-3-15,6-13 0 16,0-5-5-16,0 0 0 16,20 0 5-16,3-11 0 0,3-7-2 15,1 4-2-15,-13 6 4 16,1 8 0-16,5 0 0 16,-8 8 0-16,-1 12 4 15,10 5 0-15,-13 1-4 16,33-8-1-16,-15-11-27 15,6-7-92-15</inkml:trace>
  <inkml:trace contextRef="#ctx0" brushRef="#br0" timeOffset="48899.986">3645 12567 2486 0,'0'4'36'0,"-3"-4"810"16,3 0-682-16,-9 0-120 16,9 0-19-16,0 0 1 15,0 0 0-15,9 0-19 16,14 0 1-16,18-10 15 15,17-5 5-15,23-5-10 16,6-5-6-16,15 1-9 16,3 5 0-16,-10 0-3 15,7-5 0-15,-15 8-2 16,-11-7-12-16,-6 6-8 16,-21 3-24-16,-14-6-20 0,-15-2-37 15,-8 2-103 1,-12 1-998-16</inkml:trace>
  <inkml:trace contextRef="#ctx0" brushRef="#br0" timeOffset="49185.962">4394 12066 2174 0,'-3'0'1285'0,"3"0"-1153"16,0 0-98-16,0 0-20 15,0 0-1-15,0 0-13 16,27 2 1-16,7 12 1 16,13 3 6-16,2 6-4 15,-2-1-4-15,8 2 2 0,-11-3-2 16,-7-1-3-16,-19-5 3 16,2 4-1-16,-17-4 1 15,6 7 0-15,-9 3 8 16,0 12-5-16,0 11 0 15,-32 39-3-15,8-8-51 16,-7-13-364-16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0" max="32767" units="cm"/>
          <inkml:channel name="Y" type="integer" min="0" max="32767" units="cm"/>
          <inkml:channel name="F" type="integer" min="0" max="4095" units="deg"/>
          <inkml:channel name="T" type="integer" min="0" max="2.14748E+0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8-01T11:52:03.8690000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6958 3227 1861 0,'0'9'176'16,"6"-6"859"-16,12 0-903 16,15 1-70-16,4-4-3 15,23 0-9-15,12 0-19 16,10 0-1-16,8 0 6 16,25 0-4-16,3 0 5 15,9-13-3-15,21 0-13 16,11-6-5-16,4 2 1 15,-3-1-3-15,0 0-9 16,-21 7-5-16,-12-1 3 16,-18 6-3-16,-10 1-3 15,-26 2-8-15,-22-1-10 16,-18 4-26-16,-21 0-15 16,-12 0-42-16,0 0-88 15,-12 0-314-15</inkml:trace>
  <inkml:trace contextRef="#ctx0" brushRef="#br0" timeOffset="714.064">6656 3385 1260 0,'-6'0'525'0,"0"4"-400"16,-3-1-76-16,6 3-26 15,3-5 743-15,0 4-447 16,0-5-174-16,0 0-56 16,0 0-11-16,0 0-34 15,0 0-17-15,18 1 0 16,15 5 10-16,19-2 9 16,14-4 0-16,19 0-17 15,20 0-3-15,37 0-9 16,12 0 0-16,24-5-4 15,9-11-2-15,-6 5 0 16,0-1-9-16,-9 0 1 0,-3 0-1 16,-12 0 0-1,0-2 1-15,-21-1-3 0,-12 3 0 16,-27 1 0-16,-28 2 2 16,-27 3-1-16,-27 6-1 15,-6 0 0-15,-9 0-1 16,0 0 1-16,0 0-1 15,0 0-1-15,0 0-3 16,9-2-14-16,-3-5-16 16,13-6-47-16,-7-6-68 15,-12 2-657-15</inkml:trace>
  <inkml:trace contextRef="#ctx0" brushRef="#br0" timeOffset="3762.114">20196 4924 1335 0,'15'0'510'0,"3"4"-384"16,9 5-74-16,-12-1-16 0,3 2 510 15,-6-5-134 1,0-2-268-16,4 0-60 0,-7-3-16 15,6 0-15 1,6 0-23-16,-3 0-11 0,9 0 1 16,-3 0 1-16,9 0-8 15,-5 0-3-15,5 0-5 16,-3 0 3-16,3-3 1 16,3 0-3-16,1 3-1 15,-4-3 2-15,-3 1 3 16,-3 2-3-16,-3 0 2 15,-3 0 0-15,1 0-1 16,-7 0 0-16,12 0-3 16,0 0 4-16,0 0-2 15,0 0-2-15,-3 0 2 0,4 0-3 16,-7 0 0-16,15 0-1 16,-3 0-3-16,6 0 4 15,-2 0 0-15,5 0-4 16,3-4 3-16,-9-2 0 15,13 0 1-15,-7 4-3 16,0-5 3-16,-3 5-4 16,-5-2 4-16,2 3-2 15,3-4 0-15,0 4-1 16,-3-3-1-16,7-1 1 16,-4 1 2-16,0 2 1 15,6-2-1-15,-11 2-3 0,5-2 3 16,-12 2-1-16,-3-1-2 15,-12 3 2-15,3 0 1 16,-3 0 0-16,-9 0-1 16,-3 0 2-16,0 0 1 15,10 0-2-15,-10 0 0 16,0 0-2-16,0 0-1 16,0 0-11-16,0-5-26 15,0-5-71-15,0-5-645 0</inkml:trace>
  <inkml:trace contextRef="#ctx0" brushRef="#br0" timeOffset="4644.966">25324 3596 2067 0,'-6'0'137'0,"-4"0"-105"15,10 0 927-15,0 0-801 16,0 3-61-16,0 0-48 15,0 0-21-15,0 5-18 16,0 10-7-16,0 2 1 16,10 13 12-16,8 1 5 15,-3 5-3-15,-3 1-10 16,9 2-2-16,-9-4-6 0,-9-6 0 16,12-5-4-16,-15-9-21 15,6-10-28-15,3-5-80 16,-9-3-362-16</inkml:trace>
  <inkml:trace contextRef="#ctx0" brushRef="#br0" timeOffset="5200.564">24913 3456 1195 0,'-6'-4'772'0,"6"4"-735"0,0-5 1170 16,0-4-1046-16,0 1-84 16,0-7-28-16,6 4-17 15,27-1-14-15,13-1-1 16,-1 5-1-16,15 0-2 15,7 4 1-15,8 4-5 16,10 0-2-16,-1 0-5 16,7 24-3-16,8 4-7 15,-8 11 0-15,-7 5-2 16,-11 6 4-16,-16 2-2 16,-6 3 4-16,-17 4-1 0,-7-3-5 15,-27-3 1 1,0-3 1-16,0-4 6 0,-27-2-7 15,-31-8 8-15,-14-2 0 16,-13-8 3-16,-14-1-2 16,2-9 3-16,-6-6 1 15,-8-10 4-15,-4 0-2 16,15-10 2-16,-11-22 2 16,2-15-4-16,4-11 0 15,8-3-3-15,18-7 1 16,34 1-5-16,24 0 0 15,21 2-3-15,12 4 0 0,79 2-15 16,93-2-39 0,-21 16-89-16,-18 7-736 0</inkml:trace>
  <inkml:trace contextRef="#ctx0" brushRef="#br0" timeOffset="10479.077">4369 5718 916 0,'0'0'1051'0,"-13"3"-860"16,10 0-126-16,3 2 236 16,0 1 181-16,0-2-299 15,0-4-85-15,0 2-19 16,0-2-10-16,0 0-12 15,0 0-14-15,0 0-6 16,0 0-4-16,0 0-5 16,16 0-6-16,14 0-13 15,9 0 10-15,27-2-8 16,13-4-3-16,11-3-1 0,10 0-7 16,21 1 2-16,-4-1 3 15,1 3-5-15,-18-3 0 16,-7 4 1-16,-20-1-1 15,-22 1 1-15,-18 4-1 16,-18 1 0-16,-12 0-2 16,-3 0-11-16,0 0-7 15,0 0-20-15,9-4-51 16,-3 2-114-16,-6-7-824 0</inkml:trace>
  <inkml:trace contextRef="#ctx0" brushRef="#br0" timeOffset="11344.288">5135 5472 1544 0,'0'0'515'0,"-6"0"-390"16,6 5 325-16,0 6 50 0,0-10-327 16,0 4-100-16,0-5-9 15,0 0-8-15,0 0-14 16,0 0-10-16,0 0-4 16,0 0-6-16,0 0-4 15,6 0-7-15,12 0-3 16,15 5 4-16,4 0-4 15,11 1 0-15,-6 0 0 16,16 3-3-16,-13-4-3 16,-6 5-1-16,0-4 1 15,-15-2-1-15,-2 2-1 16,-10-1 0-16,-9-5 1 16,-3 1-1-16,0-1 0 0,0 0 3 15,0 5-3 1,0-5 0-16,0 0 0 0,0 0 2 15,0 0-2-15,0 1 0 16,0 3 0-16,0-2 2 16,0 4 1-16,0 7-1 15,-9 1 0-15,-13 6 0 16,-5 6-1-16,-6 7 2 16,-9 5 0-16,-6 6 1 15,-4 6 1-15,1-3-2 16,0-4 1-16,5-1-4 15,10-11 3-15,3-1 0 16,18-10-3-16,0-8-2 16,9-4-8-16,6-8-33 15,0-26-80-15,0-12-1379 0</inkml:trace>
  <inkml:trace contextRef="#ctx0" brushRef="#br0" timeOffset="14427.474">4067 12821 2305 0,'-9'11'1017'16,"9"-5"-857"-16,0-2-93 15,0-4-21-15,0 0-5 16,0 0-14-16,36 0-22 15,15 0 1-15,13 0 4 16,26-12 4-16,19 0-3 16,5-3-3-16,10-2-3 15,0 2-1-15,-6-2 0 16,-7 2-4-16,-8 4 0 16,-13-1 2-16,-17 3-2 15,-7 4-4-15,-23-1-12 16,-13 1-14-16,0 4-44 15,-3-14-56-15,-9 3-93 0,-3-6-940 16</inkml:trace>
  <inkml:trace contextRef="#ctx0" brushRef="#br0" timeOffset="14829.882">4924 12446 2100 0,'0'12'285'15,"0"2"-23"-15,0-1 201 16,9-2-308-16,24 4-65 0,0-4-3 16,7 1-28-16,11-1-3 15,-3 1-3-15,6 1-15 16,10-8-7-16,-7 4-13 15,4-7-6-15,-13 4-5 16,-9-2-3-16,-6-2-1 16,-15-2-1-16,-6 4 2 15,-9-2-4-15,10 0 0 16,-13 4 0-16,0 5-1 16,0-1-2-16,0 8 3 15,0 6 0-15,0 8 0 16,-22 9 8-16,-17 6 1 15,-12 5-4-15,-6 1-2 16,-1-4-3-16,10-4-4 16,21-11-32-16,12-9-60 0,15-20-219 0</inkml:trace>
  <inkml:trace contextRef="#ctx0" brushRef="#br0" timeOffset="26996.408">20033 5516 1365 0,'0'0'541'0,"0"0"-399"16,0 0-90-16,0 0-8 16,0 0-11-16,0 0 123 15,0 0 294 1,0 4-195-16,0-2-101 0,0 1-57 16,0-3-18-16,0 2-20 15,0-2-9-15,0 0-8 16,0 3-7-16,0-3-9 15,0 0-5-15,0 0 0 16,0 0-4-16,0 0-3 16,9 0-2-16,-3 0-2 15,6 0 4-15,0 0-3 16,9 0-3-16,6 0-1 16,-3 0-4-16,10 0 0 0,2 0-3 15,6 0 3-15,3 0 1 16,1 0-4-16,-1 0 0 15,0 0 2-15,0 0-1 16,10 0-1-16,-10 0 1 16,6 0 1-16,-5 0-2 15,2 0 2-15,0 0-2 16,-12 0 1-16,13 0-1 16,-16 0 0-16,0 0 2 15,0 0-1-15,-9 0-1 16,10 0 1-16,-7 0-1 15,-9 0 1-15,6 0-1 16,-3 0 0-16,0 0 0 16,-6 0 3-16,4 0 0 0,-10 0-3 15,6 0 4 1,-9 0-2-16,-6 0 1 0,6 0 0 16,-6 0 0-16,6 0-3 15,-6 0 1-15,9 0 1 16,-3 0-2-16,6 0 0 15,-9 0 0-15,15 0 0 16,-9 0 0-16,-3 0 0 16,9 0 0-16,-6 0 0 15,-6 0 0-15,6 0 0 16,3 0-2-16,-6 0 0 0,10 0 1 16,-4 0-2-16,-9 0 2 15,6 0 1-15,-3 0 0 16,3 0 0-16,-3 0 0 15,-3 0 0-15,12 0 0 16,-9 0 1-16,9 0 1 16,-9 0-2-16,6 0 1 15,-9 0-1-15,9 0 1 16,-6 0-1-16,0 0 2 16,-6 0-2-16,6 0 1 15,-6 0 1-15,3 0-1 16,-3 0-1-16,0 0 1 15,0 0-1-15,0 0 0 16,0 0 2-16,0 0-2 0,0 0 1 16,0 0-1-16,0 0 2 15,0 0-2-15,0 0-9 16,15 0-20-16,7 0-90 16,-16 0-309-16</inkml:trace>
  <inkml:trace contextRef="#ctx0" brushRef="#br0" timeOffset="32079.504">25260 5163 1215 0,'-12'0'731'15,"12"0"-552"-15,-3 0-130 0,3 0-10 16,-6 0 11-16,6 0 631 15,0 0-418-15,0 0-106 16,0 0-55-16,0 0-34 16,0 0-13-16,9 0-22 15,21-5-16-15,-3-3-8 16,-2 0-2-16,14-2-2 16,0 5-5-16,0 2 0 15,-6 0-2-15,7 3-11 16,-10 0-9-16,0 0-10 15,-3 17-1-15,-12 3 10 16,-9 4 6-16,-6 3 6 16,0 6 6-16,-21-1 0 0,-21-4 4 15,-3-2 0-15,12-5 1 16,14-6 0-16,4-9 1 16,15 0-1-16,0-6 4 15,0 0 5-15,0 0 5 16,0 0-2-16,27 0-1 15,13 0 13-15,11 0-6 16,15 0-12-16,1-9-6 16,60-15-29-16,-22 3-62 15,-26-1-275-15</inkml:trace>
  <inkml:trace contextRef="#ctx0" brushRef="#br0" timeOffset="32684.936">25218 4998 2034 0,'0'0'209'0,"0"-3"787"16,0-2-842-16,15-8-83 15,24-4-44-15,13 0-7 16,-4-3-2-16,27 1 5 15,1 2 11-15,5 2-6 16,10 7-10-16,-1 1-7 16,1 7-7-16,5 0-4 15,4 15 0-15,-9 17-5 16,-16 15 4-16,1 6-2 0,-31 6 0 16,-15 2 0-1,-15-3 1-15,-15-3 2 16,0 2 0-16,-57-8 0 0,-37-2 7 15,-15 0 1 1,-26-7-1-16,-25-1 0 0,6-13-7 16,-9-12 6-16,15-9 4 15,12-5 1-15,15-27-1 16,25-26-6-16,14-18-4 16,25-13-7-16,33-6-4 15,24-4 3-15,0 9 6 16,60 12 0-16,43 12-3 15,42 16-19-15,99 27-32 16,-27 15-47-16,-42 3-255 0</inkml:trace>
  <inkml:trace contextRef="#ctx0" brushRef="#br0" timeOffset="43963.524">20003 12332 916 0,'-6'0'763'0,"6"0"-483"16,0 0-81-16,-10 0-85 16,10 0-71-16,-6 0 1 15,6 0-27-15,0 0 18 16,0 0 219-16,0 0 133 16,0 0-250-16,0 0-70 15,0 0 7-15,0 0 5 16,0 0-26-16,0 0-18 15,0 3-15-15,0-3-7 16,0 0-3-16,0 0-1 0,0 0-1 16,0 0-4-16,22 0 1 15,2 0 0-15,9 0-1 16,0 0 2-16,6 0-2 16,1 0-1-16,-1 0 2 15,6-3 1-15,0 1 2 16,-8-2-2-16,5 4-3 15,-3 0 1-15,-6 0-1 16,-9 0 2-16,4 0-5 16,-10 0 0-16,3 0 2 15,-9 0-1-15,6 0-1 16,-3 0 4-16,-9 0-4 16,3 0 3-16,0 0 0 15,0 0-2-15,-3 0-1 0,0 0 1 16,-3 4-1-16,6-4 0 15,-3 0 3-15,-6 0-3 16,0 0 0-16,0 0 0 16,10 0-8-16,-7 0-37 15,-3-4-79-15,0-10-1801 0</inkml:trace>
  <inkml:trace contextRef="#ctx0" brushRef="#br0" timeOffset="53861.107">25188 7951 2246 0,'0'0'101'0,"0"0"-58"16,18 0 491-16,15 0-291 16,9 0-134-16,19 0-35 15,5-5-16-15,0-7-18 16,4 2-11-16,8 1-7 15,-2 2-4-15,5 1-1 0,-2 2 0 16,-1 4 0 0,7 0-2-16,-1 0-2 0,1 0-4 15,5 0-4-15,7 0-2 16,2 4 2-16,-8 7-1 16,-6 0-4-16,-7 5 4 15,-6 1 1-15,-14 3 1 16,-7 0 1-16,-6 7-5 15,-14 3 5-15,-1 2-1 16,-18 5 2-16,0 7-3 16,-6 1-3-16,-6 2 4 15,0-1-2-15,0 4-3 16,0 0 3-16,0-1-2 16,-6 2-1-16,-15-4 3 15,-6-1-2-15,11 1-1 0,-17-6 2 16,6-1-1-16,-3-4 2 15,-9-5-1-15,-1 2 0 16,-17-3 3-16,3-2-2 16,-16-2 2-16,4 1-2 15,-19-1-3-15,-2-1 3 16,-4 1-3-16,-11-6 2 16,-4 3-3-16,-12-5 5 15,10-4-1-15,-10-2-2 16,0-6 1-16,4-3-3 15,-4-3 5-15,3 0-2 16,-2-12 1-16,17-17-4 16,3-9 3-16,-2-11-3 15,5-14 0-15,19-6-4 16,5-11 1-16,10-1-3 0,21-2 0 16,21 10 6-16,18 3-3 15,0 8 3-15,18 5 0 16,42 0 3-16,1 4-1 15,20 11-2-15,-3 5 0 16,4 15 0-16,5 4 0 16,4 10-4-16,-3 8 0 15,14 0-16-15,-20 0-19 16,35 13-38-16,-32 10-55 16,-25 1-348-16</inkml:trace>
  <inkml:trace contextRef="#ctx0" brushRef="#br0" timeOffset="58743.204">25191 14897 2167 0,'0'0'128'0,"0"0"-108"16,0 0-17 0,0 0 503-16,0 0-231 0,15 0-199 15,3 0-31-15,6 0 32 16,6-11-20-16,10 0-24 15,-1 0-8-15,12-1 7 16,-6 0-1-16,16 0-10 16,-10 2-3-16,-3 0-1 15,7 4-6-15,-1 3-3 16,3 0 4-16,1 0-1 16,14 3 3-16,7-2-6 15,5-2 2-15,7 4-1 16,-1 0-1-16,10 0-2 15,-10 0-2-15,1 0 0 16,-7 9 0-16,-5 7-2 0,-1 0 2 16,-14 4 5-16,-1 2-1 15,-9 5-3-15,-2-1 1 16,-4 5-2-16,-3 2 0 16,-9 1-1-16,-5 5 1 15,-1-1-3-15,-12 0 1 16,-18 5 1-16,0 2-2 15,0 1 2-15,0 5 1 16,-24-2-1-16,-21-2 0 16,-7-3 0-16,4-3 0 15,-12-3-2-15,11-3 4 16,-11-7-2-16,3 3-1 16,-1-5 1-16,-2-4-3 15,-4 3 2-15,-5-2 1 16,0-3-1-16,-1 1-2 0,-8-4 2 15,5 1-2-15,-5-3 3 16,5-4-3-16,1 1 1 16,9-2 1-16,-1-3-2 15,-2-3 3-15,8-2-3 16,-8-2 2-16,9 0-1 16,-13 0-1-16,7 0 2 15,0 0-2-15,-4-8 0 16,-2-2 0-16,-1-1 1 15,7 0 1-15,3-1 0 16,2 0 3-16,10-3 1 16,-6 1-1-16,2-4-3 15,-2 1 3-15,12-1-5 0,-7-5 3 16,-2 2-3-16,6-2 0 16,0-3 1-16,-1 1 1 15,1-1-2-15,0-2 0 16,-1 1 0-16,7-3 0 15,6 1 2-15,6 1-2 16,9-2 0-16,6 1 0 16,6-1 0-16,-3 1 3 15,9 2-3-15,0 5 2 16,0-2-2-16,0 2 1 16,0-6-1-16,9 5 0 15,9 3 0-15,0 0 0 0,9 1 0 16,6 1 0-16,-3 2 1 15,19 1-1-15,2-3-1 16,9 0 1-16,-5 4 0 16,11 2 0-16,-6 7-2 15,4-1 1-15,2 6 1 16,-8 0-4-16,2 0 4 16,-3 0 0-16,4 0-1 15,-4 0-1-15,0 0 2 16,4 2 1-16,-4 2-1 15,3-4 1-15,-8 0-1 16,-7 0-3-16,-6 0 3 16,-15 0-4-16,-2 0-3 0,-10 0-5 15,0 2-7 1,12 4-30-16,0-6-71 0,-18 0-534 0</inkml:trace>
  <inkml:trace contextRef="#ctx0" brushRef="#br0" timeOffset="61562.912">27125 8198 2078 0,'0'0'266'0,"0"0"-202"16,-6 0-61-16,6 0 656 16,0 2-460-16,0 0-107 15,0-2-31-15,0 0 5 16,0 0-2-16,0 0-14 15,12 0-12-15,22-10-11 0,17-12 0 16,36-7-14-16,19-11-6 16,42-7-3-16,21-10-1 15,18-4-2-15,0 0-1 16,3 0 0-16,-24 4-1 16,-18 9-2-16,-33 3-7 15,-21 10 0-15,-31 6-2 16,-24 8-11-16,-18 7-18 15,-21-1-23-15,0 3-54 16,0 4-657-16</inkml:trace>
  <inkml:trace contextRef="#ctx0" brushRef="#br0" timeOffset="62059.426">29718 7463 2213 0,'-9'0'221'16,"-18"0"400"-16,6 0-390 16,-4 0-151-16,1 8-48 15,-9 4-3-15,6 5-10 16,-3 7-6-16,3 2-5 16,-1-3 1-16,16-2-3 15,3-4-6-15,9-5 1 16,0-6-1-16,0-3 0 15,0-3-13-15,0 0-5 16,9 0 18-16,13 0 14 16,-10-11-7-16,6-5-4 15,-3 2-3-15,-3 2 1 16,0 6 0-16,-6 3 0 16,-6 3-1-16,15 0-3 0,-3 0-3 15,3 0-1-15,18 0 6 16,1 7 0-16,8-5-13 15,0 2-19-15,40-4-63 16,-25 0-177-16,3 0-399 0</inkml:trace>
  <inkml:trace contextRef="#ctx0" brushRef="#br0" timeOffset="62479.149">30077 7459 1402 0,'0'0'602'16,"-3"0"167"-16,-21 0-356 15,3 0-278-15,0 0-87 16,9 0 4-16,0 0-20 0,6 0-18 16,-13 0-12-16,16 0-2 15,-9 6 1-15,-6 6-1 16,15 2 0-16,3 1 1 16,0-5-1-16,0-2 0 15,0-5-9-15,0-3 9 16,33 0 0-16,-2 0 0 15,2-21 0-15,9-8-3 16,-18-11-22-16,0-11-26 16,-15-4-33-16,-9-4 40 15,0-5 25-15,-15 2 19 16,-21 3 6-16,-12 6 40 0,12 15 21 16,8 15 6-1,16 11-16-15,12 12-32 0,0 0-23 16,0 39-2-16,0 16 0 15,12 14 4-15,19 6-3 16,11 1 2-16,3-12 1 16,0-9-4-16,1-12-1 15,5-21-30-15,49-16-47 16,-16-6-58-16,-18 0-325 0</inkml:trace>
  <inkml:trace contextRef="#ctx0" brushRef="#br0" timeOffset="62846.81">30632 7231 2026 0,'-18'0'840'0,"-6"0"-448"16,9 9-275-16,-6 9-56 15,3 8-10-15,6 3-18 16,-3 3-16-16,15 1-7 16,0-7-5-16,0-6-1 15,0-6-1-15,0-8-3 16,18-6-9-16,9 0-8 15,0 0-1-15,0-28 17 16,-3-14-16-16,-2-7-29 16,-16-10-7-16,-6-5 13 15,0 0 7-15,-21-3 16 16,-28 2 17-16,1 6 35 16,0 15 39-16,11 13-3 15,16 15-25-15,9 14-17 0,12 2-24 16,0 18-5-16,0 28 0 15,12 18 3-15,37 15 20 16,-7 10-9 0,12-5-8-16,-3-8-5 0,10-15-1 15,35-6-12-15,-17-18-37 16,-22-17-142-16</inkml:trace>
  <inkml:trace contextRef="#ctx0" brushRef="#br0" timeOffset="63410.778">27002 8452 2111 0,'0'0'224'0,"0"0"706"15,0 6-790-15,18-1-73 16,48 5-14-16,40-3 13 16,30 3-14-16,45 1-10 15,36-1-17-15,21-8-8 0,10 0-7 16,-4 1-4-16,-11-3-6 16,-31 0-2-16,-27 3-8 15,-36-3-13-15,-18 0-32 16,-1 0-43-16,-29 0-121 15,-22 0-1091-15</inkml:trace>
  <inkml:trace contextRef="#ctx0" brushRef="#br0" timeOffset="64095.422">30346 8344 2067 0,'-12'0'283'15,"-15"0"311"-15,2 0-223 16,-2 2-239-16,-6-2-76 15,15 0-8-15,-9 3-16 16,9 3-20-16,-10 6-6 16,1 2 0-16,0 6 1 0,0 7 3 15,12 3-1 1,-6-2 3-16,15-1-5 0,0-3 0 16,6-8 0-16,0 0-2 15,0-5-2-15,0-1 1 16,0-9-2-16,0 4 0 15,0-5-1-15,0 0 1 16,0 0-1-16,0 0 3 16,0 0 0-16,0 0 1 15,0 0-2-15,0 0 0 16,0 0 0-16,0 0 2 16,0 0 0-16,0 0 0 15,0 0-5-15,0 0 1 0,0 0 3 16,0 0-2-1,0 0-2-15,0 0 0 0,12 0-2 16,3 0 2-16,6 0 2 16,21 0 5-16,-3 0-7 15,7 0 4-15,-7 0-4 16,-6 0 0-16,0 8-10 16,-15 0 6-16,-2-2-3 15,-16 3-3-15,0 0 4 16,0 2 2-16,-16 5 4 15,-41 4 2-15,-18-3 3 16,-1 3-5-16,-2-4 0 16,2-5-1-16,4-2-12 15,21-9-28-15,14 0-46 16,13 0-218-16</inkml:trace>
  <inkml:trace contextRef="#ctx0" brushRef="#br0" timeOffset="64877.459">30542 8400 2388 0,'-6'0'237'15,"6"0"480"-15,0 7-624 16,0 8-46-16,0 0-15 0,0 6-1 15,0 6-8-15,0-5-8 16,0 2-7-16,0-3-4 16,0-4-1-16,0-6-2 15,0-1-1-15,0-9-5 16,0 4-11-16,6-5 0 16,0 0 6-16,6 0 10 15,-3 0 4-15,3-11 0 16,-9 6 2-16,-3-1-6 15,6 4 10-15,-6-1-3 16,0 3-3-16,9 0-4 16,6 0-7-16,3 0 2 15,4 0 5-15,-1 5 3 0,12 1-3 16,-6-2 0 0,6-4-10-16,-3 0-11 0,7-4-13 15,-4-23-46-15,0-8-65 16,-9-9-214-16,-6-2-104 15,-18-1 119-15,0 0-220 16,0 6 564-16,-12 1 616 16,-18 5-92-16,3 3-186 15,9 11-130-15,3 5-10 16,9 14-92-16,6 2-62 16,0 0-25-16,0 2-15 15,0 25-4-15,0 9 5 16,0 5 3-16,24 6 1 15,3-3 1-15,-6-1-3 16,3-4-2-16,-6-11-2 0,-3-8 0 16,-5-4-1-16,-10-11-2 15,12-1 1-15,-6-4 4 16,0 0 1-16,12 0 7 16,0-13 1-16,12-5-12 15,0 2 1-15,9 1 0 16,1 6-3-16,-1 9-3 15,6 0-6-15,-12 0 1 16,-5 20 0-16,-10 6 5 16,-15-1 3-16,-3 1-1 15,0-4 1-15,-21 5-1 16,-49-3 1-16,-5-10-18 0,-10-14-32 16,28 0-75-16,12-22-872 15</inkml:trace>
  <inkml:trace contextRef="#ctx0" brushRef="#br0" timeOffset="66277.064">26839 14928 2125 0,'-12'5'361'0,"6"5"-323"16,6-5 732-16,0-1-637 16,0-4-49-16,18 0-21 15,36-7-16-15,12-15-15 16,31-10 2-16,15-11-11 15,36-6-4-15,15-10-6 16,18-5-2-16,15-9-5 16,12 0-1-16,0-2-5 0,-24 2 3 15,-6 1-2 1,-39 11-1-16,-33 12-4 0,-31 7-3 16,-35 14-7-16,-22 9-22 15,-18 7-27-15,0 8-66 16,-18 0-433-16</inkml:trace>
  <inkml:trace contextRef="#ctx0" brushRef="#br0" timeOffset="66750.261">29769 13711 2388 0,'-15'0'569'15,"3"0"-28"-15,-15 0-487 16,0 0-36-16,-9 0-9 16,-4 6 3-16,-2 10-7 15,6 5-2-15,3 3 1 16,12 0 0-16,18-2 0 0,3 3 3 16,0-5-6-1,18 0 2-15,33-5 0 0,15 3 1 16,4-1 1-16,8-3-1 15,-11 1 0-15,-16 1-4 16,-18-5 0-16,-21-2-2 16,-12 2-5-16,0 0-2 15,-39 7 6-15,-46 1-2 16,-5-3-12-16,-7-6-23 16,7-10-23-16,14-4-113 15,46-23-2632-15</inkml:trace>
  <inkml:trace contextRef="#ctx0" brushRef="#br0" timeOffset="67447.454">30044 13640 2207 0,'0'0'236'0,"0"0"580"15,0 0-634-15,0 0-115 16,18 3-36-16,12 2 15 15,12 12-12-15,7 3-9 16,-4 2-9-16,3 9-4 16,-8-3-4-16,-16 4-3 15,-9 1-4-15,-15-7 1 16,0 0-2-16,0-5 0 16,-21-3 2-16,-13-7-2 0,-8-8 0 15,12-3 0 1,6-6 0-16,12-29-5 0,12-11-12 15,0-7-1-15,0-5-8 16,36-2-4-16,55-4-24 16,-10 14-81-16,-24 12-529 15</inkml:trace>
  <inkml:trace contextRef="#ctx0" brushRef="#br0" timeOffset="67930.32">30581 13230 2111 0,'-6'0'357'0,"6"0"588"16,0 0-815-16,0 0-56 16,0 0-33-16,0 9-11 15,6 13-14-15,21 10 1 16,19 10 8-16,-1 11-6 16,0 10-2-16,0 4-10 15,-8 0-1-15,-4-4-4 16,-12 0-2-16,-12-10-3 15,-9-6-15-15,18-14-30 16,-9-11-79-16,0-19-816 0</inkml:trace>
  <inkml:trace contextRef="#ctx0" brushRef="#br0" timeOffset="68977.869">27225 15379 1898 0,'0'0'266'15,"0"0"-204"-15,0 0 846 16,0 0-701-16,0 0-129 15,0 0-18-15,0 0-3 16,0 0-7-16,0 0-17 16,0 0-7-16,12 0-1 15,27 0-4-15,19 0-2 16,32 0 1-16,34 0-7 16,33-6-5-16,30 1-1 15,21-5-1-15,28 2-6 16,-1 1 5-16,-3 1-5 15,-8 4-1-15,-22-1-3 0,-21 0-4 16,-24 0-2-16,-36 0-12 16,-22 1-15-16,-26-10-38 15,-28 3-50-15,-33-2-396 0</inkml:trace>
  <inkml:trace contextRef="#ctx0" brushRef="#br0" timeOffset="71811.511">30705 14981 2103 0,'3'0'104'16,"6"0"-78"-16,-9 3 696 16,0 3-357-16,0 0-257 15,0-4-59-15,0-2-5 16,0 0-13-16,0 6-14 0,0 0-10 16,-12 5-4-1,-21 7-3-15,-7 6 1 0,7-1 2 16,3 1-3-1,15-3 0-15,9-5-3 0,6 0 3 16,0-6-5-16,6-4 3 16,30 0 2-16,13 0 3 15,5 0 0-15,-3 1 0 16,-6-1-3-16,-11 0 0 16,-10 0-5-16,-12-2-1 15,-12 2 3-15,0 0-11 16,0 4-3-16,-33 0 5 15,-31 5-37-15,1-4-41 16,-19-11-13-16,19 0-24 16,18-7-992-16</inkml:trace>
  <inkml:trace contextRef="#ctx0" brushRef="#br0" timeOffset="72267.741">30705 14781 2282 0,'0'4'707'0,"0"7"-260"15,0 5-381-15,0 4-26 16,39 8 17-16,12 9-19 0,10 3-18 16,-1 10-5-16,-2-4-6 15,2 4 3-15,-12-6-2 16,-9-6-6-16,-11-6-4 16,-10-7-10-16,-6-11-31 15,-6-14-44-15,-6 0-113 16,0 0-1127-16</inkml:trace>
  <inkml:trace contextRef="#ctx0" brushRef="#br0" timeOffset="73089.585">30974 14679 2151 0,'-3'0'184'15,"3"0"746"-15,0 0-755 16,0 12-93-16,15 3-44 16,30 8 26-16,18 9-15 15,10 3-19-15,8 9-10 16,10 2-3-16,-1 1-5 15,7 1-6-15,-22-2-3 16,-11-2-3-16,-16-3 0 16,-9-9-10-16,-12-3-21 15,-9-8-49-15,-11-15-148 0</inkml:trace>
  <inkml:trace contextRef="#ctx0" brushRef="#br0" timeOffset="83686.253">10559 6139 2315 0,'-3'4'359'16,"-12"-2"274"-16,3 2-534 15,6-2-46-15,6 1-5 16,0-3-7-16,0 0-22 16,0 0-14-16,0 3-4 15,0 0-1-15,0 6 4 16,0-1 0-16,9 1 3 16,15 3 1-16,-15 1 3 15,6 0-1-15,6 2 7 16,-3-1-5-16,9 2 2 0,-9-1-2 15,10-4-3-15,-10 0-2 16,9-1-1-16,-9-3 0 16,0-2 0-16,3-3-2 15,-6-2 6-15,3 0-2 16,-3 0 1-16,4 0-2 16,8 0 2-16,-3 0-4 15,15 0-2-15,0 0-3 16,10 0 0-16,8 0 2 15,0-7-1-15,10 0-1 16,-7 1 2-16,10-1-2 16,-1 4 0-16,0-2 0 15,7 1 0-15,-4 2 0 0,-8-2-1 16,-1 3 1-16,-6-4 0 16,1 5 0-16,2 0 1 15,0 0-1-15,-8 0 0 16,8 0 0-16,3 0 0 15,7 0 0-15,5 0 0 16,1 0 0-16,8 0 0 16,4 0 0-16,-10 10-1 15,-2-4 1-15,-4 2 0 16,-5-1 0-16,-4 0 0 16,-9 4-1-16,-2-1-1 15,-1 0 2-15,-6 4-4 16,-6-2 4-16,-2 3 0 0,5-1 0 15,-9 0 0 1,0-2 0-16,-3 2 0 0,4 1 2 16,-1 1-1-16,-6-2-1 15,3-2 0-15,-9 2 0 16,3-3 0-16,-2-1-1 16,-10 2 0-16,0-3 0 15,3-1 2-15,-9-3 0 16,6 1 0-16,-9 1 0 15,9-5-1-15,-6-2 0 16,-6 0 1-16,0 0-1 16,0 0 4-16,0 0-2 15,6 0 2-15,-6 0 4 16,6 0-2-16,-3 0 1 0,6-6-3 16,-3-5 1-16,6-4-1 15,3-2-4-15,-3-1 0 16,10-3 0-16,5 7 2 15,-3-4-2-15,3 3-2 16,-6 1 2-16,12 0 0 16,10 2-2-16,-4-2 2 15,-3 2 0-15,12-1 0 16,-5 1 0-16,5 2-1 16,-6 0 1-16,7 2-1 15,-7 1 1-15,15 1 0 16,-12 5-1-16,1-3 1 15,5 2-1-15,0 2-2 0,10 0 3 16,11 0 1-16,-6-4-1 16,10 4 1-16,-1 0-1 15,1 0 0-15,-7 0 0 16,4 0 0-16,-7 0 1 16,-3 0-1-16,4 0 2 15,-10 0-2-15,1 0 2 16,2 0-2-16,3 0 1 15,1 0 2-15,5 0-1 16,-6 0-2-16,4 0 0 16,-4 0 1-16,-11 0-1 15,8 0 0-15,-12 0 0 16,7 0 0-16,5 0 0 0,-3 0 0 16,4 0 1-1,5 0-1-15,3 0 2 0,4 0-2 16,-10 0 0-16,10 0 0 15,-10 0 0-15,10 0 0 16,-10-3 0-16,-3 3 0 16,4-3 1-16,-7-2-1 15,12 1 2-15,-14 2-1 16,11-3-1-16,1-2 1 16,-19 3-1-16,12 0 2 15,-12-2-1-15,-2 2-1 16,-1-5 2-16,-9 3 1 15,13-5-2-15,-7 0 2 16,6-5 2-16,3-4 0 16,-2 0-2-16,2-3 2 0,-12-4-5 15,0 4 0-15,1 0 5 16,-16-2-5-16,3 5 0 16,-6 3 0-16,3 0 0 15,-15-2-2-15,9 1-3 16,-12 4-2-16,-3 2-4 15,-3 2-10-15,0 4-17 16,0 2-69-16,0 1-552 0</inkml:trace>
  <inkml:trace contextRef="#ctx0" brushRef="#br0" timeOffset="87677.58">10302 12745 2437 0,'0'0'274'0,"0"0"-180"15,-12 0 305-15,12 0-188 16,0 0-116-16,0 0-47 16,0 0-19-16,0 0-10 15,0 0-3-15,0 0 2 16,0 0-1-16,0 0-2 0,0 0-7 15,0 9-5-15,0 2-3 16,0 7 4-16,0 2 1 16,0 7-1-16,24-1 0 15,3 1-1-15,-2-1 1 16,2 1-2-16,6-8 2 16,-3 2-2-16,-3-3 2 15,6-6-1-15,-17-2 3 16,11 1-2-16,-6-10 0 15,6 3 2-15,6-1 6 16,-3-3-1-16,19 0-4 16,-4 0-1-16,12 0 0 0,1 0-3 15,8 0-2-15,3-3 1 16,13-7-2-16,2 3 2 16,7-2-2-16,-6 3 1 15,5 0-1-15,-5 0 0 16,5 2 0-16,1-2 0 15,2 4 0-15,-8 2 0 16,-4 0 0-16,-2 0 0 16,-10 0 0-16,1 0 0 15,-7 0-1-15,3 0 1 16,-2 0 0-16,5 0 1 16,7 0-1-16,-4 0 2 15,3 0-2-15,-2 0 0 0,-1 2 0 16,1 8-2-16,-10-2 2 15,1 5 0-15,8-1 0 16,-6-1 1-16,1 0 2 16,-4 1-3-16,10 2 1 15,-16-1 0-15,3-1 0 16,-8-1-1-16,-7-2 0 16,-6 3 2-16,-15-4-2 15,3 1 0-15,1 0 0 16,-16 0 0-16,-3-7 2 15,9 4-2-15,-12-3 2 16,-3 0-1-16,-3-3 1 16,9 3-2-16,-9-3 1 0,6 3 1 15,-6-3-2 1,0 0 2-16,6 0-1 0,-6 0 1 16,0 0 1-16,0 0 3 15,0 0 1-15,6 0-1 16,3 0 3-16,-9 0-4 15,6 0 1-15,0-6-2 16,3-2 0-16,9-7-2 16,-6 0-2-16,7 0 0 15,8 1-1-15,0-4 0 16,3 3 1-16,9 1 0 16,0 2 0-16,1-2 0 15,-1 1 0-15,0 1 0 16,-3 4 0-16,13 0 0 15,-4-2-1-15,0 4 1 0,-9 2-2 16,13 0 2 0,-10 2-1-16,-3 2 0 0,13 0 0 15,5 0 1-15,3 0 0 16,1 0 0-16,8 0 0 16,6 0 0-16,-2 0 0 15,8 0 0-15,1 0 0 16,-7 0 0-16,-11 0 0 15,8 0 1-15,-18 0-1 16,1 0 1-16,2 0 0 16,-12 0-1-16,0-6 2 15,4-1-2-15,-1 0 0 0,-6-5 3 16,0-1 0-16,-14 1-1 16,2 1-1-16,-9-4 0 15,3 4-1-15,-18-7 0 16,12 0-12-16,-15-14-23 15,9 6-37-15,-9 0-336 0</inkml:trace>
  <inkml:trace contextRef="#ctx0" brushRef="#br0" timeOffset="90431.045">13658 5944 2092 0,'0'0'327'15,"0"2"-59"-15,0 4 240 16,0-4-347-16,0 3-84 16,0-5-39-16,0 0-13 15,0 0-12-15,0 0-3 0,0 0-5 16,0 0 2-16,0 0 4 16,0 0-3-16,0 1-5 15,0 9-3-15,0 1-1 16,-12 11 1-16,-15 6 1 15,-6 11 5-15,-6 7 0 16,-13 7 3-16,-2 5 0 16,-9 4-2-16,-1 3-2 15,-8-2 3-15,-1 5-2 16,-5-4 0-16,6 3 0 16,-4 0 1-16,-2 2 1 15,5-2 4-15,-5 0-3 16,2 1-3-16,4-2 0 0,-7 1-3 15,7 1 0-15,9-6-1 16,2-7 1-16,13-6-3 16,12-11 1-16,8-7-1 15,10-11 1-15,6-8 1 16,0-8 2-16,12 1 1 16,0-5 1-16,0 0-1 15,0 0 1-15,0 0-2 16,0 0-4-16,0 0-14 15,0-5-30-15,36-37-34 16,13-3-141-16,-13 2-1582 0</inkml:trace>
  <inkml:trace contextRef="#ctx0" brushRef="#br0" timeOffset="90814.054">12352 6939 2312 0,'-10'0'228'0,"1"0"482"15,9 8-579-15,0 1-72 16,0 0-32-16,0 2-4 16,0 9 4-16,0 7-2 15,-6 9-1-15,-9 4 1 16,-6 7 0-16,-3-1-7 15,-9 2-2-15,0-2-5 16,-1-5 0-16,10-4-4 16,0-7 2-16,9-6 2 0,9-5-3 15,-3-8-1-15,9-6-4 16,0-5 2-16,0 0 2 16,0 0 1-16,21 0-4 15,21 0 0-15,28 0 2 16,11 0 0-16,25-2-1 15,12-17-5-15,11-7-13 16,68-32-56-16,-44 6-156 16,-29-4-1468-16</inkml:trace>
  <inkml:trace contextRef="#ctx0" brushRef="#br0" timeOffset="91727.533">16888 5865 2197 0,'-9'0'249'0,"-12"14"-153"16,-13 15 319-16,4 7-126 15,-9 5-183-15,-9 8-23 16,12 10-5-16,-19 5-28 15,-5 10-14-15,-1 7-13 16,-17 3-5-16,-13 5 0 16,1 1 1-16,-10-2-2 15,4-5-3-15,11-2-5 16,7-8 2-16,5-6-4 16,10-6-1-16,9-10-3 15,8-6-1-15,16-14-1 16,3-11-1-16,9-3 3 0,9-7-3 15,3-4 0-15,6-6 0 16,0 0 0-16,0 0-7 16,0 0-8-16,0-12-15 15,0-14-40-15,0-6-223 0</inkml:trace>
  <inkml:trace contextRef="#ctx0" brushRef="#br0" timeOffset="92093.459">15427 6683 2672 0,'-9'0'0'0,"6"0"674"16,3 0-553-16,0 6-65 15,0 6-34-15,0 8 0 16,0 7 2-16,0 8 10 15,3 9-9-15,6 6-1 16,-9 6-3-16,0-1-6 16,0 3-8-16,0-2-2 15,0-3 1-15,0-6-3 16,0-9 2-16,0-9 0 16,0-12-1-16,0-7-1 15,0-10 0-15,0 0 4 0,15 0 4 16,21-4 7-16,22-19-5 15,23-6-6-15,19-9-4 16,24-3-3-16,8-2-13 16,46-16-27-16,-30 12-83 15,-42 6-497-15</inkml:trace>
  <inkml:trace contextRef="#ctx0" brushRef="#br0" timeOffset="94944.515">11772 5169 2443 0,'-9'6'76'0,"3"-5"482"16,6-1-294-16,-6 0-173 16,6 0-41-16,0 0-9 15,0-1-13-15,0-16-11 16,0 1-1-16,0-5-1 0,0-3 2 16,0-2 4-1,12-3-9-15,9-1-3 0,6 2-2 16,6-7-2-16,-2 3-1 15,14-3-4-15,0-2 4 16,10 3-3-16,2-1 1 16,9-1 1-16,13 1 3 15,11 1-1-15,1-7-1 16,11 3 1-16,-5-3-1 16,9 3 0-16,-4 3-1 15,-2-2 0-15,6 3 0 16,-4-1-1-16,-5 3 1 15,5 2-3-15,4 1 1 16,0 3 1-16,2 3 1 16,4-2-3-16,6 3 0 0,-4 1 2 15,-2 4 1-15,6-2-3 16,-7 6 4-16,-5-2-4 16,12 3 0-16,2 4 2 15,10-2-2-15,6 4 0 16,9 0 0-16,3 2 0 15,-3 4 0-15,-10 0 0 16,-5 0 1-16,0 0-1 16,-6 0 0-16,0 0 0 15,-13 0 0-15,7 0 1 16,-12 0 1-16,8 1-2 16,4 5 0-16,0 1 0 15,-4 1 3-15,4 0-3 16,0 4 0-16,-10 0 0 0,10 2 0 15,-12 5 0-15,-1-1 0 16,-14-2 0-16,-4 3 2 16,-5-2 1-16,-4 0-3 15,-2 1 2-15,-7 3 0 16,1-1-1-16,-1 0-1 16,-2 1 0-16,-4-1 0 15,3 4 0-15,1-1 0 16,-4 1 1-16,4 3 4 15,-4 1-2-15,9 2-3 16,1 2 2-16,-10 0-2 0,1-2 4 16,-1 2-3-1,-3-1-1-15,-5-1 0 0,-4 2 0 16,-12-3 0-16,0 6 1 16,-5 1-1-16,-1-2 0 15,0 7 0-15,-9 4 0 16,3 2 4-16,-6 2-4 15,10 3 3-15,-10-1-2 16,-3-2-1-16,0-3 3 16,-3 2-1-16,-9-2 0 15,0 2-1-15,-6 1-1 16,3-2 0-16,-3 3 3 16,0-1 0-16,0 2-3 0,0-3 0 15,0 3 1 1,0-4 1-16,0-4-2 0,0-2 1 15,0 3 1-15,-3-5-2 16,-9-1 0-16,-3-1 0 16,9-5 0-16,0 1 0 15,0-4 0-15,-6 1 3 16,-3-1-3-16,6 0 0 16,0 0 0-16,-4 0 1 15,-2 2-1-15,3-3 0 16,-3 4 0-16,-3-2 1 15,0-1 2-15,3 0-3 16,-3 1 3-16,-3-1-3 16,3 0 2-16,-1 0-2 15,-8 0 2-15,3 1 0 0,9-2 1 16,-3 3-3-16,-6-3 2 16,15 3 0-16,-15-5 1 15,15-1-3 1,-4 2 4-16,-2-4-1 0,3 0 0 15,3-5 0-15,3-3-1 16,3-4 0-16,3-5-2 16,0-6 2-16,0 3 0 15,0-3 0-15,-9 0 1 16,9 0 0-16,0 0 2 16,-6 0 0-16,6 0 0 15,-9 0-1-15,6-9 0 16,-21-5-3-16,9-4-1 15,-3-2 0-15,-12-1 0 16,2-1 0-16,7 0 0 0,0 5 0 16,0-1 0-16,9 4 0 15,-3 1 0-15,6 2 0 16,3 2 0-16,6 3-1 16,0 0-1-16,0 4 2 15,0-2-2-15,0 2 2 16,0 0 0-16,0 2 2 15,0 0-2-15,0 0 0 16,0 0 0-16,0 0 1 16,0 0-1-16,0 0-2 15,0 0-1-15,0 0-1 16,0 8 3-16,0 10-2 0,0 4 3 16,12 9 0-16,0 0 0 15,6 5 0-15,-3-5 2 16,-3 2-2-16,-6-7 2 15,3-6-2-15,-3-2 2 16,0-5-2-16,0-8 0 16,-3 1 0-16,-3-6 0 15,9 0 0-15,0 0-2 16,-2 0 2-16,5 0 0 16,0 0 0-16,9 0 0 15,0 0 2-15,15-6 2 16,9-9-4-16,-8 0 2 15,11 1-2-15,-6-4-7 0,-6 3-6 16,25-11-18-16,-16 3-24 16,-21 0-142-16</inkml:trace>
  <inkml:trace contextRef="#ctx0" brushRef="#br0" timeOffset="99210.921">12578 13727 2220 0,'0'0'287'0,"0"0"-182"16,0 0 206-16,0 0 84 15,0 0-280-15,0 6-60 16,0-1-16-16,0 0 1 16,0 3-9-16,-9 5-10 15,-9 7-5-15,0 8 6 16,-16 14 2-16,-14 10-9 16,-9 10-4-16,-4 6-4 0,-2-5 0 15,3 1-5 1,11-7 1-16,4-13-3 0,12-10 0 15,9-7-3-15,3-6-17 16,9-10-14-16,12-11-42 16,0 0-59-16,0-23-314 0</inkml:trace>
  <inkml:trace contextRef="#ctx0" brushRef="#br0" timeOffset="99456.411">12013 13863 3394 0,'0'0'157'0,"0"-3"-101"0,0 3-25 16,16 0-5-16,26 0-13 16,15 18 0-16,22 8 0 15,5 9 6-15,1 3-4 16,-1 6-5-16,-11-2-5 15,-4-6-2-15,-12 2-3 16,-8-6-5-16,-10-5-24 16,-3-12-38-16,0-10-84 15,-24-5-1168-15</inkml:trace>
  <inkml:trace contextRef="#ctx0" brushRef="#br0" timeOffset="105117.574">14413 12786 2826 0,'0'0'370'15,"0"0"-245"-15,0 0-63 16,0 0-19-16,0 0-16 0,0 0-5 15,0 0-4-15,0 0 61 16,0 0-29-16,0 0-20 16,0 0-10-16,0 20-6 15,0 12-5-15,6 15 4 16,3 11-3-16,15 15-1 16,3 6 1-16,4 9-3 15,2 1 1-15,-6 5-4 16,-3-4 1-16,-6-2 0 15,-3 0 0-15,-6-9-1 16,9-6 0-16,-12-8-1 16,3-10-1-16,1-6-2 15,-1-7 0-15,-3-7 0 16,-6-8 1-16,0-8-1 16,0-6 0-16,0-3 0 0,0-6 0 15,0-2 0 1,0 2 0-16,0-4 0 0,0 0 0 15,0 0 0-15,0 0 0 16,0-4 2-16,-25-10-2 16,-8-7 0-16,-9-3 0 15,-9-1 0-15,-4-1-1 16,7-1 1-16,3 1 0 16,6 8 0-16,11 4 0 15,7 4 4-15,15 7-2 16,6 1-2-16,0 2 4 15,0 0-4-15,0 0 0 0,0 0 0 16,0 0-2 0,0 0-3-16,0 5 3 0,0 17 1 15,33 4-1-15,1 5 2 16,5 5 0-16,0-5 2 16,3 2-2-16,1-3 1 15,-10-8-1-15,-3-6 0 16,-3-5 0-16,-12-7 0 15,3-4 0-15,-6 0 9 16,10-4 1-16,2-23 2 16,15-13-6-16,-3-13-6 15,12-8-8-15,-5-6-7 16,5-25-21-16,-21 19-61 16,-12 13-582-16</inkml:trace>
  <inkml:trace contextRef="#ctx0" brushRef="#br0" timeOffset="107629.308">11531 12069 3292 0,'0'-9'185'0,"0"-3"-112"16,0-2-19-16,6-4-5 16,6 1-25-16,3-3-15 15,0-5-6-15,9 3-2 16,9-9-1-16,12 3 3 15,1-4-3-15,11-1-1 16,6 1 1-16,10-3 0 16,-1 3 1-16,13 0-1 15,-1-1 0-15,-2 7 0 16,8 0 1-16,7 3-1 16,0 4 0-16,-13 3 0 15,7-2 1-15,-1 5 1 0,10 0 1 16,8 0-1-16,1 1 3 15,9 1-3-15,6 2-1 16,8 1-1-16,-8 4 0 16,-6 1 1-16,-4 3-1 15,-8 0 0-15,-3 0 0 16,-13 3 1-16,10 15 1 16,-4 2-2-16,10 7 1 15,0 3-1-15,14 5 1 16,1 5-1-16,12 5 0 15,-3 4 1-15,-3 4 0 16,-4-1 0-16,4 1-2 16,-3-2 2-16,0-5-1 0,-7-2 0 15,1-6 0 1,-15-3-1-16,-7-3 1 0,-5 0 0 16,-10 3 0-16,-2-3-2 15,-4 3 2-15,-2 1-1 16,-7-2 1-16,-3 5 0 15,4-1 1-15,-10 3-1 16,12 0 2-16,1 2-2 16,5 4 1-16,4-3-1 15,-4 3 0-15,7 4 1 16,-4-5-1-16,-2 1 0 16,-4 0 0-16,1-4 1 15,-7 4-1-15,-6-3 0 16,1 2 0-16,-4 1 0 15,-3 1 0-15,7-2 1 0,-10 4-1 16,-3-3 3-16,7 0-3 16,-1-2 2-16,-18-5-2 15,6 0 0-15,-5-1-2 16,-4-5 2-16,0 2 1 16,0-1-1-16,-9-3 0 15,4-2 1-15,-1-3-1 16,-3-1 0-16,0-4 1 15,3-4-1-15,-6 0 1 16,-12-7-1-16,9 1 0 16,-8-7 1-16,-4 2-1 15,-6-4 1-15,9 0-1 0,-9-3 0 16,0 0 3 0,0 0 0-16,0 0-1 0,0 0-2 15,0 0 3-15,0 0-3 16,0 0 5-16,0 0-2 15,0 0 0-15,0 0-3 16,0 0 0-16,0 0 2 16,0 0-2-16,0 0 2 15,0 0-2-15,-9 0 0 16,-7-6 2-16,-11-8-2 16,-6 1 0-16,0-5 1 15,-3 2-1-15,-1 0 1 16,1 0-1-16,3 1 3 15,-12-1 0-15,6 2-3 16,-16 2 3-16,7-2-3 0,0 2 0 16,2 3 0-16,4 1 2 15,21 2 0-15,6 2 1 16,9 4 0-16,6 0-2 16,0 0-1-16,0 0 3 15,0 0-3-15,0 0 1 16,0 0-1-16,0 0 0 15,0-2-2-15,0 2 2 16,0 0 0-16,0 0 0 16,0 0-2-16,0 0 2 15,0 0 0-15,0 0 1 16,0 0-1-16,0 0 0 16,0 0 1-16,0 0 0 0,0 0-1 15,0 0 1-15,0 0-1 16,12 0 0-16,9 0 2 15,6 0-2-15,-3 8 3 16,10 2-2-16,-1 1-1 16,6-2 0-16,-9 0 0 15,12-1 1-15,-11 2-1 16,2-2 0-16,0 0 1 16,0-2-1-16,-3 0 2 15,4 0-2-15,-1-3 2 16,-15 0-2-16,0 0 0 15,3-3 1-15,-15 4 1 16,9-4 0-16,-9 0-2 0,0 0 0 16,-6 0 3-16,3 0-1 15,-3 0-2-15,9 0 2 16,0 0-2-16,-9 0 4 16,7 0 2-16,-4 0 1 15,3 0 3-15,3-10 0 16,-3-5 1-16,3-7-5 15,3-10-3-15,-6-7-2 16,-6-4 0-16,0-4-1 16,0 0 0-16,0 5-2 15,0 5 0-15,0 9 0 16,0 8-2-16,0 10-2 16,0 4-7-16,-6 2-14 0,6 2-14 15,-9-2-89-15</inkml:trace>
  <inkml:trace contextRef="#ctx0" brushRef="#br0" timeOffset="115462.194">22656 15817 3220 0,'-7'0'274'0,"7"4"-201"16,0-4-31-16,0 6 5 15,0 2-25-15,0 6-8 0,0 17-6 16,0 5 10 0,0 19 5-16,0 6 2 0,0 12-14 15,13 8 0-15,14 11 2 16,0 1-3-16,-3 3-5 16,0 1 2-16,-3-4 0 15,0-7-3-15,-9-7-4 16,4-10 2-16,-10-10-2 15,-6-21 0-15,6-9-5 16,-6-11-6-16,0-16-7 16,0-2-8-16,6-28-16 15,-6-19-73-15,0-8-420 0</inkml:trace>
  <inkml:trace contextRef="#ctx0" brushRef="#br0" timeOffset="115926.76">22598 15927 2026 0,'-6'0'63'16,"-3"0"1093"-16,3 0-968 15,0 0-124-15,6 0-17 16,-6 0 9-16,-3 12-22 15,-6 8-20-15,-12 12 5 16,-7 5 9-16,-14 8-6 16,6 1-5-16,-6 3-1 0,11-4-4 15,-2-5-2 1,12-9-5-16,9-9-3 0,6-8-1 16,3-8-1-16,9-6 3 15,0 0-2-15,0-1 7 16,0-32 3-16,33-14-11 15,12-12 3-15,16-8-3 16,-4 3 2-16,9 5-2 16,-5 12 1-16,8 10-1 15,-21 13 0-15,13 12 0 16,-1 12-3-16,1 0-2 16,14 40 5-16,9 17 4 0,7 10 2 15,-10 10-3 1,7-8-3-16,-3-8-2 0,11-30-26 15,-23-17-54-15,-13-14-702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0" max="32767" units="cm"/>
          <inkml:channel name="Y" type="integer" min="0" max="32767" units="cm"/>
          <inkml:channel name="F" type="integer" min="0" max="4095" units="deg"/>
          <inkml:channel name="T" type="integer" min="0" max="2.14748E+0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8-02T03:40:34.9540000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19221 4738 1749 0,'0'0'581'0,"0"0"-374"16,0 0-59-16,0 0-50 15,0 0-20-15,0 0-49 16,0 0-8-16,0 0 8 16,0 0 6-16,0 0 7 15,0 0 8-15,0 0 77 16,0 0-60-16,0 0-21 16,3 0-15-16,27-4-8 0,-6 4-4 15,9-2-13-15,4 2 9 16,17-3-1-16,6 0-5 15,1-3 7-15,8 3-7 16,-3-2-4-16,-2-2 0 16,-7 1-2-16,10 4-1 15,-10-2-2-15,9 2 3 16,-2 2-3-16,-1-4 4 16,13 2-3-16,-4 2 3 15,-3-3-4-15,4 0 0 16,-4-3 1-16,4 4-1 15,-7 2 0-15,-15 0 1 16,-2 0-1-16,8 0 1 0,-6 0-1 16,1 0 0-1,-4 0 1-15,9 0 2 0,1 0-2 16,8 0-1 0,-6 0 5-16,1-6-2 0,2 2-2 15,1 2 2-15,-13-1-3 16,0 0 0-16,-12 3 1 15,1-3-1-15,-1 3 0 16,0 0 0-16,-3 0 0 16,19-3 4-16,-10 3-4 15,3-3 1-15,13 0 4 16,-13 0-1-16,3 0-3 16,-12 0 3-16,4 1 1 15,-1-2-1-15,-3 4-4 16,-3-2 1-16,13 2 5 0,-7 0-6 15,6 0 0-15,4-4 3 16,-7 4-3-16,9-2 0 16,-3-1 3-16,-2 0-3 15,5 0 0-15,-18 3 0 16,13-4 0-16,-10 4 1 16,0-2-1-16,0 2 0 15,0 0 0-15,-2-3 1 16,11 1-1-16,3 2 0 15,-5 0 0-15,2-4-2 16,-6 4 2-16,6 0 0 16,-8 0 0-16,5-2 0 15,-6 2 0-15,-6 0 0 0,4-4 0 16,2 4 0-16,0 0 0 16,3 0 0-16,10 0 0 15,-1 0 0-15,-6 0 0 16,6 0 0-16,-8 0 0 15,11 0 0-15,-6 0 1 16,1 0-1-16,-1 0 0 16,3 0 0-16,-2 0 0 15,11 0 0-15,-6 0 0 16,-2 0 4-16,-10 0-4 16,15 0-1-16,-6 0 1 15,1 0 0-15,-4 0 2 16,12 0-2-16,1 0 0 15,-1 0 1-15,1 0 1 0,-1 0-2 16,-3-2 0-16,4 2 0 16,-7-3 6-16,-9 3-6 15,6 0 0-15,1 0 1 16,-10 0 0-16,12 0 2 16,-5-4-2-16,-7 4-1 15,6 0 1-15,-6 0 0 16,1 0 3-16,-4 0 1 15,0 0 4-15,0 0-8 16,-8 0 5-16,8 0-6 16,-6 0 0-16,3 0 1 15,-3 0 5-15,1 0-6 16,8 0 0-16,-12 0 2 0,9 0-2 16,-5 0 3-16,5 0-3 15,-6 0 0-15,-3 0 2 16,3 0-2-16,1 0 0 15,-1 0 4-15,0 0-4 16,-3 0 0-16,3 0 3 16,-2 0-2-16,11 0 1 15,-9 0 1-15,-3 0-3 16,-3 0 0-16,7 0 8 16,-10 0-4-16,9 0 0 15,6 0 5-15,-6 0-4 16,4 0-3-16,-4 0 2 15,-3 0 5-15,-3 0-9 0,0 0 4 16,0 0-1 0,1 0 1-16,-10 0 2 0,0 0-1 15,-3 0 2-15,3 0 1 16,-3 0-2-16,0 0 4 16,9 0-2-16,-12 0-5 15,3 0 5-15,-9 0-5 16,-6 0 1-16,4 0 1 15,-4 0-1-15,0 0 0 16,0 0 1-16,0 0-3 16,0 0 0-16,0 0-2 15,0 0-9-15,15-17-21 0,-3-9-52 16,3 0-614-16</inkml:trace>
  <inkml:trace contextRef="#ctx0" brushRef="#br0" timeOffset="1650.706">20845 3315 2207 0,'-3'-3'250'0,"-3"-3"-122"16,0 4-30-16,-7-4 150 15,7 1 66-15,3-5-223 16,-3 1-26-16,0 1-6 16,-3-1-13-16,3 3-9 15,-6 1-19-15,6 1-7 0,-3 1-1 16,0 3-3-16,-15 0-7 16,-6 0-4-16,-10 0-12 15,-8 18-4-15,0 8 11 16,-3 3 5-16,2 6-1 15,25-3 0-15,6-1 0 16,0-5-3-16,18-6-1 16,0-5-4-16,0-3 0 15,0-7 6-15,24-5 0 16,9 0-9-16,0 0 9 16,10 0 7-16,-10-11 0 15,6-8-1-15,-12 2 2 16,-3 0-2-16,-2 3 2 15,-10 2-1-15,-3 6 6 0,9-1-6 16,-12 7 5-16,-3 0-5 16,12 0 0-16,0 0-1 15,-3 0-7-15,12 0 1 16,6 4 0-16,13 1-19 16,23-1-48-16,-9-3-225 15,-14-1-413-15</inkml:trace>
  <inkml:trace contextRef="#ctx0" brushRef="#br0" timeOffset="2051.13">21252 3288 2796 0,'-18'0'270'0,"9"0"-175"0,-12 0-41 15,3 6 2-15,0 15-22 16,-7 2-11-16,16 5-13 15,3-2-2-15,6-7-7 16,0 0 1-16,0-5-2 16,0-6-1-16,0-4-12 15,0-4-4-15,0 0-9 16,24-4 18-16,-5-24-5 16,8-11-113-16,0-5-88 15,-18-4-105-15,-9-6-322 0,0 1-30 16,0 0 671-1,-9 5 646-15,-24 4-155 0,9 9-180 16,-4 8 60-16,10 11-238 16,9 12-76-16,3 4-39 15,6 0-18-15,0 20-1 16,0 18-2-16,0 5 2 16,0 8-3-16,0-2 3 15,21-2-38-15,43 3-83 16,-10-13-154-16,3-10-457 0</inkml:trace>
  <inkml:trace contextRef="#ctx0" brushRef="#br0" timeOffset="2449.86">21711 3213 2879 0,'0'0'296'0,"-12"0"-180"0,-6 0-55 16,6 0-19-16,-10 0-26 15,10 12-10-15,-3 9-1 16,3 1-4-16,12-2 3 16,0-2-4-16,0-5-10 15,0-6-4-15,0-2-12 16,12-5-27-16,15 0 4 16,1-22 38-16,5-13-14 15,-9-8-81-15,-12-10-76 16,-3-6 13-16,-9-2-27 15,0-3 115-15,-27-3 81 0,-15 4 185 16,8 14 254 0,19 11-356-16,0 15 13 0,9 19-40 15,6 4-36-15,0 11-20 16,0 31-8-16,0 11 8 16,0 2 5-16,6 8-5 15,21-9 1-15,1-3 0 16,5-8 0-16,-3-11-1 15,3-5-8-15,18-13-57 16,-8-5-218-16,8-9-322 0</inkml:trace>
  <inkml:trace contextRef="#ctx0" brushRef="#br0" timeOffset="2643.943">22221 3054 3023 0,'0'0'168'0,"0"0"-126"16,0 10 11-16,0 6 10 16,3 9-30-16,12 1-19 15,-3 1-6-15,9-4-3 16,-12-6-5-16,9-2-5 16,-6-8-53-16,1-7-229 15,-4 0-858-15</inkml:trace>
  <inkml:trace contextRef="#ctx0" brushRef="#br0" timeOffset="2799.12">22142 2833 2476 0,'0'0'556'0,"0"0"-430"16,0 0-90-16,0 0-36 15,0 17-21-15,0 3-174 16,19-2-553-16</inkml:trace>
  <inkml:trace contextRef="#ctx0" brushRef="#br0" timeOffset="3832.227">23600 2644 2593 0,'0'-4'362'16,"0"-2"-124"-16,0 0-106 16,0-4-63-16,0 7-34 15,-12-2-12-15,-6 5-11 16,3 0-7-16,-12 0-2 16,-6 0-3-16,-13 4-5 15,7 12 5-15,0 4-6 0,15 1 5 16,9 0-14-1,15 0-12-15,0-1 6 0,0 3 1 16,30 1-1-16,30 2-9 16,3-3 11-16,7 1-20 15,2-3 15-15,-20-5-8 16,-10 2 7-16,-9-3-46 16,-18-4-36-16,-15-2 25 15,0 1 58-15,-6 0 24 16,-45 1 21-16,-22 0-21 15,-5-6-11-15,-19-1-59 16,19-4-88-16,18 0-235 0</inkml:trace>
  <inkml:trace contextRef="#ctx0" brushRef="#br0" timeOffset="4055.836">23470 2449 3079 0,'0'0'175'16,"0"0"-135"-16,9 17-21 15,7 14 31-15,2 9-25 16,9 5-5-16,0 7-4 16,6 2-12-16,-6 0 3 15,-3-2-7-15,-2-5 0 16,-10-6-23-16,-3-6-46 0,-9-12-239 15,9-10-1263-15</inkml:trace>
  <inkml:trace contextRef="#ctx0" brushRef="#br0" timeOffset="4438.849">24261 2560 3079 0,'0'-9'222'15,"0"3"-116"-15,0 0-34 16,0 4-12-16,0 2-27 16,0 0-22-16,0 0-11 0,0 0-5 15,0 2-11-15,-12 16 2 16,-6 7 6-16,6 1-2 15,6 0 3-15,6-4-5 16,0 3 4-16,0-3 0 16,18 2 8-16,21-3-1 15,6-1-3-15,-8-2 0 16,-1-4 4-16,-18-2-1 16,-15-3-7-16,-3-1 8 15,0 1-7-15,-3 3-3 16,-42 6-16-16,-22-4-26 15,-26-1-57-15,32-7-150 16,1-6-116-16</inkml:trace>
  <inkml:trace contextRef="#ctx0" brushRef="#br0" timeOffset="4784.677">24660 2761 2858 0,'0'-1'337'15,"0"1"-208"-15,0-4-67 16,6 2-22-16,21 2-21 0,-9-4-13 16,12 4-6-16,-6 0 0 15,-6 0 0-15,0 0 0 16,-2 0-6-16,-10 10 0 15,-6-2 5-15,0-2-4 16,0 3 1-16,0-3-1 16,-22-1 3-16,-11-2 2 15,-3-3 0-15,-3 0 6 16,6 0-6-16,8-11-10 16,10-7-20-16,15-6-50 15,0 7-120-15,0-1-434 0</inkml:trace>
  <inkml:trace contextRef="#ctx0" brushRef="#br0" timeOffset="5310.83">26015 2285 2353 0,'-15'-6'532'15,"3"4"-396"-15,-16 2-39 16,4 0-46-16,-9 0-18 16,-6 0-23-16,6 12-2 15,8 4 8-15,4 3-2 16,15-2 17-16,6 4-30 15,0-1-1-15,0 0 10 16,33 1-9-16,19-1 7 0,-4 1-3 16,22-4-5-16,-13 0-1 15,-6 1 0-15,-12-5-13 16,-5-3 0-16,-19 0-7 16,-15-2-4-16,0 5 6 15,-9-1 1-15,-49 4 4 16,-8 1-85-16,-40 2-42 15,16-9-4-15,20-4-218 0</inkml:trace>
  <inkml:trace contextRef="#ctx0" brushRef="#br0" timeOffset="5804.154">26495 2464 2872 0,'0'2'331'0,"0"-2"-192"16,0 4-68-16,0 1-29 16,0 4-20-16,0 4-17 15,6 3 4-15,6 5-8 0,3 5-1 16,0 12-5-1,3-8-40-15,-9-8-163 0</inkml:trace>
  <inkml:trace contextRef="#ctx0" brushRef="#br0" timeOffset="6624.016">27457 2104 2667 0,'0'0'463'0,"0"0"-324"15,-6 0-88-15,6 0-34 16,0 0-6-16,0 14 1 15,0 4-6-15,0-1 3 16,0 2 9-16,0-3 0 16,0 2-3-16,34-4-1 15,5-2-9-15,18 1 7 16,3-6-5-16,4-1-1 16,-1 0-6-16,-5 1 0 15,-10-1-4-15,-15-4-11 16,-6 4 0-16,-21-2-6 0,-6-3 4 15,0 6 5-15,0 1 5 16,-33 2 5-16,-24 1 2 16,-10 4-6-16,1-4-5 15,0 0-15-15,-4-11-92 16,13 0-197-16,18 0-2019 0</inkml:trace>
  <inkml:trace contextRef="#ctx0" brushRef="#br0" timeOffset="6849.718">27469 2078 2884 0,'0'0'259'0,"0"0"-186"0,0 0-31 16,10 0 5-16,29 0-30 15,3 0 4-15,15-4-15 16,13-2-1-16,-7 1-5 16,37-4-46-16,-34 6-176 15,4-3-314-15</inkml:trace>
  <inkml:trace contextRef="#ctx0" brushRef="#br0" timeOffset="7533.914">28115 2083 2376 0,'0'0'592'0,"0"0"-360"0,0 0-130 15,0 0-44-15,6 0-24 16,16 0-23-16,2 0-7 16,0 0 0-16,3 0-4 15,0 0 1-15,0 15-1 16,-9-1-7-16,-6 4-2 15,-5 3-3-15,-7 0-14 16,0-2 2-16,0 0-1 16,-34-3-11-16,-23-4 14 15,-12-4-6-15,-16-8-23 16,-2 0-96-16,17 0 57 16,19-8 17-16,12-12-24 15,33-10-23-15,6 4-168 0,0 5-89 16</inkml:trace>
  <inkml:trace contextRef="#ctx0" brushRef="#br0" timeOffset="7967.946">28465 2039 1210 0,'10'-2'1790'0,"5"-4"-1621"15,12 0-99-15,15 0-44 16,-6-1 4-16,19 5-14 15,-10 2-15-15,0 0 0 16,-6 0-1-16,-5 0-10 16,-16 11-13-16,-6 1-13 15,-6 3 9-15,-6 0 6 16,0 0 3-16,-36-4 11 16,-31 0 6-16,-11-1-5 0,-10-5-1 15,13-5 7 1,5 0 14-16,16 0-14 0,24-5 6 15,9-13-6-15,21 0-16 16,6-11-29-16,54 5-147 16,-3 4-427-16</inkml:trace>
  <inkml:trace contextRef="#ctx0" brushRef="#br0" timeOffset="9334.318">27868 2179 1094 0,'6'0'691'0,"0"0"-309"16,0 0-48-16,-6 0-111 16,0 0-75-16,0-1 3 15,0-4-55-15,6-1-17 16,-6 4-27-16,0-1-21 15,0 3 3-15,0-3-1 16,0 0-11-16,0 0 4 16,0 1-7-16,0-4-4 15,0 0-3-15,0 0-5 0,15-2 1 16,-6-2-6-16,15 1-4 16,0 1 2-16,10-1 0 15,-1 0-4-15,3 1-7 16,6 2-13-16,-2 3-5 15,-7 3-22-15,3 0-36 16,12 0-69-16,-18 0-64 16,-2 9-166-16</inkml:trace>
  <inkml:trace contextRef="#ctx0" brushRef="#br0" timeOffset="10114.124">28188 2582 3014 0,'0'0'253'16,"0"0"-156"-16,0 0-63 15,0 7-18-15,3 19 1 0,33 13 2 16,-6 10-4-16,3 8-6 15,1 4 0-15,-1-3-3 16,-9-3-2-16,-6-4-4 16,-3-4 0-16,-9-10-21 15,-6 1-36-15,0-8-100 16,0-9-546-16</inkml:trace>
  <inkml:trace contextRef="#ctx0" brushRef="#br0" timeOffset="10702.384">28037 2583 2078 0,'0'0'624'16,"0"0"-290"-16,0 0-185 15,-6 0-82-15,6 0-11 16,0 13-28-16,0 5 8 16,0 4-8-16,0 4-8 15,0 0-9-15,0-1 3 16,0-8-14-16,0-3 5 15,0-4 1-15,0-8-6 16,0-2 5-16,0 0 4 16,0 0 12-16,0-12 5 15,9-10-11-15,18-8-11 0,6-2-4 16,-3 0 0-16,7 6-3 16,-4 6 0-16,0 3 2 15,0 12-3-15,3 5 3 16,1 0-4-16,5 0-3 15,3 11-7-15,19 20-24 16,-16-9-34-16,-6-3-568 0</inkml:trace>
  <inkml:trace contextRef="#ctx0" brushRef="#br0" timeOffset="13838.014">25650 2352 1464 0,'6'0'818'16,"0"-2"-591"-16,0-2-51 15,0 2-94-15,3-1 7 0,3-1-40 16,-9-2-4 0,3 5 18-16,6-3 16 0,-12 2 21 15,0 2-22-15,0-4-22 16,0 4-16-16,0 0-12 15,0-2-9-15,0-1-9 16,0 3-10-16,-21 0-28 16,-12 0-4-16,-7 0 15 15,10 0 13-15,-12 9 4 16,12 4 4-16,0 6-4 16,14 1-9-16,10-3 9 15,6 4 0-15,0 2-1 16,0 1 1-16,12-1 0 15,28 1 0-15,-1-1 1 0,6-5 3 16,1-2-1-16,-13 2-2 16,0-5 3-16,-18-1-4 15,-6-6 1-15,-9 2 0 16,0-2 0-16,0 2-1 16,0 0-11-16,-45 4-9 15,-13 1 13-15,-8-1-19 16,-15-6-8-16,11-5-11 15,1-1-35-15,-1 0-78 16,22 0 15-16,6-7-196 16,33-12-1753-16</inkml:trace>
  <inkml:trace contextRef="#ctx0" brushRef="#br0" timeOffset="14285.052">25532 2172 1918 0,'0'-7'496'0,"0"1"-280"0,0-2-71 16,0-2-7-16,0 2 15 16,0 2-49-16,0 0-41 15,0 0 13-15,0 3-5 16,0 1-17-16,0 2-15 16,0 0-12-16,0 0-8 15,0 0-6-15,0 0-8 16,0 0 0-16,0 0-5 15,0 5-3-15,0 19 0 16,0 9-2-16,0 7 5 16,12 10 3-16,15 6-2 15,0 5-1-15,-12 0 0 16,9 3-1-16,-11-5 1 0,-1-4-11 16,-12-2-24-16,0 11-31 15,0-16-68 1,0-10-236-16</inkml:trace>
  <inkml:trace contextRef="#ctx0" brushRef="#br0" timeOffset="20249.48">7483 5940 2305 0,'0'0'457'0,"0"0"-335"16,0 0-19-16,0 0-4 15,0 0 1-15,0 0-49 16,0 0-30-16,0 0-12 15,0 0 0-15,0 0-3 16,0 0-6-16,0 0 1 16,0 0 6-16,0 0 2 15,0 0 9-15,0 0 33 16,0 0-8-16,0 0-17 16,0 0-12-16,0 0-1 15,0 0-2-15,0 0 4 0,0 0-4 16,0 0 1-16,0 0-5 15,0 0 1-15,0 0-8 16,0 0 0-16,0 0-2 16,0 0 0-16,0 6 2 15,0 7 0-15,0 0 0 16,12 0 1-16,9 0 0 16,-5 0-1-16,8-5 0 15,-15-2 0-15,0-2 0 16,-9-4 0-16,9 2 0 15,-9-2 8-15,0 0-8 16,0 0 6-16,0 0-6 0,0 0 0 16,0 0 0-16,6 0 1 15,-3 0-1-15,18 3 6 16,6 0 2-16,6-3-1 16,7 3 1-16,5 0-7 15,3-1 1-15,10-2-1 16,2 0-1-16,6 0 4 15,7 0-3-15,-4 0 2 16,4 0-3-16,-7 0 4 16,0 0-4-16,-8 0 3 15,-1 0-3-15,-3 0 0 16,-5 0 0-16,8 0 0 16,3 0 0-16,4 0 0 0,5 0 0 15,1 0 0 1,8 0 0-16,-5 0 0 0,5 0 0 15,-6 0 1-15,-5 0-1 16,-7 0 1-16,-2 0-1 16,2 0 0-16,-12 0 3 15,3 0-3-15,1 0-2 16,-1 0 2-16,9 0 0 16,-2 0 0-16,8 0 0 15,-8 0 0-15,8 0 0 16,-9 0 2-16,4 0-2 15,-10 0 0-15,6 0-1 16,-5 0 1-16,8 0 3 16,-9 0-3-16,7 0-1 15,-4 0 1-15,3 0 0 0,10 0 0 16,-10 0 0-16,0 0 0 16,-2-2 0-16,-7 2 0 15,6 0 0-15,-2 0 1 16,2 0-1-16,3 0 0 15,10-3 0-15,-10 3-1 16,0 0 1-16,4 0 0 16,-13 0 0-16,6 0 0 15,-8 0 0-15,2 0 0 16,-15 0 0-16,0 0 0 16,10 0 0-16,-4 0 2 15,-6-3-2-15,-3 3-1 0,0 0 1 16,4-3 0-16,-10 3 0 15,0 0 5-15,-12-3-5 16,3 3 6-16,-3 0-2 16,-9-2 2-16,9 2 3 15,-12 0 1-15,6-4-1 16,0 4-2-16,-3-2 1 16,12-2 1-16,-6 4-9 15,-6-2 4-15,13 2-1 16,-10-4 1-16,0 2-2 15,-3-1 1-15,9-2 2 16,-6-1 2-16,6-4-2 16,-9-1-3-16,15-5-2 0,-3 0-9 15,27-10-32 1,-8 5-78-16,-4-3-1193 0</inkml:trace>
  <inkml:trace contextRef="#ctx0" brushRef="#br0" timeOffset="27433.261">21152 5924 1260 0,'0'0'622'16,"0"0"-368"-16,0 0 18 16,0 0-68-16,0 0-71 15,0 0-11-15,0 0 25 16,0 0-23-16,0 0-47 16,0 0-18-16,0 0-18 15,0 0-7-15,0 0-3 16,0 0-4-16,0 0-4 15,0 0-1-15,0 0-7 16,0 0-8-16,10 0-4 16,5 0 1-16,21 0 0 0,-3 0 2 15,12 0-1 1,7 0 5-16,5 0-1 0,3 0-4 16,4 0 0-16,2 0-5 15,-6 0 6-15,7 0-1 16,-1 0 1-16,1 0-2 15,-1 0 2-15,0 0-3 16,4 0-2-16,-7 0-1 16,4 0 4-16,-1 0-4 15,-3 0 0-15,-5 0 1 16,5 0-1-16,7 0 1 16,-16 0-1-16,3 0 1 0,1 0-1 15,-7 0 1-15,0 0-1 16,-2 0 0-16,8 0 1 15,-12 0-1-15,3 0 0 16,1 0 0-16,2 0 1 16,0 0-1-16,-2 0 1 15,2 0-1-15,-3 0 1 16,0 0-1-16,4 0 1 16,-4 0 0-16,-3 0-1 15,1 0 1-15,-7 0-1 16,0 0 0-16,3 0 1 15,-11 0-1-15,11 0 4 16,-9 0-1-16,0-5 1 16,0 5 5-16,-8 0-1 15,2 0-3-15,-12 0 0 16,9 0-1-16,-15 0 0 0,0 0-4 16,0 0 0-16,-9 0 4 15,0 0-4-15,0 0 0 16,0 0-15-16,-18 0-71 15,-18 0-408-15</inkml:trace>
  <inkml:trace contextRef="#ctx0" brushRef="#br0" timeOffset="31183.654">9865 8308 2887 0,'0'-3'308'0,"0"3"-178"15,0 0-60-15,0 0-22 16,0 0-12-16,0 0-19 16,0 0-8-16,0 0-2 15,0 0-2-15,0 0-4 16,0 0 5-16,0 12-1 16,6 3 6-16,-3-1-1 15,15 1-7-15,-12 2 0 16,6-2 0-16,3-3-3 15,-6 0 1-15,6-7 0 16,-3 1-1-16,-3 0 6 16,3-3-3-16,-3-3-2 15,9 0 5-15,-5 3 0 16,-1-3-1-16,6 0-1 0,9 0 1 16,3 0 0-16,3 0 2 15,16 0-2-15,2 0-1 16,9 0-4-16,-2 0 3 15,8 0-3-15,-3-6 0 16,7 0 0-16,5 4 1 16,1-2-1-16,-4 1 0 15,7 1 0-15,-7-2 0 16,-9 2 1-16,4-2-1 16,-4 2 0-16,-2-2 0 15,-10 3 0-15,0-4 0 16,0 3 2-16,4-4-2 15,-4 3-1-15,6-3 1 16,-2 3 0-16,-1 0-1 0,-6-2 1 16,4 2 0-16,-7 0 0 15,3 0 0-15,-9 3 0 16,-5 0-1-16,8 0 1 16,-9 0 0-16,6 0-3 15,-5 0 2-15,2 0 1 16,0 0-1-16,3 0 1 15,-9 0-1-15,4 0 1 16,-1 0 0-16,-9 0 0 16,3 0 0-16,-9 0 0 15,3 0 0-15,-3 0 0 16,1 0 0-16,-4 0 0 16,-3 0 1-16,3 0 0 15,-3 0-1-15,3 0 4 0,-3 0-1 16,-3 0-1-1,6 0 2-15,-6 0-1 0,3 0 4 16,-6 0-3-16,6 0 1 16,-6-3 2-16,4 0-1 15,-4 0-3-15,6-2 2 16,-9-1-3-16,6 0 0 16,0-4-2-16,-3 5 1 15,-3-4-1-15,6-3-5 16,3 3-11-16,-12-7-26 15,0 4-75-15,0-3-968 0</inkml:trace>
  <inkml:trace contextRef="#ctx0" brushRef="#br0" timeOffset="36082.947">22662 8361 2647 0,'0'0'533'15,"0"0"-429"-15,0 0-33 16,0 0-30-16,0 0 13 16,0 0-21-16,0 0-19 15,0 0-1-15,27 0 8 16,6 0 6-16,18 0-8 15,16 0-4-15,17 0-5 16,19 0 1-16,23 0 1 16,22 0-3-16,15-6-5 15,18-5-3-15,10-5 3 16,-10-1-4-16,-6 2 0 16,-24 4 1-16,-28-1-1 15,-32 4 0-15,-28 2-6 0,-32 0-3 16,-22 6-1-1,-9 0-4-15,0 0-18 0,-85 0-26 16,1 0-125-16,-1 0-949 16</inkml:trace>
  <inkml:trace contextRef="#ctx0" brushRef="#br0" timeOffset="36685.015">22429 8591 1762 0,'-6'0'491'0,"0"0"-258"0,-6 0-25 15,9 0 4 1,3 0-38-16,0 5-75 15,0-5-10-15,0 0-6 0,0 0-15 16,0 0-18-16,0 0-12 16,0 0 2-16,0 0-3 15,0 0-11-15,0 0 4 16,0 0-8-16,45 0-8 16,16 0-3-16,23 0-2 15,25-5-1-15,24-2-1 16,5-5-2-16,34-1 0 15,10-1-1-15,5 0 0 16,12-4 2-16,-12 0 0 0,-24 3-4 16,-33 3-1-1,-28 4-1-15,-23 2 4 16,-19 4-4-16,-24-2 0 0,-14 1 0 16,-16 3-1-16,-6 0-2 15,0 0-4-15,0-3-13 16,0 1-24-16,-19-1-54 15,-8 0-244-15</inkml:trace>
  <inkml:trace contextRef="#ctx0" brushRef="#br0" timeOffset="38615.556">24119 7788 1478 0,'0'0'1718'16,"0"0"-1613"-16,0 0-46 16,0 0-4-16,0 0 15 15,15 0-24-15,16 0-8 16,5 0-5-16,12 0 2 15,6-6-14-15,-5-7-9 16,5 0-3-16,6-6-1 16,-2-4-5-16,-1-3 1 15,9-6-2-15,-2-7-2 16,-7-1 1-16,4-5-1 16,-1-2 3-16,-9-7-3 0,-9-12 0 15,1-9 0-15,-4-7 0 16,-3-2 0-16,-3-6 0 15,-2 10 0-15,-4 0 0 16,-3 7 0-16,-6 8 0 16,-3 4 2-16,3 2-2 15,-6 4 1-15,9-1-1 16,-12 0 0-16,1 2 1 16,-4-3-1-16,0 4 0 15,-6-1-1-15,6 3 1 16,-6 4 0-16,0 7 0 15,0 5 0-15,0 6 0 16,0 3 1-16,0 1-1 0,0 6 0 16,0-2 1-16,0 1-1 15,0-5 0-15,0 2 1 16,0 3-1-16,0-4 0 16,0 0 0-16,0 4 0 15,0 3 1-15,0-1-1 16,0 4 0-16,0-1 1 15,0-3-1-15,0 1 0 16,-6-6 0-16,6-1 0 16,0-5 0-16,-6 2 0 15,0-3 0-15,-4 7 0 16,7 0 0-16,3 8 0 0,-6 1 0 16,6 2 0-16,0 1 1 15,0-1-1-15,0 0 0 16,-9 0 1-16,9 4-1 15,0-1 0-15,0 0 0 16,0 3 0-16,0 4 0 16,0-1 0-16,0 3 0 15,-9 0 4-15,9 0-2 16,-3 0-2-16,3 0 1 16,0 0-1-16,-6 0 0 15,6 0 0-15,0 0 0 16,-6 0-4-16,0 3 2 15,-9 11 0-15,-6 6 1 0,3 7 1 16,-6-1 0 0,-3 4 0-16,-1 1 1 0,10 0-1 15,0-5 0-15,0-4 0 16,9 3 0-16,-3-8 0 16,0-2 0-16,9-3-1 15,-3-7 1-15,0-2 0 16,6 0 0-16,0-3 0 15,0 0 1-15,0 0 3 16,0 0 2-16,0-22-6 16,0-4 1-16,15-6-1 15,15-3 0-15,-3 3 0 16,-3 4-3-16,3 2 3 16,-11 4 0-16,8 5 0 15,-6 5-1-15,0 3-1 0,6 3 2 16,6 4 0-1,0 2-5-15,4 0 2 0,8 0 2 16,3 8-6-16,6 13-13 16,1 5-17-16,23 9-53 15,-14-5-76-15,-13-8-1305 0</inkml:trace>
  <inkml:trace contextRef="#ctx0" brushRef="#br0" timeOffset="189330.767">6463 12633 2805 0,'0'0'560'16,"0"4"-512"-16,0-4-37 0,0 0-7 16,0 2 7-16,0-2-11 15,0 4-13-15,6-2 0 16,0 2 13-16,3-2 0 15,9 4 1-15,-6 0 2 16,16 0 7-16,-10 0 5 16,15 0 2-16,0-3-1 15,-3-1-1-15,16 2-1 16,5-4 0-16,3 1-1 16,4 4-4-16,8-4-2 15,-9 4-1-15,7-4-1 16,-1 3 1-16,6-1-1 15,-2 0 2-15,2-3 0 0,4 3 2 16,-1-1-4 0,7 2-5-16,-10-4 5 0,9 2-5 15,1 2 1-15,-1-2-1 16,-14-2 1-16,5 0-1 16,1 3 3-16,-16-3-3 15,15 3 3-15,-11 0-2 16,-4-3 3-16,6 0-1 15,-2 3-1-15,2-3 1 16,-3 0 0-16,4 0 3 16,-1 0-4-16,-2 0-2 15,-13 0 0-15,6 0 1 16,3 0-1-16,-2 0 1 16,-1 3-1-16,0-3 1 15,4 0-1-15,-4 3 1 0,0-3-1 16,10 2 0-16,-16 5 0 15,0-5 1-15,-6 4-1 16,1 0 0-16,-10-2 0 16,-3-3 0-16,6 3 0 15,-6-4 3-15,4 0-3 16,2 3 1-16,-3-3 2 16,3 0-2-16,-3 0-1 15,13 0 0-15,-10 3 0 16,6 0 1-16,0-1-1 15,1 2 0-15,2-2 1 16,12 2-1-16,-9-2 1 16,16 1-1-16,-7-3 0 0,0 3 1 15,10-3-1-15,-7 0 0 16,3 0 1-16,4 0-1 16,5 0 0-16,-2 0 0 15,2 0 1-15,-6 0-1 16,10 0 3-16,-1 0-2 15,-8-6-1-15,8 4 0 16,-5-4 0-16,-10 2 1 16,9-1-1-16,1 2 0 15,-10 0 1-15,6-2 0 16,-2-1-1-16,-1 2 1 16,10-2-1-16,2 4 4 0,-9-5-2 15,1 5-1 1,-4-4 2-16,-6 3-1 0,-2 0-1 15,-4 3 1-15,0-3 4 16,4 3-1-16,2-3 1 16,-9 3 2-16,7-2-5 15,-4-2 0-15,12 2-1 16,-5-2 0-16,2 2-1 16,3-1 3-16,-2 0-1 15,-7 3-1-15,15-3 2 16,-8 3 2-16,2-4-2 15,-3 3-1-15,10-4 1 16,-4-1-4-16,1 5 1 16,8-5 3-16,-6-1-3 15,1 1-1-15,-4-2 0 0,1 2 0 16,-7 0 3-16,3-2-3 16,1 2 0-16,-1-1 0 15,0 0 0-15,-2-4 5 16,-4 5-5-16,6 2 0 15,-14-2 0-15,-1 0 0 16,0 2 3-16,-6 2-2 16,1-2 0-16,-4 4-1 15,6-2 6-15,-3-1-6 16,-2 0 4-16,11 1-2 16,-6-2 1-16,12-2-1 15,-8 3-2-15,-1 0 1 16,-9 3 1-16,0-3 3 15,-11 1-2-15,5 2-3 0,-6-4 4 16,3 4-1-16,-9 0-1 16,-3 0 2-16,9 0-1 15,-5 0-3-15,-1 0 4 16,-3 0-2-16,-3-1 1 16,3 1-1-16,-9 0 0 15,0 0 1-15,-6 0 1 16,0 0-3-16,0 0 1 15,0 0-2-15,0 0-9 16,0-5-17-16,0 4-25 16,0-6-200-16</inkml:trace>
  <inkml:trace contextRef="#ctx0" brushRef="#br0" timeOffset="191702.7">17932 12496 1135 0,'0'0'787'15,"0"0"-525"-15,0 0 53 16,0 0-96-16,0 0-52 16,0 0-31-16,0 0-23 15,0 0-10-15,0 0-22 16,0 0-27-16,0 0-5 16,0 0-13-16,0 0-8 15,0 0-2-15,-18 0-10 16,-18 0-11-16,-6 0 4 15,-7 3-3-15,-11 3 5 16,-7-4 5-16,-5 4-4 0,-6-2-3 16,-4-2-2-16,1 1-3 15,-10-3 0-15,0 3-2 16,1-3 5-16,-1 0 5 16,-14 0-9-16,8 0 2 15,-8-3-1-15,2-8 0 16,3-1 2-16,16-6 1 15,-1 1 1-15,22-7-4 16,-3 1 4-16,14-6-4 16,4 0-4-16,12-4 0 15,3 5 3-15,20-3-3 16,1 5 0-16,12 4 0 16,0-5 5-16,0 1-3 15,3-4-1-15,28 1 0 16,11 0 0-16,-3-1-1 0,3 1-2 15,16-3-1-15,-7 3-1 16,6-1 3-16,10 3-1 16,5 1 2-16,4 0 1 15,8 3-1-15,4 2 0 16,-4 5 1-16,-8-3-1 16,2 2 0-16,-2 2 0 15,5 0 0-15,-3 1 0 16,1-1 0-16,5 1 1 15,1-1-1-15,6-2 0 16,5 2 0-16,-2 3 1 0,-1 1 3 16,7-2-4-1,5 2 0-15,-11 1 0 0,12-1 2 16,-4 2-5-16,13 3 6 16,-6-2-3-16,8 3 0 15,7-2 0-15,-6-1 0 16,6 2 0-16,5-1 0 15,-5 1 0-15,-3 1 0 16,-4-3 0-16,1 1 1 16,0-1-1-16,-6-2 0 15,-4 4 0-15,-2 1 0 16,-4 2 0-16,-11-3 0 16,0 4 0-16,-7-2-2 15,4 4 2-15,-10 0 0 0,-2 0 0 16,5 0 0-16,-15 0 1 15,4 0-1-15,-7 0-1 16,-2 0 1-16,-4 0 0 16,-6 6 2-16,7 0-2 15,-10 2 0-15,0-2 2 16,-6 4-2-16,1 1 1 16,-1 1-1-16,-9-1 0 15,6 8 3-15,-5-3-3 16,-4 5 2-16,3 0-2 15,-6 5 0-15,-3 0 0 16,-3 4 3-16,-9 2-3 16,-9 0 0-16,-3 6 1 0,0 0-1 15,0 3 6 1,0-2-6-16,-3-1 4 0,-9-6-4 16,-9-3 3-16,9-6-3 15,-6-2 0-15,-9 0-1 16,-6-4 1-16,-7 0 0 15,-2 4 4-15,-6-3-4 16,-3 2 0-16,-10 1 1 16,-2-5-1-16,-4 2 4 15,-11 2-4-15,0-1 5 16,-16-1-5-16,3-2 0 16,-2 3 0-16,2-6-1 0,-8 6 1 15,2-2 3-15,4 1-2 16,2-5-1-16,10 6 1 15,-4-7-1-15,7-1 1 16,-1 1-1-16,1-4 0 16,-7 2 0-16,7-2 1 15,-7 1 0-15,-5 2-1 16,5-2 0-16,-5 3 0 16,5 0 1-16,1-4-1 15,5 1 0-15,-5 0 1 16,-1-2-1-16,4-1 0 15,-1 1 0-15,4-1 0 16,-4 1 0-16,7 1 1 16,-4-2-1-16,4 0 0 15,2 0 1-15,7 0-1 0,2 0 0 16,-11-4 1-16,12 0-1 16,-1 4 2-16,-8-1-2 15,8 1 0-15,-5 0 1 16,12-5-1-16,-4 2 0 15,19 1 1-15,-6-2 0 16,18-2-2-16,-1 0 1 16,10 0 0-16,3 0 4 15,-3 0-3-15,9 0-1 16,-6 0 3-16,3 0-3 16,0 0 0-16,3 0 0 15,-3 0 0-15,5 0-1 16,4 0 1-16,-3 0-8 15,-3 0-12-15,-9 0-38 0,9 0-87 16,-9 0-2136-16</inkml:trace>
  <inkml:trace contextRef="#ctx0" brushRef="#br0" timeOffset="198016.537">20944 17882 370 0,'0'0'2249'16,"0"0"-2007"-16,0 0-48 16,0 0-31-16,0 0-69 0,0 0-56 15,0 0-16-15,0 0 4 16,0 0 9-16,0 0-2 15,0 0-6-15,9 0 7 16,0 0-5-16,12 0-7 16,1 0-3-16,-1 0-6 15,15 0-2-15,-3 0 1 16,6 0-4-16,4-5-4 16,-1 5-1-16,0-1 1 15,0-4-2-15,4 4 3 16,-1 1-1-16,-6-6 1 15,3-1 0-15,7 1-2 0,-7 0-2 16,12 4 2 0,-18-4-3-16,7 0 0 0,-10 4 1 15,-6-2-1-15,-12 2 1 16,9 2-1-16,-6 0 2 16,-2 0-2-16,-4 0 0 15,0 0 1-15,-3 0 1 16,15 0-1-16,3 0-1 15,-9 0 2-15,0 0-1 16,3 0 1-16,-2 0-2 16,2 0 0-16,-3 0 3 0,3 0-3 15,-9 0 0 1,9 0 3-16,-6 0-3 0,9 0 1 16,0 0-1-16,-5 0 2 15,2 0-2-15,0 0 1 16,3 0-1-16,-6 0 0 15,3 0 0-15,0 0 0 16,-3 0 0-16,10 0 0 16,-10 2 3-16,9-2-3 15,-9 4 0-15,9-4 1 16,6 2-1-16,-9-2 0 16,10 0 0-16,-4 0 0 15,3 6 0-15,-6-6 0 16,0 0 0-16,-2 0 0 15,2 0 0-15,6 0 0 16,-9 0 0-16,3 0 1 16,0 0-1-16,-5 6 0 0,2-6 0 15,-6 0 0-15,0 0 1 16,3 0-1-16,0 0 0 16,-6 0 4-16,15 0-4 15,-18 0 4-15,13 2-4 16,-4-2 0-16,0 0 1 15,-6 0-1-15,12 0 0 16,-6 0 0-16,6 4 0 16,-12-4 3-16,13 0-2 15,-7 2-1-15,6-2 0 16,-12 0 1-16,9 0-1 16,-6 4 0-16,-3-4 3 15,-3 2-2-15,1-2 0 0,8 0-1 16,-9 4 0-16,9-4 0 15,3 0 0-15,3 0 1 16,-6 0 4-16,6 0-5 16,4 0 2-16,-7 0-2 15,3 0-1-15,-9 0 1 16,3 0 0-16,-9 0-1 16,6 3 1-16,-3-3 3 15,1 0-3-15,8 0-2 16,3 0 2-16,-3 6 4 15,3-6-4-15,-6 0 1 16,16 0 0-16,-13 0-1 16,-3 0-2-16,6 0 2 15,-9 0 4-15,0 0-4 0,3 0 0 16,0 0 0-16,-2 0-3 16,2 0 3-16,-12 0-1 15,12 0 1-15,0 0 0 16,-9 0 1-16,3 0-1 15,3 1 1-15,-6-1-1 16,-3 5 0-16,3-5 1 16,1 0-1-16,-7 0 1 15,-6 0-1-15,6 0-2 16,-6 0 2-16,0 0-9 16,-22 0-26-16,-14 0-169 0</inkml:trace>
  <inkml:trace contextRef="#ctx0" brushRef="#br0" timeOffset="200885.938">17537 16546 708 0,'0'-2'502'0,"6"-2"-397"16,-3 2 67-16,-3 2 138 15,9 0-136-15,-9 0 19 16,0 0 77-16,0 0-52 16,0 0-82-16,0 0-29 15,0 0-17-15,0 0-2 16,0 0-24-16,6 0-18 16,3 0 5-16,-3 0-2 15,6 0-14-15,6 0-13 16,3 0-4-16,-3 0-3 15,7 0-2-15,11 0-1 16,3 0-7-16,-6 0 4 16,3 0-6-16,4 0 6 0,-1 0-4 15,0 0 2-15,6 2-1 16,-11-2 0-16,5 0 6 16,-3 0-3-16,6 0-1 15,-2 0-3-15,-4 0-5 16,6 0 3-16,-9 0 0 15,3 0-2-15,-2 0 0 16,-7 0-1-16,6 0 0 16,-9 0 1-16,3 0 0 15,6 0-1-15,-8 0 8 16,2 0-1-16,-3 0-2 16,6 0-1-16,6 0 1 15,-2 0-5-15,-1 0 3 16,-9 0-2-16,9-2-1 15,0-1 4-15,-9 3-4 0,4-3 0 16,-4 3 0 0,3 0 3-16,-6 0 3 0,-3-3-3 15,6 3-3-15,-3 0 3 16,1 0-2-16,2 0 2 16,-6 0-3-16,3 0 0 15,0 0 1-15,0 0 0 16,3 0-1-16,3 0 0 15,-8 0 0-15,8 0 1 16,-6 0 0-16,9 0-1 16,-6 0 0-16,3 0 1 15,1 0-1-15,-4 0 1 16,3 0-1-16,-9 3 0 0,9 0 1 16,-6-3-1-16,-6 0 0 15,12 3 1-15,-5-3-1 16,-1 0 0-16,-3 2 1 15,-6-2-1-15,-3 0 0 16,-9 0 1-16,0 4-1 16,0-4 1-16,0 0 4 15,0 2-1-15,0-2-4 16,0 3-13-16,0 3-17 16,-33 0-62-16,0-3-634 0</inkml:trace>
  <inkml:trace contextRef="#ctx0" brushRef="#br0" timeOffset="203634.287">27614 13871 1942 0,'-27'0'340'0,"0"9"-263"16,-6 11-43-16,3 10 19 0,2-1-48 16,22 7-5-16,6-8-3 15,0 1-46-15,0-2-12 16,28-3 61-16,23-6 73 16,3-2 101-16,1 3-65 15,2-6 29-15,0 0-33 16,-11-1-31-16,-16-1-33 15,-12-2-17-15,-9-1-1 16,-9 1 7-16,0 1 4 16,-18 1 8-16,-43 4-7 0,-20-1-35 15,-1-2 0-15,4-7-6 16,9-5-107-16,14 0-210 16,31 0-2199-16</inkml:trace>
  <inkml:trace contextRef="#ctx0" brushRef="#br0" timeOffset="204400.045">27738 13699 2443 0,'0'0'686'0,"0"0"-564"16,0 0-34-16,0 0-35 16,0 18-36-16,0 10 13 15,30 13 3-15,13 6-5 16,2 6-5-16,-9 3 2 0,6-7-5 15,-12 2-5 1,-2-14-7-16,-1-1-4 16,-15-14-1-16,-3-10-3 0,-9-3 3 15,0-9-2-15,0 0 3 16,0 0 1-16,0-17 0 16,0-13-5-16,0-5-7 15,0-5 1-15,0-1-1 16,0 8 1-16,24 7 6 15,-12 8-5-15,9 12 0 16,-3 6-2-16,10 0 0 16,2 12 0-16,3 15-3 15,0 6 9-15,-6 1 1 0,-3-2-1 16,4-3 0-16,-16-9-11 16,9-4-32-16,-15-8-50 15,0-8-417-15</inkml:trace>
  <inkml:trace contextRef="#ctx0" brushRef="#br0" timeOffset="205318.006">28752 13889 3257 0,'0'-9'117'15,"0"4"-48"-15,0 1 14 16,0 2-29-16,0 2-35 16,-6 0-12-16,-15 0-7 0,3 11-3 15,-18 13 3-15,6 5 1 16,-4 3-1-16,4 0 0 16,12-3 0-16,3-5 0 15,9-10-14-15,6-2-16 16,0-9-8-16,0-3-9 15,0 0 8-15,0-6 36 16,27-17 3-16,-3-4 0 16,3-1 9-16,-2 4 6 15,-4 6 0-15,-15 7 6 16,9 8 11-16,-15 3-15 16,6 0-17-16,0 0 0 15,6 6 0-15,6 11 0 0,3-2 0 16,-12-1-11-16,9-5-14 15,-3-3-19-15,0-6-46 16,-2 0-182-16,2-2 80 16,-3-23-55-16,9-3 34 15,-9-5-88-15,3 4 151 16,-3 6-98-16,-9 1 248 16,6 9 0-16,-9 0 292 15,6 11 0-15,-6-2-11 16,0 4-131-16,0 0-45 15,0 0 15-15,15 0 8 16,-3 4-2-16,0 13-54 16,10 4-32-16,2 3-11 0,-3 2-22 15,-3-3 3-15,3-2-5 16,-9-4-4-16,-3-5 2 16,0-4-2-16,-9-4-1 15,9-4 4-15,-9 0-4 16,0 0 35-16,0-5 4 15,6-20-18-15,0-7-12 16,6 0-5-16,4-3-3 16,-4 2-1-16,0 11 1 15,9 3-1-15,-9 11 0 16,-3 6-8-16,15 2 8 16,0 0-5-16,3 8-7 15,1 13-2-15,2-2-2 0,-9 6 10 16,-3-8-3-16,3-5 3 15,-15-4-1-15,3-8 5 16,0 0-8-16,6 0 7 16,-3-15 3-16,0-12 0 15,10-1 1-15,-4 2-1 16,3 7 0-16,-12 8 5 16,15 11 4-16,-6 0-8 15,15 0 9-15,-9 18-2 16,10 6-8-16,-16-2-9 15,-9-2-40-15,-9-7-532 0</inkml:trace>
  <inkml:trace contextRef="#ctx0" brushRef="#br0" timeOffset="205736.982">29353 13453 3132 0,'0'0'266'15,"0"0"-198"-15,0 0-23 16,0 0-17-16,3 6-15 16,39 17 14-16,3 9-7 15,13 7-2-15,-7 5 5 16,9 5-7-16,-11 2-7 15,-1-5-9-15,-12 1 0 16,-3-6-3-16,-5-6-14 16,-13-6-4-16,-9-12-15 15,-6-5-30-15,0-9-49 0,-6-3-355 0</inkml:trace>
  <inkml:trace contextRef="#ctx0" brushRef="#br0" timeOffset="205886.258">29579 13660 984 0,'0'-1'2339'0,"0"1"-2233"15,0-5-58-15,27 3-22 16,43-2-8-16,69-10-18 16,-10 3-16-16,-23-6-167 0</inkml:trace>
  <inkml:trace contextRef="#ctx0" brushRef="#br0" timeOffset="209055.513">31245 13055 3187 0,'0'0'208'15,"0"0"-149"-15,0 0-17 16,3 0 6-16,-3 0-8 16,0 0-24-16,0 18-12 15,0 14 4-15,-3 15 4 16,-42 11-4-16,-15 9-4 0,-4 3 0 16,-8-3-4-16,8-1-3 15,10-11-15-15,9-15-31 16,21-7-24-16,5-18-81 15,16-10-535-15</inkml:trace>
  <inkml:trace contextRef="#ctx0" brushRef="#br0" timeOffset="209248.165">30684 13251 3360 0,'0'0'125'15,"0"0"-91"-15,0 3-22 16,24 24 10-16,45 11 9 0,13 5-16 16,23 3-5-16,7 2-3 15,6-5-7-15,18 5-2 16,-37-16-61-16,-23-12-111 0</inkml:trace>
  <inkml:trace contextRef="#ctx0" brushRef="#br0" timeOffset="-213949.001">27934 15007 2085 0,'0'0'1120'0,"0"-6"-1007"16,0-3-59-16,0 1 34 15,6-1-28-15,12-1-28 16,10 3-18-16,5-3-2 16,-3 5 2-16,9-1-2 0,3 2-5 15,16 4-1-15,-1 0-2 16,7 0-2-16,-7 6-1 16,-3 15-1-16,-9 0 0 15,-5 2-3-15,-13 0 3 16,-15 1 0-16,-9-4 0 15,-3 1-4-15,0-3 3 16,0-3 1-16,-9-8 0 16,-12-3 0-16,3-4 3 15,6 0 3-15,-10-18-2 16,10-14 0-16,6-3-4 16,0-3-4-16,6 0-1 15,0 2-13-15,0 10-21 0,12 4-16 16,22 10-38-1,-10 3-360-15</inkml:trace>
  <inkml:trace contextRef="#ctx0" brushRef="#br0" timeOffset="-212996.967">28604 14696 1393 0,'0'-2'1272'16,"0"-1"-1057"-16,0 3-118 15,0-3 45-15,0 3-39 16,0 0-56-16,0 0-22 15,0 0 11-15,0 0 3 16,0 0-7-16,0 0-11 0,0 0-1 16,0 0-2-1,0 0-2-15,0 0-5 0,0 0-5 16,-9 0-6-16,3 0 1 16,-12 0 0-16,-6 12 4 15,9 6-5-15,-6 4 0 16,-3 2 6-16,2 5-1 15,10 0-4-15,0 1 8 16,6 3-6-16,6-5-3 16,-9 2-4-16,9-3-15 15,0-5-29-15,0-4-91 16,0-9-517-16</inkml:trace>
  <inkml:trace contextRef="#ctx0" brushRef="#br0" timeOffset="-212046.865">29135 14925 2402 0,'-18'-2'633'15,"-3"2"-520"-15,-3 0-9 16,-9-4-14-16,6 4-44 15,-3 0-33-15,-4 0-5 16,1 0-2-16,9 6 9 0,-3 8-3 16,6 5-6-1,9-2-2-15,6 4 0 0,6 2-4 16,0-3 1-16,0-2-1 16,0-4 0-16,0-2 1 15,18-3-1-15,9-9-9 16,6 0 9-16,0 0 8 15,7-21 0-15,5-11 3 16,0-6-10-16,-6-9-1 16,-9-5 0-16,-8-2-13 15,-10 2 4-15,-12 0 5 16,0-1 4-16,-6 7 0 16,-28 1 8-16,1 6 8 0,9 11 7 15,-3 8 2-15,12 6-4 16,12 9-3-16,-3 4-4 15,6 1-6-15,0 0-8 16,0 8-7-16,0 21 7 16,0 8 0-16,0 11 0 15,0 2 0-15,24 5 9 16,9 0-3-16,0-2-3 16,4-6-3-16,11-9 3 15,-6-6-2-15,6-5-1 16,-5-12-4-16,5-6-24 15,18-9-31-15,-14 0-72 16,-13-9-729-16</inkml:trace>
  <inkml:trace contextRef="#ctx0" brushRef="#br0" timeOffset="-210140.111">30992 14337 2259 0,'0'-3'484'0,"0"3"-275"15,0 0 11-15,0 0-86 0,0 0-62 16,0 0-19 0,0 0 1-16,0 0 4 0,0 0-18 15,0 0-15-15,0 0-6 16,-18 9-11-16,-7 25-3 16,-8 10 0-16,-3 9-1 15,-9 8 0-15,5 4-2 16,-5 0-2-16,12-3 0 15,9-9 0-15,3-11-12 16,9-10-12-16,6-7-38 16,6-12-38-16,-9-8-359 0</inkml:trace>
  <inkml:trace contextRef="#ctx0" brushRef="#br0" timeOffset="-209886.457">30509 14507 3168 0,'0'0'161'16,"0"0"-121"-16,6 0-16 15,33 0 19-15,15 8 1 16,10 12-15-16,-1 11-8 15,10-3-2-15,-7 7-3 16,0-2-10-16,-8-4-6 16,-7 0-8-16,-12 0-29 0,-12-5-54 15,-18-10-599-15</inkml:trace>
  <inkml:trace contextRef="#ctx0" brushRef="#br0" timeOffset="-165246.714">28813 15934 3135 0,'0'-1'151'0,"0"-5"-105"16,0 1 16-16,0 3-1 15,-10 2-37-15,4-4-3 16,-6 4 5-16,0-2-14 0,-6 2-6 15,3 0-6 1,-12 0 6-16,3 0-5 0,-3 8-1 16,-1 13 0-16,1 11 1 15,15 6-1-15,6 15 6 16,6 9-1-16,0 5 3 16,0 6-4-16,33-3 0 15,1 3-1-15,5-5-1 16,-9-7-2-16,0-4 0 15,0-15 3-15,-2-3 2 16,-16-9-5-16,0-8 3 16,0-3-3-16,-12-7-6 15,0-6-20-15,0-6-27 16,-6 0-71-16,-24-5-352 0</inkml:trace>
  <inkml:trace contextRef="#ctx0" brushRef="#br0" timeOffset="-165040.824">28426 16476 3291 0,'0'0'165'16,"0"0"-126"-16,0 0-10 15,15 0-2-15,31 0-2 16,11-5-4-16,6-4-1 15,13-3-8-15,-7-2-12 16,4-11-12-16,-22 8-66 16,-12 0-247-16</inkml:trace>
  <inkml:trace contextRef="#ctx0" brushRef="#br0" timeOffset="-164063.871">29045 16265 2630 0,'0'0'573'0,"0"0"-442"16,0 0-47-16,0 0-31 15,0 0-29-15,0 9-19 0,0 15 3 16,21 9 14-16,-3-1 3 16,9 5-2-16,-3 0-9 15,10-3-4-15,-7-8-6 16,-3-8 2-16,3-10-4 15,0-5-2-15,-6-3-7 16,10-3 0-16,-4-27 5 16,-9-10-1-16,-3-4-9 15,3-2-5-15,-18 1 4 16,0 11 6-16,0 8 7 16,0 9 5-16,0 12 15 0,0 5-5 15,0 0-14 1,0 0-1-16,0 22-4 0,6 4 4 15,0 0-4-15,6 0-4 16,3-3 3-16,-3-5 2 16,0-6-3-16,-2-7-1 15,2-5-6-15,-6 0-3 16,6 0 8-16,3-11 8 16,-3-9 6-16,-9-5-6 15,12 3 1-15,-6 0 0 16,-3 8 2-16,-3 6 4 15,-3 1 8-15,9 7-6 16,-9 0-6-16,0 0-3 0,6 0-5 16,0 0-6-1,-3 3 7-15,15 7 4 0,-12-2-1 16,0-2-2-16,-6 0 3 16,3-4 0-16,6-2 1 15,-9 0 4-15,10 0 3 16,-1 0 6-16,6-2 6 15,-3-18-3-15,9-6-9 16,6-1-6-16,-12-3-1 16,0 9-1-16,0 7-1 15,-12 8-3-15,12 6 3 16,7 0-6-16,-4 0-3 16,9 18 5-16,3 5 4 15,-3 1-1-15,0-4-11 16,-12-1-32-16,10-12-69 15,-22-7-566-15</inkml:trace>
  <inkml:trace contextRef="#ctx0" brushRef="#br0" timeOffset="-163751.068">30077 16060 740 0,'-15'0'2571'0,"-3"0"-2481"16,3 0-53-16,0 15 1 15,3 6-16-15,6 8-9 16,-3 6-10-16,9 0 7 15,0-3-6-15,0-1 2 16,9-11-3-16,24-6 1 16,12-6-4-16,0-8-2 15,4 0-21-15,20-20-27 16,-21-15-102-16,-5-3-792 0</inkml:trace>
  <inkml:trace contextRef="#ctx0" brushRef="#br0" timeOffset="-163512.714">30131 15760 3108 0,'0'0'250'0,"0"0"-188"16,0 2-33-16,3 22 8 16,40 11 17-16,2 9-11 15,9 5-16-15,-11 4-6 16,5 0-2-16,-15-7-10 15,-3-1-6-15,-15-8-3 16,-3-11-17-16,-12-8-31 16,0-18-46-16,-21 0-112 15,-15 0-620-15</inkml:trace>
  <inkml:trace contextRef="#ctx0" brushRef="#br0" timeOffset="-163398.488">30159 16023 2845 0,'0'-10'456'0,"0"3"-338"16,9-3-52-16,39-1-3 15,18-1-19-15,7 0-23 16,2 4-21-16,-5 2-5 16,5-2-34-16,-18 2-101 15,-17 0-672-15</inkml:trace>
  <inkml:trace contextRef="#ctx0" brushRef="#br0" timeOffset="-162827.604">31740 15508 3344 0,'-6'0'149'16,"6"0"-89"-16,0 0-2 0,0 0-25 16,-9 0-20-16,3 28-13 15,-6 13 6-15,-9 12 7 16,0 5-1-16,-9 4-5 16,-10 0-7-16,1 0-4 15,-6-8-30-15,-13-3-40 16,13-13-47-16,3-17-318 0</inkml:trace>
  <inkml:trace contextRef="#ctx0" brushRef="#br0" timeOffset="-162654.514">31206 15677 3339 0,'0'0'168'16,"39"30"-130"-16,12 7 25 0,19 7-12 15,20 3-28-15,19-6-12 16,-12-9-11-16,26-18-3 16,-29-8-50-16,-25-6-198 0</inkml:trace>
  <inkml:trace contextRef="#ctx0" brushRef="#br0" timeOffset="-161339.466">18533 15001 2491 0,'-9'6'1003'15,"3"3"-954"-15,-3 12-49 16,3 11 1-16,6 15 8 16,0 14-3-16,0 6-3 15,21 10 0-15,12-2-2 16,0 5 2-16,0-5 2 15,-3 2-1-15,-2-4 0 16,-1-6-2-16,-9 0-1 16,-3-6 4-16,-12-8-5 0,6-2 0 15,-3-13-7 1,-6-10-5-16,0-4-4 0,0-9-26 16,0-15-30-16,0 0-145 15,0 0-316-15</inkml:trace>
  <inkml:trace contextRef="#ctx0" brushRef="#br0" timeOffset="-160924.85">18309 15922 3127 0,'0'0'191'0,"0"0"-137"16,0 5-19-16,0 1-11 15,6 1-10-15,28 8 4 16,2 1-2-16,6 0-4 16,-3 3-2-16,4 1-4 15,11 0-2-15,0-2-3 16,-2-1-1-16,-7 1 4 15,0-6-1-15,-6-4-3 16,-12 1 4-16,-2-6-1 16,-7 0 2-16,-3-3 2 15,-3 0 6-15,-9 0 8 16,15 0 9-16,0-6 6 0,0-17-6 16,9-13-12-16,-5-5-7 15,2-6-4-15,-9-1-5 16,3-3-2-16,-3-8-15 15,-3 12-46-15,0 10-174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0" max="32767" units="cm"/>
          <inkml:channel name="Y" type="integer" min="0" max="32767" units="cm"/>
          <inkml:channel name="F" type="integer" min="0" max="4095" units="deg"/>
          <inkml:channel name="T" type="integer" min="0" max="2.14748E+0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8-02T03:45:44.0820000"/>
    </inkml:context>
    <inkml:brush xml:id="br0">
      <inkml:brushProperty name="width" value="0.05292" units="cm"/>
      <inkml:brushProperty name="height" value="0.05292" units="cm"/>
      <inkml:brushProperty name="color" value="#C00000"/>
    </inkml:brush>
    <inkml:brush xml:id="br1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11763 16459 149 0,'0'-15'510'16,"-6"-3"-510"-16</inkml:trace>
  <inkml:trace contextRef="#ctx0" brushRef="#br1" timeOffset="26126.764">6898 16535 1563 0,'6'-6'822'15,"9"-3"-595"-15,0 0-167 0,15-3-38 16,-3-2 32-16,6 2-25 16,16 1-18-16,-10-1-9 15,0 4 15-15,0-2 15 16,1 2-20-16,-7 2-10 15,-9-1-1-15,-3 1 1 16,-6 5 0-16,3-5-2 16,-3 2 1-16,-5 1-1 15,5 1 0-15,-12 2 0 16,6-4-1-16,-3 4-23 16,-6 0-14-16,0 0-60 15,0 0-30-15,0 0 12 0,0 0-92 16,0 0-56-16,-24 0 95 15,-4 9 66-15,-11 1-101 16,6-3 33-16,-9 6 126 16,6-1 45-16,5-1 0 15,-8 1-5-15,6 0-60 16,-9-1-119-16,5 0-312 16,10-1-44-16</inkml:trace>
  <inkml:trace contextRef="#ctx0" brushRef="#br1" timeOffset="26429.261">6874 16546 632 0,'-9'3'425'0,"2"0"-237"16,7 0-103 0,0-3-80-16,0 0-5 0,0 3 0 15,0-3 0-15,0 0 0 16,0 0 278-16,0 0-115 16,7 0-9-16,14 0 5 15,12 0-64-15,6-6-26 16,-6 0 2-16,10-2-13 15,-4-1-32-15,-6 0-23 16,3 4 0-16,-3-1 2 16,-11 0-5-16,-1 2 3 15,-6 2-3-15,-6-2 0 16,6 4 3-16,-6 0 0 16,6 0-3-16,-3 0-3 15,3 0-34-15,-9 0-16 0,0 0-88 16,-6 0-256-16,0 0-585 15,0 0 167-15</inkml:trace>
  <inkml:trace contextRef="#ctx0" brushRef="#br1" timeOffset="26524.728">6976 16584 249 0,'-18'9'0'15,"9"-3"-17"-15</inkml:trace>
  <inkml:trace contextRef="#ctx0" brushRef="#br1" timeOffset="37675.989">8778 16571 1185 0,'0'0'929'0,"0"0"-592"16,0 0-141-16,0 0-47 16,0-5-14-16,6 3-49 15,-6-1-29-15,6 0 11 16,0 0 21-16,9 0-20 15,-9-5-28-15,15 2-31 16,-6-3 0-16,7 0-10 0,5-2 1 16,0 1-1-16,-3 2-13 15,9-1 3-15,-6 3-26 16,-8 1-10-16,8-2-6 16,-15 5-13-16,-6 2-10 15,0 0-10-15,-6 0 10 16,0 0 24-16,-6 0 18 15,-39 5-110-15,-19 13 30 16,-8 2-12-16,-7 1 32 16,7-1 18-16,8-5 75 15,13-4 20-15,12-1 49 16,18-8-25-16,15-2-27 0,6 0-2 16,0 0-15-16,18 0-6 15,21 0 6-15,12-13 43 16,10-6-21-16,-4 2 1 15,3-3-8-15,-8 2-9 16,-1 3 9-16,-6 0 25 16,-8 4 65-16,-1 2-19 15,-15 6-57-15,-18 1-18 16,-3 2 1-16,0 0-1 16,0 0-11-16,-3 0-19 15,-27 2 19-15,-6 13-11 16,-19 2-3-16,13 0 14 15,-6-1 0-15,17 1 2 16,-2-5-2-16,12-4 0 16,15-2 2-16,0-3 0 0,6-3 0 15,0 0 21-15,0 0-6 16,0 0-4-16,21 0 1 16,18 0 12-16,7 0 23 15,-1-9-27-15,0 1-22 16,-6 2 12-16,-5 3-12 15,-16 0 0-15,-12 3 0 16,-6 0-21-16,0 0-2 16,0 0-24-16,-24 6 13 15,-31 14 24-15,-8 0 9 16,-9 5-16-16,-1-3 15 16,4-2 0-16,8-2 2 15,13-3-4-15,27-5 4 0,6-4 2 16,15-6-2-16,0 0 4 15,0 0-4-15,15 0 17 16,30 0 4-16,13-10 21 16,2-2-20-16,3-4-13 15,10 0 6-15,-19 1-12 16,6 4-2-16,-11 0 2 16,-19 2-3-16,-9 3 0 15,-15 6 1-15,-6 0-1 16,0 0 0-16,0 0 0 15,0 0-39-15,-27 6 11 16,-9 9 27-16,-19 1-1 0,-2 2 2 16,-3 1-1-16,2-5-12 15,13 0 13-15,6-2-2 16,9-4 2-16,21-2 0 16,2-2 0-16,7-4-2 15,0 0 2-15,0 0 0 16,7 0 0-16,26 0 17 15,12-6 31-15,3-6-9 16,13 0-30-16,-1-2 9 16,-3 1-16-16,-8 1 8 15,-19 6-10-15,-12 4-12 16,-9 2 0-16,-9 0-13 16,0 0-2-16,0 0-23 0,-27 0 30 15,-24 14 10 1,-4 5 9-16,-8 0-9 0,-1 2 8 15,4-3 1-15,3-1-11 16,17-1 10-16,7-5 1 16,15-6-1-16,12-1 2 15,6-4 0-15,0 0 2 16,0 0-2-16,39 0 16 16,7-9-6-16,11-7 10 15,-3 0-17-15,16-1-2 16,-13-2 1-16,-6 4 0 15,4 2-1-15,-19 3 14 16,0 1 14-16,-18 8-11 16,-15 1-18-16,-3 0-18 15,0 0-16-15,0 0-16 0,-30 14 0 16,-30 5 49 0,-4 6-45-16,-5-3-10 0,-10 3 25 15,7-5 29-15,15-5-11 16,8-2 13-16,13-4 18 15,21-5 15-15,6-4-18 16,9 0 10-16,0 0 26 16,18 0-19-16,24-9-15 15,13-6-1-15,8-6-5 16,0 0-8-16,13-1 6 16,-13 2-9-16,-2 2-2 15,-22 6 2-15,-9 4 0 16,-15 4-2-16,-15 4-22 0,0 0 6 15,0 0-54-15,-27 6 24 16,-21 12 32-16,-10 2-8 16,-5 0 2-16,-9 0 20 15,8-1-2-15,4-2 1 16,9-2 3-16,11-9 0 16,22-1 0-16,12-1 3 15,6-4 23-15,0 0 5 16,6 0 7-16,45-15-21 15,16-5-6-15,-1-5 2 16,16-1-13-16,-13-2-9 16,13 2-2-16,-19 1 9 0,3 2 2 15,-14 2 24-15,-10 7 26 16,-15 5-13-16,-6 3-14 16,-15 6-23-16,-6 0-10 15,0 0-11-15,0 0-65 16,-27 4-6-16,-21 7 39 15,-6 3-10-15,-10-2-14 16,10 0 27-16,6-4 41 16,11-3 9-16,19-5 3 15,9 0 38-15,9 0 2 16,0 0-25-16,9-13-18 16,37-5-51-16,-1-2 49 15,0 3-19-15,0-1-22 16,-5 3 43-16,-13 4 3 15,-12 5 29-15,-3 3 48 0,-12 3-30 16,0 0-21-16,0 0-29 16,0 3-7-16,-33 14 5 15,-19 6 0-15,-8 2 2 16,-3 1 0-16,-4-4-3 16,10-1 3-16,9-5 0 15,17-6 25-15,7 0 17 16,21-8-5-16,3-2 12 15,0 0-13-15,36-2-8 16,34-18-12-16,5-6-16 16,4-1 0-16,5-3 0 15,-5 2-19-15,-7-3-2 16,-8 6 19-16,-4 3 2 0,-21 8 34 16,-15 2-6-16,-12 9-19 15,-12 3-9-15,0 0 0 16,0 0-14-16,-18 15-49 15,-33 11 46-15,-15 4 4 16,-7-1 11-16,-2 0 2 16,-4-3 0-16,13-6 2 15,9-2 21-15,11-5 16 16,19-5 10-16,18-4-22 16,9-4-1-16,0 0 2 15,0 0-2-15,42 0-12 16,19-16 5-16,2-5-6 0,3 1-7 15,1 0-6-15,-7 3-10 16,-5 5 10-16,-22 0 0 16,-9 9 0-16,-18 0 0 15,3 3-2-15,-9 0-35 16,0 0-2-16,-9 3-16 16,-36 14 40-16,-7 4 15 15,-11-1 0-15,-3 4 0 16,2-4 0-16,10-7 0 15,9-5 0-15,17-3 2 16,22-5 11-16,6 0 16 16,0 0 48-16,0-7-77 15,28-12-23-15,17-7-5 0,6 2 26 16,-3-1 1 0,4-2-11-16,-7 1 12 0,-12 6 0 15,-3 2 0-15,-9 6 2 16,-11 3-2-16,-10 9 2 15,0 0-2-15,0 0-39 16,0 3-72-16,-31 15 30 16,-14 5 4-16,-6 1 16 15,-7-4 8-15,4 0 10 16,15-1 40-16,9-9 0 16,9-4 0-16,21-2-3 15,0-4-23-15,0 0 0 16,45-4 26-16,15-16-20 15,4-3-78-15,2-4 16 16,-3 1 7-16,1 0-87 0,-7 5-333 16,-9 1 323-16,-8 6 175 15,-13 4 335-15,-9 8-106 16,-18 2-103-16,0 0-84 16,0 0-42-16,0 2-22 15,-30 16 18-15,-40 11-33 16,16-5-152-16,0-4-843 0</inkml:trace>
  <inkml:trace contextRef="#ctx0" brushRef="#br1" timeOffset="38098.274">9207 16578 397 0,'0'0'644'15,"0"0"-425"-15,0 0-174 16,27-6-30-16,9-8-15 0,6-4-165 16,4-2 36-16,-1-1 66 15,-12 4 63-15,0 2 172 16,-18 4 119-16,0 2-12 15,-15 6 13-15,0 3-79 16,0 0-67-16,0 0-59 16,0 0-87-16,0 0-96 15,0 18 96-15,-24-1 0 16,-9 7 26-16,-6-1-23 16,-6 0-3-16,-1-1 0 15,1-5-3-15,0 0 3 16,8-6 3-16,4-2-3 15,24-5 3-15,3-4 23 0,6 0 58 16,0 0-8-16,33-10-76 16,19-12-15-16,11-4-75 15,-3-1 52-15,4 0 6 16,-4 3 32-16,-9 4 0 16,-5 9 0-16,-10 2-2 15,-9 3-1-15,-6 6-41 16,-6 0 27-16,3 0-15 15,-8 0 3-15,-1 9-27 16,-9 2-29-16,6 4-47 16,-6 6-21-16,0-7-310 15,0-2-629-15</inkml:trace>
  <inkml:trace contextRef="#ctx0" brushRef="#br1" timeOffset="41315.438">7043 16650 122 0,'0'0'473'0,"0"0"-178"16,0 0-35-16,0 0-22 16,0 0-22-16,0 0 5 15,0 0-53-15,0-5-25 16,0 3-13-16,0-2-3 16,0 4-19-16,0 0-49 0,0 0 72 15,0 0-39-15,0 0-9 16,0 0-15-16,0 0-17 15,0 0-18-15,0 0-1 16,0 0 2-16,0 0 10 16,0 0 10-16,6 0-14 15,12 0-10-15,15-2-12 16,0-4-2-16,0 4-5 16,-2-4-4-16,2 2-6 15,-6 1 0-15,-3 0 0 16,-3 3-1-16,-3-2-7 15,-3 2-5-15,3 0-3 16,-5 0 3-16,-4 0-9 16,0 0-19-16,-9 0-18 15,0 0-25-15,0 0-45 0,0 0-9 16,0 0-3-16,-18 0 76 16,-25 12 41-16,1-1-58 15,-6 0-15-15,-1 1 62 16,-8 1 2-16,-3-1-20 15,-19 8-128-15,10-4-312 16,8 0-508-16</inkml:trace>
  <inkml:trace contextRef="#ctx0" brushRef="#br1" timeOffset="41584.522">6711 16769 794 0,'6'-2'810'0,"0"-3"-553"16,6 4-151-16,6-4 52 0,9 0 58 16,0-1-66-16,6 1-16 15,1-1-11-15,-4-4-35 16,0 2-13-16,12 2-41 16,-9-2-19-16,7 2-13 15,-7-1-2-15,-3 2 0 16,0-1-33-16,3 0-1 15,4 0-16-15,-7 3-9 16,3-4-38-16,-6 2-96 16,-9 4-122-16,-3 1-1078 0</inkml:trace>
  <inkml:trace contextRef="#ctx0" brushRef="#br1" timeOffset="41875.208">6753 16769 2353 0,'0'0'343'0,"0"0"-236"16,0 0 19-16,33 0-19 15,-3-2-50-15,12-10-35 0,4 2-15 16,8-1 1-16,-9 1-8 16,1 2-9-16,-1 0-45 15,3 2-60-15,-6 0-102 16,-14-1-235-16</inkml:trace>
  <inkml:trace contextRef="#ctx0" brushRef="#br1" timeOffset="42192.026">6677 16723 2361 0,'0'0'437'0,"15"-7"-295"16,28-5-55-16,2 0 1 16,15-4-47-16,-2 3-26 15,2 0-9-15,-9 0-6 16,-8 1-21-16,-1 3-29 15,3 1-58-15,-12-1-121 16,-15 3-155-16</inkml:trace>
  <inkml:trace contextRef="#ctx0" brushRef="#br1" timeOffset="42457.948">6753 16651 2200 0,'27'0'281'0,"6"-6"-148"16,12-2 51-16,-5-4-20 0,5 3-108 15,0 1-35-15,1 3-21 16,2-1-4-16,-18-1-49 15,0 1-76-15,0 4-63 16,-12 2-145-16,-11 0-797 0</inkml:trace>
  <inkml:trace contextRef="#ctx0" brushRef="#br1" timeOffset="42706.24">6656 16718 729 0,'6'0'1319'0,"24"0"-1003"16,13-8-173-16,8-4 8 15,6 2-55-15,4-2-62 16,-1-1-22-16,-3 6-12 15,-5-4-19-15,-10 9-15 16,9-4-70-16,-20 3-99 16,-10 0-156-16</inkml:trace>
  <inkml:trace contextRef="#ctx0" brushRef="#br1" timeOffset="42976.475">6726 16769 1982 0,'0'0'400'0,"0"0"-268"16,0 0 21-16,9 0 41 15,24 0-53-15,0 0-69 16,0 0-30-16,7-2-20 15,5-4-15-15,-6 0-7 0,6 0-34 16,-5 0-32 0,-1 3-56-16,-6-1-51 0,-6 4-198 15,-3-2-1726-15</inkml:trace>
  <inkml:trace contextRef="#ctx0" brushRef="#br1" timeOffset="43202.332">6816 16835 1502 0,'0'0'764'16,"0"0"-576"-16,0 0-97 0,9 0 22 16,24 0 17-1,1 0-2-15,8 0-38 0,12-11-30 16,1 0-34-16,2-1-26 15,-6 0-19-15,1 0-70 16,-22 7-110-16,0 0-213 16</inkml:trace>
  <inkml:trace contextRef="#ctx0" brushRef="#br1" timeOffset="43665.863">7142 16645 1492 0,'0'0'1463'15,"0"0"-1319"-15,0-2-66 16,0-2-4-16,9-1-10 16,15 0-39-16,13-1-16 15,2-4 4-15,-9 2-6 16,9 2-7-16,-6 0 1 16,-5 1-2-16,-10-1-15 15,0 2-32-15,-3 4-92 16,-6-2-130-16,-9 2-252 0</inkml:trace>
  <inkml:trace contextRef="#ctx0" brushRef="#br1" timeOffset="43859.6">7139 16663 1934 0,'3'0'560'16,"30"0"-433"-16,4-7-94 16,8-6-31-16,18 4-2 15,-17 0-106-15,-7 3-530 0</inkml:trace>
  <inkml:trace contextRef="#ctx0" brushRef="#br1" timeOffset="44919.134">8986 16605 1516 0,'0'0'779'15,"0"0"-550"-15,0 0-35 16,0 0-1-16,0 0-33 15,0-2-60-15,6-2-32 16,6-2-10-16,10 1-14 16,5-1-24-16,3 0-6 15,3-4-8-15,3 2-6 0,13 2 0 16,-7-2-1 0,6 2-7-16,0 3-12 0,-11 3-21 15,2 0-55-15,-12 0-99 16,-6 0-180-16,-15 0-1812 0</inkml:trace>
  <inkml:trace contextRef="#ctx0" brushRef="#br1" timeOffset="45174.982">8772 16611 1379 0,'18'-6'1064'0,"12"-2"-862"0,13-1-142 16,5-7 18-16,12 5-3 16,1-1-75-16,-1 3-2 15,-9 4-26-15,-9-1-40 16,7 3-47-16,-16 0-235 15,-15 3-1189-15</inkml:trace>
  <inkml:trace contextRef="#ctx0" brushRef="#br1" timeOffset="46143.436">8998 16616 2414 0,'0'0'378'0,"0"0"-243"15,15 0-51-15,19-3-19 16,-4-5-31-16,9-4-23 16,-3 7-1-16,-6-1-9 15,-5 0-2-15,2 6-5 16,-18 0-26-16,9 0-12 15,-18 0-23-15,0 0-12 0,0 0-26 16,0 0 52 0,-18 12 30-16,-18 3 23 15,-10 1 0-15,-5 2 0 0,-6 1 2 16,2-5-2-16,1 4 0 16,12-8 0-16,9 2 3 15,8-4 32-15,7-2 10 16,12-2-9-16,6-4-2 15,0 0 10-15,0 0 12 16,18 0-17-16,25-5-10 16,11-14-10-16,3 4-18 15,10-2-1-15,-10 2 0 16,9 1-10-16,-14 2-20 0,-10 4 0 16,-15 4-7-1,-6 1-21-15,-21 3-42 0,0 0 29 16,0 0 33-16,-12 0-28 15,-30 3 31-15,-6 12 5 16,-13 1-8-16,-5-3-8 16,-3 2 44-16,-4-1-1 15,1 2-11-15,8-6 14 16,7 2 3-16,12-2 28 16,17-5 45-16,22-5-2 15,6 0 51-15,0 0-11 16,0 0-26-16,19 0-47 15,35-15-27-15,-3-1-3 16,7-2-2-16,8 0 1 16,-3 3-8-16,-2 3 10 0,-10 0-5 15,-6 4-5 1,-18 2 7-16,-8 4-9 0,-13 2-18 16,-6 0-17-16,0 0-8 15,0 0-43-15,-40 11 47 16,-5 5-12-16,-12 0 13 15,-10 6 25-15,4-6-2 16,3 3 13-16,8-2-10 16,13-6 12-16,15-1-2 15,6-4 2-15,15-4 0 16,3-2-2-16,0 0-9 16,0 0 11-16,3 0 23 15,33 0 24-15,9 0 49 16,7-2-56-16,8-9-6 15,3 0-26-15,4 2-8 0,-4-3-24 16,0 4 14 0,-8 2-19-16,-10 4-42 15,-27 2 14-15,-3 0-9 0,-15 0-93 16,0 0-6-16,-18 0 0 16,-60 10 4-16,8 6-392 15,10-5-380-15</inkml:trace>
  <inkml:trace contextRef="#ctx0" brushRef="#br1" timeOffset="46383.321">8700 16851 1530 0,'0'0'647'0,"0"0"-407"0,0 0-36 15,21 0 5-15,12-3-84 16,9-5-66-16,12-2-23 15,-2-2-1-15,-1 3-22 16,-6 7-12-16,-8-9-1 16,11 2-26-16,-15 3-9 15,3-3-69-15,-6-1-49 16,-5 3-33-16,2-5-137 16,-6-1-144-16,-15 6-793 0</inkml:trace>
  <inkml:trace contextRef="#ctx0" brushRef="#br1" timeOffset="46624.664">9137 16663 1473 0,'24'-12'542'0,"0"0"-424"16,13 2-77-16,-4-6-38 16,3 2 4-16,-9-1-7 15,0 3-70-15,-11-2 4 16,-1 2-48-16,-6 4-560 0</inkml:trace>
  <inkml:trace contextRef="#ctx0" brushRef="#br1" timeOffset="49229.382">8962 16437 2305 0,'0'0'519'15,"6"0"-369"-15,-3 0-53 16,6 0-12-16,-3 0-21 16,6 0-26-16,-6 0-29 0,9 0 3 15,1-5-2-15,8 3 2 16,-6-2-11-16,9-2 0 15,0 4-1-15,-6-1 0 16,9-3-19-16,1 2-16 16,-1 3-28-16,3-3-92 15,-6 4-114-15,-12 0-198 0</inkml:trace>
  <inkml:trace contextRef="#ctx0" brushRef="#br1" timeOffset="49883.969">8736 16491 1926 0,'0'0'708'16,"0"0"-473"-16,0 0-93 15,0 0-25-15,0 0-14 16,18 0-50-16,0 0-29 15,6-3-5-15,0-3-12 16,6 0 0-16,1 1-2 16,-1-2-5-16,3 2 0 15,9-1-8-15,-2 0-12 16,-4 3-31-16,12 1-59 16,-21 2-152-16,-3 0-167 0</inkml:trace>
  <inkml:trace contextRef="#ctx0" brushRef="#br1" timeOffset="50663.401">8754 16499 1026 0,'0'0'1356'0,"0"0"-1011"15,0-2-214-15,6-4-5 16,24 0-4-16,6-3-60 16,7 0-38-16,-1 1-6 15,0-1-3-15,-3 3-7 16,-5-1-8-16,2 2 0 16,6 3 0-16,-3-4-34 15,0 2-29-15,7-1-91 0,-7 1-130 16,-6-2-722-16</inkml:trace>
  <inkml:trace contextRef="#ctx0" brushRef="#br1" timeOffset="51527.668">8612 16503 900 0,'-3'0'994'15,"-3"0"-744"-15,0 2-177 16,0-2-44-16,-9 4-26 16,3-2 24-16,0-2-24 15,6 0 13-15,-3 0 126 16,9 0 21-16,0 0-54 16,0 0-9-16,0 0-51 15,0 0-4-15,15 0-25 16,3 0-6-16,9 0-14 0,-3-6 13 15,9 4-13-15,0-2-23 16,7 2-11-16,-7-2-29 16,3 2-5-16,6-1 22 15,-5 0-9-15,-1 0-6 16,6-3 8-16,-9 3-75 16,0-3-51-16,-5 3-163 15,-22 1-972-15</inkml:trace>
  <inkml:trace contextRef="#ctx0" brushRef="#br1" timeOffset="52824.318">8401 16544 1062 0,'0'0'542'15,"21"-12"-349"-15,18 0-8 16,6 1 109-16,1-5-127 16,5 2-65-16,0-1-2 15,10 1-18-15,2 1-38 16,3 0 9-16,-8 0-2 16,8 2-12-16,-15 2-17 15,-11 1-21-15,-16 4 2 16,-12 4-3-16,-3 0-14 15,-9 0 12-15,0 0-16 16,0 0 17-16,0 0-25 0,-27 0-12 16,-18 0 18-16,-16 0-15 15,-2 10-44-15,-7 1 55 16,-8 0 24-16,-1 2 0 16,7 0 2-16,15 0 11 15,11-1 16-15,19-3-8 16,12-4-19-16,15 4-2 15,0-6-17-15,0 2-47 16,0-1 5-16,0-2-34 16,0 2 50-16,0-4 40 15,0 0 0-15,0 0 3 16,15 0 33-16,0 0 80 0,9 0-36 16,4 0-29-1,-4 0-25-15,-3 0-23 0,-9 0-10 16,-6 0-26-16,-6 0-24 15,0 0 7-15,0 0-18 16,0 0 25-16,0 0 46 16,0 6 15-16,0-6 3 15,0 2-13-15,0-2 41 16,0 0 38-16,0 0 18 16,0 0-4-16,0 0-26 15,0-6-9-15,12-6-32 16,-3-2-16-16,-3-1-4 15,0 1-9-15,6 0 7 0,3-4-7 16,-3 4 0 0,1-5-2-16,8 3-8 0,-3-2 8 15,9 5 0-15,-3 1 0 16,-3 4-40-16,-6 6 32 16,3-2-13-16,-12 4-19 15,0 0-9-15,-6 0-8 16,0 0-34-16,0 0 27 15,0 0-16-15,0 13 27 16,-6-2 53-16,-18 6 2 16,9-1-2-16,-6 0 0 15,0 3 0-15,12-3 15 16,-12 1-12-16,9-1-3 16,6-2-3-16,-9-5 1 15,15 0-21-15,0-6 21 0,0-3-16 16,0 0 3-16,0 0 15 15,0 0 40-15,0 0 60 16,3-12 41-16,15-2-62 16,-6-4-46-16,0 0 6 15,6 1-3-15,-3 2-13 16,-3 4-4-16,-6 1-9 16,3 6-7-16,-9-1-3 15,0 5-5-15,0 0-24 16,0 0-36-16,0 0-42 0,0 0 33 15,0 9 24 1,0 3 15-16,0 3-5 0,0 3 25 16,0-4 13-16,-15 4 2 15,9-6-20-15,0-1-1 16,0-5 21-16,6-6 3 16,0 0 27-16,0 0 83 15,0 0 71-15,0-6-45 16,6-11-72-16,21-3-49 15,-12-1 1-15,15 0-19 16,-11 4 14-16,-7 3-12 16,3 4-2-16,-3 2 1 15,-9 5 6-15,-3 3-7 16,12 0-41-16,-12 0-34 16,0 0-47-16,0 5 18 15,0 11 32-15,0 0-37 16,0 3 15-16,0 1-19 0,0-2 35 15,-15-1-55-15,-3-3-97 16,-3-2-443-16</inkml:trace>
  <inkml:trace contextRef="#ctx0" brushRef="#br1" timeOffset="55739.419">10320 16221 584 0,'0'0'316'0,"0"0"-237"16,3 0-74-16,15 0 37 0,-9 0-42 16,13 0 5-16,-1 0 0 15,12 4-5-15,-9 1 0 16,0-2-307-16</inkml:trace>
  <inkml:trace contextRef="#ctx0" brushRef="#br1" timeOffset="58591.885">10471 16517 1393 0,'24'0'464'0,"4"0"-366"16,-1 0-52-16,9 0 196 15,12 0 9-15,-3 0-228 16,7 0-23-16,-1-2 0 15,9-10 23-15,-11 0-23 0,5 0-51 16,-3 0-146-16,-17 1-205 16,-7 2-263-16,-15-1-400 0</inkml:trace>
  <inkml:trace contextRef="#ctx0" brushRef="#br1" timeOffset="58960.068">10366 16517 1315 0,'0'0'482'16,"0"0"-369"-16,18 6-52 15,12 0-39-15,6 0 637 16,-3-3-410-16,0-3-186 16,7 0-9-16,5 0-2 15,0 0-27-15,7 0-25 16,-1-6-3-16,0 3-50 15,-3 0-42-15,-5 0-76 16,-1 0 43-16,3-6-83 16,-15 3-208-16,-2 0-786 0</inkml:trace>
  <inkml:trace contextRef="#ctx0" brushRef="#br1" timeOffset="59251.438">10393 16578 1445 0,'0'0'465'0,"0"0"-330"0,21 4-99 15,27-2-32-15,0 2 516 16,1-4-167-16,-1 0-277 15,-6 0-45-15,7 0 1 16,-7-4-21-16,0-4-10 16,3 3-1-16,1 0-78 15,-1 0-14-15,9-4-129 16,4 1-46-16,-16 2-335 16,-6 0-778-16</inkml:trace>
  <inkml:trace contextRef="#ctx0" brushRef="#br1" timeOffset="59556.782">10372 16625 1125 0,'0'0'607'0,"0"0"-445"16,6 0-101-16,30 0-15 16,12 0-43-16,0 0 203 15,1 0 278-15,11 0-363 16,-9 0-74-16,10-2 4 16,-10-8 0-16,-3 5-28 0,1 0-23 15,-10-1-9 1,-3-1-105-16,0 5-37 0,-12-2-105 15,-2 2-527-15</inkml:trace>
  <inkml:trace contextRef="#ctx0" brushRef="#br1" timeOffset="59838.56">10399 16682 1057 0,'0'0'600'0,"0"0"-375"16,27 0-128-16,21 0-64 16,7 0-33-16,-4 2 464 15,3-2-131-15,-6 0-257 16,7 0-37-16,-10 0 15 15,3 0-54-15,1 0-25 16,-10-6-140-16,6 4-56 16,-18-2-133-16,-3 4-1071 0</inkml:trace>
  <inkml:trace contextRef="#ctx0" brushRef="#br1" timeOffset="60174.166">10523 16714 1431 0,'0'2'479'15,"0"0"-330"-15,0 4-105 16,0 4-36-16,9-4 410 16,15-3-16-16,6-3-295 0,3 0-49 15,12 0 19 1,16 0-26-16,-4 0-32 0,3-9-19 16,-2-1-24-16,-4 2-16 15,0 2-27-15,10-6-95 16,-4 6-147-16,-12-2-185 0</inkml:trace>
  <inkml:trace contextRef="#ctx0" brushRef="#br1" timeOffset="60709.354">10679 16714 1305 0,'0'0'480'0,"19"0"-359"15,8 0-85-15,-3 0-32 16,9 0 526-16,0 0-139 16,0 0-273-16,10 0-21 15,5 0-11-15,3 0-50 16,-2-4-30-16,8-2 0 0,-6 0-6 15,-8 0-28-15,5 2-62 16,-6-2-141-16,-9 0-84 16,-6 0-624-16</inkml:trace>
  <inkml:trace contextRef="#ctx0" brushRef="#br1" timeOffset="61206.134">10924 16532 1530 0,'9'0'471'0,"3"0"-350"16,-3 0-85-16,15 8 414 16,-6-2-230-16,0-3-166 15,7-3-5-15,5 0 13 16,0 0-16-16,-3 0-21 15,6 0-25-15,-2 0-8 16,11 0-122-16,-9 0-162 16,-9-3-566-16</inkml:trace>
  <inkml:trace contextRef="#ctx0" brushRef="#br1" timeOffset="61578.328">10873 16558 1898 0,'0'3'213'15,"0"2"-160"-15,0 1 142 16,0-2 390-16,18-4-412 16,24 0-122-16,-3 0-33 15,-3 0-7-15,7 0-11 16,-7 0 0-16,-3 0-48 15,6-4-59-15,-8 3-147 16,2-4-126-16,-12 5-597 0</inkml:trace>
  <inkml:trace contextRef="#ctx0" brushRef="#br1" timeOffset="62045.59">10981 16613 937 0,'-9'3'636'0,"-9"4"-420"15,15-1-123-15,3-4-41 16,0 1-44-16,0-3 175 16,3 0-111-16,45 0 69 15,13 0-28-15,2 0-47 16,1-11-8-16,-4 1-55 16,0 2 27-16,-14 2-17 15,-13 4-13-15,-18-2 2 16,-6 4-4-16,-9 0-31 15,0 0-81-15,0 0 7 16,-9 0 64-16,-24 10 5 0,-4 0 8 16,-8 2 30-1,0 0 0-15,0-4 39 0,8 3 27 16,16-4 27-16,12-4 3 16,9-3-38-16,0 0-25 15,0 0-33-15,9 0 2 16,37 0 5-16,-1-10 32 15,3-7-37-15,6 3-2 16,1-3-17-16,-16 2 1 16,-6 0 3-16,0 1 9 15,-5 2-12-15,-7 4-4 16,-6-1 0-16,-3 6 18 16,-12-3-3-16,0 3-28 0,0 0-197 15,0-2-139 1,0-1 14-16,-6 0-96 0,-21 2 35 0</inkml:trace>
  <inkml:trace contextRef="#ctx0" brushRef="#br1" timeOffset="62213.468">11232 16509 315 0,'-42'6'653'16,"5"2"-301"-16,4-2-166 16,12 0-75-16,18-3 231 15,3-3-55-15,0 0-209 16,0 0-78-16,12-3-65 15,27-12 13-15,4 0-59 16,5 1-205-16,-6-1-204 16,0 3-486-16</inkml:trace>
  <inkml:trace contextRef="#ctx0" brushRef="#br1" timeOffset="62959.887">10939 16482 900 0,'-27'6'479'16,"3"-1"-258"-16,9 1-111 16,15-2-110-16,0-4 0 15,0 0-58-15,18 0 58 16,30 0 53-16,-6 0-26 16,7-12-27-16,-10-3 0 15,0 1 0-15,-6 2-53 0,-12-1 48 16,4 8 5-16,-25 3 0 15,0 2-172-15,0 0-252 16,-40 0 356-16,-20 0-89 16,-3 12-69-16,-10-1 150 15,1 0 76-15,2 1 449 16,1 0-119-16,11-3-182 16,16 3 57-16,9-4-99 15,12-2 197-15,21-3-80 16,0-3-165-16,0 0-55 15,21 0-3-15,18 0 87 16,13 0-18-16,-1-11-41 16,9 1-26-16,-14-2 14 0,-1 1-16 15,-12 5-3 1,-15 1 1-16,-15 1-14 0,-3 4-40 16,0 0-84-16,0 0-14 15,-42 0-90-15,-15 0-71 16,-10 9 50-16,4 3 265 15,-4-1 15-15,10-1 363 16,-3 1-135-16,20-2-85 16,1 0-46-16,18-3-42 15,12-1-15-15,9-5 12 16,0 0-29-16,0 0-7 16,0 0-16-16,18 0 63 15,27 0 98-15,1-5-48 16,14-4-69-16,-3-3-37 15,4 4-11-15,-7-4-9 0,0 2-1 16,-2 5-1-16,-19 2-19 16,-6 3-15-16,-15 0-67 15,-9 0-42-15,-3 0-45 16,0 0 88-16,0 0 22 16,0 6 43-16,0 0 32 15,0 0 3-15,18 2-17 16,0-4-77-16,16 1-29 15,-1-5-118-15,6 3-246 16,24-3 66-16,-17 0-145 16,-1 0 174-16</inkml:trace>
  <inkml:trace contextRef="#ctx0" brushRef="#br1" timeOffset="63314.259">11310 16529 595 0,'-57'15'373'0,"3"-1"19"16,2 4-175-16,-8-1-89 16,12 1-57-16,5-4-26 15,10 4-5-15,9-4-7 16,-3-5 129-16,15 1-64 16,3-2-78-16,6-4-20 15,3 0 3-15,0 0 1 16,0-2 25-16,0 2-9 15,0-2-20-15,0-2-4 0,0 4 4 16,12-4 20-16,21 0 10 16,6 0 50-16,-3 0-34 15,19 0-46-15,-10-10-20 16,0 0-67-16,1-2-41 16,-7 2 42-16,-6 0 20 15,0-1 44-15,-9 5 22 16,-2 4-3-16,-10-1-81 15,-12 3-306-15,0 0-85 16,0 0-566-16</inkml:trace>
  <inkml:trace contextRef="#ctx0" brushRef="#br1" timeOffset="64343.553">11087 16688 874 0,'-48'8'461'0,"5"4"-205"16,-2-2 300-16,12-4-275 0,21 0-185 15,12-6-53-15,0 0 4 16,0 0-47-16,6 0 0 15,27 0 18-15,3 0 30 16,7 0 20-16,-4-2-22 16,-3-8-23-16,6 0-21 15,-3 0 15-15,4 1-17 16,-13-2-14-16,12 3-16 16,-15 1-25-16,-9 1-4 15,4 0-16-15,-22 6-29 0,0 0-68 16,0 0-410-1,-12 0 17-15,-34 0 238 0,-14 0-426 16,3 12 753 0,-10-3 330-16,16 1 328 15,6 0-138-15,11 0-186 0,16-2-187 16,9-2-62-16,9 1-16 16,0-2-69-16,0-5-3 15,33 0 3-15,10 0 36 16,5 0-7-16,-3 0 7 15,3-5-1-15,-5-10 0 16,-1 3-35-16,-12 0 0 16,-12 0 0-16,3 3-29 15,-5 2 23-15,-16 1-14 16,0 1-70-16,0 3-131 0,-10 2 98 16,-26 0 123-1,-15 0-8-15,9 0 8 0,-10 2 101 16,13 9 71-16,0-4-54 15,15 0-35-15,3-5-5 16,15 2 11-16,6-4-16 16,0 0-49-16,0 0-24 15,0 0-18-15,6 0 18 16,27-6 18-16,-3-7 19 16,3-1-37-16,6-4 20 15,-5 1-20-15,-1-3 2 16,-6-2-2-16,3 2-2 15,-12-3-31-15,3-1 29 0,-5 1 1 16,-10 3 3 0,-6 0-4-16,0 2 8 0,0 5 10 15,0 2-14-15,-16 6-18 16,-11 1 9-16,9 4-4 16,-6 0 26-16,-3 0-13 15,3 0 2-15,3 0-2 16,9 9 0-16,-4-3 20 15,7-2 9-15,9 1-5 16,0-5-24-16,0 0-4 16,0 0-25-16,0 0-8 15,9 0 37-15,19 0 0 16,-4 0 22-16,6-9-20 16,6 0-2-16,-12 1-18 15,-3 2 16-15,-5 2-7 0,-10 4 7 16,-6 0 2-16,0 0-56 15,0 0 18-15,-28 6 7 16,-20 6 29-16,-9 2 2 16,-4 5 0-16,-2-6 2 15,0 6 52-15,5-8-9 16,4 1 14-16,18-3 42 16,3-4-27-16,8-1-41 15,16-4-23-15,-3 0 6 16,-3 0-16-16,3 0 0 15,-6 0-33-15,-9 0-78 16,-12 0-30-16,-10 0-183 0,-41 0-86 16,5-4-147-1,10 4-478-15</inkml:trace>
  <inkml:trace contextRef="#ctx0" brushRef="#br1" timeOffset="69254.333">12460 16520 921 0,'0'0'837'15,"0"0"-605"-15,0 6-133 0,18 0-77 16,9 0 381-16,1-4-30 15,5 2-280-15,12-4-77 16,0 0 9-16,7 0-16 16,8 0-9-16,-9-6-17 15,7-3-15-15,2 3-43 16,-9-2-71-16,-5-2-143 16,-19 2-499-16</inkml:trace>
  <inkml:trace contextRef="#ctx0" brushRef="#br1" timeOffset="69540.241">12542 16544 1473 0,'0'2'437'16,"0"-2"-321"-16,24 6-64 15,12-3-19-15,6 0 14 16,7-3 489-16,5 0-379 16,6 0-102-16,-2 0 6 15,-1-9 10-15,3-2-35 16,-8 2-21-16,-7 0-15 16,-15 4-33-16,-3 1-94 0,-6 2-122 15,-15 2-119-15,-6-4-1269 16</inkml:trace>
  <inkml:trace contextRef="#ctx0" brushRef="#br1" timeOffset="69770.616">12566 16576 713 0,'0'0'970'0,"0"0"-694"16,3 0-198-16,30 0-45 16,15 0-25-16,4 0 157 15,-4 0 124-15,9 0-221 0,-11-4-54 16,2-4-11-16,0-1-3 16,-6-2-118-16,1 2-177 15,-16 0-1309-15</inkml:trace>
  <inkml:trace contextRef="#ctx0" brushRef="#br1" timeOffset="70025.409">12629 16590 1431 0,'0'0'455'16,"0"3"-315"-16,21 3-110 0,13-2-30 16,2-2 622-16,3-2-390 15,0 0-178-15,0 0-5 16,7 0-19-16,-7 0-30 16,6-2-88-16,-6-8-222 15,-11 5-309-15,-13-1-1086 0</inkml:trace>
  <inkml:trace contextRef="#ctx0" brushRef="#br1" timeOffset="70279.464">12611 16623 1506 0,'0'6'449'0,"0"-1"-282"15,0 4-125-15,0-2 571 16,0-6-305-16,18-1-219 16,27 0-57-16,1 0-5 15,8 0-5-15,-3 0-22 16,-8-8-7-16,11 2-28 16,12-2-40-16,-20 2-216 15,-7-1-209-15</inkml:trace>
  <inkml:trace contextRef="#ctx0" brushRef="#br1" timeOffset="70523.819">12659 16656 1379 0,'0'1'580'15,"0"5"-417"-15,0 3-101 16,0 1 205-16,34-8 263 16,8-2-405-16,-3 0-96 15,6 0-6-15,4 0-5 16,-1 0-18-16,-6 0-8 0,16-8-83 16,-13-2-268-1,-24 7-314-15</inkml:trace>
  <inkml:trace contextRef="#ctx0" brushRef="#br1" timeOffset="70747.116">12714 16678 1870 0,'0'6'241'16,"0"-2"-152"-16,0 0-85 0,21 2 575 15,12 0-326-15,6-6-174 16,7 0-44-16,-1 0-21 16,0 0-14-16,0 0-21 15,-5 0-61-15,5 0-181 16,-12-8-130-16,-9 0-1604 0</inkml:trace>
  <inkml:trace contextRef="#ctx0" brushRef="#br1" timeOffset="71140.841">12599 16503 1502 0,'0'0'453'0,"0"0"-327"16,12 0-93-16,6 2 339 15,9 2 142-15,1-2-402 16,-4-2-73-16,3 0-13 16,12 0 18-16,-3 0-23 0,13 0-12 15,2 0-9-15,-3-6-25 16,0 0-27-16,7 0-160 16,-16 1-193-16,-15-4-917 15</inkml:trace>
  <inkml:trace contextRef="#ctx0" brushRef="#br1" timeOffset="71377.643">12708 16450 545 0,'0'0'1256'0,"0"3"-932"0,0 6-272 16,21-4 138-16,9 1 323 16,9-3-397-16,0-3-81 15,1 0-35-15,-1 0-4 16,3 0-165-16,-9 0-235 16,-8-3-1895-16</inkml:trace>
  <inkml:trace contextRef="#ctx0" brushRef="#br1" timeOffset="71608.895">12807 16473 697 0,'0'0'999'15,"24"0"-728"-15,22 0-201 16,-1 3-62-16,9 0-5 16,-11-3 195-16,11 0-198 15,-21 0-249-15,-9 0-578 0</inkml:trace>
  <inkml:trace contextRef="#ctx0" brushRef="#br1" timeOffset="71865.443">12527 16578 1459 0,'0'6'475'0,"0"0"-284"16,6 7-158-16,27-5 220 15,0 0 255-15,6-4-397 16,-9-2-77-16,10-2-25 16,-7 0-9-16,-6 0 0 0,3 0-60 15,-3 0-189 1,-12 4-154-16,-2-4-648 0</inkml:trace>
  <inkml:trace contextRef="#ctx0" brushRef="#br1" timeOffset="72080.591">12590 16684 1360 0,'0'5'538'0,"0"4"-377"16,0 1-76-16,12 0-82 16,15 2-3-16,0-2 518 0,1-5-389 15,-4-1-104-15,9-4 17 16,0 0-42-16,3 0-3 15,7-9-203-15,-13-7-754 0</inkml:trace>
  <inkml:trace contextRef="#ctx0" brushRef="#br1" timeOffset="72263.826">12650 16730 1705 0,'0'6'406'16,"0"3"-340"-16,0-3 484 16,6-1-288-16,28-5-188 15,11 0-48-15,-3 0-9 0,0 0-17 16,4 0-23-16,-10-7-142 16,0-2-150-16,-15-3-618 0</inkml:trace>
  <inkml:trace contextRef="#ctx0" brushRef="#br1" timeOffset="72442.261">12792 16682 1026 0,'0'0'657'16,"0"0"-442"-16,33 0-120 0,43 0-62 15,-1 0-33-15,-17 0-67 16</inkml:trace>
  <inkml:trace contextRef="#ctx0" brushRef="#br1" timeOffset="73599.299">14497 16564 1374 0,'0'0'471'15,"0"0"-337"-15,0 0-87 16,0 0 5-16,0 0 698 16,0 2-399-16,0 3-230 15,0-5-41-15,0 0-12 16,0 0-15-16,0 0-17 16,0 0-16-16,19 0-7 15,11 0 2-15,18 0-5 16,6-5-7-16,10 0 0 15,2-1-3-15,-2 3-16 16,-4 0-10-16,-3 0-9 16,-5 1-33-16,8-7-62 15,-15 3-103-15,-21-3-371 0</inkml:trace>
  <inkml:trace contextRef="#ctx0" brushRef="#br1" timeOffset="73857.017">14356 16511 1135 0,'-9'4'836'0,"9"1"-649"16,0 1 172-16,0 0 116 15,0-3-329-15,0-3-78 16,24 0-8-16,24 0 7 0,3 0-21 15,10 0-27-15,2 0-13 16,-3-6-6-16,-2 0-21 16,17-2-55-16,-5-2-74 15,-19 2-384-15</inkml:trace>
  <inkml:trace contextRef="#ctx0" brushRef="#br1" timeOffset="74087.709">14522 16450 1918 0,'9'9'236'15,"24"3"-200"-15,6-7 301 16,6 1 89-16,1-3-330 15,-1-3-69-15,0 0-17 16,0 0-10-16,13 0-47 16,-19 0-307-16,0-12-966 0</inkml:trace>
  <inkml:trace contextRef="#ctx0" brushRef="#br1" timeOffset="74326.023">14446 16476 1445 0,'0'3'485'16,"15"3"-370"-16,21 0-79 15,10 0 563-15,-10-4-287 16,6-2-244-16,3 0-50 15,7 0-18-15,2-2-35 16,-9-10-260-16,-20 0-583 0</inkml:trace>
  <inkml:trace contextRef="#ctx0" brushRef="#br1" timeOffset="74547.86">14419 16485 1890 0,'0'8'246'0,"9"2"-201"16,33-4 682-16,10-4-539 16,5-2-137-16,12 0-39 15,-11 0-12-15,-4 0-5 16,3 0-82-16,-17 0-273 0,-22 0-332 15</inkml:trace>
  <inkml:trace contextRef="#ctx0" brushRef="#br1" timeOffset="74775.37">14395 16616 1506 0,'-24'9'476'15,"21"3"-333"-15,-9 1 494 16,12-7-232-16,0-5-304 16,0-1-70-16,6 0 5 15,39 0 4-15,6 0-9 0,13 0-31 16,2 0-5-16,6-1-41 16,13-12-41-16,-13 4-160 15,-20 0-381-15</inkml:trace>
  <inkml:trace contextRef="#ctx0" brushRef="#br1" timeOffset="74981.368">14440 16637 853 0,'0'0'923'16,"0"0"-695"-16,0 2-129 15,0 4-51-15,45-1-45 16,7-4 466-16,5-1-357 0,3 0-112 16,4 0-52-16,-4 0-17 15,-9-6-131-15,-23-2-731 0</inkml:trace>
  <inkml:trace contextRef="#ctx0" brushRef="#br1" timeOffset="75207.541">14407 16645 665 0,'0'5'1269'0,"0"2"-950"0,0-1 11 15,21 1 110-15,21-7-342 16,10 0-68-16,5 0-30 15,12 0-7-15,13 0-60 16,-16-7-227-16,-14-5-850 0</inkml:trace>
  <inkml:trace contextRef="#ctx0" brushRef="#br1" timeOffset="75418.241">14531 16666 1857 0,'0'4'224'0,"33"-4"-154"16,6 0-67-16,6 0-6 15,1 0-34-15,5 0-18 16,-12 0-724-16,-6 0-490 0</inkml:trace>
  <inkml:trace contextRef="#ctx0" brushRef="#br1" timeOffset="75724.182">14362 16676 1878 0,'0'12'266'0,"0"-2"-210"16,0-4 686-16,0 0-485 15,0-2-168-15,9-4-42 16,27 0-15-16,9 0-9 15,0 0-23-15,1 0 0 0,-1 0-27 16,0 0-29 0,1-6-43-16,-7 0-281 0,-12-4-534 0</inkml:trace>
  <inkml:trace contextRef="#ctx0" brushRef="#br1" timeOffset="75957.381">14362 16684 1445 0,'0'5'510'16,"0"4"-340"-16,0 1-121 16,9-2 701-16,18-6-525 0,15-2-168 15,3 0-24-15,7 0 6 16,-10 0-17-16,6 0-22 15,-6 0-42-15,1-2-39 16,2-6-132-16,-15 2-219 16,0-7-1615-16</inkml:trace>
  <inkml:trace contextRef="#ctx0" brushRef="#br1" timeOffset="77084.091">16465 16555 1487 0,'0'6'484'0,"0"-1"-344"15,0 5-38-15,0-4 825 16,30-4-799-16,16-2-59 16,11 0-10-16,9 0-21 15,4 0-14-15,2 0-17 16,1 0-7-16,-16 0-5 15,3 0-16-15,-17 0-17 0,-1 0-17 16,-3 0-47 0,-15-2-160-16,-12-8-272 0</inkml:trace>
  <inkml:trace contextRef="#ctx0" brushRef="#br1" timeOffset="77340.07">16498 16529 1878 0,'0'0'229'0,"0"3"-175"0,0 5 327 16,0-2 94-16,43-3-326 16,-4-3-74-16,12 0 0 15,10 0-25-15,-4 0-26 16,0 0-16-16,-5 0-8 15,2 0-22-15,-18 0-31 16,19 0-47-16,-10-3-220 16,-18-5-213-16</inkml:trace>
  <inkml:trace contextRef="#ctx0" brushRef="#br1" timeOffset="77580.076">16299 16488 1120 0,'0'0'717'0,"27"5"-509"16,22 1-161-16,11 0 58 16,0 0 604-16,1-6-569 15,8 0-101-15,-2 0 0 16,-4 0 13-16,-6 0-42 15,4 0-10-15,-4 0-26 16,16 0-110-16,-16 0-192 16,-21 0-305-16</inkml:trace>
  <inkml:trace contextRef="#ctx0" brushRef="#br1" timeOffset="77857.161">16408 16503 1516 0,'-3'8'474'16,"3"1"-364"-16,0 3-77 16,0-4 827-16,0-2-637 15,0-6-143-15,30 0-24 16,18 0 1-16,-5 0-17 15,17 0-23-15,-3 0-17 0,7 0-7 16,5 0-28 0,-15-6-43-16,4-2-67 0,-16-1-294 15,-9 1-627-15</inkml:trace>
  <inkml:trace contextRef="#ctx0" brushRef="#br1" timeOffset="78105.66">16305 16456 1563 0,'0'0'430'16,"34"0"-301"-16,17 3-126 15,3 2 391-15,0-5 57 16,16 0-356-16,-1 0-70 15,-2 0 10-15,5 0-25 16,-8-2-10-16,-16-4-37 16,9 3-156-16,-18-3-73 15,-17 1-137-15,-7 0-1772 0</inkml:trace>
  <inkml:trace contextRef="#ctx0" brushRef="#br1" timeOffset="78360.132">16541 16426 1407 0,'0'4'499'0,"0"2"-338"15,12 2-81-15,21 1 137 16,12-3 386-16,1-3-492 15,5-3-84-15,9 0-20 16,-8 0-7-16,-4 0-46 16,0-3-194-16,-15-9-172 15,-12 2-2002-15</inkml:trace>
  <inkml:trace contextRef="#ctx0" brushRef="#br1" timeOffset="78608.485">16275 16529 1955 0,'0'15'229'16,"0"-7"152"-16,0 1 147 15,0-6-395-15,36-3-77 16,25 0 0-16,-4 0-8 15,9 0-26-15,-8 0-8 16,5 0-14-16,-8 0-12 16,-10 0-27-16,-6 0-44 0,-12-3-40 15,-12 0-275-15,-6 3-483 0</inkml:trace>
  <inkml:trace contextRef="#ctx0" brushRef="#br1" timeOffset="78840.945">16284 16605 1300 0,'-18'8'509'0,"0"4"-325"15,6 0-110-15,-3-4 773 16,15-2-560-16,0-1-197 16,15-5-37-16,33 0 4 15,16 0-11-15,11 0-22 0,0 0-14 16,1 0-10-16,-7 0-9 15,-5-6-22-15,-7-5-47 16,9 3-50-16,-11 0-238 16,-16-2-513-16</inkml:trace>
  <inkml:trace contextRef="#ctx0" brushRef="#br1" timeOffset="79066.281">16284 16651 1963 0,'0'6'115'16,"0"0"7"-16,48 1-82 16,1-1 677-16,20-6-551 15,1 0-123-15,8 0-33 16,1 0-10-16,-1-6-32 15,7-7-67-15,-13 6-257 16,-21-6-419-16</inkml:trace>
  <inkml:trace contextRef="#ctx0" brushRef="#br1" timeOffset="79340.392">16284 16672 1886 0,'0'10'232'16,"0"-3"-140"-16,0 2 513 16,42 1-263-16,4-8-242 15,11-2-55-15,9 0-20 16,7 0-12-16,-10 0-13 15,10 0-2-15,-1 0-39 16,10-8-46-16,-16-2-270 16,-21 0-691-16</inkml:trace>
  <inkml:trace contextRef="#ctx0" brushRef="#br1" timeOffset="79584.019">16097 16734 1971 0,'0'11'226'0,"0"-1"-223"16,33-3 618-16,19 0-346 15,20-7-181-15,0 0-46 16,10 0-23-16,5 0-11 15,-2 0-14-15,-7-7-18 0,-8-4-21 16,-1-4-72-16,-8 3-280 16,-19-2-530-16</inkml:trace>
  <inkml:trace contextRef="#ctx0" brushRef="#br1" timeOffset="79809.774">16399 16710 1563 0,'0'6'438'0,"0"1"-272"16,36-2-136-16,24-3 702 16,13-2-570-16,-4 0-132 15,16 0-30-15,-10 0 0 16,1-6-30-16,-1-4-56 15,-8-2-221-15,-22-1-343 0</inkml:trace>
  <inkml:trace contextRef="#ctx0" brushRef="#br1" timeOffset="80104.488">16191 16718 1506 0,'0'6'465'0,"24"-2"-344"15,18-2-88-15,12-2 481 16,10 0-209-16,5 0-257 15,1 0-48-15,2 0-8 16,0 0-2-16,-8-6-30 16,-10 0-123-16,0-2-5 15,-5 2-79-15,-16-2-570 0</inkml:trace>
  <inkml:trace contextRef="#ctx0" brushRef="#br1" timeOffset="80341.931">16704 16676 1445 0,'0'6'449'0,"0"0"-273"15,0 2-110-15,3 4 628 16,24-6-405-16,3-6-234 15,18 0-44-15,-2 0-11 16,2 0-6-16,9 0-70 0,-5 0-260 16,-19-6-247-16</inkml:trace>
  <inkml:trace contextRef="#ctx0" brushRef="#br1" timeOffset="83401.258">8962 16437 1450 0,'0'0'448'0,"6"7"-312"16,-3 2-81-16,12 0-52 16,-9 0 612-16,0-4-403 15,9 1-146-15,4-3 12 16,2-3 8-16,3 6-32 15,3-4-17-15,0 2-16 16,3 2-8-16,4-4 7 16,5 2-4-16,-3-4-2 15,18 2-3-15,-2-2-11 16,8 0 0-16,-12 0-7 16,7 0-50-16,8 0-28 15,-15 0-216-15,-15-2-182 0</inkml:trace>
  <inkml:trace contextRef="#ctx0" brushRef="#br1" timeOffset="85411.479">10592 16491 1125 0,'9'0'651'0,"-3"0"-468"16,0 0-127-16,3 0-48 0,3 0 854 15,-6 2-641-15,3-2-154 16,6 0-18-16,3 0 29 15,-2 0-27-15,5 0-10 16,-3 0-12-16,0 0 3 16,-3 0-2-16,3 0-11 15,9 0-11-15,6 0-4 16,7 0-3-16,5 0-1 16,0 0 1-16,1 0-1 15,2 0 0-15,0 0 0 16,-6 0-3-16,7 4-2 15,-16-2 2-15,0 2-2 16,0-2 2-16,-9-2-1 0,-2 0-6 16,-10 4-1-1,0-4 0-15,-3 0-3 0,-3 2 1 16,0-2 3-16,-6 0-7 16,0 0-18-16,0 4-25 15,0-4-25-15,0 0-203 16,0 0-246-16</inkml:trace>
  <inkml:trace contextRef="#ctx0" brushRef="#br1" timeOffset="86027.586">10441 16437 1240 0,'-3'0'557'0,"-3"0"-424"16,6 0-84-16,-6 0-2 16,6 7-25-16,0-1 470 15,0 0-176-15,0-3-176 16,0-3-17-16,12 0-30 16,21 0-29-16,6 0-18 15,1 0-20-15,-4 3-19 0,0-3 0 16,6 2-3-16,-2-2-3 15,11 0 4-15,-6 0 2 16,10 0-3-16,-10 0-4 16,0 0 0-16,-9 0 0 15,7 0 0-15,-4 0-15 16,-15 0-10-16,3 0-24 16,-9 0-19-16,3 0-120 15,-12-5-252-15,0-4-1370 0</inkml:trace>
  <inkml:trace contextRef="#ctx0" brushRef="#br1" timeOffset="86904.227">10698 16564 216 0,'6'0'1172'0,"0"0"-771"16,3 0-272-16,3 0-65 15,-3 0-34-15,0 7-27 16,-3-2-3-16,-6-3 4 16,0 2 106-16,0-2 7 15,0-2-55-15,0 4 18 16,0-4 18-16,0 2 9 15,0-2-50-15,0 3-18 16,9 1 68-16,0-2-31 0,6 2-3 16,-3-2-16-16,9 1-2 15,0-3-8-15,-2 3-9 16,8-3-18-16,-9 0 7 16,9 0-15-16,3 0 6 15,3 0-12-15,1 0-5 16,-1 0-1-16,0 0 1 15,-9 0 0-15,3 0 5 16,-3-3-6-16,-5 0 1 16,2 3-1-16,0 0-1 0,-9-2 1 15,-3 2-1 1,3 0 1-16,-12 0-12 0,6 0-3 16,-6 0-30-16,0-4-82 15,0 4-178-15,0-2-171 0</inkml:trace>
  <inkml:trace contextRef="#ctx0" brushRef="#br0" timeOffset="105426.637">1722 16723 3140 0,'-6'0'496'0,"3"0"-459"15,3 0-25-15,0 0 5 16,0 0-3-16,0 0-14 16,3 5-3-16,30 18 1 0,3 13 2 15,3 7 0-15,-9 13 1 16,4 8 2-16,-13 0-3 16,-9 2 0-16,-3-12-6 15,0-3-8-15,6-14-29 16,-12-19-51-16,-3-12-113 15,0-6-2259-15</inkml:trace>
  <inkml:trace contextRef="#ctx0" brushRef="#br0" timeOffset="105812.55">1700 16743 2048 0,'0'-3'1373'0,"0"-9"-1272"15,0 0-72-15,0-2 1 0,22-4-7 16,32 0-4-16,9 2-12 16,13 3-7-16,-4 7 0 15,-11 6-6-15,-1 0-14 16,-12 8-2-16,-9 23-3 16,-26 7-6-16,-13 9-3 15,-10 5-4-15,-65 6-2 16,-31-2 5-16,-2-7 13 15,-10-8 15-15,12-9 7 16,31-11 10-16,27-9 13 16,36-8 15-16,12-4 27 15,0 0-19-15,48-4-29 0,39-4-4 16,19-1 4-16,3 3-3 16,8 6-9-16,1 0 2 15,-12 0-7-15,-4 0-7 16,4 0-18-16,6 0-34 15,-28 0-93-15,-14 0-902 0</inkml:trace>
  <inkml:trace contextRef="#ctx0" brushRef="#br0" timeOffset="105990.569">2675 16848 1975 0,'0'3'1405'16,"0"-3"-1305"-16,3 0-66 0,34 0-12 16,14 0-12-16,12 0-10 15,49 0-21-15,-6-11-83 16,-34-1-156-16</inkml:trace>
  <inkml:trace contextRef="#ctx0" brushRef="#br0" timeOffset="106274.801">3047 16503 2849 0,'0'6'204'15,"0"11"143"-15,0 9-279 16,0 10-25-16,45 7 11 16,6 10-4-16,10-1-32 15,2 4-11-15,-3-6-3 16,-2-6-4-16,-16-6-14 16,6-9-38-16,-15-12-46 15,-24-11-291-15</inkml:trace>
  <inkml:trace contextRef="#ctx0" brushRef="#br0" timeOffset="106434.079">2977 16532 1320 0,'-3'-9'725'0,"3"-5"675"16,0-7-1302-16,0-3-63 16,0 2-15-16,51-5 4 15,16 1-17-15,11 1-7 16,7 3-30-16,26-4-34 15,-23 2-83-15,-25 4-793 0</inkml:trace>
  <inkml:trace contextRef="#ctx0" brushRef="#br0" timeOffset="106592.622">3267 16684 2200 0,'0'8'196'15,"0"-8"630"-15,12 0-738 16,54 0-88-16,43-35-1 16,-9 3-164-16,-10-3-2352 0</inkml:trace>
  <inkml:trace contextRef="#ctx0" brushRef="#br0" timeOffset="106845.941">3756 16576 2361 0,'-30'29'35'0,"15"-5"891"16,-1 4-829-16,10 4-57 16,6-3 2-16,0-2-6 0,22 0-21 15,17-10-9-15,6-5-6 16,-6-6-9-16,4-6-18 16,-1 0-5-16,-9-15 12 15,-18-15-3-15,-15-2-17 16,0-2 13-16,-3 8 14 15,-57 1 13-15,-4 11 0 16,-8 8 10-16,-1 6-10 16,13 0-34-16,18 0-79 15,9 6-434-15</inkml:trace>
  <inkml:trace contextRef="#ctx0" brushRef="#br0" timeOffset="107857.548">3858 16549 2321 0,'0'0'936'0,"0"0"-630"16,9 0-258-16,10 0-6 15,5 0-17-15,24 0-10 16,15 0-8-16,10 9-7 16,5 5-2-16,1 7 2 15,-22 2-8-15,-12 0-15 16,-23 1-3-16,-16-3 1 15,-6-7 3-15,0-2 17 16,-6-6 5-16,-22-6 8 0,-5 0-1 16,15-12 0-16,-3-16-7 15,9-9 0-15,6 3-4 16,6 1-2-16,0 10 6 16,0 6-3-16,9 8-2 15,15 9 1-15,0 0-2 16,3 0 4-16,-12 12 2 15,10 5 1-15,-16 2-1 16,0-8 3-16,0-3-3 16,-3-1 0-16,-6-7 0 15,0 0 4-15,0 0 9 16,0-7 10-16,0-11-10 16,0-2-3-16,0 6 1 15,0 2-3-15,0 9-5 16,3 3-3-16,6 0-3 0,3 0-6 15,-6 0-4-15,9 0-3 16,-9 0 3-16,-6 0 3 16,6 0 10-16,-6 0-7 15,0-3-4-15,0-14 11 16,0-1-6-16,0 4 3 16,0 5 3-16,0 3-1 15,3 6-5-15,15 0-3 16,6 0-5-16,10 0 5 15,5 3-11-15,-3 0 0 16,-3-3 8-16,-3 0-12 0,-5 0 2 16,-1-3 13-1,-12-9 9-15,3 1 0 0,-6 1 0 16,3 2 1 0,-6 5 0-16,0-1-1 0,3 4 0 15,6 0-5-15,-3 0-2 16,3 0-2-16,-3 0-2 15,-12 0 2-15,0-6 5 16,0 1 0-16,0-4 4 16,-12 3 29-16,-15 0 49 15,9 4-23-15,0 2-8 16,6-4-13-16,12 4-19 16,0 0-11-16,0 0-4 15,0 0-14-15,0 0-13 0,18 0 12 16,6-4 3-16,0-6 1 15,13-7-2-15,-4-9-4 16,-3-12-30-16,-15-13-21 16,-12-4 19-16,-3-4 20 15,0 1 11-15,-48-4 18 16,-7 9 28-16,-2 3 23 16,9 14 18-16,12 11-13 15,24 13-7-15,-1 10-19 16,13 2-16-16,0 0-14 15,0 17-4-15,58 21 2 16,2 12 0-16,16 9-1 16,-4 2-23-16,19 0-29 0,-22-14-100 15,-9-17-643-15</inkml:trace>
  <inkml:trace contextRef="#ctx0" brushRef="#br0" timeOffset="107988.409">4577 15953 2499 0,'0'0'908'16,"0"0"-714"-16,21-4-156 16,66-6-31-16,43-7 9 15,118-35-16-15,-22 3-58 16,-30-10-389-16</inkml:trace>
  <inkml:trace contextRef="#ctx0" brushRef="#br0" timeOffset="111409.481">7314 15692 578 0,'0'0'1320'15,"0"0"-1159"-15,6 0 915 16,-6-5-889-16,3-7-102 16,9-7-27-16,-6-1-11 15,0-8-5-15,0-11-4 0,-3-8-15 16,-3-8-5-16,0-18 0 16,0-12-4-16,0-14-7 15,0-17-6-15,-3-26-1 16,-15 8 9-16,-3-5-9 15,9 5 0-15,12 19 2 16,0-7-1-16,0 8-1 16,0 5 6-16,0 8-6 15,21 6 5-15,3 8-2 16,-5 10 1-16,-4 11 1 16,-3 6-1-16,0 16-1 15,-6 13 0-15,-6 4-3 16,6 10 4-16,-6 4-1 15,0 5 0-15,0 5 0 0,0 3-2 16,0 0 0-16,0 0-2 16,0 0-4-16,0 0 1 15,0 0-2-15,0 0-1 16,0 0 0-16,0 0-3 16,0 0-6-16,0 0-10 15,0 0-9-15,0 0 5 16,0 0 17-16,0 0 5 15,0 0 5-15,0 0 3 16,0 0 0-16,0 0 3 16,0 0 0-16,0 0-2 15,0 0 6-15,0 0-4 0,0 0 2 16,0 0 1 0,0 0-6-16,-6 0 0 0,-6 6-3 15,-3 9 1 1,-13 2 2-16,7 9 7 0,-12 1 1 15,-3 5-3-15,0 0 1 16,-4-3-6-16,7-3 3 16,3-1 2-16,3-9-2 15,9-4-2-15,9-6 3 16,9-4-1-16,0-2 4 16,0 0-3-16,0-4 9 15,0-22-1-15,0-11-12 16,12-3-3-16,9-1 3 15,12 0 2-15,0 9-2 16,7 3 0-16,-1 11 0 0,-3 6 0 16,0 10 0-16,22 2-6 15,-7 11-10-15,6 21 13 16,10 9 3-16,-4 3 1 16,9 0-1-16,10-9-22 15,-7-9-44-15,-32-19-317 0</inkml:trace>
  <inkml:trace contextRef="#ctx0" brushRef="#br0" timeOffset="112569.78">7770 11747 1861 0,'0'0'198'0,"0"0"883"16,0 0-878-16,0 0-110 16,0 3-34-16,0 2-21 15,0 10-22-15,-6 11-9 16,0 15-7-16,-9 16 15 16,3 10-1-16,6 6 1 15,6 0 3-15,0-6-6 16,0-6 1-16,18-10-4 15,21-11-1-15,12-10-8 16,7-9 0-16,2-13-1 16,0-8 0-16,-2 0 1 15,-7 0 0-15,-6-24-1 0,-14-5-1 16,-13 1 2-16,-18-3-8 16,0 5 5-16,-18 8-2 15,-25 8 3-15,-5 5-1 16,6 5-2-16,2 0-11 15,-5 11-28-15,12 9-77 16,0-6-695-16</inkml:trace>
  <inkml:trace contextRef="#ctx0" brushRef="#br0" timeOffset="116599.985">9083 15713 1990 0,'0'6'194'15,"0"-1"-132"-15,0 4 734 16,0-6-531-16,9-3-164 16,-6 0-33-16,6 0-20 15,-3 0-8-15,6-3-6 16,9-11-10-16,6-7 4 16,4-6-5-16,11-4 0 15,6-12 1-15,12-3-8 16,4-9-6-16,5-10-6 15,19-8-1-15,-1-2-2 16,16-8-1-16,-6-5-4 16,-1-5 2-16,1-3 0 0,2-5 2 15,-2-3-1-15,2-8 1 16,-5 0 0-16,-3-5 0 16,-1 4-4-16,7-2 1 15,-16 8 0-15,-8 4 3 16,-1 13 0-16,-9 7 0 15,-8 10 0-15,-4 6 0 16,-6 8 0-16,-5 10 0 16,-16 4 0-16,-3 11 0 15,-12 9 0-15,9 11 0 16,-12 6 0-16,-6 2-4 16,3 2-1-16,-3 2 1 15,0-4-2-15,9 0-1 16,-9 0 7-16,0 0-3 0,0 1 3 15,0 1 0-15,0 3-7 16,0 1-23-16,0-5-28 16,-12 5-50-16,-15 0-123 15,-3-1-2622-15</inkml:trace>
  <inkml:trace contextRef="#ctx0" brushRef="#br0" timeOffset="116957.018">10740 13398 2174 0,'0'10'586'0,"0"-5"-83"15,0-5-396-15,24 0-62 16,12 0-1-16,25 0-3 15,17-19-15-15,13-1-20 16,-1-3-2-16,1 1 1 16,-13 2-1-16,-17 9-4 15,-22 2 0-15,-15 7 4 16,-9 2-4-16,-12 0 0 16,12 8 1-16,-3 18 5 15,15 6 1-15,-9 9 1 16,10 4-1-16,-1-2-4 15,-9 1-3-15,-6-3-20 0,3-2-40 16,-9-13-116-16,-3-15-1709 0</inkml:trace>
  <inkml:trace contextRef="#ctx0" brushRef="#br0" timeOffset="117831.144">11350 12074 551 0,'0'0'1343'16,"0"0"-1079"-16,-10 4 719 16,4 4-859-16,6 4-87 15,0 4-2-15,0 3-8 16,0 4-9-16,0 1-2 16,0 2-2-16,0-6 1 15,0-5 4-15,0-3 0 16,28-6-4-16,5-4-1 15,0-2 5-15,18 0 10 16,7 0-7-16,8 0 0 0,0 0-12 16,10-4-9-16,-10 0-1 15,-14 4-10-15,-13 0-3 16,-12 0-3-16,-18 8-2 16,-3 10 3-16,-6 8 12 15,0 4 3-15,-36 6 3 16,-25-2-2-16,-2 5-1 15,-9-7-10-15,-1-9-39 16,4-15-46-16,21-8-161 16,11 0-1740-16</inkml:trace>
  <inkml:trace contextRef="#ctx0" brushRef="#br0" timeOffset="118061.545">11126 12060 1934 0,'0'0'151'15,"0"0"1122"-15,0 0-1151 16,0 0-70-16,33 0-28 16,31-8 6-16,23-8-10 15,16-7-9-15,6-3-11 16,50-19-19-16,-29 9-79 15,-39-1-644-15</inkml:trace>
  <inkml:trace contextRef="#ctx0" brushRef="#br0" timeOffset="120441.545">11289 15736 1914 0,'0'3'276'15,"0"2"466"-15,0-1-405 16,0-2-209-16,0-2-45 16,0 0-36-16,15 0-23 15,3 0-3-15,0-6 6 0,4-2 5 16,-4-4 0-16,6 1-7 16,0-1-6-16,6-2-4 15,-3-5-5-15,10-1-4 16,5-3 1-16,3-7-3 15,6-2-3-15,16-2-1 16,-1-11 2-16,19-2-1 16,17-8-1-16,1-4 0 15,3-6 0-15,2 1 0 16,-2 1 0-16,-4-3-2 16,-5 5 2-16,3 0-2 15,-4-2 2-15,4 1-1 16,2-3 1-16,7-6 0 15,6 1 0-15,-1-7 0 16,4 2 1-16,6-2-1 0,-6-2 0 16,-1-3 0-16,-14 3 0 15,-3 0 0-15,-4 4 0 16,1-2 1-16,-1 2-1 16,4-4 0-16,3-1 0 15,-7 1 0-15,10 6 0 16,-16 3 0-16,-5 6 0 15,-7 1 0-15,-5 6 0 16,-7-2 0-16,-15 3 0 16,1 0 0-16,-1 2 0 15,-9 3-5-15,7 10-1 16,-10 3 3-16,0 10 0 16,-15 3 2-16,-3 8-1 0,-6 2 1 15,-9 7-6-15,-6 2-7 16,0 6-6-16,0-3-33 15,0 3-41-15,-42 0-106 16,0 0-1182-16</inkml:trace>
  <inkml:trace contextRef="#ctx0" brushRef="#br0" timeOffset="120810.435">14621 12870 2246 0,'0'9'225'0,"0"-3"438"16,33-2-511-16,25-4-63 15,26 0-33-15,16 0-17 16,5 0-26-16,10-10-6 15,-6-1 2-15,-16 5-9 16,-23 0 4-16,-16 6-4 16,-18 0 1-16,-15 0 0 15,-11 0-1-15,-10 14 8 16,0 13 4-16,0 7-4 0,0 13 0 16,-10 3-1-16,-23 6-3 15,-6 0-4-15,0-3-17 16,0 8-44-16,8-17-99 15,-8-8-865-15</inkml:trace>
  <inkml:trace contextRef="#ctx0" brushRef="#br0" timeOffset="121643.734">15177 12025 1450 0,'0'0'576'16,"0"0"555"-16,0 0-919 15,0 0-145-15,0 2-22 16,0 2-15-16,0 5-17 15,0 5-9-15,0 6-4 16,0 7 4-16,0-1-1 16,0 0-2-16,0-2 4 15,0-7-5-15,18-2 6 16,12-5 1-16,15-4 6 16,9-6 4-16,4 0 1 0,5 0-4 15,19 0-9-15,-19 0 0 16,3 0-5-16,-20 0-2 15,-7 4-12-15,-21 8-3 16,-3 0-1-16,-15 6-1 16,0 4 9-16,0 3 10 15,-27 1-3-15,-24 2 3 16,-10-1-5-16,-8-3-19 16,-10-13-47-16,19-7-66 15,3-4-561-15</inkml:trace>
  <inkml:trace contextRef="#ctx0" brushRef="#br0" timeOffset="121858.594">15128 11984 2144 0,'0'0'622'0,"0"0"50"16,0 0-605-16,6 0-23 15,37-4-17-15,17-9 1 16,15-6-10-16,10-1-13 16,5-1-5-16,49-17-15 15,-15 6-40-15,-37 6-176 0</inkml:trace>
  <inkml:trace contextRef="#ctx0" brushRef="#br0" timeOffset="127664.674">12735 17362 2230 0,'0'0'0'15,"0"4"39"-15,0 10 632 16,0-1-458-16,0 0-162 15,0 6-27-15,0 1 23 16,0 3-15-16,0-1-7 16,0-2-8-16,0-4 14 0,12-1-7 15,0-5 1 1,6-4-4-16,3-5 4 0,6-1 4 16,13 0-1-16,-4 0-7 15,6 0-11-15,6 0 0 16,1 0-10-16,2 7 1 15,-12-1-1-15,0 0 0 16,-8 5-5-16,-7 4 5 16,-6 0-3-16,-12 8 3 15,-6-6 3-15,0 7-1 16,0 3 1-16,-21-2-3 16,-21-1-1-16,-7-4-10 15,-5-5-20-15,-22-15-46 16,13 0-73-16,12-6-905 0</inkml:trace>
  <inkml:trace contextRef="#ctx0" brushRef="#br0" timeOffset="127990.995">12650 17374 2015 0,'0'12'175'16,"0"-3"467"-16,0-5-234 0,0-2-279 15,0-2-59-15,0 0-7 16,24 0-32-16,22-8-20 15,8-5-5-15,3-5 2 16,13 4-8-16,5-3-9 16,-5-1-27-16,14 4-65 15,-23-1-160-15,-25 6-2172 0</inkml:trace>
  <inkml:trace contextRef="#ctx0" brushRef="#br0" timeOffset="129376.915">14407 17425 1870 0,'0'0'252'0,"0"0"813"0,0 0-884 15,0 0-99-15,0 0-24 16,0 0-29-16,0 0-6 16,0 2-15-16,6 10 1 15,0 0 4-15,-6 5 12 16,6 5-8-16,-3-2-6 16,15 0-3-16,-6 1-1 15,0-7-3-15,3 4-1 16,3-7 0-16,1 4-3 15,-4-12 3-15,0-1-2 16,9-2 5-16,-6 0 5 16,15 0 0-16,9 0-2 15,13 0-2-15,5 0-2 0,4 0-5 16,-4 0-1-16,-9 0-2 16,-9 0 3-16,1 0-7 15,-16 10-3-15,-15-2-2 16,-9 4 2-16,-3 0-4 15,0 2 2-15,0 3 7 16,-24 5-4-16,-21 0-5 16,-7-1-15-16,-5-7-18 15,-31-10-46-15,25-4-78 16,12 0-887-16</inkml:trace>
  <inkml:trace contextRef="#ctx0" brushRef="#br0" timeOffset="129791.044">14262 17357 1487 0,'0'0'583'0,"0"0"-400"16,0 0 819-16,9 3-844 16,9-1-94-16,9 2-22 15,4-4-3-15,20 0-5 16,9 0-10-16,4 0-11 16,8 0-13-16,0 0-12 15,1 0-27-15,23-12-49 0,-20 0-95 16,-7-2-1570-16</inkml:trace>
  <inkml:trace contextRef="#ctx0" brushRef="#br0" timeOffset="133049.238">12234 15821 2367 0,'0'6'26'15,"0"2"-23"-15,0 1 439 0,0 1-114 16,0-3-227-16,0-3-50 16,0-4-13-16,0 2-3 15,-12-2-23-15,-9 3-8 16,-7 3 1-16,4 0 0 15,-6 0 11-15,0 6-1 16,0 0 3-16,-3 3-3 16,-1-2-4-16,7 2-2 15,6-3-4-15,6 0 0 16,-3 0-2-16,9-3 4 16,3-2 0-16,6-1-1 0,-6 4 4 15,6-5-3 1,-12 5 1-16,12 1 2 0,0 4 3 15,0 0 6-15,0 5-8 16,0 0 0 0,0 3-7-16,0 3 3 0,0 5-2 15,0 0-1-15,0 4 0 16,0 4-2-16,0 2 1 16,0 5-3-16,0 0 6 15,0 5-6-15,0-4 1 16,0 2 2-16,0-2-3 15,0 0 3-15,12-1 2 16,-6-1-3-16,-6 2-2 16,6-1 0-16,-6 1 3 15,0 0 0-15,0-2 1 0,0 2 1 16,0-8 1 0,6 2-2-16,-3-2-4 0,15-1 7 15,-9-3-3-15,6 0 2 16,-9 1-3-16,0-8 1 15,0-1-4-15,3-4 3 16,-9 0-3-16,6-4 0 16,-6-3 1-16,6 3-1 15,0-7 2-15,-3 2-2 16,9-6-1-16,4 4 1 16,14 0-6-16,15-6-8 15,12-4-23-15,100-2-40 16,-15 0-91-16,-3-20-744 0</inkml:trace>
  <inkml:trace contextRef="#ctx0" brushRef="#br0" timeOffset="134457.852">17579 15707 1906 0,'-3'0'197'15,"-3"0"558"1,-3 2-324-16,9 2-294 0,0-4-43 16,0 0-34-16,0 0-18 15,0 0-14-15,0 0-6 16,9 0-6-16,0 0-3 15,12 0-1-15,6 0-4 16,0 0 2-16,13 2-1 16,-10 2-5-16,0 1 0 15,0 1-4-15,-12 0 0 16,-6-1-1-16,3 4-1 16,-2 1 0-16,-1 4 1 0,3 0 1 15,-6 7 0-15,6 2 1 16,-3 6-1-16,9 4 0 15,-12 6 0-15,9 1 1 16,-3 7 1-16,-6-1-2 16,6 1 0-16,-12 6 1 15,7-4-1-15,-10 1 1 16,6 1-1-16,0-4 1 16,0-1-1-16,9-2 0 15,-3 0 0-15,-3-1 0 16,9-1 0-16,-12-1 0 15,6-1 1-15,-6-5-1 16,6 3 0-16,-6-2 0 16,3 1 0-16,3-1 0 15,3 2 0-15,-2-6 0 0,-4 3 0 16,6-3 0 0,-3-3 1-16,3 3-1 0,-9-1 0 15,0-3 0-15,-6 2 0 16,6-2 0-16,-6-1 4 15,0-3-4-15,9 3 0 16,-9-16 0-16,0 3 0 16,0-5 4-16,0 0-4 15,0-1 5-15,0 2-2 16,0-2 1-16,-9 7 2 16,-15-6 0-16,-12 6-3 15,-13 1 1-15,-8 2-4 0,-9 1-2 16,-7-6 2-16,10 0-10 15,8-7-8 1,10-6-40-16,21-4-64 0,-3-14-2552 0</inkml:trace>
  <inkml:trace contextRef="#ctx0" brushRef="#br0" timeOffset="139175.781">16761 17275 2396 0,'-6'0'232'0,"6"0"-197"0,-6 0 444 15,6 0-313-15,0 0-102 16,0 3-21-16,0 3 0 16,0 5-12-16,-15 5 3 15,3 6-11-15,-6 13 7 16,-6 6 4-16,15 7-6 15,2 5-6-15,1 2-5 16,6 0-7-16,0-5 0 16,0-2-5-16,6-11 0 15,22-5-5-15,2-9 3 16,9-8 0-16,6-3-3 16,1-6 1-16,2-6-1 15,-12 0 0-15,3 0 0 0,-8 0 0 16,-1 0 0-16,-12-14 0 15,-12-2 2-15,-6 0-2 16,0-5 5-16,0 3-5 16,0 4 0-16,-30 1 0 15,-16 7 0-15,-2 6-3 16,0 0 3-16,6 0-3 16,-7 0 1-16,16 0-1 15,18 4-12-15,0 7-30 16,15 1-43-16,0-6-94 15,0-6-1069-15</inkml:trace>
  <inkml:trace contextRef="#ctx0" brushRef="#br0" timeOffset="140858.19">15901 15382 2486 0,'9'0'900'0,"12"0"-829"16,15-6-46-16,25-18 19 15,17-5 12-15,16-10-19 16,32-3-16-16,13-11-2 16,33-5 6-16,15-8-1 15,10-1-11-15,11-3 0 16,0 0 0-16,0 3-6 0,-17-1-4 16,-4 1-1-1,-9 3 0-15,-3-3-2 0,0-2 3 16,0-4-3-16,-3 0 0 15,15-6 2-15,-15 0-1 16,9-5 3-16,12 0 0 16,-12-3 0-16,4 6 0 15,-4 4-2-15,-21 4-1 16,-13 6-1-16,1 9 2 16,-18 3-2-16,-12 4 0 15,-3 4 0-15,-4 5 1 16,1-1-1-16,0 1 2 0,-10-3-2 15,10-2 1 1,-7 0-1-16,4 0 0 0,-12 4 0 16,-7 5 0-16,-5 2 0 15,-16 4-3-15,-2 6 3 16,-13 0 1-16,-9 2-1 16,0 1 1-16,-5-1 1 15,5 1-2-15,-9-3 0 16,6 0 0-16,-2 0 0 15,-4 1-2-15,-3 5 2 16,-6 2 0-16,0 3 0 16,-8 2 0-16,-4-2 1 15,3-3-1-15,-6 4 0 16,9-5 0-16,-12 2-1 16,15 2 1-16,-18 7 0 0,-3-1-1 15,6 6-2-15,-9 0 0 16,0 3-2-16,0 0-6 15,0 0-6-15,0 0-11 16,-9 0-18-16,-9 3-26 16,-6 6-3-16,-24 0-56 15,11-3-156-15,-2-4-947 0</inkml:trace>
  <inkml:trace contextRef="#ctx0" brushRef="#br0" timeOffset="141240.476">22007 12598 1104 0,'0'0'2138'0,"0"0"-2005"16,0 0-65-16,0 0-11 15,9 0-17-15,33 0-18 16,0 0-12-16,12-8 1 15,13-2 6-15,-7 0 4 16,16 0-8-16,-10 1-7 16,-3 3 4-16,1 0-2 15,-10 5-1-15,-2-6 4 16,-7 4-2-16,-6 0-2 0,-15 0 0 16,-3 3-3-16,-15 0-4 15,3 0-7-15,-3 23 7 16,0 10 0-16,-6 7 0 15,0 7 0-15,0 4 3 16,0 2-2-16,0-4-1 16,-6-3-11-16,-36 5-17 15,9-11-43-15,3-11-93 0</inkml:trace>
  <inkml:trace contextRef="#ctx0" brushRef="#br0" timeOffset="141922.06">23763 12042 3069 0,'0'0'262'16,"0"0"-170"-16,0 0-21 15,0 0-31-15,12 4-19 16,-3 19-7-16,15 12 21 16,4 8-4-16,-4 10-8 15,-3 4-2-15,-3-2-9 16,3 4-6-16,-12-7-2 16,-3-5-2-16,3-6-2 15,-9-7-11-15,0-4-20 0,0-3-35 16,0-11-53-16,0-10-327 0</inkml:trace>
  <inkml:trace contextRef="#ctx0" brushRef="#br0" timeOffset="142524.772">24406 11980 3121 0,'0'-1'164'16,"-6"1"-69"-16,6 0-19 15,0 0-23-15,-6 0-34 16,0 0-13-16,-9 8-5 15,3 15 9-15,-6 9 11 0,-6 6 5 16,8 12-4-16,1 2-2 16,9 11-5-16,6-4-3 15,0 2-6-15,0-9 2 16,12-3 1-16,43-8-5 16,-4-10-4-16,18-9 0 15,4-7 0-15,-1-12-8 16,-5-3 8-16,-10 0 2 15,-12-8-2-15,-11-13-3 16,-22-3 3-16,-12 1-2 16,0 6-4-16,-12 4 6 0,-46 11 0 15,-8 2-3 1,-13 0-2-16,7 15-8 0,8 13-39 16,19-7-72-16,21-6-740 0</inkml:trace>
  <inkml:trace contextRef="#ctx0" brushRef="#br0" timeOffset="160879.463">11935 18065 3182 0,'-6'6'158'0,"6"-6"-116"16,0 0-24-1,0 0-12-15,0 0-6 0,0 0-31 16,0 0 15-16,0 0 16 15,0 0 0-15,0 0 1 16,0 0 11-16,0 0 17 16,0 0-2-16,0 0 0 15,0 0-4-15,0 0-1 16,0 0-8-16,0 0-6 16,0 3-7-16,0 0-1 15,0 3 3-15,6 2 3 16,3 7 4-16,0 2 6 0,3 2-3 15,3 1 1-15,-3 0-4 16,-3-1-9-16,10-3 7 16,-10 0-4-16,0-6-2 15,-3-4-1-15,0 0 5 16,-6-2-5-16,0-4 4 16,9 3 1-16,-9-3 5 15,0 0-6-15,0 0-1 16,3 0 0-16,-3 0-1 15,0 0-2-15,0 0 4 16,0 0-1-16,9 0 0 16,-9 0 0-16,0 0 0 15,0 0-1-15,0 0-1 16,0 0 2-16,0 0-3 16,0 0-2-16,0 0 1 0,0 0 0 15,0 0 1-15,0 0-1 16,0 0 0-16,0 0 0 15,0 0 2-15,0 0-2 16,0 0 0-16,12 0 5 16,15 0 2-16,0 0 0 15,-3 0-2-15,16 0 0 16,-1 0-2-16,6 0-2 16,12 0 2-16,4 0-2 15,2 0-1-15,10 0 0 16,-1 0 0-16,7 6 3 15,-10-6-3-15,9 6 1 16,1-5 0-16,11 5-1 0,4 1 0 16,3-1 0-1,5 0 0-15,4 0 3 16,6-1-3-16,-7 1 4 0,13 3-4 16,-3-3 1-16,-1-1 2 15,-11 1-3-15,12 4 1 16,-13-10-1-16,4 5 0 15,-13-2 0-15,13-3 6 16,-3 0-6-16,2 0 5 16,4 0-1-16,-9 0-3 15,-1 0 2-15,-2 0 1 16,-13 0 0-16,1 0 1 16,-1 0-4-16,-8 0 5 0,5 0-6 15,-11 0 1-15,8 0 5 16,-6 0-4-16,1 0-2 15,-1 0 6-15,-8 0-4 16,8 0 1-16,1 0 0 16,-10 0 0-16,0 0-3 15,10 0 2-15,-7 0 1 16,4 0 0-16,2 0 0 16,-6 0-1-16,-2 0-2 15,2 3 0-15,-2 0 1 16,2-3 1-16,0 0-2 15,-2 0 2-15,8 0 2 0,-14 0-3 16,5 0 0-16,-6 0 2 16,1 0-2-16,-13-3 0 15,0 0 0-15,0-5 0 16,-5 2 1-16,-1-4 1 16,0 5 0-16,0-1-3 15,-14-6 2-15,8 4 1 16,-18 2-1-16,12-3 0 15,-12-1 4-15,3 4-1 16,-3-1-3-16,-3-2 0 16,3-1 3-16,-2 2-1 15,-1-6 0-15,3 2 3 16,-6-8-5-16,6-1 0 16,-3-3-1-16,3 3 0 15,0-2 1-15,-3 2-2 0,0 7 0 16,-6-3 0-16,-3 8 1 15,6-3-1-15,0 3 0 16,-9 1-5-16,0-1-5 16,0 0-4-16,0 6 2 15,0 3-6-15,0 0-9 16,-18 0-14-16,-15 6-40 16,-3 5-239-16</inkml:trace>
  <inkml:trace contextRef="#ctx0" brushRef="#br0" timeOffset="164326.273">16124 17861 2417 0,'-6'0'1009'0,"-3"9"-941"16,-3-3-44-16,-12 14 25 15,-15 14 0-15,-28 17-21 16,-5 7-10-16,-16 9-10 16,7 3 2-16,11-3-5 0,4-8-4 15,21-3-1-15,9-18-3 16,14-9-17-16,7-8-14 15,9-10-46-15,6-11-62 16,0-3-320-16,0-20-23 0</inkml:trace>
  <inkml:trace contextRef="#ctx0" brushRef="#br0" timeOffset="164552.487">15487 18018 1388 0,'0'-2'1856'0,"0"-2"-1730"15,0 4-34-15,0 0-13 0,0 0-30 16,12 0-29-16,25 18-5 16,17 14 17-16,15 12-1 15,13 6-13-15,8 2 0 16,1 8-7-16,3-8-4 16,-1 1-4-16,-5-6-3 15,-19-10-3-15,-9-5-16 16,-20-12-34-16,-16-8-108 15,-24-12-2307-15</inkml:trace>
  <inkml:trace contextRef="#ctx0" brushRef="#br0" timeOffset="176179.604">8105 8543 2540 0,'-9'42'201'16,"9"15"-93"-16,-6 10 32 15,6 12 61-15,0 3-89 16,0 3-54-16,6 0-16 16,27-3-6-16,3-1 4 15,-5 2-13-15,5 1-5 16,-3 5-4-16,-12-1 2 15,3-8 2-15,-12-2-8 16,-6-11-6-16,-6-15 1 16,9-11 1-16,-9-12-1 15,0-9 1-15,0-5 0 16,3-9-1-16,3-3 0 0,3-3-1 16,-2 0-1-1,-1 0-2-15,-6-3-5 0,0-14-12 16,0-28-46-1,0 5-51-15,0-1-575 0</inkml:trace>
  <inkml:trace contextRef="#ctx0" brushRef="#br0" timeOffset="176833.468">7716 8870 3161 0,'9'-14'169'0,"-3"-7"-131"15,6-5-12-15,15-10 20 16,0-1-12-16,9-2-23 0,-5-1-3 16,11 4 16-16,-9 6 5 15,-6 11 2-15,-15 6-13 16,0 7-2-16,-6 6 0 16,9 0-11-16,4 4-4 15,8 13-1-15,18 10 4 16,0-3-4-16,4 2 1 15,-1 0-1-15,-6-6-22 16,18-5-48-16,-11-7-78 16,-16-8-2214-16</inkml:trace>
  <inkml:trace contextRef="#ctx0" brushRef="#br0" timeOffset="183534.944">11805 10031 3173 0,'0'0'230'16,"0"0"-158"-16,0 0 7 15,0-12-37-15,0-8-16 16,0-12-15-16,0-9-6 16,0-8-3-16,15-13 1 15,9-11-3-15,-5-15 3 16,-7-12-3-16,-9-13 0 16,-3-7 0-16,0-5 0 15,0 4 0-15,0 7 1 0,0 14 3 16,0 15-4-1,0 18 8-15,0 15-2 0,0 13 1 16,0 11 2-16,-3 7-3 16,3 9-1-16,0 7 2 15,0 5-1-15,0 0-5 16,0 0-1-16,0 0-6 16,0 0-12-16,0 0-22 15,0 0-46-15,0 0-41 16,0 0-329-16</inkml:trace>
  <inkml:trace contextRef="#ctx0" brushRef="#br0" timeOffset="183891.221">11452 8700 3014 0,'0'0'289'15,"0"0"-223"-15,27-9-40 16,25-19-9-16,14-14-17 16,-3-5-5-16,4-2-17 15,-16-2 14-15,-18 8 8 16,-9 7 0-16,-12 13 15 15,4 9 17-15,-10 8 9 0,3 6-11 16,15 6-23-16,9 29-7 16,12 12 10-16,13 5-1 15,2 3-5-15,3-1-4 16,16-10-3-16,-7-12-59 16,-23-18-438-16</inkml:trace>
  <inkml:trace contextRef="#ctx0" brushRef="#br0" timeOffset="185675.55">15626 10172 3210 0,'0'-8'141'0,"0"-1"-93"16,0-3 7-16,0-6-3 16,9 2-14-16,-3-9-19 15,9-3-3-15,-12-4 18 16,6-13 2-16,-9-8-15 15,0-11-1-15,0-20-8 16,0-14-8-16,-12-16-4 16,-18-11 0-16,9-8 2 15,0 8-1-15,6 11-1 16,3 17 5-16,6 22-5 16,6 15 0-16,-6 21 11 15,-3 6-5-15,9 12-1 16,-3 3-2-16,-3 7 1 0,6 5 1 15,0 3-5-15,0 0 0 16,0 3 0-16,0 0 0 16,-9 0-6-16,9 0 1 15,0 0-3-15,0 0 0 16,0 0 0-16,-9 0-5 16,9 0-19-16,0 0-8 15,-4 0-22-15,-8 0-18 16,-3 0-80-16,-3 0-864 0</inkml:trace>
  <inkml:trace contextRef="#ctx0" brushRef="#br0" timeOffset="186074.808">15077 8910 2913 0,'0'0'357'16,"0"0"-279"-16,0 0-33 16,0 0 9-16,0 0-10 15,9 0-19-15,21-5-13 16,9-16 2-16,-5-5 3 15,11-8-5-15,-9-8-6 0,-6-2-2 16,6 0 0-16,-2 3 1 16,-16 6-4-16,9 8 6 15,-9 10 0-15,0 8 1 16,9 9 1-16,4 0-9 16,26 13 0-16,3 19 5 15,22 11 2-15,-4 4-1 16,1 3-3-16,-1-7-3 15,13-1-12-15,-28-13-42 16,-3-16-103-16</inkml:trace>
  <inkml:trace contextRef="#ctx0" brushRef="#br0" timeOffset="188341.734">23000 10046 3205 0,'0'0'235'16,"0"0"-173"-16,0 0 4 16,21 0-15-16,6-10-12 15,-3-13-21-15,9 1-9 16,0-8 4-16,-8-5 9 16,-7-8-4-16,-3-10-5 15,-9-11-5-15,-6-18-4 16,0-18-1-16,0-11-2 15,-30-12-1-15,-4-3 2 16,-5 0-2-16,0 10 1 0,6 12 2 16,6 11 0-1,-1 14 2-15,10 9 2 0,0 8-2 16,-3 13-5-16,9 10 3 16,0 13 0-16,3 6-3 15,6 8 2-15,-6 1 1 16,9 1-3-16,-6 3 1 15,6 0-1-15,-9 1 0 16,9 3 0-16,0 0 0 16,-3 0 1-16,3 0-1 15,0 0 0-15,-6-2 0 16,6-1 0-16,-6-3 0 16,0-3 1-16,-6-2-1 15,2-4 0-15,4 3-1 16,0 1 1-16,6 1 0 0,-9 6 0 15,9 3 0-15,0 4 0 16,-6 0 0-16,6 0 0 16,-6 0-3-16,0 0-4 15,-3 11-3-15,0 16 3 16,-6 12 5-16,-9 4 1 16,3 4 1-16,-3-3 0 15,2-5 3-15,10-11-1 16,6-8-2-16,6-8 0 15,0-5 0-15,0-5 0 16,0-2-2-16,0 0 2 16,0 0 0-16,0-11 5 15,0-13-2-15,18-10-2 16,7-8-1-16,2 1 0 16,0 6 0-16,-9 9 0 0,9 9-1 15,-9 7-2 1,9 10 3-16,7 0-4 0,-4 0 0 15,18 18 2-15,10 8-5 16,2 3-16-16,3 6-26 16,-2-9-66-16,-22-9-376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0" max="32767" units="cm"/>
          <inkml:channel name="Y" type="integer" min="0" max="32767" units="cm"/>
          <inkml:channel name="F" type="integer" min="0" max="4095" units="deg"/>
          <inkml:channel name="T" type="integer" min="0" max="2.14748E+0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8-02T03:49:25.0600000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12955 5852 1393 0,'0'3'432'16,"0"1"-323"-16,0-2 642 15,0-2-352-15,0 0-270 16,0 0-50-16,0 0-16 15,0 0-9-15,0 0-11 16,0 0-13-16,-6 0-1 16,6 0-3-16,0 0-2 15,0 0-3-15,0 0-4 16,0 0-3-16,0 0 1 16,27 0-3-16,16 0-2 15,17 0-1-15,3 0-5 16,19 0 1-16,2 0-1 0,1 0-1 15,5 0 0-15,1 0 1 16,-1 0 0-16,7 0 0 16,-3 0-4-16,-4 0 5 15,4 0-4-15,-4 0-1 16,-2 0 3-16,2 0-3 16,-2 0 3-16,2 0-3 15,-5 0 1-15,5 0-1 16,-5 0 0-16,-1 0 3 15,-5 0-3-15,-1 0 0 16,-2 0 0-16,-10 0 1 16,7 0-1-16,-16 0 0 15,9 0 2-15,-2 0-2 16,-1 0 4-16,13 0-4 16,-13 0 0-16,-3 0 0 0,4 0 3 15,-4 0-3-15,-3 0 3 16,1 0-2-16,2 0 1 15,4 0-1-15,-1 0 1 16,12 0 2-16,1 0-1 16,-4 0 0-16,4 0 0 15,-1 0 0-15,-11 0 0 16,2 0-1-16,-15-2 0 16,-5-2 1-16,-7 1-3 15,-15 1 1-15,-9 2 1 16,-6 0-1-16,-9 0 1 15,0 0-2-15,0-3 1 16,0 3-1-16,0 0-8 0,0 0-21 16,-24 0-93-16,-18 0-770 15</inkml:trace>
  <inkml:trace contextRef="#ctx0" brushRef="#br0" timeOffset="12848.849">15237 5057 1450 0,'-3'0'967'0,"-12"0"-148"15,6 0-733 1,6 0-47-16,-3-3-4 0,6-6 3 16,0-3-13-16,0 1-15 15,0-7-4-15,0-5-5 16,0-1 5-16,0-9 9 16,0-1-5-16,6-6 3 15,6-7-1-15,6-7 0 16,9-2-4-16,6 1-2 15,13-4 0-15,-1 0-1 16,18 1-3-16,19 3 4 16,8-6-3-16,22 2-3 15,3 0 1-15,20-2 5 16,10 6-3-16,0-3-1 0,9 1-2 16,3 4 0-16,-3 4 0 15,12 2 0-15,-12 2 4 16,6 8-1-16,12 1 0 15,6 4 5-15,3 0 0 16,0 3-1-16,-6 3-2 16,-3 6-2-16,-18 2 2 15,-3 6-4-15,-21 3 1 16,-12 7-2-16,-10 2 0 16,-5 0 0-16,2 0 0 15,-5 2 1-15,0 16 0 16,8 3-1-16,1 6 1 15,9 5 2-15,-7-1 0 0,7 6-3 16,-15 2 3-16,2 7-1 16,-14 5 1-16,-7 4-1 15,-14 6 4-15,-4 11 0 16,-12 1 0-16,4 2 0 16,-7-2 0-16,0 4 0 15,-5-8 1-15,-10 2-1 16,0-6-3-16,-12-5 0 15,0 0 0-15,1-11 0 16,-16-5-2-16,6-5 1 16,-9-7 2-16,-6-10-2 15,6-3 3-15,-6-11-2 16,0-2 0-16,0-3 0 0,0-3-1 16,0 0 1-1,0 0 0-15,0 0 0 0,0 0 0 16,0 0 3-16,0 0-1 15,0 0 0-15,0-5-3 16,0-5-1-16,-30-2-1 16,-10-3-2-16,-11-1 1 15,-9-2-2-15,2-2 3 16,-8-5-2-16,3 5 1 16,-4-3 1-16,10 3 0 15,6 4 0-15,-1 2 0 16,31 6 1-16,0 2-1 15,9 0 3-15,12 3-1 0,0 3 2 16,0-3-3 0,0 3 1-16,0 0-2 0,0 0-3 15,0 0 1-15,0 9-1 16,21 17 0-16,12 6 3 16,9 9 0-16,19 7 0 15,-4 0 0-15,4-1 0 16,2-2 1-16,-12-7-1 15,-2-3 0-15,-16-9 2 16,0-3-2-16,-9-11 0 16,-21-4 1-16,12-3-1 15,-15-5 0-15,6 0 4 16,0 0 2-16,9-5 5 16,-3-23 3-16,22-17-3 0,5-16-8 15,6-14-1-15,6-4-2 16,-2-1-6-16,8 4 0 15,-12 12-7-15,-11 7-13 16,-10 23-33-16,-18 14-194 0</inkml:trace>
  <inkml:trace contextRef="#ctx0" brushRef="#br0" timeOffset="20069.449">6717 8349 1350 0,'0'0'412'16,"0"0"-313"-16,0 0-90 0,0 0 15 16,0 0-20-1,0 0 28-15,0 0 402 0,0 0-205 16,0 0-115-16,0 0-10 16,0 0 14-16,0 0 8 15,0 0-62-15,0 0-3 16,0 0-16-16,0 0-4 15,0 0 5-15,0 0-16 16,0 0-10-16,0 0 6 16,0 0-13-16,0 0 7 15,0 0-5-15,6 0-6 16,12 0 3-16,15 0 2 0,9 0 7 16,7 0-2-16,11 0-5 15,3 0-3-15,1 0 0 16,-4 0-3-16,3 0 1 15,-8 0-8-15,-4 0 3 16,-9 0 5-16,10 0-2 16,-10 0 0-16,0 0 4 15,-12 0-1-15,10 0-4 16,-7 0-3-16,-3 0 3 16,-9 0-4-16,0 0-2 15,-15 0-2-15,0 0-25 16,0-3-33-16,-3 1-97 15,-3-4-2676-15</inkml:trace>
  <inkml:trace contextRef="#ctx0" brushRef="#br0" timeOffset="22747.743">13006 9763 2783 0,'0'0'414'16,"0"0"-333"-16,0 0-51 16,0 0 14-16,0 0 18 15,0 0-31-15,0 0-14 16,0 0-4-16,0 0 15 15,10 0 1-15,-7 0-12 16,12 0-7-16,12 0 1 0,12 0 0 16,3 0-2-1,25 0-2-15,11 0 0 0,13 0-3 16,8 0-3-16,10 0 3 16,12-4 2-16,2 4 1 15,10-2 1-15,-3-2 1 16,-6 2-5-16,6-4 0 15,-16 3 0-15,4-2 2 16,0 1-1-16,-4 4-1 16,1-2-1-16,-3 2 2 15,-4-4-1-15,4 4 2 16,-9-2-3-16,2-1-3 0,-5 0 2 16,-7 1 1-16,7-3-3 15,-9 4 4-15,2-5-1 16,-2 1 0-16,-7 4 1 15,-5-5-4-15,-1 3 3 16,-5-1-2-16,8 2 2 16,-12-2 0-16,7 2-1 15,-7-2-1-15,-5 2 1 16,11 2 0-16,-11 0 0 16,2 0 2-16,-3 0-3 15,1 0 2-15,2 0-3 16,-6 0 4-16,-11 0-1 15,11 0-3-15,-6 0 4 0,-2 0-4 16,-4 0 2 0,0 0 1-16,-5 0-3 0,8 0 2 15,-15 0 1-15,-6 0-1 16,-3 0 2-16,4 0 0 16,-13 0 0-16,-6 0-1 15,-9 0-1-15,9 0 1 16,-12 0-1-16,0 0 0 15,0 0 0-15,0 0-2 16,6 0 0-16,-6 0-10 16,6 0-27-16,-6 0-85 15,3-8-793-15</inkml:trace>
  <inkml:trace contextRef="#ctx0" brushRef="#br0" timeOffset="58115.12">6735 11178 1955 0,'0'5'174'15,"0"0"-119"-15,0-2 675 16,6 3-379-16,-6-4-211 16,0 2-57-16,0-4-25 15,0 0-22-15,0 0-16 16,9 0-9-16,-6 0-3 15,18 0-1-15,12 0-4 16,12 0 5-16,28 0 1 16,26 0 6-16,34 0 3 15,24-12 0-15,12 4-5 16,3-4 0-16,0-1-4 16,-9 5-7-16,-24 3 2 0,-24-1-2 15,-19 1-1-15,-8 3 2 16,-31 0 0-16,-21-2-3 15,-5 4 0-15,-19-2-5 16,-6 2-13-16,-6-4-51 16,0-2-253-16</inkml:trace>
  <inkml:trace contextRef="#ctx0" brushRef="#br0" timeOffset="62364.689">10233 10534 1934 0,'0'7'938'0,"0"-4"-531"15,0-3-291-15,0 0-57 16,0 0-12-16,24-3-9 16,0-5-17-16,-3-2 1 15,-3 5-2-15,3 2 1 16,-2 0-4-16,5 3-16 16,6 0-1-16,12 6-5 15,3 17-1-15,10 6 5 16,-4 9 1-16,0 3-1 15,-11 4-6-15,-13-7 1 16,-15-7-2-16,0-5 3 16,-12-10-2-16,0-5 3 15,0-7 4-15,0-4 7 16,0 0 6-16,0-13 0 0,0-15-8 16,0-9-4-1,-12-9-1-15,0-1-5 0,12-2-1 16,0 2-3-16,0 6-12 15,0 9-20-15,0 6-16 16,0 16-67-16,24 8-139 16,-9 2-1079-16</inkml:trace>
  <inkml:trace contextRef="#ctx0" brushRef="#br0" timeOffset="63116.074">11340 10506 1861 0,'0'0'184'0,"0"0"920"15,0 0-968-15,-27-5-83 16,9-1 3-16,0 0-5 16,-6 3-20-16,9 3-18 15,-18 0-13-15,-13 0-1 16,1 20 1-16,-12 15 0 0,2 6 0 15,4 6 0-15,18 3-1 16,15-3-4-16,9-6-6 16,9-9-15-16,0-10 6 15,21-10 9-15,21-12-1 16,6 0 12-16,13-22 31 16,-4-26-8-16,-6-15-23 15,-2-17-29-15,-19-2-20 16,-27-6 0-16,-3 7 17 15,0 4 11-15,-9 7 21 16,-24 12 18-16,-7 14 17 16,16 15 20-16,3 14-1 15,15 9-24-15,0 6-27 16,6 0-3-16,0 23-10 16,0 21 6-16,0 12 4 15,27 11 3-15,12 6-2 0,4 1-1 16,11-10 1-16,-9-6 2 15,4-8-2-15,-1-12 5 16,-6-9-6-16,34-23-24 16,-25-6-100-16,-3 0-1262 0</inkml:trace>
  <inkml:trace contextRef="#ctx0" brushRef="#br0" timeOffset="64365.071">11844 10889 2103 0,'-24'17'101'0,"-6"4"-101"15,-9 0 817-15,-12-1-624 16,-1-2-111-16,-17-4-12 15,9 5 3-15,-19-5-30 16,-21 0-23-16,-17 5-5 16,-34-7-5-16,-21-5-4 15,-24-4 4-15,-7-3 9 16,4-9 2-16,3-25 0 16,21-11 6-16,24-7-6 15,27-16-1-15,40-7-3 0,32-20-16 16,43-13-1-16,9-8-14 15,88-5 8-15,54 5-9 16,60 4 5-16,85 6 2 16,90 7 1-16,-12 24 4 15,-33 22 3-15,-57 34 0 16,-64 19-5-16,-3 27-23 16,1 34-9-16,-40 49 14 15,-52 44 0-15,-71 39 5 16,-46-11 10-16,-6-36-1 15,-67-46-7-15,-17-32-7 16,-37 4 8-16,-118 22-10 0,19-13-96 16,18-24-610-16</inkml:trace>
  <inkml:trace contextRef="#ctx0" brushRef="#br0" timeOffset="64857.371">13405 10219 2356 0,'-27'20'962'0,"-7"4"-863"16,4 9-69-16,-15 4-15 15,3 5-2-15,6 5 0 16,-13 2-6-16,7-5-7 15,-9-3-19-15,18-12-22 16,-16-20-54-16,19-9-137 16,3 0-1035-16</inkml:trace>
  <inkml:trace contextRef="#ctx0" brushRef="#br0" timeOffset="65014.828">12783 10202 2125 0,'0'0'190'0,"0"0"721"15,0 0-766-15,24 14-113 0,37 13 5 16,29 7 10-16,31 13-18 16,9 4-17-16,5 2-12 15,53 1-4-15,-28-9-71 16,-37-19-464-16</inkml:trace>
  <inkml:trace contextRef="#ctx0" brushRef="#br0" timeOffset="70930.711">11039 12367 2197 0,'-3'0'225'0,"3"0"-168"16,-6 0-24-1,6 0 236-15,-6 0 119 0,6 0-270 16,0 0-60-16,0 0 1 16,0 0-3-16,0 0-15 15,0 0-14-15,0 0-6 16,0 0-1-16,12 4-5 16,9-3-4-16,-6 4-2 15,27 0 3-15,3 1 0 16,16 0 2-16,14 3 2 15,10-1-2-15,14-2-3 16,10 3-3-16,3-3-3 16,5 2 0-16,1 2-2 0,6-2 0 15,-10 0-1 1,4-2 2-16,6 0 2 0,0-3 1 16,5 1-2-1,1-2-5-15,0 1 5 0,-9 0-3 16,15 0 1-16,-13 0-2 15,1-3-1-15,3 3 1 16,6-3-1-16,-4 0 0 16,7 0 1-16,6 0 1 15,-3 0 0-15,-6 0-1 16,-7 0-1-16,-2 0 1 16,-15 0-1-16,-4 0 0 15,-8 0 0-15,0 0 1 16,2-3-1-16,-8 0 1 15,8 0 1-15,1 0-2 16,0 0 0-16,-1 3 1 0,-2-2 1 16,-4-2-2-16,10 4 1 15,-6-3 1-15,2 1-2 16,-5 2 0-16,-4-4 1 16,1 4-1-16,2 0 3 15,-14 0-3-15,-1 0 2 16,-5 0 1-16,-13 0 1 15,16 0-2-15,-4 0 2 16,6-2-1-16,-2 2 0 16,2-4-1-16,7 2 0 15,8-4 1-15,-2 3-3 0,0-2 2 16,11 1-1 0,4-2-1-16,-4 4 3 15,4-4-3-15,3 0 0 0,-10 0 1 16,4-3-1-16,-7 3 1 15,-5 0-1-15,0-2 0 16,-7 2 1-16,-2-1-1 16,-4 1 1-16,-6 1 2 15,1-1-3-15,2 1 0 16,1-5 3-16,-1 5-3 16,-5-1 0-16,-7 1 2 15,-9 1-2-15,1 2 0 16,-4-2 0-16,-6 4 1 0,1-2-1 15,2 2 1-15,6-3 0 16,1 0 0-16,2 3-1 16,-6-3 2-16,10-1-1 15,2 4 1-15,-3-1 0 16,-11 1-2-16,5 0 0 16,-3-5 3-16,-6 5-1 15,-5 0-2-15,-1 0 0 16,-6-1 3-16,0 1 0 15,-5 0-2-15,2 0 3 16,-3 0-2-16,-9 0 2 16,9 0-1-16,-6 0-3 15,-9 0 2-15,-6 0-2 0,0 0 0 16,-6 0 1 0,0-5-1-16,0-2-8 15,0-6-20-15,-6-1-47 0</inkml:trace>
  <inkml:trace contextRef="#ctx0" brushRef="#br0" timeOffset="77913.684">8090 9871 3017 0,'0'0'307'0,"0"2"-254"16,30 4-37-16,36 3 6 15,19 6 10-15,18 0-8 16,8 5-4-16,7 0-1 0,6 5-3 15,-7-3-4-15,-8 4-6 16,-9-5 0-16,-16-1-3 16,-20-4-3-16,-10-6 0 15,-24 1-2-15,-12-6-17 16,-9-5-36-16,-9 0-48 16,0 0-109-16,0-11-1223 0</inkml:trace>
  <inkml:trace contextRef="#ctx0" brushRef="#br0" timeOffset="78250.009">9143 9873 3151 0,'0'0'206'16,"0"0"-152"-16,0 0-32 15,0 0 1-15,0 0-12 16,18 0-7-16,6 12 2 16,13 6-1-16,-4 3-5 15,-3 0 1-15,3 1 4 16,-6-2-4-16,-2-2 0 16,-4 1-1-16,-9-6 5 15,-12 0-2-15,0-5 2 16,0 1 1-16,0 2 0 15,-42 8 3-15,-28 4-4 0,-20 3-5 16,-7 4-4 0,-9-2-12-16,-17 5-28 0,38-7-71 15,22-12-675-15</inkml:trace>
  <inkml:trace contextRef="#ctx0" brushRef="#br0" timeOffset="82497.774">17126 13593 3116 0,'0'0'185'0,"0"0"-121"0,0 0-13 16,0 0 3-16,27 0-8 16,10 0-16-16,20 0-11 15,18 0 6-15,16 0 4 16,15 0-3-16,38 0-4 15,22-6-2-15,28 0-2 16,20-2 0-16,24-4-4 16,28 4-1-16,-6-4-2 15,-4 3-3-15,-5 3-4 16,-10-2-4-16,-27-2 3 16,-27-1 1-16,-24 2-4 15,-39-2 5-15,-18-1 4 16,-46 3-2-16,-2 4-2 0,-34 1 0 15,-3 2-5 1,-21 2 0-16,0 0-4 0,0-6-14 16,-12-3-25-16,-18-2-101 0</inkml:trace>
  <inkml:trace contextRef="#ctx0" brushRef="#br0" timeOffset="83788.931">17579 14270 3217 0,'0'-3'175'16,"0"3"-96"-16,0-3-6 15,0 0-12-15,21 0-25 16,6 0-20-16,6 0-10 15,13 3 3-15,-1 0-5 16,6 0-4-16,1 0-1 0,-1 21-1 16,3 4 2-1,-8 8-4-15,-1 2 1 0,-12 1 2 16,-21-2-3-16,-6 2-1 16,-6-9-2-16,0-5-1 15,-6-8 1-15,-36-2 0 16,12-9 3-16,-1-3 4 15,-2 0 2-15,9-20-2 16,15-16-9-16,3-10 5 16,6-4-10-16,0-2-4 15,0 2 11-15,33 6-5 16,6 8-45-16,19 14-42 16,-13 7-50-16,-12 10-340 0</inkml:trace>
  <inkml:trace contextRef="#ctx0" brushRef="#br0" timeOffset="84150.749">18578 13906 3124 0,'0'0'251'16,"0"0"-197"-16,0 4-28 16,0 10-11-16,0 10 26 15,6 7-8-15,9 16-13 16,12 6 7-16,0 9 4 15,1 0-12-15,-1 2-11 16,6-9-1-16,-9-6-3 16,-3-6-4-16,0-15 0 15,-3-4-2-15,-8-9-25 16,-1-15-25-16,-9 0-62 16,0 0-320-16</inkml:trace>
  <inkml:trace contextRef="#ctx0" brushRef="#br0" timeOffset="84367.891">18415 14261 3338 0,'0'0'156'16,"0"0"-132"-16,30 0-5 15,25 0-2-15,14-9-8 16,15-1-9-16,4-1-46 16,6-6-43-16,-19 6-70 0,-18-2-667 15</inkml:trace>
  <inkml:trace contextRef="#ctx0" brushRef="#br0" timeOffset="84698.091">19514 14308 3168 0,'0'0'340'0,"0"0"-302"16,0 0 15-16,0 0-6 15,27 0 0-15,24 0-25 16,15 0-12-16,25 0 0 16,12-4-4-16,8-4-2 15,-2-4-4-15,3 1-4 16,23-15-26-16,-23-1-62 15,-30 3-190-15</inkml:trace>
  <inkml:trace contextRef="#ctx0" brushRef="#br0" timeOffset="85014.551">20301 13942 3350 0,'0'3'130'0,"0"-3"-100"16,0 6-11-16,12-1 6 16,40 7 11-16,14 4-9 15,7 0-6-15,-4 2-7 16,3-4-7-16,-11 0-3 16,-16-2-3-16,-9 0-1 15,-21 1 0-15,-9-1-2 16,-6 2-2-16,0 7 4 15,-6 5-3-15,-45 8 3 16,-9 5 0-16,-10-1-3 0,4-1-8 16,-4 2-29-1,7-5-36-15,27-7-80 0,3-10-1190 0</inkml:trace>
  <inkml:trace contextRef="#ctx0" brushRef="#br0" timeOffset="85591.177">21626 14052 3131 0,'-6'0'262'0,"0"0"-213"16,0 0-9-16,0 0 2 15,-6 0-18-15,-3 0-20 16,-9 0-4-16,-9 5-5 16,-10 11 4-16,10 6 1 15,12 0 0-15,12 2-9 16,9-2-28-16,0 3 11 15,15-5 16-15,30 1 3 16,7-3 6-16,-10-1 0 16,6-3 0-16,-6 1 1 15,-14-4 0-15,-1-1 1 16,-12-2-1-16,-9 1 4 0,-6 0-3 16,0 2-1-16,-15 1 1 15,-33 0-1-15,-19 0-11 16,1-4-14-16,-10-8-2 15,10 0-48-15,21 0-284 0</inkml:trace>
  <inkml:trace contextRef="#ctx0" brushRef="#br0" timeOffset="85968.279">22001 14018 3231 0,'0'0'208'16,"6"0"-156"-16,18 0-22 15,15 0-9-15,21 14 8 16,-2 6-14-16,5 11-9 15,-3-3-6-15,-14 4 0 16,-13 1 0-16,-18-6-8 16,-3-5-1-16,-12 0 0 15,0-8 5-15,0-5 4 16,-12-6 0-16,-9-3 5 16,-21 0 2-16,11-15-7 15,1-18-4-15,15-4-10 16,9-2 6-16,6-1-11 0,0 1-18 15,51-1-23-15,13 10-80 16,-7 9-620-16</inkml:trace>
  <inkml:trace contextRef="#ctx0" brushRef="#br0" timeOffset="86350.974">22945 13927 2901 0,'-9'0'487'0,"-12"0"-444"16,-3 0 8-16,-12 0-9 15,-7 18-11-15,-5 8-15 16,6 9 4-16,9 3 7 16,0 3 1-16,17 1-6 15,16-6-6-15,0-3-3 16,16-4-6-16,38-5-2 0,15-9-5 15,22-9-1-15,54-9-16 16,-16-27-59-16,-29-11-251 0</inkml:trace>
  <inkml:trace contextRef="#ctx0" brushRef="#br0" timeOffset="89599.698">6032 11130 2937 0,'-31'-16'174'16,"-2"-4"-129"-16,-6-1 33 16,-3-7 22-1,5-2-43-15,4-5-28 0,3-3-8 16,3-6 11-16,-6-2 0 15,9-7-12-15,-10-4-5 16,7-4-8-16,0-6-2 16,9 0-1-16,9 0-4 15,6 0 6-15,3 3-6 16,0 1 0-16,0 8 0 16,39 2 4-16,9 4-4 15,16 4 0-15,23 2 0 16,4 1 1-16,20 4-1 15,13 1 1-15,15 4-1 0,-3 4 1 16,6 3-1-16,-16 5 1 16,7 7 2-16,0 8 0 15,-6 6-2-15,0 0 2 16,2 0-3-16,1 3 0 16,-9 14 2-16,3 7-2 15,-13-1-5-15,1 6 0 16,-9 4 2-16,-13 1 3 15,1 1 0-15,-1 3 0 16,-8 3 0-16,-4 1 0 16,-14 1 0-16,-4 4 0 15,-12 0-4-15,1 3 4 16,-16-1-3-16,-15 2 3 0,-9 2 0 16,-9 1 3-1,0 2 1-15,0 3-2 0,0-1 2 16,-21 3 0-16,-12-4 2 15,-13-2 0-15,-5-3-2 16,-21-4 1-16,-13-2-2 16,-21 1 4-16,-20 0-1 15,-31 4 0-15,-24 1 0 16,-40-3-1-16,-8-2-2 16,-13-9-2-16,1-9 2 15,21-11-3-15,14-15 5 16,46-3-4-16,25-12-1 15,17-49-32-15,46 4-39 0,26 3-130 0</inkml:trace>
  <inkml:trace contextRef="#ctx0" brushRef="#br0" timeOffset="90600.761">5941 10814 2918 0,'-6'0'380'0,"-6"2"-305"16,-3 3-38-16,-6 7-5 15,-13 3 11-15,4 9-16 16,-21 5-11-16,-15 12 3 16,-10 9 9-16,-27 8 0 15,-2 10-5-15,-19 2-8 16,-9 6-7-16,7-3 0 16,2 0-1-16,6-6-3 15,9-10-3-15,34-15 1 0,24-8-2 16,24-17-14-16,14-8-33 15,13-9-29 1,0-18-76-16,22-11-76 0</inkml:trace>
  <inkml:trace contextRef="#ctx0" brushRef="#br0" timeOffset="90922.549">4860 11108 2743 0,'-6'0'622'16,"6"3"-565"-16,0 6-37 0,-6 5-4 15,-3 8 9-15,0 6-1 16,-6 8-10-16,-3 8-2 16,-9 0 8-16,-6 3 0 15,-3-4-1-15,2-2-8 16,-8-3-2-16,12-6-1 15,0-4 2-15,21-11-2 16,3-6 5-16,6-1 4 16,0-9-4-16,0 4-4 15,0-5-9-15,0 1 0 16,39 3 0-16,18-1 0 16,28 0-2-16,78-3-23 15,-12 0-37-15,-16 0-132 0</inkml:trace>
  <inkml:trace contextRef="#ctx0" brushRef="#br0" timeOffset="94068.794">1758 12722 3131 0,'0'-6'227'0,"0"0"-166"0,0-2-18 16,27 2-13-16,-6 1-6 15,9 4-15-15,-3 1-2 16,10 0 4-16,2 0-5 16,9 17-6-16,-3 6 0 15,1 6-4-15,-16 1-3 16,-9-1-1-16,-12 0-4 15,0-6 0-15,-9-2-1 16,0-7 6-16,0-8 7 16,0-6 3-16,0 0 7 15,-18-11 2-15,-3-21-12 0,-6-6 0 16,18-9 0-16,0-3-8 16,9 1-8-16,0 4-11 15,0 10-30-15,66 6-32 16,-15 8-175-16,-5 12-372 0</inkml:trace>
  <inkml:trace contextRef="#ctx0" brushRef="#br0" timeOffset="94481.757">2467 12775 2914 0,'3'0'230'0,"6"0"-165"16,6 0 6-16,-12 0 5 16,18 0-23-16,1-16-34 15,-1-1-19-15,6-7 6 16,0-3-2-16,-6 5-4 15,-21-4-1-15,0 6 0 16,0 3-6-16,-15 9 7 16,-3 6 7-16,0 2 16 0,6 0-8 15,-9 0 13-15,9 6-13 16,-10 15-10 0,1 1-2-16,12 8-3 0,9-3 0 15,0-5-3-15,0-1-17 16,24-7-12-16,25-4 0 15,11-8-14-15,52-2-42 16,-16-17-55-16,-14-7-360 0</inkml:trace>
  <inkml:trace contextRef="#ctx0" brushRef="#br0" timeOffset="94965.007">3086 12539 2015 0,'0'0'817'0,"0"0"-570"0,0 0-124 16,-15 0-62-1,3 10-8-15,0 7-28 0,-1 3 1 16,4 5-4-16,3-3-3 16,6 0-6-16,0-6-1 15,0-1-9-15,0-10-3 16,19-5 0-16,14 0 4 16,15 0-4-16,-3-20 0 15,7-8-15-15,-13-9-12 16,-6 1-7-16,-15 4 25 15,-3 1 6-15,-9 11 3 16,-6 9 21-16,0 7 18 16,0 4-4-16,0 0-5 15,-18 0-27-15,9 21 0 16,-3 5-3-16,-3 4 0 0,15 1 1 16,0 0 0-1,0-9-1-15,0-6-6 0,0-10-4 16,33-6-7-16,-3 0-2 15,19-18 12-15,-7-13-5 16,0-5-43-16,-9 0-2 16,1 7 33-16,-16 9 24 15,-6 7 1-15,-3 11 17 16,-6 2 26-16,12 0-37 16,6 8 0-16,0 10 4 15,9-1-6-15,0 1 3 16,1-4-8-16,2-14-21 15,-6 0-67-15,-6 0-382 0</inkml:trace>
  <inkml:trace contextRef="#ctx0" brushRef="#br0" timeOffset="95135.783">3366 12292 3222 0,'0'0'248'0,"0"0"-197"16,0 0-51-16,0 0-2 16,4 0-57-16,23 0-324 15,0 0-1494-15</inkml:trace>
  <inkml:trace contextRef="#ctx0" brushRef="#br0" timeOffset="98410.045">3783 12352 529 0,'0'0'2176'0,"0"0"-1897"16,0 0-155-16,0 4-29 16,0 5-44-16,0 3-29 15,12 2 9-15,9 6-6 0,9-2-3 16,-2-1 5-16,-4-2-11 16,-3-4-6-16,-6-2-6 15,3-3 1-15,-12-6 0 16,0 0 0-16,-6 0 3 15,3 0 16-15,-3 0 8 16,9 0 5-16,-9 0 0 16,6-6-11-16,-6-5-17 15,0-4-9-15,0 0-4 16,0 7-14-16,0 2-32 16,0 3-69-16,0 3-569 0</inkml:trace>
  <inkml:trace contextRef="#ctx0" brushRef="#br0" timeOffset="98936.701">4209 12464 2756 0,'0'0'315'15,"0"0"-209"-15,0 0-7 16,0 0-9-16,21-6-50 16,12-12-22-16,3-5-2 15,6-3-9-15,-8-4-7 16,-1-1 1-16,-15-1-1 16,-6-1 0-16,-12 3 0 15,0 8 0-15,0 7 11 16,0 5 5-16,-21 8 7 15,3 2-12-15,3 0-11 0,0 6-4 16,-1 16 2-16,4 9 2 16,6 1 3-16,6-4-3 15,0 2 0-15,0-9 7 16,21-5-2-16,37-6-2 16,2-10-3-16,64-10-19 15,-9-18-27-15,-22-11-473 0</inkml:trace>
  <inkml:trace contextRef="#ctx0" brushRef="#br0" timeOffset="99517.636">4067 12198 2243 0,'0'0'788'0,"0"0"-585"15,0 0-104-15,0 0-43 16,0 0-18-16,9 0-25 15,0 8-7-15,6 15 5 16,-9 9 11-16,6 5 2 16,-3 0-17-16,-9 5-3 15,0-5-4-15,0 10-28 16,0-12-70-16,-21-12-682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0" max="32767" units="cm"/>
          <inkml:channel name="Y" type="integer" min="0" max="32767" units="cm"/>
          <inkml:channel name="F" type="integer" min="0" max="4095" units="deg"/>
          <inkml:channel name="T" type="integer" min="0" max="2.14748E+0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8-02T03:51:11.1470000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6560 5353 1078 0,'-6'0'1393'15,"-3"0"-1157"-15,-3 0-130 16,5 0 336-16,7 2-311 16,0-2-72-16,0 3-35 15,0 0-5-15,28 0 3 16,20 0 10-16,27 3-3 15,1-3-5-15,11 0-4 16,7 0-2-16,15-3 0 16,-1 2-4-16,4 1-2 15,6 3-3-15,2 0-5 16,13-3 2-16,3 3-2 16,18-4-2-16,3-2 2 15,18 0-1-15,9 0-3 0,-3 0 0 16,9 0 1-16,-3 0-1 15,-3-2 2-15,-8-2-2 16,-7 2 0-16,-6 2 0 16,-13-3 0-16,-8 3 0 15,-15 0 0-15,6-3 0 16,-9 0 0-16,-7-3 1 16,-8 3-1-16,9-2 0 15,-13-4 1-15,4 3-1 16,3-5 0-16,-7 1 1 15,-8 2-1-15,-1 1 1 16,-2 1-1-16,-3 1 0 0,-1 3 0 16,-5-2 0-16,-1 2 1 15,-8 2-1-15,8 0 0 16,-2-3 0-16,2 3 3 16,1 0 0-16,5-4-1 15,-8 2 4-15,5-2-1 16,-8 2-2-16,-7-1 1 15,-12 0-2-15,10 0 2 16,-22 3-1-16,0-3 0 16,-5 3-1-16,-10 0 1 15,3-2 2-15,-18 2-2 16,3 0-1-16,-9 0 2 16,-12 0-2-16,0 0-2 0,0 0 0 15,0 0-2 1,0 0-4-16,0 0-7 0,0 0-17 15,-12 0-40-15,-15 0-109 0</inkml:trace>
  <inkml:trace contextRef="#ctx0" brushRef="#br0" timeOffset="2028.526">12967 6661 1365 0,'0'0'829'0,"-9"0"-577"0,9 0-77 16,0 0-46 0,0 0 6-16,0 0 50 0,0 0-54 15,0 0-15-15,0 0-37 16,0 0-11-16,-3 0-20 15,3 0-6-15,0 0-10 16,0 0-9-16,0 0-4 16,0 0-6-16,0 0 2 15,0 0-4-15,0 0 0 16,0 0-1-16,0 0-1 16,0 0-2-16,0 0 0 15,27 0-1-15,10 0 1 16,5 0-3-16,6 0-1 15,6 0 1-15,7 0-4 16,14 0 3-16,4 0 1 0,20 0-2 16,-2 0 1-16,5 0-1 15,10 0 0-15,0 0 1 16,6 0-2-16,-7-4 0 16,4-2 2-16,-12 1-3 15,-10-5 2-15,-11 5-2 16,-1-4 1-16,-5 3-1 15,2 0 2-15,0 0-1 16,-2-2 1-16,5 2-1 16,-2 0-1-16,-4 0 2 15,-2 1-2-15,-7-1 0 16,-8 3 0-16,2 3-2 0,-12 0 2 16,10 0 0-16,-1 0 1 15,0 0-1-15,7 0 0 16,-1 0 1-16,6 0-1 15,-5 0 0-15,-4-3 0 16,4 0 1-16,-4 1-1 16,-3-2 1-16,-5 4-1 15,-1 0 0-15,-3-3 0 16,-6 3 0-16,1 0 0 16,-13 0 1-16,9 0-1 15,-3 0 0-15,13 0 0 16,5 0 0-16,-6 0 0 15,0 0 1-15,4 0-1 16,-7 0 0-16,-9-2 0 16,7 2 1-16,-10-4 1 0,0 4 2 15,-9 0-1-15,3 0 0 16,0 0 1-16,-8 0-2 16,-1 0-1-16,-3 0 2 15,-3 0-1-15,-12 0-2 16,0 0 3-16,0 0-3 15,0 0 0-15,0 0-11 16,-18 0-18-16,-22 0-52 16,-5 0-378-16</inkml:trace>
  <inkml:trace contextRef="#ctx0" brushRef="#br0" timeOffset="4647.122">7646 8893 2341 0,'0'0'609'15,"0"0"-379"-15,0 0-109 16,0 0-47-16,0 0-16 0,0 0-8 16,0 0-9-1,0 0-14-15,0 0 5 0,0 0-9 16,0 4-4-16,0-4-1 15,0 0-3-15,0 2-1 16,0-2 1-16,0 0-2 16,0 4-4-16,6-4-4 15,15 2 0-15,10-2-2 16,17 4 4-16,3-4-1 16,22 1-2-16,2 4-1 15,10-4 1-15,11 2 0 16,10 1 0-16,-4-2-3 15,4-2 0-15,3 0 4 16,5 0-2-16,1 0 1 16,3 0 0-16,-1 0-1 0,1 0 1 15,0-9-1-15,-3 2-1 16,-10 1-2-16,-5-4 0 16,-10 5 1-16,7-1-1 15,-16-4 2-15,10 2-2 16,-3-4 1-16,-4 3 2 15,-6-2-1-15,-2 3-2 16,-4-1 0-16,-11-1 1 16,-13 4-1-16,-6 0 0 15,-9 4 0-15,-17 2 1 16,2 0-1-16,-12 0 2 16,-3 0-2-16,-3 0 0 15,0 0 2-15,0 0-2 0,0 0 0 16,0-3 0-16,0 3-3 15,0-3-10-15,15-15-15 16,3 4-70-16,-3-7-767 0</inkml:trace>
  <inkml:trace contextRef="#ctx0" brushRef="#br0" timeOffset="7286.551">22502 2955 2177 0,'-12'0'455'0,"8"0"-314"0,-2 0-67 16,0 0 252-16,-3 0-135 16,9 0-106-16,0 0-37 15,0 0-13-15,0 0-5 16,0 4-12-16,21-4-7 16,16 2-1-16,23 5 0 15,13-6 2-15,17 5-3 16,28-2 3-16,24-2 4 15,30-2-2-15,21 0-2 16,39 0-2-16,19 0-4 16,23 0 0-16,7-2-3 0,15-9 0 15,-3-2-3-15,-1-2 0 16,-11 4 2-16,-15-1-2 16,-13 3 0-16,-5 3 0 15,-7-1 0-15,1 2 1 16,-7 0-1-16,-3 2 0 15,4 0 0-15,-4-2 1 16,4-5-1-16,-1-1 0 16,3-4 0-16,-5 0 0 15,5-2 1-15,-29 0-1 16,-25-1 0-16,-12 3 1 16,-27 1-1-16,-16 2 0 15,-14 0 3-15,-9 1-3 16,-4-1 3-16,4-1 1 0,-16 6 0 15,-8-2-2-15,-13-1 2 16,-14 4-3-16,-7 0 1 16,-15 2 1-16,-6-2-1 15,-3 2 0-15,-2 2 2 16,-4-2-3-16,-6 2 4 16,3-2-3-16,-6 4 2 15,0 0-4-15,-9 0 0 16,0 0 0-16,0 0-4 15,0 0-11-15,0 0-8 16,-9 0-3-16,-6 0-12 16,-39 0-46-16,14 0-66 15,1-4-836-15</inkml:trace>
  <inkml:trace contextRef="#ctx0" brushRef="#br0" timeOffset="7596.867">30376 2414 3213 0,'0'0'168'16,"0"-3"-80"-16,0 0-30 0,0 3-2 15,0 0-31 1,0 0-16-16,0 0-3 0,0 0-2 15,0 0 2-15,0 11 0 16,9 10 3-16,6 9 7 16,3 8-4-16,9 5-3 15,-9 4-2-15,10 4-3 16,-10 1-4-16,-3-3 0 16,-12-2-3-16,-3 0-28 15,0-9-48-15,0-14-133 0</inkml:trace>
  <inkml:trace contextRef="#ctx0" brushRef="#br0" timeOffset="8761.834">22453 2829 2034 0,'0'-6'554'0,"0"4"-342"16,0-4 4-16,0 0-54 16,0 0-52-16,-6 3-22 15,0 0-21-15,-3 0 14 16,6 3-5-16,-3 0-24 15,0 0-20-15,6 0-18 0,0 0-5 16,0 0-3 0,-12 0-3-16,12 0-3 0,0 6-4 15,0 15-1-15,0 11 4 16,0 10 1-16,0-3 0 16,18 8 0-16,0-2 2 15,3-7-1-15,-3-3-1 16,-8-6 0-16,8-9-1 15,-6-2-22-15,9-18-37 16,-6 0-90-16,0-14-1880 0</inkml:trace>
  <inkml:trace contextRef="#ctx0" brushRef="#br0" timeOffset="9962.789">26099 2636 1997 0,'-15'-2'622'15,"9"-4"-341"-15,6 2-15 16,0-2-98-16,0 3-87 0,0 3-23 16,0 0-23-16,0 0-10 15,0 0-6-15,0 0-3 16,0 0-3-16,0 15-5 15,0 9-3-15,0 9 8 16,0 7 5-16,27 10 0 16,6 0-5-16,-2-3-6 15,-4-4-3-15,0-7-4 16,-3-8 0-16,-9-2-24 16,-15-7-57-16,0-7-74 15,0-12-986-15</inkml:trace>
  <inkml:trace contextRef="#ctx0" brushRef="#br0" timeOffset="11524.272">26326 3385 2898 0,'12'-2'253'0,"9"-2"-174"16,9 4-49-16,18 0-13 15,-5 0-6-15,5 0-6 16,-6 15 3-16,0 2-2 16,-15 8 0-16,-8-5-6 15,-16 2-1-15,-3 3 1 16,0-5 0-16,0 1 10 16,-43-1 5-16,-14-6 1 15,-9-5-1-15,2-5 5 16,4-4 2-16,15 0-3 15,11-27-6-15,22-11-13 16,12-10-4-16,0-15-53 0,40 11-61 16,17 8-309-16</inkml:trace>
  <inkml:trace contextRef="#ctx0" brushRef="#br0" timeOffset="12261.969">27811 1911 2958 0,'0'0'270'16,"0"0"-104"-16,0 0-63 15,0 0-33-15,0 0-21 16,12 0-18-16,6 0-10 16,9 0-7-16,6-10-7 15,-12 5-6-15,15 2-1 0,-2 3-3 16,-19 0-6-16,15 3-15 15,-18 23-14-15,-3 6 5 16,-9 9 3-16,0 9 9 16,-27-1 1-16,-18-2 5 15,5-4 4-15,1-9 7 16,18-10 4-16,9-9 1 16,6-4 4-16,6-8 9 15,0-3 4-15,0 0 0 16,33 0-2-16,15 0-8 15,61-14-8-15,-12-11-30 16,-13 3-113-16</inkml:trace>
  <inkml:trace contextRef="#ctx0" brushRef="#br0" timeOffset="12664.289">28121 1548 3074 0,'0'0'202'15,"0"0"-123"-15,0 0-57 16,0 3-13-16,0 14-2 15,0 3 2-15,0 6-2 16,0 1-7-16,9 0 0 16,4-1-43-16,-1-3-78 15,0-5-258-15,9-12-1726 0</inkml:trace>
  <inkml:trace contextRef="#ctx0" brushRef="#br0" timeOffset="12979.544">28499 1465 3048 0,'0'0'215'0,"-9"0"-141"16,9 0-53-16,0 0-17 16,0 10-3-16,0 4 8 15,0 4-8-15,0-2 6 16,21 1 0-16,15-3 2 15,6-2-9-15,-3 2 0 16,4 1-5-16,-7-2 5 0,-3 3-5 16,-6-1 5-16,-15-1-11 15,-12 1-9-15,0 2 1 16,0 0 5-16,0 1 5 16,-39 3 2-16,-18-1-35 15,-31-1-33-15,25-9-111 16,12-7-323-16</inkml:trace>
  <inkml:trace contextRef="#ctx0" brushRef="#br0" timeOffset="13121.717">28607 1456 2966 0,'21'-1'288'0,"13"-9"-193"16,23 1-68-16,73-14-27 15,-13 2-4-15,-5 5-186 0</inkml:trace>
  <inkml:trace contextRef="#ctx0" brushRef="#br0" timeOffset="14347.054">23510 2179 2015 0,'0'-1'1151'16,"0"-4"-1006"-16,0-1-25 16,0-2-47-16,24 0-40 15,9-2-10-15,0 2-10 16,-6 5-8-16,4 3-5 16,2 0 0-16,-6 0-14 15,-3 15-14-15,-12 13-10 16,-3 11-1-16,-9 6-3 0,0 3 15 15,-27 3 10-15,-18-5 2 16,-7-2 6-16,13-12 8 16,6-8 0-16,21-7 1 15,12-11 0-15,0-6 7 16,0 0 17-16,15 0 9 16,42 0-5-16,7-12-12 15,53-17-16-15,-23 3-40 16,-3-3-163-16</inkml:trace>
  <inkml:trace contextRef="#ctx0" brushRef="#br0" timeOffset="14662.659">23775 1726 2207 0,'0'0'1031'15,"0"0"-911"-15,0 0-68 0,0 0-46 16,0 6 0-16,9 15 3 15,18 6-2-15,-2 1-2 16,-7 6-5-16,-3-1-22 16,-3 3-39-16,-6-10-142 15,-6-11-1003-15</inkml:trace>
  <inkml:trace contextRef="#ctx0" brushRef="#br0" timeOffset="14991.399">24143 1650 1535 0,'0'0'1465'0,"0"0"-1327"0,0 0-100 16,0 0-37-16,16 9 1 15,5 6 4-15,-3 2-6 16,15-2 0-16,-3 2 6 15,18-5 3-15,4 0 0 16,-7-1-9-16,6-2 0 16,-5-1-13-16,-16 2-26 15,6 1-53-15,-24-1-68 16,0 0-16-16,-12 2-87 16,0 0 56-16,0 7 99 15,-33-3 79-15,-24 2 7 16,-7 2 22-16,-32 0 0 15,14-4-121-15,22-7-623 0</inkml:trace>
  <inkml:trace contextRef="#ctx0" brushRef="#br0" timeOffset="15196.206">24095 1635 2952 0,'0'0'324'16,"0"-2"-192"-16,12-2-81 15,46-1-32-15,35-1-6 0,16 1-11 16,75-13-2-16,-36 3-76 16,-18-3-558-16</inkml:trace>
  <inkml:trace contextRef="#ctx0" brushRef="#br0" timeOffset="17130.206">26537 3886 2370 0,'0'0'394'15,"0"0"-76"-15,0 0-163 16,0 0-60-16,0 0-26 16,0 0-14-16,0 0-5 15,0 0-12-15,0 0-10 16,0 3-8-16,0 0-11 16,0 3-2-16,0-1-7 15,0 7 1-15,0 0 1 16,0 5-2-16,0 4 3 0,24-1-3 15,-6 1 3-15,0-4-3 16,-3 2 0-16,0-6 1 16,-3-4-1-16,1 1 0 15,-7-4 0-15,-3-6 1 16,6 0-1-16,0 0 4 16,9 0-1-16,0 0 1 15,15 0 2-15,12 0-2 16,10-4 0-16,8-2-3 15,13-3 1-15,5-3-2 16,4 5 1-16,5-3-1 16,-5 1 0-16,11 1 0 15,-2 2 0-15,5 0 0 0,10 0 0 16,-9-2 0-16,20 1-2 16,-2-1 4-16,6-1-4 15,-3 0 2-15,11 1 0 16,4-2 3-16,6 2-3 15,3-1 0-15,-12 3-5 16,15 0 1-16,-13 0 0 16,-11 1-1-16,0 2 5 15,-16 0 0-15,-2 0 0 16,-3 0 0-16,-4-2 0 16,-2 1 0-16,9-4 0 0,-10 2 1 15,1-1-1 1,-1-1 0-16,-5 2 1 0,-4 0-1 15,-17 0 1-15,2 4-1 16,-11-4 5-16,-10 3-3 16,-12 0 2-16,-3 0-2 15,-5-1 5-15,-1 3 2 16,-3-4 5-16,-9 4-1 16,0-4-2-16,-3 4-3 15,-3 1-2-15,-9-4-6 16,-3 4 5-16,0 0-2 15,0 0 0-15,0 0 0 16,0 0 3-16,0 0 2 16,0 0 2-16,0 0 1 15,0 0-2-15,0 0-2 0,0 0-2 16,0-2-1 0,0-1-3-16,0-1 1 0,0-2-1 15,0 4-1-15,-3-4 0 16,-3 3 0-16,0-2 1 15,0-1-1-15,-3 0 2 16,6-4-2-16,-6 0 1 16,-3-2-1-16,3-7 1 15,0-1-1-15,-9-3 0 16,9-7 0-16,-3 4 0 16,-3-3 0-16,2 3 0 15,-2-1-1-15,12 7-1 0,-12 6-4 16,6-2-6-1,9 1-15-15,-3 4-43 0,3 0-152 0</inkml:trace>
  <inkml:trace contextRef="#ctx0" brushRef="#br0" timeOffset="18111.334">31155 3073 2001 0,'0'-4'1122'0,"0"-1"-980"0,0-1 3 16,0-4-83-16,18 3-29 16,15-2-19-16,6-1-8 15,-9 5-1-15,13 1 1 16,-22 4-2-16,6 0-4 16,0 0-8-16,-12 13-20 15,-9 9 4-15,-6 10-8 16,0 4 4-16,0 6 13 15,-33-2 3-15,-12-2 2 16,-7-6 3-16,13-6 6 16,6-11 1-16,21-5 4 15,12-4 9-15,0-6 14 0,0 0 11 16,24 0 2 0,27 0-8-16,22 0-13 0,2-6-9 15,16-7-10-15,30-7-25 16,-22 0-73-16,-23 2-466 0</inkml:trace>
  <inkml:trace contextRef="#ctx0" brushRef="#br0" timeOffset="18437.693">31381 2565 2382 0,'0'0'679'15,"0"0"-562"-15,0 11-81 16,0 9-3-16,0 6 10 16,6 6-21-16,15 2-9 15,-6 5-3-15,3-1-10 16,-3 0-27-16,1-12-105 0,-10-8-408 16</inkml:trace>
  <inkml:trace contextRef="#ctx0" brushRef="#br0" timeOffset="18774.956">31734 2490 2752 0,'0'7'305'16,"0"0"-247"-16,0 8-45 15,0 0 39-15,0 2-4 0,0-3-23 16,18 3-9 0,9-7-3-16,4 2 23 0,2-1-8 15,3-2-8-15,6 3-8 16,-3 2-6-16,-2 2-5 16,-1-1 0-16,-15 2-1 15,3 1-9-15,-18 1-14 16,-6 2 1-16,0 0 7 15,-12-1 4-15,-36-2 3 16,-13-4-23-16,-14-8-36 16,3-3-92-16,20-3-151 0</inkml:trace>
  <inkml:trace contextRef="#ctx0" brushRef="#br0" timeOffset="18947.128">31707 2435 232 0,'0'0'2932'0,"0"0"-2779"15,33-6-73-15,24 0-47 16,25-6-14-16,72-14-19 16,-24 4-81-16,-25-4-760 0</inkml:trace>
  <inkml:trace contextRef="#ctx0" brushRef="#br0" timeOffset="19647.165">29030 4275 2995 0,'0'0'334'16,"0"0"-239"-16,0 4-42 16,0 12-21-16,15 11 19 15,12 2-17-15,6 7-7 16,-9 4-14-16,4-1-10 0,-16-1 2 15,-6-6-5-15,-6-3-21 16,0-6-31-16,0-8-46 16,-30-9-88-16</inkml:trace>
  <inkml:trace contextRef="#ctx0" brushRef="#br0" timeOffset="19828.536">28837 4421 3196 0,'0'0'236'0,"0"0"-136"16,6 0-57-16,42-6-10 0,15 0-6 15,13-2-17-15,5-4-10 16,10 1 0-16,36-16-25 16,-19 4-60-16,-17 0-320 15</inkml:trace>
  <inkml:trace contextRef="#ctx0" brushRef="#br0" timeOffset="20411.928">29815 4188 3074 0,'0'0'279'15,"0"6"-196"-15,0 1-40 0,6 9-9 16,33 10 11-1,6 6-18-15,6 7-11 0,1 1-4 16,-10-1-6-16,0-2-3 16,-9-9-3-16,1-6 0 15,-16-10 0-15,-3-10-3 16,3-2 2-16,-6 0 1 16,3-20 17-16,-3-14-17 15,-3-7-11-15,3-4 0 16,-6 1 3-16,0 7 5 15,-3 7 3-15,6 10 0 16,4 8 5-16,-4 7-2 16,-6 5-3-16,6 0 0 15,3 0 0-15,9 0 1 16,-6 5 1-16,18 12 6 0,9-2 3 16,-2 3-5-1,11-6-3-15,-3-1 1 0,7-5 1 16,-1-6 0-16,-9 0 0 15,6 0 1-15,-5-15-3 16,-1-8-3-16,-15-3-3 16,-3 0-2-16,-12 1-2 15,-15 11 3-15,0 2 4 16,0 10 6-16,0 2 4 16,-27 0-10-16,-3 0-1 15,-12 20-2-15,9 9 3 16,2 7 0-16,19-1 0 0,12-1 1 15,0-1-1 1,12-10 0-16,49-6-1 0,57-17-9 16,2 0-50-1,-2-28-372-15</inkml:trace>
  <inkml:trace contextRef="#ctx0" brushRef="#br0" timeOffset="23190.189">25508 4088 1330 0,'0'0'1713'15,"0"0"-1541"-15,0 0-38 16,0 0-66-16,24 0-25 16,21 0-18-16,6-4-18 15,4-4 0-15,-7 0-7 16,0-5-12-16,-8 1-60 16,-13 7-213-16</inkml:trace>
  <inkml:trace contextRef="#ctx0" brushRef="#br0" timeOffset="23446.063">25876 3834 2299 0,'0'2'909'0,"0"4"-816"16,0 3-53-16,0 5 2 16,0 7 10-16,27 0-30 15,-9-1-13-15,0 3-9 16,-3-3 0-16,0 5-37 16,-12-5-42-16,-3-9-258 0</inkml:trace>
  <inkml:trace contextRef="#ctx0" brushRef="#br0" timeOffset="24836.537">25846 3924 1478 0,'0'0'1013'0,"0"0"-632"15,0 0-134-15,0 0-122 16,0-3-49-16,0 3-39 16,0 0-14-16,0 0-5 15,0 0-7-15,0 0-5 16,0 0 0-16,0 0-6 15,0 0 5-15,0 0-4 16,0 0 7-16,0 0 7 16,0 0 1-16,0 0-3 15,0 0-3-15,0 0-4 0,0 0 0 16,0 0-3-16,3 0-3 16,-3 0 1-16,0 0-1 15,9 0 1-15,-9 0-1 16,0 0 5-16,0 0-2 15,0 0 4-15,0-3 6 16,0-3 3-16,6-3-8 16,-6-2-3-16,0 0-4 15,6-5-1-15,-6 2 0 16,0-1 0-16,0 7 0 16,0 2 1-16,0 6 7 15,0-3 0-15,0 3 11 16,0 0-5-16,0 0-7 0,0 0-7 15,0 0 0 1,0 0 0-16,0 0-5 0,0 5 5 16,12 7 0-16,3 3 0 15,0-1 5-15,9 3-4 16,-6 2 2-16,10-2 1 16,-10 3 3-16,3-2 3 15,-3 2-4-15,0 1-1 16,3 3 2-16,0-3-5 15,-9-2-1-15,6 2 2 16,-9-3-3-16,1-3 0 16,-4-8 0-16,3-1 1 15,-3-1-1-15,-6-4 1 16,0-1-1-16,0 0-2 16,0 0-8-16,0 0-25 0,9-7-42 15,-9-5-149-15</inkml:trace>
  <inkml:trace contextRef="#ctx0" brushRef="#br0" timeOffset="26433.66">25982 4354 1530 0,'0'0'1218'16,"-10"0"-871"-16,10 0-174 16,-3 0-75-16,3 0-30 15,0 0-32-15,0 0-14 16,0 6-3-16,0 8 13 16,0 7-4-16,0-1-2 15,0 5-7-15,0 1-3 16,0-4-8-16,0 3-3 15,0-6 0-15,0-4 0 16,0-3-1-16,0-6-1 0,0 0 0 16,0-4-1-16,0-2-1 15,0 4 2-15,-15-2-3 16,-3-2 7-16,-9 4-2 16,-6-1-2-16,-12-1-1 15,-7 2-2-15,-5 2 0 16,-9-1 1-16,-10 1-1 15,10 0 2-15,-19-1-1 16,-8 5-1-16,5-5 1 16,-5 1 2-16,2 3 0 15,-6-3-2-15,-11-1 6 16,14 5-3-16,-11-2-1 16,2 0-1-16,-15 4-2 0,-2-3 1 15,2 0 2 1,-3-3-3-16,3 3 1 0,1-3-1 15,8 2 1-15,3 1-1 16,10 2 2-16,5 1-2 16,1 1 0-16,5-1 1 15,-5-2-1-15,2 2 0 16,13-4 1-16,-4 4 0 16,7-6 2-16,8 0 2 15,10 1-3-15,3-1 3 16,-4-4-3-16,19 4-1 15,-3-2-1-15,6-2 1 16,15 1-1-16,-6-3 2 16,14 0 0-16,4 3 1 0,6-3 0 15,0 0 2-15,0 0 1 16,0 0 1-16,0 0-5 16,0 0 6-16,0 0-3 15,0 0 0-15,0 0 0 16,0 0 0-16,0 0-1 15,0 0-1-15,0 0 1 16,0 0-3-16,0-3 3 16,0-2-4-16,0-7 3 15,0-3-3-15,0-2 1 16,0-8-1-16,-21-1 0 16,9-3 0-16,-6 0 0 15,-3-1 5-15,3 4-5 0,-9 0 0 16,9 9 0-16,3-1 0 15,2 6 0-15,7 4-2 16,0 2-3-16,0-1 0 16,-6 5-4-16,12-2-3 15,0 4-8-15,0-2-15 16,0-1-44-16,0-3-157 0</inkml:trace>
  <inkml:trace contextRef="#ctx0" brushRef="#br0" timeOffset="27103.952">21276 4427 1558 0,'0'0'1646'16,"0"0"-1499"-16,0 0-55 15,0 0-52-15,0 0-10 16,33 0-16-16,7 0-8 16,5-2-2-16,0-8-4 15,0 2-3-15,1-10-36 16,-10 3-110-16,-9 1-1189 0</inkml:trace>
  <inkml:trace contextRef="#ctx0" brushRef="#br0" timeOffset="27562.078">21684 4206 2570 0,'0'0'554'16,"0"-5"-376"-16,0 0-88 0,9-3-58 15,24-1-5-15,0-3-12 16,9 4-6-16,1 2-4 15,-10 0-2-15,-3 6-3 16,-3 0 0-16,-9 0-26 16,-9 12-33-16,-9 14 10 15,0 3 10-15,-9 3 20 16,-27 6 7-16,-18 0 12 16,2-3 5-16,7-3 0 15,12-8 6-15,12-10 9 16,18-6-5-16,3-3 7 15,0-5 28-15,0 0 2 0,18 0-12 16,27 0-6 0,16-13-13-16,-1-7-7 0,15-4-14 15,1 1-1-15,14-12-56 16,-8 5-103-16,-31 8-852 0</inkml:trace>
  <inkml:trace contextRef="#ctx0" brushRef="#br0" timeOffset="28002.825">21641 3809 2792 0,'0'0'395'0,"0"0"-259"15,0 0-79-15,0 0-35 16,6 0-14-16,-3 7-7 16,3 7 3-16,13 7 7 15,-10-3-3-15,15 2-2 16,-15 0-6-16,6-2-18 15,12-3-38-15,-12-7-66 16,3-4-271-16</inkml:trace>
  <inkml:trace contextRef="#ctx0" brushRef="#br0" timeOffset="28347.002">21946 3769 2843 0,'0'0'259'0,"0"0"-173"16,0 0-57-16,0 2 4 15,0 4-8-15,0 0-10 16,0 1 9-16,21-1 5 16,-6-5-7-16,10 4 0 15,-1-4-2-15,9 4-7 16,3-4-2-16,12 6 0 15,-8-1-8-15,5 0-1 16,-6 2-2-16,-6 1-7 0,-5 2-13 16,-10 2-9-1,-12-1 0-15,-6 2-2 0,0-2 7 16,0 2 19-16,-43 3 4 16,1-1-6-16,-15 0-15 15,-10-6-27-15,10-5-237 16,18-5-654-16</inkml:trace>
  <inkml:trace contextRef="#ctx0" brushRef="#br0" timeOffset="28535.211">22013 3751 3073 0,'18'-8'248'0,"9"0"-164"15,12-9-59-15,18 1-7 16,10-2-11-16,11 4-7 16,40-5-33-16,-21 8-26 15,-13 2-174-15</inkml:trace>
  <inkml:trace contextRef="#ctx0" brushRef="#br0" timeOffset="29167.608">23950 5074 2683 0,'0'3'625'0,"0"-3"-500"15,0 0-28-15,0 0-34 16,12 0-17-16,19 0-27 15,17 0-10-15,0 0-4 16,3 0-3-16,7 0-2 16,-7-3-20-16,15-8-45 15,-14-1-94-15,-13-3-657 0</inkml:trace>
  <inkml:trace contextRef="#ctx0" brushRef="#br0" timeOffset="29762.074">24524 4913 3198 0,'0'0'179'15,"0"4"-110"-15,0 3-42 16,0 6 0-16,0 7-3 16,9 7 0-16,18 5-6 15,3 0-1-15,-12-1 1 16,9-7-6-16,-11-3-3 15,8-9-3-15,-15-6 0 16,0-4 0-16,-3-2 2 16,0 0 3-16,-6 0 3 15,0-14 3-15,6-13-16 0,-6-2-1 16,0-3-3-16,0 2 3 16,0 4 0-16,9 9 0 15,-9 8 1-15,6 0 3 16,-6 9-4-16,0 0 0 15,6 0 0-15,-6 0 0 16,9 0-6-16,9 0 3 16,6 4 3-16,10 1 2 15,-1 1-2-15,9-3 3 16,6-3 1-16,4 0-1 16,-4 0 1-16,9-9-4 15,-12-12 0-15,-5-1 0 16,-16-5-3-16,-6 3-2 0,-9 3-3 15,-9 7-1 1,0 6-3-16,0 4 11 0,0 4-2 16,-27 0-1-16,9 0-5 15,-15 20 6-15,-1 11 2 16,10 3 1 0,0 7 0-16,21 0 1 0,-3-3 1 15,6-5 3-15,0-7-2 16,6-8-3-16,45-9 0 15,16-9 0-15,63-9-12 16,-16-27-62-16,-14-5-688 0</inkml:trace>
  <inkml:trace contextRef="#ctx0" brushRef="#br0" timeOffset="35894.476">16311 5747 2978 0,'0'-6'302'16,"0"0"-212"-16,0 0-4 15,0 1-13-15,0 2-21 16,0-6-22-16,0 1-15 16,0-4 2-16,0 0 8 0,6-2-1 15,3-5-7-15,-3 3-5 16,1-8-5-16,14 0-2 15,-6-3-2-15,18-2-3 16,9 1 0-16,16-5 0 16,14-2 0-16,12 3 0 15,13 0 0-15,9 2 0 16,11 8-1-16,-8-2 1 16,9 7 0-16,-7 2-1 15,-5 5-3-15,9 3 4 16,-4 2 0-16,-2 5 0 15,6 0 0-15,2 0 0 16,16 0 0-16,6 0-1 16,12 5-1-16,15 2 2 0,-6 8-4 15,12 1-1-15,3 0 2 16,-12 5 3 0,6-1-1-16,-12 1-1 0,-9 0 2 15,-9-1-3-15,-9 1 3 16,-7-4-1-16,1 1 1 15,-9-1 0-15,8-1 0 16,-2-3 0-16,3 2 0 16,9 3 0-16,-4-4 0 15,4 0 0-15,3 4 0 16,-9-3 1-16,12-1-1 16,-13 2 0-16,7-2 0 15,-9 0 0-15,-6 5 1 0,-1-5-1 16,1 0 0-16,-3-2 3 15,0 0-1-15,8-1 0 16,10-1 0-16,-9-4-2 16,6 2 1-16,-7 1-1 15,-11 0 2-15,0 2-2 16,-10 1 1-16,-2 2-1 16,-4 1 0-16,-5 3 0 15,0-4 0-15,8 4 0 16,4-4 0-16,8 5 1 15,10-6-1-15,12 2 5 16,3-1-2-16,0 2-3 16,-1-5 0-16,-2 0 0 0,-9 2 1 15,0-5-1 1,-16 2 0-16,-14-8 0 0,-19 2 0 16,-11-4 0-16,-16 0 3 15,-12 0-3-15,-15 0 1 16,-12 0 1-16,-6 0-2 15,-3 0-5-15,0 0-23 16,0 0-46-16,-27-10-185 0</inkml:trace>
  <inkml:trace contextRef="#ctx0" brushRef="#br0" timeOffset="39328.802">25480 5653 2898 0,'0'0'290'0,"0"0"-184"15,0 0-57-15,0 0-3 16,10 7-9-16,14 0 2 16,0 6-9-16,9-1 2 15,0 0-10-15,3 2-7 16,13 1 1-16,-7 3-7 16,6-4-3-16,-8 0-2 15,-10-2-4-15,-9-3 4 16,-15-3-4-16,0 2 0 15,-6-2-5-15,0 3-1 0,0 3-2 16,-33 6 8-16,-28 4 0 16,1 9 4-16,-28 1-1 15,-2 2-3-15,-1 5 0 16,4-2-24-16,-4 7-47 16,28-11-84-16,27-10-581 0</inkml:trace>
  <inkml:trace contextRef="#ctx0" brushRef="#br0" timeOffset="40218.085">26866 5818 2936 0,'0'0'487'0,"0"0"-406"16,0-4-47-16,33-2-11 0,27-5-8 16,16 5-6-16,8 3-9 15,-5 3 0-15,-7 0-12 16,-14 18-7-16,-25 15-2 16,-21 7-1-16,-12 5 1 15,-6 7 9-15,-58 1 12 16,-23-1 1-16,2-6-1 15,10-4 15-15,12-11-2 16,26-7 1-16,19-9-4 16,18-6-1-16,0-4-2 15,0-5 2-15,33 0 6 16,31 0 6-16,11 0-6 16,25 0-15-16,6-5-4 0,29-21-38 15,-17 4-70 1,-36-1-479-16</inkml:trace>
  <inkml:trace contextRef="#ctx0" brushRef="#br0" timeOffset="40461.198">27261 5461 2154 0,'0'0'862'16,"0"2"-577"-16,0 10-217 0,0 1-43 15,30 3 9-15,13 5-19 16,-1 4-15-16,6 8-35 16,-9-3-87-16,-11-7-675 0</inkml:trace>
  <inkml:trace contextRef="#ctx0" brushRef="#br0" timeOffset="40790.13">28149 5651 3141 0,'0'-6'256'16,"0"2"-173"-16,0-1-21 15,0 3-3-15,0 2-24 16,0 0-34-16,-6 0-1 16,-10 0-12-16,-2 13 8 15,6 12 4-15,-3-2 4 16,15 3-4-16,0-6 0 16,0 1-8-16,18-6-1 15,31-1 4-15,-7-3 5 16,6 1-1-16,-12 0-2 15,-9-3 3-15,-20 0-8 16,-7 2-15-16,0 4-31 16,-61 2-11-16,-32 4-9 0,2-10-87 15,13-5-694-15</inkml:trace>
  <inkml:trace contextRef="#ctx0" brushRef="#br0" timeOffset="49147.342">29419 5724 2625 0,'0'0'441'0,"0"-3"-279"15,0 3-46-15,0 0-36 16,0 0-25-16,0 0-32 16,0 0-14-16,-9 3-9 15,-18 14 0-15,-3 16-4 16,-9 5 4-16,-1 5 1 15,4 7 5-15,9-3 1 16,18-7-4-16,9-3 1 16,0-12-1-16,0-3-3 15,18-11 0-15,27-8 0 0,16-3 0 16,-1 0-5-16,9-14-2 16,-2-13-11-16,-10-3-7 15,-18 2-1-15,-5 3 16 16,-16 13 10-16,-12 8 5 15,-6 4 12-15,0 0-17 16,0 0-3-16,0 4-10 16,0 14 13-16,0 1 1 15,12-2 4-15,9-2-1 16,6-7-4-16,-3-5 0 16,3-3-1-16,7 0-11 15,5 0 8-15,-15-26-12 0,3-6-40 16,-21-4-26-16,-6-2-89 15,0 6 19-15,-27 9 152 16,-27 9 8-16,-4 7 75 16,-5 7-25-16,0 0-19 15,-4 15-5-15,16 11-7 16,18 0-3-16,12 5-5 16,18-5-10-16,3-6-9 15,0-5-8-15,24-8-20 16,27-7 15-16,15 0 13 15,4-5 4-15,2-23-4 16,4-6-27-16,-7 2 3 16,-6 0 24-16,-11 4 20 15,-4 7 32-15,-18 6 26 0,-9 6-12 16,-9 6-23-16,4 3-24 16,-4 0-11-16,-3 12-8 15,6 11 0-15,-6 4 0 16,3-1 4-16,-6 3 1 15,-6-3-2-15,6-2-3 16,-6-6 0-16,6-7-9 16,0-5-4-16,3-6 7 15,3 0 6-15,-3 0 6 16,15-23 0-16,-6-7-6 16,1-7 0-16,8-1-11 15,3 3 3-15,0 5 7 16,-12 7 0-16,-6 8 1 15,-3 10 8-15,-3 5-2 0,-6 0-6 16,6 0-5 0,3 20 4-16,10 0 1 0,-4 7 0 15,0-4 0-15,6-3 1 16,-3-6 5-16,3-2-6 16,-6-8 0-16,9-4-9 15,-12 0-3-15,7-5 12 16,8-16 2-16,-6-5-2 15,-6 1 0-15,0 8 1 16,-3 5-1-16,-12 6 1 16,9 6 6-16,-9 0-7 15,6 0-4-15,6 3 4 16,3 15-1-16,3-4 1 0,4 1 0 16,-13-3-1-1,12-6 1-15,0-3-5 0,0-3-12 16,3 0-13-16,6-6 15 15,-2-18 7-15,-1-2-12 16,0 0-7-16,-18-3-2 16,6 2 10-16,-15 7 19 15,0 1 31-15,0 12 30 16,0 1-12-16,0 6-20 16,0 0-16-16,0 0-13 15,0 2-9-15,0 22 9 16,0 11 0-16,27 6 0 0,6 15 4 15,7 5 4-15,11 10 9 16,6 4 8-16,-8 4-15 16,2-3 2-16,-21-6-1 15,-9-8-1-15,-15-16-6 16,0-9 2-16,-6-17-1 16,0-14 1-16,0-6 13 15,0 0 15-15,-33-31-10 16,-6-17-11-16,-6-15-7 15,-1-12-3-15,1-10-2 16,6-3 1-16,15 7-2 16,8 12-3-16,16 17 0 15,0 14 2-15,0 15-7 16,34 11 5-16,5 7-1 16,3 5-1-16,6 0-20 0,-14 8-4 15,-16 15 8-15,-18 7 1 16,0 2-7-16,-12 3 1 15,-55 0 20-15,-2-5-8 16,-16-10-11-16,19-8-42 16,24-12-431-16</inkml:trace>
  <inkml:trace contextRef="#ctx0" brushRef="#br0" timeOffset="49392.893">31719 5745 3548 0,'0'0'100'0,"6"0"-71"16,21 0-29-16,-9 2-49 16,0-2-194-16</inkml:trace>
  <inkml:trace contextRef="#ctx0" brushRef="#br0" timeOffset="63362.302">15279 12177 2545 0,'0'0'300'16,"0"-3"-140"-16,0 3 35 15,0 0-78-15,0-3-59 16,0 3-25-16,0 0 1 16,0 0 11-16,0 0 0 0,0 0-7 15,0 0-12 1,0 0-7-16,0 0-6 0,0 0-4 16,0 0-4-16,0 0-2 15,0 0-3-15,0 0 0 16,0 3 0-16,0 5 0 15,0 4 0-15,0 3 0 16,12-4 0-16,-6 1 0 16,9 1 1-16,-9-5 0 15,0 4-1-15,-3-6 0 16,6 0 0-16,4 0 1 16,-4-3-1-16,-6-2 3 15,6-1-3-15,3 5 0 16,3-5 0-16,-3 1 3 15,6-1-2-15,6 0 1 0,12 0 5 16,-5 0 3-16,17 0-1 16,-3 0-4-16,12 0-1 15,1 0 0-15,2 0-3 16,4 0 1-16,2 0-2 16,0 0 1-16,-2 0-1 15,-4 0 1-15,-3 0-1 16,1 0 0-16,5-1 1 15,-2 1-1-15,-1-5 0 16,-3 5 0-16,-5 0 1 16,2 0-1-16,-6 0 0 15,0 0 0-15,-5 0 0 0,5 0 1 16,3 0-1-16,1 0 0 16,5-1 0-16,3-2 1 15,1-1-1-15,-10 2 1 16,0 2-1-16,1-4 0 15,-4 4 1-15,-12 0-1 16,12 0 0-16,-8 0 0 16,5 0 0-16,0 0 0 15,0 0 0-15,4 0 0 16,-1 0 0-16,-6 0 0 16,1 0 0-16,-4 0 0 15,-6 0 0-15,-6 0 0 16,-3 0 0-16,3 0 0 0,-2 0 0 15,-4 0 0 1,3 0 0-16,-3 0 1 0,6 0-1 16,-6 4 0-16,6-4 0 15,-5 0 0-15,5 2 0 16,-12-2 1-16,12 0 1 16,-6 0 1-16,-9 0-3 15,3 0 4-15,-6 0-1 16,3 0 0-16,-6 0 1 15,-6 0-1-15,7 0 0 16,-7 0 1-16,6 0 0 16,-3 0 2-16,12 0-2 15,-3-8 3-15,3-2 3 0,-3-4-5 16,3-1-1 0,3-3-4-16,-3 4-1 0,-3-4 1 15,6 2-9-15,-12-8-9 16,3 1-45-16,-6 2-330 0</inkml:trace>
  <inkml:trace contextRef="#ctx0" brushRef="#br0" timeOffset="64198.452">17914 11518 3011 0,'0'-9'307'16,"0"2"-224"-16,0-3 17 15,0-2-22-15,0 3-30 16,0-5-20-16,39 0-17 16,3-4-9-16,22 0 3 15,17-5 2-15,16-1-7 0,21 1 2 16,20-1 3-1,16 1 1-15,15 3-6 0,16 0 0 16,-10 5 0-16,-3 0 0 16,0 4-8-16,-9 1-3 15,-22 4-7-15,-8 1-18 16,-30 0-8-16,-25 0-25 16,-32 0-61-16,-34 3-352 0</inkml:trace>
  <inkml:trace contextRef="#ctx0" brushRef="#br0" timeOffset="64528.004">19671 10954 3135 0,'0'0'251'0,"0"-3"-199"15,0 3-16-15,0 0-25 16,0 0-5-16,33 0-6 16,6 0 0-16,6 11 10 15,7-2-5-15,-10 6 1 16,0-3-2-16,-3 2-4 16,-15-2 3-16,-5 3-3 15,-4-4 0-15,-9 5 0 16,-6 0-5-16,0 6 5 0,-24 4-7 15,-37 2 1-15,-14 5-5 16,-19 5-21-16,-33 15-24 16,28-12-28-1,14-6-266-15</inkml:trace>
  <inkml:trace contextRef="#ctx0" brushRef="#br0" timeOffset="66653.965">21113 10728 3102 0,'-6'6'259'15,"-6"2"-201"-15,0 10-47 16,-9 7-5-16,9 6 7 15,6 1 3-15,6 4-8 16,0-7-1-16,0-6 3 16,9-2-2-16,24-10-7 15,9-5 4-15,-2-6 3 16,-4 0 6-16,6 0-4 16,-12-20-10-16,-3-9-1 15,-15-7-9-15,-12 1-13 0,0 1-3 16,-6 0 16-1,-36 8 10-15,0 8 12 0,-6 10-12 16,5 2-6-16,10 6-30 16,15 0-65-16,9 6-268 0</inkml:trace>
  <inkml:trace contextRef="#ctx0" brushRef="#br0" timeOffset="66946.55">21877 10454 1502 0,'-21'-6'1755'0,"9"0"-1654"16,-10 3-38-16,10 3-22 16,0 0-24-16,-3 9-11 15,3 17 0-15,0 15-2 16,6 8 1-16,6 7-4 15,0 8 3-15,0 0-3 16,0 4-1-16,0-9 3 16,18-3-3-16,-15-10 0 15,6-8-4-15,-9-6-18 16,0-12-10-16,0-14-41 16,0-6-212-16,0 0-319 0</inkml:trace>
  <inkml:trace contextRef="#ctx0" brushRef="#br0" timeOffset="67171.303">22001 10518 2999 0,'0'0'353'16,"0"0"-291"-16,0 16-28 15,0 20 9-15,12 11-3 16,18 5-24-16,12 5-2 15,-3-2-6-15,-2 1 2 16,2-9-6-16,-15-6-4 16,0-12-9-16,-21-6-27 15,-3-12-36-15,0-7-111 0,-36-4-453 0</inkml:trace>
  <inkml:trace contextRef="#ctx0" brushRef="#br0" timeOffset="67328.295">21593 10827 1459 0,'0'0'1905'16,"0"0"-1797"-16,9 0-71 16,36 0-9-16,34 0 28 15,30-1-21-15,29-9-16 16,19-5-19-16,52-13-4 16,-34-3-91-16,-49 5-436 0</inkml:trace>
  <inkml:trace contextRef="#ctx0" brushRef="#br0" timeOffset="68222.552">22502 10681 2207 0,'0'-2'1019'0,"0"-3"-934"16,0-6-11-16,0 6-27 16,0 2-7-16,0 0-22 15,0 3-10-15,0 0 3 16,0 0-11-16,-22 0-1 16,-5 0-16-16,3 11 12 15,-3 5 5-15,9 1 0 16,9 3 0-16,9-2-3 15,0-4-5-15,9 5-5 0,39-5-4 16,22-2 5-16,-7 0 4 16,-3-1-19-16,-14-6-8 15,-16 5 7-15,-15-4-7 16,-15-1-9-16,0 5-9 16,-15 1 3-16,-46 4 27 15,-32 2-84-15,8-6-203 16,13-2-1978-16</inkml:trace>
  <inkml:trace contextRef="#ctx0" brushRef="#br0" timeOffset="68763.578">22689 10799 1000 0,'0'0'2078'0,"21"0"-1957"15,-3 0-28-15,18-6-29 16,22-6-34-16,11-2-30 16,-6-6-10-16,10-7-37 15,-22-3-54-15,-12 1-70 16,-18 5 80-16,-21 4 91 16,0 5 113-16,0 7 83 15,-27 4-100-15,-12 4-64 16,-6 0-11-16,6 6-10 15,5 21 0-15,10 2-7 16,3 6 0-16,21-6-4 0,0-3 0 16,0-5 0-1,27-11-4-15,25-8 4 0,8-2 6 16,9 0-6-16,-5-17 0 16,-1-13-23-16,-3-4-31 15,-11-8-30-15,-22 1-21 16,-18-2-15-16,-9-4 46 15,0 0 74-15,0 1 65 16,-27-1 113-16,-9 2-61 16,11 10-41-16,-5 11 3 15,21 12-21-15,3 10-31 16,6 2-19-16,0 0-8 0,0 18 0 16,0 19-1-1,6 14 1-15,18 13 4 0,9 5-4 16,1 5 3-16,-1-4-3 15,0-8-17-15,-3-7-23 16,-3-17-37-16,-8-18-192 0</inkml:trace>
  <inkml:trace contextRef="#ctx0" brushRef="#br0" timeOffset="68916.495">23235 10585 3263 0,'0'0'194'0,"0"0"-143"16,27 0-19 0,52 0 12-16,84-17-44 0,-16-7-15 15,-17-5-395-15</inkml:trace>
  <inkml:trace contextRef="#ctx0" brushRef="#br0" timeOffset="73661.395">25674 9920 3053 0,'0'0'305'16,"0"0"-197"-16,0 0-29 15,0 0-26-15,0 0-16 16,0 0-19-16,9 0-9 15,-9 0-3-15,0 0 2 16,6 0 3-16,0 6-1 0,3 9-2 16,15 11-4-16,-6 10 3 15,9 7 0-15,0 8-2 16,4 1 1-16,2 3-3 16,-6 1-3-16,-6-6 0 15,3-5 2-15,-12-9-2 16,0 1 0-16,-3-11-4 15,-9-6-6-15,3-5-13 16,-3-7-19-16,10-8-23 16,-10 0-47-16,0 0-113 0</inkml:trace>
  <inkml:trace contextRef="#ctx0" brushRef="#br0" timeOffset="74145.595">26286 10198 3251 0,'0'0'201'0,"0"0"-131"16,0 0-19-16,0 0-20 16,0 0-19-16,0 0-12 15,0 6 0-15,6 12 13 16,0 5 7-16,10 2-7 15,-4 1-8-15,0 0-1 0,3-4-3 16,-6 3-1 0,6-7 2-16,6-4-2 0,-15-6 1 15,6-1-2 1,-9-6-4-16,9-1-3 0,-6 0 5 16,0 0 1-16,3 0 2 15,0-16 0-15,6-8 6 16,-2-3-6-16,5-1-1 15,-3 2-2-15,-3 5 0 16,9 9 0-16,-9 6 3 16,6 6-4-16,9 0-4 15,13 0 1-15,-4 13 4 16,12 0 1-16,-9 0 1 16,-6-5 1-16,-8-5 0 15,-4-3 0-15,-9 0 9 0,0-3 7 16,-3-20-8-16,3-9-8 15,-9-7-7-15,6-1-10 16,9-16-32-16,3 12-110 16,0 5-1355-16</inkml:trace>
  <inkml:trace contextRef="#ctx0" brushRef="#br0" timeOffset="75034.985">28324 9801 1857 0,'6'-6'310'15,"-6"3"-205"-15,6-4 48 16,-3 6-26-16,9-3-47 15,-6 4-47-15,0-2 64 16,-6 2 130-16,3 0-55 16,-3 0-45-16,0 0-40 15,0 0-11-15,0 0-20 16,0 0-23-16,0 0-17 16,0 0-11-16,-30 0-5 15,-4 0-3-15,-11 0 0 16,0 11-2-16,6 10 2 15,9-1 0-15,2 3 3 0,13 1-9 16,15-1-20-16,0 1 0 16,21-3 11-16,31-5-1 15,8 2 8-15,-3-6 7 16,4 0 3-16,-16-4 0 16,-21-1-7-16,-3-1 8 15,-21-5-1-15,0 4-20 16,0 1 13-16,-51 2 3 15,-21 0-8-15,-13 2-7 16,1-2-14-16,11-6 6 16,16-2-19-16,15 0-221 15,23-20-1377-15</inkml:trace>
  <inkml:trace contextRef="#ctx0" brushRef="#br0" timeOffset="75290.057">28206 9584 3198 0,'0'0'218'0,"0"0"-172"16,0 0-14-16,0 9-15 16,0 19 2-16,21 11 1 15,-3 12-8-15,9 1 4 16,-18 9 3-16,6 0-2 15,-9 0-8-15,-6 2-8 0,0-8-1 16,0-5-4-16,0-7-33 16,0-10-13-16,0-10-81 15,0-14-624-15</inkml:trace>
  <inkml:trace contextRef="#ctx0" brushRef="#br0" timeOffset="75743.33">29096 9666 2236 0,'-9'-6'1035'16,"6"4"-955"-16,3 2 16 15,-6 0-37-15,0 0-28 16,-15 0-28-16,-3 2-3 16,-9 18 0-16,-1 5 0 15,13 1 0-15,18-4 0 16,3 3-3-16,0-5-4 15,18 0 2-15,25-2-4 16,5-3 1-16,-6-1 3 16,0-2-1-16,-14-1 0 0,-16 1 1 15,-12-3-1-15,0 0-1 16,0 2-1-16,-21 1-8 16,-31-1 16-16,-14 1-8 15,12-3-7 1,-1-5-6-16,13-4-35 0,27 0-76 15,0-13-862-15</inkml:trace>
  <inkml:trace contextRef="#ctx0" brushRef="#br0" timeOffset="76078.298">29428 9815 2702 0,'0'0'533'0,"0"0"-396"16,0 0-59-16,0 0-38 16,0 0-22-16,0 0-14 15,0 18 2-15,0 6 5 16,0 2 0-16,0 0 1 16,9-3-2-16,15-4-4 15,10-6 1-15,8-6 1 16,12-7-4-16,7 0 0 15,-4-7-4-15,-6-19-9 16,-12-6-15-16,-17-6-16 0,-22 6-11 16,0 2-11-1,-52 9 20-15,-20 10 20 0,-7 11 5 16,-17 0 4-16,20 15-63 16,28 2-688-16</inkml:trace>
  <inkml:trace contextRef="#ctx0" brushRef="#br0" timeOffset="77869.709">30654 9321 3090 0,'0'6'175'16,"0"6"-134"-16,-9 4-19 15,9 9 2-15,0-2-4 16,0 3-16-16,0-2 6 16,0-4 2-16,0-6 5 15,27-5 6-15,6-3 2 16,-3-3 2-16,12 0-2 15,-2-3-12-15,-10 0-6 0,9 3-3 16,-12 0-4-16,0 4-5 16,-9 0-11-16,-12 5-10 15,-6 0 7-15,0 2 7 16,0 1 1-16,-24 3 4 16,-36 3 6-16,3-8 1 15,-4 2 1-15,4-5-1 16,6-4-17-16,-13-6-67 15,28-10-124-15,6-11-1947 0</inkml:trace>
  <inkml:trace contextRef="#ctx0" brushRef="#br0" timeOffset="78080.858">30554 9365 3151 0,'6'-6'197'15,"9"0"-81"-15,0-3-62 16,27 0-23-16,1-3-21 16,14 3-7-16,6-3-2 15,1 5-1-15,2-2-9 16,13 5-39-16,-16 2-95 16,-21-2-606-16</inkml:trace>
  <inkml:trace contextRef="#ctx0" brushRef="#br0" timeOffset="78646.939">31233 9307 2926 0,'0'0'331'16,"0"0"-219"-16,0 0-55 16,24 0-32-16,15 0-12 15,1 1-8-15,-1 10-5 16,-6-1 3-16,-12 5-3 15,-3 2-2-15,-9 2-11 16,-9 1 0-16,0 0 0 16,0 1 5-16,-15-3 0 0,-39-1 8 15,-3-6 0-15,-4-5 2 16,-2-3 2-16,6-3 2 16,5 0 1-16,22-3 1 15,6-17 1-15,12-4 2 16,12-2-5-16,0-3-6 15,0 0-23-15,24 8-29 16,45 4-38-16,1 4-76 16,-25 7-354-16</inkml:trace>
  <inkml:trace contextRef="#ctx0" brushRef="#br0" timeOffset="78980.619">31505 9297 2867 0,'0'0'409'16,"0"0"-300"-16,0 0-38 15,0 0-19-15,21 0-35 16,9 0-5-16,9 0-7 16,-6 4-1-16,4 8-4 15,-7 2 0-15,-12 0-7 16,-6 0 1-16,-12 5-4 15,0-6 5-15,0 3 2 16,-6-2 3-16,-33-5 1 16,-6 0 4-16,-1-6-2 15,4-3-2-15,6 0 3 0,3-6-4 16,11-18 0-16,13-3-3 16,9 1-18-16,0 0-9 15,0-1-20-15,25 7-63 16,8 6-337-16</inkml:trace>
  <inkml:trace contextRef="#ctx0" brushRef="#br0" timeOffset="79389.018">31963 8897 299 0,'-3'6'3004'0,"-9"7"-2900"15,-3 12-71-15,3 10 20 16,-3 11-2-16,12 7-19 0,3 6-2 16,0-4-15-16,0 0 1 15,3-2-6-15,33-9-4 16,1-5-6-16,2-7-16 15,-3-9-18-15,24-11-29 16,-11-6-59-16,-16-6-217 0</inkml:trace>
  <inkml:trace contextRef="#ctx0" brushRef="#br0" timeOffset="79799.969">32513 9028 2491 0,'0'0'643'0,"0"-3"-488"16,0 3-60-16,0 0-41 15,0 0-11-15,-12 0-29 16,-12 0-14-16,2 0 6 15,-5 15 4-15,-15 2-9 16,21 4 7-16,0 2-7 16,6-6 1-16,15 1-2 15,0-3 0-15,0-1-11 0,21-2 4 16,15 0-8-16,6-4 3 16,4 2 4-16,-16-2 1 15,0 5-13-15,-18-3 8 16,-12 2-12-16,0 0 12 15,0 2-4-15,-27 2 15 16,-24-1 1-16,-7-1 2 16,-14 0-2-16,2-5 0 15,4-9-47-15,12 0-38 16,17-11-422-16</inkml:trace>
  <inkml:trace contextRef="#ctx0" brushRef="#br0" timeOffset="80028.428">32187 8925 3161 0,'0'0'227'0,"0"0"-146"16,0 0-48-16,0 21 2 16,9 9-11-16,21 10 1 15,3 5-14-15,3 1-11 16,-2-2-1-16,-13 2-12 15,0-2-14-15,-15-3-23 16,-6 6-35-16,0-11-64 16,0-9-578-16</inkml:trace>
  <inkml:trace contextRef="#ctx0" brushRef="#br0" timeOffset="80985.075">33008 9008 2805 0,'0'-3'367'15,"0"0"-205"-15,0 0-41 16,0 3-53-16,0 0-30 16,0 0-23-16,0 0-13 15,-6 0-2-15,-34 0-15 16,-5 15 15-16,-9 5 0 16,12 7-1-16,-1-1-3 15,19 0 4-15,15-3-7 0,9-2-7 16,0-7-7-16,0 1 4 15,42-4 1-15,4-5 7 16,5 0 9-16,0 0 0 16,-11 3-1-16,-7-4 0 15,-12 4 0-15,-15 3-9 16,-6 0 1-16,0 2-12 16,0 5 8-16,-39-1 12 15,-13-2 1-15,1 2-1 16,-6-6-15-16,21-6-88 0,2-6-551 15</inkml:trace>
  <inkml:trace contextRef="#ctx0" brushRef="#br0" timeOffset="81361.595">33282 9157 2092 0,'0'0'796'0,"0"0"-612"16,3 0-132-16,-3 0-27 16,0 11-5-16,9 7 33 15,-9 3 26-15,7 6-17 16,-1-1-3-16,0 0-22 16,9 2-18-16,-9-3-10 15,0-5-9-15,-3-5-10 16,6-9-71-16,-9-6-397 0</inkml:trace>
  <inkml:trace contextRef="#ctx0" brushRef="#br0" timeOffset="81864.427">33403 8700 3233 0,'0'0'229'0,"0"0"-130"16,21 0-53-16,22 0-22 16,17 0-10-16,18 24-6 0,19 8 4 15,9 10-1-15,2 6-3 16,-17 5-3-16,-10 5-2 16,-35 7-3-16,-34 2-3 15,-12 4-4-15,-55 3-21 16,-123 21-10-16,0-16-51 15,0-17-301-15</inkml:trace>
  <inkml:trace contextRef="#ctx0" brushRef="#br0" timeOffset="82750.415">31284 9894 3036 0,'0'9'333'16,"0"8"-271"-16,0 15-8 15,0 13 4-15,34 10-6 16,5 10-23-16,-9 5-7 16,3-3-8-16,-12 3-7 15,-9-5-4-15,-12-6-3 16,0-10-7-16,0-12-26 15,-6-9-31-15,-21-16-52 16,0-12-307-16</inkml:trace>
  <inkml:trace contextRef="#ctx0" brushRef="#br0" timeOffset="83162.395">31109 9983 2918 0,'0'0'404'15,"0"0"-306"-15,0 0-32 16,0 0-35-16,-12 0-18 0,9 0-13 16,-9 14 0-1,-3 2 1-15,-3 7 2 0,0-7-2 16,3-1 1-16,6-4-1 15,9-5 1-15,0-6-1 16,0 0 3-16,0 0-3 16,0 0 8-16,42-22 6 15,-3-9-15-15,13-3-5 16,-7-2 2-16,3 7 3 16,-18 6 0-16,-3 8 10 15,-11 9 10-15,14 6-5 16,-9 0-12-16,15 21 4 15,0 11 0-15,19 6-6 0,-1-4-1 16,3-1-36 0,-2-12-75-16,-25-16-1538 0</inkml:trace>
  <inkml:trace contextRef="#ctx0" brushRef="#br0" timeOffset="87646.804">30527 9134 2347 0,'0'-10'533'0,"0"4"-308"15,0-2-43-15,0-1-87 16,0-3-37-16,0 4-15 0,0-1-2 16,9-2-9-16,9 1 5 15,-3-1-5-15,0-1-6 16,15-2-9-16,10-4-7 15,-1-2-3-15,18 1-4 16,10 3-3-16,-4 0 0 16,6 6 0-16,13-2-1 15,-4 2 1-15,7 5-5 16,5 1-1-16,13 2 2 16,3 2 0-16,8 0-1 15,-2 0 0-15,-6 11-8 16,-4 12-4-16,-11 10-6 0,-7 1 4 15,-8 8 6-15,-7 2 9 16,-24 0-8-16,-14 3-4 16,-10 2 4-16,-21 2 12 15,0 2 0 1,-21 2 0-16,-43 0 1 0,-26 3-1 16,-16-2 1-16,-9-4 6 15,-8-2-4-15,-7-3 1 16,-9-6-4-16,-9-5 0 15,-15-4 1-15,-6-6-1 16,-18-8 5-16,6-6-4 16,0-10-1-16,9-2 7 15,9-2 4-15,12-28-4 16,27-13 2-16,28-13 4 16,20-18 1-16,28-14-10 0,27-7-4 15,21-9-6-15,0 7-3 16,69 10-4-16,52 11-8 15,21 18-7-15,18 14-26 16,72 27-21-16,-51 11-45 16,-27 6-725-16</inkml:trace>
  <inkml:trace contextRef="#ctx0" brushRef="#br0" timeOffset="99811.523">30940 11009 2402 0,'0'0'335'16,"0"0"-250"-16,0 0 22 15,0 0 299-15,0 0-277 16,0 0-70-16,0 0-26 0,0 3-3 16,0 9-15-16,0 5-10 15,9 9 1-15,13 11 2 16,-1 5 10-16,3 5-4 15,3 4-7-15,-6 1 2 16,-3-5-7-16,-3 1-2 16,3-11-1-16,-12-6-21 15,-3-4-37-15,-3-10-65 16,0-12-369-16</inkml:trace>
  <inkml:trace contextRef="#ctx0" brushRef="#br0" timeOffset="100235.817">31393 10880 2443 0,'-6'0'808'0,"6"0"-716"16,0 0-45-16,-6 4-20 15,6 16 9-15,-6 12-4 16,-3 12 2-16,9 6-6 16,0 5 0-16,0 0-5 0,0-2-8 15,0-2-3-15,9-8-1 16,24-7-4-16,12-7-7 15,7-9 1-15,-1-6-1 16,9-8-9-16,-2-6-10 16,-13 0 2-16,-9-8 7 15,-6-18 2-15,-27-3 5 16,-3-4-1-16,0 7 3 16,-36 2 1-16,-21 13 2 15,-10 7-2-15,-5 4-12 16,-19 15-7-16,19 15-90 15,15-1-635-15</inkml:trace>
  <inkml:trace contextRef="#ctx0" brushRef="#br0" timeOffset="100882.317">31942 11285 2393 0,'6'0'883'0,"9"0"-812"0,10 0-49 16,11-3-8-16,3-9-14 15,27-7-41-15,-17 3-165 16,-7 1-327-16</inkml:trace>
  <inkml:trace contextRef="#ctx0" brushRef="#br0" timeOffset="101329.063">32157 10846 3233 0,'0'0'220'16,"0"0"-164"-1,0 0-30-15,0 0-6 0,0 23-10 16,39 12 2-16,3 9-1 16,6 8-1-16,-5-2 3 15,-7 0-4-15,-6-5-4 16,-12-12-4-16,-3-8 2 15,-9-8-3-15,-6-8 0 16,0-7-5-16,0-2 5 16,0 0 1-16,9-6-1 15,3-16-8-15,1-3-5 16,14-1 5-16,-3 0 8 16,21 8 5-16,3 4-5 0,4 8-4 15,-4 6-9 1,0 0-16-16,-15 0-8 15,-14 10 11-15,-10 6 13 0,-9 9 5 16,0-2 8-16,-49 3 1 16,-14 0-1-16,-3-2-7 15,2-12 1-15,13-11-13 16,24-2-39-16,3-29-250 16,24-7-2556-16</inkml:trace>
  <inkml:trace contextRef="#ctx0" brushRef="#br0" timeOffset="101490.105">32878 10933 3079 0,'0'0'207'15,"0"0"-154"-15,6 3-3 0,0 18 21 16,9-1-28-16,3 7-10 16,9-4-14-16,-8-3-9 15,-7-6-10-15,3-2-25 16,-9-12-52-16,-6 0-139 15,0 0-745-15</inkml:trace>
  <inkml:trace contextRef="#ctx0" brushRef="#br0" timeOffset="101648.383">32643 10655 3194 0,'0'0'185'15,"0"0"-140"-15,0 0-40 16,0 0-5-16,9 0-77 0,21 0-163 16,0 3-1132-16</inkml:trace>
  <inkml:trace contextRef="#ctx0" brushRef="#br0" timeOffset="101850.567">32878 10529 2982 0,'6'0'384'15,"0"0"-296"-15,-3 0-65 16,21 5-9-16,9 20 23 16,4 10 1-16,5 6-21 15,3 5-5-15,-6 1 0 16,-17 4-9-16,5-3-3 0,-6-3-5 16,-9-4-24-16,3-12-22 15,-15-14-43-15,0-10-151 16,0-5-1035-16</inkml:trace>
  <inkml:trace contextRef="#ctx0" brushRef="#br0" timeOffset="102211.415">33125 10858 3231 0,'0'0'155'16,"0"0"-89"-16,0 0-22 15,34-4-4-15,17-4-21 0,6-5-7 16,10-6-9-1,-10-2-3-15,-3-5 0 0,-17 1 0 16,-10 5 3-16,-15 3 3 16,-12 8 24-16,0 3 4 15,0 6-6-15,0 0 0 16,0 0-4-16,-12 0-11 16,-3 6-10-16,12 6-3 15,3 2-2-15,0 0-3 16,0 4-6-16,18-3 4 15,21 1 3-15,12-6 4 16,-8 6 0-16,-1-1 0 16,-9 1 0-16,-15 1-1 15,-9 4-3-15,-9 5-4 16,0 1-3-16,-54 2-12 0,-70-3-24 16,15-10-57-1,-8-14-618-15</inkml:trace>
  <inkml:trace contextRef="#ctx0" brushRef="#br0" timeOffset="152245.794">22293 15589 1478 0,'46'0'428'0,"11"0"-341"0,9 0-83 15,13 0 0-15,-10 0 297 16,4 0-181-16,-1-2-85 16,-9-8 37-16,1 4 29 15,-10 2-15-15,-2 0 37 16,-13 4-15-16,-3-2 10 15,6-2-54-15,-3 2-12 16,-2-2-22-16,11 2 3 16,-15-2-13-16,6 1-6 15,-8-3-6-15,-4 5-8 16,-6-4 0-16,-12 4 20 16,-3 1-10-16,3 0 6 0,-9 0-16 15,6 0 6-15,-6 0 5 16,0 0-7-1,0 0-4-15,0 0 5 0,0 0 0 16,9 0 1-16,3 0 12 16,0 0-6-16,-3 0-1 15,15 0 5-15,-5 0-6 16,8 0 6-16,12 0 2 16,-6 0 8-16,12 0-9 15,-5 0-5-15,-1 0 3 16,6 0-7-16,-12 0 4 15,7 0-2-15,-10 0-4 16,6 0 10-16,6 0-7 0,-3 0 6 16,7 0-3-1,-1 0-8-15,9 0 0 0,-2 0 0 16,-1 0-4-16,0 0 0 16,1 0 3-16,-7 0-3 15,3 0 0-15,3-5 5 16,-5 5-3-16,5-2-2 15,3-4 1-15,-2 3 2 16,5 0 3-16,-6 1-4 16,4-2 4-16,-7 4-6 15,0 0 6-15,4 0-2 16,-4 0 1-16,3 0 1 16,0 0-6-16,-2 0 8 15,5 0-3-15,-9 0 3 16,1 0-5-16,8 0 5 0,-12 0-4 15,6 0 5-15,-5-2-4 16,-1-2-1-16,-3 2 4 16,-6-4-4-16,-8 3 2 15,-4 3-4-15,-9-3 4 16,-3 3-6-16,3 0 5 16,-12 0-5-16,0 0 0 15,0 0-1-15,0-3-7 16,0-17-28-16,-42 2-84 15,-10-11-1644-15</inkml:trace>
  <inkml:trace contextRef="#ctx0" brushRef="#br0" timeOffset="153231.053">23479 13951 1914 0,'-9'0'1136'0,"3"0"-851"16,-6 0-196-16,9 0-34 15,3 2-17-15,0 18-17 16,0 13-10-16,0 13 14 16,0 17 13-16,0 4-11 15,0 6-5-15,0 1-6 16,0-5-3-16,3-5-7 16,9-1 0-16,-12-5-3 0,6-12-1 15,0-2-1 1,-6-11 3-16,3-10-2 0,-3-6-2 15,0-8 0-15,6-5 1 16,-6-4-1-16,0 0 5 16,0 0-1-16,0-6 0 15,0-14-4-15,-9-7 0 16,-18 0 3-16,9 1 1 16,-3 0 2-16,0 5 1 15,12 7 1-15,-9-1-1 16,15 5 0-16,-3 4-4 15,0 1 2-15,6 3-2 16,0-2 0-16,0 4-3 16,0 0 0-16,0 0-3 15,0 0 3-15,0 0-5 0,0 6 1 16,0 12 3 0,15 6 1-16,12 1 1 0,6 2 1 15,-12-1-2-15,6-2 2 16,-12-4-2-16,4-5 0 15,-10-4 0-15,0-4 1 16,-9-1-1-16,0-6 0 16,6 0 0-16,-6 0 0 15,6 0 0-15,0 0 0 16,3 0-2-16,3 0 2 16,-3-6 0-16,24-14-4 15,9-11-1-15,55-32-12 16,-18 4-59-16,-13-2-208 0</inkml:trace>
  <inkml:trace contextRef="#ctx0" brushRef="#br0" timeOffset="163345.975">17165 17577 2034 0,'0'6'84'16,"0"-1"-80"-16,0-2 818 16,0-3-520-16,-9 3-207 15,9-3-26-15,-3 0-26 16,3 3-21-16,0 0-14 16,0-3-1-16,0 3-7 15,0 3 4-15,0-3-3 16,0 5 6-16,0 2 3 15,0 1 2-15,0-2-1 16,0 2 2-16,0 1-1 16,12 0-2-16,-5-4-2 15,-1 4-3-15,0-6 1 16,0 1 0-16,3 0 0 0,-9-7-3 16,6 0 7-16,-6 0 0 15,0 0-3-15,6 0-1 16,-6 0 1-16,3 0-3 15,3 0 1-15,12 0 0 16,-9 4-1-16,6-4-4 16,12 2 6-16,-3 1-6 15,10 0 4-15,5 0-1 16,0-3 0-16,6 4-1 16,-5-4-1-16,5 0 2 15,0 0-3-15,9 2 0 16,-11 4 0-16,11-6 1 15,-3 3-2-15,1-3 4 0,8 3-3 16,-6-1 0-16,7 2 0 16,-4-2 1-16,-3 2-1 15,7-2 0 1,-4 2 0-16,0-2 0 0,4 4 1 16,-4-6-1-16,3 0 0 15,-2 0 0-15,-1 0 1 16,10 0 4-16,-10 3-3 15,3-3-2-15,-2 0 0 16,2 4 3-16,-3-4-3 16,10 0 2-16,-4 0-2 15,7 0 0-15,5 0 1 16,-12 0-1-16,7 0 3 16,-7 0-3-16,-2 0 0 0,-7 0 0 15,-9 0 0-15,-6 0 2 16,-2 0-2-16,5 0 0 15,3 0 1-15,-9 0 1 16,13 0 1-16,2 0-2 16,0 0 2-16,7 0-3 15,-1 0 4 1,0 0-4-16,1 0 0 0,-13 0 0 16,-6 0 2-16,3 0-1 15,1 0 1-15,2 0-2 16,6 0 4-16,-9 0-1 0,16 0-2 15,-7-7 1 1,0 7 2-16,-5-6-4 0,-10 4 0 16,12-2 1-16,-12 4 1 15,-2 0-2 1,8 0 0-16,-3 0 0 0,-3-2 1 16,13 2 1-16,8 0 0 15,3-4 0-15,4 4 1 16,2-2 0-16,-3-2-3 15,1 2 1-15,-7-1-1 16,4 3 0-16,-13-3 2 16,-9 3-1-16,-9 0-1 15,0 0 3-15,4-6 0 16,-7 4 1-16,-6-2-1 16,0 1-1-16,0 0 0 0,6 0 0 15,4 1 0-15,-7 2-1 16,-3-4-1-16,-6 4 0 15,9 0 2-15,-6-5 0 16,-6 3-2-16,9-2 1 16,-9 1-1-16,1 1 4 15,8-4-2-15,-3 2 1 16,9-2 0-16,0-2-3 16,-6 2 2-16,3 0-1 15,0 0 4-15,-2 0-5 0,2 1 2 16,-3-1-2-1,-9 3 1-15,3 0 0 0,-3 0 1 16,-6-2-2-16,-6 5 2 16,6 0 1-16,-6 0-3 15,0 0 2 1,6-4 2-16,-6 4-1 0,0 0-1 16,0 0 1-16,0 0-3 15,0-2 4-15,0 2 2 16,3-6-2-16,-3 0-1 15,12 0-2-15,-6-6 1 16,0 0-2-16,0-2 0 16,-3-2-4-16,7 3 4 15,-10 0-4-15,9 5 2 16,-9-6-5-16,0 8-2 0,0 0-6 16,0 6-16-16,-28 0-42 15,-5 0-154-15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0" max="32767" units="cm"/>
          <inkml:channel name="Y" type="integer" min="0" max="32767" units="cm"/>
          <inkml:channel name="F" type="integer" min="0" max="4095" units="deg"/>
          <inkml:channel name="T" type="integer" min="0" max="2.14748E+0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8-03T01:59:23.9520000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6448 6403 1393 0,'0'0'356'0,"0"0"-316"16,0 0 476-16,0 0-189 15,0 0-193-15,0 0-53 16,6 0-46-16,3 0 28 15,-3 0 13-15,-6 0-6 16,0 0 3-16,6 0-12 16,-6-2-10-16,0-3-12 0,6 5-16 15,-6 0-6-15,0 0-6 16,0 0-4-16,12 0 0 16,3 0 3-16,3 0-9 15,22 0 6-15,2 0 1 16,21 0 7-16,7 0-12 15,5 0 7-15,28 7-6 16,-7-1 6-16,4 0-4 16,9 0-5-16,-10 0 0 15,10 2 0-15,-12 0 2 16,-7 1-2-16,-5-3-1 16,-7-2 0-16,-12-2 0 15,-8-2 1-15,-13 4-1 16,-6-4 8-16,-15 0-2 15,-8 0-6-15,-4 0 0 16,3 0 1-16,-9 0-1 0,-6 2 1 16,0-2-1-16,6 0 0 15,-6 4-6-15,0-4-4 16,0 2 0-16,0 1-11 16,0 3-34-16,-33 3-77 15,-13-7-286-15</inkml:trace>
  <inkml:trace contextRef="#ctx0" brushRef="#br0" timeOffset="699.242">7399 6244 1407 0,'0'4'342'16,"18"-4"273"-16,3 2-268 15,-12-2-241-15,15 0-48 16,-12 0 17-16,6 3-20 16,3 1 7-16,-11-2-27 15,14 2-2-15,-15 2 6 16,9-4-4-16,0 6 0 15,0 2-19-15,9 1 6 16,6 1-4-16,1 6-3 16,5 2 1-16,-9 0-8 15,9 0-4-15,-12 2 1 0,7-2 0 16,-19-3-4 0,12-2 8-16,-12-3 3 0,3 0 0 15,-9-4-4-15,3 1-1 16,-9-3-2-16,-3 0 0 15,9-3 0-15,-9-3-5 16,0 3 0-16,0-3 3 16,0 0 15-16,0 0 0 15,0 0-3-15,0 0-4 16,0 0-5-16,0 0 0 16,0 2-2-16,0 2-3 15,0 2 6-15,-12 2 0 16,-27 10 1-16,-18 3 2 15,-22 5-9-15,-11 7 2 16,-16-1-3-16,6-4 0 0,-26 11-18 16,26-7-56-16,16-16-349 0</inkml:trace>
  <inkml:trace contextRef="#ctx0" brushRef="#br0" timeOffset="4415.554">9092 6616 1421 0,'0'4'311'15,"0"-4"-272"-15,0 2-39 0,0-2 0 16,0 0 700 0,3 0-444-16,6 0-82 0,-9 0-5 15,6 0-72-15,-6 0-27 16,6 0-20-16,-6 0-23 16,0 0 5-16,0 0 8 15,0 0-12-15,0 0-2 16,0 0-7-16,0 0 1 15,0 0-7-15,0 0-3 16,0 0-5-16,0 0 5 16,0 0-2-16,6 0-4 15,3 0 7-15,3 0-7 16,-3 0-4-16,15 0 0 16,7 0 12-16,5 0 3 0,24 0-2 15,13 0 0-15,20 9-6 16,10 2-7-16,15-2 6 15,2 1-5-15,13-2 2 16,-3-2-3-16,-6-4 3 16,-1 2-2-16,-5-2 3 15,0-2-4-15,-16 4 0 16,4-2 2-16,-9 2-1 16,-7-4-1-16,-5 2 0 15,-7-2 3-15,-2 4 1 16,-1-2 3-16,-6 1-3 15,-2-3-1-15,-7 4 2 16,1-4-5-16,-7 0 3 16,-9 0 0-16,-6 0-2 15,-5 0 7-15,-7 0-5 0,-9 0 0 16,-6 0 3-16,0 0-1 16,-12 0-1-16,9 0-1 15,-9 0-3-15,0 0 0 16,0 0-4-16,0-4-21 15,-51-5-52-15,-4-9-732 0</inkml:trace>
  <inkml:trace contextRef="#ctx0" brushRef="#br0" timeOffset="83980.887">12487 10754 1558 0,'0'-6'596'0,"0"5"576"16,0-5-1083-16,0-3-40 16,0-7 11-16,0 0-13 15,18-9-16-15,28-4-15 16,5-3-9-16,21-3 1 16,13 0 2-16,9-3 0 15,8 0-4-15,10-1-2 16,6 5 0-16,5 1-4 15,1 9 2-15,-3 4-2 16,2 14 0-16,10 6 0 16,3 0-4-16,18 24 1 15,3 21 3-15,6 9 0 16,-6 13 0-16,-15 7-4 16,-25 8-9-16,-32 2 2 0,-40 5-5 15,-30 1-6-15,-15 1 19 16,-54 1 3-16,-43-8 5 15,-35 1-1-15,-13-9 0 16,-9-6 3-16,-6-9 1 16,-24-7 1-16,-12-13-1 15,-4-15-1-15,-2-15-2 16,0-11 0-16,9-15 0 16,9-34-5-16,15-22 8 15,12-15-1-15,24-20-3 16,39-8 5-16,37-4-9 15,48 1 4-15,9 7-1 16,69 10-3-16,64 9-4 0,36 9-7 16,27 11-15-1,25 18-24-15,47 46-23 0,-53 7-42 16,-61 13-440-16</inkml:trace>
  <inkml:trace contextRef="#ctx0" brushRef="#br0" timeOffset="88215.364">13580 6816 2140 0,'-12'0'159'0,"-3"0"825"16,3 0-866-16,3 0-76 0,9 0-8 15,0 0-11 1,0 0-16-16,0 0-7 0,0 0-4 15,0 0 4-15,0 0 0 16,0 0 6-16,0 3 8 16,0 3-3-16,0 5-2 15,0 13-3-15,-9 14-1 16,-19 18 7-16,-5 10 1 16,-6 16-3-16,-6 8-3 15,-7 10 2-15,7 2-2 16,-9-1-5-16,-1-8 0 15,13-11-1-15,3-15-2 0,9-10-1 16,3-16-11-16,12-19-17 16,12-11-25-16,3-11-32 15,0-22-55-15,0-16-932 0</inkml:trace>
  <inkml:trace contextRef="#ctx0" brushRef="#br0" timeOffset="88698.064">12916 6980 2463 0,'0'0'567'0,"0"0"-366"16,6-4-86-16,9 4-67 15,3-3-27-15,15-3 0 16,13 0-8-16,11-5 8 16,15 2 6-16,7-3-3 15,-4 1-14-15,7-4-3 16,-13 4-2-16,4-1-1 15,-25 4-3-15,-6-2-1 0,-9 4 1 16,-14 4-1 0,-4 2 3-16,-9 0-2 0,-3 0 2 15,-3 0 3-15,6 0 0 16,12 0-6 0,-9 0-5-16,12 8 5 0,6 16 1 15,6 8 0-15,1 6-1 16,-10 6 4-16,3-4-4 15,-12 5 0-15,3-4-8 16,-9-1-20-16,-9 11-46 16,0-14-119-16,0-12-1948 0</inkml:trace>
  <inkml:trace contextRef="#ctx0" brushRef="#br0" timeOffset="89410.159">16221 6799 2266 0,'0'0'989'16,"-6"5"-910"-16,0 16-34 15,-3 14-17-15,6 14 2 16,-18 15 14-16,-4 16-18 16,-8 11-1-16,-18 11 5 0,-16 10 2 15,-8-1-9 1,9-3-9-16,-7-8-6 0,13-15-4 16,15-18-4-16,14-21 0 15,7-17-15-15,15-14-26 16,9-15-40-16,0-11-30 15,0-22-405-15</inkml:trace>
  <inkml:trace contextRef="#ctx0" brushRef="#br0" timeOffset="89798.44">15623 7006 2614 0,'0'0'483'0,"0"-4"-354"16,0-2-54-16,33 1-36 16,13-4 14-16,-1-2-21 15,0 1-14-15,4-4-1 16,5 2 4-16,0 0 3 15,4-2-12-15,2 3-3 16,-18 1 4-16,6 5-6 16,-14 5 0-16,-10 0-2 0,3 0-5 15,-12 17 0 1,12 12 1-16,0 13 7 0,7 10 2 16,-4 6-3-16,12 7 0 15,-9 0-4-15,0-1-2 16,-2-6-1-16,8-5-18 15,-6-15-47-15,-15-18-147 0</inkml:trace>
  <inkml:trace contextRef="#ctx0" brushRef="#br0" timeOffset="92028.728">16007 5138 2417 0,'-7'0'613'16,"7"0"-414"-16,0 0-48 15,0 0-79-15,0 0-29 16,0 0-15-16,0 0-12 15,0 0 8-15,0 0-2 16,0 0 1-16,0 0-10 16,0 0 0-16,7 0-6 15,20 0-2-15,6 0-2 16,18 0-3-16,7 20-3 0,8 7 0 16,-3 9-9-16,-8-2-14 15,-16 5 10-15,-15-5 2 16,-18-4-3-16,0-9 2 15,-6-10 7-15,0-5 7 16,0-6 1-16,-12 0 7 16,-21-14 1-16,-9-15-8 15,-1-13-1-15,4-1 1 16,0-4 1-16,9-4-1 16,15 2 0-16,9-1 0 15,6 7-10-15,0 1-13 16,15-1-32-16,30 8-64 0,0 9-838 15</inkml:trace>
  <inkml:trace contextRef="#ctx0" brushRef="#br0" timeOffset="92633.286">16821 4998 2522 0,'0'0'492'16,"0"0"-281"-16,0 0-84 15,0 0-58-15,0 0-3 0,0 0-24 16,0 0-12-16,-15 0-5 16,-3 0-7-16,-6 0-10 15,9 0-5-15,-12 0-3 16,-15 14-3-16,5 7 0 16,7 3 3-16,-3 4-12 15,9 3-5-15,15-3 3 16,9-3-6-16,0-5 7 15,6-4 5-15,45 2 1 16,9-4 7-16,4 2-5 16,5-5 5-16,1 5-6 15,-13-2-2-15,-12 3-6 0,-18 0-9 16,-27 8-17 0,-51 12-17-16,-48-1-5 0,-25-10-252 0</inkml:trace>
  <inkml:trace contextRef="#ctx0" brushRef="#br0" timeOffset="93951.161">12910 5370 2867 0,'0'0'317'0,"0"0"-178"15,0 0-46-15,0 0-55 0,27 0-21 16,3 0-13-16,19 0-3 15,2 6-1-15,6 11 0 16,-9 0-8 0,4 4-2-16,-22 0-6 0,-3-4 3 15,-18 2 2-15,-9-8 3 16,0 0 8-16,0-1 2 16,-21-5-2-1,-21-3 0-15,6-2 0 0,-4 0 0 16,7-13 0-16,6-18 2 15,15-3 1-15,6-5-2 16,6 2 2-16,0 1-3 0,36-1-15 16,12 5-75-16,-5 11-290 15</inkml:trace>
  <inkml:trace contextRef="#ctx0" brushRef="#br0" timeOffset="95739.17">13366 4960 2111 0,'0'-5'373'16,"-6"1"-135"-16,-3 4-55 16,9-2-56-16,0 2-66 15,0 0-29-15,0 0 0 16,0 0 5-16,0 0 21 15,0 0-2-15,0 0-8 16,0 0-10-16,-7-4-6 16,7 4-3-16,0 0-7 15,0 0-12-15,0 0 1 16,0 0-10-16,-6 0 0 16,6 0 3-16,0 0-3 0,0 0 0 15,0 0-1-15,0 0 1 16,0 0 0-16,0 0 2 15,0 0-3-15,0 0 0 16,0 0 1-16,0 0-1 16,0 0 0-16,0 0 0 15,0 0 0-15,0 0 0 16,0 0 0-16,0 0 4 16,0 0-4-16,0 0-1 15,0 0 0-15,0 0 1 16,0 0 0-16,0 0-6 15,0 0 2-15,0 0 0 16,0 0 4-16,0 0-5 0,0 0 1 16,0 0-2-1,0 0-5-15,0 0-11 0,0 0-14 16,0 0-45-16,-6 0-122 16,-9 10-425-16</inkml:trace>
  <inkml:trace contextRef="#ctx0" brushRef="#br0" timeOffset="97599.113">13157 5039 545 0,'6'-6'387'0,"3"1"11"15,10-1-198 1,-10-4-91-16,6 2-69 0,-3 2-1 16,3 3-34-16,0 0 61 15,3 3-18-15,-6 0-36 16,0 0-8-16,3 0-4 15,-3 0 0-15,0 0 228 16,-6 0-69 0,-6 0-84-16,7 0 6 0,-7 0-6 15,9 0 4-15,-9 0-15 16,6 0 5-16,0 0 34 16,0-2 4-16,-3-4-9 15,-3 3-28-15,12-1-27 16,-12 4-12-16,0 0 5 15,0-2 10-15,0 2 11 0,0-3 4 16,0 3-18-16,0 0 2 16,0-3-10-16,0 3 1 15,0 0-9-15,0 0-10 16,0 0-4-16,0 0-2 16,0 0-1-16,0 0-10 15,6 6-12-15,27 20 12 16,12 12 3-16,7 6 5 15,5 11-5-15,6 2 0 16,1 1-3 0,-1-2-21-16,-12-4-22 0,-5-5-18 15,-19 2-47-15,-15-11-236 16,-12-11-393-16</inkml:trace>
  <inkml:trace contextRef="#ctx0" brushRef="#br0" timeOffset="97809.569">13326 5422 1506 0,'0'0'1703'0,"0"0"-1547"15,0 0-99-15,0 0-14 16,25 0-29-16,17-2-14 0,15-8 14 15,34-7 11 1,93-29-25-16,-18 5-47 0,-18-3-345 16</inkml:trace>
  <inkml:trace contextRef="#ctx0" brushRef="#br0" timeOffset="118614.553">18382 6754 1849 0,'0'0'614'0,"0"0"-456"15,0 3 0-15,0 0-5 16,0 3-46-16,0 0-36 15,0 3-21-15,0-2-26 16,0-1 5-16,18 4 3 16,-3-4-16-16,3 0-3 15,3-1-5-15,-3 1 4 16,3-3 0-16,-5 3 7 16,8 0 5-16,0-3 0 15,9-1-4-15,0 5-1 0,13-5-2 16,-1 4-8-1,6-2 0-15,0-2-2 0,10-2-3 16,2 4 4-16,4-2 2 16,-1 1 0-16,-6-3-3 15,16 3 0-15,-7 3-2 16,-2 0-2-16,-4 0-2 16,-9-1 3-16,-2 4-4 15,-10 0 1-15,6-1 0 16,-15 4 5-16,4 1-6 15,-7-2 1-15,-6 0-1 16,-9 1-1-16,-3-4 1 16,-3 4-2-16,0-2 2 15,-9-2 1-15,6-1 0 16,-6-6 3-16,0 4-3 0,0-5 4 16,0 0-4-16,0 1 2 15,0-1-3-15,0 0 3 16,0 0-1-16,0 0 1 15,0 0 3-15,0 0-3 16,0 0 3-16,0 0 4 16,0 0 0-16,9-6-1 15,-3-5 5-15,-3-4-9 16,-3-2-4-16,9 2 4 16,3 0-5-16,4 1 0 15,2 0 1-15,9-4-1 16,9 3 0-16,12 1 0 0,4 2 0 15,5 0 0-15,9 4 0 16,-8 1 0-16,2 2 0 16,-3 5 0-16,4 0 0 15,-13 0 0-15,12 0 0 16,1 0 0-16,-1 0 0 16,1 0 0-16,2 0 1 15,-3 0 2-15,-2-9-3 16,-4-3 0-16,0-2 1 15,-2-6 1-15,-7-5-2 16,-9-3 3-16,6-5 0 16,-18-1-3-16,-5-2-5 15,-4-2-9-15,-9 6-11 16,-6-6-38-16,0 9-79 16,0 9-833-16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0" max="32767" units="cm"/>
          <inkml:channel name="Y" type="integer" min="0" max="32767" units="cm"/>
          <inkml:channel name="F" type="integer" min="0" max="4095" units="deg"/>
          <inkml:channel name="T" type="integer" min="0" max="2.14748E+0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8-03T02:01:37.3910000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7544 8314 745 0,'0'0'771'0,"0"0"-595"16,0 0-106-16,0 0 669 15,0 0-280-15,0 0-316 16,0 0-18-16,0 0-14 16,0 0-41-16,0 0-23 0,-12 0-21 15,12 0-6 1,0 0-2-16,-3 0-2 0,-4 0 1 15,1 0-11-15,-9 6 12 16,3 12-7-16,-6 5-3 16,-12 6-5-16,15 9 1 15,-18 7-3-15,6 0 4 16,2 6-3-16,-2 1 3 16,6-4 1-16,9-5-6 15,6-5 1-15,6-6 2 16,0-5-3-16,0-6-3 15,0-8-5-15,0-4-1 16,27-5-1-16,-6-4 7 16,22 0 3-16,-4 0 4 15,3-19-4-15,0-1-3 16,-9-6-7-16,-5 2-4 0,-22 7 7 16,-6-1 6-16,0 10 0 15,0-1-4-15,-49 3-6 16,-11 3-17-16,6 3-13 15,-16 0 7-15,4 6-20 16,12 18-69-16,17-4-623 0</inkml:trace>
  <inkml:trace contextRef="#ctx0" brushRef="#br0" timeOffset="1133.488">12077 8525 1421 0,'-6'2'364'0,"-3"2"940"15,6-2-1111-15,3 2-125 16,0-2-5-16,0 4-34 16,0 6-19-16,0 5 2 15,0 5-1-15,-9 0-3 16,9 2 3-16,0-3 4 15,0-1 1-15,0-3-7 16,0-2-1-16,9-4 0 16,21 1-5-16,9 0 2 15,6-6-1-15,16 3 1 16,-10-4-5-16,-3-2 0 16,-11 3-5-16,-13 0-1 0,-15-3 2 15,-9 0-3 1,0-1-3-16,0 9-19 0,-42-4 8 15,-7 6-3-15,-20 0-26 16,5-4-49-16,-17-9-115 16,12 0-145-1,20 0-1672-15</inkml:trace>
  <inkml:trace contextRef="#ctx0" brushRef="#br0" timeOffset="1327.127">12119 8545 39 0,'9'0'3064'0,"12"0"-2895"0,25-2-86 16,17-10-31-16,37-4-35 16,8 0-17-16,49-9-47 15,-33 5-215-15,-31 6-1060 0</inkml:trace>
  <inkml:trace contextRef="#ctx0" brushRef="#br0" timeOffset="2225.964">15409 8448 39 0,'0'0'1406'15,"0"0"-1050"-15,0 0 715 16,0 0-746-16,0 0-243 15,0 0-15-15,0 0-29 16,0 0-18-16,0 0-5 16,0 0 2-16,0 18-5 15,-12 1 1-15,3 3 0 16,-3 4 0-16,12-2-1 0,0-3 1 16,0-1-13-16,0-2 9 15,0-7-8-15,6 0 3 16,30 2 1-16,18-5-5 15,7-3 4-15,-4 5-3 16,3-4 0-16,-8 0-1 16,-13 2 1-16,-15-2-1 15,-15 3-3-15,-9 2-3 16,0 5-6-16,-9 4 4 16,-42-3 7-16,-7 3-5 0,-8-2-8 15,-6-5-25 1,-13-7-31-16,22-6-125 0,5 0-377 0</inkml:trace>
  <inkml:trace contextRef="#ctx0" brushRef="#br0" timeOffset="2432.842">15376 8492 1365 0,'0'0'1622'16,"12"0"-1446"-16,27 0-59 15,12 0-40-15,7 0-45 0,2 0-21 16,3 0-11-16,25 0-45 16,-28 0-192-1,-2 0-1696-15</inkml:trace>
  <inkml:trace contextRef="#ctx0" brushRef="#br0" timeOffset="6193.538">22025 7919 1393 0,'-12'0'1770'0,"6"0"-1561"16,0 0-143-16,6 0-24 15,0 0-21-15,0 0-12 0,0 0-9 16,0 5-9-16,12 19 5 15,0 8 4-15,3 12 10 16,-15 8 4-16,0 7 0 16,0 6-7-1,0 0-4-15,0-8-3 0,0-7 0 16,0-11-13-16,0-10-17 16,0-11-32-16,24-18-61 15,3 0-265-15,-3 0-482 0</inkml:trace>
  <inkml:trace contextRef="#ctx0" brushRef="#br0" timeOffset="6692.861">22631 7924 2167 0,'0'0'836'0,"0"0"-652"15,0 0-77 1,0 0-57-16,0 0-9 15,0 0-8-15,0 0-15 0,0 0-5 16,0 4-5-16,-18 16-4 16,9 12 3-16,-12 12 6 15,9 7 1-15,6 7-4 16,6-3-1-16,0 1-2 16,0-7-3-16,18-8 0 15,12-6-4-15,6-11 0 16,4-12-5-16,-7-6 0 15,6-6 5-15,-9 0 0 16,-3-6 2-16,-5-18-2 16,-16-2 0-16,-6-3-3 15,0 5 2-15,-28 7-5 0,-35 5-10 16,-18 12-4-16,-1 0-10 16,-24 14-23-16,22 16-43 15,24-7-229-15</inkml:trace>
  <inkml:trace contextRef="#ctx0" brushRef="#br0" timeOffset="51163.189">16722 6715 1464 0,'0'0'241'0,"0"0"-157"15,0 0 944-15,0 0-726 16,0 0-196-16,6 0-16 16,15 0-30-16,6 0-8 15,9 0-2-15,10 0-1 16,20 0-11-16,16-6-13 16,26 1-3-16,16 0-6 15,24-7-1-15,21 2-1 16,15 0-3-16,-3 0 1 0,-6 1-2 15,-18 7-6-15,-24-2-3 16,-18 4 1-16,-25-1-2 16,-27 1 0-1,-14 0-13-15,-34 0-15 0,-15 0-20 16,0 0-50-16,-3-6-161 0</inkml:trace>
  <inkml:trace contextRef="#ctx0" brushRef="#br0" timeOffset="51992.136">18382 5634 1388 0,'0'0'374'15,"0"0"913"-15,0 0-1069 16,0 0-142-16,0-3-5 15,0-3-7-15,0-10-11 16,12-4-29-16,21-7-11 16,12-8-9-16,1-4 4 15,5-9 1-15,15-5 1 16,13-3 1-16,11-7 0 16,28-10-2-16,33-6-2 15,30-9-3-15,39-3 2 16,34-1-3-16,15 7 1 0,-4 10 2 15,-5 14-4 1,-28 14-2-16,-15 15 0 0,-20 12-5 16,-28 9 0-16,-31 11-6 15,-11 0-1-15,-30 0 2 16,-22 0-3-16,-14 5 2 16,-19 1 2-16,-18 0 1 15,-9-1 0-15,-15 1-3 16,0-3-23-16,0 3-41 15,-39 2 0-15,-22-2-216 16,4-6-2270-16</inkml:trace>
  <inkml:trace contextRef="#ctx0" brushRef="#br0" timeOffset="52311.796">21122 4275 1275 0,'0'0'1710'0,"0"0"-1485"15,0 0-152-15,6 0-54 16,43 0 37-16,26 4-21 16,10 4-19-16,5 4-8 15,-5 3-6-15,-13-1-2 16,-15 0 1-16,-14 7-1 0,-16 3-3 15,-6 4 3-15,-21 9 16 16,0 3 10-16,-15 7-8 16,-33 6-2-16,-31-1-7 15,1 3-9-15,-7 1-19 16,1 2-47-16,17-11-151 16,22-20-2093-16</inkml:trace>
  <inkml:trace contextRef="#ctx0" brushRef="#br0" timeOffset="55792.401">22855 3672 1215 0,'0'-2'415'0,"-3"-5"-410"16,-3 1 1463-16,0 0-1329 0,6-1-52 15,0 0 1-15,0-1-18 16,0-2-19-16,0-1-22 16,0-1-8-16,0-2-6 15,0-1 0-15,0 4-5 16,6-1-6-16,12 0-2 15,9 6-2-15,6 3-5 16,6 3-5-16,-2 0-13 16,11 6 0-16,-18 23-4 15,-3 12-12-15,-15 6 12 16,-12 5 19-16,0 1 5 16,-12-2 3-16,-21-11-1 0,9-11 1 15,3-11 1-15,15-6 0 16,6-4 2-16,0-5-3 15,0 0 1-15,0 0-1 16,33 0-6-16,18-3 6 16,22 0 0-16,-7 0-10 15,43-6-43-15,-25-17-147 16,-26-4-1026-16</inkml:trace>
  <inkml:trace contextRef="#ctx0" brushRef="#br0" timeOffset="56018.795">23111 3254 1305 0,'0'-3'1842'16,"0"0"-1684"-16,0 3-80 15,0 0-33-15,0 0-32 16,0 0-13-16,0 9-5 15,12 12 1-15,15 7 4 16,1 4-8-16,-10 9-61 16,-3-9-191-16,-3-7-1046 0</inkml:trace>
  <inkml:trace contextRef="#ctx0" brushRef="#br0" timeOffset="56359.883">23651 3392 1210 0,'0'0'1924'0,"0"0"-1711"16,0 0-120-16,0 0-35 15,0 0-12-15,0 0-20 16,0 0-10-16,0 0-7 15,0 0-6-15,0 0-3 16,-6 0 0-16,6 13-6 16,0 6-2-16,0 4-1 0,0 1-7 15,0-1-2 1,16 0 5-16,26-2-15 0,-3-1 3 16,0-2 9-16,-9-1 4 15,-2-2 5-15,-13-4-5 16,-15 1-48-16,-27 12-36 15,-46-7-51-15,-2-3-355 0</inkml:trace>
  <inkml:trace contextRef="#ctx0" brushRef="#br0" timeOffset="57309.7">24774 3293 1285 0,'0'-5'398'16,"0"3"1094"-16,0-1-1361 15,-6 3-34-15,-3 0-12 16,-9 0-40-16,9 0-23 16,-3 21-11-16,-9 10-6 15,3 11 4-15,3 2 0 0,9 2-3 16,6-7-6 0,0-7 3-16,0-9-3 0,15-8-5 15,15-13-5-15,15-2 10 16,6 0 0-16,16-11-4 15,-1-16-12-15,-2-7-12 16,-4 1-8-16,-21 7 13 16,-21 9 16-16,-6 11 5 15,-12 6 2-15,0 0-9 16,0 2-39-16,0 22 32 16,6-1 16-16,9 1 1 15,13-4 5-15,-13-5-6 16,12-9-2-16,0-6-46 15,0 0 24-15,0-15 10 16,-8-17-28-16,-13-7-177 0,-6 2 8 16,0 5 120-16,-16 8 91 15,-32 10 31-15,-24 14-31 16,-16 0-8-16,-20 18-109 16,17 13-283-16,19-4-1834 0</inkml:trace>
  <inkml:trace contextRef="#ctx0" brushRef="#br0" timeOffset="58274.166">25308 3347 1275 0,'0'0'1300'0,"0"0"-873"0,0 0-301 15,16 0-63-15,2 10-24 16,3 4-18-16,0-2-14 15,-9-1-7-15,-9-6 1 16,-3 0-1-16,9-5 13 16,-9 0-6-16,0 0 2 15,0-10-9-15,0-11-6 16,0-1 6-16,0-3 1 16,6 5-1-16,9 7-1 15,-3 3 1-15,6 7-5 16,3 3-5-16,-2 0-3 15,5 0 0-15,-9 8-2 0,6 4 3 16,-9 0 3-16,-6-5-2 16,-3-1-4-16,9-6 8 15,-6 0-5 1,0 0 12-16,-3-21 1 0,3-3 1 16,9 3-1-16,-6 1 5 15,-6 8 4-15,-3 10 29 16,10 2-7-16,-4 0-32 15,6 14-8-15,9 21 8 16,6 3 11-16,3 9-4 16,9 4-6-16,-5-5 0 15,-4 1 0-15,-3-10 0 16,-6-4 8-16,-9-13-9 0,0-5-1 16,-3-10 1-1,-9 0 0-15,6-5 0 0,-6 0 9 16,0 0 7-1,0 0 2-15,0 0-8 0,0 0-1 16,0 0-5-16,0 1-4 16,0 5-1-16,0 3-7 15,0 3 8-15,0 2 0 16,0 2 0-16,-6-2 0 16,-12-2 0-16,9-1 0 15,3-1 1-15,-9-4-1 16,9-5 0-16,0-1 1 15,-6 0 12-15,0 0 4 16,-3-1-4-16,-4-20 3 16,-8-6-6-16,0-4-10 0,0-11-5 15,-6-8-5-15,-3 1 4 16,2-8-6-16,10 3 11 16,-3-3 0-16,9 2-3 15,9 5 0-15,9 3-5 16,0 10 0-16,0 7-6 15,0 10-4-15,0 8-2 16,15 8 7-16,12 4 1 16,-12 0 12-16,6 10 1 15,7 8 15-15,-1 5 1 16,-6 0 5-16,15 3-6 16,-3 1-10-16,-6-4-5 0,-8 0 0 15,-7 1-3-15,-12-3 3 16,0 0 0-1,0 1 2-15,-31-2 5 0,-23 5-2 16,-9-6-5-16,-40-6-9 16,22-7-94-16,14-6-295 15</inkml:trace>
  <inkml:trace contextRef="#ctx0" brushRef="#br0" timeOffset="59129.46">26169 2475 1898 0,'-6'-3'128'0,"6"-3"721"15,0 4-512-15,0 2-255 16,0 0-24-16,0 0-35 16,0 20-18-16,15 25-4 15,18 9 3-15,3 13 14 16,3 1-6-16,-11 0-5 16,-13-16-1-16,9-8 2 15,-18-18-7-15,6-7 4 0,-6-13-5 16,3-5 4-16,-6-1 3 15,12 0 2-15,-3 0-4 16,9-7 5-16,12-9-10 16,4 0-11-16,11 3 0 15,3 7-1-15,4 6 3 16,-7 0-4-16,-6 0-5 16,-6 20-1-16,-21-2-19 15,-9 1-21-15,-6-3 48 16,0-2 11-16,-45-2 15 15,-21 0-8-15,-7-3-7 16,10-9-11-16,3 0-20 16,20-11-182-16,28-13-445 0</inkml:trace>
  <inkml:trace contextRef="#ctx0" brushRef="#br0" timeOffset="59286.547">26959 2791 1104 0,'25'12'614'15,"-16"8"67"-15,15 4-335 16,0 3-78-16,-3-5-151 16,-6-1-73-16,3-4-33 15,-18-4-11-15,0-13-121 16,0 0-368-16,-33-13-693 0</inkml:trace>
  <inkml:trace contextRef="#ctx0" brushRef="#br0" timeOffset="59400.057">26742 2551 616 0,'0'0'624'0,"0"6"-443"15,21 14-181 1,18-1-42-16</inkml:trace>
  <inkml:trace contextRef="#ctx0" brushRef="#br0" timeOffset="59706.689">27153 2701 2253 0,'0'6'516'0,"0"0"-185"16,0 5-187-16,6 7-56 15,3 1-35-15,9 3-29 0,-6-2-14 16,0-2-3-16,-6-4-3 16,-6-5 0-16,9-3 0 15,-9-6-4-15,0 0 0 16,0 0 10-16,0-9-2 15,12-15-8-15,6-4-7 16,9-1-27-16,0 4 10 16,4 12 6-16,-4 4 13 15,6 5-3-15,0 4 3 16,3 0-8-16,-5 7 6 16,11 7-4-16,-9-5-34 15,6-4-58-15,7-5-93 16,-1-5-45-16,-12-16-588 0</inkml:trace>
  <inkml:trace contextRef="#ctx0" brushRef="#br0" timeOffset="60542.505">27856 2525 2078 0,'0'0'727'0,"0"0"-446"16,-15 0-159-16,-9 24-78 16,-10 3-14-16,7 5-11 15,9 0-4-15,6-10-10 16,3-2 0-16,9-10-5 15,0-7-11-15,0-3-20 16,0 0-25-16,0-13-13 16,9-9-145-16,6-2 50 15,9 2 72-15,-12 10 64 16,0 12 28-16,-3 0 0 16,10 6 0-16,-4 16 0 0,9 2-7 15,-6-7 7-15,0-6 20 16,3-5-3-16,0-6 5 15,3 0 38-15,4-22-39 16,-10-14-21-16,3-5-61 16,-9 3 48-16,-9 6 13 15,-3 10 21-15,0 9 97 16,0 10 26-16,0 3-78 16,-15 9-43-16,-18 20-23 15,14 7 1-15,-5 1 2 16,21-5-3-16,3-6 0 15,0-7-39-15,3-7-105 0,34-5 4 16,2-3 61 0,0-1 46-16,-6 0 15 15,-9 0 18-15,-2-1 0 0,-7 4 18 16,9-2 21-16,-15 1 51 16,6-1-26-16,-3-4-34 15,3 0 2-15,-3 0 39 16,-9-6 7-16,15-15-26 15,-9-3-26-15,6-3 20 16,-9 5-22-16,7 4-8 16,-4 10 8-16,-9 4 5 15,6 4-3-15,-6 0-26 16,6 10-2-16,0 6 2 16,9 2 18-16,0-4-10 15,0-4-3-15,3-4-4 0,-3-6 12 16,-3 0 2-16,9-17-2 15,-3-18-13-15,4-3 0 16,-4-1-4-16,-12 6 4 16,-6 10 1-16,0 12 14 15,0 11 4-15,0 0-19 16,6 2-11-16,15 34-8 16,12 13 19-16,18 18 7 15,10 18-6-15,8 9 0 16,-5 5 3-16,-10 5-4 15,-21-8-9-15,-30-12-29 16,-3-19 27-16,0-22 11 16,-63-22 20-16,-28-21 7 0,-11-3-27 15,-4-43-10 1,-12-51-16-16,43 7-108 0,20 5-702 0</inkml:trace>
  <inkml:trace contextRef="#ctx0" brushRef="#br0" timeOffset="61248.369">26537 3484 1135 0,'-3'-1'583'0,"-3"-4"943"16,6 5-1411-16,0 0-57 15,0 0-12-15,0 22-32 16,27 22 2-16,30 20 5 16,10 12-5-16,2 11-2 15,10 5-2-15,-13-5 2 16,-9-8-6-16,-14-6-7 15,-7-14-1-15,-9-13-17 16,-27-10-39-16,0-12-70 16,-9-16-602-16</inkml:trace>
  <inkml:trace contextRef="#ctx0" brushRef="#br0" timeOffset="61493.758">26597 4127 1379 0,'0'1'247'0,"0"5"1173"16,0 7-1291-16,0-1-18 16,30 4-41-16,22-1-17 15,5 1-2-15,0-5-18 16,-2-8-1-16,-4-3-14 16,-6 0 7-16,-5-9 7 15,-7-21-4-15,6-13-12 0,-18-11-9 16,9-4-7-1,-12 1-15-15,-18-20-42 0,0 19-98 16,0 7-1678-16</inkml:trace>
  <inkml:trace contextRef="#ctx0" brushRef="#br0" timeOffset="62402.835">24478 5335 1379 0,'0'2'397'15,"0"2"929"-15,-9 4-1176 16,6 4-111-16,-6 9-23 0,3 1-10 15,6 9 0 1,0-5-5-16,0-6 5 0,0 0 1 16,0-7-5-16,15-5 9 15,10-3 1-15,14 2 7 16,6-5 6-16,15 4-5 16,4 0-13-16,11 0-7 15,1 7-5-15,-13-2-11 16,-9 4-5-16,-23 1-13 15,-10 6 4-15,-21-6 20 16,0 4 10-16,-21 2 7 16,-37-2-2-16,-14-5-5 15,-31-10-12-15,19-1-78 16,5-4-272-16</inkml:trace>
  <inkml:trace contextRef="#ctx0" brushRef="#br0" timeOffset="62625.996">24367 5376 1260 0,'0'-3'489'16,"6"0"811"-16,0 0-1117 16,9 0-97-16,18 0-37 15,9 0-25-15,19-2-14 16,2-1-3-16,4 0-7 15,-7 2-12-15,-12 2-32 16,7 2-127-16,-22 0-279 0,-15 0-2093 16</inkml:trace>
  <inkml:trace contextRef="#ctx0" brushRef="#br0" timeOffset="63094.462">25278 5416 947 0,'0'0'639'0,"0"0"315"16,0 0-352-16,0 0-453 15,0 0-65-15,-6 0-50 16,-6 0-18-16,-3 12-3 16,-6 15 4-16,12 6 8 15,-6 4 2-15,15 0-4 16,0 1-12-16,0-4-4 15,18-6-1-15,30-7-6 16,10-12 2-16,8-6-2 16,3-3 0-16,10-12 0 0,-10-20-30 15,-8-12-13 1,-25-7 2-16,-24-1-7 0,-12 3 25 16,-33 10 23-16,-52 10 9 15,-14 12 2-15,-1 11-3 16,0 6-8-16,25 18-33 15,27 4-276-15</inkml:trace>
  <inkml:trace contextRef="#ctx0" brushRef="#br0" timeOffset="63718.617">26105 5495 1345 0,'0'0'404'16,"0"0"911"-16,0 0-1102 16,0 0-113-16,0 0-41 15,12 0-7-15,40 0-15 16,17-6-13-16,19-2-3 16,17-7-9-16,-2 1-5 15,9-1-7-15,-16 0-43 16,10 1-54-16,-37-1-192 15,-15 1-2468-15</inkml:trace>
  <inkml:trace contextRef="#ctx0" brushRef="#br0" timeOffset="63976.17">26579 5227 1934 0,'0'0'924'16,"0"0"-610"-16,0 0-228 15,0 2-51-15,18 6-10 16,24 4 4-16,7 1-12 16,5 0-12-16,-3 0-4 15,-11 1 5-15,-7 1-5 16,-12 5-1-16,-15 7 5 16,-6 5 2-16,0 3-2 15,-33 3 2-15,-25 3-7 16,-23 5-24-16,18-9-150 0,11-17-2681 15</inkml:trace>
  <inkml:trace contextRef="#ctx0" brushRef="#br0" timeOffset="70559.285">29495 4488 1210 0,'0'4'403'15,"0"-4"-320"-15,0 2-43 16,6 2-31-16,0-4 579 16,-6 2-280-16,0-2-166 15,0 4-6-15,0-2-66 16,0 5-24-16,3 5-4 15,9 8 4-15,-6 8-2 16,3 8 7-16,15 8-8 16,-6 6-17-16,9 2-13 0,-9 0-3 15,10-2-9-15,-10-3-1 16,0-8-6-16,3-5-41 16,-15-10-172-16,-6-13-286 0</inkml:trace>
  <inkml:trace contextRef="#ctx0" brushRef="#br0" timeOffset="70892.357">29836 4407 1849 0,'0'0'781'0,"0"-3"-485"15,0 3-119-15,9 0-94 16,0 0-38-16,6 21 11 16,6 6-14-16,6 5-2 15,6 3-12-15,-5-1-9 16,2 5-10-16,-3-5-5 15,0-1-3-15,-12-5-1 16,0-7-9-16,-9-3-26 16,-6-4-37-16,0-2-190 15,0-12-488-15</inkml:trace>
  <inkml:trace contextRef="#ctx0" brushRef="#br0" timeOffset="71425.485">30346 4368 2491 0,'0'0'502'16,"0"0"-319"-16,0 0-96 15,0 0-58-15,0 10-9 16,-12 16 7-16,6 5 14 16,6 8-6-16,0 1-10 15,0-1-4-15,0-4-3 0,18-5-14 16,9-10 0-16,6-5 6 16,-9-9-10-16,9-6-1 15,-2 0 1-15,-1 0 0 16,-12-18 0-16,0-11-6 15,-9-6-3-15,-9-6-2 16,0-3-30-16,-9 4 24 16,-36 3 10-16,-19 11-9 15,-2 9-4-15,-12 13-24 16,-19 4-88-16,12 6-252 16,22 13-2126-16</inkml:trace>
  <inkml:trace contextRef="#ctx0" brushRef="#br0" timeOffset="71813.83">30958 4258 1104 0,'0'9'1873'16,"0"5"-1715"-16,0 10-58 15,0 11-28-15,0 3-17 16,0 5-17-16,0-2-22 16,28-3-3-16,2-7-6 0,3-11-6 15,0-6 9-15,0-11-10 16,-8-3 0-16,8 0 4 15,-6-17-1-15,-3-15-3 16,-9-7-9-16,-9-1-10 16,-6-1 5-16,0 2 3 15,-51 4 10-15,-10 9-6 16,-5 11 3-16,-3 12-1 16,-22 3-27-16,19 6-110 15,14 8-625-15</inkml:trace>
  <inkml:trace contextRef="#ctx0" brushRef="#br0" timeOffset="72659.476">31339 4128 1140 0,'0'0'1155'16,"0"0"-578"-16,0 5-403 16,0 0-93-16,9 10-17 15,6 5-10-15,3 3-20 16,-6 7-6-16,9 2-7 15,-6 3-3-15,9-3-7 16,-12 3-2-16,1-6-9 16,2 1 0-16,-9-8-12 0,-6 3-18 15,0 1-58-15,0-5-199 16,0-9-419-16</inkml:trace>
  <inkml:trace contextRef="#ctx0" brushRef="#br0" timeOffset="73371.222">31879 4153 1918 0,'0'0'662'16,"0"0"-284"-16,0 0-193 15,0 0-93-15,0 0-31 16,-6 0-18-16,6 0-8 16,0 0-4-16,-3 0-2 15,3 8-10-15,-6 16-3 0,6 11-2 16,0 3-4-16,0 3-2 15,0-4 0-15,30-1-8 16,18-7 7-16,-2-9-7 16,-1-11-4-16,0-6-7 15,-9-3 0-15,13-8 4 16,-10-24-5-16,-15-10-3 16,-12-4-22-16,-12-7 2 15,0 2 11-15,-36 3 22 16,-37 3 2-16,-2 13 8 15,-6 11-2-15,-4 9-6 16,-51 12-20-16,19 0-165 16,20 11-824-16</inkml:trace>
  <inkml:trace contextRef="#ctx0" brushRef="#br0" timeOffset="74451.866">27518 5270 1320 0,'0'0'477'0,"0"0"873"16,0 0-1238-16,0 0-55 16,0 12-35-16,0 8-15 15,0 6 2-15,0 4-4 16,0-1 4-16,6-2 6 15,12-4 3-15,9-8-3 0,-9-4 8 16,-3-8-13-16,-3-3-9 16,0 0-1-16,3 0 0 15,-5-23-4-15,5-6-28 16,-15-6-24-16,0-3-56 16,0 6-98-16,-49 8 0 15,-32 9 71-15,8 13-6 16,4 2-272-16</inkml:trace>
  <inkml:trace contextRef="#ctx0" brushRef="#br0" timeOffset="74808.866">27977 5179 2092 0,'0'0'1024'0,"0"0"-928"16,0 18-56-16,0 8-9 15,0 0-1-15,0 5-11 16,0-5-10-16,15-4 5 16,0-3 8-16,9-8 0 15,9-5 0-15,-9-6-17 16,15 0-4-16,7 0 0 15,-7-27-1-15,-3-1-4 16,-9-11-7-16,-12 2-6 16,-15-5-7-16,0 7-17 0,-24 3-40 15,-42 9-31-15,-7 12-5 16,-23 11-131-16,14 0-184 16,19 5-1754-16</inkml:trace>
  <inkml:trace contextRef="#ctx0" brushRef="#br0" timeOffset="75150.818">28538 5059 2282 0,'0'0'869'0,"0"0"-748"16,0 0-47-16,0 0-39 15,0 4 5-15,0 16-7 16,0 0-5-16,0 4-4 16,0-1-9-16,6-4-11 15,15-6-4-15,-6-4 0 16,12-5 6-16,7-4-1 16,8 0-4-16,-6 0 6 15,-3-20-7-15,-6-11 6 16,-18-7-6-16,-9-3-2 15,0 0-5-15,-15 3 0 16,-33 12 3-16,-6 9 3 0,5 13-9 16,4 4-17-1,6 16-43-15,6 13-116 0,18-3-794 0</inkml:trace>
  <inkml:trace contextRef="#ctx0" brushRef="#br0" timeOffset="77376.401">27587 5808 1195 0,'0'0'391'0,"9"-2"-267"0,-3-2 665 16,0 2-393-16,0 2-192 15,-6-3-90-15,0 3-56 16,3-3-16-16,-3 3-22 16,0 0-4-16,0 0-10 15,9 0 12-15,6 8 0 16,-5 8-9-16,5-1-5 15,12 2-3-15,-12-2 0 16,15-5 4-16,-12 1-4 16,3-6 0-16,0 1 0 15,4-4 2-15,2-2 1 16,-3 0 1-16,3 0 5 16,6 0 3-16,-3-6-6 0,13-6-2 15,14-2-5-15,0 2 1 16,4 1-1-16,-10 0 0 15,6-2-1-15,10 5 0 16,-4-2-5-16,4 2 6 16,11-1-1-16,7-2 1 15,-4-4 0-15,19-3 0 16,-4 3 1-16,7-2-1 16,2 0 0-16,-2 3-3 15,-3-2 3-15,-10 5 1 16,4-4 3-16,-10 0-4 15,7 1 0-15,5-4 0 16,1 3 0-16,0-3 0 0,8 4 0 16,-14 2 0-16,2 2 0 15,-8-2 1-15,-16-1-1 16,1 1 0-16,5 4 0 16,-5-4 0-16,2 1 0 15,6-1 0-15,7-2 0 16,6-4 0-16,5 0 0 15,10-2 2-15,-4 3-2 16,-2-5 5-16,-10 6-5 16,-8-3 5-16,-7 8-2 15,-11 0-3-15,-10-1 2 16,-9 5-2-16,-5 1 0 0,-1 0 5 16,0 5-5-1,0-8 5-15,-2 3 1 0,8-4 0 16,3-2 3-16,-6 4 2 15,1 0-2-15,-4-2-3 16,-15 6-6-16,3-2 4 16,-6 0 2-16,3-1-3 15,-11 1 5-15,2 4 0 16,-6-4 0-16,6 0-1 16,-3 2 0-16,9-1-2 15,-3-4 1-15,9 3-2 16,-3-3 3-16,4 1-3 15,-7-4-4-15,3 0 0 16,-6 4 4-16,-3-4-4 16,-3-3 7-16,-3 3 2 0,-3-5 3 15,-6 0-1-15,0-4-1 16,0 1-2-16,0-1-2 16,0 1-3-16,0-1-3 15,0 0 0-15,0 5-7 16,0-1 2-16,0 3-7 15,0 6-6-15,0 0-19 16,0-2-41-16,0 8-65 16,-6-5-1002-16</inkml:trace>
  <inkml:trace contextRef="#ctx0" brushRef="#br0" timeOffset="85243.451">25019 7497 1861 0,'0'0'0'0,"-9"0"0"15,-3-2 1267-15,6-2-1137 0,6-2-51 16,0 0-16-16,0-2-33 15,0 2-11-15,0-2-1 16,18-1-3-16,9 4-3 16,0-1-1-16,0 0-3 15,-3 1-8-15,3 5-1 16,7 0-5-16,-4 0-8 16,3 11-6-16,0 11-4 15,-6 2 1-15,-18 9 3 16,-9-1-3-16,0 3 4 15,0-1-3-15,-30 1 19 16,-15-3 3-16,-6-5 1 16,2-3 6-16,13-3-1 15,9-5 0-15,9 0-2 16,3-2-3-16,9-6-1 0,6 2 1 16,0-6-1-16,0 1-6 15,0-4 6-15,21-1 0 16,24 0 8-16,13 0 1 15,5 0-9-15,37-8-30 16,-22-6-114-16,-15-6-632 0</inkml:trace>
  <inkml:trace contextRef="#ctx0" brushRef="#br0" timeOffset="85477.022">25191 7087 1878 0,'0'0'137'0,"0"0"544"16,0 0-324-16,0 0-270 16,0 15-31-16,24 2-12 15,6 8-25-15,3-3-10 16,-6 3-9-16,-2 7-50 15,-4-7-166-15,-9-4-302 0</inkml:trace>
  <inkml:trace contextRef="#ctx0" brushRef="#br0" timeOffset="85794.147">25758 7284 1200 0,'0'0'1782'15,"0"0"-1570"-15,0 0-118 16,0 0-48-16,0 0-28 16,0 0-3-16,0 0-5 15,0 0-4-15,0 2 1 16,-12 17 0-16,-6-3-7 16,6 8 3-16,0 0-3 15,12-3 0-15,0 1-10 16,0-3 2-16,12-2 1 15,18-2 3-15,9-3 3 16,-2 2 1-16,-1-3-1 0,-12 5-11 16,-15-2 2-16,-9 0-23 15,0 1-30-15,0-1-47 16,-45-2-180-16,5-6-380 0</inkml:trace>
  <inkml:trace contextRef="#ctx0" brushRef="#br0" timeOffset="86480.59">26470 7290 1300 0,'0'0'383'15,"0"0"-148"-15,0 0 1049 16,0 0-1154-16,0 0-63 16,-18 0-45-16,9 17-12 15,-3 12 7-15,-9 4-6 16,9-4 1-16,3-1-2 15,9-3-4-15,0-7 1 16,0-4-7-16,0-8-2 16,0-6-7-16,30 0-1 15,3 0-2-15,10-6 5 16,-10-12-8-16,0 1-4 16,-9 6 11-16,-3 0 8 15,-9 9 0-15,-6 2 0 0,-3 0-5 16,16 2 2-16,-7 15 3 15,0-3 1-15,3-2-1 16,-3-4 4-16,6-6-4 16,-3-2-8-16,-3 0-3 15,-3 0 7-15,9-8-10 16,-9-15-11-16,-9-1 14 16,0-2 4-16,0 6-11 15,0 7 0-15,-42 7-16 16,-9 6-78-16,-16 0-184 15,-14 10 28-15,20 7-154 0,16-5-1031 16</inkml:trace>
  <inkml:trace contextRef="#ctx0" brushRef="#br0" timeOffset="87642.721">26938 7272 1135 0,'0'8'465'0,"0"4"-342"15,0 1 571-15,0 1-497 16,0 3-133-16,6 0 14 15,0-1-29-15,3-1 21 16,9-5-40-16,-11 0-16 16,-4-4-14-16,3-6 13 15,-6 0-13-15,0 0 20 0,0 0 10 16,0-4-10-16,0-12-20 16,0-5-13-16,0-3 13 15,0 0 0-15,0 8 0 16,0 1 9-16,0 5 3 15,0 9 2-15,0 1-14 16,0 0 0-16,0 0-13 16,15 0 5-16,-3 0 7 15,-3 5 1-15,3 3 0 16,3-2 1-16,-9-3-1 16,0-3 0-16,0 0-18 15,-3 0-27-15,15 0-36 16,-6-15 14-16,0-2-3 0,0 2 35 15,4 1 22-15,-10 5 8 16,6 6 3-16,-9 3-15 16,9 0 14-16,-6 0 3 15,6 0 0-15,-9 0 3 16,6 3-1-16,-3-3 11 16,3 0-9-16,3 0-1 15,0 0 14-15,-6 0-17 16,9-14-17-16,-9 2 17 15,0-2-3-15,0 4 3 16,-6 4 36-16,3 3 7 16,-3 1 3-16,0 2-6 0,0 0-3 15,0 0-18-15,0 0 25 16,0 0 13-16,0 0 25 16,0 0-5-16,0 0-10 15,0 0-19-15,0 0-18 16,18 0-11-16,1 11 1 15,14 25-2-15,12 7-1 16,12 13-6-16,7 8 5 16,17-1 2-16,-11-2-6 15,2-6 4-15,-11-5-8 16,-22-7-2-16,-9-11-5 16,-18-11-1-16,-12-9 1 15,0-12 3-15,0 0 5 0,0-6-4 16,-33-23-5-1,-15-9-10-15,-13-15 0 0,-2-8 4 16,2-6-1-16,4-10 6 16,12 4-5-16,12 6 5 15,21 8 1-15,12 18-14 16,0 13 1-16,12 7-4 16,24 9 1-16,-3 8 1 15,3 4-12-15,-15 0-1 16,3 18 5-16,-17 9 10 15,-7 2 6-15,0 3 2 16,-7-2-8-16,-59 1-48 16,15-4-229-16,6-12-262 0</inkml:trace>
  <inkml:trace contextRef="#ctx0" brushRef="#br0" timeOffset="88005.349">27934 7124 1180 0,'0'0'512'16,"0"0"814"-16,0 0-1102 16,0 0-127-16,0 0-40 15,0 0-17-15,30-6 0 16,25-10-5-16,14-1-17 15,16-3-10-15,8 0-8 16,-8 1-5-16,17-7-43 16,-17 8-53-16,-28 1-418 0</inkml:trace>
  <inkml:trace contextRef="#ctx0" brushRef="#br0" timeOffset="88292.005">28188 6819 1300 0,'0'0'1606'0,"0"0"-1481"15,0 2-53-15,0 7-37 16,12 0 20-16,21 2-5 16,0 1-21-16,3 0-6 15,1 2-5-15,5 7-2 16,-9-1-3-16,-6 5 3 15,-3 3 3-15,-8 2 4 0,-16 3-3 16,0 3-9-16,0 7-5 16,-28-3-6-16,-11 4 0 15,-18 8-11-15,2-7-45 16,25-17-255-16</inkml:trace>
  <inkml:trace contextRef="#ctx0" brushRef="#br0" timeOffset="91060.067">30328 5698 1215 0,'-9'-9'451'16,"6"0"488"-16,-6 1-555 15,2-2-274-15,1 4 31 16,-3 1-37-16,0 1-27 16,3 4-7-16,-6-2-13 15,12 2-13-15,-3 0-19 16,3 0-11-16,0 0-6 16,0 0-8-16,0 0-1 15,0 21-3-15,21 8 4 16,19 11 0-16,11 10 0 15,6 0 1-15,4 1 0 0,-19-5-1 16,0-8 0 0,-12-10-6-16,-12-7-2 0,-3-9-3 15,-8-6-5-15,-7-3-5 16,0-3 5-16,0 0 12 16,0 0 1-16,0 0 2 15,-25 0-6-15,-14-6 3 16,0-5 4-16,3 1 0 15,12 2 4-15,5 1 6 16,7 1 5-16,-3 1-3 16,15 5-3-16,-6 0-6 15,6 0 4-15,0 0-4 0,0 0-2 16,0 0 1 0,0 0-2-16,0 0-2 0,0 0-1 15,0 4 2-15,0 8 1 16,6-2 0-16,15 2-1 15,-6-3 1-15,10 2-3 16,-7-2 3-16,-3-3 0 16,-3-2 0-16,-6-2-3 15,-6-2 3-15,0 0 0 16,6 0 0-16,-6 0 0 16,0 0 1-16,0 0-1 15,0 0-4-15,0 0-1 16,0 0 1-16,0 0 1 15,0 0 3-15,0 0 0 16,0 0 0-16,0 0 3 0,-12 0-3 16,-9 0 3-16,0 0-3 15,12 0 0-15,-13 0 0 16,10 0 1-16,6 0-1 16,-3 0 4-16,9 0-3 15,-6 0-1-15,6 0 0 16,0 0 0-16,0 0 0 15,0 0 0-15,0 0 0 16,0 0 0-16,0 0 0 16,0 0 0-16,0 0-5 15,0 0 2-15,0 0-5 16,15 0 7-16,-3 0-2 16,-3 0 3-16,10 0 0 0,-13 0-3 15,-3 0 2-15,3 0 1 16,3 0 0-16,-9-2 0 15,6-2 1-15,-6-2-1 16,0 1 0-16,9-7 0 16,-9-6-1-16,0 2-3 15,0-9-3-15,0 6-23 16,0-2-10-16,0-3-12 16,0 7-67-16,0 6-304 0</inkml:trace>
  <inkml:trace contextRef="#ctx0" brushRef="#br0" timeOffset="91900.384">30666 5934 1374 0,'-6'0'1155'16,"0"-2"-817"-16,-3-2-120 15,9 4-135-15,0 0-39 16,0 0-28-16,0 0-7 16,0 0-1-16,0 0 8 15,0 0 10-15,-6 0-4 16,-1 4-11-16,1 14 6 15,-6 4-1-15,6 3-3 16,-3 1-4-16,0 0-9 0,9-4 0 16,0 3 0-1,0-5-34-15,0-5-95 0,0-9-837 0</inkml:trace>
  <inkml:trace contextRef="#ctx0" brushRef="#br0" timeOffset="96420.726">28891 7020 2858 0,'0'3'252'16,"0"7"-188"-16,0 3-64 15,0 8-21-15,15 3 5 16,27 3-7-16,-8-5-36 16,-10 2 38-16,-3-1 12 15,-3-2 8-15,-6 2-7 16,3 4-56-16,-3-6-136 16,0-4-322-16</inkml:trace>
  <inkml:trace contextRef="#ctx0" brushRef="#br0" timeOffset="96873.593">29175 7012 2243 0,'6'8'274'0,"9"5"-35"16,9 3-71-16,3 6-46 16,0 0-23-16,-6 4-41 15,10 1-17-15,-1-3-16 16,-3-2-15-16,0-1-10 15,-9-3 0-15,-3-3-12 16,-12-1-60-16,6-5-134 16,-9-6-228-16</inkml:trace>
  <inkml:trace contextRef="#ctx0" brushRef="#br0" timeOffset="97242.469">29419 6923 2443 0,'0'0'480'0,"0"6"-292"16,0 4-108-16,0 1-35 15,0 6 2-15,36 7-11 16,-2 3-12-16,-1 1 3 16,6 5-7-16,-9-5-9 15,3 3-11-15,-5-3-5 16,-4-3-5-16,3-8 1 15,0 0-36-15,-15-8-196 16,-9-3-382-16</inkml:trace>
  <inkml:trace contextRef="#ctx0" brushRef="#br0" timeOffset="97478.964">29938 7059 2940 0,'0'0'215'0,"0"0"-215"0,0 0-7 15,0 0-300 1,0 0-464-16</inkml:trace>
  <inkml:trace contextRef="#ctx0" brushRef="#br0" timeOffset="97791.647">30494 6950 1450 0,'0'0'708'15,"0"0"-590"-15,0 0-118 16,15 0-272-16,-9 0-1203 0</inkml:trace>
  <inkml:trace contextRef="#ctx0" brushRef="#br0" timeOffset="97952.291">30617 6906 2476 0,'0'0'499'0,"0"0"-359"16,0 0-140-16,0 0-38 15,0 0-112-15,0 0-179 16,0 0-871-16</inkml:trace>
  <inkml:trace contextRef="#ctx0" brushRef="#br0" timeOffset="98529.709">30243 7006 2750 0,'0'0'291'15,"0"0"-136"-15,0 0-103 16,6 0-37-16,3 0-7 16,3 0-8-16,0 0-48 15,0 0-85-15,1-4-167 16,-4 2-1345-16</inkml:trace>
  <inkml:trace contextRef="#ctx0" brushRef="#br0" timeOffset="98675.989">30376 6976 1155 0,'0'0'1593'0,"0"0"-1388"15,0 0-98-15,0 0-107 16,9 0-124-16,6 0-191 16,-6-3-2162-16</inkml:trace>
  <inkml:trace contextRef="#ctx0" brushRef="#br0" timeOffset="100085.872">30762 6740 697 0,'0'0'1124'15,"0"0"-528"-15,0 0-228 16,0 0-139-16,0 0-84 15,0 0-60-15,0 0-37 16,0 0-16-16,0 0-5 16,0 0-8-16,6 0-7 15,3 20 0-15,3 7 0 16,7 5-1-16,-1 3 7 16,12-1-5-16,0-1-5 15,9-4-3-15,0-8-2 16,-5-4-2-16,2-9-1 15,-3-2 0-15,-6-6 0 16,0 0 0-16,1 0 0 0,-19-14 0 16,0-14 2-16,-9-5-2 15,0-2-7-15,0-3 0 16,-46 3 6-16,1 4-4 16,-6 9 3-16,-10 8 2 15,10 4-19-15,-21 10-27 16,8 0-88-16,10 0-350 0</inkml:trace>
  <inkml:trace contextRef="#ctx0" brushRef="#br0" timeOffset="101044.891">31339 6635 837 0,'0'0'1134'15,"0"0"-688"-15,0 0-218 16,0 0-134-16,0 0 6 16,0 0-20-16,0 0 7 15,0 0 9 1,0 0-6-16,0 0-21 0,0 0-16 16,0 0-16-16,0 0-11 15,0 0-7-15,0 0 15 16,0 0-14-16,0 0-10 15,0 0-5-15,0 0 0 16,0 0-1-16,0 0-4 16,0 0 1-16,0 0 0 0,0 0 2 15,0 0-3-15,0 0 1 16,0 0-1-16,0 0 0 16,0 0 0-16,0 0-1 15,0 0 1-15,0 0-6 16,0 1 6-16,0 11 0 15,9 7 0-15,6 1-1 16,-3 2 1-16,6 3 0 16,12-5-4-16,0 3 3 15,10-6-6 1,-7-1-4-16,-3-7-1 0,3-7-2 16,-6-2 5-16,-5 0 9 0,5 0 4 15,-6 0 4-15,0-17-2 16,-9-10-6-16,-6-2-4 15,-6-4-8-15,0-1-11 16,-6-1 7-16,-48 5 1 16,5 7 7-16,-11 5 7 15,-3 12-6-15,-1 6-11 16,-2 0-86-16,6 0-170 16,20 9-352-16</inkml:trace>
  <inkml:trace contextRef="#ctx0" brushRef="#br0" timeOffset="101571.241">31797 6449 2809 0,'0'3'263'0,"13"1"-161"16,2 2-72-16,-3 6 9 16,15-1-7-16,-3 4-17 0,3 2 13 15,6 3-3-15,-2 4-19 16,2-3 5-16,0-1-11 16,-15-2-16-16,3-2-49 15,-9-4-129-15,-6-5-248 0</inkml:trace>
  <inkml:trace contextRef="#ctx0" brushRef="#br0" timeOffset="101960.672">32123 6370 2207 0,'0'4'325'0,"0"5"-126"16,0 3-94-16,0 2 44 0,19 6-45 15,14 3-55 1,-3 1-20-16,3-4-8 0,-3 4-20 16,7-3-1-16,-13-4-15 15,-3 0-85-15,-6-4-133 16,-9-5-472-16</inkml:trace>
  <inkml:trace contextRef="#ctx0" brushRef="#br0" timeOffset="102697.211">32413 6310 2161 0,'0'2'394'15,"0"-2"-102"-15,0 0-90 16,0 0-44-16,0 0-54 15,0 4-35-15,9-3-23 16,3 10-20-16,-3-3 9 16,9 6-21-16,-2 0-3 15,8 7-2-15,-6 3-6 16,9-4-3-16,0 3-6 16,-9-5-19-16,9 0-10 0,-18-1-33 15,7-5-98-15,-16-6-304 16</inkml:trace>
  <inkml:trace contextRef="#ctx0" brushRef="#br0" timeOffset="103786.973">32884 6212 1926 0,'0'0'593'0,"0"0"-293"16,0 0-84-16,0 0-94 16,0 0-28-16,0 0-24 15,0 0-25-15,0 4-3 16,-6 2-12-16,0 5-14 15,6 6-1-15,-9 6-7 16,9 7 9-16,0-3-9 0,0 1 1 16,0-3-2-1,15-2 0-15,18-2-3 0,0-7-4 16,-2-3-3-16,8-5-3 16,-9-6 6-16,12 0 3 15,-9 0 1-15,7-9-4 16,-16-13-5-16,-3-4-11 15,-9-11-9 1,-12 1-42-16,0-7 39 0,-21 8 8 16,-42 7 5-16,-10 10 14 15,-17 9-4-15,-43 9-43 16,33 11-175-16,7 7-455 0</inkml:trace>
  <inkml:trace contextRef="#ctx0" brushRef="#br0" timeOffset="106542.828">28982 7796 1195 0,'6'8'537'0,"3"8"-221"16,15-1 44-16,-6 2-154 16,9-1-70-16,-6-1-24 15,12-3-6-15,-5-3 13 16,-1-5-26-16,0-4-29 16,0 0-12-16,-3 0-10 15,9 0-12-15,7-4-12 16,5-11-4-16,3-1-9 15,0-2 4-15,7 3-4 0,-10-1-5 16,0 2 1 0,4 2-1-16,5 2 6 0,0 0-5 15,4 1 3-15,-1-3 0 16,9 0-3-16,-8 2 0 16,8-2 0-16,-9 0-1 15,4 4 1-15,-4-1 0 16,-6 3-1-16,4 0 0 15,-10 1 0-15,0 0 1 16,-5 3-1-16,2-1 1 16,6 0-1-16,-6 3 1 15,7 0-1-15,-10 0 0 16,-9 0 0-16,3 0 0 16,-6 0-1-16,1 0 1 15,-10 0 0-15,-3 0-1 0,-12 0 1 16,6 6 0-1,-9-4 0-15,6 3 0 0,-6-5 1 16,0 0 0-16,0 1 3 16,0-1-4-16,0 0 1 15,0 0 0-15,0 0 2 16,0 0 4-16,0 0 10 16,0 0 1-16,0-11-11 15,0-6-7-15,0-4 0 16,0 3 0-16,0-5 0 15,12 3-3-15,15 2 3 16,3-2-1-16,19 1 0 16,-7 3-2-16,6 0 2 15,-6 6 1-15,7-2-1 0,2-1 1 16,-6 0 0-16,16 0 0 16,-4 1-1-16,3 0 1 15,4 2 0-15,-1-3 0 16,1 1 0-16,5 1 0 15,3-4 0-15,-5 1 1 16,2 0-1-16,-11 1 0 16,2 1 0-16,-9 4 0 15,-6 2 0-15,1 0 0 16,-16 0 1-16,12 0 4 16,-3 1-1-16,4-1 0 15,5 0-1-15,3-2 2 16,10-4-4-16,2 3 2 0,3-2-3 15,-8-1 1-15,8-1-1 16,-5 2 3-16,-1-4-2 16,-6 4-1-16,4-5 1 15,-16 0 0-15,15-2-1 16,-6-2 1-16,-8 0 1 16,5-1-1-16,-12-1-1 15,6 6 1-15,-8-4-1 16,-4-1 1-16,-3-3 1 15,0 3-1-15,-9-1-1 16,-3 0 0-16,-3 5 4 16,-5 0-4-16,-4 2-3 15,-3 2-2-15,0 2-13 16,0 0-19-16,0 2-43 0,-22 4-385 16</inkml:trace>
  <inkml:trace contextRef="#ctx0" brushRef="#br0" timeOffset="107356.359">31109 8062 2315 0,'0'0'670'0,"0"0"-430"16,0 0-125-16,0 0-63 16,0 0-27-16,0 6-11 15,0 18 14-15,12 1 5 0,22 12 1 16,-4 1-9-16,0-2-12 16,12 2-7-1,-9-2-6-15,-5-4-3 0,-7-5-29 16,3-10-13-16,-12-5-40 15,-6-7-152-15,-6-5-770 0</inkml:trace>
  <inkml:trace contextRef="#ctx0" brushRef="#br0" timeOffset="107727.245">31393 7940 1478 0,'0'1'1578'16,"0"9"-1469"-16,0 8-26 15,0 5-34-15,0 6 3 16,0 6-9-16,15 6-8 16,0 3 9-16,15 3-2 15,1-3-12-15,-4 0-16 16,6-6-6-16,-6-8-4 15,3-10-3-15,-3-6-2 16,-5-8-10-16,2-6-4 16,0 0 7-16,-3 0 4 15,6-15-2-15,-9-2-17 16,-12-3-4-16,3 2-25 16,-9 4 22-16,0 5 12 0,0 5 11 15,-39 4-6-15,-3 0-23 16,-18 0-53-16,11 0-196 15,4 0-516-15</inkml:trace>
  <inkml:trace contextRef="#ctx0" brushRef="#br0" timeOffset="108245.89">31906 7790 1478 0,'0'6'1641'16,"0"8"-1553"-16,0 11-19 16,0 8-19-16,15 9 1 15,18 5-18-15,-8 3-5 16,2-3-1-16,0-7-4 0,-9-1 0 16,-6-7-8-1,3-11-6-15,-9-9-6 0,-3-8-2 16,6-4-1-16,-9 0 0 15,6 0 0-15,6-9-3 16,3-14 0-16,4-4-14 16,11 4 8-16,6 4 0 15,-3 4-2-15,0 5-6 16,-2 10-4-16,-4 0-2 16,0 0 8-16,-9 5 3 15,-6 8 0-15,-3 0-6 16,-9-3-6-16,0 6-3 15,-9-6-5-15,-30 1-67 16,-25-11-178-16,19 0-119 16,0 0-2112-16</inkml:trace>
  <inkml:trace contextRef="#ctx0" brushRef="#br0" timeOffset="108428.179">32455 7980 2617 0,'13'12'213'0,"-4"5"35"16,18 1-143-16,3 3-32 15,-6-4-37-15,3-1-22 16,-18-9-14-16,-9-3-31 16,0-4-122-16,0 0-249 0</inkml:trace>
  <inkml:trace contextRef="#ctx0" brushRef="#br0" timeOffset="108583.735">32413 7790 1010 0,'0'0'2213'16,"0"0"-2109"-16,0 4-68 15,0 4-36-15,0 0 0 16,0 2-175-16,0-8-628 0</inkml:trace>
  <inkml:trace contextRef="#ctx0" brushRef="#br0" timeOffset="108825.454">32573 7677 3104 0,'0'0'259'0,"0"0"-177"15,0 0-49-15,0 13-26 16,12 11 3-16,21 7-2 16,1 8 6-16,-1 1 2 15,9 9 0-15,-3 0-9 16,-2-5-7-16,-4-7-18 16,-6-7-25-16,0-15-40 0,-6-9-115 15,-9-6-602-15</inkml:trace>
  <inkml:trace contextRef="#ctx0" brushRef="#br0" timeOffset="109198.267">32793 7881 3166 0,'0'0'156'15,"0"0"-89"-15,0 0-57 16,34 0-4-16,2-3-5 15,12-8-1-15,-15-4-8 16,-8 3 8-16,-13 1-1 16,-6 4 1-16,-6 5 4 15,0 2 2-15,0 0 2 0,0 0-7 16,0 0 5 0,0 0-5-16,0 4 0 0,0 12-1 15,0-1 1-15,0-2 3 16,0 0-4-16,9-1 7 15,3-3-5-15,9-1 5 16,3 1 9-16,9 2 4 16,0 0-6-16,-2 5 1 15,2-4-8-15,-12-1-1 16,-3 1-6-16,-15-1 0 16,-3 1-2-16,0 3-7 15,-57 5-12-15,-19-2-46 0,-8-10-387 16</inkml:trace>
  <inkml:trace contextRef="#ctx0" brushRef="#br0" timeOffset="112006.641">28976 5065 804 0,'0'0'1066'0,"0"0"-537"16,0 0-178-16,0 0-167 0,0 0-26 16,6-2 26-16,-6-2-89 15,0 2-28-15,0 2-22 16,6 0-10-16,-6 0-15 15,0 0-13-15,0 0-7 16,0 0-19-16,0 0-42 16,0 0-146-16,0 0-828 0</inkml:trace>
  <inkml:trace contextRef="#ctx0" brushRef="#br0" timeOffset="112383.01">29135 5039 1492 0,'0'0'884'0,"0"0"-536"0,0 0-180 16,0 3-115-1,0-3-35-15,0 0-10 0,0 0-8 16,0 0 2-16,0 0 6 15,0 0-8-15,0 0 0 16,0 0-31-16,0 0-97 16,0 0-119-16,0 0-410 0</inkml:trace>
  <inkml:trace contextRef="#ctx0" brushRef="#br0" timeOffset="112871.352">29356 4995 1170 0,'0'0'1154'0,"0"0"-824"15,0 0-92-15,9 0-149 16,-9 0-43-16,0 0-30 15,0 0-16-15,0 0-19 16,0 0-41-16,6 0-140 0,0 0-269 16</inkml:trace>
  <inkml:trace contextRef="#ctx0" brushRef="#br0" timeOffset="113066.041">29507 4998 304 0,'0'3'896'16,"0"-3"-736"-16,0 0-160 15,0 0-10-15,3 0-795 0</inkml:trace>
  <inkml:trace contextRef="#ctx0" brushRef="#br0" timeOffset="118342.711">22480 10140 3336 0,'0'0'150'0,"0"0"-112"15,0 0-2-15,0 0-14 16,0 0-15-16,0 0-7 0,0 0-11 16,0 0-1-1,0 0 12-15,0 0 3 0,0 0-2 16,0 0 2-16,0 0 3 16,0 0 3-16,0 0-2 15,0 0 0-15,0 0 7 16,0 0 2-16,0 0-1 15,0 0-4-15,0 0-2 16,0 0-1-16,0 0-4 16,0 0-4-16,0 0-2 15,0 9-3-15,0 8 5 16,0 15 0-16,0 9 3 16,28 16 0-16,-13 9-1 15,12 7 1-15,0 10-2 16,-6 1-1-16,-6 4 0 0,3 1-1 15,-12-5 2-15,-6 1-1 16,0-6 1-16,0-2-1 16,0-4 0-16,-27-6 0 15,-6-6 0-15,3-2 0 16,-3-4 0-16,-1-3 0 16,1-5 2-16,9-5-2 15,3-5 0-15,3-10 1 16,3-3 1-16,3-10-2 15,6-5 0-15,6-3 0 16,0-6 0-16,-9 3 0 16,9-3 0-16,0 0 0 0,0 0 1 15,0 2-1-15,0-2 0 16,0 0 0-16,0 0 0 16,0 0-6-16,0 0-8 15,-9-8-26-15,-13-12-85 16,10-7-631-16</inkml:trace>
  <inkml:trace contextRef="#ctx0" brushRef="#br0" timeOffset="118693.601">21907 11349 3108 0,'0'0'217'15,"0"3"-162"-15,0 5-13 16,0 10-26-16,0 2 22 16,18 12-1-16,3 2-4 15,6 4 6-15,1-2-9 16,-13 2-2-16,9 1-10 16,0-4-5-16,-3 0-5 15,0-5 1-15,3-4-4 16,-6-5 1-16,-5-4-6 15,2-6 6-15,-3-7-3 16,-9-4-2-16,21 0 10 16,9 0 3-16,18-10 2 0,19-16-6 15,23-5-5 1,10-8-5-16,6-1-6 0,23-19-19 16,-23 14-50-16,-30 3-430 0</inkml:trace>
  <inkml:trace contextRef="#ctx0" brushRef="#br0" timeOffset="124376.745">15687 9958 2792 0,'0'0'329'16,"0"0"-209"-16,0 0 2 15,0 0-25-15,0 0-27 16,0 0-25-16,0 0-14 16,0 0 0-16,0 0-8 15,0 0-5-15,0 0-6 16,0 0-3-16,0 0-3 15,0 0-2-15,0 0-2 16,0 0-2-16,0 9-3 16,9 15 3-16,9 15 0 0,3 15 0 15,3 17 3 1,3 13-1-16,-9 10-2 0,-18 6 3 16,0 5-3-16,0 3 0 15,-6 0 2-15,-33 1-2 16,-6-4 0-16,-1-6 4 15,1-4-2-15,0-7 0 16,3-9-2-16,5-6 0 16,-2-5 1-16,-3-8 1 15,6-4-1-15,-3-6 1 16,8-6 1-16,4-9 0 16,0-3-3-16,3-6 5 15,0-5-3-15,9-7 2 16,-3 0-1-16,2-5 0 15,10-3-3-15,-3-2 2 0,9-4-2 16,0 0 1-16,0 0-1 16,0 0 3-16,0 0-3 15,0 0 0-15,0 0-4 16,0 0-2-16,-6 0-3 16,-6 0-2-16,0-13-3 15,0 0-1-15,-9-6 4 16,0 2-4-16,3 0 0 15,-9-4 7-15,2 1 2 16,-2 2-1-16,9 0 0 16,-3 1 4-16,6 4 3 15,6 6 4-15,3 1-1 16,6 0 1-16,-9 3 2 0,9-3 2 16,-9 3 2-1,9 0-2-15,0 0-1 0,0 0 1 16,-3 3-3-16,3 0 2 15,0 0-2-15,0 0-1 16,0 0 1-16,0 0-2 16,0 0 0-16,0 0 0 15,0 0-3-15,0 0 0 16,0 0-3-16,0 0 3 16,0 9-2-16,0 11 1 15,0 4 1-15,12 8 1 16,12 0-1-16,3 4 2 15,0-4-1-15,-6-1-1 16,4-5 0-16,-10-4 1 0,3-6-1 16,-6-5 1-16,3-6-1 15,0-2 0-15,9-3 1 16,0 0 5-16,9 0-2 16,10 0 1-16,11-7-1 15,6-5-2-15,-2-2-2 16,2-4 0-16,3 2-11 15,-2-5-12-15,-10 3-23 16,0-6-43-16,-11 8-86 16,-13 1-727-16</inkml:trace>
  <inkml:trace contextRef="#ctx0" brushRef="#br0" timeOffset="126926.091">12071 10031 2887 0,'0'0'339'15,"0"0"-262"-15,0 0-51 16,0 0 7-16,0 0 1 15,0 0-3-15,0 5-27 0,0 0 3 16,0 6-6-16,0 9 3 16,0 17 18-16,18 9 0 15,-3 12-2-15,0 12-4 16,9 12 1-16,-6 3-5 16,-12 9 3-16,0 5-2 15,-6 0-3-15,0 5-2 16,-12-2 3-16,-30 0-1 15,6-6-2-15,-9-4 1 16,-7-7-2-16,4-12-1 16,12-15-2-16,3-10 1 15,8-16 4-15,1-10-8 16,15-8 3-16,3-8 2 16,6-1-2-16,-12-4-2 15,12-1 2-15,0 0-4 0,-3 0 2 16,3 0-1-16,-6 0-2 15,0 0 1-15,0 0-4 16,-3-6-2-16,-3-14-6 16,-9-6-5-16,3-8 6 15,-6-3 0-15,2 1 6 16,-5-1 5-16,0 11-3 16,3 3 3-16,6 9 4 15,-3 2-1-15,3 6 0 16,6 0-2-16,5 3 6 15,-2 3-1-15,9 0-3 16,0 0 0-16,0 0-3 0,0 15-2 16,0 14 2-16,0 12 0 15,0 6 6-15,9 2-3 16,16 2 1-16,2-3-1 16,6 0-2-16,-9-10 0 15,3-3 2-15,-6-11-3 16,10-7 1-16,-19-5 1 15,3-9 1-15,-12-3 3 16,12 0 2-16,3 0 2 16,12-6 3-16,21-18-4 15,7-8-8-15,5-9-1 16,55-28-17-16,-28 6-39 16,-5 9-242-16</inkml:trace>
  <inkml:trace contextRef="#ctx0" brushRef="#br0" timeOffset="128776.257">7667 9973 2944 0,'0'-2'281'15,"0"-2"-177"-15,0 1-1 16,0 3-28-16,0-3-24 16,0 3-15-16,0 0-10 15,0 0-6-15,0 0-1 16,0 0-1-16,0 0-6 0,0 0-4 15,0 0-6-15,0 0-2 16,0 0 0-16,0 22-2 16,-21 14 2-16,0 21 2 15,-3 10 1-15,12 12 0 16,-3 11 0-16,15 7 0 16,0 12 0-16,0-1-1 15,0 2-2-15,33-6 6 16,12-8-3-16,1-13-3 15,8-8 2-15,-3-7 1 16,0-10-1-16,-14-2-1 16,5-7 1-16,-9-5-2 15,-3-6 1-15,-3-12 0 16,-14-5-1-16,2-5 0 16,-3-11 0-16,-12 0 0 0,6-5 0 15,-6 0 0-15,0 0 1 16,0 0-1-16,0 0 0 15,0 0 0-15,0 0 0 16,0 0 0-16,0 0-1 16,0 0 1-16,0 0 1 15,0 0-1-15,0 0 4 16,0 0-2-16,0 0 2 16,0-3-2-16,-33-17-2 15,-7-4 0-15,-5-2 0 16,0 0 0-16,-7 0-1 15,4 2 1-15,6 4-1 16,9 8 1-16,15 3 0 0,-4 4 0 16,10-1 0-16,6 6 0 15,6 0 0-15,0 0 2 16,0 0-2-16,0 0 0 16,0 0 0-16,0 0 0 15,0 0-4-15,0 0 0 16,6 17 1-16,28 10 2 15,11 8 1-15,3-1 0 16,7 4 0-16,-10-3-1 16,6-2 1-16,-3-7 0 15,-11 0 0-15,-7-7-1 16,0-2 1-16,-12-8 0 0,-6-3 0 16,-3-4 1-16,-3-2-1 15,-6 0 0-15,6 0 6 16,-6 0 3-16,6-17 1 15,-6-15-2-15,6-14-5 16,-6-17-3-16,9-13-12 16,-9-37-13-16,0 15-35 15,0 13-196-15</inkml:trace>
  <inkml:trace contextRef="#ctx0" brushRef="#br0" timeOffset="137632.87">6312 13388 921 0,'0'0'637'16,"0"0"-346"-16,0 0-210 16,0 0-77-16,0 0-4 0,0 0 0 15,0 0 4-15,0 0 143 16,0 0 147-16,0 0-144 16,0 4-7-16,0-4-10 15,0 0-28-15,0 0-6 16,0 2-24-16,0-2-11 15,0 0 8-15,0 0-25 16,0 0-15-16,0 0-15 16,0 0 1-16,0 0 0 15,0 0 2-15,0 0-5 16,0 0-5-16,0 0 4 16,0 0 8-16,0 0-5 15,0 0-2-15,0 0-4 0,0 0-6 16,0 0 1-16,0 0-3 15,0 0 4-15,6 0 1 16,-6 0-4-16,6 0 0 16,3 0-4-16,-9 0 5 15,0 0-1-15,3 0-1 16,-3 0-2-16,9 0 4 16,-3 0-5-16,7 0 3 15,2 0-3-15,-3 0 1 16,0 0 3-16,-6-2-2 15,9-2-1-15,-12 4 0 16,6 0 3-16,-3-2-3 16,0 2 2-16,0 0-3 0,9 0 6 15,-9-4-5-15,0 4-1 16,-3 0 4-16,6 0 0 16,6 0 0-16,-9 0-3 15,6 0 2-15,4 0-3 16,-13 0 1-16,12 0 0 15,-9 0-1-15,6 0 1 16,3 0 0-16,-6 0 0 16,6 0-1-16,0 0 3 15,-3 0-2-15,6 0 1 16,-3 0-2-16,-3 0 0 16,10 0 0-16,-10 0 0 15,6 0 1-15,-6 0-1 16,9 0 0-16,-9 0 0 15,3 0-1-15,0 0 1 0,3-2 0 16,0 2 0-16,4-2-1 16,-4-2 2-16,-3 2-1 15,9 2 0-15,-12-4 1 16,9 4-1-16,-9 0 1 16,0 0-1-16,-9 0 0 15,15 0 0-15,-6 0 1 16,1 0-1-16,2 0 1 15,-6 0-1-15,6 0 0 16,6 0 0-16,-9 0 1 16,-3 0-1-16,9 0 1 0,-9 0-1 15,6 0 1 1,-6 0-1-16,0-2 1 0,6 2 3 16,-2 0 1-16,8-4-3 15,-3 4-2-15,3-2 5 16,-9 2-2-16,6 0-2 15,-3 0-1-15,-3 0 4 16,-9-4-4-16,15 4 0 16,-6 0 0-16,-9 0 4 15,7 0-4-15,5-3 1 16,-12 3 2-16,12 0-1 16,-3 0-1-16,-6 0-1 15,9 0 3-15,-9-2-3 16,-3 2 1-16,15-4 3 0,-12 3 0 15,0 1-3 1,-6 0 1-16,0 0-1 0,3 0 1 16,-3 0-1-16,0 0 3 15,0 0-2-15,0 0 1 16,0 0 3-16,0 0-6 16,0 0 3-16,0 0-2 15,0 0-1-15,0 0 1 16,0 0-1-16,0 0 0 15,-9 0 0-15,-15 0-2 16,0 0-2-16,-9 0 4 16,2 0 0-16,-8 0 0 15,0 0 0-15,-6 0 0 16,-1 0 0-16,1 0 0 16,0-5-4-16,-6 5 2 0,-4 0-4 15,10 0 3-15,6 0 3 16,0 0 0-16,-1 0 0 15,10 0 0-15,-3 0 0 16,6 5 0-16,-6-5 0 16,8 1 0-16,-2 3 0 15,9-2 1-15,-12 1-1 16,15 1 0-16,0 2 0 16,-3-4 0-16,6 2 0 15,-13-2 0-15,16-2 0 16,-6 4 0-16,3-2 1 15,6-2-1-15,-6 2 0 16,3-2 0-16,3 0 1 0,-6 4-1 16,3-4 0-16,0 0 0 15,-6 0 1-15,6 0-1 16,0 2 0-16,3-2 0 16,0 0 1-16,-3 0-1 15,9 0 1-15,-7 0 1 16,7 0-2-16,0 0 1 15,-6 0-1-15,0 0 1 16,-3 0-1-16,6 0 1 16,-12 4-1-16,9-4 0 15,6 0 0-15,-9 0 0 16,9 0 1-16,0 0-1 0,0 0 2 16,0 0-2-16,0 0 0 15,0 0 0-15,0 0 0 16,0 0 0-16,0 0 1 15,0 0-1-15,0 0 0 16,0 0 0-16,0 0 0 16,0 0 0-16,0 0 4 15,0 0-3-15,0 0-1 16,0 0 2-16,0 0-2 16,9 0-6-16,3 0 6 15,9 0 1-15,7-4 3 16,-7 2-4-16,12 2 1 15,3-4 1-15,-15 2-2 0,12 0 1 16,4-2 0 0,-13-2-1-16,6 4 2 0,-3-2-2 15,9 2 0-15,-15-2 0 16,13 1 0-16,-10 1 1 16,0-2-1-16,-3 3 0 15,-3-4 0-15,9 4 0 16,-9-4 1-16,10 4-1 15,-10 1 0-15,3-5 2 16,-12 3-2-16,15 2 0 16,-6-4-1-16,-3 4 1 15,9-2 0-15,-15 2 0 16,16-2 0-16,-22 2 0 16,12-4 3-16,-9 2-3 15,3 2 0-15,-6 0 1 0,6 0 0 16,-9 0-1-1,0 0 0-15,0 0 0 0,0 0-7 16,0 0-16-16,0-10-28 16,-27 2-65-16,-6-6-1019 0</inkml:trace>
  <inkml:trace contextRef="#ctx0" brushRef="#br0" timeOffset="141116.593">4483 11802 1890 0,'0'0'703'16,"0"0"-122"-16,-9 0-388 16,9 6-100-16,0-3-51 15,-3 3-25-15,3 3-14 16,-6 14-2-16,-6 12-1 16,-3 13 3-16,3 10 5 15,12 9-1-15,0 1 2 16,0-1-1-16,0-2-2 15,6-10-1-15,27-11-1 16,0-9-2-16,-3-9-2 16,4-11-1-16,-1-9-11 0,-6-6 6 15,-9 0 6-15,-6 0 0 16,9-6 4-16,-15-15-4 16,0 1-4-16,-6-4-8 15,0 7 2-15,0 5-8 16,-33 6-3-16,-12 6 6 15,-12 0-33-15,-19 0-53 16,16 9-32-16,15 0-277 0</inkml:trace>
  <inkml:trace contextRef="#ctx0" brushRef="#br0" timeOffset="141560.425">4658 11942 2817 0,'0'0'325'0,"0"0"-225"16,0 0-55-16,0 10-31 16,21 12 3-16,7 11 5 15,-4 2-2-15,-6 6-9 16,6 1-1-16,0-5-1 15,-15-1-8-15,6-8 2 16,-3-7 1-16,-6-9-3 16,-6-6-1-16,9-6 0 15,-9 0 0-15,6 0 9 16,7-4 5-16,2-12-14 0,-3-4-1 16,3 1-7-16,0 7-5 15,6 4 1-15,0 4-6 16,6 4-33-16,-6 0 1 15,10 0 10-15,-13 16 25 16,3 0-8-16,-9 2 11 16,-12 1-4-16,0 1 16 15,0 2 0-15,-6-3 0 16,-36-1 7-16,8-7-7 16,13-11-7-16,-6 0-107 15,15-6-370-15</inkml:trace>
  <inkml:trace contextRef="#ctx0" brushRef="#br0" timeOffset="141746.919">5084 12072 1275 0,'0'0'655'16,"0"0"-418"-16,0 14 323 16,6 4-245-16,6-1-238 15,0-2-28-15,9 0-22 16,-3 0-7-16,-6-4-10 15,-3 0-10-15,-9 1-7 16,0-3-40-16,0-5-210 16,0-4-434-16</inkml:trace>
  <inkml:trace contextRef="#ctx0" brushRef="#br0" timeOffset="141882.761">4860 11969 1563 0,'0'0'1433'0,"0"0"-1326"16,0 0-107-16,0 0-5 16,0 0-327-16,0 0-716 0</inkml:trace>
  <inkml:trace contextRef="#ctx0" brushRef="#br0" timeOffset="142101.563">4957 11808 1878 0,'0'9'741'0,"0"8"-418"16,21 4-179-16,0 8-22 15,9 3-73-15,4 0-5 16,5 4-13-16,-6-1-15 16,-3-2-6-16,4-5-5 15,-10-1-5-15,0-9 0 16,-6-3-31-16,-18-10-61 15,6-5-177-15,-6 0-439 0</inkml:trace>
  <inkml:trace contextRef="#ctx0" brushRef="#br0" timeOffset="142445.111">5162 12095 2292 0,'0'0'582'0,"0"0"-386"16,0-6-112-16,18-3-59 0,22-8-10 15,-4-4-15-15,12-5-13 16,-15-3 0-16,-9 3 13 16,-2 2 12-16,-10 9 3 15,-12 7 14-15,0 5 49 16,0 3-20-16,0 0-24 16,0 0-11-16,0 3-15 15,0 11 0-15,-12 0-7 16,3 2-1-16,9 0-5 15,0-3-3-15,0 1-4 0,0-2 5 16,27 0 7 0,6-1 0-16,-3 1 1 0,3 0-1 15,-3 0 0-15,-5-1 1 16,-13 4-1-16,-12 2-10 16,0 4-22-16,-46 9-1 15,-35-8-59-15,15-4-423 0</inkml:trace>
  <inkml:trace contextRef="#ctx0" brushRef="#br0" timeOffset="151292.237">5208 9680 1997 0,'-22'0'888'16,"-2"0"-718"-16,-9 0 29 15,6 0-116-15,0 0-54 0,0 0-18 16,8 0-11 0,-5 0 1-16,-9 0 1 0,-15 0-2 15,-9 0 9-15,-7 0 4 16,-14 0 18-16,-7 0-2 16,-11 6-9-16,-10 8-2 15,-6 5-3-15,4 1-4 16,-4 7-5-16,-3 2-1 15,-2 3 2-15,-7 3 3 16,6 3-2-16,-6 7 2 16,7 1 2-16,-1 7-3 15,0 7 0-15,-3 12-4 16,-2 3-1-16,5 7 5 16,0 2-4-16,16 5 0 15,8-1-1-15,19 2-1 16,8 1 0-16,16 0 1 15,6 0 0-15,18-7 2 0,8 1-5 16,19-2 1 0,0-2-2-16,0 4 4 0,0-1 0 15,40 5-3-15,11-1 2 16,9 3-3-16,16-1 4 16,8-1 1-16,7-8-2 15,-1-5-1-15,4-9 3 16,-10-5-3-16,-2-3 0 15,9-6-1-15,-1-5 1 16,10-1 0-16,5-6 1 16,-2-3 0-16,3-3-2 0,2-9-1 15,-2 1 4 1,5-7 0-16,-14-4 0 0,6-1 3 16,-10-2 0-1,-2-4-3-15,-7 3 4 0,-2-6-5 16,-1 2 0-16,-14-2 0 15,2 0-3-15,-15-2 1 16,7 1-1-16,-7 0 2 16,-9 0-2-16,1 1 0 15,-1-5 1-15,-6 3 1 16,-6-1-2-16,1 0 4 16,-16-3-2-16,-6 3-2 15,3-3 1-15,-15 0 1 16,6 0-2-16,-6 0 3 0,0 0-3 15,0 0 0-15,0 0 1 16,0 0-1-16,0 2 0 16,0-2 0-16,0 4 0 15,0-4 0-15,0 0 2 16,0 0-1-16,0 0 1 16,0 0 2-16,-12 0 2 15,-3 0-2-15,3 0-2 16,-6 0-2-16,2 0 1 15,-2-6-1-15,-3 0 0 16,3-1 1-16,-3 0-1 16,0-3 0-16,12 1 0 15,-9 1 0-15,9-1-4 16,9 6 3-16,0-3-2 16,0 4 0-16,0-2 3 0,0 4-2 15,0-2-1-15,0-4-2 16,0 2 2-16,0-5-1 15,0 3 2-15,6 5 2 16,-6-5 0-16,3 1 2 16,-3 5-1-16,12 0 1 15,-12 0-2-15,0 0 2 16,0 0 1-16,0 0 1 16,0 0 0-16,0-2-1 15,0 2 0-15,0 0 0 16,0 0 0-16,0 0-3 0,0 0 1 15,0 0 5 1,0 0-2-16,0 0-2 0,0 0 0 16,0 0-2-16,0 0 1 15,0 0 1-15,0 0-2 16,0 0 0-16,0 0-2 16,0 0 0-16,0 0 1 15,0 0-1-15,0 0-1 16,0 0 0-16,12 7 1 15,6 6 2-15,0 2 0 16,9 3 0-16,0-4 1 16,-9 1-1-16,10-4 0 15,-10-1 0-15,-3-1 0 16,-9-7 0-16,0 2 0 16,-6-4 1-16,0 2-1 0,0-2 2 15,0 0-1 1,0 0 2-16,0 0-2 0,0 4 2 15,-12-2-3-15,-30 4 0 16,-7 3 0-16,-26 5 0 16,-1 2-2-16,-2-5-5 15,15-6-6-15,-10-5-19 16,16-20-72-16,15-15-1620 0</inkml:trace>
  <inkml:trace contextRef="#ctx0" brushRef="#br0" timeOffset="152497.073">919 9128 2454 0,'-9'0'628'15,"6"-4"-496"-15,3 2-13 16,0 2-50-16,0 0-31 16,0 0-13-16,0 0-11 15,0 0-9-15,0 12 1 16,0 16 13 0,12 19 2-16,21 12-2 0,0 12-11 15,6 4-4-15,-5 1-1 16,-1-6-3-16,9-9-16 15,-15-10-19-15,-9-12-42 16,-18-19-58-16,0-12-164 16,0-8-927-16</inkml:trace>
  <inkml:trace contextRef="#ctx0" brushRef="#br0" timeOffset="152909.58">807 9584 2015 0,'0'0'921'16,"0"-3"-715"-16,0 3-92 15,0-6-62-15,9 0-35 16,24-3-1-16,25-2 8 16,2-6-2-16,16-7-12 15,-1 3-10-15,6-1-31 16,-2 0-14-16,-10 8-38 16,-14 2-132-16,-16 3-125 15,-15 7 161-15,-18 2 112 16,-6 0 61-16,0 0 6 15,0 11 134-15,0 10 103 0,0 2-79 16,0 9-73-16,0 3-26 16,0 0 2-16,6 3-16 15,9-6-9-15,-3-5-16 16,0-7-7-16,3-5-5 16,-5-10-8-16,11 0-1 15,-15-5 1-15,9 0 25 16,-3-6 3-16,-9-15-14 15,-3-5-14-15,0-5-38 16,-21 5-6-16,-52 6 18 16,-14 5-2-16,-7 9 15 15,-36 6-17-15,28 0-30 16,26 0-298-16</inkml:trace>
  <inkml:trace contextRef="#ctx0" brushRef="#br0" timeOffset="154179.96">1803 8669 984 0,'0'0'1968'15,"0"0"-1812"-15,0 0-65 16,0 0-52-16,0 11-13 15,21 12 13-15,9 10-5 0,4 4 1 16,5 7-2 0,6 5-9-16,-6 4-4 0,7 4-1 15,-1-2-8-15,-12-5-7 16,3-7 1-16,-9-5-5 16,-5-11 2-16,-1-7 1 15,-15-7-3-15,0-7 4 16,-6-5-4-16,3-1 5 15,-3 0 4-15,0 0 5 16,0-11 1-16,0-10-15 16,0-1-2-16,0-8-14 15,0 7 3-15,9 2-7 16,6 4 3-16,-9 5 2 16,12 7 10-16,-6 0-5 15,15 5-15-15,-6 0-17 0,4 7 15 16,-7 11 10-16,-3 2 1 15,-15 1 10-15,0 2 6 16,0 1 1-16,0-2 13 16,-33 3-9-16,-13-9 1 15,1 0-6-15,-6-10-18 16,2-6-33-16,7-4-67 16,15-23-253-16,6-1-1328 0</inkml:trace>
  <inkml:trace contextRef="#ctx0" brushRef="#br0" timeOffset="154366.562">2467 8946 2023 0,'12'0'289'0,"3"15"-61"16,-3 1 22-16,12 6-129 15,-2 1-47-15,5 0-13 16,-9-1-22-16,-12-8-22 15,3-3-17-15,-9-8-59 16,0-3-236-16,-27 0-704 0</inkml:trace>
  <inkml:trace contextRef="#ctx0" brushRef="#br0" timeOffset="154510.784">2208 8832 2783 0,'0'0'222'16,"0"0"-222"-16,0 11 0 16,6-2-202-16,21-3-309 0</inkml:trace>
  <inkml:trace contextRef="#ctx0" brushRef="#br0" timeOffset="154862.781">2449 8923 2197 0,'6'2'417'16,"0"8"-264"-16,3 1 53 15,9 0-112-15,0 8-23 0,3-6-40 16,-2 6-16-16,-4-8 0 16,-3-2-6-16,0-3 2 15,-9-4 1-15,-3 2-3 16,0-4-1-16,0 0 1 15,0 0 22-15,0-9 10 16,0-12-21-16,0-6-20 16,0 1-6-16,0 4-2 15,0 3 8-15,0 6 0 16,27 7-1-16,3 6-6 16,12 0 0-16,4 0-29 15,-10 0 3-15,0 13 10 16,-3 2 2-16,-6 1-12 0,-8-2-62 15,-7-2-122-15,-12-2-182 16,0-5-754-16</inkml:trace>
  <inkml:trace contextRef="#ctx0" brushRef="#br0" timeOffset="155975.882">3010 8804 2486 0,'0'0'372'0,"0"0"-214"15,0 0-77-15,0 5-57 16,0 10 0-16,-6 4 6 0,3-1 5 16,-3 3-7-16,6-10-5 15,0 1-12-15,0-7-1 16,0 0-3-16,0-5-6 15,0 0-1-15,0 0-14 16,0 0-17-16,0-12 30 16,0-7-32-16,0-1 3 15,0 6 23-15,0 4 7 16,0 7 8-16,0 3 19 16,0 0-27-16,6 0-13 15,12 13 13-15,1 1 2 16,2 0 5-16,6-4-6 15,-9-8 7-15,3-2-1 0,-9 0-1 16,6-6 22-16,-9-17 20 16,3-3-47-16,-6-5-1 15,-6 3 7-15,0 5-6 16,0 8 4-16,0 9 12 16,0 6-10-16,-12 0 4 15,-15 4-3-15,3 16-7 16,0 9 4-16,15 1-5 15,3-5-9-15,6-1-11 16,0-10-5-16,0-2-12 16,15-9-17-16,18-3 30 15,15 0 12-15,-5 0 12 16,-1 0 1-16,3-3 1 0,-18-3-1 16,-3 4 6-1,-11-2-6-15,2 4 0 0,-9 0 8 16,-6 0-8-16,6 0-1 15,-6 0 8-15,9 0-2 16,-3 0-5-16,6 0 11 16,-9 0-3-16,6-8 0 15,6-6 7-15,-12-2-11 16,12 2-5-16,-9-3 2 16,-6 1 9-16,0 8 11 15,0 2 13-15,0 6 1 16,0 0-20-16,0 0-14 15,0 0-2-15,0 0-12 0,0 0 12 16,12 0 0-16,9 0 5 16,-3 0-5-16,1 0 9 15,11 0 10-15,-18-3 4 16,0-11 0-16,3-4-11 16,-15-2-4-16,6 2 2 15,-6 6 7-15,0 4 0 16,0 2 9-16,0 6-2 15,0 0-15-15,0 0-9 16,0 0-7-16,0 0-3 16,0 6-2-16,0 5 8 15,0 4 3-15,12 3-3 0,21 5 0 16,7 3 4 0,11 12 0-16,9 9 0 0,22 8 0 15,11 14 0-15,1 4 0 16,-4 6 1-16,1-1-1 15,-10-8 0-15,-20-8-9 16,-25-12-15-16,-21-15 17 16,-15-9 7-16,0-14 2 15,-60-12 11-15,-31 0-4 16,-33-24-8-16,-5-25 0 16,-1-22-1-16,18-20-11 15,25-7-15-15,38-6 18 16,49-23 4-16,18 27-61 0,46 11-409 15</inkml:trace>
  <inkml:trace contextRef="#ctx0" brushRef="#br0" timeOffset="159066.088">5422 13459 2702 0,'0'0'389'16,"-6"0"-254"-16,-6 0-27 15,12 0-63-15,-3 0-16 16,3 0-20-16,0 0-8 15,0 0-1-15,0 0 1 16,0 0 3-16,0 0 2 16,-6 0 9-16,6 0 2 15,0 0-6-15,-6 0-2 16,-9 0-3-16,-4 0-3 16,-14 0-3-16,-12 0 0 0,-9 3-1 15,-4 12 2-15,-11 2-1 16,-4 3 5-16,4 4 2 15,-18 5 1-15,11 3 4 16,-2 9 2-16,-1 4 5 16,1 9-3-16,-4 12-2 15,-2 7-7-15,8 14-1 16,7 11-1-16,-4 1-2 16,19 3-2-16,18-3 7 15,9-7-3-15,21-6 0 16,6-4 1-16,0-3-2 15,33 0-1-15,18-2 1 16,0-2-3-16,10 2 1 16,2-7-2-16,4-3 0 15,2-3 3-15,9-7-3 0,-2-4 0 16,14-10 0-16,7-2 1 16,0-6 2-16,5-6-1 15,-2-6 1-15,-4-2-3 16,1-4 4-16,0 2-4 15,2-5 0-15,-8 4 1 16,-1-4-1-16,-11 0 0 16,-7-1 0-16,-27-5 0 15,-11 2-8-15,-16-8 0 16,-12-2-7-16,-6 0-9 16,0 0-19-16,0-2-34 15,0-16-167-15</inkml:trace>
  <inkml:trace contextRef="#ctx0" brushRef="#br0" timeOffset="159592.902">5527 15205 2517 0,'0'0'501'0,"0"0"-349"15,0 5-41-15,0-4-52 16,0 10-27-16,0 3-3 16,0 2 1-16,37 5 6 15,-4 6-5-15,12 2-3 16,0 4-9-16,4 4-10 16,2 1 2-16,0-3-2 15,-5 1-5-15,-1-4-1 16,0-3-2-16,-15-3 2 0,4-1 0 15,-13-9 0-15,-12 2 3 16,3-4 2-16,-12-1 2 16,0 4 3-16,0 4 3 15,-48 8 0-15,-22 3-5 16,-14 3-8-16,-1-1-1 16,-5-1-2-16,2-7-14 15,13-1-23-15,-10-15-38 16,25-4-33-16,11-6-623 0</inkml:trace>
  <inkml:trace contextRef="#ctx0" brushRef="#br0" timeOffset="160559.88">188 14556 2347 0,'-6'5'970'0,"6"14"-914"15,0 10-49-15,0 18-1 16,49 9-2-16,8 13-4 16,6 4 6-16,4 1-2 15,-16-6-3-15,0-10 3 16,-20-12-4-16,-4-10-19 16,-12-15-35-16,-9-11-125 15,-6-10-1304-15</inkml:trace>
  <inkml:trace contextRef="#ctx0" brushRef="#br0" timeOffset="160987.046">80 14919 2092 0,'0'6'296'15,"0"-3"327"-15,0-3-466 16,33 0-96-16,15 0-8 15,7 0-24-15,8 0-15 16,0-9-14-16,7-8-4 16,-13 1-32-16,3 0-36 15,-11 0-186-15,-7 2-150 16,-15 8-425-16,-15 0-297 16,-12 6 1097-16,0 0 33 15,0 0 889-15,0 4-332 0,0 10-213 16,0 4-97-16,0 4-62 15,0 5-31-15,0-1-40 16,24 5-58-16,16-3-10 16,-4-1-3-16,12-7-27 15,-9-5 10-15,-2-6 12 16,5-7-10-16,-15-2 13 16,-3 0 0-16,-9-6-5 15,-9-14-20-15,-6-6-16 16,0-1-9-16,-45 5-38 0,-30 4-19 15,-25 14-6 1,6 4-45-16,22 0-271 0</inkml:trace>
  <inkml:trace contextRef="#ctx0" brushRef="#br0" timeOffset="161492.206">1556 14214 1464 0,'0'0'1733'0,"0"0"-1557"16,0 0-99-16,0 0-37 16,0 0-27-16,0 0-13 15,12 17-3-15,15 19 3 0,18 1 13 16,6 10-2-16,-2 0-1 16,2 3 1-16,-6-4-5 15,-5-1-2-15,-7-4-4 16,-3-9 0-16,-3-5-21 15,-6-10-22-15,-3-8-41 16,-12-9-102-16,0 0-717 0</inkml:trace>
  <inkml:trace contextRef="#ctx0" brushRef="#br0" timeOffset="161726.995">1839 14135 2034 0,'0'0'166'16,"0"8"553"-16,0 17-515 16,0 7-91-16,43 3-28 15,5 5-43-15,12-1-5 16,-2-2-20-16,-4-1-10 16,-9-4-6-16,-12-3-1 15,-15-5-6-15,-2-3-30 16,-16-7-31-16,0-2-55 15,0-6-246-15</inkml:trace>
  <inkml:trace contextRef="#ctx0" brushRef="#br0" timeOffset="161873.566">1749 14493 232 0,'0'1'2624'0,"0"-1"-2346"15,0 0-126-15,0 0-96 16,15 0-40-16,24-1 12 15,12-15-28-15,10-1 0 16,23-13-54-16,-11 8-116 16,-16 1-432-16</inkml:trace>
  <inkml:trace contextRef="#ctx0" brushRef="#br0" timeOffset="162225.916">2289 14456 1535 0,'0'4'524'0,"0"2"-104"15,0-4-63-15,0-2-183 16,0 0-67-16,0 0-51 16,9-6-25-16,3-14-30 15,-6-3-1-15,-6-1 0 16,0 0-7-16,0 8-8 15,0 1 6-15,0 4 8 16,0 7-13-16,-18 4 14 16,-9 0 8-16,9 0-8 15,6 12 1-15,-3 8 5 16,9 6-6-16,6 5 11 0,0-3-2 16,0-2-8-16,15-7-1 15,21-5-18-15,18-8 6 16,25-6-50-16,-13-6-135 15,10-14-427-15</inkml:trace>
  <inkml:trace contextRef="#ctx0" brushRef="#br0" timeOffset="162429.55">2887 14237 1914 0,'-3'12'903'0,"3"3"-629"0,0 2-195 15,0 6-20-15,-6-2-20 16,6 0-21-16,-6-1-8 16,-1-3-2-16,-14 2 2 15,3-6-3-15,-15 0-7 16,-12-11-51-16,-28-2-68 16,10 0-293-16,3-9-1711 0</inkml:trace>
  <inkml:trace contextRef="#ctx0" brushRef="#br0" timeOffset="162559.679">2407 14325 2236 0,'0'0'509'0,"0"0"-286"16,0 0-106-16,15 4-59 15,30 10 21-15,18 3-32 16,4 0-23-16,-1 1-10 16,19-5-14-16,-28-7-77 0,-6-6-282 0</inkml:trace>
  <inkml:trace contextRef="#ctx0" brushRef="#br0" timeOffset="164074.701">2787 14337 1210 0,'0'0'587'16,"0"0"-462"-16,0 0-80 0,0 0-41 16,0 0 0-1,0 0 0-15,0 0 36 0,0 0 131 16,0 0 21-16,0 0-37 16,0 0 26-16,0 0-24 15,0 0-52-15,0 0-40 16,0 3-24-16,0 3-8 15,0 5-1-15,0 3-4 16,-18 4 4-16,-3 8-14 16,-12 1-5-16,-7 3-12 15,7 1 10-15,3-4-7 16,6-1-3-16,9-5 3 16,3-6-4-16,6-7-28 15,6-8-23-15,0 0-167 16,0 0-449-16</inkml:trace>
  <inkml:trace contextRef="#ctx0" brushRef="#br0" timeOffset="164403.659">2579 14375 1450 0,'0'0'424'0,"6"0"-294"0,-3 0 464 16,12 0-263-16,-3 0-208 15,9 2-56-15,12 4 0 16,4 0 8-16,5 0-21 15,6 3-18-15,6 2-18 16,7 2-10-16,-4 1-2 16,0-1-2-16,-2-2-4 15,8-5-38-15,-9-4-70 16,-17-2-722-16</inkml:trace>
  <inkml:trace contextRef="#ctx0" brushRef="#br0" timeOffset="168982.847">24982 11847 1926 0,'-3'0'144'0,"3"0"-122"16,0 0 11-16,0 0 270 16,0 0 33-16,0 0-189 15,0 0-34-15,0 0 17 16,0 0-23-16,0 2-34 15,0 2-30-15,0-4-15 0,0 2-9 16,0 0-5-16,0 3-3 16,0 0 1-16,0 1 2 15,0 2 2-15,0 5-3 16,0-1-3-16,0-2-2 16,0 6 0-16,0 0-1 15,0 5-2-15,-6 0-1 16,0 5 0-16,-12 0 1 15,9 4-5-15,3-1 4 16,-9 0-3-16,3-3-1 16,6 4 1-16,-6-3-1 15,6-5 1-15,-3 4-1 16,3-1 1-16,-6 1-1 16,0 0 0-16,0-3 0 0,9 1 1 15,-3-4-1-15,6 1 0 16,0 3 0-16,0-4 0 15,0 3 0-15,0-3 1 16,0 1-1-16,0-4 0 16,0-2 0-16,0-1 1 15,0-4-1-15,0 2 0 16,0-3 1-16,0 3-1 16,0 2 0-16,0 0 1 15,0 4-1-15,0-3 0 16,0 3 1-16,0-4-1 15,0 0 1-15,0-2-1 16,0 0 0-16,0-1 0 16,0 0 0-16,0 4 0 0,0-3 0 15,0 3 0 1,0 3 1-16,0-4-1 0,0 0 0 16,0-2 0-16,0 1 0 15,0-2 0-15,0 4 0 16,0-1 0-16,0 5 0 15,0-3 1-15,-6 4 1 16,-10 2-2-16,13-6 0 16,-6 5 0-16,9-3 1 15,-6 3-1-15,-3-4 0 16,3 4 0-16,3-1 1 16,-3 1-1-16,-3-4 0 0,9 4 0 15,0-4 1 1,0 1-1-16,0 2 1 15,0-2 0-15,0 3-1 0,0 1 0 16,0-2 0-16,0 1 0 16,0 1 1-16,0-6 2 15,0 3-2-15,0-6-1 16,0 6 0-16,0-5 1 16,0 4-1-16,0-1 0 15,0 3 0-15,0 1 2 16,0 3-1-16,0-2-1 15,0 5 4-15,0-1-4 16,0 5 1-16,0 1-1 16,0-2 5-16,0 7-1 15,0-3 3-15,0 1-3 0,0 1 2 16,0-1-1-16,0-3-1 16,0 0 2-16,0-3-2 15,0-3 0-15,0-3-2 16,0-5-2-16,0-6-3 15,0-12-16-15,39 0-57 16,4 0-124-16</inkml:trace>
  <inkml:trace contextRef="#ctx0" brushRef="#br0" timeOffset="169719.9">26461 14205 1918 0,'0'3'1287'0,"0"0"-1096"16,0 0-119-16,0-1-13 15,40-2-13-15,20 4-4 16,25-4-4-16,17 0-8 16,19 0-12-16,18 0 1 15,18-9-6-15,-3-6-5 16,6 4-6-16,-22 2-2 0,-14 1 0 16,-15 2-12-16,-37 0-5 15,-17-1-19-15,-28 5-20 16,-27-8-12-16,0 4-46 15,0-2-342-15</inkml:trace>
  <inkml:trace contextRef="#ctx0" brushRef="#br0" timeOffset="170328.043">26775 13922 1870 0,'0'0'252'15,"0"0"178"-15,0 5 91 16,0 4-392-16,0-3-51 16,0 3-20-16,0 5-4 0,0 5 1 15,-12 7-7-15,-15 0-16 16,-6 8-4-16,-9-1-6 15,5 1-4-15,-2 3-4 16,-9-3-3-16,12-5 0 16,-4-2 0-16,-2-7-2 15,12-2 3-15,12-6-1 16,6-4-2-16,6-5-2 16,6 1-1-16,0-4 4 15,0 0-1-15,0 0 1 16,0 0 0-16,0 0-3 15,0 0-2-15,0 0-3 16,0 0-2-16,0 0 1 0,0 2-1 16,18 7 0-16,15 2 0 15,12 4 0-15,7 2 0 16,14-2 0-16,-6 2-1 16,10-2-6-16,-16-3-8 15,22-6-22-15,-25-4-66 16,-6-2-226-16</inkml:trace>
  <inkml:trace contextRef="#ctx0" brushRef="#br0" timeOffset="179159.872">22429 12074 1516 0,'-6'0'584'0,"6"0"-544"15,-6 0-40-15,-6 0 0 16,12 0 336-16,-3 0 73 16,3 0-269-16,0 4-65 15,0 1-11-15,0 4-32 0,0 6-13 16,0 5 16-1,0 6 3-15,0 3-5 0,0 9-2 16,0 3 4-16,0 2-12 16,0-1-5-16,0 3-1 15,0 2 1-15,0 0-6 16,0-1-1-16,0-2 1 16,0 4-3-16,0-6-1 15,15 0-2-15,-9-4-2 16,3 0-4-16,0-3 3 15,-9 0-2-15,6 1 4 16,-6-8-4-16,0 3 7 16,0-5-4-16,0-4 1 15,0 3-1-15,0 1-4 16,0-4 1-16,0 8 2 0,0-1 0 16,0 4 0-16,0-5 2 15,0 5-2-15,0-4 3 16,0 1-3-16,6 2 4 15,-6-4-2-15,9 3-1 16,-9 1-4-16,0-3 5 16,0 3-2-16,0-3 3 15,0 3 1-15,0 3 2 16,0 1 1-16,0 1-5 16,0 1 4-16,0-3 1 15,0 1 0-15,0-8-6 16,0-3 1-16,0-9 0 0,0-4-1 15,0-3 3-15,0-3 3 16,0-6-5-16,0 0 0 16,0 0-3-16,0 0-2 15,0 0-5-15,0-8-35 16,0-12-91-16</inkml:trace>
  <inkml:trace contextRef="#ctx0" brushRef="#br0" timeOffset="180979.071">19948 12147 2085 0,'0'0'259'15,"0"9"578"1,0-3-640-16,0 0-128 0,0-3-39 15,0-3-12-15,0 0-4 16,0 0-7-16,0 0-7 16,0 0 0-16,0 3 0 15,0 0 1-15,0 2-1 16,0 7 1-16,0 7 4 16,0 3-3-16,0 4 3 15,0 5 1-15,0 3 0 16,0 5-1-16,0 4 6 15,0 4 3-15,9 3-4 16,-3 2-5-16,-6-3 0 0,6 2-5 16,-3-5 8-1,6 1-6-15,7-2 2 0,-7-4-4 16,0-1 1-16,3-1-1 16,-6-2 3-16,3 1-2 15,-3 0-1-15,-6 1 1 16,6-5-1-16,-6 2 0 15,6-1 1-15,-6-6-1 16,3 0 1-16,6-5 1 16,-9-1 1-16,0-2 0 15,0 0-3-15,0 0 4 16,0-1-3-16,0 2-1 16,0 3 7-16,0-2 1 15,0 3-1-15,0-5-2 16,0 1-1-16,0-3 0 0,0-2-1 15,0 1 4-15,-9-7-1 16,9 0-1-16,0-1-1 16,-3-4-4-16,3-4 3 15,0 2 0-15,0-4-3 16,0 0 0-16,0 0 4 16,0 0-2-16,0 0-2 15,0 0-12-15,0 0-14 16,0-22-15-16,27-29-44 15,-3 0-115-15,-12 2-2628 0</inkml:trace>
  <inkml:trace contextRef="#ctx0" brushRef="#br0" timeOffset="182175.917">17446 11974 1140 0,'0'0'927'0,"0"0"-722"0,0 0-162 15,0 0 817-15,0 5-697 16,0-5-85-16,0 0-24 15,6 0-22-15,-6 0-15 16,0 0-8-16,0 0-3 16,0 0 2-16,0 0 6 15,3 0 5-15,-3 0 2 16,0 0-1-16,0 0 1 16,0 0-9-16,0 0-9 15,0 1 7-15,0 18-10 16,0 7 0-16,0 18 0 0,0 12 5 15,0 11 1 1,0 12 1-16,9 9-2 0,3 11 3 16,0 3 0-16,4 7-2 15,-4-2-1-15,3-4 3 16,-3-6 2-16,0-10-2 16,3-7 1-16,-6-13-1 15,6-9 0-15,-9-13-3 16,0-12-1-16,3-13 0 15,-3-12-4-15,-6-2 4 16,6-6-2-16,0 0-2 16,-6 0 1-16,3 0-1 15,-3 0-1-15,18-2-10 16,13-42-19-16,8 3-46 16,-12-7-241-16</inkml:trace>
  <inkml:trace contextRef="#ctx0" brushRef="#br0" timeOffset="183610.211">14497 12083 1898 0,'-9'0'205'0,"6"0"-164"16,-12 0-38-16,6 0 402 15,6 3 68-15,3 3-371 16,0 0-74-16,0-3 18 16,0 3 11-16,0 1-15 15,0-2-12-15,0 6-5 16,0 1 6-16,0 2-2 16,0 7-4-16,0 2-1 0,0 3-1 15,0 7-3 1,0 1-5-16,0 5-8 0,0 7-2 15,0 2 1-15,3 7 3 16,15 3-1-16,-12 5 0 16,6 0-3-16,1 5-1 15,-1-4 3-15,3 1-2 16,-6 2 0-16,9-2 2 16,-6-4-3-16,6 4 1 15,-6-7 4-15,9 0-1 16,-12-1-1-16,9-4-2 15,-6-5 2-15,-9 3 0 16,7-10 1-16,-10-1 0 16,9-5 0-16,-9 1 0 15,6-7 0-15,-6-7-4 0,0-4 0 16,0-3 0-16,0-9-1 16,3 0 1-16,-3-2-1 15,0-4 0-15,0 0-2 16,0 0-1-16,9 0-13 15,-3-12-27-15,-6-14-85 16,0-7-1147-16</inkml:trace>
  <inkml:trace contextRef="#ctx0" brushRef="#br0" timeOffset="184979.928">11488 12133 1946 0,'0'0'198'0,"0"0"-168"16,0 0 496-16,0 0-95 15,0 0-299-15,0 0-74 16,0 0 13-16,0 0-14 15,0 0-16-15,0 0-19 16,0 0-3-16,0 0 4 16,0 0-3-16,0 0-7 15,0 0-8-15,0 12-5 16,0 3 0-16,0 7 5 16,0 10 3-16,0 11 1 0,6 9-2 15,22 11 0-15,-1 9 1 16,3 6-2-16,3 6-1 15,3 6-1-15,-3-6 2 16,-2 0-2-16,-4-5 2 16,-3-6 0-16,3-5 1 15,-6-3 2-15,-3-4-3 16,-3-3-1-16,-5-3 3 16,11-4-3-16,-18-5 0 15,15-1 0-15,-6-7-2 0,-9-9 0 16,6-2-1-1,0-11 1-15,-9-6-1 0,6-2 1 16,-6-4 0-16,0-4-3 16,0 0 2-16,0 0-2 15,0 0 1-15,0 2-1 16,0-2 0-16,0 0 1 16,0 0-1-16,3 0 0 15,-3 0 0-15,6 0-5 16,21-12-20-16,0-14-60 15,-24-6-225-15</inkml:trace>
  <inkml:trace contextRef="#ctx0" brushRef="#br0" timeOffset="189545.101">8521 12080 1379 0,'0'0'765'15,"10"0"-550"-15,-4 0-181 16,3-6-34-16,-3 4-43 16,-3-1 5-16,-3 0 15 15,0 3 23-15,9-3 157 16,-9 3 51-16,0 0-21 16,6-3 15-16,0 0-89 15,-6 0-49-15,0 1-13 16,6 2-2-16,-6 0 0 15,0 0-4-15,0 0 2 16,0 0-5-16,0 0-4 16,0 0-12-16,0 0-15 0,0 0-2 15,0 0-5-15,0 5-1 16,0 10 1-16,0 8-1 16,0 7 5-16,0 11 4 15,0 7 0-15,0 9 3 16,15 2-1-16,-3 5-5 15,0-3-1-15,3-3 0 16,-6-1-2-16,15-4-1 16,-12-5-2-16,7-1 1 15,-4 0-3-15,-3-3 0 16,-6-6 0-16,6 0-1 16,-3-6 0-16,0-1 3 15,0-3-3-15,3-2 0 16,-6 0 0-16,0-1 1 15,3 1-1-15,-3-4 2 0,0 5-2 16,-6-3 1-16,3-1-1 16,-3-3 2-16,6-2-2 15,6 3 0-15,-12-4 0 16,6 0 0-16,0 2 0 16,-3 1 0-16,13 2 0 15,-10 2 0-15,9 1 1 16,-9 1-1-16,6-4 0 15,-9 5 0-15,15-7 0 16,-12 4 0-16,3-1 0 16,9-2 1-16,-12-1-1 15,6 0 0-15,0 1 1 16,-6 3-1-16,0-2 0 0,-6 2 0 16,9 1 0-16,-3-3 0 15,-6-2 1-15,0-1-1 16,7-6 0-16,-7 0 0 15,0-7 0-15,0 2 0 16,0-4 0-16,6 1 0 16,-6 0 1-16,0 1-1 15,0 0 0-15,0 1 0 16,0-1 2-16,0 0-2 16,0-5 1-16,0-1 1 15,0 5-2-15,0-5 4 16,0 0-1-16,0 0 2 0,0 0-2 15,0 0 0 1,0 0-3-16,0 0 1 0,3 0-1 16,-3 0 0-16,0 0-1 15,0 0-5-15,0 0-6 16,0 0-15-16,18-6-52 16,-12-15-221-16</inkml:trace>
  <inkml:trace contextRef="#ctx0" brushRef="#br0" timeOffset="192410.6">25837 13482 1942 0,'-15'17'255'0,"5"2"-229"0,-2-2 736 15,-3 3-605 1,9-2-74-16,-6 2 9 0,-3 1-30 16,9 3-3-16,-12 3-17 15,6 1-16-15,-15 6 1 16,0 3-6-16,-7 6 10 16,-2 1-15-16,-12 5 3 15,3 4 2-15,-13 4-7 16,-11-3-4-16,2 3-2 15,-5-2-5-15,-3-6-1 16,-1-1 1-16,4-5-2 16,-4-2 4-16,-2-3 0 0,-13 3 1 15,-8 0-1-15,2 3 0 16,-15 2-3-16,4-1 1 16,-10 2 0-16,6-4 1 15,4-1 1-15,-4-1 3 16,-3-7-5-16,16 1-1 15,-16-3 1-15,15 1-3 16,-17 2 2-16,-1 1-2 16,-6 1 0-16,1 1 1 15,-10 1-1-15,9-5 0 16,3 5 0-16,-3-5 2 16,1 3-2-16,8-1 0 15,-18 6 0-15,0 0 0 16,7 1 0-16,2-2 0 15,0-1 0-15,6-8 1 0,13-1-1 16,14-5 1 0,22-5-1-16,6-3 0 0,14-2 1 15,4-1-1-15,0 2-2 16,5-3 2-16,-8 5 3 16,12-5-3-16,-3 1 0 15,-10-1 0-15,19 2 0 16,-6-5 4-16,9 0-3 15,0-1 1-15,9-2-2 16,6-2 1-16,2 0 1 16,4-6-1-16,6 3 2 0,0-3-3 15,0 0 2 1,0 0-2-16,0 0 2 16,0 0-2-16,0 0 0 15,0 0 0-15,0 0-2 0,0 0 2 16,0 0 0-16,0 0 0 15,0 0-1-15,0 0 1 16,0 0-3-16,0 0 3 16,0-3-3-16,0-3 3 15,0 0 0-15,6-6 0 16,7 0 0-16,-4-4 1 16,3-3-1-16,-3-1 0 15,15-3 0-15,-15 0 0 16,9-4 0-16,-9 1 1 0,6-1-1 15,-9 1 0-15,0 2 0 16,0 8 0-16,3-3 0 16,-9 5 0-16,0 2 1 15,0 4-1-15,0 4 0 16,0 1 2-16,0 3-2 16,0 0 0-16,0 0-1 15,0 0 1-15,0 0 3 16,0 0 0-16,0 0-3 15,0 0 2-15,0 0-1 16,0 0-1-16,0 0 0 16,0 0 0-16,0 3 0 15,0 6-3-15,0 6 3 0,-9 2 0 16,-3 5 0 0,6 4 1-16,-9 0 1 0,6 2-2 15,-9 3 0-15,9-2 1 16,-3-3-1-16,-3-3 0 15,9-3 3-15,0-2-3 16,6-6 0-16,0 0 3 16,0-6-1-16,0-1-2 15,0-5 0-15,0 3 4 16,0-3-4-16,0 0 3 16,0 0-1-16,0 0 1 15,0 0-3-15,0 0 5 16,0 0-3-16,0 0 0 15,0 0-1-15,15 0-1 16,36 0 2-16,6 0-2 0,22 0 0 16,11 0-3-1,13 0-11-15,27 0-17 0,-19-18-86 16,-41-8-513-16</inkml:trace>
  <inkml:trace contextRef="#ctx0" brushRef="#br0" timeOffset="197195.865">23244 13398 1975 0,'-3'9'206'16,"-9"3"-128"-16,6 2-71 15,-6-2 684-15,3-4-508 16,9-2-121-16,-6-3 3 16,6 0-6-16,-6 3-11 15,-6 5-1-15,-13 6-6 16,-5 10-1-16,-3 6-18 0,-9 7 4 15,-12 4-5-15,-4 0-5 16,-14 2-2-16,-7 5 3 16,-11-2-8-16,-13 7 0 15,-15 0 0-15,-5 3-2 16,-4 1-3-16,0-3 4 16,3-4-2-16,1-5-3 15,-1-3-1-15,6-4-1 16,0-6 1-16,4-1-2 15,-4-3 1-15,12-5 1 16,4 0-2-16,-4 1 4 16,16-5-4-16,-1 4 0 15,7-5 2-15,5 3-1 0,1-4 1 16,11 3-1 0,4 1-1-16,0 0 1 0,-4 1 1 15,1 8-2-15,2-1 0 16,-8 0 1-16,9 3-1 15,-4 1 4-15,4-3-2 16,-10 1 0-16,7 0-1 16,3 2 1-16,-10 0-2 15,1-2 2-15,8 1-1 16,-2-3-1-16,15 3 0 16,-4-4 1-16,19-3 1 15,3 2-2-15,6-2 0 16,3-1 1-16,8-1 1 15,1 4 1-15,6-4 0 0,-9 0 0 16,9 1 0-16,3-1-2 16,6-2-1-16,-6-2 4 15,-3 3-1-15,9-5-3 16,0-2 1-16,0-2 1 16,0-4-2-16,0 1 1 15,0-5 2-15,0 2-1 16,-3-2-2-16,3 0 4 15,0 1-1-15,-9 1-3 16,9-3 0-16,0 3 3 16,0-4-3-16,-6-1 1 0,6 1 0 15,0-6 2 1,0 4 0-16,0-4 0 0,0 0-1 16,0 0-2-16,0 0 3 15,0 0-1-15,0 0-2 16,0 0 4-16,-9 0 0 15,9 0 3-15,-9 0-4 16,-18-6 3-16,-7-12-4 16,-5 0-2-16,-3 1 0 15,12 3 0-15,-3 2 0 16,14 3 1-16,1 4-1 16,-3 0 0-16,15 4 0 15,0-4 0-15,0 5 0 16,6 0 0-16,0 0 0 15,0 0-2-15,0 0 2 16,0 0 0-16,0 0-1 0,0 0-2 16,0 0-4-16,0 5 7 15,0 15-2-15,33 2-2 16,0 9 1-16,10 1 3 16,5-1 0-16,3-1 0 15,-5-4 3-15,-1-5-3 16,-6-4-1-16,-6-6 1 15,-15-1 3-15,-2-8-3 16,-13-2-2-16,6 0 2 16,3 0 0-16,3 0-2 15,6-19 2-15,21-12 7 16,-3-12-7-16,13-7-1 16,23-38-25-16,-8 13-72 0,-13 1-319 0</inkml:trace>
  <inkml:trace contextRef="#ctx0" brushRef="#br0" timeOffset="199346.159">20872 13152 2041 0,'0'11'277'0,"0"1"-205"16,0 0 617-16,0-4-501 15,0-2-97-15,0-3-17 0,0 0-24 16,-6 3 1-16,0 3-15 15,0 3-16-15,-12 5-3 16,-7 4 5-16,1 2-5 16,-12 5-8-16,-3 2-2 15,-12 5-3-15,-10 1 4 16,-2 2-5-16,-19-1-1 16,7 5 2-16,-16 2 1 15,-11-3 3-15,2 5-2 16,-15 1-6-16,10 0 0 15,-7 3 3-15,0 3-2 16,4-4 5-16,-10 4-3 16,0-1 0-16,7 1-1 0,-4 1-2 15,-6-5 4-15,4 3 0 16,14-5-1-16,-3-3 1 16,4-3-1-16,11 0 0 15,1-3 0-15,5-3-1 16,1 1-2-16,-4-2 3 15,7 2-1-15,-4-4 0 16,1 0 1-16,2 0 0 16,13-3 2-16,-1 1-2 15,10-4 0-15,15 1-1 16,-1 1-2-16,7-1 2 16,0-1-2-16,0 4 1 15,-4 1-1-15,7 1 1 16,-3 4-1-16,0 0 0 0,2-4 1 15,10 3-1-15,-6-7 0 16,15 5 3-16,-3-4-1 16,6 1-2-16,6-2 0 15,0 4 0-15,3 1 0 16,-3 2 0-16,9 1 0 16,0 1 0-16,0-1 2 15,0-1-1-15,0-2 0 16,0-5-1-16,0-2 1 15,0-6 1-15,0 2-2 16,0-5 0-16,0-3 3 0,0 5-1 16,0-6-2-1,0 6 0-15,0-5 0 0,0-5 2 16,9 0-2-16,-9-7 1 16,0-2-1-16,0 3 2 15,0-3-2-15,0 0 0 16,0 0 0-16,0 0 1 15,6 0-1-15,-6 0 4 16,0 0-2-16,9 0 0 16,-9 0-1-16,0 0-1 15,0 0 1-15,0 0-1 16,0 0 0-16,0 0 0 16,6 0 2-16,-6 0-2 15,3 0 2-15,-3 0-2 16,0 0-2-16,9 0 1 0,-3 0 1 15,6 4-2-15,15 2 2 16,6 2-2-16,13 4 1 16,2 2 2-16,6 1-1 15,10 5 3-15,-7-2-3 16,3 2 0-16,1-1 0 16,-16-3 3-16,0 0-3 15,-6-6 0-15,-5-4 0 16,-7 5 1-16,-9-10-1 15,-3 6 0-15,-3-5 0 16,0 4 2-16,3-2-2 16,-6 2 0-16,6-4 0 15,-3 2 0-15,3-2 0 0,-2 0 1 16,-13-2-1 0,3 4 0-16,-3-4 0 0,0 0 0 15,0 0 0-15,0 0 1 16,0 0 0-16,0 0 2 15,0 0-3-15,0 0 2 16,0-14-2-16,-3-4-5 16,-25-2 5-16,-2-7 0 15,0 1-1-15,0 1 1 16,12 5 0-16,-3 0-1 16,6 5 1-16,8 7-2 15,4-2 1-15,3 5 1 0,-6 2-1 16,-3 3-1-1,9 0-1-15,0 0 1 0,0 0 2 16,0 0 0-16,0 0 0 16,0 0-4-16,0 0 4 15,0 0-6-15,0 0 4 16,0 12 0-16,0 5 2 16,0 7 2-16,18 3-1 15,16 1-1-15,-7-2 2 16,3 0-2-16,-6-1 0 15,-6-7 1-15,-6-4-1 16,3-8 0-16,-15-1 0 16,0-1 0-16,0-3 0 15,0 4 0-15,0 1 2 16,0-1 1-16,0 4-1 0,0-1 1 16,-21 4-1-16,-12-3-2 15,-12 2 0-15,-9-2-8 16,-16-9-14-16,7 0-39 15,14 0-256-15</inkml:trace>
  <inkml:trace contextRef="#ctx0" brushRef="#br0" timeOffset="203985.661">18910 13413 2443 0,'0'0'332'0,"-12"0"-175"15,12 0-12-15,0 0-56 16,0 0-29-16,0 0-18 16,0 0 1-16,0 0-8 15,-3 0-7-15,-9 0-8 16,-15 0-2-16,-4 6 1 15,-8 1-1-15,-6 8 31 16,-15 0-14-16,-4 9-1 0,-8-1-12 16,-1 3-9-16,-5 6-3 15,-7 0-3-15,1 3 4 16,-7 2 5-16,-5-3 1 16,5 5 0-16,-11 1-4 15,11 0-1-15,-3 2-4 16,4 2-3-16,5 0-3 15,7-3-2-15,-1 2 0 16,-2-2 4-16,12 3-4 16,-13 1 0-16,16 1 3 15,-1-2 2-15,4 2-5 16,3-4 3-16,8 0 3 16,-2-5-4-16,18 0-2 15,2 1 0-15,1-2 0 0,15 1 2 16,-9-1-2-16,9 2 2 15,-3-3-2-15,9 1 0 16,-9-2 1-16,5 1-1 16,7 2 0-16,3-1 0 15,-3 2 0-15,0 1 0 16,9 2 0-16,0-3 0 16,0 3 0-16,0-3 0 15,0 4 0-15,0-6 0 16,9 2 0-16,6 1 0 15,-6 0 0-15,7-5 0 16,5 1 0-16,-3-3 0 16,3-2 0-16,-6-1 0 0,9-5 0 15,-6-1 0-15,-6-3 0 16,9 0 0-16,-8-1 0 16,8-1 0-16,-12 2 0 15,12-5 0-15,-15-2 0 16,9 2 0-16,-9-5 0 15,0-2 0-15,-3-2-1 16,-3 0 1-16,0 0 1 16,12-4-1-16,-12-2 1 15,0 3-1-15,0-3 0 16,0 0 1-16,0 0-1 16,0 0 2-16,0 0 1 15,0 0 1-15,0 0-4 16,0 0 6-16,0 0-2 15,0 0 0-15,0 0-1 0,0 0 2 16,0 0 1-16,0 0-1 16,0 0 3-16,0 0-2 15,-15 0-3-15,-6 0 2 16,-3 0-2-16,0-3-1 16,3-3 0-16,-7 0-1 15,10 4 0-15,-3-1 2 16,6 3-3-16,6-3 0 15,-3 1 1-15,-3 2 0 16,9-4-1-16,-6 4 1 16,3-2-1-16,-3 2 0 15,6 0 0-15,6 0 0 16,-10 0 0-16,10 0-1 0,0 0 1 16,-3 0 0-1,3 0 0-15,0 0 0 0,0 0 0 16,0 0 0-16,0 0 0 15,0 0 1-15,-6 0-1 16,6 0 0-16,-6 0 2 16,-3-4-2-16,0 4 0 15,6 0 1-15,-3 0-1 16,0 0 0-16,0 0 0 16,6 0 0-16,0 0 0 15,0 0-2-15,0 0-1 16,0 0 0-16,0 0-4 0,0 0-4 15,0 0-7-15,18 0 11 16,15 6 3-16,13 12 4 16,-1-1 0-16,6 4 2 15,-8-4-2-15,-7 1 0 16,-3-7 0-16,-6 1 2 16,-15-6-2-16,-3 0 0 15,0 0 1-15,-3-4-1 16,3 4 0-16,-6-2 0 15,3-2 0-15,-6 2 1 16,10-4-1-16,-10 0 1 16,0 0-1-16,6 0 2 15,0 0-4-15,0 0 1 16,3 0-1-16,3-4 2 16,9-10 2-16,3-6 1 0,0-7-3 15,18-12-3-15,-11-3-7 16,-4-9-10-16,-9-9-20 15,-9 12-80-15,-9 13-410 0</inkml:trace>
  <inkml:trace contextRef="#ctx0" brushRef="#br0" timeOffset="205619.135">15536 13298 1135 0,'0'0'990'0,"0"0"-570"15,0 0-188-15,0 0-75 16,0 0-43-16,0 5-38 16,0 5-18-16,0 0 23 0,9 13-12 15,-9 5-26-15,0 12-9 16,6 11-5-16,-6 10-3 15,0 12-6-15,0 9 1 16,0 15-5-16,0 8-1 16,0 9-1-16,0 6 0 15,0 0-9-15,0 0-1 16,0-5-4-16,0-4 0 16,0-6 4-16,0-2-3 15,0-3 2-15,0-7-2 16,0-6-1-16,0-7 0 15,0-9 1-15,0-9-1 16,15-5 0-16,-12-8 1 0,6-10-1 16,-3-13 3-1,0-9-3-15,-6-5 7 0,6-9 2 16,-6 0 3-16,0-3 4 16,0 0 6-16,0 0 2 15,0 0-5-15,0 0-4 16,0-3-2-16,0-12-6 15,-30-7-5-15,-9-9-2 16,-10 0 1-16,-2-5-1 16,6 1 4-16,-10 1-4 15,13 3 0-15,3 9 4 16,12 8-3-16,15 8 1 16,6 1-2-16,0 5 2 15,6 0-2-15,0 0 0 16,0 0-3-16,0 0-1 15,0 6-3-15,0 25 1 0,6 10 6 16,27 5 0-16,12 7 0 16,0-4-1-16,-8-4-3 15,5-8 4-15,-12-8-1 16,3-10 1-16,-12-9-4 16,-9-4 4-16,-2-6 0 15,-1 0 0-15,6 0 11 16,3-8 2-16,15-19-3 15,6-13-10-15,25-43-20 16,-10 7-61-16,-18 6-331 0</inkml:trace>
  <inkml:trace contextRef="#ctx0" brushRef="#br0" timeOffset="208613.016">12982 13201 1388 0,'0'0'816'0,"0"0"-442"0,0 0-175 16,0 0-81-16,0 0-33 15,0 0-17-15,0 0 0 16,0 0 8-16,0 0 0 16,0 0-23-16,0 15-16 15,0 8-1-15,6 10 0 16,22 8-9-16,-4 8-12 16,9 8 6-16,0 1-2 15,-3 9 2-15,6 6-14 16,16 7 2-16,-7 4 3 15,12 13-7-15,-2 2 0 16,5 0-2-16,-6 1 2 16,4-6-4-16,-4-4-2 0,-3-6 2 15,-2-1 2-15,-1-7-2 16,6 0-1-16,-5-2 3 16,-1-8 6-16,3 0-4 15,-6-12-1-15,-8-1-4 16,-4-6 3-16,-6-3-2 15,0-6-1-15,-6-2 0 16,-6-10 1-16,10-5-1 16,-22-3 0-16,12-8 0 15,-9-4 1-15,-6-2-1 16,0-2 0-16,0-2 1 16,0 0 1-16,0 0 1 0,0 0-2 15,0 0 0 1,0 0-1-16,0 0 3 0,0 4-2 15,0-4 1-15,0 0-2 16,0 0 1-16,0 0-1 16,0 0 1-16,0 0 0 15,0 0 2-15,0 0-2 16,0 0-1-16,0 4 0 16,0 2 0-16,0 4 1 15,0-1-1-15,0-2 3 16,0 4-3-16,0-6 0 15,0 4 1-15,0-1-1 16,0 4 0-16,0 0 1 16,0-1 0-16,0 5 2 15,0-2-1-15,-6-2 1 0,0-1 2 16,-6 1 1-16,-4-4 3 16,-2 2 0-16,3-2-1 15,-3-1 0-15,-9 0-3 16,0 5 0-16,-3-3-1 15,-4 3 0-15,10 0 1 16,-9-1-1-16,6 0-1 16,0 1-1-16,9 1 1 15,-9-1-3-15,8 2 3 16,1-6-1-16,3 4-2 16,3-4 4-16,6-2-4 15,-3 5 0-15,3-3 1 16,6 0 1-16,-6 4-2 0,6-4 1 15,-6-2 0-15,6 0-1 16,0-3 0-16,0 1 0 16,0-2 1-16,0-2-1 15,0 4 2-15,0-3-2 16,0 4 0-16,0-4 1 16,0 6-1-16,0-4 0 15,0 3-2-15,0-3 2 16,0 3 3-16,0 0-3 15,0-1 0-15,0 1 0 16,0 0 1-16,0 2-1 16,0 2 0-16,0-2 0 0,0 1 1 15,0-4-1 1,0-1 1-16,0 2-1 0,0-6 1 16,0 0 2-16,0 0-3 15,0 0 0-15,0 0 2 16,0 0-2-16,0 0 4 15,-9 0-1-15,0 0 0 16,-15-10-3-16,-7-4 3 16,1-9-3-16,-9-1 0 15,0-3 1-15,0 5-1 16,5 2 0-16,7 4 0 16,9 1 1-16,6 8-1 15,-3-4 0-15,9 3-2 0,6 2 1 16,0 4 1-16,0-2 0 15,-9 4 0-15,9 0 0 16,0 0 1-16,0 0-1 16,0 0-1-16,0 0-1 15,0 0 0-15,0 0-1 16,0 0 0-16,0 12 1 16,24 8 2-16,6 5 0 15,3-3-1-15,4 4 1 16,-1 1 0-16,-3-6 0 15,-12-1 0-15,6-2 0 16,7 0 0-16,-13-4 1 16,6 1-1-16,-9-1 0 15,0-2 0-15,3 1 0 16,0-2-1-16,-3-2 1 0,-6-3 0 16,7-1 0-1,2 0-2-15,0-1 1 0,0-4 1 16,21 0-5-16,13 0-3 15,47-29-13-15,-5-9-60 16,-13-7-397-16</inkml:trace>
  <inkml:trace contextRef="#ctx0" brushRef="#br0" timeOffset="211447.017">10619 13239 2856 0,'0'9'250'16,"0"9"-183"-16,0 5-18 16,27 11 10-16,9 11-19 0,19 6-15 15,-4 7-8-15,3 3 0 16,-5 3 13 0,14 9 12-16,7 3-12 0,2 6-10 15,-6-3-10-15,16 4-5 16,-4-8-5-16,1 2 1 15,-19-4 3-15,10-3-4 16,-13 0 0-16,-6-2 0 16,-9-3 0-16,-2 2 0 15,-4-7 0-15,-3 2 0 16,6-6-1-16,1-3 1 16,-1-6 1-16,-9-5 2 15,12-3-3-15,-9 0 0 0,-2-5 0 16,2 5 0-1,-6 1 4-15,6 1-4 0,-9-2 1 16,4-5-1-16,-7 3 3 16,3-9-3-16,0 5 7 15,-3-7 2-15,-9 2-9 16,0-3 7-16,-3 1-3 16,-3-3 2-16,-6 1 3 15,6-2 1-15,-6 5-7 16,0-1 1-16,0-1 3 15,0-5-3-15,0-4 9 16,0-4-7-16,0-6-2 16,0 0 0-16,0-4-4 15,0 3 3-15,0-5 1 16,0 0-1-16,0 0 0 0,-12 0 0 16,-9 0-3-16,9 0 3 15,-9 0-2-15,3 0 2 16,6 0-1-16,-6 1-2 15,9-1 3-15,-3 0-2 16,2 5 0-16,4-5-1 16,-6 0 0-16,0 0 0 15,6 0 1-15,-9 0-1 16,6 0 6-16,0-5-1 16,3-3-1-16,0 0 0 15,-9-8-4-15,9 6 0 16,-9-6 0-16,3 6-2 15,0-1 2-15,3 6 0 0,6 2 0 16,3 3 0 0,-6 0 1-16,6 0-1 0,0 0 0 15,0 0 0-15,0 0 0 16,0 0-2-16,0 0 2 16,0 8 0-16,6 8-1 15,30 1 1-15,6 1 0 16,3 0 1-16,-5-8-1 15,-1 2 0-15,-15 1 0 16,3-7 0-16,-9 0 0 16,-3-6 0-16,-3 0-1 15,-3 0 1-15,10 0 2 0,-10-18-1 16,6-17-1-16,3-16-22 16,-18-39-46-16,0 8-96 15,0 8-1279-15</inkml:trace>
  <inkml:trace contextRef="#ctx0" brushRef="#br0" timeOffset="213710.928">7556 13035 2023 0,'0'0'124'16,"0"0"-58"-16,0 2 882 15,0 8-779-15,0-2-82 16,0 0 3-16,0 4-41 16,0 7-7-16,0 9-6 0,9 11-12 15,27 7-4-15,3 13-6 16,12 10-2-16,10 9-5 16,2 6 2-16,10 0-2 15,5 5-5-15,-2-1 0 16,11-2 6-16,-2 3-5 15,5-1-1-15,1 0 1 16,-1 3-3-16,7-1 0 16,2-3 1-16,-2-2-1 15,0-6 1-15,-1-5-1 16,-5-7 0-16,8-3 0 16,-5-2 0-16,2-6-3 0,1-1 3 15,9-4 0-15,-10 0 0 16,1 2 0-1,-4-2-2-15,-8-3 1 0,-10 1 1 16,-2-7 0-16,-7 0-1 16,-5-5-1-16,-1 2 2 15,0-4 0-15,-8-2 2 16,-10-5-2-16,0-4-3 16,-9-4 3-16,-6-2 0 15,-2-7 0-15,-7-1 0 16,-3-2 0-16,-3-6 0 15,-6 4 0-15,3-2 0 16,-3-2 2-16,-6 2-2 16,0-2 0-16,6-2-1 15,-6 4 0-15,0-4 1 0,0 2 0 16,0 5 0-16,0-1 0 16,6 1 0-16,-3 3 0 15,9-1 0-15,-6-1 0 16,0 1 0-16,6 2 0 15,0 8 0-15,0-5 0 16,4 4 1-16,5 2 0 16,-9 1-1-16,6-1 0 15,3 0 1-15,-3 1-1 16,3-1 0-16,-3-1 0 16,-3-3 1-16,-2-1-1 15,-4-4 0-15,0 1 0 16,-3-4 0-16,3 3 0 0,-9-4 0 15,3 2 0 1,-3 1 0-16,9-2 0 0,-3 4 0 16,-6-4 0-16,6-2 0 15,-6 0 1-15,0-3-1 16,0 1 0-16,0-4 1 16,0 0-1-16,0 0 0 15,0 0-3-15,0-15-3 16,-24-9-2-16,-3-4 2 15,-7-5 0-15,-5-6-3 16,6 1 0-16,3-3 2 16,-3 7-1-16,5 5 3 15,10 8 2-15,6 11 0 0,0 9 2 16,3 1 1 0,3 0-1-16,-9 0 1 0,9 0 0 15,0 0 0-15,0 1 0 16,-3 9 0-16,0 1 1 15,3-1-1-15,-12 1 2 16,15-5-1-16,-10-1-1 16,7 2 1-16,-9-1-1 15,9 0 2-15,-9-1-1 16,3 4 1-16,0-3-1 16,0-4-1-16,0 4 1 15,0 0-1-15,9-3 5 0,-3 0-5 16,6 0 6-1,-6 0-5-15,0-3 1 0,-3 3-2 16,9 0 3-16,-6-3 0 16,6 3-1-16,0-3 3 15,0 0 1-15,0 0 4 16,0 0-6-16,0 0-1 16,0 0-2-16,6 2 0 15,9 4 1-15,0 3-2 16,12 3 1-16,3-1-1 15,0 1 0-15,10 1 2 16,-1-3-1-16,0 6 2 16,6-6 1-16,-5 7-4 15,-4-3 2-15,-3 0-2 16,3 0 1-16,-15-2-1 0,10 2 0 16,-13-3 3-1,3-3-3-15,-9 0 0 0,0-2 0 16,-3-2 0-16,-3-4 0 15,-6 0 0-15,6 0 1 16,-6 0-1-16,0 0 3 16,0-6-3-16,0-9 3 15,0-2-3-15,0-8 0 16,0-3 0-16,0-11-4 16,0-4-1-16,0-7-11 15,-6-38-34-15,6 15-67 16,0 6-438-16</inkml:trace>
  <inkml:trace contextRef="#ctx0" brushRef="#br0" timeOffset="-211001.42">10809 17216 2276 0,'0'12'664'0,"0"-2"-188"16,0-5-416-16,0 7-40 15,0 5-10-15,0 6-2 16,0 7 1-16,12 5-1 16,9 0-2-16,-2-3 7 15,-1-2 16-15,3-3-3 16,-3-5-12-16,3 2 1 15,-9-3-4-15,0-7-3 16,6 4 1-16,-9-13-3 0,3-2 0 16,0 0 2-16,-2-3 2 15,2 0-6-15,3 0 0 16,3 0 3-16,9 0 0 16,3 0-3-16,15 0 2 15,16 0-1-15,2-6-5 16,10 1 2-16,5-1-2 15,-5 0 4-15,5 0-4 16,-9-1 0-16,4 6 1 16,-7-5-1-16,-2 6 3 15,2-6-3-15,-3 2 0 16,10 2 0-16,-7 2 1 0,4-3 2 16,-7 3-3-16,0-4 0 15,7 2 2-15,-7-4 1 16,10 0-3-16,5-2 6 15,7-2-3-15,5 2 0 16,10 0-3-16,8 2 2 16,10 1-2-16,6 4 0 15,12 1 0-15,3 0 0 16,-7 0 0-16,13 0 0 16,-9 0 1-16,0 0-1 15,-3 0 0-15,-25 0 0 16,-2 0 1-16,-9 0-1 15,-13 0 1-15,-9 0-1 16,16 0 0-16,6 0 2 16,5 0-1-16,10 0-1 0,6 0 1 15,-7 0 1-15,22 0-2 16,-9 0 0-16,0 0 0 16,-7 1 0-16,-5 5-2 15,-9-1 2-15,2-4 0 16,-14-1 1-16,5 0-1 15,4 0 2-15,3 0 2 16,5 0 1-16,4 0 0 16,12 0-2-16,-7 0-1 15,1 0-2-15,6 0 3 16,-7 0-3-16,1 0 3 0,-3 0 0 16,9 0-3-1,-1 0 2-15,4 0 2 0,-3 0-4 16,9 0 5-16,-10 0-5 15,1 0 3-15,0 0 0 16,6 0-1-16,2 0 0 16,10 0 1-16,15 0-1 15,12-1 1-15,0-4 0 16,12 5-2-16,-12 0 0 16,0 0 1-16,-6 0-2 15,-12 0 0-15,-3 5 1 16,-3 1 1-16,-6 2-2 15,15-8 0-15,-9 2 3 16,15-2-1-16,-3 0 0 16,-10 4 0-16,-11-4-1 0,-24 2-1 15,-15 2 0 1,-16-2 0-16,-30 1 0 0,-5 0 0 16,-7-3 0-16,-6 6 1 15,-12-6-1-15,15 0 2 16,-2 0 0-16,-1 2 1 15,-3-2 0-15,-3 4-1 16,0-2-2-16,-6 2 1 16,-2-4-1-16,-10 0 0 15,0 3 1-15,-3-3 1 16,-6 0 0-16,6 0 2 16,-6 0 0-16,0 0-2 0,0 0 1 15,0 0-3-15,0 0 2 16,6 0-2-16,-6 0 1 15,0 0-1-15,0 0 2 16,0 0-2-16,6 0 2 16,-6 0 1-16,15-7-1 15,-9-1 0-15,15-10 0 16,-9 2 1-16,6-8-1 16,0-9-2-16,3 1 0 15,1-9-4-15,-7 3-5 16,3-9-7-16,-12 10-1 15,-6 1-10-15,0-1-4 16,-33 10-42-16,-28 3-237 0</inkml:trace>
  <inkml:trace contextRef="#ctx0" brushRef="#br0" timeOffset="-206785.909">4764 6271 2144 0,'0'2'186'0,"0"2"356"15,0-2-192-15,0-2-217 16,0 0-44-16,0 0-46 16,0 0-6-16,0 0-7 15,0 0 11-15,0 0-13 16,0 5-7-16,0-5-6 16,0 0-8-16,0 1-5 0,0-1-2 15,0 0-1-15,21 0 1 16,33 0 1-16,28 0 5 15,11 0-6-15,28-1 5 16,9-12-2-16,0 5-3 16,-1-2 1-16,-8 1-1 15,-12 8-1-15,-19 1-6 16,-26 0-14-16,-16 0-22 16,-30 0-13-16,-6 7-51 15,-12 6-51-15,0-5-100 16,0-6-515-16</inkml:trace>
  <inkml:trace contextRef="#ctx0" brushRef="#br0" timeOffset="-206367.947">5564 6064 1516 0,'-9'0'499'0,"9"0"-378"16,0 0 548-16,0 6-415 16,0 0-128-16,0 2-50 15,0 4-18-15,15 2-2 0,18 3-14 16,6 1-3-16,-3 0-18 15,13 3-11-15,2-5 1 16,-6 6-3-16,10-1-4 16,-10-5-3-16,-6 2 0 15,0 2 4-15,-15-5-5 16,-2 1 1-16,-16-2-1 16,-6 0 4-16,0 0-4 15,-49 5 0-15,-32 9 11 16,-46 7-6-16,-15 9-5 15,-18 9-13-15,3 0-16 16,12 8-28-16,43-10-60 16,51-25-453-16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0" max="32767" units="cm"/>
          <inkml:channel name="Y" type="integer" min="0" max="32767" units="cm"/>
          <inkml:channel name="F" type="integer" min="0" max="4095" units="deg"/>
          <inkml:channel name="T" type="integer" min="0" max="2.14748E+0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8-03T02:05:44.3340000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4882 6175 1445 0,'0'0'534'0,"0"0"-355"15,0 5 203-15,0 1 58 16,0-3-308-16,15 0-49 16,12-3-18-16,15 0-12 0,3 3-11 15,7 0-11 1,23-1-19-16,10 2 2 0,23-4 0 15,7 2-4-15,3-2 0 16,5 5 3-16,-5-4-8 16,-9 3 0-16,-10-2-5 15,-2 2-3-15,-13-4-11 16,-11 0-7-16,-16 0-24 16,-2 0-59-16,-25-11-142 15,-21-2-388-15</inkml:trace>
  <inkml:trace contextRef="#ctx0" brushRef="#br0" timeOffset="368.919">5923 6017 2161 0,'0'8'752'16,"0"1"-412"-16,0-3-233 16,0-1-53-16,18 4-18 15,27 3-1-15,7 3-9 16,2 2-9-16,3 1-4 16,-5 3-1-16,-7 2-5 15,9-3 0-15,-9-2-2 16,-5 2-1-16,-7-5-3 0,-9 2 4 15,-3 2-5 1,-15 1 1-16,-6 3-1 0,0 3 0 16,-42 10 15-16,-61 7 2 15,-45 8-6-15,-33 1-11 16,-9-3-7-16,-18-10-18 16,48-12-33-16,54-20-151 0</inkml:trace>
  <inkml:trace contextRef="#ctx0" brushRef="#br0" timeOffset="49043.034">9599 8266 1379 0,'0'0'482'15,"-6"0"-477"-15,-3 0 1241 16,0 0-1112-16,6 5-42 15,-3-3-32-15,6 1-25 16,-6-3 4-16,6 3-9 16,-6 0-7-16,-3 6-5 15,-3 2-2-15,-13 13-6 16,-2 11-1-16,-6 9-1 16,0 11 2-16,3 6-2 15,6 2 0-15,21-2-8 16,3-6 4-16,0-5-4 15,0-7 1-15,3-4-1 0,30-10 1 16,9-6-1-16,-3-4-5 16,-6-13-3-16,4-5-4 15,-7-1 6-15,-3 0 4 16,-6-7-5-16,-15-18 2 16,-6-1 0-16,0-2-6 15,0 8-3-15,-36 4 7 16,-18 10 4-16,-10 6-11 15,-8 23-29-15,8 15-36 16,16-3-141-16</inkml:trace>
  <inkml:trace contextRef="#ctx0" brushRef="#br0" timeOffset="50062.636">12690 8559 1878 0,'0'0'345'15,"-22"4"-180"-15,-2 11 438 16,3 3-368-16,0-2-178 0,9 4-6 16,6 1-28-16,0 3-12 15,6-4-5-15,0 1-5 16,0-3 7-16,6-4-2 15,27 1 5-15,9-4 10 16,7 4 3-16,11-2-4 16,-3-6-12-16,1 6-4 15,-4-2-3-15,-15-3 0 16,-9 1-1-16,-17 0 1 16,-13 0-1-16,0 3 0 15,0-1 3-15,-19 5-3 16,-38 0-3-16,-3 0-1 15,2-2-4-15,1-2-4 0,3-9-17 16,14-3-32 0,16-27-77-16,12-7-998 0</inkml:trace>
  <inkml:trace contextRef="#ctx0" brushRef="#br0" timeOffset="50251.415">12747 8527 2428 0,'0'4'678'0,"0"2"-507"15,30-4-99-15,30-2-15 16,19 0-24-16,24 0-10 16,20 0-23-16,43-14-41 15,-36-4-124-15,-27 1-868 0</inkml:trace>
  <inkml:trace contextRef="#ctx0" brushRef="#br0" timeOffset="51360.221">16345 8515 1914 0,'0'0'368'0,"0"0"503"16,0 0-681-16,0 0-130 15,0 0-24-15,-6 12-15 16,-1 8-8-16,1 7-1 15,-9 3 9-15,-6 4 4 16,12-1-6-16,3-4-3 16,6-5-12-16,0-4 2 0,0-2 7 15,15-7-1 1,27 4-3-16,16-5 1 0,8 1-2 16,-2-5-2-16,-4-1 0 15,-9-1-6-15,-11 2 0 16,-13-1 0-16,-21 3-5 15,-6 5-17-15,0 3 15 16,-24 5 4-16,-31 2 2 16,-14-2-4-16,2-1-9 15,-5-5-15-15,15-10-24 16,-19-5-53-16,19 0-90 16,21-16-1298-16</inkml:trace>
  <inkml:trace contextRef="#ctx0" brushRef="#br0" timeOffset="51550.621">16311 8552 1210 0,'0'0'2035'16,"21"0"-1924"-16,19 0-59 15,23-7-8-15,16-1-13 16,11-2-14-16,10-2-17 15,-7 2-3-15,40-10-48 16,-27 1-118-16,-28 1-1126 0</inkml:trace>
  <inkml:trace contextRef="#ctx0" brushRef="#br0" timeOffset="52584.428">25215 8305 1918 0,'-15'0'263'16,"3"0"561"-16,0 0-561 15,0 0-175-15,12 0-23 16,0 0-37-16,-6 15-11 16,6 9 7-16,-3 10 10 15,-4 10-3-15,-8 8-13 16,3 11 6-16,0 4-9 15,-6 3-6-15,-3-6-6 0,3-4-3 16,3-12-13 0,9-12-17-16,6-9-25 0,0-13-40 15,0-6-109-15,27-8-638 16</inkml:trace>
  <inkml:trace contextRef="#ctx0" brushRef="#br0" timeOffset="53003.672">25604 8279 1861 0,'-24'0'405'0,"9"0"157"16,0 14-202-1,-3 10-261-15,6 5-36 0,0 9-24 16,-6 4-15-16,2 5-3 16,1-2 1-16,3 9 1 15,-3-5-6-15,12-1-1 16,-6-2 2-16,9-5-7 16,0-6-4-16,0-6-7 15,0-6 0-15,9-2-2 16,9-8-8-16,9-6-9 15,-11-3 4-15,17-4 7 16,-6 0 3-16,15-10-10 16,-12-7-7-16,-2-4-11 0,-16 1 6 15,-12 5 17-15,0 3-11 16,-22 1-3-16,-38 2 11 16,-12 6-17-16,-16 3-31 15,19 3-41-15,17 12-241 0</inkml:trace>
  <inkml:trace contextRef="#ctx0" brushRef="#br0" timeOffset="56968.082">11603 6328 2151 0,'0'0'416'16,"0"0"-294"-16,0 0-42 15,0 0-40-15,0 0-27 16,0 2-11-16,0 0 19 16,0 2 9-16,0-4 113 15,0 2-42-15,0-2-26 16,0 0-14-16,0 0-6 0,0 0-19 16,0 0-7-16,0 0-13 15,0 0-7-15,0 4-4 16,0-4 0-1,0 0-5-15,0 0 4 0,0 0-3 16,0 2 3-16,0 4-4 16,0 0 4-16,0 2 0 15,0 2-3-15,0 1 5 16,0 0-5-16,0 2 6 16,6-1-6-16,6-1 11 15,-6-2-3-15,6-1-1 16,-3-1 1-16,-3 1 1 15,0-2-1-15,0 0-4 0,-3-3-2 16,9 3-2-16,1-3 3 16,-7 0-4-16,-3-3 1 15,-3 3-1-15,9-3 5 16,-9 0 2-16,9 0 7 16,-3 0-2-16,-3 0-3 15,12 0-3-15,-3 0-1 16,9 0-2-16,-6 0-2 15,12 0 2-15,7 0-2 16,8 0-1-16,-3 0 4 16,-3 0-4-16,13 0 0 15,-19 0 1-15,9 0 0 16,0 0-1-16,-6 0 0 0,1 0 0 16,-1 0 1-16,-3 0-1 15,3 0 0-15,3 0 0 16,-2 0 0-16,8 0 1 15,-9 0 0-15,-3 0-1 16,-3 0 0-16,1 0 0 16,-7 0 0-16,3 0 1 15,0 0-1-15,3 0 0 16,0 0 0-16,3 0 0 16,4 0 0-16,-1 0 1 15,-6 0-1-15,3 0 0 16,-9 0 1-16,-3 0-1 15,-2 0 0-15,-4 0 2 16,0 0-1-16,-6-3 4 0,3 3 0 16,-3 0 0-16,-3-3 3 15,6 0-2-15,-3 0 1 16,6 0-7-16,-3 0 1 16,-3 1 6-1,0-4-2-15,0 0 0 0,-3 0 1 16,-3-1 1-16,9-4-4 15,-9-4-1-15,0-2 4 16,9-4-6-16,-9 0-1 16,6-1-8-16,-6 2-13 15,9-2-4-15,28-1-31 16,-16 3-45-16,12 6-428 0</inkml:trace>
  <inkml:trace contextRef="#ctx0" brushRef="#br0" timeOffset="59368.888">12210 6514 2737 0,'0'0'359'0,"0"0"-192"16,0 0-86-16,0 0-41 16,0 0-7-16,0 0-14 15,0 0-13-15,0 0 11 16,0 0 3-16,0 9 3 16,0 9 12-16,0 2-5 15,18 7-9-15,12-5-3 16,3 4-4-16,3 1-6 15,7-1 6-15,-4-1-6 16,3-3-3-16,6 4 0 16,4-5 1-16,-1 3 0 15,6-4-2-15,4-2 7 16,2-1-4-16,13-2-4 16,8-4 1-16,13-1 1 15,14-2-1-15,13-2 0 0,0 0-3 16,9-6-1-1,5 0 2-15,7 0 1 0,3 0-3 16,3 0 0-16,-9 0 3 16,9-9-3-16,-15 0-1 15,0 3 1-15,-13-2 2 16,-5 2-1-16,-9-2-1 16,-4 2 0-16,-14 0 0 15,2-4 0-15,-2-1 0 16,-1-1 1-16,7-2 1 15,9 2-2-15,-1-1 1 16,13 6 1-16,3-2 2 16,-4 3-4-16,1 0 1 0,0 3-1 15,-3 3 2 1,2-3-2-16,1 3 0 0,-15 0 0 16,2-2 1-16,-2 2-1 15,-7-4 0-15,-5 2 0 16,0-2 1-1,-1 4 1-15,-2-2-1 0,2 2-1 16,10 0 2-16,-4 0-2 16,16 0 1-16,-3 0-1 15,8 0 2-15,1 0-2 16,6 0 1-16,3 0-2 16,11 0 2-16,-8 2-1 0,3 2 2 15,-3 2-2 1,-6-4 0-16,-4 1 0 0,-2-3 0 15,0 3-1-15,-1-1 1 16,1-2 2-16,-6 4-2 16,2-2 3-16,-2 4-3 15,6 1 0-15,-10 0 3 16,-5 4-3-16,3-3 0 16,-7 1 1-16,-14 0 2 15,5 2-2-15,-11-2 1 16,2 2-2-1,1 1 2-15,2 0-1 0,1 2-1 16,-16 1 0-16,10-1 0 16,-13 4 0-16,7-3 0 15,2 0 2-15,0 0-2 0,1 1 0 16,-1 0 1-16,-11-1-1 16,5-2 0-16,-11 2 0 15,-7 1 1-15,3-2-1 16,-18-3 0-16,7 5-2 15,-4 0 2-15,-6 2 0 16,-3 2 0-16,3 0 1 16,-2 7-1-16,2 0 0 15,-6-1 0-15,3 3 0 16,3 1 0-16,4 3 0 16,-7-3 0-16,3 0 0 15,-6-1 0-15,-6-3 0 16,6 1 0-16,-11-1-2 0,2-2 2 15,-9 3 2 1,-3 1-2-16,0-1 0 0,0 2 0 16,3 0 0-1,-9-2 0-15,6 1 0 0,-6-1 0 16,6-1 0-16,-6 0 0 16,0-1 0-16,0 1 0 15,0-5 0-15,0-1 0 16,0-2-2-16,0-1 2 15,0-3 3-15,0-2-3 16,-6 0 0-16,0 2 1 16,-3-4-1-16,3 1-2 15,6-5 2-15,-6 2-1 0,0-2 1 16,6 0 0-16,-9 0 0 16,6 0 0-16,3 1 0 15,-9 0 0-15,9-1 0 16,-6 3 0-16,-1 1 0 15,7-4-1-15,0 1 1 16,0 0 3-16,0 5-3 16,0-2 0-16,0 2-2 15,0 1 2-15,-9-1 0 16,9-5 0-16,-3 2 0 16,3-3 1-16,-6 0-1 15,6 0 0-15,0-3 0 16,0 1 2-16,0-4-2 15,0 0 0-15,0 1 2 0,-6-1-2 16,6 0 0 0,0 0 0-16,-12 0 2 0,9 0 3 15,-3 0-2-15,-6 0-2 16,-3-10 1-16,-6-6-2 16,6 0 3-16,-12-3-3 15,3-1-2-15,8 6 2 16,-5-4 2-16,9 6-2 15,0 1 0-15,6 0 0 16,0 0-2-16,-6 3 2 16,9 2 0-16,3 0 3 15,0 4-3-15,0-2 3 16,0 2-3-16,0 2 0 0,0 0 0 16,0 0 0-16,0 0 3 15,0 0-3-15,0 0 0 16,0 0 0-16,0 0 0 15,0 0-5-15,0 0 5 16,0 8-2-16,15 4 2 16,0 7 0-16,15-3 4 15,-12 0-4-15,4 0 0 16,-4-2-2-16,3 3 2 16,-12-7 0-16,6 0 0 15,-3-4 0-15,3 1 0 16,-9-2 3-16,0-1-3 15,3 0 0-15,3-4-1 16,0 0 1-16,-9 0 0 0,19 0 0 16,11-6 3-16,3-14-3 15,12-5 0-15,7-3 0 16,2-2-12-16,40-13-12 16,-22 4-38-16,0 1-217 0</inkml:trace>
  <inkml:trace contextRef="#ctx0" brushRef="#br0" timeOffset="60875.99">13622 4957 2402 0,'0'0'245'16,"-3"0"-132"-16,3 0 292 16,-6 0-244-16,6 0-84 15,0 0-32-15,0 0-18 16,0 0 12-16,0 0-1 15,9 0-8-15,18 3-14 0,16 9-4 16,2 2-7-16,12 7-2 16,7 2-2-16,-1 6-1 15,6 2 0-15,-11 0 0 16,-13-2-4-16,-12-3-1 16,-12-1 1-16,-12-9 1 15,-9 0 1-15,0-6 1 16,0 0 1-16,0-4 0 15,-9-3 0-15,-24-3 0 16,-9 0 4-16,6 0-2 0,-4-19 0 16,7-7-2-1,0-6-4-15,15-3 4 0,12-3-4 16,6-6-16 0,0 4-23-16,24-11-23 0,27 17-113 15,4 2-1199-15</inkml:trace>
  <inkml:trace contextRef="#ctx0" brushRef="#br0" timeOffset="61717.17">14570 4799 1275 0,'0'-2'1124'15,"0"-2"-818"-15,0 2-38 0,0-2-114 16,-6 1-66-16,-6 0-3 16,6 0-19-16,3 3-13 15,-9 0-11-15,-3 0-12 16,2 0-12-16,-5 0-8 16,-9 0-6-16,-3 0-4 15,9 15 1-15,0-1 0 16,3 4-1-16,12 1 6 15,6 1-2-15,0 0-3 16,0 0 2-16,0 0-3 16,24-1 0-16,15 1 0 0,6-2 1 15,7 2-1 1,2 1 0-16,3-1 0 0,-2 3 1 16,-19-3-1-1,-3-2 0-15,-12-3 1 0,-21-1-1 16,0-4-1-16,0-2 1 15,-33 0 1-15,-24 3 0 16,-19-10-1-16,1-1-6 16,-10 0-24-16,1 0-47 15,17 0-103-15,22 0-1531 0</inkml:trace>
  <inkml:trace contextRef="#ctx0" brushRef="#br0" timeOffset="64074.555">9370 5182 2724 0,'-12'0'263'0,"5"0"71"16,7 0-179-16,0 0-106 15,0 0-28-15,0 0-18 16,0 0 7-16,0 0-1 16,7 0-5-16,5 0 2 15,3 0-2-15,3 0 0 16,0 0-4-16,24 3 0 0,-6 13 3 15,19 0-2-15,-10 9-1 16,6-5 0-16,-11 3-10 16,-10-2-10-16,-3-1 9 15,-12-3 6-15,-15 1 1 16,0-6 0-16,0-3 0 16,0-4-1-16,-9-5 5 15,-9 0 4-15,-9 0 3 16,2-14-7-16,-2-12-9 15,-6-6 2-15,9-8-3 16,9 2-15-16,6 2-18 16,9-17-26-16,24 8-228 15,12 7-1687-15</inkml:trace>
  <inkml:trace contextRef="#ctx0" brushRef="#br0" timeOffset="64850.393">9925 4781 2890 0,'-9'0'314'15,"9"-3"-183"-15,0 3-49 16,0 0-40-16,-6 0-1 16,6 0-1-16,0 0-8 15,0 0-7-15,0 0-6 16,-9 0 0-16,9 0-3 0,0 0-4 15,0 0-7 1,0 0-4-16,0 0-1 0,0 13 0 16,0 9-1-16,0 4 1 15,0 13 0-15,24 1 0 16,0 8 0-16,-3 2 0 16,0 2 0-16,3-4-1 15,1-6-7-15,2-3 3 16,0-9 1-16,-6-8-1 15,6-7-3-15,0-4 2 16,1-4-3-16,-1-4 4 16,-3-3-2-16,9 0-2 15,0 0-3-15,3-5-26 16,13-26-25-16,-10 9-70 16,-6-4-489-16</inkml:trace>
  <inkml:trace contextRef="#ctx0" brushRef="#br0" timeOffset="65121.454">9819 5097 2617 0,'0'0'519'0,"0"0"-388"16,0 0-47-1,0 0-37-15,46 0-1 0,14 0-16 16,3-18-18-16,1 2-12 16,35-23-2-16,-26 10-51 15,-16-3-400-15</inkml:trace>
  <inkml:trace contextRef="#ctx0" brushRef="#br0" timeOffset="71006.074">13873 6385 17 0,'-15'4'2313'16,"12"2"-2136"-16,-13 0-72 16,4 2 355-16,0 0-339 0,6 7-62 15,-6 0-8 1,3 6-16-16,-12-1 10 0,-6 6-10 15,0 3 0-15,-10 3-11 16,-8 9 2-16,-6 6 1 16,-6 4-3-16,-10 1-3 15,4 7-2-15,-13 2-12 16,1 0 0-16,-4 0 3 16,-2 4-3-16,5 2-2 15,-2 1 0-15,3-4 6 16,-4 3-2-16,-2 0-1 15,11-4-1-15,-11 0-1 16,-1-1-5-16,4-4 5 0,-1 1-5 16,10-7 7-1,-4-1-5-15,16-4 3 16,-3-4 0-16,14-1-3 16,-8-5 1-16,18-5-2 0,3-3-1 15,2-5 2-15,4-4-3 16,3 1 0-16,9-3 2 15,-6-4-1-15,3 5 1 16,6-5 1-16,-3 0-2 16,3 0 1-16,0-2-1 15,-7 2 2-15,10-2-1 16,-3 3-2-16,3-4 2 16,-3 5 0-16,-3 2 0 15,12-4 1-15,-9 0 0 16,3 2-2-16,0-2 1 0,0 0-1 15,-3 4 1-15,3-3-1 16,-3 2 0-16,-3 1 1 16,5-4 0-16,-8 5-1 15,12-6 1-15,3 0-2 16,-3-1 3-16,0-5-1 16,-9 6-1-16,9-1 1 15,0-2-2-15,-9 6 1 16,12-5 1-16,-6 0-2 15,9-1 0-15,-6-5 0 16,6-1 3-16,-9-2-3 16,9 2 2-16,-3-2-1 0,3 1-1 15,0 1 0-15,0-4 2 16,0 2-2-16,0-2 2 16,0 0-2-16,0 0 0 15,0 0 0-15,0 0 3 16,0 0 0-16,0 0-3 15,0 0 0-15,0 0 4 16,0 0-3-16,0 0-1 16,0 0 0-16,0 0 2 15,0 0-1-15,0 0-1 16,0 0 0-16,0-6 0 16,0-11-2-16,0-7-5 15,0-3 4-15,-6-5-1 0,-9 3-2 16,3 0 3-1,6 3 0-15,0 0 3 0,0 5 0 16,-4 0 0-16,4 1 2 16,-6-1-2-16,3 1-4 15,0 3 4-15,0 5-1 16,-6 4 1-16,12 2 1 16,3 6-1-16,-6 0-2 15,6 0 2-15,0 0 2 16,0 0-2-16,0 0-2 15,0 0 2-15,0 6 0 16,0 10-1-16,0 11 1 16,0 5 0-16,0 9 0 15,0 0 0-15,0-1 0 16,6 3 0-16,6-9 1 0,3-1-1 16,-9-10 0-16,6-3 1 15,-6-5-1-15,0 0 0 16,10-3 1-16,-10 2-1 15,0-5 0-15,0-4 1 16,-3 1 1-16,6-6-2 16,0 3 0-16,3-3 7 15,6 0-2-15,9 0-2 16,15 0 3-16,28-14-6 16,11-13 0-16,10-2-3 15,75-29-13-15,-33 7-30 16,-19 4-143-16</inkml:trace>
  <inkml:trace contextRef="#ctx0" brushRef="#br0" timeOffset="73320.325">10287 6525 2129 0,'0'4'276'0,"0"2"-177"16,0 0 528-16,0-4-429 16,0 4-129-16,0-3-38 15,0-3-17-15,0 4-3 16,0-4-4-16,0 2-3 15,0 1-1-15,0 0 11 16,0 2 9-16,0 1-2 16,0 1-4-16,15 4 1 15,3 4 2-15,9 2-3 16,4 6 3-16,5 2-5 16,12 3-3-16,6 5-1 0,-5-1-2 15,8 3 0-15,3 0 1 16,13 1-1-16,2-2-1 15,13-1 1-15,8-5-1 16,4 1-1-16,-3 1-3 16,5-7-1-16,4 1 0 15,-3 0-1-15,2-2 2 16,-2-1-3-16,11 0 2 16,-14-1 2-16,15 1-2 15,-7 0 0-15,10-1-1 16,-9-3 1-16,2 3 0 15,-5-2-3-15,-3 0 3 16,-7-1 0-16,10-2 0 16,-3 2 0-16,2-2-3 0,-2-1 1 15,2-2 2-15,1 4-3 16,-3-7 4-16,2 3-1 16,-14-4-2-16,2 0-1 15,-2 4 4-15,6 0-4 16,-7 0 3-16,1-1-3 15,-10 4 0-15,10 2 0 16,-4 1 0-16,-2-1 2 16,-1 1-1-16,-5 2-1 15,2 1 1-15,1-1-1 16,-13 0 4-16,-6 4-4 16,7-1 2-16,-13 1 0 0,4 2-1 15,-4 1-1 1,-3-1 1-16,7 1 0 0,-7-8 0 15,-9 2-1-15,-6-2 1 16,-2-3-1-16,-4 1 0 16,3-1 0-16,-18-2 0 15,9 1 1-15,-9 0-1 16,1-3 1-16,-4-1-1 16,-3 1 1-16,0-4-1 15,3 4 0-15,-9-3 0 16,6 1 1-16,-6-3-1 15,3-1 0-15,-6-2 0 16,-3-2 0-16,9 1 0 0,-9 1 1 16,0-4-1-1,6 2 0-15,-6 2 0 0,0-4 1 16,0 2-1-16,0-2 0 16,6 0 0-16,-6 0 0 15,0 0 1-15,0 4-1 16,0-4 0-16,0 0 0 15,0 2-1-15,0 0 2 16,0 1-1-16,6 0 0 16,-6 3-2-16,3 0 2 15,-3 0 2-15,12 0-2 16,-6 2 0-16,-6 2 0 16,0-5 0-16,6 1-2 15,-6 4 2-15,0-4 0 16,0 0 0-16,0-2 0 0,0 0 1 15,0 2-1-15,0 0 0 16,0-4 0-16,0 1 0 16,0-3 0-16,0 0 0 15,0 4 0-15,0-4 0 16,0 0-3-16,0 0 0 16,0 0 3-16,0 0-1 15,-12 0 1-15,-21 0-2 16,-3 0 1-16,0-7 1 15,-19-5 0-15,13 2 0 16,-9-2 0-16,3-4-2 16,2 7 2-16,16-3 0 0,3 6 2 15,9 2-2 1,-3-2 0-16,6 2 0 0,12 4 0 16,-6-2-1-16,9 2 1 15,0 0 0-15,0 0-4 16,0 0 4-16,0 0-5 15,0 0 3-15,0 0 0 16,0 0-1-16,0 0 3 16,0 0 0-16,12 0 0 15,9 8 1-15,12 6-1 16,-3 4 0-16,3 1 0 16,7 1 0-16,-1 1 1 15,-6-4-1-15,0-1 0 0,-6-3 0 16,-9-4 1-1,-5-4-1-15,-7-1 0 0,3-2 0 16,-3-2 2-16,0 0-2 16,3 0 2-16,9 0-2 15,-6 0 3-15,6 0-3 16,3-8 3-16,-3-11-3 16,9 2 0-16,-8-9 0 15,-1 3-2-15,-3-7-1 16,-3 1 1-16,-6 1-7 15,3-9-11-15,6 3-22 16,18-22-56-16,3 10-141 16,-2 4-2432-16</inkml:trace>
  <inkml:trace contextRef="#ctx0" brushRef="#br0" timeOffset="92133.624">27708 6529 221 0,'0'-6'700'0,"0"0"-8"15,0 3-268-15,0 0-111 16,0 3-103-16,0 0-103 16,0 0-37-16,0 0-24 15,0 0 1-15,-3 0 237 16,3 0-112-16,-6 0-106 16,6-3 11-16,0 3-24 15,0 0 3-15,0 0-14 0,-6 0-9 16,6 0-3-16,0 0-10 15,-6 0-5-15,6 0-9 16,0 0 0-16,-9 17-6 16,3 16-5-16,0 11 5 15,0 15 2-15,6 6 1 16,0-3-3 0,0-3 0-16,0-3-5 0,0-12-25 15,0-5-30-15,0-11-55 16,0-14-255-16</inkml:trace>
  <inkml:trace contextRef="#ctx0" brushRef="#br0" timeOffset="92718.131">28082 6525 1558 0,'0'0'994'0,"0"0"-654"15,0 0-123-15,0 0-122 16,0 0-26-16,0 0-18 16,0 0-9-16,0 0-5 0,0 0 11 15,0 0-1-15,0 0 3 16,0 0-21-16,0 0-8 16,0 10-15-16,0 13-6 15,0 12 0-15,0 14 0 16,0 4 3-16,0 6-3 15,0 0 0-15,6-6 5 16,6-10-5-16,-3-5-1 16,3-9-12-16,-3-11-40 15,34-18-38-15,-10 0-137 16,0-12-1027-16</inkml:trace>
  <inkml:trace contextRef="#ctx0" brushRef="#br0" timeOffset="93323.031">28532 6496 496 0,'-6'0'2381'16,"-3"4"-2168"-16,3 7-81 15,0 7-54-15,6 14-15 16,0 5-28-16,0 7-13 0,0 1 0 15,0-1 4-15,6-7-8 16,21-4-2-16,-6-7-2 16,-3-11-5-16,9-3 0 15,-9-10-5-15,10-2 11 16,-7 0 1-16,15-2-8 16,-12-19-8-16,0-8-6 15,0-7-6-15,-18-4-5 16,-6-1-5-16,0 0 10 15,-18 5-3-15,-36 10-1 16,-9 6-14-16,-28 8-47 16,13 3-181-16,11 7-455 0</inkml:trace>
  <inkml:trace contextRef="#ctx0" brushRef="#br0" timeOffset="93703.03">29247 6421 2995 0,'0'6'166'15,"-9"8"-83"-15,9 9-15 16,0 9-8-16,0 9-14 0,0 4-17 16,9-5-11-16,24-1 2 15,7-5-8-15,-4-9-6 16,18-9 4-16,3-6-5 16,10-10 4-16,5 0-3 15,-8-15 2-15,2-21-8 16,-15-11-3-16,-23-8 0 15,-28-3-3-15,0-1 5 16,-61 6 1-16,-32 13 5 16,-7 11 0-16,-45 29-5 15,33 0-18-15,19 25-112 0</inkml:trace>
  <inkml:trace contextRef="#ctx0" brushRef="#br0" timeOffset="95372.094">24581 7085 2266 0,'0'21'351'16,"0"5"-241"-16,0 12 47 16,39 3-56-16,7 2-25 15,8-7-55-15,0-7-3 16,1-6-16-16,5-12 12 16,-9-11 20-16,1 0-5 15,-7 0 3-15,0-26-11 16,-12-9-21-16,-21-9-6 0,-12-2-17 15,0-6-48-15,-6-1 5 16,-51 5 66 0,-9 11 10-16,-13 7 61 0,10 13-31 15,-13 13-39-15,13 4-1 16,5 0-38-16,-2 35-59 16,27 3-66-16,12-5-313 0</inkml:trace>
  <inkml:trace contextRef="#ctx0" brushRef="#br0" timeOffset="95797.585">25453 6956 3199 0,'0'9'148'16,"0"2"-110"-16,0 13-21 15,0 4-9-15,0 9-1 16,0-3-1-16,15-4-2 0,7-4-3 15,11-9 7-15,9-8 1 16,0-5-2-16,13-4-2 16,-1-4-5-16,-12-22-6 15,0-10-10-15,-20-4-2 16,-13-5 8-16,-9 5 5 16,-9 2 5-16,-40 9 1 15,-20 11 6-15,5 9 7 16,1 9-9-16,0 0-5 15,8 12-3-15,4 20-35 16,12-5-168-16,27-7-994 0</inkml:trace>
  <inkml:trace contextRef="#ctx0" brushRef="#br0" timeOffset="96202.355">26163 6860 2733 0,'-9'0'469'0,"3"0"-342"16,2 6-40-16,-2 11-53 0,6 9-6 15,0 4-13 1,0 4-5-16,0-1 1 0,0 0-1 16,25-7 0-16,2-6 0 15,6-3-3-15,-3-7-2 16,9-10-2-16,-2 0-3 16,5 0 4-16,-3-27-4 15,-6-9-10-15,-15-5-7 16,-18-6 5-16,0 1-11 15,-12 5 10-15,-39 6 3 16,-18 9 9-16,8 12-2 16,-5 14-7-16,-7 0-27 15,22 11-102-15,12 9-551 0</inkml:trace>
  <inkml:trace contextRef="#ctx0" brushRef="#br0" timeOffset="96534.134">26802 6944 3069 0,'0'0'175'16,"0"0"-73"-16,0 0-54 15,0 0-37-15,0 0-11 16,0 0-36-16,19 0-38 15,14 0-112-15,-9-9-293 0</inkml:trace>
  <inkml:trace contextRef="#ctx0" brushRef="#br0" timeOffset="96690.058">27165 6868 2534 0,'-6'0'609'0,"6"0"-495"16,0 0-114-16,0 0-22 16,21 0-189-16,0 0-324 0</inkml:trace>
  <inkml:trace contextRef="#ctx0" brushRef="#br0" timeOffset="96825.241">27309 6860 2614 0,'0'2'212'0,"0"-2"-212"0,0 4-64 15,0-4-580-15</inkml:trace>
  <inkml:trace contextRef="#ctx0" brushRef="#br0" timeOffset="117322.911">1740 8809 1305 0,'-6'6'869'0,"-6"-4"132"16,6-2-816-16,6 0-116 16,0 0-8-16,0 0-27 15,0 0-8-15,0 0-9 16,0 0-1-16,18-2 0 16,-3-8-1-16,12-4-4 15,3-1-6-15,12 4-2 16,-8 2-3-16,-1 6-8 15,0 3-10-15,-9 0-7 16,-6 6 3-16,-3 23 6 16,-15 9 3-16,0 6 10 15,0 5 3-15,0 2 0 16,-27-5 0-16,6-5 1 0,12-9-1 16,0-8 0-16,9-7 1 15,0-2-1-15,0 0 0 16,0-7 0-16,0 4-3 15,15-3 2-15,30-7-4 16,13-2-9-16,20 0-8 16,40-8-34-16,-16-18-99 15,-20-7-886-15</inkml:trace>
  <inkml:trace contextRef="#ctx0" brushRef="#br0" timeOffset="118084.995">2416 8657 968 0,'0'0'841'0,"0"0"-646"16,0 0 696-16,0 0-559 15,12-4-220-15,27-4-53 16,6-5-30-16,16 6-11 16,2-2-6-16,-3 5-12 15,-17 4-11-15,-13 0-5 16,-6 0-12-16,-24 4-30 15,0 18 27-15,0 9 31 16,0 0 1-16,-24 7 8 16,-6-3-5-16,6-4-3 15,5-5 3-15,19-10-3 16,0-1 0-16,0-4-1 16,31-1 4-16,8-4 10 15,6-4 3-15,-6 5 0 0,7-5-7 16,-7 4-6-16,0 4 0 15,-12 0-4-15,-24 6-1 16,-3 4-6-16,0 2 1 16,-9 5 5-16,-102 8-46 15,14-8-67-15,6-7-625 0</inkml:trace>
  <inkml:trace contextRef="#ctx0" brushRef="#br0" timeOffset="118938.19">427 9319 1990 0,'-15'0'276'0,"-6"0"416"16,9 0-398-16,-1 4-218 16,-2 12-27-16,15 4-26 15,-9 2-2-15,9 9-4 16,-6 0 2-16,6-1 6 15,0-1-3-15,0-3-4 0,6-2-5 16,37-3-6-16,-1-7 0 16,6-6-4-16,6-8 1 15,-8 0-4-15,-1 0-4 16,-12-8 4-16,-3-16-4 16,-12-5-1-16,-18-9-2 15,0 1-1-15,0-5-11 16,-48 5-11-16,-18 7 23 15,-1 9 7-15,4 13 0 16,9 8-26-16,2 0-45 0,13 6-90 16,15 6-928-16</inkml:trace>
  <inkml:trace contextRef="#ctx0" brushRef="#br0" timeOffset="119216.419">1236 9151 1535 0,'0'14'458'0,"0"1"0"16,0 6 203-16,-12 2-534 0,6 7-90 15,-7 2-16-15,1 3-8 16,-3-1-3-16,3-2-10 16,-3-2-27-16,-9-6-49 15,12-10-150-15,-12-8-486 0</inkml:trace>
  <inkml:trace contextRef="#ctx0" brushRef="#br0" timeOffset="119395.502">910 9149 2111 0,'0'0'197'15,"0"0"400"-15,0 13-393 0,42 8-69 16,6 5-71 0,28 3-29-16,-7 1-17 0,4 3-7 15,-1-5-11-15,6 4-20 16,-20-7-99-16,-13-11-796 0</inkml:trace>
  <inkml:trace contextRef="#ctx0" brushRef="#br0" timeOffset="120666.323">1764 9552 2330 0,'0'0'184'16,"0"0"124"-16,0 0 6 15,0 17-239-15,0 9-18 16,0 6-7-16,12 9-7 0,15 8-9 16,0 0-3-1,-3 3-3-15,-2 1-7 0,2 2 2 16,-9-2-2-16,0-7-7 16,3 1-6-16,-9-9-1 15,6-2-4-15,-9-6-3 16,-6-10 3-16,0-3-2 15,0-8-1-15,0-3-1 16,0-3 1-16,0-3-3 16,-24 0 3-16,-15 0 0 15,-10-15 1-15,1-3-1 16,0 1 1-16,12 0 6 16,2 5 9-16,13 3 6 0,0 6-1 15,18 0-7-15,3 3-4 16,0 0-10-16,0 0 4 15,0 0-4-15,0 9-6 16,12 11 6-16,28 10 0 16,2-1-1-16,6-3 2 15,3-2-1-15,-11-10 2 16,-1-5-2-16,-9-6 3 16,0-3 1-16,-6 0 1 15,10-24-1-15,-7-14-4 16,-9-11-7-16,9-32-38 15,-6 9-55-15,-12 12-391 0</inkml:trace>
  <inkml:trace contextRef="#ctx0" brushRef="#br0" timeOffset="131350.88">1785 10962 2509 0,'-9'0'397'15,"9"0"-181"-15,0 0-45 16,0 0-70-16,0 0-38 16,0-8-34-16,0-1-7 15,15-5-5-15,12-4 4 0,3 0 0 16,10 1-12-16,2-2-3 16,6 6-2-16,0 4-4 15,-11 3 0-15,8 6-8 16,-15 0-4-16,12 6-4 15,-14 23-3-15,-10 6-4 16,-18 9 14-16,0 3-3 16,0-4 9-16,0-5-1 15,-6-7 0-15,0-11 4 16,6-4-3-16,0-4-1 16,0-2-7-16,0-1 3 15,33 3 2-15,9-2 5 0,6 6 1 16,-8 0 0-1,-13 5 0-15,-9 3-8 0,-12-1 0 16,-6 3-9-16,0 4-13 16,-48 2-21-16,-22 0-17 15,-20-6-83-15,-28-8-12 16,21-10-62-16,19-8-2386 0</inkml:trace>
  <inkml:trace contextRef="#ctx0" brushRef="#br0" timeOffset="131849.908">2518 10875 2396 0,'0'0'838'0,"0"0"-739"16,0 0-42-16,0 0-38 15,0 3-7-15,0 3-12 16,0 5-1-16,0 4 1 15,0 8 4-15,0 4 6 0,0-1-3 16,22 0-3-16,-7-3 0 16,15-5-3-16,0-4-1 15,12-3 2-15,-3-7-2 16,4-4 4-16,5 0 0 16,-6 0-4-16,7 0 4 15,-7 0-4-15,0 3 1 16,-3 6-1-16,-6 1 0 15,-8 4-5-15,-4 0-2 16,-21 6-4-16,0 6 7 16,0 5 4-16,-15-2-2 15,-31 3-11-15,-11-6-10 0,-40-5-80 16,1-9-201 0,23-10-198-16</inkml:trace>
  <inkml:trace contextRef="#ctx0" brushRef="#br0" timeOffset="132031.296">2540 10992 3056 0,'6'0'249'0,"3"-4"-182"15,24-4-42-15,21-6-15 16,19-7-10-16,62-23-18 15,-17 6-123-15,-15 1-254 0</inkml:trace>
  <inkml:trace contextRef="#ctx0" brushRef="#br0" timeOffset="143451.419">5796 9906 2667 0,'0'0'648'0,"0"0"-600"15,0 0-11-15,0 0-14 0,0 0-12 16,0 0 57 0,0 0-41-16,0 0-16 0,0 0 7 15,0 0 7-15,0 3-7 16,-18 2-8-16,-24 1-1 15,-1 3 2-15,-14 3 0 16,-9-1-2-16,-7 4-3 16,4 3 2-16,-13 0 0 15,13 3-2-15,-9-1 0 16,8 6-2-16,-14 2 0 16,5 9-1-16,1 0 1 15,-4 4 0-15,13 3 2 0,5 3 0 16,-2 5-2-1,15 5-4-15,-1 6 3 0,7 8-1 16,3-1 3-16,9 7 0 16,2-2 1-16,13 2-1 15,3-4-2-15,9 0-2 16,6 1-1-16,0-8 0 16,0 1 3-16,0 1-3 15,12-1 0-15,18-3 0 16,4 2 2-16,2 0 1 15,-3-4-1-15,0 0-2 16,3-1 3-16,-2-3-3 16,11 3 3-16,-6-5 0 15,3 0-1-15,7-3-1 16,5-6-1-16,-12-1 2 0,13-2 0 16,-10-3-2-16,0-4 0 15,-9 2 0-15,13-6 1 16,-10-4-1-16,-3-3 0 15,12 0 2-15,-5-2-1 16,5 2 3-16,-3-5-2 16,4 2 1-16,-16 1 0 15,9-4-1-15,-9 3-1 16,-6-2 3-16,7 0-4 16,-19-1 3-16,9-4 0 15,-6 2-2-15,-6-3 1 16,3-3 0-16,-3 0 0 15,-6-6-2-15,-6 0 1 16,3-4 1-16,-3 2-2 0,0-1 0 16,0-1 2-16,0 2-2 15,0-3 0-15,0 4 3 16,0-5-3-16,0 0 2 16,0 1 1-16,0-1-1 15,0 0 1-15,0 0-1 16,0 5-2-16,-21-4 2 15,-15 3-1-15,0-1 1 16,-4-3-2-16,-8 3 1 16,0-3-1-16,-13 0 0 15,10 0 0-15,-6 0 1 0,2 0-1 16,16 0 0 0,0 0 0-16,15 0 0 0,3 0 0 15,9 0 0-15,3 0 0 16,9 0 0-16,0 0 0 15,0 0 0-15,0 0 0 16,0 0 0-16,0 0-3 16,0 0 2-16,0 0-3 15,0 0-1-15,0 0 1 16,27 0 4-16,12 0 0 16,9 5 0-16,10 1 0 15,-1 0 1-15,3 0-1 16,-2 0 0-16,2 0 0 0,-9-6-1 15,-2 2 1 1,5-2 0-16,-18 0 0 0,-9 0 0 16,4 0 0-16,-19 0 0 15,0 0 1-15,-12 0-1 16,6 0 2-16,-6 0 0 16,3 0 1-1,9-8 1-15,-6-4 1 0,0-11 0 16,-3-9-1-16,6-13-4 15,-9-5 0-15,0-8-6 16,0-3-5-16,0-1 1 16,0-25-16-16,0 16-38 15,-18 10-321-15</inkml:trace>
  <inkml:trace contextRef="#ctx0" brushRef="#br0" timeOffset="144834.236">4037 9319 3234 0,'0'-5'175'16,"0"5"-110"-16,0 0-1 15,0 0-35-15,0 0-5 16,0 0-12-16,0 0-7 16,0 0-5-16,0 19 0 15,18 13 4-15,21 15 3 16,6 8 2-16,-9 10-5 15,7-2-3-15,-4 6-1 16,0-11 0-16,-9-6 0 16,-9-8-15-16,1-11-41 15,-22-11-19-15,0-7-105 0,0-9-731 16</inkml:trace>
  <inkml:trace contextRef="#ctx0" brushRef="#br0" timeOffset="145037.26">3886 9768 3191 0,'0'0'210'0,"0"0"-142"16,0-2-29-16,6-11-18 16,21 2 2-16,12-6-11 15,6-8-6-15,1 5-2 0,5-2-4 16,-3-3-7-16,22 2-52 15,-13 2-63-15,-12 11-363 0</inkml:trace>
  <inkml:trace contextRef="#ctx0" brushRef="#br0" timeOffset="145439.063">4528 9711 2494 0,'0'0'549'0,"0"0"-341"0,0 0-109 16,0 0-49-16,0 0-5 15,0 1-16-15,0 6-18 16,0 5-3-16,0 2 1 15,0 4 12-15,0-1 3 16,16 7-5-16,-4-4-5 16,15-3-4-16,-3-1-5 15,3-8-3-15,-3-5-2 16,3-3 0-16,4 0 0 16,2-3 4-16,-12-21-4 15,0-5-7-15,-21-5-11 16,0-2-21-16,0 0-9 15,-54 10 18-15,-4 6 2 0,-14 12 5 16,-13 8-25 0,16 0-150-16,15 2-255 0</inkml:trace>
  <inkml:trace contextRef="#ctx0" brushRef="#br0" timeOffset="147067.085">4821 8804 1230 0,'-6'0'1770'15,"6"0"-1612"-15,0 0-56 16,0 0-55-16,0 0-22 16,0 0-9-16,0 5-1 15,0 18 13-15,6 11 9 0,12 10-3 16,10 7-13-1,14 7 1-15,-12 4-5 0,9 2-2 16,6-6 0-16,-11-1-5 16,-1-10-5-16,-9-13-2 15,0-5 2-15,-9-12 1 16,-6-7-3-16,-6-7 1 16,-3-3 3-16,0 0 3 15,0 0 11-15,0-13-1 16,0-9-15-16,0-8-5 15,0 2-6-15,0-3 1 16,0 5 2-16,0 4-8 16,21 1-5-16,13 5-4 15,-1 8-2-15,-3 8 0 16,9 0-3-16,-6 0-6 0,1 18 16 16,-7 9 9-16,-15 5 6 15,-6-4 1-15,-6 3-1 16,0 0 4-16,-30-5-4 15,-13 1 0-15,-8-10-5 16,-3-5-31-16,-3-12-16 16,5 0-87-16,19-12-318 0</inkml:trace>
  <inkml:trace contextRef="#ctx0" brushRef="#br0" timeOffset="147267.682">5401 9118 2486 0,'3'0'432'0,"9"0"-319"0,6 6 82 16,3 12-79-16,3 5-41 15,9 3-29-15,-5 1-14 16,-4-4-11-16,0-2-9 16,-9-7-7-16,-3-2-5 15,-3-5-31-15,-9-7-57 16,0 0-236-16,0-21-2341 0</inkml:trace>
  <inkml:trace contextRef="#ctx0" brushRef="#br0" timeOffset="147403.719">5322 8941 1997 0,'0'0'935'0,"0"0"-787"15,0 0-148-15,0 10-39 16,9 6-102-16,6-1-285 0</inkml:trace>
  <inkml:trace contextRef="#ctx0" brushRef="#br0" timeOffset="147733.952">5585 9078 2177 0,'0'9'442'0,"3"2"-276"16,12 4 59-16,-3 0-98 0,3 2-24 15,-3-5-57 1,0-1-23-16,-3-2-6 0,-3-6-3 16,-6 0-5-16,0 0-5 15,0-3 7-15,0 0 9 16,0 0 9-16,0-9-13 16,0-11-7-16,0-7-2 15,0-2-7-15,-6 6 1 16,6 6 3-16,0 5-4 15,0 8 0-15,0 4-1 16,0 0-6-16,24 0 6 16,10 0-3-16,-1 12-4 15,0 0-4-15,-9 0-16 16,3-4-55-16,-3-2-128 0,-8-3-137 16,2-3-310-16</inkml:trace>
  <inkml:trace contextRef="#ctx0" brushRef="#br0" timeOffset="148867.055">6019 8882 2144 0,'0'0'686'0,"-15"0"-489"16,6 0-42-16,-9 11-64 15,9 12-29-15,-3 7-28 16,-3 0-10-16,9-1-8 15,0-3-4-15,0-6 0 16,6-4-5-16,0-8-1 16,0-5-5-16,0-3-1 0,0 0-15 15,0 0 15-15,0-17-4 16,6-4 4-16,0 0-9 16,3 4 8-16,3 9-3 15,-6 8 4-15,-6 0-5 16,12 0-11-16,0 16 15 15,15 8 1-15,-2-3 1 16,-4-1-1-16,6-8 4 16,-9-10 0-16,0-2-4 15,3 0 0-15,-12-27 0 16,9-4-1-16,-12-6-42 16,-6 0-64-16,0 9 24 15,0 4 66-15,-12 16 17 0,-24 4 40 16,12 4-40-1,0 0-23-15,-3 16 16 0,-1 4 7 16,16-3 1 0,3-2-1-16,9-4-6 0,0-6-1 15,0 0-5-15,9-5 12 16,16 0 33-16,5 0-2 16,-3 0-13-16,0 0-1 15,0 0-3-15,-6 0 13 16,-6 0 3-16,10 0 0 15,-1 0 1-15,-3 0-9 16,-3 12 2-16,3-1-8 0,-3 0 0 16,-6 4-9-1,9-3 1-15,-15 0-3 0,7-5-2 16,-4 0-2-16,-3-4 3 16,6-3 0-16,-9 0 2 15,12 0-6-15,-6 0 7 16,0 0 3-16,6-15 23 15,6-11-11-15,-9-6-12 16,-3-6-5-16,15 6-5 16,-18 2 3-16,6 8-2 15,-5 9 4-15,-7 7 2 16,0 6 2-16,0 0 0 16,0 0-9-16,0 0 0 0,0 3 0 15,9 6 3 1,-6 3-2-16,12-6 2 0,-9-1-3 15,6-1 0-15,-3-4 0 16,-3 0-10-16,0 0 7 16,-3 0 3-16,3-7 6 15,-6 1-3-15,9 0-2 16,-9 6 0-16,0 0-1 16,0 0-5-16,9 0-16 15,0 6 8-15,6 7 10 16,6-5 3-16,-9-3-3 15,-3 0-6-15,1-5-11 16,-1 0 0-16,-3-12 8 16,0-13 11-16,-3-3-14 15,-3 2 5-15,9 1 4 0,-9 11 6 16,6 8 5-16,3 6-5 16,9 0-4-16,15 25-1 15,6 11 5-15,13 14 5 16,14 9 7-16,-9 6-4 15,10 5 0-15,-16 6 5 16,-18-1 1-16,-33-2 5 16,0-5 12-16,-33-12-3 15,-48-15-1-15,-7-18-8 16,-2-23-9-16,11-64-10 16,25-24-46-16,36-18-110 0</inkml:trace>
  <inkml:trace contextRef="#ctx0" brushRef="#br0" timeOffset="153451.41">5220 13652 2220 0,'-21'8'368'16,"-4"4"-265"-16,-11 7-57 15,0 1 136-15,-9 1-28 0,2 5-98 16,1 0 12-16,-6 2 8 15,0 9 7-15,-7 0-28 16,4 10-9-16,-3 9-12 16,-4 7-8-16,-2 15-3 15,12-3 0-15,2 7-3 16,7 2-5-16,12 0-2 16,6 2-3-16,21 2 0 15,0 1-2-15,0 1-1 16,15-1-1-16,27-5-2 15,12-2 1-15,13-7-2 16,-4-8 4-16,10-2-2 16,2-9 1-16,7 0-1 15,-4-7-5-15,4-2 6 16,5-3-5-16,-8-3 0 0,-10-7-1 16,-9-6 2-16,-14-7-2 15,-7-7 0-15,-21-6 1 16,-3-5 2-16,-12 1-3 15,-3-4 0-15,0 0-4 16,0 0-11-16,0 0-19 16,0-4-37-16,0-16-84 15,-18-6-1090-15</inkml:trace>
  <inkml:trace contextRef="#ctx0" brushRef="#br0" timeOffset="153899.61">4803 15581 2843 0,'0'0'414'15,"3"6"-330"-15,21 0-38 16,6 3-7-16,7 3 9 16,11 2-12-16,0 0-15 0,-2 4 3 15,-1-1 1-15,0 1 3 16,6 0-2-16,-8-1-6 16,5-3-2-16,-9 2-5 15,-3-5-5-15,7 0-3 16,-10 1-2-16,0-6-2 15,-9 0 4-15,-6-3 0 16,-3-3 4-16,-3 0 4 16,-9 0 3-16,10 0 1 15,-1 0-3-15,-9-6 0 16,12-15-5-16,0-5-4 16,-12-6 1-16,6-11-6 15,-9-4-7-15,0-6-5 16,0-32-24-16,-27 12-67 0,-3 6-351 15</inkml:trace>
  <inkml:trace contextRef="#ctx0" brushRef="#br0" timeOffset="154667.069">647 14662 2978 0,'0'0'371'0,"0"0"-273"0,0 0-27 16,0 0-28-16,0 0-17 15,0 0-10-15,0 0-3 16,0 0 9-16,0 5 7 15,0 4-10-15,0 9-11 16,21 15-1-16,22 9 8 16,2 21-3-16,18 12-6 15,10 10-3-15,-1 1 2 16,0-1-4-16,1-10 1 16,-16-10-2-16,-14-12 0 15,-10-19-9-15,-9-7-6 16,-6-15-14-16,-18-12-36 15,0-12-36-15,0-15-88 0</inkml:trace>
  <inkml:trace contextRef="#ctx0" brushRef="#br0" timeOffset="155070.432">873 15191 3198 0,'0'0'216'0,"0"0"-139"15,0 0-10-15,0 0-24 16,0 0-19-16,0 0-15 16,34 0-4-16,11-8 12 15,12-10-2-15,16-3-7 16,-4-5-8-16,4 2-26 16,-7 4-16-16,-21 6-2 15,-12 5 15-15,-20 6 17 0,-7 3 10 16,-6 0 2-16,0 0 11 15,0 17 0-15,0 10 5 16,0 8 8-16,0 1-6 16,0-2 5-16,3 1-9 15,24-9-4-15,6-6-4 16,9-1-2-16,-3-10 0 16,-2-6-1-16,5-3 4 15,-12 0-7-15,-12-14 0 16,-3-13 2-16,-15-5-2 15,0 1-8-15,-45 5-20 16,-33 12-10-16,-22 8-6 0,-27 6-51 16,13 0-75-16,32 12-1090 0</inkml:trace>
  <inkml:trace contextRef="#ctx0" brushRef="#br0" timeOffset="156354.549">1803 14203 3409 0,'0'0'146'16,"0"0"-115"-16,0 11-22 16,15 24-9-16,30 14 21 15,19 10-3-15,8 5-4 16,1 2-5-16,-16-8 2 15,0-3-6-15,-17-5-2 16,-1-9-1-16,-15-9 1 0,-3-6-2 16,0-8-1-16,-15-5 0 15,0-8 1-15,-6-5-1 16,0 0 4-16,0 0 2 16,0 0 2-16,0-21 5 15,0-5-10-15,0-10-3 16,0-1-5-16,0 1-3 15,0 5 8-15,0 7-10 16,0 10 6-16,0 10-2 16,3 4-10-16,28 0-17 15,-4 10 9-15,6 16 12 16,18 0 8-16,-9 6 4 0,7-3 2 16,-13-6 1-1,-6-2-3-15,0-9 4 0,-18-9-4 16,3-3 0-16,4 0 3 15,-1 0-3-15,9-9-5 16,-6-14 5-16,3-4-5 16,-9-2-17-16,-3-1 3 15,-12 2 9-15,0-3 4 16,0 5-4-16,-18 6 7 16,-33 4-2-16,9 4-1 15,-10 6 6-15,7 6 0 16,12 0 0-16,9 6-1 15,12 20 0-15,12 6 0 16,0 0 1-16,0 0 0 16,36-6 0-16,9-2 6 0,9-10-6 15,-2-5 0-15,-13-6 0 16,0-3 1-16,-9 0-1 16,1-6 0-16,2-20-3 15,-12-4-2-15,-6-5-6 16,-15 3-7-16,0 3 3 15,0 5 12-15,0 9 3 16,-9 4 6-16,3 6-5 16,0 1-1-16,6 4-13 15,0 0-32-15,0 0 2 16,0 0 24-16,0 0 8 16,0 0 11-16,0-2 12 15,0 2 18-15,21-4 2 0,-3 2-15 16,9 2-6-16,-3 0-4 15,10 0-1-15,-7 0-6 16,6 0 1-16,-15 0-1 16,0 0 1-16,3 8 5 15,-12 7 2-15,3 5 8 16,-5 4 3-16,-1 3-3 16,0-4-2-16,-3 0 2 15,6-3-9-15,-3-7-1 16,3-7-3-16,-9-4-2 15,3-2 6-15,-3 0 3 16,9-6 18-16,-3-17 2 16,-6-12-30-16,0-7-3 0,0 0-3 15,0-1-2-15,0 8 5 16,0 7 3 0,0 10 0-16,-6 9 7 0,6 6-1 15,-9 3 0-15,9 0-6 16,0 0-5-16,0 0-2 15,0 9-5-15,0 12 9 16,0 7 3-16,15 1 7 16,30 1 0-16,0-3-1 15,10-13-5-15,8-10-1 16,46-30-39-16,-19-27-73 16,-8-16-2646-16</inkml:trace>
  <inkml:trace contextRef="#ctx0" brushRef="#br0" timeOffset="162636.99">25278 12502 729 0,'-6'0'923'15,"6"0"-813"-15,0 0-110 16,0 0 5-16,0 0 57 15,0 0 88-15,0 0 75 0,0 0-82 16,0 0-117 0,0 0 342-16,0 0-156 0,0 0-79 15,0 0-41-15,0 0-24 16,0 0-6-16,0 0-14 16,0 0-8-16,0 0 11 15,0 0-11-15,0 0-17 16,0 0-10-16,0 0-6 15,0 0-5-15,0-3-1 16,0-3 1-16,0 0-2 16,0 4 0-16,0-5 0 15,0 1 8-15,0 4-2 16,-6-4 1-16,0 0-4 16,-6 0 6-16,12 4-3 15,0 2-1-15,0-4-1 0,0 4-1 16,0-2 3-16,0-2 3 15,0 2-1-15,0-4 2 16,0 6 0-16,0-3 0 16,0 3 0-16,-3 0 9 15,3 0 0-15,0 0-3 16,-6 0-4-16,6 0-6 16,0 0-6-16,0 0-4 15,0 9 0-15,0 8 4 16,0 6 1-16,0 10-1 15,9 5 0-15,15 3 0 16,-6 6 1-16,0 6 1 16,-2 2-2-16,2 3 0 15,3 1 0-15,0-1 1 16,-6 0-1-16,15 1 2 0,-12-2-2 16,3-2 0-16,-2-5 1 15,-7-1-1-15,9-4 0 16,-9-3 0-16,6 1 1 15,3-2-1-15,-12-1 0 16,15-2 0-16,-6 3 0 16,0 0 0-16,-2 3 1 15,-4-2-1-15,-6 0 1 16,3 2 1-16,-3 1-1 16,-6-2 2-16,0 1 0 0,0 3 0 15,0-4 1 1,0 5-1-16,0-5-1 0,6-4 3 15,3-1-5-15,3-5 5 16,0-7-3-16,-9-6 2 16,12-5-1-16,-15-8 1 15,6 0-1-15,-6-7-2 16,0 0-1-16,0 0 0 16,0 0-13-16,0-18-26 15,0-13-69-15,0-6-708 0</inkml:trace>
  <inkml:trace contextRef="#ctx0" brushRef="#br0" timeOffset="167951.337">23190 12703 1379 0,'0'-1'788'15,"-9"-5"-573"-15,6 1-75 16,3 0 3-16,0 0-41 15,0-1 50-15,0 2 24 16,0 4-61-16,0-2-21 0,0 2-37 16,0-4-8-1,0 4 0-15,0 0 0 0,0 0 1 16,0 0-15 0,-6 0-10-16,6 0-5 0,0 0-7 15,0 0-2-15,-9 0-2 16,9 0-5-16,0 4-4 15,0 23 1-15,0 10-1 16,0 16 0-16,0 14 4 16,0 16-4-16,0 8 0 15,0 8 5-15,0 5-4 16,0 7 1-16,0-1-2 16,0-2 0-16,0-2 0 15,0-11 0-15,0-6 1 16,0-11 2-16,0-10-3 0,0-17 0 15,0-6 0-15,0-19 0 16,-10-6-13-16,7-10-23 16,-9-10-35-16,-9-4-43 15,9-16-357-15</inkml:trace>
  <inkml:trace contextRef="#ctx0" brushRef="#br0" timeOffset="169351.713">20513 12580 2743 0,'0'-2'484'0,"0"2"-359"16,0 0-47-16,0 0-37 15,0 0-15-15,0 0-10 16,0 0 1-16,0 0-5 16,0 24 18-16,0 7-4 15,0 20-8-15,15 10 3 16,0 15-9-16,3 18-5 16,3 12 1-16,-9 10 0 0,-3 8-4 15,9 1-1-15,-6 1-2 16,-9 0 1-16,-3-10-2 15,0-4 0-15,0-13 3 16,0-14-3-16,0-18-2 16,0-15-2-16,9-16-15 15,7-19-14-15,2-10-77 16,-3-7-317-16</inkml:trace>
  <inkml:trace contextRef="#ctx0" brushRef="#br0" timeOffset="170667.383">17854 12531 3141 0,'0'0'266'16,"0"0"-203"-16,0 0-22 15,0 0-10-15,0 0-11 16,0 29-12-16,0 17 2 16,0 25 4-16,0 17 7 15,0 21 1-15,0 13 3 0,0 13-5 16,0 6-7 0,0-5-4-16,0 0 0 0,0-15-7 15,0-16-2-15,0-18 0 16,0-22-4-16,0-25-24 15,0-18-71-15,0-22-271 0</inkml:trace>
  <inkml:trace contextRef="#ctx0" brushRef="#br0" timeOffset="171735.58">14654 12639 2722 0,'0'0'364'16,"0"0"-183"-16,0 0-81 15,0 0-34-15,0 0-26 16,0 0-7-16,0 0-1 16,0 6-5-16,0 30-9 15,0 16 6-15,0 21 2 16,0 15-9-16,12 18-7 15,10 8-3-15,-4 8-4 16,0 2 0-16,-3 2 0 16,3-10-1-16,9-5-1 15,-9-12-1-15,15-7-9 16,-5-17-21-16,-4-12-41 16,-9-22-72-16,-9-25-1422 0</inkml:trace>
  <inkml:trace contextRef="#ctx0" brushRef="#br0" timeOffset="178689.137">12098 12742 708 0,'-9'-3'723'16,"3"0"-396"-16,0 0-62 15,0-2-130-15,-6 1-57 16,3-2-38-16,-3 1 14 16,3-1 50-16,6 2 22 15,3 4-8-15,-6-1-34 16,6 1-16-16,-7-5-21 16,-5 4-5-16,9-4-6 15,-3 4 2-15,0-3 11 16,6 2 1-16,-6-1-8 0,-3-1-17 15,3 2-16 1,0-2-9-16,0 2-6 0,-3-2 6 16,0-1 0-16,-6 0 0 15,6 1 1-15,0-2 11 16,-3 0 5-16,-3 0 11 16,9 3 8-16,-9-3-10 15,8 5-10-15,4-4 7 16,-6 4-2-16,9 1-3 15,0 0-1-15,-6 0 2 16,6 0-1-16,0 0 3 16,0 0 7-16,0 0-11 15,0 0-6-15,0 0-1 16,0 0-5-16,0 0 1 0,0 0-1 16,0 0-1-16,-9 0 2 15,9 7-3 1,-3 20 2-16,3 8 6 0,0 9 7 15,0 12 0-15,0 8-2 16,0 15 0-16,0 8 2 16,0 11-4-16,0 7-3 15,0-1 0-15,0 6-1 16,0-8-3-16,0-3-2 16,0-8-1-16,0-9-1 15,0-9-3-15,0-11 5 16,-6-15-1-16,6-13-4 15,-6-13 3-15,6-8-3 0,-12-7-6 16,9-6-27 0,-9 0-63-16,-9 0-178 0</inkml:trace>
  <inkml:trace contextRef="#ctx0" brushRef="#br0" timeOffset="180090.422">8621 12598 2947 0,'0'0'223'15,"0"0"-121"-15,0 0-27 16,0 0-39-16,0 14-21 15,0 17 3-15,0 10 15 16,9 11-2-16,15 13 2 16,3 13 8-16,7 13-11 15,-13 8-11-15,6 13-5 16,0 2 4-16,-12 4 1 16,-3 1-3-16,-9 1-1 15,3-2-1-15,6-8-6 16,-6-6-2-16,0-15-1 0,-3-13-2 15,13-17-3-15,-10-15 0 16,9-15 0-16,-9-12-1 16,-6-7-13-16,0-10-30 15,0-4-51-15,0-16-230 0</inkml:trace>
  <inkml:trace contextRef="#ctx0" brushRef="#br0" timeOffset="182317.11">26742 13802 1379 0,'0'0'1789'15,"0"0"-1663"-15,0 0-61 0,0 0-38 16,0 0-12-16,0 5-3 15,0 4-4-15,0 2 2 16,0 11 25-16,0 0 5 16,-6 7-2-16,-9 10-6 15,-9 6-2-15,-3 3-14 16,-4 5 2-16,-11 5-4 16,0 2-8-16,-12-2-1 15,2-3-2-15,-11 0 1 16,-3 2-2-16,-7-2 5 15,-11 1-7-15,-1-3 5 16,-5 0 2-16,-1-4 0 16,-18-3-3-16,16-1-1 0,-10-4-3 15,-2-1 3 1,2-4-3-16,-3 1 2 0,-8-1-1 16,8-4-1-16,-12 4 2 15,7-5-2-15,-7-1 0 16,-3-3 0-16,0-1 0 15,1 0 0-15,2 1 0 16,6-1 0-16,4-4 0 16,-1 4-4-16,9 1 4 15,-8 3-2-15,14-3 2 16,-2-1-3-16,-13-3 3 16,15 0 0-16,4-6 0 0,2 4 0 15,19-7 0-15,3 4 0 16,8-4 1-16,7 4-4 15,6-3 5-15,-4-1-2 16,4 4 0-16,6 1-3 16,-6-2 3-16,-1 0 0 15,7-3 0-15,9 5 0 16,3-7 1-16,-1 2-1 16,16-6 0-16,0 2 1 15,-3-2-1-15,9-2 0 16,-6 2 0-16,0-1 1 15,-3 1 1-15,3 1 0 16,-3-3 1-16,9-1-1 16,0-1 1-16,0-4-2 15,6 2-1-15,0-2 2 0,0 0-2 16,0 0 1-16,0 0 1 16,0 0 0-16,0 0 0 15,0-2 6-15,0-16-8 16,27-8 0-16,12-9 0 15,0-10-6-15,1-3-5 16,-1-5 0-16,-9 2-3 16,-9 4-11-16,-3 7 12 15,-3 11 8-15,-9 5 2 16,0 12 3-16,-6 3-3 16,0 9 3-16,0 0 0 15,0 0-1-15,0 0 1 16,0 0-6-16,0 7 3 0,-6 7 2 15,-15 10 2 1,-6 7 4-16,-6 5 1 0,-3 5 1 16,-13 3 5-1,13-1 0-15,-3 2-3 0,6-7 0 16,9-6 0-16,5-3-3 16,19-8 1-16,0-7-2 15,0 0-4-15,0-2 2 16,43 0 0-16,23-3 0 15,19-3 7-15,17-6-10 16,79-27-6-16,-27-13-52 16,-12-16-338-16</inkml:trace>
  <inkml:trace contextRef="#ctx0" brushRef="#br0" timeOffset="183835.146">24153 13581 2614 0,'0'0'443'0,"0"4"-265"0,0-2-84 15,0 2-49-15,0 2 2 16,0 3-6-16,0 5-8 16,-19 4 10-16,-14 4-3 15,0 5-12-15,-15 3-1 16,-10 4-5-16,-2 1-9 15,-3 3 3-15,-7 4-7 16,-14 2-3-16,-1 2 3 16,-5 2-6-16,-10 5-3 15,-9-5 1-15,4 5 3 16,-13 0-2-16,-6 0-2 16,10-1 1-16,-16 3 1 0,-9-5-1 15,9 3 4-15,-6-2-1 16,-2-4-4-16,14-1 6 15,-3-2-4-15,9 0-1 16,4-4 0-16,14 1-1 16,6 0 0-16,10-3 3 15,9-2-3-15,5-1 0 16,13-2 0-16,5-2 0 16,1 5 1-16,12-2 0 15,-6 1-1-15,-1 1 3 16,7 1-3-16,-6 0 0 15,3-3 1-15,5 0-1 16,-2 3 0-16,-3-6 0 0,9 5 0 16,3-5 1-16,-1 5-1 15,-2-1 0-15,0-1 0 16,3 3 0-16,3-3 1 16,-1 1-1-16,10 1-4 15,-3-4 4-15,9 3 0 16,0-3 0-16,6-3 0 15,6 0 0-15,0-3 0 16,0-1 2-16,0-3-2 16,0 2 1-16,0-4-1 15,0-1 0-15,0 1 0 16,0-6 0-16,0-1 1 16,0-2 2-16,0-5-3 0,0-3 3 15,0-1-3 1,0 2 1-16,0-4 0 0,0 0 1 15,0 2-2-15,0-2 3 16,0 0-3-16,0 0 0 16,0 0 3-16,0 0 0 15,0 0 1-15,0 0-1 16,0 0-3-16,0 0 3 16,0-14 1-16,-18-6-4 15,3-7-2-15,-12-6 2 16,3 5 0-16,-1 4-1 15,10 3 1-15,-3 8 0 0,15 3 0 16,-3 4-2 0,6 6-2-16,0 0 4 0,0 0-4 15,0 0 4-15,0 0 0 16,0 0-4-16,0 11 1 16,15 10 1-16,40 9 2 15,5 3 0-15,3-1 0 16,-5-6-1-16,-4-5 1 15,-21-7 0-15,-6-8 0 16,-9-4 0-16,-2-2 0 16,8-6-9-16,36-67-21 15,-9 3-69-15,-2-9-869 0</inkml:trace>
  <inkml:trace contextRef="#ctx0" brushRef="#br0" timeOffset="185352.343">21484 13792 3043 0,'0'0'223'0,"0"0"-140"16,0 0-30-16,0 6-26 15,0 1-13-15,-12 0-3 16,-6 8-4-16,-15 2 17 15,-3 5 16-15,0-2-7 16,-19 6 0-16,7 1-12 16,-12 2-1-16,-4 3-5 15,-14 0-9-15,-7 6 0 16,-8 7 0-16,-4-2 2 16,1 2-3-16,-4-1-3 15,3-7-1-15,13 4 6 16,5-6-3-16,-5 3-4 15,5-2 0-15,1 2 2 16,9 3-2-16,-4 0 1 0,10-1-1 16,-7 5 1-16,7-2 0 15,3 2 1-15,11-5-2 16,-2 5 1-16,-3-9-1 16,8 7 1-16,-5-3 1 15,3-1-2-15,12-2 3 16,2-1-3-16,1-1 2 15,15-3-1-15,6 0-1 16,-6-1 0-16,15 6 1 16,3-3 2-16,0 6-3 15,0 2 0-15,0 0 1 0,0 1-1 16,0-2 1 0,0-1-1-16,0 3 4 0,0-7-3 15,27 2 0-15,3 1 0 16,-3-5-1-16,1 3 5 15,-4-6-5-15,-6 1 4 16,3-5-4-16,-9 2 5 16,3-2-2-16,-6-4 0 15,-3-3-1-15,-6-6 1 16,0 3-1-16,12-9-2 16,-12 0 0-16,0-2 4 15,0 4-2-15,0-6 1 0,0 2 0 16,0 0-3-16,0 0 3 15,0 1-3-15,0-1 3 16,0 0-3-16,0-1 2 16,0-2-2-16,0-3 3 15,0 0-3-15,0 0 3 16,0 0-1-16,0 0 0 16,0 0 0-16,0 0 2 15,0-7 0-15,-27-10-4 16,-6-6-1-16,-9-3 1 15,5-1-2-15,-2 1 2 16,15 6 0-16,-3 5-1 16,9 4 1-16,3 4 0 15,9 1 0-15,6 6-1 16,0 0 1-16,0 0 0 0,0 0-1 16,0 0-1-1,0 0-2-15,6 6-2 0,30 12 6 16,18 3-3-16,7 1 0 15,-4-4 3-15,9-4 0 16,-14-1 0-16,-10-7 0 16,0-6-1-16,-15 0 1 15,-6 0-1-15,7-26-1 16,5-57-13-16,-6 7-59 16,-12-5-257-16</inkml:trace>
  <inkml:trace contextRef="#ctx0" brushRef="#br0" timeOffset="186817.254">19034 13687 3201 0,'0'-6'218'16,"0"6"-170"-16,0-3 0 0,0 0-5 15,0 3-13 1,0 0-15-16,-9 0-14 0,-3 0 8 15,-7 0 0-15,-17 18-6 16,-6 8 6-16,-6 4-2 16,-16 7 4-16,1 4 2 15,-16 10-4-15,1-2 4 16,-3 3-1-16,-4 7-6 16,10 2-1-16,-4 8 1 15,7 4 0-15,-1 0-3 16,13 2-3-16,6 4 1 15,8 3-1-15,1 1 1 16,9-2 1-16,3-2-2 16,17 3 0-16,-5-3 0 15,15 0 0-15,0-2 1 16,6-8-1-16,0 0 0 0,0-6 0 16,0-1 0-16,0-6 0 15,0-7 1-15,12-5 1 16,3-3-2-16,-2-2-3 15,-4-5 3-15,9 1 4 16,-6-5-4-16,6-4 0 16,3 1 0-16,-9-7 1 15,-3-2-1-15,15-1 2 16,-15-3 0-16,9 1-1 0,-9 1 0 16,7-5-1-1,-4 0 3-15,-6-2-3 0,9 0 5 16,-9-3-5-16,-3-4 1 15,3 2-1-15,-6-2 0 16,0-2 1-16,12 4 1 16,-12-4-1-16,0 2 1 15,0-2-2-15,6 2 1 16,-6-2 1-16,0 0-1 16,0 0 1-16,0 0-2 15,0 0 4-15,0 0 4 16,0 0-5-16,0 0 7 15,0 0-6-15,0 0 5 16,-27 0-9-16,-12-10 0 16,-7-2 4-16,-5-2-3 0,-9-1-1 15,2 4 0 1,13 1 0-16,6 1 0 0,6 6 0 16,8 0-2-16,4 1 2 15,9 2-2-15,6 0 2 16,-3 0 0-16,9 0 0 15,0 0-2-15,0 0 0 16,0 0-1-16,0 0-2 16,27 11-2-16,19 12 7 15,2 1-3-15,12 3 2 16,-2 0 1-16,2-7 0 16,-6 0 3-16,-18-6-3 15,7-6 0-15,-22-2 0 0,-3-6-4 16,-9 0 4-1,6 0 0-15,-3-32-5 0,3-16-2 16,-9-56-26-16,-6 14-90 16,0 3-438-16</inkml:trace>
  <inkml:trace contextRef="#ctx0" brushRef="#br0" timeOffset="188367.482">15687 13626 2960 0,'0'0'287'0,"0"0"-177"16,9 2-45-16,-9 4-28 15,6 6-17-15,6 2 6 16,0 11 4-16,3 3 18 16,-6 8-15-16,15 11 1 15,-6 6-12-15,9 14-11 16,-5 12-1-16,14 5-2 15,3 6-5-15,-6 2-1 16,0-5-1-16,1-5-1 16,-1-3 1-16,3-5 2 15,3-1-3-15,-6 0 3 16,1-3-1-16,-10 1 1 0,9-4-2 16,-15 0-1-1,6-6 0-15,-3 5 2 0,0-8-1 16,-8-5-1-16,8-5 0 15,-15-1 2-15,3-8-2 16,9-4 0-16,-9-3 0 16,6-6 1-16,-3 1-1 15,3-1 1-15,-9 1-1 16,0-1 0-16,-3-4 0 16,6 6 0-16,0-7 1 15,3 1-2-15,-9-2 2 16,7-1 0-16,-4 1-1 15,6-6 0-15,-3 5 4 16,-3-3-3-16,6 0 1 16,-9 1-1-16,9-3 1 0,-6 1-2 15,0 1 3 1,0-5-3-16,-6 0 2 0,3-2-2 16,-3 0 3-16,0-3-2 15,0 2 1-15,0-2 0 16,0 2 1-16,0 3-1 15,0-1 0-15,0 0-1 16,0-2 1-16,0 2-2 16,0-6 2-16,0 0-1 15,0 2-1-15,0-6 0 16,0 0 3-16,0 0-3 16,0 0 4-16,0 0-4 15,-15 0 6-15,-24-4 1 0,-13-12-5 16,-23-6-2-16,-1-5 0 15,1 5-1-15,9-2 1 16,11 8 0 0,16 0 0-16,15 10 0 0,18 1-1 15,6 5 1-15,0 0-3 16,0 0-1-16,0 0 0 16,0 0-1-16,24 5 1 15,21 17 4-15,19 0 2 16,2 4-2-16,7 0 0 15,-7-1 0-15,-9-7 0 16,-5-10 0-16,-19-2-4 0,-6-6 4 16,-12 0 0-16,9-6 3 15,-12-26-3 1,0-19 0-16,-12-53-33 0,0 10-111 16,0 4-1674-16</inkml:trace>
  <inkml:trace contextRef="#ctx0" brushRef="#br0" timeOffset="190053.078">13006 13691 584 0,'-15'0'2717'15,"12"0"-2592"-15,-3 0-76 16,0 0 12-16,6 0-13 16,0 0-20-16,0 0-14 0,0 0-10 15,0 0-1-15,0 6 1 16,0 10-3-16,0 10 2 16,0 11 1-16,0 5 7 15,15 9-1-15,13 2 8 16,2 4-9-16,12 2-3 15,3-1-3-15,10 2 1 16,-4-2-3-16,15 1 1 16,-2-7 4-16,5 5-6 15,13-5 6-15,2 1-6 16,1 1 0-16,5-1 5 16,7 0-4-16,-7 0 3 15,4-4-2-15,-10 1-1 16,1-5-1-16,-16-3 0 15,1 0 1-15,-1-5-1 0,-6 2 0 16,-2-4 4-16,2 4 0 16,-2-1-4-16,-4-3 0 15,0-1 0-15,-2 3 1 16,-4-3-1-16,0 0 1 16,1 5-1-16,-1 2 4 15,3 3-2-15,-3-1 0 16,-8 2-1-16,-1-2-1 15,3-1 2-15,-15-1-2 16,4-1 3-16,2 1-3 16,-15-2 0-16,3-7 2 15,-6 0-2-15,0-3 1 16,-3-3-1-16,-9 1 0 0,0-5 0 16,-2 2 0-1,5-5 3-15,-9-3-3 0,9 0 0 16,-9-6 0-16,0 2 1 15,6-2-1-15,-6-5 2 16,0 1 0-16,0 0-1 16,0-2-1-16,0-2 1 15,0-2-1-15,0 3 2 16,0-3-1-16,0 0 0 16,0 0 0-16,0 0 1 15,0 0 3-15,0 0 2 16,0 0-1-16,0 0 1 0,0 0-4 15,0 0-3-15,-15 0 2 16,2 0-2-16,-5-5 2 16,3 1 1-16,3 2-3 15,-3-2 2-15,12 4-1 16,-6-2-1-16,3 2 0 16,6-4 0-16,-9 4 0 15,6-2 0-15,-3-1 0 16,-6-3 2-16,-9 1-2 15,3-6 0-15,-13 1 0 16,16 0 1-16,-18-4-1 16,6 0 0-16,-15 0 0 15,9-3 0-15,2 3 1 16,4 2-1-16,18 6 0 16,-6 4 1-16,15 2-1 0,0 0 0 15,0 0-2-15,0 0-1 16,0 0-2-16,0 0 1 15,0 6 0-15,21 12 2 16,18 4 0-16,7 5 2 16,5 3-2-16,-3-1 2 15,1 0 1-15,5-3-1 16,-15-5 2-16,-9-6-2 16,-9-7 0-16,-9-5-1 15,-8-3 1-15,5 0 1 16,0-3 3-16,0-23-2 15,0-15-2-15,-3-15-8 16,-6-40-23-16,0 13-92 0,0 7-720 0</inkml:trace>
  <inkml:trace contextRef="#ctx0" brushRef="#br0" timeOffset="192117.207">10764 13725 2085 0,'0'0'604'16,"0"0"-336"-16,0 0-108 15,0 0-21-15,0 0-28 16,0 0-37-16,0 0-32 16,0 2-13-16,0 9 3 15,0-4-6-15,0 12-6 0,0 7-1 16,0 6 0-16,0 6 4 16,18 8-7-16,9 7-3 15,6 3-2-15,4 5-4 16,2 0-2-16,-3 5-1 15,12-5-1-15,7-3 1 16,-4-3 0-16,3 2 0 16,16-4-3-16,-7-5 3 15,10 3-1-15,-1-4 0 16,0-1-1-16,-5-2 2 0,8-3-1 16,-2 1-3-1,5-2 3-15,-8-6 1 16,-1 3-2-16,7-9 1 15,-7 2-1-15,-6-4-2 0,13 0 0 16,-13 1 1-16,4 2 1 16,-10-2-2-16,3 1 0 15,-2 5 0-15,-1 0 1 16,9 1-1-16,-8 5 2 16,5-1-1-16,0 3-1 15,-2-3 0-15,-4 3 4 16,1-4-1-16,-1-1-1 15,-12-2-2-15,6-5 1 16,-11-3 2-16,5 2-3 16,-12-5 0-16,6 4 0 15,-5-4 0-15,-1 3 0 16,-3 0 2-16,3-2-1 0,0 2-1 16,1-3 0-16,-4 2 0 15,-3-3 3-15,0 2-3 16,3 2 0-16,-3-3 3 15,-8 5-2-15,5-6-1 16,0 2 3-16,-6-7-3 16,-6 1 1-16,3-4 0 15,-3-1 0-15,-6-6-1 16,-3 3 0-16,9-1 0 16,-6-1 0-16,0 4 1 15,0-3-1-15,-3-1 2 16,6-2-2-16,-9 0 0 15,7-3 0-15,-7 0-2 0,0-3 2 16,0 0 3-16,0 0-1 16,0 0 0-16,0 0 1 15,-19 0 0-15,-26-14-3 16,0-1 0-16,-9 1 0 16,-7-4 0-16,13 3 0 15,-3 0 0-15,-4 4-1 16,10-1 1-16,0 4 0 15,18-2 0-15,2 8 0 16,13-1 0-16,-3 3-1 16,6 0-1-16,9 0 2 15,0 0 0-15,0 0 0 16,0 0 0-16,0 0-2 0,0 0-1 16,0 0-1-16,9 0-1 15,30 0 4-15,4 11 1 16,17 4 0-16,6 0 0 15,-14-4 0-15,2-2 0 16,-21-7-1-16,-9-2-3 16,-2 0 1-16,-10 0 3 15,-3-11 1-15,9-24-1 16,-12-20-7-16,-6-63-31 16,0 13-102-16,-30 3-992 0</inkml:trace>
  <inkml:trace contextRef="#ctx0" brushRef="#br0" timeOffset="194668.99">7806 13693 2001 0,'0'0'622'0,"0"0"-352"16,0-2-76-16,0-2-55 15,0 4-20-15,9-2-40 16,-9 2-25-16,0 0-2 16,0 0 4-16,0 0-14 15,0 0-12-15,0 0-12 16,0 0-10-16,0 0-8 15,0 14-2-15,6 10 2 16,6 7 0-16,16 7 0 16,2 13 4-16,12 3 6 0,3 8-1 15,7 2-5 1,-1 8 0-16,15-4-1 0,7 4 1 16,-7-9-1-16,10-1 2 15,8-1-1-15,-9-5 1 16,16 0 2-16,0-3 0 15,11 0-4-15,-11-1 1 16,-1-3-1-16,1-4-3 16,-7-2 4-16,-2 1 0 15,14-3-2-15,-5 0 0 16,-1 1 1-16,7-1-1 16,-6-4-2-16,2 1 3 0,-8-6 0 15,5 1 0-15,-14 0-3 16,5-7 4-16,-17 2-4 15,-1-2 1-15,0 1-1 16,7 2 0-16,-7 1 2 16,-3 2-2-16,4-3 1 15,-4-3 1-15,-2 3-2 16,-1-2 0-16,3-1 2 16,-2 0-2-16,-7-2 0 15,3 1 1-15,-2-3-1 16,-10-2 0-16,6 5 0 15,-9-5 1-15,7 0-1 16,-7 1 1-16,-3-1-1 16,6 0 0-16,-2-2 1 15,-1 3-1-15,-9 0 0 0,12-4 0 16,-12 0 1-16,4-3-1 16,-1 2 0-16,-15-6 0 15,6 7 0-15,3-7 1 16,0 6-1-16,1-2 0 15,-1 3 2-15,3-1-2 16,-3-2 0-16,-12 0 0 16,9-2 0-16,-6 0 0 15,-6-3 1-15,4-1-1 16,-1 4 0-16,3-4 0 16,-3 4 1-16,3 0-1 15,-9-3 0-15,6-3 0 16,-9 0 0-16,0-4 1 0,-6 2-1 15,0-4 1 1,0 0 0-16,0 0 2 0,0 0-2 16,0 0 0-16,0 0-1 15,0 0 0-15,0 0 2 16,0 0-2-16,0 0 2 16,0 0-1-16,0 0-1 15,0 0 3-15,0 0-3 16,0-4 2-16,-21-2-2 15,12 1 0-15,-6 2 0 16,3 3 0-16,6 0-1 16,6 0-1-16,-6 0 1 0,6 0-2 15,0 0 1 1,0 0 2-16,0 0 0 0,0 0 0 16,0 0-1-16,0 0 1 15,-6 0 0-15,-6 0-1 16,9 0 1-16,-9 0 0 15,-4 0 0-15,-2 0-1 16,0 0 1-16,-3 0 1 16,3 0-1-16,-9 0 1 15,9 0 0-15,-6 0 1 16,9 0-2-16,-4 0 0 16,10 0 0-16,-3 0 0 15,0 0 0-15,-3 0 0 16,3 0 0-16,6 0 0 15,6 0 0-15,0 0-1 0,0 0 1 16,0 0 0-16,0 0-3 16,0 0 3-16,0 0-2 15,0 0 2-15,0 0-4 16,0 0 4-16,0 0-1 16,0 0 1-16,0 0 0 15,0 0-4-15,0 0 4 16,0 0-3-16,0 0-2 15,0 0 5-15,0 0-3 16,6 0 1-16,12 0 1 16,9 0 1-16,0 0-1 15,4 0 1-15,2 3 0 16,0 0-3-16,0-1 3 0,-9 2 0 16,4-2 0-16,-13 2 0 15,3-4 0-15,-6 0 0 16,-9 0 0-16,6 0-1 15,-9 0-2-15,9 0 3 16,-9 0 0-16,0 0 1 16,0 0 2-16,0 0 0 15,6-6-1-15,-6-9 0 16,0-5-1-16,0-5-1 16,3-1 0-16,-3-2-3 15,0-3 0-15,0 3-6 16,6-5-12-16,-6 5-21 0,0-10-30 15,0 8-81-15,0 7-1083 16</inkml:trace>
  <inkml:trace contextRef="#ctx0" brushRef="#br0" timeOffset="200100.474">11986 17170 2691 0,'0'0'491'0,"0"0"-377"15,0 0-42-15,0 0-17 16,0 0-9-16,0 0-11 16,0 0 1-16,0 0 8 15,0 0-9-15,0 3-10 16,0 14-8-16,0 9 0 15,0 10-3-15,0 1-5 0,0 5-1 16,6 0 0-16,3-3-1 16,16-4-4-16,-13 2 0 15,9-11 1-15,-9-6-1 16,6 1-3-16,-9-15 2 16,3-5 2-16,-12 4 1 15,6-5-1-15,-6 0-1 16,3 0 2-16,15 0-2 15,-3 0 1-15,6 0-1 16,13 0 0-16,2 0 0 16,18 0-1-16,1 0-2 15,11 0 1-15,15 0 1 16,10 0 0-16,9 0 0 16,2 0 0-16,7 0-2 15,6 0 0-15,-7 0 1 0,10 0-1 16,6 0 0-16,8 0 1 15,16 0-1-15,0 0 1 16,21 0-1-16,15 0 0 16,3 0 4-16,1 0-3 15,2 0 1-15,-15 0-2 16,-12 0 0-16,-6 0 0 16,-21 0 0-16,-7 0 0 15,-5 0 0-15,-6 0 0 16,-1 0 1-16,7 0-1 0,-3 0 0 15,3 0 0 1,15 0 1-16,-4 0-1 16,4 0 0-16,3 0 1 0,-9 0-1 15,9 0 0-15,-19 0 0 16,-8 0 0-16,-3 2 0 16,-16-2 0-16,4 3 0 15,-6 0 5-15,14 0 0 16,-8-3-1-16,14 3-2 15,1-3 2-15,9 0-1 16,15 0-3-16,-6 0 3 16,11 0-3-16,-14 0 0 15,3 0-1-15,-9 0 1 16,-16 0 0-16,-2 0 2 16,-9 0-2-16,-10 0 0 0,16 0 2 15,-7 0 1 1,7 0-3-16,3 0 3 0,-4 0-1 15,-2 0-1-15,-19 0-1 16,1 0 1-16,-19 0-1 16,-12 6 0-16,4-6 0 15,-7 5 2-15,0-2-2 16,-5 0 3-16,11-3 2 16,0 3-1-16,4-3-1 15,-1 3 0-15,9-3-3 16,-2 3 2-16,2 3-2 15,-2-3 1-15,-7-1-1 16,-3 2 0-16,1-2 0 16,-13-2 0-16,6 0 2 15,-6 4-2-15,13-4 0 0,-4 0 1 16,3 0-1-16,-5 0 0 16,5 0 0-16,9 0 0 15,-2 0 1-15,11 0-1 16,-9 0 0-16,10 0 0 15,-10 0 0-15,10 0 0 16,-7 0 0-16,-9 0 0 16,4 0 0-16,-10 0-2 15,0 0 1-15,-5 0 0 16,-7 0-1-16,6 0 2 16,0 0 0-16,1-4 0 15,5 2 0-15,3-2 0 16,-2-1 0-16,-1 5 0 0,-6-6-2 15,-8 3 2-15,5-3-1 16,-3 3 1-16,-3 0-1 16,6 0-2-16,-2 1 3 15,-7-4 0-15,3 3 0 16,-3 0-1-16,-3 3 1 16,7-3-2-16,-13 3 2 15,-3-3 0-15,0 3 0 16,-6 0 0-16,9-2 2 15,0 2-1-15,4-5-1 16,-4 5 0-16,0-1-2 16,3 1 2-16,3 0 0 0,-3-5 0 15,7 5 0-15,2-1 0 16,-6 1 0-16,3 0 0 16,-6 0 0-16,-8 0 2 15,2 0-2-15,-9 0 0 16,-9 0-2-16,15 0 2 15,-12 0 0-15,-3-6 2 16,6 6-2-16,3 0 0 16,-6 0 1-16,0-4-1 15,9 4 0-15,-9 0 1 16,0-2-1-16,-3 2 2 16,9-3 0-16,-6-1-2 15,0-2 0-15,-3-5 4 0,13-6-2 16,2-8 0-1,3-7 1-15,0-3-3 0,3-3 0 16,-6-5-5-16,-3-4-1 16,-3 1-2-16,-6-7-5 15,3-4-21-15,-9-30-26 16,0 14-83-16,0 6-711 0</inkml:trace>
  <inkml:trace contextRef="#ctx0" brushRef="#br0" timeOffset="-161093.349">28595 9991 3038 0,'0'0'234'0,"0"0"-151"15,0 0-45-15,0 0-2 16,0 0-1-16,0 0-9 15,0 0-11-15,0 0-8 16,39 0 4-16,34-4 12 16,33-4-3-16,41 0 2 15,28-7-11-15,34-3-1 16,17 0-7-16,10 1-3 0,-13 5 0 16,-15-2-4-16,-27 5-1 15,-30 0-6-15,-36 3-24 16,-43-2-50-16,-33-1-300 15,-36 0-2075-15</inkml:trace>
  <inkml:trace contextRef="#ctx0" brushRef="#br0" timeOffset="-160378.258">29612 9684 2428 0,'0'-4'307'15,"0"2"-141"-15,0 2-22 16,0 0-44-16,0 0-19 16,0 0-45-16,0 0-13 15,-6 0 0-15,-6 0 4 16,-3 0-2-16,-18 0-11 16,-12 15 1-16,-19 9 2 15,-17 7 17-15,-10 6-3 16,-5 2-14-16,5 2-10 0,1-3 1 15,8-3 3 1,7-2 0-16,17-11-3 0,10-2 1 16,12-3-4-1,15-10 7-15,9-3-3 0,-3-1 2 16,15-3 2-16,0 2-5 16,0-2 2-16,0 0 4 15,0 0-11-15,0 0 1 16,0 0 2-16,0 0-6 15,0 0 0-15,0 0 0 16,0 4 0-16,21 2 1 16,15 2 4-16,18 6-1 15,25 6 1-15,17 2-2 16,22 4-1-16,18-2-2 16,69 2-14-16,-30-9-70 0,-27-8-370 15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+09" max="2.14748E+09" units="cm"/>
          <inkml:channel name="Y" type="integer" min="-2.14748E+09" max="2.14748E+09" units="cm"/>
          <inkml:channel name="F" type="integer" min="0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8-03T07:44:28.2190000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79 1724 20364,'0'0'2720,"0"0"-1453,0 0-573,0 0-330,0 0-216,-6 32 751,-1 62 404,7 1486 282,-20-1076-1467,14-183-34,-1-160-29,1-168-242,-8-77-1453,2 32-1345</inkml:trace>
  <inkml:trace contextRef="#ctx0" brushRef="#br0" timeOffset="3064.198">66 1727 1456,'0'0'12123,"0"0"-6861,0 0-3383,27-1 2692,13-9-4000,1 2 0,0 2 0,1 2 0,-1 1 0,40 3-571,525-24 846,63-37-449,-198 73-236,8-1-118,-297-13-30,0-7-5,-109 3-56,-46 74 48,-5 145 12,-10 0 0,-9 1-12,-3 530 74,-39-490-52,-38 47-62,44-97 32,-4 44 0,4-12 0,13-155-1,-45-60-27,-660-18 13,258 10 85,97 6 72,-109-63-92,354 30 28,0 5 1,-1 6 0,-9 5-71,-8-1 26,138-30-626,21 7-175,-2-3-1042</inkml:trace>
  <inkml:trace contextRef="#ctx0" brushRef="#br0" timeOffset="4934.728">2801 1794 11146,'0'0'5450,"0"0"-2163,0 0-1361,0 0-865,0 0-461,0 0-305,0 0-158,0 0-9,0 0 209,0 0 197,0 0-135,-46-3 532,48 1-924,-1 1 0,0 0 0,1 0 0,-1 0-1,1 0 1,-1 0 0,1 0 0,0 0 0,-1 0 0,1 1 0,0-1 0,0 1 0,-1-1 0,1 1 0,0 0-1,0-1 1,0 1 0,-1 0 0,1 0 0,0 0 0,0 1 0,0-1 0,0 0 0,-1 1 0,1-1 0,0 1-1,-1-1 1,1 1 0,0 0 0,-1 0 0,1 0 0,-1 0 0,1 0 0,-1 0 0,1 0 0,-1 1 0,0-1-1,1 0 1,-1 2-7,-14 92-518,6-89 508,-1-2 1,0 1-1,0-1 1,0 0-1,-1 0 1,1-1 0,-1-1-1,0 1 1,0-1-1,0-1 1,0 0 0,0 0-1,0-1 1,0 0-1,-1 0 1,1-1 0,0 0 9,6-1-19,0-1 1,0 1 0,0-1 0,1 1 0,-1-1 0,1 0 0,0 0 0,-1 0 0,1 0 0,1-1 0,-1 1 0,0 0 0,1-1 0,0 1 0,0-1 0,0 1 0,0-1 0,0 0 0,1 1 0,0-1 0,0 0 0,0 0 0,0 1 0,0-1 0,1 0 0,-1 1 0,1-1-1,0 0 1,1 0 18,-2-16 2,66-6 65,-60 26-76,-4 0 29,1 0 0,-1-1 0,0 1 0,0 0 1,0 0-1,0 0 0,0 0 0,0 0 0,1 1 0,-1-1 0,0 1 0,0-1 0,0 1 0,0 0 0,0 0 0,0-1 0,-1 2 0,1-1 0,0 0 1,0 0-1,-1 0 0,1 1 0,0-1 0,-1 1 0,0 0 0,1-1 0,-1 1 0,0 0 0,0 0 0,1 1-20,9 7 216,-2 6-3512,-9-13-2548</inkml:trace>
  <inkml:trace contextRef="#ctx0" brushRef="#br0" timeOffset="6406.58">908 2229 17420,'0'0'2860,"0"0"-1117,0 3 1699,0 18-2553,20 182 683,0-85-2053,-14-113-1301,-6-5-876</inkml:trace>
  <inkml:trace contextRef="#ctx0" brushRef="#br0" timeOffset="7048.721">882 2272 9922,'0'0'3917,"0"-9"4529,2-14-7087,3 18-1233,1-1 0,0 1 0,0 0-1,0 1 1,1-1 0,0 1 0,0 1 0,0-1 0,0 1 0,1 0 0,-1 1 0,1 0 0,-1 0 0,8-1-126,-12 1 11,1 0 1,-1 1 0,1-1 0,0 0-1,0 1 1,0 0 0,0 0 0,0 0-1,0 1 1,0-1 0,0 1-1,0 0 1,0 0 0,0 0 0,0 1-1,0-1 1,0 1 0,0 0 0,0 0-1,0 0 1,0 1 0,0 0-1,-1-1 1,1 1 0,-1 0 0,1 1-1,-1-1 1,0 1 0,0-1-1,0 1 1,0 0 0,0 0 0,-1 1-1,1-1 1,-1 0 0,0 1 0,0-1-1,0 1 1,0 0 0,-1 0-1,0-1 1,1 1 0,-1 4-12,-1 8-10,1-14 15,0 1-1,-1 0 1,1 0-1,-1-1 0,0 1 1,0 0-1,0 0 0,0 0 1,0 0-1,-1-1 1,1 1-1,-1 0 0,0 0 1,0-1-1,0 1 0,0-1 1,0 1-1,-1-1 1,1 1-1,-1-1 0,1 0 1,-1 1-1,0-1 0,0 0 1,0 0-1,0 0 0,0-1 1,-1 1-1,1 0 1,0-1-1,-1 0 0,1 1 1,-1-1-1,0 0 0,1 0 1,-1-1-5,-99 17-396,36-25-4308,46-3-1364</inkml:trace>
  <inkml:trace contextRef="#ctx0" brushRef="#br0" timeOffset="7701.982">1343 2226 9922,'0'0'4856,"-15"0"3045,-17 0-4624,29-1-3259,0 1 0,-1 0 1,1 0-1,0 1 0,0-1 0,0 0 0,-1 1 0,1 0 0,0 0 1,0 0-1,0 0 0,0 0 0,0 1 0,0-1 0,1 1 0,-1 0 1,0 0-1,1 0 0,-1 0 0,1 0 0,0 1 0,0-1 0,0 1 0,0-1 1,0 1-1,0 0 0,1 0 0,-1-1 0,1 1 0,0 0 0,0 1 1,0-1-1,0 0 0,0 0 0,1 0-18,-12 134 577,15-134-571,0 0-1,1 0 0,-1 0 0,1 0 0,0 0 0,0-1 1,0 1-1,0-1 0,0 0 0,0 0 0,1-1 0,-1 1 1,1-1-1,-1 0 0,1 0 0,-1-1 0,1 1 0,0-1 1,-1 0-1,1 0 0,-1 0 0,1-1 0,0 0 0,3-1-5,4 2-14,93-26-1812,-86 14-845</inkml:trace>
  <inkml:trace contextRef="#ctx0" brushRef="#br0" timeOffset="8556.257">792 2141 1192,'-3'-1'13989,"-3"-3"-7834,-5-3-4161,-11-7-3332,19 11 3559,3 3-2167,0 1-1,0-1 1,-1 1 0,1-1-1,0 0 1,-1 1 0,1-1-1,0 0 1,-1 1-1,1-1 1,-1 0 0,1 0-1,-1 1 1,1-1 0,0 0-1,-1 0 1,1 0-1,-1 0 1,1 1 0,-1-1-1,1 0 1,-1 0-1,1 0 1,-1 0 0,1 0-1,-1 0 1,1 0 0,-1 0-1,1-1 1,-1 1-1,1 0 1,-1 0 0,1 0-1,-1 0 1,1-1 0,0 1-1,-1 0 1,1 0-1,-1-1 1,1 1 0,0 0-1,-1-1 1,1 1 0,0-1-1,-1 1 1,1 0-1,0-1 1,0 1 0,-1-1-1,1 1 1,0-1 0,0 1-1,0-1-53,-1 58 290,2-43-181,26 384 528,-2-194-1424,-25-203 127,0-2-1344,0-1-2272</inkml:trace>
  <inkml:trace contextRef="#ctx0" brushRef="#br0" timeOffset="9755.847">694 2001 9482,'0'0'5868,"0"0"-2761,0 0-1194,0 0-433,0 0-197,0 0-241,0 0-182,9 0 483,694-46 616,-520 37-1335,-170 38-531,59 301 70,-60 130-142,-88-448-78,-644-24-590,598 38-1632,94-20-1379</inkml:trace>
  <inkml:trace contextRef="#ctx0" brushRef="#br0" timeOffset="35944.984">5413 356 19660,'0'21'1377,"19"202"2437,10-88-3162,-7 2 0,-5 0 0,-3 118-652,-11-211 47,34 582 137,-8 814-50,-31-1014-59,2 1720 581,-13-1807-213,13-339-470,0 0-41,0-1-69,0-141-1735,0 73-1013</inkml:trace>
  <inkml:trace contextRef="#ctx0" brushRef="#br0" timeOffset="37531.936">7526 1 12171,'0'0'5153,"0"0"-2259,0 0-946,0 0-434,0 0-389,0 0-279,0 0-278,-7 18 257,-25 483 678,25 234-1324,27-144-156,-14 354 17,-6 456-15,13-1066-40,-13 673 29,7-627 11,-13-97 69,-7-147 55,5-106-263,8-60-853,1-6-1712,-1-10-8295</inkml:trace>
  <inkml:trace contextRef="#ctx0" brushRef="#br0" timeOffset="39711.111">5361 785 10802,'0'0'5811,"0"0"-2630,0 0-1261,0 0-472,0 0-139,0 0-249,0 0-324,0 0-240,0 0-108,0 0-116,0 0-93,0 0-71,0 0-48,0 0-28,0 0-20,15 0 23,1111-5 343,-570 25 48,-555-20-456,-1 0-111,0 0-102,0 0-13,0 0 8,32 0-201,189 3-23,-216 2-4852,-4-2 1150</inkml:trace>
  <inkml:trace contextRef="#ctx0" brushRef="#br0" timeOffset="40409.937">7195 861 8754,'0'0'6207,"11"0"2289,17 0-6820,303-43 1445,-301 39-5127,-47 4-829</inkml:trace>
  <inkml:trace contextRef="#ctx0" brushRef="#br0" timeOffset="41978.453">5529 1295 840,'0'0'8302,"0"0"-4252,0 0-1716,0 0-207,0 0-53,0 0-462,0 0-279,0 0-103,0 0-217,0 0-320,0 0-258,40 0 597,367 20 390,-76 1-1136,110 5 17,-61-11-212,-243-18 73,41 3-19,-135-9-103,-42 7-36,-1 2-3,0-21-1589,0 12 297</inkml:trace>
  <inkml:trace contextRef="#ctx0" brushRef="#br0" timeOffset="43365.63">5504 1911 10762,'160'0'12466,"10"0"-6381,666 0-5820,-34 0-1914,-827 0-2598,-6 0-10233</inkml:trace>
  <inkml:trace contextRef="#ctx0" brushRef="#br0" timeOffset="44765.113">5542 2456 3353,'-30'-9'18297,"17"1"-11388,1332 16-5824,-658-13-883,-570-7-144,-90 12-93,-1 0-1,0 0 8,0 0-8,-27-20-2526,2 11-1640</inkml:trace>
  <inkml:trace contextRef="#ctx0" brushRef="#br0" timeOffset="46043.78">5523 2978 11482,'0'0'5559,"0"0"-2258,0 0-1093,0 0-736,0 0-446,0 0-299,32 0 1287,798 29-286,-33-23-1584,-561-26-1,-148 14-69,-97-8-783,-22 8-809,-7 0-2680</inkml:trace>
  <inkml:trace contextRef="#ctx0" brushRef="#br0" timeOffset="47326.395">5575 3436 11787,'0'0'6042,"0"0"-3083,0 0-1245,0 0-348,0 0-173,0 0-272,0 0-327,0 0-143,0 0-15,0 0-65,8 0 184,275 18 474,353-38-761,-177-10-236,-161-2-24,-44-32-6,-249 64-6,-4 0-16,-1 0-35,-5-3-254,-48-3-1361,27 0-1299</inkml:trace>
  <inkml:trace contextRef="#ctx0" brushRef="#br0" timeOffset="47747.216">6612 3853 21061,'0'0'4280,"0"0"-3103,0 0-233,0 0-304,0 3-312,0 0-152,0-3-120,0 3-24,0 0-32,19 0-248,-6 0-648,-6-3-3265</inkml:trace>
  <inkml:trace contextRef="#ctx0" brushRef="#br0" timeOffset="48000.11">6677 4320 11562,'0'3'4473,"0"3"-2296,0-4-129,0 4-1280,0 0-263,0 0-345,0 0-160,-7 5-248,1-2-777,-1 0-1343</inkml:trace>
  <inkml:trace contextRef="#ctx0" brushRef="#br0" timeOffset="48232.028">6618 4789 18668,'0'3'2304,"0"6"-1119,0-3 575,0 0-808,0-3-296,0-1-488,0 1-168,0-3-824,0 0-1432,0 0-19253</inkml:trace>
  <inkml:trace contextRef="#ctx0" brushRef="#br0" timeOffset="48435.847">6618 5212 8586,'0'12'11162,"0"0"-8465,0 5-1001,0 3-960,0-2-296,-6-1-336,6-5-104,-7-6-688,1-3-1352,-1-3-17476</inkml:trace>
  <inkml:trace contextRef="#ctx0" brushRef="#br0" timeOffset="151518.868">1284 3107 20220,'0'0'3810,"0"0"-2233,0 0-964,0 0-317,0 0-162,0 0-73,0 0 12,0 0 89,0 0 78,0 0 56,0 0-23,0 0-86,0 0-56,0 0-34,0 0-20,0 0-1,0 0-8,0 0 3,0 0 1,0 0-1,0 0-6,0 0-2,0 0-7,0 0-8,0 0-8,0 0-8,0 35 160,26 128 53,-20-102-207,-5-47 2,-1-13-34,0-1 5,0 0 12,0 0 5,0 0-10,0 0 0,0 0 3,0 0-4,0 0-1,0 0-1,0 0-4,0 0 2,0 0-1,0 0 7,0 0-7,0 0 4,0 0 5,0 0-5,0 0 1,0 0 26,0 0-16,0 0-15,0 0 1,15 15-12,79 78 7,36 47 14,-79-100-13,-50-37-13,-1 0 9,0 0 3,0-3 0,0 0 0,0 0 0,0 0 0,0 0 2,0 0-2,-44 49-23,25-37 12,-68 61-5,44-21 24,4-7 18,-6-1 67,38-27 102,-12 82-173,12-38-14,1-31 16,5-28-28,1-2 15,0 0-3,0 0-9,-7 32 2,7-12 4,0-19 2,0-1-17,0 3-5,0-1 8,0-1 9,0-1-12,0 0 5,0 0-6,0 0 6,0 46 14,0-46-21,0 0 11,0 0 4,0 0-15,0 0-4,0 0 0,0 0 0,0 0-3,0 0-11,0 0 0,0 0 6,0 0 6,0 0 5,39-15 34,52-8-29,-46 20 7,117-11 10,-150 11-21,-11 3-13,-1 0-2,0 0-25,0 0 10,52-9 152,-22-1-492,-47-7-4415,-2 0-12940</inkml:trace>
  <inkml:trace contextRef="#ctx0" brushRef="#br0" timeOffset="155674.602">1226 3066 12507,'0'0'4425,"0"0"-1972,0 0-1016,0 0-504,0 0-121,0 0 42,0 0 33,0 0-54,0 0-136,0 0-173,40 0 909,-1 0-1009,220 23 661,-157-11-765,-100 29 302,120 145-423,-25-95-127,-27-18 0,-43-27 24,-27-46-86,0 0-2,0 0 0,0 0 1,0 0 4,0 0-3,0 0-5,0 0-10,0 41-3,0 300 240,-31-329-248,-124 111 24,108-68 8,21-26-7,-18 18 14,57-66-728,5-9-239</inkml:trace>
  <inkml:trace contextRef="#ctx0" brushRef="#br0" timeOffset="156732.532">934 3284 15707,'0'0'5394,"1"3"-594,11 9-3710,227-3 676,-19-13-4236,-199 2-2420</inkml:trace>
  <inkml:trace contextRef="#ctx0" brushRef="#br0" timeOffset="157616.935">1006 3984 17292,'0'0'4365,"0"0"-2037,0 0-757,0 0-561,0 0-417,0 0-150,0 0-98,0 0-34,0 0-34,0 0-70,0 0-59,0 0-56,0 0-14,0 0-13,0 0-9,0 0-9,14 0 51,390-1-1606,-382-3 101,-2-2-2575</inkml:trace>
  <inkml:trace contextRef="#ctx0" brushRef="#br0" timeOffset="158396.443">1952 3669 16187,'0'0'3603,"8"1"2004,17 2-4193,341-2 1139,-172-6-7717,-165 5-8554</inkml:trace>
  <inkml:trace contextRef="#ctx0" brushRef="#br0" timeOffset="160173.807">2146 3949 1728,'-6'3'18859,"-1"6"-11182,-1 4-5959,-3 10-5186,4-8 5020,-76 187-1017,76-170-1206,7-31 21,0-1-883,0 0-1633</inkml:trace>
  <inkml:trace contextRef="#ctx0" brushRef="#br0" timeOffset="160644.648">2101 3955 12467,'0'0'5585,"0"0"-2827,3 2 397,13 11-1341,-5 5-1678,-1 0 0,-1 1 1,-1 0-1,-1 1 0,0 0 0,-2 0 1,0 0-1,-1 1 0,-1-1 0,-1 1 1,-1 0-1,-1 13-136,0-34-563,0 0-605,0 0-990,0 0-1659</inkml:trace>
  <inkml:trace contextRef="#ctx0" brushRef="#br0" timeOffset="161030.672">2075 4119 10522,'0'0'7431,"0"0"-3995,0 0-1624,0 0-489,0 0-190,0 0-344,0 0-339,0 0-123,0 0-48,0 0-52,27 8 383,75-8-1945,-88 0-936</inkml:trace>
  <inkml:trace contextRef="#ctx0" brushRef="#br0" timeOffset="161749.694">2263 3984 11482,'0'0'6119,"0"0"-3325,0 0-1067,0 0-239,0 0-69,0 0-337,0 0-353,0 0-196,0 27 657,-7 191-547,31-218-652,42-12 40,-8 1-4892,-56 11 1298</inkml:trace>
  <inkml:trace contextRef="#ctx0" brushRef="#br0" timeOffset="163432.214">2406 3923 15771,'0'0'4512,"0"0"-2229,0 0-820,0 0-457,0 0-362,0 33 1174,0 161-1033,38-177-721,2-101-261,-35 64 78,-4-76 83,-1 96 99,0 0-17,0-14 985,5 153-717,8-69-306,-5-51 16,-8-17-24,0 0-1,0-1 0,1 1 1,-1 0-1,1-1 0,-1 1 0,1-1 1,0 1-1,0 0 0,-1-1 1,1 0-1,0 1 0,0-1 0,1 1 1,-1-1-1,0 0 0,0 0 1,1 0-1,-1 0 0,0 0 0,1 0 1,-1 0-1,1 0 0,-1 0 1,1-1-1,0 1 0,-1-1 1,1 1-1,0-1 0,-1 0 0,1 1 1,0-1-1,1 0 1,92-27-1514,-75 7-1272</inkml:trace>
  <inkml:trace contextRef="#ctx0" brushRef="#br0" timeOffset="167110.567">2717 1847 16948,'0'0'2812,"0"0"-802,0 0-711,0 0-506,0 0-394,0 0-163,0 0 143,0 0 158,0 0 16,0 0-89,0 0-128,0 0-110,0 0-107,0 0-58,0 0-35,0 38 20,0-24-84,0-12 37,1-1 0,-1 1 0,1-1-1,-1 1 1,1 0 0,-1-1 0,0 1 0,0-1 0,0 1 0,0-1 0,0 1 0,0 0-1,-1-1 1,1 1 0,0-1 0,-1 1 0,1-1 0,-1 1 0,0-1 0,1 1 0,-1-1 0,0 0-1,0 1 1,0-1 0,0 0 0,0 0 0,0 1 0,0-1 0,0 0 0,-1 0 0,1 0 0,0-1-1,-1 1 1,1 0 0,0 0 0,-1-1 0,1 1 0,-1-1 0,1 1 0,-1-1 0,1 0-1,-1 1 1,0-1 0,1 0 0,-1 0 0,1 0 0,-1 0 0,0 0 0,1-1 0,-1 1 0,1 0-1,-2-1 2,1-2 1,0 1-1,0-1 0,0 1 0,0-1 1,0 0-1,1 1 0,-1-1 0,1 0 1,0 0-1,-1 0 0,2-1 0,-1 1 1,0 0-1,1 0 0,-1 0 0,1-1 0,0 1 1,0 0-1,0 0 0,0-1 0,1 1 1,-1 0-1,2-2 0,-2-3 4,0 6-5,0 1 0,0-1 1,1 0-1,-1 0 0,1 1 1,-1-1-1,1 0 0,0 1 1,-1-1-1,1 0 0,0 1 1,0-1-1,0 1 0,0 0 1,0-1-1,1 1 0,-1 0 1,0 0-1,1 0 0,-1-1 1,1 1-1,-1 1 0,1-1 1,-1 0-1,1 0 0,0 1 1,-1-1-1,1 0 0,0 1 1,-1 0-1,1-1 0,0 1 1,0 0-1,-1 0 0,1 0 1,0 0-1,0 0 0,0 1 1,-1-1-1,1 0 0,0 1 1,-1 0-1,2 0 1,11-1-7,-11 2 5,-1 0-1,1 0 1,0 1 0,-1-1 0,0 1 0,0-1 0,0 1-1,0 0 1,0 0 0,0 0 0,-1 0 0,0 0 0,1 0-1,-1 0 1,0 0 0,0 1 0,-1-1 0,1 0 0,-1 1-1,0-1 1,1 1 0,-2-1 0,1 0 0,-1 3 2,-77 3 6,75-10 0,1 1-1,-1-1 0,1 0 0,-1 0 0,1 0 1,-1 0-1,1 0 0,0 0 0,-1 0 0,1-1 1,0 0-1,0 1 0,0-1 0,0 0 0,1 0 1,-1 0-1,0 0 0,1 0 0,-1 0 1,1 0-1,0 0 0,0-1 0,0 1 0,0-1 1,0 1-1,0-1 0,1 1 0,-1-1 0,1 1 1,0-1-1,-1 0 0,1 1 0,1-1 0,-1 1 1,0-1-1,0 1 0,1-1 0,0 0 0,-1 1 1,1 0-1,0-1 0,0 1 0,0-1 0,1 1 1,-1 0-1,1 0 0,-1 0 0,1 0 0,0 0 1,-1 0-1,2-1-5,79-6-71,-79 11 69,-1 0-1,1 0 1,-1 1 0,0-1-1,0 1 1,0-1-1,0 1 1,0 0 0,-1-1-1,1 1 1,-1 0-1,0 0 1,0 0 0,0 0-1,0 1 1,0-1-1,-1 0 1,1 0 0,-1 0-1,0 1 1,0-1-1,0 0 1,-1 0 0,1 0-1,-1 3 3,0-2-4,2-3 2,-1 0-1,0 0 0,1 0 1,-1 0-1,0 0 1,0 1-1,0-1 1,0 0-1,0 0 1,0 0-1,0 0 0,0 0 1,-1 1-1,1-1 1,0 0-1,-1 0 1,1 0-1,-1 0 0,1 0 1,-1 0-1,0 0 1,1 0-1,-1 0 1,0 0-1,0 0 0,1-1 1,-1 1-1,0 0 1,0 0-1,0-1 1,0 1-1,0-1 1,0 1-1,0-1 0,0 1 1,0-1-1,0 1 1,-1-1-1,1 0 1,0 0-1,0 0 0,0 1 1,0-1-1,-1 0 1,1-1-1,0 1 1,0 0-1,0 0 0,0 0 1,0-1-1,-1 1 1,1 0-1,0-1 3,-15 1-32,12-2 35,0 0 0,1 0-1,0 0 1,-1 0 0,1-1 0,0 1-1,0-1 1,1 0 0,-1 0 0,0 0-1,1 0 1,0 0 0,0-1 0,0 1-1,0-1 1,0 1 0,1-1 0,-1 0-1,1 1 1,0-1 0,0 0 0,1 0-1,-1 0 1,1 0 0,0 0 0,0 0-1,0 0 1,0 0 0,1 0 0,-1 0-1,2-2-2,0 2 3,1 1 0,0-1-1,0 1 1,1 0-1,-1 0 1,0 0-1,1 0 1,0 0-1,0 1 1,0-1-1,0 1 1,0 0-1,0 1 1,1-1-1,-1 1 1,0 0-1,1 0 1,-1 0 0,1 0-1,0 1 1,-1 0-1,1 0 1,-1 0-1,1 0 1,-1 1-1,1 0 1,-1 0-1,1 0 1,0 0-3,-2 1 9,0 0 0,0 0 1,-1-1-1,1 2 0,0-1 0,-1 0 1,1 0-1,-1 1 0,0 0 1,0-1-1,0 1 0,0 0 0,0 0 1,-1 0-1,1 0 0,-1 0 0,0 0 1,0 1-1,0-1 0,0 0 1,-1 1-1,1-1 0,-1 0 0,0 1 1,0-1-1,0 1 0,0-1 0,-1 0 1,1 1-1,-1-1 0,0 1-9,1 2 14,-78 9 1,76-15-12,1 1 0,-1-1 1,0 0-1,0 1 0,0-1 1,1 0-1,-1 0 0,0 0 1,0 0-1,0 0 0,1-1 1,-1 1-1,0 0 0,0-1 1,1 0-1,-1 1 0,0-1 0,1 0 1,-1 0-1,1 0 0,-1 0 1,1 0-1,-1 0 0,1 0 1,0 0-1,-1-1 0,1 1 1,0 0-1,0-1 0,0 1 0,0-1 1,0 1-1,0-1 0,1 0 1,-1 1-1,0-1 0,1 0 1,0 0-1,-1 1 0,1-1 1,0 0-1,0 0 0,0 0 0,0 1 1,0-1-1,0 0 0,0 0 1,1 0-1,-1 1 0,1-1 1,-1 0-1,1 0-3,0 0-1,-1 1 0,1-1 0,0 1 1,-1 0-1,1-1 0,0 1 0,0 0 0,0 0 0,0 0 0,0 0 1,0 0-1,1 0 0,-1 0 0,0 0 0,0 0 0,1 0 1,-1 0-1,0 1 0,1-1 0,-1 1 0,1-1 0,-1 1 0,1-1 1,-1 1-1,1 0 0,-1 0 0,1 0 0,-1 0 0,1 0 1,-1 0-1,1 0 0,-1 0 0,1 1 0,-1-1 0,1 1 0,-1-1 1,1 1-1,-1-1 0,1 1 0,-1 0 0,0 0 0,0 0 1,1 0-1,-1-1 0,0 2 0,0-1 0,0 0 0,0 0 0,0 0 1,0 0-1,0 1 0,0 0 1,1 72-43,-55-70-1289,26-4-2866</inkml:trace>
  <inkml:trace contextRef="#ctx0" brushRef="#br0" timeOffset="177724.413">682 1963 9962,'0'0'3972,"0"0"-2313,0 0-1163,0 0-310,0 0-130,0 0 54,0 0 381,0 0 430,0 0 374,0 0 136,0 0-400,0 0-448,-13 41 3596,13 69-3125,-7-47-371,7 0-370,0-63-276,-2 6-345,-8-6-1121,3 0-2712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0" max="32767" units="cm"/>
          <inkml:channel name="Y" type="integer" min="0" max="32767" units="cm"/>
          <inkml:channel name="F" type="integer" min="0" max="4095" units="deg"/>
          <inkml:channel name="T" type="integer" min="0" max="2.14748E+0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8-03T07:50:40.5470000"/>
    </inkml:context>
    <inkml:brush xml:id="br0">
      <inkml:brushProperty name="width" value="0.05292" units="cm"/>
      <inkml:brushProperty name="height" value="0.05292" units="cm"/>
      <inkml:brushProperty name="color" value="#C00000"/>
    </inkml:brush>
    <inkml:brush xml:id="br1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9240 8627 2382 0,'0'3'562'0,"0"-1"-390"16,0 2-52-16,0-2-44 15,0-2-22-15,0 0-12 16,0 4-8-16,0-4-1 16,0 0 1-16,0 0-1 15,0 3-6-15,0-3-10 16,0 0-8-16,3 2 0 0,9-2-3 16,9 6 1-1,6-2 2-15,15 3 4 0,-2 0-7 16,11 2 0-16,-6 0-2 15,1-1-4-15,-1 1 1 16,0 0 0-16,-3 2-1 16,1-1 1-16,-4-4-1 15,-6-1 2-15,3 1-2 16,13-3 0-16,-10-3 2 16,12 0-2-16,0 0 5 15,1 0-2-15,-4 0 1 16,3 0-4-16,-11 3 1 0,2 0-1 15,0 2 0 1,-9 1 0-16,0 0 0 16,-2 0 0-16,2-3 1 0,0 2 1 15,0 0-2-15,-9-5 1 16,4 0 2-16,-10 1 0 16,0-1-1-16,3 0 1 15,0 5 0-15,-3-5 0 16,3 0-3-16,3 1 1 15,4-1 3-15,-10 0-2 16,12 4-2-16,12-4 3 16,-3 0-1-16,1 0-2 15,5 0 1-15,0 0-1 16,6 0 0-16,-2 0 1 16,-1 0 1-16,0 0-2 0,-8 0 1 15,-4 0-1-15,-6 0 0 16,12 0 2-16,-9 0-1 15,1 0-1-15,5 0 0 16,-9 0 4-16,12 0-4 16,-3 0 5-16,-2 0-5 15,11 0 3-15,-9-4-3 16,-6 3 0-16,25 1 2 16,-22-5-1-16,6 5 1 15,-3 0-2-15,-8 0 0 16,2 0 1-16,-3 0-1 15,3 0 0-15,-6 0 1 16,4 0-1-16,-1 0 2 0,0 0 0 16,-3 0 0-16,-6 0 1 15,3 0-3-15,-6 0 1 16,4 0 1-16,5 0-2 16,-3 0 2-16,-6 0-2 15,9 0 0-15,-6 0 1 16,3 0-1-16,4 0 0 15,-4 0 1-15,0 0-1 16,6 0 3-16,-3 0-2 16,3 0 0-16,-2 0-1 15,5 0 1-15,0 0 1 16,-3 0-1-16,0 0-1 16,4 0 0-16,8 0 0 0,-3 0 0 15,-3 0 1-15,19-1-1 16,-10-4 0-16,0 0 0 15,0 2 1-15,1-3-1 16,8 0 0-16,-12 0 0 16,7 4 0-16,-7-4 1 15,12 0-1-15,-9 3 2 16,-5-3-2-16,-4 0 3 16,-3 4-3-16,-6-4 2 15,3 2-2-15,1 4 2 16,-13-2-2-16,9 2 4 15,-12 0-2-15,15 0-2 16,-12 0 3-16,3 0 1 16,4 0-2-16,-4 0 3 0,-12 0-2 15,15-4 0-15,-12 4 2 16,0 0-1-16,3 0-1 16,3 0-1-16,3 0 3 15,-6 0-3-15,10 0 1 16,-7 0 0-16,0 0 1 15,3 0 0-15,-3-2 0 16,0 2 1-16,-3-3 0 16,0 3-2-16,-12-3 0 15,6 3-1-15,-9-3 0 16,0 3-2-16,0 0 0 16,0 0 1-16,0-3-1 15,0 0-6-15,0-29-20 0,0-1-27 16,0-9-253-16</inkml:trace>
  <inkml:trace contextRef="#ctx0" brushRef="#br0" timeOffset="55335.344">6502 13404 578 0,'0'0'995'0,"0"0"-597"16,0 0-247-16,0 0-151 16,0 0-8-16,0 0-14 15,0 0 22-15,0 0 4 16,0 0 0-16,0 4 25 15,0 2-25-15,0 4-4 16,0-4 298-16,0-3-119 16,0-1-111-16,0 2 2 15,0-4-1-15,0 2 19 16,0-2-11-16,0 4-17 16,0-4 3-16,0 2 10 0,0-2-18 15,0 4-20-15,0-4-20 16,0 0 19-16,0 0 32 15,0 0-28-15,0 0-21 16,0 2 0-16,0-2-7 16,0 0-4-16,0 3-5 15,0-3 4-15,12 3-5 16,7 0-4-16,8 0 4 16,6-1 0-16,0-2 4 15,3 4-3-15,13-4 6 16,-10 0-7-16,6 0 0 15,-6 0 1-15,-8 2 0 16,8-2-1-16,-9 0 0 0,3 0 1 16,-9 4-1-1,9-4 1-15,1 3 0 0,2-3 0 16,-3 2 2 0,-3 2-3-16,3-4 3 0,1 2-2 15,-1 1-1-15,3-3 0 16,6 3 1-16,-11-3 0 15,2 3-1-15,0-1 1 16,0-2-1-16,-3 4 1 16,7-1-1-16,-4-1 1 15,9 2 5-15,-3-2-5 16,-6 2 2-16,13-2 3 16,-7 2-6-16,0-2 2 15,6 1-2-15,-2 0 3 16,-1 0-2-16,-3 0-1 0,0 0 0 15,1 0 1-15,-1 0 2 16,0 0 0-16,-3-3 4 16,13 3-1-16,-7-1-3 15,12-2 3-15,-2 4-1 16,-1-2-1-16,0 1-3 16,-3 0 0-16,-5-3-1 15,5 3 3-15,-6-3-3 16,0 0 1-16,4 0 0 15,-7 0 2-15,6 0-2 16,-9 0-1-16,7 0 4 16,2 0 1-16,-6 0-5 15,-6 0 0-15,7 0 1 0,-1 0 3 16,-9 0-4 0,9 0 1-16,-5 0 2 0,14 0 0 15,9 0 2-15,-6 0-1 16,1 0-4-16,-4-3 3 15,9 3-3-15,-20 0 0 16,2 0 0-16,0-3 0 16,-6 3 1-16,1-3 2 15,2 3-3-15,0-2 4 16,3-2 1-16,0 2 0 16,7-1 0-16,-1-3-1 15,0 3-1-15,-6 0 0 0,13 3-3 16,-10 0 1-1,0 0 4-15,-2 0-1 0,-7 0-2 16,3 0 7-16,-6 0-1 16,12 0 1-1,-8 0 1-15,-1 0-1 0,6 0-2 16,-6 0 2-16,6 3-2 16,1-3-2-16,-4 3-1 15,12 0-1-15,-3-3-1 16,1 0 0-16,-1 3 3 15,6-3-5-15,1 0 5 16,-7 0-1-16,0 0-2 16,-6 0-2-16,-2 0 3 15,5 3-2-15,-3-3-1 16,0 0 3-16,-8 0 0 0,17 0-3 16,-6 0 1-16,6 0 1 15,-8 0 0-15,11 0 1 16,-9 0 0-16,9 0-3 15,-14 0 3-15,2 0-3 16,0 0 2-16,-6 0-1 16,1 0 1-16,-7 0 1 15,3 0 0-15,3 0-2 16,3 0 3-16,7 0-1 16,-4 0 2-16,3-3-4 15,6 3 1-15,-11-3 0 16,5 3-2-16,-3 0 0 15,0 0 2-15,1 0-2 0,-1 0 0 16,0 0 0 0,6 0 0-16,1-3 0 0,5 0 1 15,0-3-1-15,0 3 1 16,-2 3-1-16,-7-3 1 16,6 3-1-16,-8 0 0 15,-1-3 0-15,6 1 0 16,-9-2 1-16,19 2-1 15,-4-2 0-15,0 2 0 16,1-4 0-16,8 3 0 16,-9-3 0-16,10 3 0 15,-19 3 0-15,12 0 0 16,-9 0 0-16,1 0 0 0,-7-3 0 16,6 3 0-16,-9 0 0 15,7-3 0-15,2 1 0 16,-9-4 0-16,6-1 0 15,1 5 0-15,-1-4 0 16,3 0 0-16,-9 0 0 16,19 4 0-16,-19-2 0 15,6 4-1-15,3 0 1 16,-5 0 0-16,-1 0 0 16,0 0 0-16,6 0-1 15,1 0 1-15,8 0 0 16,-3 0-1-16,-2 0 1 15,5 0 2-15,0 0-2 16,-2 0 0-16,-4 0 1 16,0 0-1-16,-6 6 0 15,1-3 0-15,2 0 1 0,-6 0 0 16,7 0 2-16,-1-1-1 16,0 2 1-16,9-2 0 15,-2 2-1-15,-4-1 2 16,12-1-2-16,-5 2-1 15,2-4 1-15,3 2-1 16,-8-2-1-16,-4 0 0 16,12 0 3-16,-11 0-3 15,-7 0 0-15,0 3 0 16,-3-3 0-16,-8 0 0 16,2 0 1-16,0 0-1 0,-3 0 0 15,12 0 0 1,-2 0 1-16,2 0-1 0,6 0 2 15,3 0-2-15,-5 0 0 16,5-3 0 0,3 1 0-16,-8 2 0 0,-1-4 0 15,-6 4 0-15,-3-2 0 16,-5-1 0-16,2-1 0 16,-6 2 0-16,0 2 1 15,0-4-1-15,0 4 0 16,-8-2 3-16,8 2-1 15,-9 0-1-15,-3 0-1 0,-3 0 0 16,-3 0 0-16,0 0 0 16,-3 0 0-16,-6 0 0 15,0 0 0-15,9 0 0 16,-9 0 0-16,0 0-1 16,0 0 1-16,0 0 0 15,3 0-3-15,-3 0 3 16,0 0 0-16,0 0 0 15,0 0 0-15,0 0 0 16,0 0 0-16,0 0-5 16,0 0-4-16,0 0-12 15,-18-30-20-15,-24 2-81 16,0-13-1083-16</inkml:trace>
  <inkml:trace contextRef="#ctx0" brushRef="#br0" timeOffset="91448.275">22333 14972 1487 0,'0'12'495'0,"0"0"351"16,-9-4-461-16,9-5-270 15,0 0-26-15,0-3-6 16,0 0-27-16,0 0-13 15,0 0-8-15,0 0-2 16,0 0-3-16,0 0-8 16,0-6-2-16,0-14-2 15,9-10-11-15,0-7-5 16,0-5 1-16,-3-5-2 16,0 6 0-16,0 7 0 0,0 10-1 15,-6 7 2-15,9 7-2 16,-9 10 0-16,6 0-1 15,6 12-7-15,9 29 5 16,3 12 3-16,3 14 0 16,7 1 0-16,-10-7-4 15,21-20-13-15,-12-21-54 16,-6-20-234-16</inkml:trace>
  <inkml:trace contextRef="#ctx0" brushRef="#br0" timeOffset="92244.234">21765 13079 2085 0,'-6'5'191'16,"6"5"410"-16,-6-5-233 0,6 4-264 15,0-3-30-15,0 2 0 16,0 7-26-16,0 9 4 15,0 4-12-15,0 11-17 16,0 7-8-16,6 7-5 16,0 2-7-16,3 2 2 15,0-5-5-15,0-5 0 16,-3-4 0-16,-3-10-5 16,-3-9-12-16,9-14-18 15,13-10-46-15,-10-2-103 16,6-21-482-16</inkml:trace>
  <inkml:trace contextRef="#ctx0" brushRef="#br0" timeOffset="92666.953">21844 13149 2321 0,'-9'0'78'15,"9"0"716"-15,0 0-587 16,0 0-126-16,0 0-12 15,0 0-23-15,0 0-28 16,0-3-8-16,9 0-2 16,-3 0-3-16,0 3 0 15,0 0 0-15,-3 0-3 16,9 0-2-16,0 15 3 16,6 11 3-16,9 6-1 15,6 6 0-15,1-2-5 0,-10-2 3 16,15 1-3-16,-6-9 0 15,-6 0 1-15,-9-4-1 16,1-7 0-16,-4-7 1 16,-9-5-1-16,-6 0 0 15,6-3 5-15,-6 0 3 16,0-6 10-16,3-21-5 16,-3-13-7-16,0-17-6 15,0-6-2-15,0-4-7 16,0 2-4-16,0 13-1 15,0 11-13-15,-3 10-34 16,3 17-80-16,0 6-816 0</inkml:trace>
  <inkml:trace contextRef="#ctx0" brushRef="#br0" timeOffset="95652.961">22520 13380 1535 0,'-6'6'590'0,"0"6"-433"0,6 3-137 15,-6-4 882 1,6-5-795-16,0-1-49 0,0-5-2 15,0 4 12-15,0-4-13 16,0 0-14-16,0 0-13 16,6 0-12-16,9-20-4 15,9-7-9-15,-6-9-3 16,9-1-11-16,-9-8-7 16,-3 5-4-16,-9 5 8 15,-6 5 7-15,0 13 2 16,0 5 4-16,0 12 1 15,-18 0 1-15,9 0-1 16,-18 12-1-16,6 17 1 0,6 3 2 16,-6 6 9-1,9 6 4-15,-6 1-4 0,14-5-1 16,4-1 3-16,0-5-2 16,0-10-2-16,0-4-3 15,16-9-2-15,2-5-4 16,-6-6 0-16,6 0 5 15,3 0-1-15,6-23-2 16,0-9-2-16,-12-7-4 16,16-1-5-16,-13 0 2 15,3 1 1-15,-3 10 1 16,-6 5 5-16,3 10 0 16,-6 5 0-16,0 3 0 15,-3 6 0-15,-6 0 0 0,6 0-5 16,0 17 5-16,3 8 2 15,-9 1 3-15,6 2-1 16,0-3 0-16,-6-3-4 16,0-4 1-16,0-6 1 15,0-4-2-15,0-1 1 16,0-7-1-16,-6 0-1 16,0 0 1-16,6 0 0 15,0-7-3-15,0-11-3 16,0-4-4-16,0-4 2 15,12-5-1-15,10 0-9 16,-1-2-3-16,-6 4 4 16,6 8 12-16,-15 7 5 0,0 8 7 15,0 6 8-15,-6 0-11 16,6 14 0-16,3 16 0 16,-3 8 8-16,3-2-5 15,6-2-6-15,0-8-1 16,-12-11-17-16,13-9-17 15,11-12-58-15,-12-22-83 16,3-8-1409-16</inkml:trace>
  <inkml:trace contextRef="#ctx0" brushRef="#br0" timeOffset="95884.525">22969 12757 2299 0,'-6'19'883'0,"6"11"-686"16,0 8-123-16,0 12 13 16,0 5-39-16,25 5-17 15,-7-2-9-15,6-3-11 16,6-2-4-16,-12-9-7 16,-6-7 0-16,3-4-5 15,-9-13-25-15,0-6-26 16,0-14-48-16,-6 0-129 15,0 0-990-15</inkml:trace>
  <inkml:trace contextRef="#ctx0" brushRef="#br0" timeOffset="96057.891">22909 13027 2305 0,'-6'10'978'0,"6"0"-803"16,0-2-124-16,0-2-3 15,27 0-6-15,24-6-13 16,10 0-13-16,2 0-16 16,34-32-44-16,-19-3-61 15,-17-1-640-15</inkml:trace>
  <inkml:trace contextRef="#ctx0" brushRef="#br0" timeOffset="102416.218">22683 15571 932 0,'0'4'1091'0,"0"4"-910"0,-9 2-149 16,9-1 728-16,0-3-520 15,0-5-152-15,-3 4-32 16,3-5 6-16,0 0-1 15,0 0-16-15,0 0-7 16,0 0-7-16,-9 0 0 16,-4 0-11-16,1 0-6 15,-12 0 1-15,9 0 0 16,-18 0-6-16,0 0-3 16,-9-6-2-16,-1-5-1 15,-8 1-1-15,-3-6 0 16,5 0 2-16,-5-9 3 0,3 3 0 15,-4-8-1-15,7-5-2 16,-12-3 0-16,8-5-4 16,1-2 4-16,-9-4-2 15,14-3-2-15,1-1 2 16,0 0-2-16,3 0 3 16,8 0-2-16,10-3 2 15,-9 0-3-15,6 2 0 16,6-9 1-16,-6 0-1 15,9-2 0-15,-7 1 0 16,10-4-1-16,9-5-1 16,6-6 2-16,0-3-2 15,0-3-1-15,0-2 3 16,6 4-2-16,6 5 1 16,0 1-4-16,4 11 3 0,-13 0 1 15,6 5 1-15,-3 0 0 16,0-1 0-16,15-2 0 15,-9-1 0-15,-3-1 0 16,9-1-1-16,0 2 0 16,0 4 0-16,3 2 1 15,-12 9-3-15,10 2 3 16,-7 8-1-16,6-1 1 16,0-3 0-16,9 3-3 15,0 3 3-15,3 1 0 16,4 1 0-16,-4 5 0 15,6 4 0-15,-3 3 0 16,-6 2 0-16,4-1 2 0,2 3-2 16,0 4 0-1,0-3 2-15,6 2 0 0,-2 0-2 16,-4-1 1-16,6 0-1 16,0 7 2-16,-3-4-2 15,7 6 0-15,-4 1 0 16,6 2 2-16,-6 0-2 15,1 3 1-15,5 0 0 16,-6 3 0-16,6 0-1 16,1 0 0-16,-1 0 0 15,0 6 1-15,4 6-1 16,-1 2 0-16,0 4 0 16,3-1 1-16,-5 7-1 0,-1-1 0 15,0-3 0 1,1 4 0-16,2-6 3 0,-3-2-3 15,-6 2 0-15,-2 1 0 16,2-3 0-16,-6 3 0 16,6 4-1-16,-6 3 1 15,1 4 0-15,-10-2 0 16,3 8 0-16,0 1 0 16,-3 2 0-16,-6 0 0 15,3 3 0-15,1 1 0 16,-10 3 2-16,6 3-1 15,-3 7-1-15,-12 0 0 0,-3 5 3 16,9 0-3-16,-3 2 1 16,-6 0 1-16,0-1-1 15,0 2-1-15,0 0 0 16,0 3 1-16,0 1-1 16,0 3 0-16,-6-1 2 15,-6 0-1-15,6 3-1 16,-12-6 0-16,9 0 1 15,3-2-1-15,-12-4 0 16,8-2 1-16,-14-1-1 16,9-1 2-16,-9 1-2 15,3-2 3-15,-6-4-2 16,0 1-1-16,-1-6 1 16,7 2-1-16,-6-4 0 15,0 1 1-15,3-2 1 0,-9 0-2 16,-1 0 2-16,-5-1-2 15,15-2 2-15,-18 3-2 16,9-5 0-16,2 1 2 16,-8-1-2-16,6-5 1 15,3-1-1-15,-3-7 2 16,-1 1 0-16,-2-4 0 16,6 1-2-16,-3-8 0 15,6 2 2-15,-10 1-2 16,4-6 1-16,3 2-1 15,-9-1 1-15,-3 2 1 16,5 0-2-16,-2 1 2 16,-3-1-2-16,6-1 0 0,-4 0 3 15,7-4-1 1,3 0 0-16,-3-1 0 0,6-1-1 16,3-3-1-16,-4 0 0 15,16-4 0-15,-3-2 1 16,9 0-1-16,6 0 0 15,0 0-6-15,9 0-13 16,21-8-38-16,1-13-340 0</inkml:trace>
  <inkml:trace contextRef="#ctx0" brushRef="#br0" timeOffset="112700.245">29676 8627 1521 0,'0'0'472'15,"0"0"800"-15,0 0-1132 16,0 0-66-16,0 0-33 16,0 0-21-16,0 5-11 15,0 10-9-15,0 7 3 16,0 6 1-16,0 17 3 16,0 4 4-16,0 6 5 0,0 8-6 15,0-2-4-15,0-6-2 16,0-5-4-16,0-12 1 15,0-11-1-15,0-10 4 16,0-12-4-16,0-2 0 16,0-3 1-16,0 0 2 15,0-23-3-15,0-15-7 16,0-17-7-16,-15-11 13 16,9-8 1-16,3-3-1 15,3 7 1-15,0 11 1 16,0 19-1-16,0 15 3 15,0 14-3-15,0 9 0 16,0 2-4-16,9 2-3 16,6 28 4-16,12 4 3 15,-12 11 0-15,12-2 1 0,-3-2 1 16,-15-3-1-16,6-12-1 16,-2-7-1-16,-4-7-6 15,-3-12 2-15,0 0 5 16,0-10 6-16,-3-25-6 15,21-11-6-15,-6-16-5 16,0-6 3-16,-3-5-2 16,12 4 4-16,-15 7 1 15,-3 14 5-15,10 17 0 16,-13 13 1-16,6 15-1 16,0 3 1-16,0 10-1 15,9 27 0-15,-12 16 0 16,9 9 3-16,-9 11-2 0,6 2 3 15,-9-2 4 1,-6-6-1-16,6-8-2 0,0-12-5 16,-6-16 0-16,9-20-23 15,-3-11-68-15,0 0-93 0</inkml:trace>
  <inkml:trace contextRef="#ctx0" brushRef="#br0" timeOffset="113503.189">30192 8843 1878 0,'-9'15'649'0,"9"-9"-10"0,0-4-522 16,0-2-65-16,12 0-35 15,9-2 24-15,12-22-27 16,0-7-14-16,1-8-13 15,-16 1 9-15,3 3 4 16,-9 2 1-16,-6 14 7 16,-6 6 15-16,0 13 4 15,0 0-19-15,-12 4-8 16,-15 24-3-16,9 11 3 16,2 2 1-16,1 3 0 15,15-8 0-15,0-8-1 0,0-3-7 16,0-14-2-1,15-9-1-15,4-2 10 0,2 0 0 16,6-2 4-16,-3-16 1 16,-6-2-2-16,3-4 4 15,0 2 10-15,-9-3 6 16,1 5-1-16,-4-1-6 16,-3 9 3-16,-3 1 5 15,-3 8-6-15,0 0-8 16,0 3-10-16,0 0-2 15,0 0-10-15,0 6 6 16,0 15 6-16,0-1 4 16,0 3-2-16,6 2-1 15,-6-9-1-15,9 1 1 16,-9-8-1-16,0-3 0 0,0-2 0 16,0-4 0-16,0 0 0 15,0 0 8-15,6-6 1 16,3-14-9-16,-6-6 0 15,6-5 0-15,-3 5-2 16,0 5-1-16,6 7 1 16,-12 5-1-16,9 6 2 15,-9 3-2-15,0 0-1 16,6 0-6-16,0 6 6 16,-3 8 3-16,3-2 1 15,-6 0 0-15,0-6 0 16,9-3-1-16,-9-3-2 0,0 0 3 15,9 0 0-15,-3-23 0 16,-3-7-16 0,12 1 9-16,-8 5-1 0,-1 7 0 15,3 12-1-15,-3 5-1 16,0 0-11-16,0 26 5 16,6 9 13-16,-3-3 2 15,3-3 1-15,6-11-18 16,3-10-47-16,-3-8-107 0</inkml:trace>
  <inkml:trace contextRef="#ctx0" brushRef="#br0" timeOffset="117784.63">30777 8537 1975 0,'-9'15'575'15,"9"-4"196"-15,-6 0-704 16,6 11-46-16,-6-2-6 16,6 9 3-16,-6 3-2 15,6 0 1-15,0 3 3 16,0-3-3-16,0-4-3 15,0-2-5-15,6-6-4 16,6-6-5-16,9-6 0 16,7-3 0-16,-4-5 0 15,9 0 0-15,0-25 0 16,0-7-13-16,-2-6 2 16,-10-6-7-16,-9-5-2 15,-12-2-4-15,0-3 11 0,-6 3 13 16,-28 8 6-16,1 13 7 15,3 12 10-15,-3 16-15 16,-9 2-7-16,11 5-1 16,4 23 0-16,9 6 0 15,3 2 9-15,12-5-7 16,3-4-2-16,0-10-5 16,0-5 5-16,24-10-1 15,9-2 1-15,1 0 5 16,2-11-4-16,12-19-1 15,-12-4-10-15,13-5-2 16,-10 1 2-16,-15 0 10 16,-3 9 1-16,-9 9 6 0,-6 8 13 15,-6 9 0 1,0 3-14-16,-6 0 1 0,-18 3-7 16,-6 17 0-16,12 5 0 15,0-3 0-15,6-2 0 16,12-2-8-16,0-9-23 15,0-3 2-15,6-6 8 16,18 0 7-16,9 0 14 16,-6 0 4-16,6 0-4 15,-9 0 1-15,-2 0-1 16,-10 0 5-16,0 10-5 16,-6 4 1-16,3 0 2 15,3 4-1-15,-12-3 2 16,6-2 1-16,-3 0-4 15,-3-5 0-15,0-4 2 0,0-4 0 16,9 0 6-16,-9 0 15 16,9-4 12-16,3-18-19 15,-9-9-13-15,12-7-1 16,-3-4-2-16,-3-3-1 16,-3 7 0-16,0 6 0 15,-6 8 12-15,0 12 7 16,0 7 4-16,0 5-9 15,0 0-14-15,0 5-5 16,0 19 2-16,0 8 3 0,0 3 2 16,0 0-1-1,0-4-1-15,0-9 5 0,0-8-5 16,7-4 0-16,8-10 0 16,6 0 0-16,6 0 8 15,6-24-8-15,-3-9-2 16,6-1 1-16,-8 0 1 15,-7 3 1-15,-3 8-1 16,-12 9 2-16,-6 4 6 16,0 10 1-16,0 0-5 15,0 0-4-15,0 10-8 16,0 22 8-16,0 11 0 16,0 16 2-16,6 14 1 15,6 6-3-15,6 6 0 16,9 3 1-16,-6-2-1 0,-5-6 0 15,2-3 0 1,-12-7-8-16,-6-9-7 0,0-11-4 16,-24-15 19-16,-7-11 9 15,-20-16 10-15,0-8 2 16,-1-14 6-16,7-30 1 16,3-23-12-16,24-18-4 15,18-15 0-15,9-8-10 16,48-6-2-16,28 9-5 15,54-27-15-15,-13 30-48 16,-17 17-211-16</inkml:trace>
  <inkml:trace contextRef="#ctx0" brushRef="#br0" timeOffset="120350.949">30068 10091 1150 0,'-6'0'792'16,"6"2"-598"-16,-12 3 248 16,6 1 72-16,3-1-399 15,-3-5-65-15,0 0-20 16,-3 0-10-16,3 0-12 15,-6 0-1-15,-6 0-5 16,-10 8 5-16,10 4 0 16,-9 5 3-16,12 7-3 15,-3-1 2-15,0 6-2 16,3-2-1-16,6-5-1 16,6-1-5-16,3-6-10 15,0-10-1-15,0-1 8 16,3-4 3-16,21 0 23 0,-6-20-6 15,9-11-12 1,-6-3-5-16,3-1-8 0,-6 5 8 16,-8 7-1-16,-4 5 1 15,-6 10 6-15,0 1 3 16,0 7 0-16,0 0-9 16,0 0-5-16,0 7 1 15,0 7 4-15,0 7 5 16,0-1-5-16,0 1 0 15,3 2 4-15,6-2-3 16,-3-4-1-16,0-6 1 16,6 1 0-16,-3-6-1 15,6-3-19-15,9-3-21 16,-15 0-17-16,12 0-15 16,15-15-52-16,-5-7-246 0,-13-2-1427 0</inkml:trace>
  <inkml:trace contextRef="#ctx0" brushRef="#br0" timeOffset="120833.68">30255 10078 2078 0,'-6'6'112'0,"-6"7"-53"0,-3 0 605 16,3 2-430-16,-3 0-179 16,-3 2-27-16,6 2-14 15,6 1-4-15,-6 3-2 16,12-3 2-16,-13-5 9 16,13 1 6-16,0-9-7 15,0-1 2-15,0-6 4 16,25 0-3-16,-1-6 8 15,3-26-24-15,0-9-5 16,-6-8-5-16,6-8-22 16,4 0 4-16,-19-5 17 15,-6 1 6-15,0 2 49 16,-6 6 12-16,0 10-17 0,0 13 2 16,0 16-15-16,0 14-18 15,0 0-13-15,0 8-10 16,0 28 1-16,0 13 9 15,0 7 0-15,0 2 1 16,6-1-1-16,9-3 0 16,0-7-9-16,9-8-22 15,-6-7-35-15,30-15-49 16,-5-5-73-16,-4-12-742 0</inkml:trace>
  <inkml:trace contextRef="#ctx0" brushRef="#br0" timeOffset="121251.225">30699 10064 1558 0,'0'0'1169'16,"-15"-2"-558"-16,3-4-507 0,6 6-24 15,0 0-34-15,0 0-25 16,-3 0-15-16,-4 16-1 16,-2 10-1-16,-3 5 2 15,3-5 1-15,12 0-1 16,-3-9-4-16,6-5-2 15,0-6-10-15,0-6-10 16,0 0 8-16,15 0 12 16,9-20-1-16,-6-12-2 15,10-9-6-15,-13-6-4 16,9-5-1-16,-18-11-7 16,-3-1-6-16,-3-9 7 15,0 0 12-15,0 2 8 0,0 17 18 16,-3 12 37-16,-3 21-33 15,6 18-9-15,-6 3-13 16,6 27-6-16,0 24 5 16,0 11 1-16,0 16 1 15,0-5-1-15,12 2 1 16,6-8 2-16,9-8-3 16,6-8 0-16,1-17-11 15,23-25-31-15,-15-9-109 16,0 0-1181-16</inkml:trace>
  <inkml:trace contextRef="#ctx0" brushRef="#br0" timeOffset="123300.649">30210 10608 1971 0,'0'0'269'0,"0"0"646"16,0 3-714-16,0 3-133 0,0-3-31 16,0-3-23-16,0 0-4 15,0 0-2-15,0 0 4 16,0 0 1-16,0 0 0 16,-6 0-4-16,-15 0-2 15,6 12-7-15,-6 2 0 16,-1 8-1-16,1 4 1 15,9-4-4-15,6 3 1 16,6-3-5-16,0 0-4 16,0-2 4-16,12-4 3 15,15 3 5-15,-5 0-1 16,-1-3 1-16,3-2 0 0,-12-2 0 16,-6-3 0-1,0-4 0-15,-6-1 0 0,0-4-1 16,-6 2 0-16,-21-2 0 15,-9 0-10-15,-1 0-23 16,4-6-8-16,6-20-47 16,18 0-110-16,-3 5-411 0</inkml:trace>
  <inkml:trace contextRef="#ctx0" brushRef="#br0" timeOffset="123976.255">30436 10641 2001 0,'0'0'170'15,"-6"0"-98"-15,6 2 539 16,0 7-250-16,-6 0-237 16,6-1-56-16,0 4-41 15,0 7 15-15,-6 3-10 16,6 4-10-16,0 5-6 15,0-3-4-15,0-2 1 16,0-1 1-16,0-11-5 16,0-2-4-16,0-7-1 0,0-1-3 15,0-4-1-15,18 0-15 16,3 0 3-16,-2-18 12 16,-1-5-5-16,12-3 1 15,-18-1-6-15,0 7 10 16,0 1-1-16,-12 12 1 15,0 2 8-15,0 5 4 16,0 0-3-16,0 0-9 16,0 0-1-16,0 12-4 15,0 7 4-15,0 1-2 16,9-3-20-16,-9-6-38 16,21-5-38-16,-3-6-53 0,0 0-373 15</inkml:trace>
  <inkml:trace contextRef="#ctx0" brushRef="#br0" timeOffset="124661.428">30783 10679 1544 0,'0'0'534'0,"0"2"-399"15,0 4 793-15,0 1-710 16,0-5-110-16,0 2-46 15,0-4-25-15,0 0-12 16,0 0-10-16,0 0-9 0,0 0-6 16,0 2 5-1,0-2-5-15,0 3 0 0,0-3-3 16,0 3-4-16,0-3-2 16,0 2-3-16,0 2-3 15,0-4 5-15,0 0 3 16,0 0 7-16,0 0-1 15,0 0 1-15,0 0 0 16,0 0 0-16,0 0-8 16,0-4-29-16,0-10-28 15,0-8 36-15,0-3 18 16,0-4 11-16,0-1 13 0,0 2 8 16,0 4 11-1,0 9 6-15,0 7-12 16,0 5-4-16,0-1-5 0,0 4-2 15,0 0-6 1,0 0-9-16,0 10-2 0,0 19 2 16,-6 6 0-16,-3 12 4 15,3-1 2-15,0 5-3 16,6-8-1-16,0-1 1 16,0-11-3-16,0-7 1 15,0-10-1-15,0-5 3 16,0-5-2-16,0-4 2 15,0 0 5-15,0 0 1 16,0-18-4-16,12-3-4 16,3 0-1-16,0 4 0 15,10 8 0-15,-7 3 0 0,-3 6 0 16,3 0-8-16,-6 0 0 16,-9 10-3-16,-3 5 6 15,0 1 1-15,0 1 4 16,-9 2 0-16,-30-2 0 15,-4-2 0-15,-11-15-10 16,3 0-35-16,18-4-104 0</inkml:trace>
  <inkml:trace contextRef="#ctx0" brushRef="#br0" timeOffset="127991.873">30147 11240 1473 0,'-13'0'457'0,"10"0"-342"16,-9 4-71-16,-9 9-41 15,9 9 1-15,-6 4 0 16,0 0-1-16,-3 1-3 16,12-1 0-16,-3-3 94 15,6-5-55-15,6-6-32 16,0-6-7-16,0-6-10 0,0 0 10 15,12 0 13-15,3 0 62 16,0-13-11-16,9-4 5 16,-6 0 1-16,-6-1-39 15,9 4 7-15,-9 2 47 16,4 3 22-16,-16 6 48 16,6 0-25-16,-6 3-42 15,0 0-9-15,0 0-9 16,0 0-11-16,0 0-20 15,0 0-23-15,0 6-8 16,0 6 1-16,6 5 0 16,0 2-4-16,-3-3-1 15,6 2-1-15,-3 0-2 16,6-7-1-16,3 0 0 16,-9-6 1-16,6-4-1 0,3-1-4 15,-3 0 3-15,3 0-9 16,-3-6 1-16,6-10-9 15,-2-8-5-15,2 1-4 16,-6-4-6-16,-3 7-2 16,-3 2 22-16,-6 10 13 15,0 2-6-15,0 6 6 16,0 0 0-16,0 0-21 16,0 0-69-16,0 0-53 15,0 0 26-15,0 0-247 16,6 0-2166-16</inkml:trace>
  <inkml:trace contextRef="#ctx0" brushRef="#br0" timeOffset="128535.77">30451 11246 2041 0,'0'10'212'0,"-15"1"158"15,9-5 119-15,-6 0-383 16,3-3-46-16,6 0-22 16,-3 2-22-16,-3 4-1 0,-6 3 3 15,15 6 10-15,-3 2-4 16,-3 3-2-16,6-3-12 15,0 1-5-15,0-9-4 16,0-7 0-16,6-5-1 16,21 0 0-16,-9-5 6 15,15-18 2-15,1-13-8 16,-10-5-4-16,3-2-18 16,-3-4 16-16,-3 0-15 15,-18-1 2-15,3 8 12 16,-6 6 7-16,0 3 34 15,0 15 18-15,0 6-13 16,0 10-19-16,0 0-12 16,0 0-8-16,0 15 0 0,-6 14 0 15,3 10 1-15,-3 8 4 16,0 2 1-16,6 3-3 16,0-2 1-16,0-9-4 15,0-3-4-15,12-11-17 16,-3-6-31-16,15-13-36 15,7-8-79-15,-4 0-279 16,0 0-735-16</inkml:trace>
  <inkml:trace contextRef="#ctx0" brushRef="#br0" timeOffset="128934.931">30768 11369 122 0,'9'-9'888'16,"-3"-2"-420"-16,-6 5-133 16,0-3 460-16,0 0-344 15,0 1-259-15,0 2-55 0,0 0-51 16,-6 3-40-16,6 3-17 15,-9 0-12-15,-3 0-9 16,0 9-4-16,0 11-1 16,-3 7-3-16,3-1 5 15,0 3 1-15,3 1 0 16,9-8-3-16,0-1-2 16,0-4-1-16,15-11 0 15,3-6-4-15,9 0 4 16,6-17-5-16,-2-24-5 15,2-8-11-15,6-10-16 16,-12-8-13-16,-18-4-17 16,6 0 18-16,-15 4 16 15,0 9 33-15,0 15 44 16,-6 13 33-16,-3 15-26 0,6 15-27 16,3 0-19-1,-6 12-5-15,-12 26 1 0,15 10 10 16,-3 12 0-16,0 6 2 15,6 3-5-15,0-1-3 16,0-7-5-16,0-8 0 16,39-12-15-16,-3-13-58 15,1-13-106-15</inkml:trace>
  <inkml:trace contextRef="#ctx0" brushRef="#br0" timeOffset="129999.953">30228 11916 1857 0,'0'18'276'0,"0"-4"-186"15,0 5 411-15,-6-7-98 16,6-7-278-16,0-2-17 16,0-3-4-16,0 0-19 15,0 0-19-15,0 0-19 16,0 0-11-16,6-7-9 0,3-12-11 15,3-16-9-15,-3-12-7 16,9-11 0-16,-12-13-7 16,-3-2-5-16,-3 3 1 15,0 5 3-15,0 15-1 16,0 15 5-16,0 15-13 16,0 11 2-16,0 9-2 15,-9 0-10-15,-9 0 4 16,3 23 16-16,0 9 3 15,3 15 4-15,0 5-4 16,12 10 4-16,0 3 4 16,0-1 1-16,12-6-5 15,9-5 3-15,0-5-3 16,3-13-1-16,1-12-1 0,-4-6-7 16,6-8-12-16,-6-9-20 15,12 0-80-15,-6-20-339 0</inkml:trace>
  <inkml:trace contextRef="#ctx0" brushRef="#br0" timeOffset="130486.739">30466 11755 1975 0,'0'0'222'0,"0"0"-173"0,0 0 641 16,0 7-365-16,0-5-199 16,0 2-52-16,0-4-29 15,0 5-19-15,0 4-16 16,0 5 1-16,0 5 2 16,0 7 0-16,10 0-5 15,-1-3-4-15,-3 1-4 16,-6-4 1-16,3-8-1 15,-3-4-3-15,15-4-1 16,-15-4-4-16,15 0 8 16,-12-6 0-16,18-14 5 15,-9-6-4-15,9-1-1 0,-12 10 0 16,9 2 0-16,-18 11 1 16,6 4 4-16,-6 0-5 15,3 0 8-15,12 14-1 16,-2 4-3-16,-4 1-3 15,3-6-1-15,-3 0 1 16,0-11-1-16,-9-2 1 16,15 0 4-16,-9 0 5 15,-3-22 3-15,12-9-9 16,-6-7-4-16,-6 1-19 16,12-4-8-16,-9-3-16 15,-6 9-108-15,6 3-1472 0</inkml:trace>
  <inkml:trace contextRef="#ctx0" brushRef="#br0" timeOffset="145666.56">25182 9938 675 0,'0'-6'1997'0,"0"-2"-1712"16,0-4-92-16,0 3-20 15,0-3-81-15,-6 6-37 16,-6 0-7-16,3 4-10 15,2 2-8-15,-14 0-18 16,3 0-12-16,-9 8-1 16,-3 19 1-16,-3 7 1 0,-4 13 1 15,13 6 1-15,12 4-3 16,0-3 0-16,12 2 0 16,0-6 1-16,0-9-1 15,15-7 0-15,15-7 0 16,16-11-9-16,-1-10-13 15,6-6-14-15,19-10-27 16,-1-18-108-16,-24-5-557 0</inkml:trace>
  <inkml:trace contextRef="#ctx0" brushRef="#br0" timeOffset="145938.251">25432 9958 900 0,'-3'6'2095'16,"3"7"-1954"-16,0 9-84 15,0 10 52-15,0 9-44 16,0 7-31-16,0 2-18 15,0-4-5-15,0 1-6 16,0-9-4-16,0-3-1 0,0-12-11 16,0-11-26-1,0-6-163-15,0-6-356 0</inkml:trace>
  <inkml:trace contextRef="#ctx0" brushRef="#br0" timeOffset="146235.046">25390 9935 2913 0,'0'-9'325'15,"0"1"-233"-15,0-4-36 16,0 0-35-16,18 1-7 16,6-1-13-16,12 0 5 15,-14 4-1-15,11 4 0 16,-6 2 2-16,0 2-7 0,-6 0-1 15,-12 20-8-15,6 6-9 16,-15 9 7-16,0 0 10 16,0 1-3-16,-9-2 4 15,-12-3 0-15,-6-9-1 16,0-2-20-16,-12-10-58 16,8-4-191-16,10-6-1395 0</inkml:trace>
  <inkml:trace contextRef="#ctx0" brushRef="#br0" timeOffset="146950.182">25779 9868 2936 0,'0'-3'226'16,"0"3"-81"-16,0 0-83 15,0 0-34-15,0 0-17 16,0 0-7-16,0 20 15 15,0 7 26-15,0 7-5 16,0 7-8-16,0 3-11 16,0 1-10-16,0 2-5 15,9-6-1-15,3-3-4 16,0-6 2-16,7-6 0 0,-1-5-3 16,3-6 0-16,6-13 0 15,-12-2 0-15,12 0 3 16,6-17-3-16,-5-15-8 15,-1-9-4-15,-9-6-6 16,0-5 3-16,-3-1 2 16,-15 0 7-16,0 2 6 15,0 11 5-15,0 5 7 16,0 11 5-16,0 10 1 16,0 5 1-16,0 6-7 15,0 3-3-15,0 0-3 16,0 0-5-16,0 14-1 15,0 16 0-15,0 13 6 0,0 10 0 16,12 5-1 0,9-5-3-16,6-2-2 0,31-14-13 15,-16-13-47-15,12-21-71 16</inkml:trace>
  <inkml:trace contextRef="#ctx0" brushRef="#br1" timeOffset="-181888.535">31363 11384 2958 0,'0'0'355'0,"0"0"-228"16,0 0-42-16,0 0-30 16,0 0-19-16,0 2-16 15,18 3-3-15,9-4 12 16,6 3-4-16,19-2-7 15,20 2-6-15,1-4 0 16,23 2-4-16,1-2-3 16,-1 3-1-16,-5 0-4 15,-13 4 0-15,-17-1-6 16,-22 1-9-16,-15 0-15 0,-18-5-19 16,-12 2-39-16,-27-4-33 15,-6 0-327-15</inkml:trace>
  <inkml:trace contextRef="#ctx0" brushRef="#br1" timeOffset="-181162.696">31662 11229 2092 0,'0'0'821'0,"0"0"-541"15,0 0-124-15,0 0-76 16,0 0-30-16,0 0-18 15,0 0-10-15,0 0-5 16,-12 2 12-16,-10 11 3 16,-5 0-9-16,-3 3-7 15,3-2 0-15,-6-2-1 16,0 0-1-16,8-4-3 16,-5-2-5-16,15 3 0 15,-6-3 0-15,15 0 0 16,0-3-3-16,-3 0 1 15,9 0-4-15,0-3 5 16,0 3-1-16,-3 3 0 0,3-1 0 16,0 4 1-16,0-1 1 15,0 4-1-15,0 0 0 16,0 1-1-16,0 1 2 16,0-2-2-16,0-4 0 15,0 5-2-15,0-3 1 16,0 2-3-16,0-1 2 15,12 2-2-15,0 1 2 16,9 0 1-16,0 5-3 16,6 0 0-16,1 2 1 15,2 0-1-15,0-1-8 16,-3-5-16-16,3-6-42 16,-15-6-155-16</inkml:trace>
  <inkml:trace contextRef="#ctx0" brushRef="#br1" timeOffset="-164578.95">30886 11674 1255 0,'0'0'922'16,"-6"0"-570"-16,6 0-19 15,0-3-136-15,0 3-61 16,-6-3-27-16,6 3-53 16,0 0-13-16,0 0-17 15,0 0-2-15,-6-3-8 16,-3 3-8-16,6 0 5 16,-12-3 1-16,0 3-2 15,6 0-2-15,-13 0-1 16,4 0 0-16,-9 0 1 15,0 0 0-15,-3 0-3 0,-3 0-2 16,-1 0 1-16,-8 6 1 16,0-3 1-16,-6 0 0 15,5-3-3-15,1 0 0 16,6 0 0-16,-3 0 0 16,5 0-2-16,-8 0-2 15,12 0 1-15,-6 0 1 16,-3-6-3-16,-4-7 3 15,7 0-2-15,-3 0 2 16,6 2 3-16,9 0 0 16,-4-1 6-16,4 3 2 15,9-1-5-15,-6 3-5 16,-3-6-3-16,12 1 2 16,-9-2-3-16,3 2 3 15,-4 2 0-15,16-2 2 0,-3 2 3 16,9 1 0-16,0 2-4 15,0-6 0-15,0 1-3 16,0-5-1-16,0-4 3 16,9-2-1-16,-3-1-2 15,22-2 0-15,-13 0 1 16,15 0-1-16,-6 0 3 16,3 1-3-16,0 8 0 15,7 0 0-15,-10-2 0 16,3 6 1-16,12-2-1 15,-9-1 0-15,19 6 0 0,-1-3 1 16,0 2-1-16,-6 3 0 16,7-2 0-16,-10 6 0 15,-3-2 0-15,0 0 0 16,-15-1 0-16,7 4 0 16,2 3 0-16,-6 0 0 15,-3 0 0-15,9 0 0 16,3 0 0-16,1 0 0 15,-1 0 0-15,0 11-2 16,-3 1 1-16,3 1 0 16,-2 1-1-16,-1 4 2 15,-6-3-1-15,-3 2 1 16,-6-2-2-16,12 2 2 16,-6-2 0-16,1 2-3 0,-4 1 0 15,-6 0 1-15,3 2 2 16,-12-3-1-16,12 3-3 15,-9-2 1-15,-6 0-1 16,9 2 0-16,-9 3 0 16,0 2 2-16,0 3 2 15,-21 2 0-15,3-2 3 16,-9 6-2-16,-7-6-1 16,10 4 0-16,-9-2 3 15,-6-3-3-15,6-7 3 16,-13 0-3-16,-8-3 0 15,-6-5-6-15,-1-3-29 16,-11-9-38-16,21 0-17 0,11 0-309 16</inkml:trace>
  <inkml:trace contextRef="#ctx0" brushRef="#br1" timeOffset="-162211.096">30044 11270 2903 0,'-3'-3'298'0,"3"-7"-152"16,0 3-55-16,0-8-43 16,0 3-9-16,0-2-11 15,-6-4 4-15,0-2-2 16,6-5-5-16,0 3-7 15,-9-4 4-15,3-5-6 16,-6-3-2-16,-6-1-4 16,2-3-5-16,-2-1 1 0,-9 2-1 15,0-1 2-15,-3-3-3 16,-3 3 2-16,-7-3-3 16,1 2 2-16,-6 1-3 15,-3 0 0-15,-7-3-1 16,-5 0 1-16,-6 1-1 15,2-5 2-15,1 2 0 16,-10 1 0-16,-2 1 1 16,5 0-1-16,-8 1-3 15,3-1 4-15,-4 0-1 16,1 0 0-16,-7 3-2 16,1-1 1-16,-1 1-2 15,1 3 0-15,5 3 1 16,1 6-1-16,-4 3 0 0,7 2 0 15,-1 4 0-15,-2 5 0 16,-1 0 0-16,-5 1 0 16,-7 5 0-16,-2-3 0 15,2 3 0-15,-11-3 0 16,-1 1 0-16,3-1 0 16,-8-1 0-16,8 2 0 15,-9 2 0-15,16 0 0 16,-10 0 1-16,10 1-1 15,-7 0 0-15,10-1 0 16,-1-5 0-16,9 6 1 0,-2 0-1 16,-1 1 0-1,-8 2 0-15,17 2 0 0,-11 0 0 16,5 0 0-16,-2 0 0 16,-4 0 0-16,4 11 0 15,8 6 0-15,-2-2 0 16,-4 0 0-16,13 0 0 15,12 0 0-15,-10-3 1 16,10 2-1-16,6 0 0 16,-16 4 0-16,10-1 1 15,-3 1-1-15,2 2 0 16,-2-2 2-16,2 3-2 16,4 0 1-16,3 1-1 15,0 2 0-15,-7-2 0 16,4 2 1-16,-6 3-1 0,11 0 1 15,-2 5-1-15,-9 0 1 16,8 3 0-16,-2-3 0 16,12 3-1-16,-13 0 0 15,19 1 0-15,-18-2 0 16,9 5 0-16,-7 2 1 16,4-3-1-16,6 3 0 15,2-3 0-15,-5-1 1 16,6 2 1-16,-6 1-1 15,11 5-1-15,-5-2 2 16,-3 5-2-16,18-1 0 16,-6 1 0-16,8 6 0 15,-2-2 0-15,-3 2 1 16,3-2-1-16,9 1 0 16,0-4 0-16,3 1 0 0,0-1 1 15,3 1-1 1,9 0 2-16,-3 1-1 0,3-3 1 15,0-1-2-15,0 0 0 16,0 0 1-16,0 0-1 16,0-3 0-16,0 0 2 15,3-1-1-15,12-1 2 16,3 1-2-16,3-4 1 16,-12-4-2-16,18 0 1 15,3-3-1-15,-5-3 2 16,8 4-2-16,-3-2 3 15,12 1-1-15,-3-1 0 0,-5-3 1 16,2 2-3-16,3-8 0 16,0 3 2-16,1-5-2 15,5-3 2-15,-6 4-1 16,15-4-1-16,-11 4 3 16,5-3-3-16,-6 2 1 15,6-2-1-15,-8-1 1 16,-4 1 0-16,6-1-1 15,-3 0 0-15,-2 4 1 16,11-1-1-16,-9 0 0 16,6 3 0-16,1-3 1 15,-7-4 0-15,6 3-1 16,-9-6 0-16,-2 0 0 0,-4-7 0 16,6 0 0-16,-15-4 0 15,3 2 0-15,-9-4-1 16,-3 2 1-16,-2-2 0 15,-1 0 0-15,-3 0 0 16,-6 0 0-16,0 0 1 16,9-2 0-16,-9-16 1 15,0-8-2-15,0-7 0 16,-9 0-3-16,-10-1 0 16,1-1 3-16,-3 5-1 15,6 4 1-15,3 9 0 16,0 5 0-16,12 6 1 15,0 3-1-15,-9 0 0 0,9 3 2 16,0 0 2 0,0 0-1-16,0 0-1 0,0 0-2 15,0 0 0-15,0 0 0 16,0 0 0-16,0 0 0 16,0 0-2-16,0 0 0 15,0 6 1-15,9 12 1 16,15 8 0-16,-3 3 0 15,16 6 0-15,-4 1 0 16,3 1 0-16,-15-5 0 16,6-1 0-16,-6-5 2 15,-12-6-2-15,-6-5 0 0,-3-2 0 16,0 0-2 0,0-1-2-16,-3 2 4 0,-30 3 2 15,-12 4-2-15,0-4 0 16,-16-2 0-16,16-3-2 15,0-4-7-15,-10-8-17 16,19 0-35-16,9 0-156 0</inkml:trace>
  <inkml:trace contextRef="#ctx0" brushRef="#br1" timeOffset="-153679.166">25722 11459 100 0,'-6'0'1725'0,"6"0"-1238"0,0 0-154 16,0 0-122-16,0 0-79 15,0 0-49-15,0 0 16 16,0 0-16-16,0-5 2 16,0 2-21-16,0 3-19 15,0 0-7-15,0 0-6 16,0 0-11-16,-12 0-12 16,12 0-5-16,-6 0-1 15,3 0-3-15,3 0 3 16,-6 0-3-16,0 0 1 15,-3 0 3-15,9 0-1 16,-6 0 0-16,0 0-2 16,0 0-1-16,6 0 1 0,-6 0 4 15,6 0 6 1,0 0 3-16,0 0-1 0,0 0-5 16,0 0-4-16,0 0-1 15,0 0-3-15,0 0 3 16,0 0 0-16,0 0 0 15,0 0 2-15,0 0 3 16,0 0 0-16,0 0 1 16,0 0-3-16,12 0 3 15,0 0 3-15,3 0-2 16,0 0-1-16,3 0-2 16,-9 0-3-16,0 0 0 15,9 0 0-15,3 0 2 16,6 0 3-16,4 0-2 0,8-2-1 15,15-2-1-15,10 2-2 16,-1-2 1-16,0 4-1 16,13-2-1-16,-10 2 1 15,1 0 0-15,2 0 2 16,3 0 0-16,-5 0-2 16,14 0 1-16,-2 0 1 15,-1-4-2-15,1 4-1 16,-4 0-2-16,-2 0 1 15,-7 0-1-15,-3 0 1 16,4 0 0-16,-16 0-1 16,3 4 0-16,-8 2 0 15,-1-4 1-15,-3 2 1 16,1-2-2-16,5 1 0 0,0 0 4 16,3-1-2-16,-5-2 0 15,-1 5-2-15,3-4 1 16,-2 4-1-16,-7-4 0 15,-3-1 1-15,-6 4 1 16,12-4-2-16,-2 0 2 16,2 2 1-16,-6-2-3 15,3 0 3-15,1 0 0 16,-7 0-3-16,-3 0 3 16,-3 0-3-16,0 0 0 15,-9 0 0-15,10 0 0 16,-10 0 1-16,3 0-1 0,-12 0 0 15,6 0 0 1,3 0 1-16,-9 0-1 0,9 0 0 16,-3 0 0-16,-3 0 2 15,0 0-2-15,4 0 0 16,-7 0 0-16,6 0 0 16,-3 0 0-16,-3 0 0 15,3 0 0-15,-3 0 0 16,3 0 1-16,0 0-1 15,-6 0 0-15,6 0 2 16,-6 0-2-16,3 0 0 16,-6 0 0-16,6 0 1 15,-3 0-1-15,-6 0-1 16,0 0 1-16,0 0 0 0,0 0 0 16,0 0 0-16,0 0 1 15,0 0-1-15,0 0 0 16,6 0 1-16,-6 0-1 15,6 0 1-15,1 0-1 16,-7 0 0-16,15 0 0 16,-3 0 0-16,-9 0 1 15,9 0-1-15,-6 0 0 16,0 0 0-16,-3 0 0 16,6 0 0-16,-3 0 0 15,-6 0 0-15,12 0 0 16,-12 0 0-16,6 0 0 15,3 0 1-15,3 0-1 16,-9 0 2-16,15 0-2 0,-12 0 2 16,3 0-2-16,0 0 1 15,7 0-1-15,-4 0 0 16,-6 0 2-16,6 0-2 16,-6 0 0-16,9 0 0 15,-9 0 0-15,3 0 1 16,9 0-1-16,-12 0 0 15,12 0 0-15,-3 0 0 16,-3 0 1-16,6 0-1 16,-2 0 0-16,-4 0 0 15,0 3 0-15,-6-3 0 16,3 0 0-16,-9 3 1 0,6-3-1 16,-3 0 0-16,-3 0 0 15,0 0 0-15,9 3-1 16,-9-3 1-16,0 0 0 15,6 4-1-15,-6-4 1 16,0 0 0-16,0 0 0 16,6 0 0-16,-6 0 0 15,0 0 0-15,0 0 0 16,0 0 0-16,0 0 0 16,0 2 0-16,0-2 0 15,0 0-1-15,6 4 1 16,-6-4 0-16,0 2 1 15,9-2-1-15,-9 4 0 16,6-3 0-16,0 4 0 16,0-4 0-16,-6 2 0 0,3 1-2 15,6-2 2-15,0 4 0 16,-3-2 0-16,0-2 1 16,-3 2-1-16,6 0 0 15,-3 0 0-15,7 2 0 16,-4 0 0-16,3 0 1 15,-6 3-1-15,0-2 0 16,15 3 0-16,-18-1-1 16,12-1 1-16,-6 1 0 15,-3 0 0-15,-3-3 0 16,6 3-1-16,-3-7 1 16,-6 4 0-16,6 0 0 15,0-2 0-15,-6-3 1 0,9 3-1 16,-9-4 0-16,0 3 0 15,6-3 0-15,-6 3 1 16,0-3-1-16,0 3 0 16,6-3 0-16,-6 3 0 15,0 0 0-15,6-3 0 16,-6 3 1-16,0-3-1 16,0 0 0-16,3 3 0 15,-3-3 0-15,0 2 0 16,0-2 0-16,0 3 0 0,9 0 0 15,1 0 0 1,-4 3 0-16,-6-3 0 0,6 3 0 16,-6-3 0-16,0-1 0 15,3-2 0-15,6 0 0 16,-9 4-2-16,0-4 2 16,0 0-1-16,0 0-1 15,0 0 2-15,6 0-2 16,-6 2 2-16,9 2 0 15,-6-2 0-15,6 2 0 16,-3-2 0-16,-6-2 0 16,6 3-1-16,-6-3-3 15,0 3 0-15,6-3-1 16,-6 3 1-16,0-3 2 16,3 3 2-16,-3-3 0 15,0 3 0-15,0-3-1 16,0 0-2-16,0 0-1 0,0 3-1 15,0-3-1-15,0 0 3 16,0 0-3-16,0 0 2 16,0 0 2-16,0 0 2 15,0 0 0-15,0 0 0 16,0 0 0-16,0 0 0 16,0 0 0-16,0 0 0 15,0 0 0-15,0-3 0 16,0-9-2-16,-3-3 0 15,3 1-2-15,0-1 1 16,0 4 1-16,0-1-1 0,0 1 0 16,0 1-1-1,0 2 3-15,0 1 1 0,0 2-1 16,0-1 1-16,0 3 0 16,0-2 0-16,0-4 0 15,0 3 0-15,0-3 0 16,0 4 0-16,0 0 0 15,0 4 0-15,0-4 0 16,0 4 3-16,0-3-3 16,0 2 0-16,0 2 3 15,0-3-3-15,0 3 0 16,0 0 4-16,0 0-1 16,0 0-1-16,0 0 0 15,0 0-1-15,0 0 1 16,0 0-2-16,0 0 2 0,0 0 0 15,0 0-2-15,0 0 3 16,0 0-2-16,0 0 0 16,0 0-1-16,0 0-3 15,0 0 3-15,3 16 2 16,-3 3-2-16,12 4 2 16,0 1-1-16,-6-1-1 15,-3 0 2-15,6 4-2 16,-9-7 0-16,9 3 1 15,-9-2-1-15,0-4 0 16,0-2 1-16,0 0-1 16,0-4 0-16,0-1 0 0,0-2 0 15,0-1 0 1,0-7 0-16,0 1 0 0,0-1 0 16,0 0 0-16,0 4 0 15,-18-2 0-15,-15 4 0 16,3 3 2-16,-6 1 0 15,-4-3-1-15,-2 3-1 16,9-5 0-16,9 1 0 16,12-2 0-16,12-4-15 15,0 0-41-15,0-15-154 0</inkml:trace>
</inkml:ink>
</file>

<file path=ppt/notesMasters/_rels/notesMaster1.xml.rels>&#65279;<?xml version="1.0" encoding="utf-8" standalone="yes"?><Relationships xmlns="http://schemas.openxmlformats.org/package/2006/relationships"><Relationship Id="rId1" Type="http://schemas.openxmlformats.org/officeDocument/2006/relationships/theme" Target="../theme/theme8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6042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36167" y="4414043"/>
            <a:ext cx="5138067" cy="4185089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5899" tIns="47949" rIns="95899" bIns="4794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6042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31059"/>
            <a:ext cx="3038786" cy="465341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5899" tIns="47949" rIns="95899" bIns="47949" numCol="1" anchor="b" anchorCtr="0" compatLnSpc="1">
            <a:prstTxWarp prst="textNoShape">
              <a:avLst/>
            </a:prstTxWarp>
          </a:bodyPr>
          <a:lstStyle>
            <a:lvl1pPr defTabSz="959358" eaLnBrk="0" hangingPunct="0"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042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1614" y="8831059"/>
            <a:ext cx="3038786" cy="465341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5899" tIns="47949" rIns="95899" bIns="47949" numCol="1" anchor="b" anchorCtr="0" compatLnSpc="1">
            <a:prstTxWarp prst="textNoShape">
              <a:avLst/>
            </a:prstTxWarp>
          </a:bodyPr>
          <a:lstStyle>
            <a:lvl1pPr algn="r" defTabSz="959358" eaLnBrk="0" hangingPunct="0"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fld id="{82D49F41-42BD-4A7F-84D4-B4F7E48B4FCD}" type="slidenum">
              <a:rPr lang="en-GB"/>
              <a:pPr>
                <a:defRPr/>
              </a:pPr>
              <a:t>‹#›</a:t>
            </a:fld>
            <a:endParaRPr lang="en-GB"/>
          </a:p>
        </p:txBody>
      </p:sp>
      <p:sp>
        <p:nvSpPr>
          <p:cNvPr id="8" name="Date Placeholder 7"/>
          <p:cNvSpPr>
            <a:spLocks noGrp="1"/>
          </p:cNvSpPr>
          <p:nvPr>
            <p:ph type="dt" idx="1"/>
          </p:nvPr>
        </p:nvSpPr>
        <p:spPr>
          <a:xfrm>
            <a:off x="3971614" y="0"/>
            <a:ext cx="3037117" cy="465341"/>
          </a:xfrm>
          <a:prstGeom prst="rect">
            <a:avLst/>
          </a:prstGeom>
        </p:spPr>
        <p:txBody>
          <a:bodyPr vert="horz" lIns="92098" tIns="46049" rIns="92098" bIns="46049" rtlCol="0"/>
          <a:lstStyle>
            <a:lvl1pPr algn="r">
              <a:defRPr sz="1200"/>
            </a:lvl1pPr>
          </a:lstStyle>
          <a:p>
            <a:pPr>
              <a:defRPr/>
            </a:pPr>
            <a:fld id="{0AF3AFD6-2BC0-4B1C-A3C8-8C3FEB1DB624}" type="datetimeFigureOut">
              <a:rPr lang="en-US"/>
              <a:pPr>
                <a:defRPr/>
              </a:pPr>
              <a:t>7/20/2022</a:t>
            </a:fld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11" name="Header Placeholder 10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117" cy="46534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r>
              <a:rPr lang="en-US"/>
              <a:t>CS2100 Computer Organisation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096873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Arial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Arial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Arial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Arial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Arial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.xml" /><Relationship Id="rId2" Type="http://schemas.openxmlformats.org/officeDocument/2006/relationships/notesMaster" Target="../notesMasters/notesMaster1.xml" /></Relationships>
</file>

<file path=ppt/notesSlides/_rels/notesSlide10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0.xml" /><Relationship Id="rId2" Type="http://schemas.openxmlformats.org/officeDocument/2006/relationships/notesMaster" Target="../notesMasters/notesMaster1.xml" /></Relationships>
</file>

<file path=ppt/notesSlides/_rels/notesSlide100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00.xml" /><Relationship Id="rId2" Type="http://schemas.openxmlformats.org/officeDocument/2006/relationships/notesMaster" Target="../notesMasters/notesMaster1.xml" /></Relationships>
</file>

<file path=ppt/notesSlides/_rels/notesSlide101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01.xml" /><Relationship Id="rId2" Type="http://schemas.openxmlformats.org/officeDocument/2006/relationships/notesMaster" Target="../notesMasters/notesMaster1.xml" /></Relationships>
</file>

<file path=ppt/notesSlides/_rels/notesSlide102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02.xml" /><Relationship Id="rId2" Type="http://schemas.openxmlformats.org/officeDocument/2006/relationships/notesMaster" Target="../notesMasters/notesMaster1.xml" /></Relationships>
</file>

<file path=ppt/notesSlides/_rels/notesSlide103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03.xml" /><Relationship Id="rId2" Type="http://schemas.openxmlformats.org/officeDocument/2006/relationships/notesMaster" Target="../notesMasters/notesMaster1.xml" /></Relationships>
</file>

<file path=ppt/notesSlides/_rels/notesSlide104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04.xml" /><Relationship Id="rId2" Type="http://schemas.openxmlformats.org/officeDocument/2006/relationships/notesMaster" Target="../notesMasters/notesMaster1.xml" /></Relationships>
</file>

<file path=ppt/notesSlides/_rels/notesSlide105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05.xml" /><Relationship Id="rId2" Type="http://schemas.openxmlformats.org/officeDocument/2006/relationships/notesMaster" Target="../notesMasters/notesMaster1.xml" /></Relationships>
</file>

<file path=ppt/notesSlides/_rels/notesSlide106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06.xml" /><Relationship Id="rId2" Type="http://schemas.openxmlformats.org/officeDocument/2006/relationships/notesMaster" Target="../notesMasters/notesMaster1.xml" /></Relationships>
</file>

<file path=ppt/notesSlides/_rels/notesSlide107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07.xml" /><Relationship Id="rId2" Type="http://schemas.openxmlformats.org/officeDocument/2006/relationships/notesMaster" Target="../notesMasters/notesMaster1.xml" /></Relationships>
</file>

<file path=ppt/notesSlides/_rels/notesSlide108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08.xml" /><Relationship Id="rId2" Type="http://schemas.openxmlformats.org/officeDocument/2006/relationships/notesMaster" Target="../notesMasters/notesMaster1.xml" /></Relationships>
</file>

<file path=ppt/notesSlides/_rels/notesSlide109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09.xml" /><Relationship Id="rId2" Type="http://schemas.openxmlformats.org/officeDocument/2006/relationships/notesMaster" Target="../notesMasters/notesMaster1.xml" /></Relationships>
</file>

<file path=ppt/notesSlides/_rels/notesSlide11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1.xml" /><Relationship Id="rId2" Type="http://schemas.openxmlformats.org/officeDocument/2006/relationships/notesMaster" Target="../notesMasters/notesMaster1.xml" /></Relationships>
</file>

<file path=ppt/notesSlides/_rels/notesSlide110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10.xml" /><Relationship Id="rId2" Type="http://schemas.openxmlformats.org/officeDocument/2006/relationships/notesMaster" Target="../notesMasters/notesMaster1.xml" /></Relationships>
</file>

<file path=ppt/notesSlides/_rels/notesSlide111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11.xml" /><Relationship Id="rId2" Type="http://schemas.openxmlformats.org/officeDocument/2006/relationships/notesMaster" Target="../notesMasters/notesMaster1.xml" /></Relationships>
</file>

<file path=ppt/notesSlides/_rels/notesSlide112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12.xml" /><Relationship Id="rId2" Type="http://schemas.openxmlformats.org/officeDocument/2006/relationships/notesMaster" Target="../notesMasters/notesMaster1.xml" /></Relationships>
</file>

<file path=ppt/notesSlides/_rels/notesSlide113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13.xml" /><Relationship Id="rId2" Type="http://schemas.openxmlformats.org/officeDocument/2006/relationships/notesMaster" Target="../notesMasters/notesMaster1.xml" /></Relationships>
</file>

<file path=ppt/notesSlides/_rels/notesSlide114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14.xml" /><Relationship Id="rId2" Type="http://schemas.openxmlformats.org/officeDocument/2006/relationships/notesMaster" Target="../notesMasters/notesMaster1.xml" /></Relationships>
</file>

<file path=ppt/notesSlides/_rels/notesSlide115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15.xml" /><Relationship Id="rId2" Type="http://schemas.openxmlformats.org/officeDocument/2006/relationships/notesMaster" Target="../notesMasters/notesMaster1.xml" /></Relationships>
</file>

<file path=ppt/notesSlides/_rels/notesSlide116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16.xml" /><Relationship Id="rId2" Type="http://schemas.openxmlformats.org/officeDocument/2006/relationships/notesMaster" Target="../notesMasters/notesMaster1.xml" /></Relationships>
</file>

<file path=ppt/notesSlides/_rels/notesSlide117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17.xml" /><Relationship Id="rId2" Type="http://schemas.openxmlformats.org/officeDocument/2006/relationships/notesMaster" Target="../notesMasters/notesMaster1.xml" /></Relationships>
</file>

<file path=ppt/notesSlides/_rels/notesSlide118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18.xml" /><Relationship Id="rId2" Type="http://schemas.openxmlformats.org/officeDocument/2006/relationships/notesMaster" Target="../notesMasters/notesMaster1.xml" /></Relationships>
</file>

<file path=ppt/notesSlides/_rels/notesSlide119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19.xml" /><Relationship Id="rId2" Type="http://schemas.openxmlformats.org/officeDocument/2006/relationships/notesMaster" Target="../notesMasters/notesMaster1.xml" /></Relationships>
</file>

<file path=ppt/notesSlides/_rels/notesSlide12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2.xml" /><Relationship Id="rId2" Type="http://schemas.openxmlformats.org/officeDocument/2006/relationships/notesMaster" Target="../notesMasters/notesMaster1.xml" /></Relationships>
</file>

<file path=ppt/notesSlides/_rels/notesSlide120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20.xml" /><Relationship Id="rId2" Type="http://schemas.openxmlformats.org/officeDocument/2006/relationships/notesMaster" Target="../notesMasters/notesMaster1.xml" /></Relationships>
</file>

<file path=ppt/notesSlides/_rels/notesSlide121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21.xml" /><Relationship Id="rId2" Type="http://schemas.openxmlformats.org/officeDocument/2006/relationships/notesMaster" Target="../notesMasters/notesMaster1.xml" /></Relationships>
</file>

<file path=ppt/notesSlides/_rels/notesSlide122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22.xml" /><Relationship Id="rId2" Type="http://schemas.openxmlformats.org/officeDocument/2006/relationships/notesMaster" Target="../notesMasters/notesMaster1.xml" /></Relationships>
</file>

<file path=ppt/notesSlides/_rels/notesSlide123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23.xml" /><Relationship Id="rId2" Type="http://schemas.openxmlformats.org/officeDocument/2006/relationships/notesMaster" Target="../notesMasters/notesMaster1.xml" /></Relationships>
</file>

<file path=ppt/notesSlides/_rels/notesSlide124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24.xml" /><Relationship Id="rId2" Type="http://schemas.openxmlformats.org/officeDocument/2006/relationships/notesMaster" Target="../notesMasters/notesMaster1.xml" /></Relationships>
</file>

<file path=ppt/notesSlides/_rels/notesSlide125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25.xml" /><Relationship Id="rId2" Type="http://schemas.openxmlformats.org/officeDocument/2006/relationships/notesMaster" Target="../notesMasters/notesMaster1.xml" /></Relationships>
</file>

<file path=ppt/notesSlides/_rels/notesSlide126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26.xml" /><Relationship Id="rId2" Type="http://schemas.openxmlformats.org/officeDocument/2006/relationships/notesMaster" Target="../notesMasters/notesMaster1.xml" /></Relationships>
</file>

<file path=ppt/notesSlides/_rels/notesSlide127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27.xml" /><Relationship Id="rId2" Type="http://schemas.openxmlformats.org/officeDocument/2006/relationships/notesMaster" Target="../notesMasters/notesMaster1.xml" /></Relationships>
</file>

<file path=ppt/notesSlides/_rels/notesSlide128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28.xml" /><Relationship Id="rId2" Type="http://schemas.openxmlformats.org/officeDocument/2006/relationships/notesMaster" Target="../notesMasters/notesMaster1.xml" /></Relationships>
</file>

<file path=ppt/notesSlides/_rels/notesSlide129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29.xml" /><Relationship Id="rId2" Type="http://schemas.openxmlformats.org/officeDocument/2006/relationships/notesMaster" Target="../notesMasters/notesMaster1.xml" /></Relationships>
</file>

<file path=ppt/notesSlides/_rels/notesSlide13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3.xml" /><Relationship Id="rId2" Type="http://schemas.openxmlformats.org/officeDocument/2006/relationships/notesMaster" Target="../notesMasters/notesMaster1.xml" /></Relationships>
</file>

<file path=ppt/notesSlides/_rels/notesSlide130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30.xml" /><Relationship Id="rId2" Type="http://schemas.openxmlformats.org/officeDocument/2006/relationships/notesMaster" Target="../notesMasters/notesMaster1.xml" /></Relationships>
</file>

<file path=ppt/notesSlides/_rels/notesSlide131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31.xml" /><Relationship Id="rId2" Type="http://schemas.openxmlformats.org/officeDocument/2006/relationships/notesMaster" Target="../notesMasters/notesMaster1.xml" /></Relationships>
</file>

<file path=ppt/notesSlides/_rels/notesSlide132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32.xml" /><Relationship Id="rId2" Type="http://schemas.openxmlformats.org/officeDocument/2006/relationships/notesMaster" Target="../notesMasters/notesMaster1.xml" /></Relationships>
</file>

<file path=ppt/notesSlides/_rels/notesSlide133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33.xml" /><Relationship Id="rId2" Type="http://schemas.openxmlformats.org/officeDocument/2006/relationships/notesMaster" Target="../notesMasters/notesMaster1.xml" /></Relationships>
</file>

<file path=ppt/notesSlides/_rels/notesSlide134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34.xml" /><Relationship Id="rId2" Type="http://schemas.openxmlformats.org/officeDocument/2006/relationships/notesMaster" Target="../notesMasters/notesMaster1.xml" /></Relationships>
</file>

<file path=ppt/notesSlides/_rels/notesSlide135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35.xml" /><Relationship Id="rId2" Type="http://schemas.openxmlformats.org/officeDocument/2006/relationships/notesMaster" Target="../notesMasters/notesMaster1.xml" /></Relationships>
</file>

<file path=ppt/notesSlides/_rels/notesSlide14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4.xml" /><Relationship Id="rId2" Type="http://schemas.openxmlformats.org/officeDocument/2006/relationships/notesMaster" Target="../notesMasters/notesMaster1.xml" /></Relationships>
</file>

<file path=ppt/notesSlides/_rels/notesSlide15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5.xml" /><Relationship Id="rId2" Type="http://schemas.openxmlformats.org/officeDocument/2006/relationships/notesMaster" Target="../notesMasters/notesMaster1.xml" /></Relationships>
</file>

<file path=ppt/notesSlides/_rels/notesSlide16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6.xml" /><Relationship Id="rId2" Type="http://schemas.openxmlformats.org/officeDocument/2006/relationships/notesMaster" Target="../notesMasters/notesMaster1.xml" /></Relationships>
</file>

<file path=ppt/notesSlides/_rels/notesSlide17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7.xml" /><Relationship Id="rId2" Type="http://schemas.openxmlformats.org/officeDocument/2006/relationships/notesMaster" Target="../notesMasters/notesMaster1.xml" /></Relationships>
</file>

<file path=ppt/notesSlides/_rels/notesSlide18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8.xml" /><Relationship Id="rId2" Type="http://schemas.openxmlformats.org/officeDocument/2006/relationships/notesMaster" Target="../notesMasters/notesMaster1.xml" /></Relationships>
</file>

<file path=ppt/notesSlides/_rels/notesSlide19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9.xml" /><Relationship Id="rId2" Type="http://schemas.openxmlformats.org/officeDocument/2006/relationships/notesMaster" Target="../notesMasters/notesMaster1.xml" /></Relationships>
</file>

<file path=ppt/notesSlides/_rels/notesSlide2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2.xml" /><Relationship Id="rId2" Type="http://schemas.openxmlformats.org/officeDocument/2006/relationships/notesMaster" Target="../notesMasters/notesMaster1.xml" /></Relationships>
</file>

<file path=ppt/notesSlides/_rels/notesSlide20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20.xml" /><Relationship Id="rId2" Type="http://schemas.openxmlformats.org/officeDocument/2006/relationships/notesMaster" Target="../notesMasters/notesMaster1.xml" /></Relationships>
</file>

<file path=ppt/notesSlides/_rels/notesSlide21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21.xml" /><Relationship Id="rId2" Type="http://schemas.openxmlformats.org/officeDocument/2006/relationships/notesMaster" Target="../notesMasters/notesMaster1.xml" /></Relationships>
</file>

<file path=ppt/notesSlides/_rels/notesSlide22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22.xml" /><Relationship Id="rId2" Type="http://schemas.openxmlformats.org/officeDocument/2006/relationships/notesMaster" Target="../notesMasters/notesMaster1.xml" /></Relationships>
</file>

<file path=ppt/notesSlides/_rels/notesSlide23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23.xml" /><Relationship Id="rId2" Type="http://schemas.openxmlformats.org/officeDocument/2006/relationships/notesMaster" Target="../notesMasters/notesMaster1.xml" /></Relationships>
</file>

<file path=ppt/notesSlides/_rels/notesSlide24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24.xml" /><Relationship Id="rId2" Type="http://schemas.openxmlformats.org/officeDocument/2006/relationships/notesMaster" Target="../notesMasters/notesMaster1.xml" /></Relationships>
</file>

<file path=ppt/notesSlides/_rels/notesSlide25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25.xml" /><Relationship Id="rId2" Type="http://schemas.openxmlformats.org/officeDocument/2006/relationships/notesMaster" Target="../notesMasters/notesMaster1.xml" /></Relationships>
</file>

<file path=ppt/notesSlides/_rels/notesSlide26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26.xml" /><Relationship Id="rId2" Type="http://schemas.openxmlformats.org/officeDocument/2006/relationships/notesMaster" Target="../notesMasters/notesMaster1.xml" /></Relationships>
</file>

<file path=ppt/notesSlides/_rels/notesSlide27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27.xml" /><Relationship Id="rId2" Type="http://schemas.openxmlformats.org/officeDocument/2006/relationships/notesMaster" Target="../notesMasters/notesMaster1.xml" /></Relationships>
</file>

<file path=ppt/notesSlides/_rels/notesSlide28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28.xml" /><Relationship Id="rId2" Type="http://schemas.openxmlformats.org/officeDocument/2006/relationships/notesMaster" Target="../notesMasters/notesMaster1.xml" /></Relationships>
</file>

<file path=ppt/notesSlides/_rels/notesSlide29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29.xml" /><Relationship Id="rId2" Type="http://schemas.openxmlformats.org/officeDocument/2006/relationships/notesMaster" Target="../notesMasters/notesMaster1.xml" /></Relationships>
</file>

<file path=ppt/notesSlides/_rels/notesSlide3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3.xml" /><Relationship Id="rId2" Type="http://schemas.openxmlformats.org/officeDocument/2006/relationships/notesMaster" Target="../notesMasters/notesMaster1.xml" /></Relationships>
</file>

<file path=ppt/notesSlides/_rels/notesSlide30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30.xml" /><Relationship Id="rId2" Type="http://schemas.openxmlformats.org/officeDocument/2006/relationships/notesMaster" Target="../notesMasters/notesMaster1.xml" /></Relationships>
</file>

<file path=ppt/notesSlides/_rels/notesSlide31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31.xml" /><Relationship Id="rId2" Type="http://schemas.openxmlformats.org/officeDocument/2006/relationships/notesMaster" Target="../notesMasters/notesMaster1.xml" /></Relationships>
</file>

<file path=ppt/notesSlides/_rels/notesSlide32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32.xml" /><Relationship Id="rId2" Type="http://schemas.openxmlformats.org/officeDocument/2006/relationships/notesMaster" Target="../notesMasters/notesMaster1.xml" /></Relationships>
</file>

<file path=ppt/notesSlides/_rels/notesSlide33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33.xml" /><Relationship Id="rId2" Type="http://schemas.openxmlformats.org/officeDocument/2006/relationships/notesMaster" Target="../notesMasters/notesMaster1.xml" /></Relationships>
</file>

<file path=ppt/notesSlides/_rels/notesSlide34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34.xml" /><Relationship Id="rId2" Type="http://schemas.openxmlformats.org/officeDocument/2006/relationships/notesMaster" Target="../notesMasters/notesMaster1.xml" /></Relationships>
</file>

<file path=ppt/notesSlides/_rels/notesSlide35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35.xml" /><Relationship Id="rId2" Type="http://schemas.openxmlformats.org/officeDocument/2006/relationships/notesMaster" Target="../notesMasters/notesMaster1.xml" /></Relationships>
</file>

<file path=ppt/notesSlides/_rels/notesSlide36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36.xml" /><Relationship Id="rId2" Type="http://schemas.openxmlformats.org/officeDocument/2006/relationships/notesMaster" Target="../notesMasters/notesMaster1.xml" /></Relationships>
</file>

<file path=ppt/notesSlides/_rels/notesSlide37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37.xml" /><Relationship Id="rId2" Type="http://schemas.openxmlformats.org/officeDocument/2006/relationships/notesMaster" Target="../notesMasters/notesMaster1.xml" /></Relationships>
</file>

<file path=ppt/notesSlides/_rels/notesSlide38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38.xml" /><Relationship Id="rId2" Type="http://schemas.openxmlformats.org/officeDocument/2006/relationships/notesMaster" Target="../notesMasters/notesMaster1.xml" /></Relationships>
</file>

<file path=ppt/notesSlides/_rels/notesSlide39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39.xml" /><Relationship Id="rId2" Type="http://schemas.openxmlformats.org/officeDocument/2006/relationships/notesMaster" Target="../notesMasters/notesMaster1.xml" /></Relationships>
</file>

<file path=ppt/notesSlides/_rels/notesSlide4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4.xml" /><Relationship Id="rId2" Type="http://schemas.openxmlformats.org/officeDocument/2006/relationships/notesMaster" Target="../notesMasters/notesMaster1.xml" /></Relationships>
</file>

<file path=ppt/notesSlides/_rels/notesSlide40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40.xml" /><Relationship Id="rId2" Type="http://schemas.openxmlformats.org/officeDocument/2006/relationships/notesMaster" Target="../notesMasters/notesMaster1.xml" /></Relationships>
</file>

<file path=ppt/notesSlides/_rels/notesSlide41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41.xml" /><Relationship Id="rId2" Type="http://schemas.openxmlformats.org/officeDocument/2006/relationships/notesMaster" Target="../notesMasters/notesMaster1.xml" /></Relationships>
</file>

<file path=ppt/notesSlides/_rels/notesSlide42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42.xml" /><Relationship Id="rId2" Type="http://schemas.openxmlformats.org/officeDocument/2006/relationships/notesMaster" Target="../notesMasters/notesMaster1.xml" /></Relationships>
</file>

<file path=ppt/notesSlides/_rels/notesSlide43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43.xml" /><Relationship Id="rId2" Type="http://schemas.openxmlformats.org/officeDocument/2006/relationships/notesMaster" Target="../notesMasters/notesMaster1.xml" /></Relationships>
</file>

<file path=ppt/notesSlides/_rels/notesSlide44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44.xml" /><Relationship Id="rId2" Type="http://schemas.openxmlformats.org/officeDocument/2006/relationships/notesMaster" Target="../notesMasters/notesMaster1.xml" /></Relationships>
</file>

<file path=ppt/notesSlides/_rels/notesSlide45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45.xml" /><Relationship Id="rId2" Type="http://schemas.openxmlformats.org/officeDocument/2006/relationships/notesMaster" Target="../notesMasters/notesMaster1.xml" /></Relationships>
</file>

<file path=ppt/notesSlides/_rels/notesSlide46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46.xml" /><Relationship Id="rId2" Type="http://schemas.openxmlformats.org/officeDocument/2006/relationships/notesMaster" Target="../notesMasters/notesMaster1.xml" /></Relationships>
</file>

<file path=ppt/notesSlides/_rels/notesSlide47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47.xml" /><Relationship Id="rId2" Type="http://schemas.openxmlformats.org/officeDocument/2006/relationships/notesMaster" Target="../notesMasters/notesMaster1.xml" /></Relationships>
</file>

<file path=ppt/notesSlides/_rels/notesSlide48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48.xml" /><Relationship Id="rId2" Type="http://schemas.openxmlformats.org/officeDocument/2006/relationships/notesMaster" Target="../notesMasters/notesMaster1.xml" /></Relationships>
</file>

<file path=ppt/notesSlides/_rels/notesSlide49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49.xml" /><Relationship Id="rId2" Type="http://schemas.openxmlformats.org/officeDocument/2006/relationships/notesMaster" Target="../notesMasters/notesMaster1.xml" /></Relationships>
</file>

<file path=ppt/notesSlides/_rels/notesSlide5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5.xml" /><Relationship Id="rId2" Type="http://schemas.openxmlformats.org/officeDocument/2006/relationships/notesMaster" Target="../notesMasters/notesMaster1.xml" /></Relationships>
</file>

<file path=ppt/notesSlides/_rels/notesSlide50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50.xml" /><Relationship Id="rId2" Type="http://schemas.openxmlformats.org/officeDocument/2006/relationships/notesMaster" Target="../notesMasters/notesMaster1.xml" /></Relationships>
</file>

<file path=ppt/notesSlides/_rels/notesSlide51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51.xml" /><Relationship Id="rId2" Type="http://schemas.openxmlformats.org/officeDocument/2006/relationships/notesMaster" Target="../notesMasters/notesMaster1.xml" /></Relationships>
</file>

<file path=ppt/notesSlides/_rels/notesSlide52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52.xml" /><Relationship Id="rId2" Type="http://schemas.openxmlformats.org/officeDocument/2006/relationships/notesMaster" Target="../notesMasters/notesMaster1.xml" /></Relationships>
</file>

<file path=ppt/notesSlides/_rels/notesSlide53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53.xml" /><Relationship Id="rId2" Type="http://schemas.openxmlformats.org/officeDocument/2006/relationships/notesMaster" Target="../notesMasters/notesMaster1.xml" /></Relationships>
</file>

<file path=ppt/notesSlides/_rels/notesSlide54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54.xml" /><Relationship Id="rId2" Type="http://schemas.openxmlformats.org/officeDocument/2006/relationships/notesMaster" Target="../notesMasters/notesMaster1.xml" /></Relationships>
</file>

<file path=ppt/notesSlides/_rels/notesSlide55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55.xml" /><Relationship Id="rId2" Type="http://schemas.openxmlformats.org/officeDocument/2006/relationships/notesMaster" Target="../notesMasters/notesMaster1.xml" /></Relationships>
</file>

<file path=ppt/notesSlides/_rels/notesSlide56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56.xml" /><Relationship Id="rId2" Type="http://schemas.openxmlformats.org/officeDocument/2006/relationships/notesMaster" Target="../notesMasters/notesMaster1.xml" /></Relationships>
</file>

<file path=ppt/notesSlides/_rels/notesSlide57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57.xml" /><Relationship Id="rId2" Type="http://schemas.openxmlformats.org/officeDocument/2006/relationships/notesMaster" Target="../notesMasters/notesMaster1.xml" /></Relationships>
</file>

<file path=ppt/notesSlides/_rels/notesSlide58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58.xml" /><Relationship Id="rId2" Type="http://schemas.openxmlformats.org/officeDocument/2006/relationships/notesMaster" Target="../notesMasters/notesMaster1.xml" /></Relationships>
</file>

<file path=ppt/notesSlides/_rels/notesSlide59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59.xml" /><Relationship Id="rId2" Type="http://schemas.openxmlformats.org/officeDocument/2006/relationships/notesMaster" Target="../notesMasters/notesMaster1.xml" /></Relationships>
</file>

<file path=ppt/notesSlides/_rels/notesSlide6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6.xml" /><Relationship Id="rId2" Type="http://schemas.openxmlformats.org/officeDocument/2006/relationships/notesMaster" Target="../notesMasters/notesMaster1.xml" /></Relationships>
</file>

<file path=ppt/notesSlides/_rels/notesSlide60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60.xml" /><Relationship Id="rId2" Type="http://schemas.openxmlformats.org/officeDocument/2006/relationships/notesMaster" Target="../notesMasters/notesMaster1.xml" /></Relationships>
</file>

<file path=ppt/notesSlides/_rels/notesSlide61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61.xml" /><Relationship Id="rId2" Type="http://schemas.openxmlformats.org/officeDocument/2006/relationships/notesMaster" Target="../notesMasters/notesMaster1.xml" /></Relationships>
</file>

<file path=ppt/notesSlides/_rels/notesSlide62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62.xml" /><Relationship Id="rId2" Type="http://schemas.openxmlformats.org/officeDocument/2006/relationships/notesMaster" Target="../notesMasters/notesMaster1.xml" /></Relationships>
</file>

<file path=ppt/notesSlides/_rels/notesSlide63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63.xml" /><Relationship Id="rId2" Type="http://schemas.openxmlformats.org/officeDocument/2006/relationships/notesMaster" Target="../notesMasters/notesMaster1.xml" /></Relationships>
</file>

<file path=ppt/notesSlides/_rels/notesSlide64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64.xml" /><Relationship Id="rId2" Type="http://schemas.openxmlformats.org/officeDocument/2006/relationships/notesMaster" Target="../notesMasters/notesMaster1.xml" /></Relationships>
</file>

<file path=ppt/notesSlides/_rels/notesSlide65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65.xml" /><Relationship Id="rId2" Type="http://schemas.openxmlformats.org/officeDocument/2006/relationships/notesMaster" Target="../notesMasters/notesMaster1.xml" /></Relationships>
</file>

<file path=ppt/notesSlides/_rels/notesSlide66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66.xml" /><Relationship Id="rId2" Type="http://schemas.openxmlformats.org/officeDocument/2006/relationships/notesMaster" Target="../notesMasters/notesMaster1.xml" /></Relationships>
</file>

<file path=ppt/notesSlides/_rels/notesSlide67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67.xml" /><Relationship Id="rId2" Type="http://schemas.openxmlformats.org/officeDocument/2006/relationships/notesMaster" Target="../notesMasters/notesMaster1.xml" /></Relationships>
</file>

<file path=ppt/notesSlides/_rels/notesSlide68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68.xml" /><Relationship Id="rId2" Type="http://schemas.openxmlformats.org/officeDocument/2006/relationships/notesMaster" Target="../notesMasters/notesMaster1.xml" /></Relationships>
</file>

<file path=ppt/notesSlides/_rels/notesSlide69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69.xml" /><Relationship Id="rId2" Type="http://schemas.openxmlformats.org/officeDocument/2006/relationships/notesMaster" Target="../notesMasters/notesMaster1.xml" /></Relationships>
</file>

<file path=ppt/notesSlides/_rels/notesSlide7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7.xml" /><Relationship Id="rId2" Type="http://schemas.openxmlformats.org/officeDocument/2006/relationships/notesMaster" Target="../notesMasters/notesMaster1.xml" /></Relationships>
</file>

<file path=ppt/notesSlides/_rels/notesSlide70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70.xml" /><Relationship Id="rId2" Type="http://schemas.openxmlformats.org/officeDocument/2006/relationships/notesMaster" Target="../notesMasters/notesMaster1.xml" /></Relationships>
</file>

<file path=ppt/notesSlides/_rels/notesSlide71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71.xml" /><Relationship Id="rId2" Type="http://schemas.openxmlformats.org/officeDocument/2006/relationships/notesMaster" Target="../notesMasters/notesMaster1.xml" /></Relationships>
</file>

<file path=ppt/notesSlides/_rels/notesSlide72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72.xml" /><Relationship Id="rId2" Type="http://schemas.openxmlformats.org/officeDocument/2006/relationships/notesMaster" Target="../notesMasters/notesMaster1.xml" /></Relationships>
</file>

<file path=ppt/notesSlides/_rels/notesSlide73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73.xml" /><Relationship Id="rId2" Type="http://schemas.openxmlformats.org/officeDocument/2006/relationships/notesMaster" Target="../notesMasters/notesMaster1.xml" /></Relationships>
</file>

<file path=ppt/notesSlides/_rels/notesSlide74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74.xml" /><Relationship Id="rId2" Type="http://schemas.openxmlformats.org/officeDocument/2006/relationships/notesMaster" Target="../notesMasters/notesMaster1.xml" /></Relationships>
</file>

<file path=ppt/notesSlides/_rels/notesSlide75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75.xml" /><Relationship Id="rId2" Type="http://schemas.openxmlformats.org/officeDocument/2006/relationships/notesMaster" Target="../notesMasters/notesMaster1.xml" /></Relationships>
</file>

<file path=ppt/notesSlides/_rels/notesSlide76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76.xml" /><Relationship Id="rId2" Type="http://schemas.openxmlformats.org/officeDocument/2006/relationships/notesMaster" Target="../notesMasters/notesMaster1.xml" /></Relationships>
</file>

<file path=ppt/notesSlides/_rels/notesSlide77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77.xml" /><Relationship Id="rId2" Type="http://schemas.openxmlformats.org/officeDocument/2006/relationships/notesMaster" Target="../notesMasters/notesMaster1.xml" /></Relationships>
</file>

<file path=ppt/notesSlides/_rels/notesSlide78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78.xml" /><Relationship Id="rId2" Type="http://schemas.openxmlformats.org/officeDocument/2006/relationships/notesMaster" Target="../notesMasters/notesMaster1.xml" /></Relationships>
</file>

<file path=ppt/notesSlides/_rels/notesSlide79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79.xml" /><Relationship Id="rId2" Type="http://schemas.openxmlformats.org/officeDocument/2006/relationships/notesMaster" Target="../notesMasters/notesMaster1.xml" /></Relationships>
</file>

<file path=ppt/notesSlides/_rels/notesSlide8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8.xml" /><Relationship Id="rId2" Type="http://schemas.openxmlformats.org/officeDocument/2006/relationships/notesMaster" Target="../notesMasters/notesMaster1.xml" /></Relationships>
</file>

<file path=ppt/notesSlides/_rels/notesSlide80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80.xml" /><Relationship Id="rId2" Type="http://schemas.openxmlformats.org/officeDocument/2006/relationships/notesMaster" Target="../notesMasters/notesMaster1.xml" /></Relationships>
</file>

<file path=ppt/notesSlides/_rels/notesSlide81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81.xml" /><Relationship Id="rId2" Type="http://schemas.openxmlformats.org/officeDocument/2006/relationships/notesMaster" Target="../notesMasters/notesMaster1.xml" /></Relationships>
</file>

<file path=ppt/notesSlides/_rels/notesSlide82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82.xml" /><Relationship Id="rId2" Type="http://schemas.openxmlformats.org/officeDocument/2006/relationships/notesMaster" Target="../notesMasters/notesMaster1.xml" /></Relationships>
</file>

<file path=ppt/notesSlides/_rels/notesSlide83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83.xml" /><Relationship Id="rId2" Type="http://schemas.openxmlformats.org/officeDocument/2006/relationships/notesMaster" Target="../notesMasters/notesMaster1.xml" /></Relationships>
</file>

<file path=ppt/notesSlides/_rels/notesSlide84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84.xml" /><Relationship Id="rId2" Type="http://schemas.openxmlformats.org/officeDocument/2006/relationships/notesMaster" Target="../notesMasters/notesMaster1.xml" /></Relationships>
</file>

<file path=ppt/notesSlides/_rels/notesSlide85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85.xml" /><Relationship Id="rId2" Type="http://schemas.openxmlformats.org/officeDocument/2006/relationships/notesMaster" Target="../notesMasters/notesMaster1.xml" /></Relationships>
</file>

<file path=ppt/notesSlides/_rels/notesSlide86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86.xml" /><Relationship Id="rId2" Type="http://schemas.openxmlformats.org/officeDocument/2006/relationships/notesMaster" Target="../notesMasters/notesMaster1.xml" /></Relationships>
</file>

<file path=ppt/notesSlides/_rels/notesSlide87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87.xml" /><Relationship Id="rId2" Type="http://schemas.openxmlformats.org/officeDocument/2006/relationships/notesMaster" Target="../notesMasters/notesMaster1.xml" /></Relationships>
</file>

<file path=ppt/notesSlides/_rels/notesSlide88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88.xml" /><Relationship Id="rId2" Type="http://schemas.openxmlformats.org/officeDocument/2006/relationships/notesMaster" Target="../notesMasters/notesMaster1.xml" /></Relationships>
</file>

<file path=ppt/notesSlides/_rels/notesSlide89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89.xml" /><Relationship Id="rId2" Type="http://schemas.openxmlformats.org/officeDocument/2006/relationships/notesMaster" Target="../notesMasters/notesMaster1.xml" /></Relationships>
</file>

<file path=ppt/notesSlides/_rels/notesSlide9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9.xml" /><Relationship Id="rId2" Type="http://schemas.openxmlformats.org/officeDocument/2006/relationships/notesMaster" Target="../notesMasters/notesMaster1.xml" /></Relationships>
</file>

<file path=ppt/notesSlides/_rels/notesSlide90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90.xml" /><Relationship Id="rId2" Type="http://schemas.openxmlformats.org/officeDocument/2006/relationships/notesMaster" Target="../notesMasters/notesMaster1.xml" /></Relationships>
</file>

<file path=ppt/notesSlides/_rels/notesSlide91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91.xml" /><Relationship Id="rId2" Type="http://schemas.openxmlformats.org/officeDocument/2006/relationships/notesMaster" Target="../notesMasters/notesMaster1.xml" /></Relationships>
</file>

<file path=ppt/notesSlides/_rels/notesSlide92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92.xml" /><Relationship Id="rId2" Type="http://schemas.openxmlformats.org/officeDocument/2006/relationships/notesMaster" Target="../notesMasters/notesMaster1.xml" /></Relationships>
</file>

<file path=ppt/notesSlides/_rels/notesSlide93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93.xml" /><Relationship Id="rId2" Type="http://schemas.openxmlformats.org/officeDocument/2006/relationships/notesMaster" Target="../notesMasters/notesMaster1.xml" /></Relationships>
</file>

<file path=ppt/notesSlides/_rels/notesSlide94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94.xml" /><Relationship Id="rId2" Type="http://schemas.openxmlformats.org/officeDocument/2006/relationships/notesMaster" Target="../notesMasters/notesMaster1.xml" /></Relationships>
</file>

<file path=ppt/notesSlides/_rels/notesSlide95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95.xml" /><Relationship Id="rId2" Type="http://schemas.openxmlformats.org/officeDocument/2006/relationships/notesMaster" Target="../notesMasters/notesMaster1.xml" /></Relationships>
</file>

<file path=ppt/notesSlides/_rels/notesSlide96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96.xml" /><Relationship Id="rId2" Type="http://schemas.openxmlformats.org/officeDocument/2006/relationships/notesMaster" Target="../notesMasters/notesMaster1.xml" /></Relationships>
</file>

<file path=ppt/notesSlides/_rels/notesSlide97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97.xml" /><Relationship Id="rId2" Type="http://schemas.openxmlformats.org/officeDocument/2006/relationships/notesMaster" Target="../notesMasters/notesMaster1.xml" /></Relationships>
</file>

<file path=ppt/notesSlides/_rels/notesSlide98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98.xml" /><Relationship Id="rId2" Type="http://schemas.openxmlformats.org/officeDocument/2006/relationships/notesMaster" Target="../notesMasters/notesMaster1.xml" /></Relationships>
</file>

<file path=ppt/notesSlides/_rels/notesSlide99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99.xml" /><Relationship Id="rId2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634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786" cy="465341"/>
          </a:xfrm>
          <a:noFill/>
          <a:ln>
            <a:miter lim="800000"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CS1010 Programming Methodology</a:t>
            </a:r>
          </a:p>
        </p:txBody>
      </p:sp>
      <p:sp>
        <p:nvSpPr>
          <p:cNvPr id="63491" name="Rectangle 1026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07988" y="696913"/>
            <a:ext cx="6197600" cy="3486150"/>
          </a:xfrm>
          <a:noFill/>
          <a:ln>
            <a:solidFill>
              <a:srgbClr val="000000"/>
            </a:solidFill>
            <a:miter lim="800000"/>
          </a:ln>
        </p:spPr>
      </p:sp>
      <p:sp>
        <p:nvSpPr>
          <p:cNvPr id="63492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40368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786" cy="465341"/>
          </a:xfrm>
          <a:noFill/>
          <a:ln>
            <a:miter lim="800000"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CS1010 Programming Methodology</a:t>
            </a:r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07988" y="696913"/>
            <a:ext cx="6197600" cy="3486150"/>
          </a:xfrm>
          <a:noFill/>
          <a:ln>
            <a:solidFill>
              <a:srgbClr val="000000"/>
            </a:solidFill>
            <a:miter lim="800000"/>
          </a:ln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02546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786" cy="465341"/>
          </a:xfrm>
          <a:noFill/>
          <a:ln>
            <a:miter lim="800000"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CS1010 Programming Methodology</a:t>
            </a:r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07988" y="696913"/>
            <a:ext cx="6197600" cy="3486150"/>
          </a:xfrm>
          <a:noFill/>
          <a:ln>
            <a:solidFill>
              <a:srgbClr val="000000"/>
            </a:solidFill>
            <a:miter lim="800000"/>
          </a:ln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338907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786" cy="465341"/>
          </a:xfrm>
          <a:noFill/>
          <a:ln>
            <a:miter lim="800000"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CS1010 Programming Methodology</a:t>
            </a:r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07988" y="696913"/>
            <a:ext cx="6197600" cy="3486150"/>
          </a:xfrm>
          <a:noFill/>
          <a:ln>
            <a:solidFill>
              <a:srgbClr val="000000"/>
            </a:solidFill>
            <a:miter lim="800000"/>
          </a:ln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820350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786" cy="465341"/>
          </a:xfrm>
          <a:noFill/>
          <a:ln>
            <a:miter lim="800000"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CS1010 Programming Methodology</a:t>
            </a:r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07988" y="696913"/>
            <a:ext cx="6197600" cy="3486150"/>
          </a:xfrm>
          <a:noFill/>
          <a:ln>
            <a:solidFill>
              <a:srgbClr val="000000"/>
            </a:solidFill>
            <a:miter lim="800000"/>
          </a:ln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37483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786" cy="465341"/>
          </a:xfrm>
          <a:noFill/>
          <a:ln>
            <a:miter lim="800000"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CS1010 Programming Methodology</a:t>
            </a:r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07988" y="696913"/>
            <a:ext cx="6197600" cy="3486150"/>
          </a:xfrm>
          <a:noFill/>
          <a:ln>
            <a:solidFill>
              <a:srgbClr val="000000"/>
            </a:solidFill>
            <a:miter lim="800000"/>
          </a:ln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231233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786" cy="465341"/>
          </a:xfrm>
          <a:noFill/>
          <a:ln>
            <a:miter lim="800000"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CS1010 Programming Methodology</a:t>
            </a:r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07988" y="696913"/>
            <a:ext cx="6197600" cy="3486150"/>
          </a:xfrm>
          <a:noFill/>
          <a:ln>
            <a:solidFill>
              <a:srgbClr val="000000"/>
            </a:solidFill>
            <a:miter lim="800000"/>
          </a:ln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763183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786" cy="465341"/>
          </a:xfrm>
          <a:noFill/>
          <a:ln>
            <a:miter lim="800000"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CS1010 Programming Methodology</a:t>
            </a:r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07988" y="696913"/>
            <a:ext cx="6197600" cy="3486150"/>
          </a:xfrm>
          <a:noFill/>
          <a:ln>
            <a:solidFill>
              <a:srgbClr val="000000"/>
            </a:solidFill>
            <a:miter lim="800000"/>
          </a:ln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447397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786" cy="465341"/>
          </a:xfrm>
          <a:noFill/>
          <a:ln>
            <a:miter lim="800000"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CS1010 Programming Methodology</a:t>
            </a:r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07988" y="696913"/>
            <a:ext cx="6197600" cy="3486150"/>
          </a:xfrm>
          <a:noFill/>
          <a:ln>
            <a:solidFill>
              <a:srgbClr val="000000"/>
            </a:solidFill>
            <a:miter lim="800000"/>
          </a:ln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704538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786" cy="465341"/>
          </a:xfrm>
          <a:noFill/>
          <a:ln>
            <a:miter lim="800000"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CS1010 Programming Methodology</a:t>
            </a:r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07988" y="696913"/>
            <a:ext cx="6197600" cy="3486150"/>
          </a:xfrm>
          <a:noFill/>
          <a:ln>
            <a:solidFill>
              <a:srgbClr val="000000"/>
            </a:solidFill>
            <a:miter lim="800000"/>
          </a:ln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361891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786" cy="465341"/>
          </a:xfrm>
          <a:noFill/>
          <a:ln>
            <a:miter lim="800000"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CS1010 Programming Methodology</a:t>
            </a:r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07988" y="696913"/>
            <a:ext cx="6197600" cy="3486150"/>
          </a:xfrm>
          <a:noFill/>
          <a:ln>
            <a:solidFill>
              <a:srgbClr val="000000"/>
            </a:solidFill>
            <a:miter lim="800000"/>
          </a:ln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9492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786" cy="465341"/>
          </a:xfrm>
          <a:noFill/>
          <a:ln>
            <a:miter lim="800000"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CS1010 Programming Methodology</a:t>
            </a:r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07988" y="696913"/>
            <a:ext cx="6197600" cy="3486150"/>
          </a:xfrm>
          <a:noFill/>
          <a:ln>
            <a:solidFill>
              <a:srgbClr val="000000"/>
            </a:solidFill>
            <a:miter lim="800000"/>
          </a:ln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5072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786" cy="465341"/>
          </a:xfrm>
          <a:noFill/>
          <a:ln>
            <a:miter lim="800000"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CS1010 Programming Methodology</a:t>
            </a:r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07988" y="696913"/>
            <a:ext cx="6197600" cy="3486150"/>
          </a:xfrm>
          <a:noFill/>
          <a:ln>
            <a:solidFill>
              <a:srgbClr val="000000"/>
            </a:solidFill>
            <a:miter lim="800000"/>
          </a:ln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287944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786" cy="465341"/>
          </a:xfrm>
          <a:noFill/>
          <a:ln>
            <a:miter lim="800000"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CS1010 Programming Methodology</a:t>
            </a:r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07988" y="696913"/>
            <a:ext cx="6197600" cy="3486150"/>
          </a:xfrm>
          <a:noFill/>
          <a:ln>
            <a:solidFill>
              <a:srgbClr val="000000"/>
            </a:solidFill>
            <a:miter lim="800000"/>
          </a:ln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586461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786" cy="465341"/>
          </a:xfrm>
          <a:noFill/>
          <a:ln>
            <a:miter lim="800000"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CS1010 Programming Methodology</a:t>
            </a:r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07988" y="696913"/>
            <a:ext cx="6197600" cy="3486150"/>
          </a:xfrm>
          <a:noFill/>
          <a:ln>
            <a:solidFill>
              <a:srgbClr val="000000"/>
            </a:solidFill>
            <a:miter lim="800000"/>
          </a:ln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953704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786" cy="465341"/>
          </a:xfrm>
          <a:noFill/>
          <a:ln>
            <a:miter lim="800000"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CS1010 Programming Methodology</a:t>
            </a:r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07988" y="696913"/>
            <a:ext cx="6197600" cy="3486150"/>
          </a:xfrm>
          <a:noFill/>
          <a:ln>
            <a:solidFill>
              <a:srgbClr val="000000"/>
            </a:solidFill>
            <a:miter lim="800000"/>
          </a:ln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913108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786" cy="465341"/>
          </a:xfrm>
          <a:noFill/>
          <a:ln>
            <a:miter lim="800000"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CS1010 Programming Methodology</a:t>
            </a:r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07988" y="696913"/>
            <a:ext cx="6197600" cy="3486150"/>
          </a:xfrm>
          <a:noFill/>
          <a:ln>
            <a:solidFill>
              <a:srgbClr val="000000"/>
            </a:solidFill>
            <a:miter lim="800000"/>
          </a:ln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897455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786" cy="465341"/>
          </a:xfrm>
          <a:noFill/>
          <a:ln>
            <a:miter lim="800000"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CS1010 Programming Methodology</a:t>
            </a:r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07988" y="696913"/>
            <a:ext cx="6197600" cy="3486150"/>
          </a:xfrm>
          <a:noFill/>
          <a:ln>
            <a:solidFill>
              <a:srgbClr val="000000"/>
            </a:solidFill>
            <a:miter lim="800000"/>
          </a:ln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834875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786" cy="465341"/>
          </a:xfrm>
          <a:noFill/>
          <a:ln>
            <a:miter lim="800000"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CS1010 Programming Methodology</a:t>
            </a:r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07988" y="696913"/>
            <a:ext cx="6197600" cy="3486150"/>
          </a:xfrm>
          <a:noFill/>
          <a:ln>
            <a:solidFill>
              <a:srgbClr val="000000"/>
            </a:solidFill>
            <a:miter lim="800000"/>
          </a:ln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288490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786" cy="465341"/>
          </a:xfrm>
          <a:noFill/>
          <a:ln>
            <a:miter lim="800000"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CS1010 Programming Methodology</a:t>
            </a:r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07988" y="696913"/>
            <a:ext cx="6197600" cy="3486150"/>
          </a:xfrm>
          <a:noFill/>
          <a:ln>
            <a:solidFill>
              <a:srgbClr val="000000"/>
            </a:solidFill>
            <a:miter lim="800000"/>
          </a:ln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571026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786" cy="465341"/>
          </a:xfrm>
          <a:noFill/>
          <a:ln>
            <a:miter lim="800000"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CS1010 Programming Methodology</a:t>
            </a:r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07988" y="696913"/>
            <a:ext cx="6197600" cy="3486150"/>
          </a:xfrm>
          <a:noFill/>
          <a:ln>
            <a:solidFill>
              <a:srgbClr val="000000"/>
            </a:solidFill>
            <a:miter lim="800000"/>
          </a:ln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784257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786" cy="465341"/>
          </a:xfrm>
          <a:noFill/>
          <a:ln>
            <a:miter lim="800000"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CS1010 Programming Methodology</a:t>
            </a:r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07988" y="696913"/>
            <a:ext cx="6197600" cy="3486150"/>
          </a:xfrm>
          <a:noFill/>
          <a:ln>
            <a:solidFill>
              <a:srgbClr val="000000"/>
            </a:solidFill>
            <a:miter lim="800000"/>
          </a:ln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893893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786" cy="465341"/>
          </a:xfrm>
          <a:noFill/>
          <a:ln>
            <a:miter lim="800000"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CS1010 Programming Methodology</a:t>
            </a:r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07988" y="696913"/>
            <a:ext cx="6197600" cy="3486150"/>
          </a:xfrm>
          <a:noFill/>
          <a:ln>
            <a:solidFill>
              <a:srgbClr val="000000"/>
            </a:solidFill>
            <a:miter lim="800000"/>
          </a:ln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6577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786" cy="465341"/>
          </a:xfrm>
          <a:noFill/>
          <a:ln>
            <a:miter lim="800000"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CS1010 Programming Methodology</a:t>
            </a:r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07988" y="696913"/>
            <a:ext cx="6197600" cy="3486150"/>
          </a:xfrm>
          <a:noFill/>
          <a:ln>
            <a:solidFill>
              <a:srgbClr val="000000"/>
            </a:solidFill>
            <a:miter lim="800000"/>
          </a:ln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115157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786" cy="465341"/>
          </a:xfrm>
          <a:noFill/>
          <a:ln>
            <a:miter lim="800000"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CS1010 Programming Methodology</a:t>
            </a:r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07988" y="696913"/>
            <a:ext cx="6197600" cy="3486150"/>
          </a:xfrm>
          <a:noFill/>
          <a:ln>
            <a:solidFill>
              <a:srgbClr val="000000"/>
            </a:solidFill>
            <a:miter lim="800000"/>
          </a:ln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153358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786" cy="465341"/>
          </a:xfrm>
          <a:noFill/>
          <a:ln>
            <a:miter lim="800000"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CS1010 Programming Methodology</a:t>
            </a:r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07988" y="696913"/>
            <a:ext cx="6197600" cy="3486150"/>
          </a:xfrm>
          <a:noFill/>
          <a:ln>
            <a:solidFill>
              <a:srgbClr val="000000"/>
            </a:solidFill>
            <a:miter lim="800000"/>
          </a:ln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117230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786" cy="465341"/>
          </a:xfrm>
          <a:noFill/>
          <a:ln>
            <a:miter lim="800000"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CS1010 Programming Methodology</a:t>
            </a:r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07988" y="696913"/>
            <a:ext cx="6197600" cy="3486150"/>
          </a:xfrm>
          <a:noFill/>
          <a:ln>
            <a:solidFill>
              <a:srgbClr val="000000"/>
            </a:solidFill>
            <a:miter lim="800000"/>
          </a:ln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6345404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786" cy="465341"/>
          </a:xfrm>
          <a:noFill/>
          <a:ln>
            <a:miter lim="800000"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CS1010 Programming Methodology</a:t>
            </a:r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07988" y="696913"/>
            <a:ext cx="6197600" cy="3486150"/>
          </a:xfrm>
          <a:noFill/>
          <a:ln>
            <a:solidFill>
              <a:srgbClr val="000000"/>
            </a:solidFill>
            <a:miter lim="800000"/>
          </a:ln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2789400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786" cy="465341"/>
          </a:xfrm>
          <a:noFill/>
          <a:ln>
            <a:miter lim="800000"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CS1010 Programming Methodology</a:t>
            </a:r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07988" y="696913"/>
            <a:ext cx="6197600" cy="3486150"/>
          </a:xfrm>
          <a:noFill/>
          <a:ln>
            <a:solidFill>
              <a:srgbClr val="000000"/>
            </a:solidFill>
            <a:miter lim="800000"/>
          </a:ln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1863761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786" cy="465341"/>
          </a:xfrm>
          <a:noFill/>
          <a:ln>
            <a:miter lim="800000"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CS1010 Programming Methodology</a:t>
            </a:r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07988" y="696913"/>
            <a:ext cx="6197600" cy="3486150"/>
          </a:xfrm>
          <a:noFill/>
          <a:ln>
            <a:solidFill>
              <a:srgbClr val="000000"/>
            </a:solidFill>
            <a:miter lim="800000"/>
          </a:ln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153141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786" cy="465341"/>
          </a:xfrm>
          <a:noFill/>
          <a:ln>
            <a:miter lim="800000"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CS1010 Programming Methodology</a:t>
            </a:r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07988" y="696913"/>
            <a:ext cx="6197600" cy="3486150"/>
          </a:xfrm>
          <a:noFill/>
          <a:ln>
            <a:solidFill>
              <a:srgbClr val="000000"/>
            </a:solidFill>
            <a:miter lim="800000"/>
          </a:ln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8772033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786" cy="465341"/>
          </a:xfrm>
          <a:noFill/>
          <a:ln>
            <a:miter lim="800000"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CS1010 Programming Methodology</a:t>
            </a:r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07988" y="696913"/>
            <a:ext cx="6197600" cy="3486150"/>
          </a:xfrm>
          <a:noFill/>
          <a:ln>
            <a:solidFill>
              <a:srgbClr val="000000"/>
            </a:solidFill>
            <a:miter lim="800000"/>
          </a:ln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744662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786" cy="465341"/>
          </a:xfrm>
          <a:noFill/>
          <a:ln>
            <a:miter lim="800000"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CS1010 Programming Methodology</a:t>
            </a:r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07988" y="696913"/>
            <a:ext cx="6197600" cy="3486150"/>
          </a:xfrm>
          <a:noFill/>
          <a:ln>
            <a:solidFill>
              <a:srgbClr val="000000"/>
            </a:solidFill>
            <a:miter lim="800000"/>
          </a:ln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794087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786" cy="465341"/>
          </a:xfrm>
          <a:noFill/>
          <a:ln>
            <a:miter lim="800000"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CS1010 Programming Methodology</a:t>
            </a:r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07988" y="696913"/>
            <a:ext cx="6197600" cy="3486150"/>
          </a:xfrm>
          <a:noFill/>
          <a:ln>
            <a:solidFill>
              <a:srgbClr val="000000"/>
            </a:solidFill>
            <a:miter lim="800000"/>
          </a:ln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982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786" cy="465341"/>
          </a:xfrm>
          <a:noFill/>
          <a:ln>
            <a:miter lim="800000"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CS1010 Programming Methodology</a:t>
            </a:r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07988" y="696913"/>
            <a:ext cx="6197600" cy="3486150"/>
          </a:xfrm>
          <a:noFill/>
          <a:ln>
            <a:solidFill>
              <a:srgbClr val="000000"/>
            </a:solidFill>
            <a:miter lim="800000"/>
          </a:ln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777613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786" cy="465341"/>
          </a:xfrm>
          <a:noFill/>
          <a:ln>
            <a:miter lim="800000"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CS1010 Programming Methodology</a:t>
            </a:r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07988" y="696913"/>
            <a:ext cx="6197600" cy="3486150"/>
          </a:xfrm>
          <a:noFill/>
          <a:ln>
            <a:solidFill>
              <a:srgbClr val="000000"/>
            </a:solidFill>
            <a:miter lim="800000"/>
          </a:ln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624092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786" cy="465341"/>
          </a:xfrm>
          <a:noFill/>
          <a:ln>
            <a:miter lim="800000"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CS1010 Programming Methodology</a:t>
            </a:r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07988" y="696913"/>
            <a:ext cx="6197600" cy="3486150"/>
          </a:xfrm>
          <a:noFill/>
          <a:ln>
            <a:solidFill>
              <a:srgbClr val="000000"/>
            </a:solidFill>
            <a:miter lim="800000"/>
          </a:ln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782513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786" cy="465341"/>
          </a:xfrm>
          <a:noFill/>
          <a:ln>
            <a:miter lim="800000"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CS1010 Programming Methodology</a:t>
            </a:r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07988" y="696913"/>
            <a:ext cx="6197600" cy="3486150"/>
          </a:xfrm>
          <a:noFill/>
          <a:ln>
            <a:solidFill>
              <a:srgbClr val="000000"/>
            </a:solidFill>
            <a:miter lim="800000"/>
          </a:ln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808192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786" cy="465341"/>
          </a:xfrm>
          <a:noFill/>
          <a:ln>
            <a:miter lim="800000"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CS1010 Programming Methodology</a:t>
            </a:r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07988" y="696913"/>
            <a:ext cx="6197600" cy="3486150"/>
          </a:xfrm>
          <a:noFill/>
          <a:ln>
            <a:solidFill>
              <a:srgbClr val="000000"/>
            </a:solidFill>
            <a:miter lim="800000"/>
          </a:ln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422551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786" cy="465341"/>
          </a:xfrm>
          <a:noFill/>
          <a:ln>
            <a:miter lim="800000"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CS1010 Programming Methodology</a:t>
            </a:r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07988" y="696913"/>
            <a:ext cx="6197600" cy="3486150"/>
          </a:xfrm>
          <a:noFill/>
          <a:ln>
            <a:solidFill>
              <a:srgbClr val="000000"/>
            </a:solidFill>
            <a:miter lim="800000"/>
          </a:ln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903712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1116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786" cy="465341"/>
          </a:xfrm>
          <a:noFill/>
          <a:ln>
            <a:miter lim="800000"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CS1010 Programming Methodology</a:t>
            </a:r>
          </a:p>
        </p:txBody>
      </p:sp>
      <p:sp>
        <p:nvSpPr>
          <p:cNvPr id="111619" name="Rectangle 2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07988" y="696913"/>
            <a:ext cx="6197600" cy="3486150"/>
          </a:xfrm>
          <a:noFill/>
          <a:ln>
            <a:solidFill>
              <a:srgbClr val="000000"/>
            </a:solidFill>
            <a:miter lim="800000"/>
          </a:ln>
        </p:spPr>
      </p:sp>
      <p:sp>
        <p:nvSpPr>
          <p:cNvPr id="1116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8462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786" cy="465341"/>
          </a:xfrm>
          <a:noFill/>
          <a:ln>
            <a:miter lim="800000"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CS1010 Programming Methodology</a:t>
            </a:r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07988" y="696913"/>
            <a:ext cx="6197600" cy="3486150"/>
          </a:xfrm>
          <a:noFill/>
          <a:ln>
            <a:solidFill>
              <a:srgbClr val="000000"/>
            </a:solidFill>
            <a:miter lim="800000"/>
          </a:ln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3069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786" cy="465341"/>
          </a:xfrm>
          <a:noFill/>
          <a:ln>
            <a:miter lim="800000"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CS1010 Programming Methodology</a:t>
            </a:r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07988" y="696913"/>
            <a:ext cx="6197600" cy="3486150"/>
          </a:xfrm>
          <a:noFill/>
          <a:ln>
            <a:solidFill>
              <a:srgbClr val="000000"/>
            </a:solidFill>
            <a:miter lim="800000"/>
          </a:ln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2838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786" cy="465341"/>
          </a:xfrm>
          <a:noFill/>
          <a:ln>
            <a:miter lim="800000"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CS1010 Programming Methodology</a:t>
            </a:r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07988" y="696913"/>
            <a:ext cx="6197600" cy="3486150"/>
          </a:xfrm>
          <a:noFill/>
          <a:ln>
            <a:solidFill>
              <a:srgbClr val="000000"/>
            </a:solidFill>
            <a:miter lim="800000"/>
          </a:ln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986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786" cy="465341"/>
          </a:xfrm>
          <a:noFill/>
          <a:ln>
            <a:miter lim="800000"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CS1010 Programming Methodology</a:t>
            </a:r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07988" y="696913"/>
            <a:ext cx="6197600" cy="3486150"/>
          </a:xfrm>
          <a:noFill/>
          <a:ln>
            <a:solidFill>
              <a:srgbClr val="000000"/>
            </a:solidFill>
            <a:miter lim="800000"/>
          </a:ln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492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786" cy="465341"/>
          </a:xfrm>
          <a:noFill/>
          <a:ln>
            <a:miter lim="800000"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CS1010 Programming Methodology</a:t>
            </a:r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07988" y="696913"/>
            <a:ext cx="6197600" cy="3486150"/>
          </a:xfrm>
          <a:noFill/>
          <a:ln>
            <a:solidFill>
              <a:srgbClr val="000000"/>
            </a:solidFill>
            <a:miter lim="800000"/>
          </a:ln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87387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786" cy="465341"/>
          </a:xfrm>
          <a:noFill/>
          <a:ln>
            <a:miter lim="800000"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CS1010 Programming Methodology</a:t>
            </a:r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07988" y="696913"/>
            <a:ext cx="6197600" cy="3486150"/>
          </a:xfrm>
          <a:noFill/>
          <a:ln>
            <a:solidFill>
              <a:srgbClr val="000000"/>
            </a:solidFill>
            <a:miter lim="800000"/>
          </a:ln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5488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786" cy="465341"/>
          </a:xfrm>
          <a:noFill/>
          <a:ln>
            <a:miter lim="800000"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CS1010 Programming Methodology</a:t>
            </a:r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07988" y="696913"/>
            <a:ext cx="6197600" cy="3486150"/>
          </a:xfrm>
          <a:noFill/>
          <a:ln>
            <a:solidFill>
              <a:srgbClr val="000000"/>
            </a:solidFill>
            <a:miter lim="800000"/>
          </a:ln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ln w="9525"/>
        </p:spPr>
        <p:txBody>
          <a:bodyPr/>
          <a:lstStyle/>
          <a:p>
            <a:pPr eaLnBrk="1" hangingPunct="1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95229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786" cy="465341"/>
          </a:xfrm>
          <a:noFill/>
          <a:ln>
            <a:miter lim="800000"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CS1010 Programming Methodology</a:t>
            </a:r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07988" y="696913"/>
            <a:ext cx="6197600" cy="3486150"/>
          </a:xfrm>
          <a:noFill/>
          <a:ln>
            <a:solidFill>
              <a:srgbClr val="000000"/>
            </a:solidFill>
            <a:miter lim="800000"/>
          </a:ln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23934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786" cy="465341"/>
          </a:xfrm>
          <a:noFill/>
          <a:ln>
            <a:miter lim="800000"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CS1010 Programming Methodology</a:t>
            </a:r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07988" y="696913"/>
            <a:ext cx="6197600" cy="3486150"/>
          </a:xfrm>
          <a:noFill/>
          <a:ln>
            <a:solidFill>
              <a:srgbClr val="000000"/>
            </a:solidFill>
            <a:miter lim="800000"/>
          </a:ln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673246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786" cy="465341"/>
          </a:xfrm>
          <a:noFill/>
          <a:ln>
            <a:miter lim="800000"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CS1010 Programming Methodology</a:t>
            </a:r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07988" y="696913"/>
            <a:ext cx="6197600" cy="3486150"/>
          </a:xfrm>
          <a:noFill/>
          <a:ln>
            <a:solidFill>
              <a:srgbClr val="000000"/>
            </a:solidFill>
            <a:miter lim="800000"/>
          </a:ln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03238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786" cy="465341"/>
          </a:xfrm>
          <a:noFill/>
          <a:ln>
            <a:miter lim="800000"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CS1010 Programming Methodology</a:t>
            </a:r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07988" y="696913"/>
            <a:ext cx="6197600" cy="3486150"/>
          </a:xfrm>
          <a:noFill/>
          <a:ln>
            <a:solidFill>
              <a:srgbClr val="000000"/>
            </a:solidFill>
            <a:miter lim="800000"/>
          </a:ln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10732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786" cy="465341"/>
          </a:xfrm>
          <a:noFill/>
          <a:ln>
            <a:miter lim="800000"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CS1010 Programming Methodology</a:t>
            </a:r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07988" y="696913"/>
            <a:ext cx="6197600" cy="3486150"/>
          </a:xfrm>
          <a:noFill/>
          <a:ln>
            <a:solidFill>
              <a:srgbClr val="000000"/>
            </a:solidFill>
            <a:miter lim="800000"/>
          </a:ln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45875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786" cy="465341"/>
          </a:xfrm>
          <a:noFill/>
          <a:ln>
            <a:miter lim="800000"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CS1010 Programming Methodology</a:t>
            </a:r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07988" y="696913"/>
            <a:ext cx="6197600" cy="3486150"/>
          </a:xfrm>
          <a:noFill/>
          <a:ln>
            <a:solidFill>
              <a:srgbClr val="000000"/>
            </a:solidFill>
            <a:miter lim="800000"/>
          </a:ln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82035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786" cy="465341"/>
          </a:xfrm>
          <a:noFill/>
          <a:ln>
            <a:miter lim="800000"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CS1010 Programming Methodology</a:t>
            </a:r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07988" y="696913"/>
            <a:ext cx="6197600" cy="3486150"/>
          </a:xfrm>
          <a:noFill/>
          <a:ln>
            <a:solidFill>
              <a:srgbClr val="000000"/>
            </a:solidFill>
            <a:miter lim="800000"/>
          </a:ln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41305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786" cy="465341"/>
          </a:xfrm>
          <a:noFill/>
          <a:ln>
            <a:miter lim="800000"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CS1010 Programming Methodology</a:t>
            </a:r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07988" y="696913"/>
            <a:ext cx="6197600" cy="3486150"/>
          </a:xfrm>
          <a:noFill/>
          <a:ln>
            <a:solidFill>
              <a:srgbClr val="000000"/>
            </a:solidFill>
            <a:miter lim="800000"/>
          </a:ln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23123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786" cy="465341"/>
          </a:xfrm>
          <a:noFill/>
          <a:ln>
            <a:miter lim="800000"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CS1010 Programming Methodology</a:t>
            </a:r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07988" y="696913"/>
            <a:ext cx="6197600" cy="3486150"/>
          </a:xfrm>
          <a:noFill/>
          <a:ln>
            <a:solidFill>
              <a:srgbClr val="000000"/>
            </a:solidFill>
            <a:miter lim="800000"/>
          </a:ln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76318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786" cy="465341"/>
          </a:xfrm>
          <a:noFill/>
          <a:ln>
            <a:miter lim="800000"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CS1010 Programming Methodology</a:t>
            </a:r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07988" y="696913"/>
            <a:ext cx="6197600" cy="3486150"/>
          </a:xfrm>
          <a:noFill/>
          <a:ln>
            <a:solidFill>
              <a:srgbClr val="000000"/>
            </a:solidFill>
            <a:miter lim="800000"/>
          </a:ln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4473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786" cy="465341"/>
          </a:xfrm>
          <a:noFill/>
          <a:ln>
            <a:miter lim="800000"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CS1010 Programming Methodology</a:t>
            </a:r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07988" y="696913"/>
            <a:ext cx="6197600" cy="3486150"/>
          </a:xfrm>
          <a:noFill/>
          <a:ln>
            <a:solidFill>
              <a:srgbClr val="000000"/>
            </a:solidFill>
            <a:miter lim="800000"/>
          </a:ln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ln w="9525"/>
        </p:spPr>
        <p:txBody>
          <a:bodyPr/>
          <a:lstStyle/>
          <a:p>
            <a:pPr eaLnBrk="1" hangingPunct="1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27513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786" cy="465341"/>
          </a:xfrm>
          <a:noFill/>
          <a:ln>
            <a:miter lim="800000"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CS1010 Programming Methodology</a:t>
            </a:r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07988" y="696913"/>
            <a:ext cx="6197600" cy="3486150"/>
          </a:xfrm>
          <a:noFill/>
          <a:ln>
            <a:solidFill>
              <a:srgbClr val="000000"/>
            </a:solidFill>
            <a:miter lim="800000"/>
          </a:ln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70453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786" cy="465341"/>
          </a:xfrm>
          <a:noFill/>
          <a:ln>
            <a:miter lim="800000"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CS1010 Programming Methodology</a:t>
            </a:r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07988" y="696913"/>
            <a:ext cx="6197600" cy="3486150"/>
          </a:xfrm>
          <a:noFill/>
          <a:ln>
            <a:solidFill>
              <a:srgbClr val="000000"/>
            </a:solidFill>
            <a:miter lim="800000"/>
          </a:ln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3618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786" cy="465341"/>
          </a:xfrm>
          <a:noFill/>
          <a:ln>
            <a:miter lim="800000"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CS1010 Programming Methodology</a:t>
            </a:r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07988" y="696913"/>
            <a:ext cx="6197600" cy="3486150"/>
          </a:xfrm>
          <a:noFill/>
          <a:ln>
            <a:solidFill>
              <a:srgbClr val="000000"/>
            </a:solidFill>
            <a:miter lim="800000"/>
          </a:ln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949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786" cy="465341"/>
          </a:xfrm>
          <a:noFill/>
          <a:ln>
            <a:miter lim="800000"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CS1010 Programming Methodology</a:t>
            </a:r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07988" y="696913"/>
            <a:ext cx="6197600" cy="3486150"/>
          </a:xfrm>
          <a:noFill/>
          <a:ln>
            <a:solidFill>
              <a:srgbClr val="000000"/>
            </a:solidFill>
            <a:miter lim="800000"/>
          </a:ln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50728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786" cy="465341"/>
          </a:xfrm>
          <a:noFill/>
          <a:ln>
            <a:miter lim="800000"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CS1010 Programming Methodology</a:t>
            </a:r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07988" y="696913"/>
            <a:ext cx="6197600" cy="3486150"/>
          </a:xfrm>
          <a:noFill/>
          <a:ln>
            <a:solidFill>
              <a:srgbClr val="000000"/>
            </a:solidFill>
            <a:miter lim="800000"/>
          </a:ln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58646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786" cy="465341"/>
          </a:xfrm>
          <a:noFill/>
          <a:ln>
            <a:miter lim="800000"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CS1010 Programming Methodology</a:t>
            </a:r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07988" y="696913"/>
            <a:ext cx="6197600" cy="3486150"/>
          </a:xfrm>
          <a:noFill/>
          <a:ln>
            <a:solidFill>
              <a:srgbClr val="000000"/>
            </a:solidFill>
            <a:miter lim="800000"/>
          </a:ln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95370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786" cy="465341"/>
          </a:xfrm>
          <a:noFill/>
          <a:ln>
            <a:miter lim="800000"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CS1010 Programming Methodology</a:t>
            </a:r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07988" y="696913"/>
            <a:ext cx="6197600" cy="3486150"/>
          </a:xfrm>
          <a:noFill/>
          <a:ln>
            <a:solidFill>
              <a:srgbClr val="000000"/>
            </a:solidFill>
            <a:miter lim="800000"/>
          </a:ln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91310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786" cy="465341"/>
          </a:xfrm>
          <a:noFill/>
          <a:ln>
            <a:miter lim="800000"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CS1010 Programming Methodology</a:t>
            </a:r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07988" y="696913"/>
            <a:ext cx="6197600" cy="3486150"/>
          </a:xfrm>
          <a:noFill/>
          <a:ln>
            <a:solidFill>
              <a:srgbClr val="000000"/>
            </a:solidFill>
            <a:miter lim="800000"/>
          </a:ln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89745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786" cy="465341"/>
          </a:xfrm>
          <a:noFill/>
          <a:ln>
            <a:miter lim="800000"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CS1010 Programming Methodology</a:t>
            </a:r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07988" y="696913"/>
            <a:ext cx="6197600" cy="3486150"/>
          </a:xfrm>
          <a:noFill/>
          <a:ln>
            <a:solidFill>
              <a:srgbClr val="000000"/>
            </a:solidFill>
            <a:miter lim="800000"/>
          </a:ln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83487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786" cy="465341"/>
          </a:xfrm>
          <a:noFill/>
          <a:ln>
            <a:miter lim="800000"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CS1010 Programming Methodology</a:t>
            </a:r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07988" y="696913"/>
            <a:ext cx="6197600" cy="3486150"/>
          </a:xfrm>
          <a:noFill/>
          <a:ln>
            <a:solidFill>
              <a:srgbClr val="000000"/>
            </a:solidFill>
            <a:miter lim="800000"/>
          </a:ln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2884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786" cy="465341"/>
          </a:xfrm>
          <a:noFill/>
          <a:ln>
            <a:miter lim="800000"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CS1010 Programming Methodology</a:t>
            </a:r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07988" y="696913"/>
            <a:ext cx="6197600" cy="3486150"/>
          </a:xfrm>
          <a:noFill/>
          <a:ln>
            <a:solidFill>
              <a:srgbClr val="000000"/>
            </a:solidFill>
            <a:miter lim="800000"/>
          </a:ln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40164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786" cy="465341"/>
          </a:xfrm>
          <a:noFill/>
          <a:ln>
            <a:miter lim="800000"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CS1010 Programming Methodology</a:t>
            </a:r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07988" y="696913"/>
            <a:ext cx="6197600" cy="3486150"/>
          </a:xfrm>
          <a:noFill/>
          <a:ln>
            <a:solidFill>
              <a:srgbClr val="000000"/>
            </a:solidFill>
            <a:miter lim="800000"/>
          </a:ln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57102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786" cy="465341"/>
          </a:xfrm>
          <a:noFill/>
          <a:ln>
            <a:miter lim="800000"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CS1010 Programming Methodology</a:t>
            </a:r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07988" y="696913"/>
            <a:ext cx="6197600" cy="3486150"/>
          </a:xfrm>
          <a:noFill/>
          <a:ln>
            <a:solidFill>
              <a:srgbClr val="000000"/>
            </a:solidFill>
            <a:miter lim="800000"/>
          </a:ln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65774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786" cy="465341"/>
          </a:xfrm>
          <a:noFill/>
          <a:ln>
            <a:miter lim="800000"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CS1010 Programming Methodology</a:t>
            </a:r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07988" y="696913"/>
            <a:ext cx="6197600" cy="3486150"/>
          </a:xfrm>
          <a:noFill/>
          <a:ln>
            <a:solidFill>
              <a:srgbClr val="000000"/>
            </a:solidFill>
            <a:miter lim="800000"/>
          </a:ln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634540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786" cy="465341"/>
          </a:xfrm>
          <a:noFill/>
          <a:ln>
            <a:miter lim="800000"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CS1010 Programming Methodology</a:t>
            </a:r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07988" y="696913"/>
            <a:ext cx="6197600" cy="3486150"/>
          </a:xfrm>
          <a:noFill/>
          <a:ln>
            <a:solidFill>
              <a:srgbClr val="000000"/>
            </a:solidFill>
            <a:miter lim="800000"/>
          </a:ln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278940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786" cy="465341"/>
          </a:xfrm>
          <a:noFill/>
          <a:ln>
            <a:miter lim="800000"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CS1010 Programming Methodology</a:t>
            </a:r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07988" y="696913"/>
            <a:ext cx="6197600" cy="3486150"/>
          </a:xfrm>
          <a:noFill/>
          <a:ln>
            <a:solidFill>
              <a:srgbClr val="000000"/>
            </a:solidFill>
            <a:miter lim="800000"/>
          </a:ln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42721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786" cy="465341"/>
          </a:xfrm>
          <a:noFill/>
          <a:ln>
            <a:miter lim="800000"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CS1010 Programming Methodology</a:t>
            </a:r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07988" y="696913"/>
            <a:ext cx="6197600" cy="3486150"/>
          </a:xfrm>
          <a:noFill/>
          <a:ln>
            <a:solidFill>
              <a:srgbClr val="000000"/>
            </a:solidFill>
            <a:miter lim="800000"/>
          </a:ln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40581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786" cy="465341"/>
          </a:xfrm>
          <a:noFill/>
          <a:ln>
            <a:miter lim="800000"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CS1010 Programming Methodology</a:t>
            </a:r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07988" y="696913"/>
            <a:ext cx="6197600" cy="3486150"/>
          </a:xfrm>
          <a:noFill/>
          <a:ln>
            <a:solidFill>
              <a:srgbClr val="000000"/>
            </a:solidFill>
            <a:miter lim="800000"/>
          </a:ln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89003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786" cy="465341"/>
          </a:xfrm>
          <a:noFill/>
          <a:ln>
            <a:miter lim="800000"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CS1010 Programming Methodology</a:t>
            </a:r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07988" y="696913"/>
            <a:ext cx="6197600" cy="3486150"/>
          </a:xfrm>
          <a:noFill/>
          <a:ln>
            <a:solidFill>
              <a:srgbClr val="000000"/>
            </a:solidFill>
            <a:miter lim="800000"/>
          </a:ln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186376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1116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786" cy="465341"/>
          </a:xfrm>
          <a:noFill/>
          <a:ln>
            <a:miter lim="800000"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CS1010 Programming Methodology</a:t>
            </a:r>
          </a:p>
        </p:txBody>
      </p:sp>
      <p:sp>
        <p:nvSpPr>
          <p:cNvPr id="111619" name="Rectangle 2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07988" y="696913"/>
            <a:ext cx="6197600" cy="3486150"/>
          </a:xfrm>
          <a:noFill/>
          <a:ln>
            <a:solidFill>
              <a:srgbClr val="000000"/>
            </a:solidFill>
            <a:miter lim="800000"/>
          </a:ln>
        </p:spPr>
      </p:sp>
      <p:sp>
        <p:nvSpPr>
          <p:cNvPr id="1116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84624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634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786" cy="465341"/>
          </a:xfrm>
          <a:noFill/>
          <a:ln>
            <a:miter lim="800000"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CS1010 Programming Methodology</a:t>
            </a:r>
          </a:p>
        </p:txBody>
      </p:sp>
      <p:sp>
        <p:nvSpPr>
          <p:cNvPr id="63491" name="Rectangle 1026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07988" y="696913"/>
            <a:ext cx="6197600" cy="3486150"/>
          </a:xfrm>
          <a:noFill/>
          <a:ln>
            <a:solidFill>
              <a:srgbClr val="000000"/>
            </a:solidFill>
            <a:miter lim="800000"/>
          </a:ln>
        </p:spPr>
      </p:sp>
      <p:sp>
        <p:nvSpPr>
          <p:cNvPr id="63492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40368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786" cy="465341"/>
          </a:xfrm>
          <a:noFill/>
          <a:ln>
            <a:miter lim="800000"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CS1010 Programming Methodology</a:t>
            </a:r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07988" y="696913"/>
            <a:ext cx="6197600" cy="3486150"/>
          </a:xfrm>
          <a:noFill/>
          <a:ln>
            <a:solidFill>
              <a:srgbClr val="000000"/>
            </a:solidFill>
            <a:miter lim="800000"/>
          </a:ln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44974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786" cy="465341"/>
          </a:xfrm>
          <a:noFill/>
          <a:ln>
            <a:miter lim="800000"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CS1010 Programming Methodology</a:t>
            </a:r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07988" y="696913"/>
            <a:ext cx="6197600" cy="3486150"/>
          </a:xfrm>
          <a:noFill/>
          <a:ln>
            <a:solidFill>
              <a:srgbClr val="000000"/>
            </a:solidFill>
            <a:miter lim="800000"/>
          </a:ln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ln w="9525"/>
        </p:spPr>
        <p:txBody>
          <a:bodyPr/>
          <a:lstStyle/>
          <a:p>
            <a:pPr eaLnBrk="1" hangingPunct="1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95229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786" cy="465341"/>
          </a:xfrm>
          <a:noFill/>
          <a:ln>
            <a:miter lim="800000"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CS1010 Programming Methodology</a:t>
            </a:r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07988" y="696913"/>
            <a:ext cx="6197600" cy="3486150"/>
          </a:xfrm>
          <a:noFill/>
          <a:ln>
            <a:solidFill>
              <a:srgbClr val="000000"/>
            </a:solidFill>
            <a:miter lim="800000"/>
          </a:ln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ln w="9525"/>
        </p:spPr>
        <p:txBody>
          <a:bodyPr/>
          <a:lstStyle/>
          <a:p>
            <a:pPr eaLnBrk="1" hangingPunct="1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97404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786" cy="465341"/>
          </a:xfrm>
          <a:noFill/>
          <a:ln>
            <a:miter lim="800000"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CS1010 Programming Methodology</a:t>
            </a:r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07988" y="696913"/>
            <a:ext cx="6197600" cy="3486150"/>
          </a:xfrm>
          <a:noFill/>
          <a:ln>
            <a:solidFill>
              <a:srgbClr val="000000"/>
            </a:solidFill>
            <a:miter lim="800000"/>
          </a:ln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44974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786" cy="465341"/>
          </a:xfrm>
          <a:noFill/>
          <a:ln>
            <a:miter lim="800000"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CS1010 Programming Methodology</a:t>
            </a:r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07988" y="696913"/>
            <a:ext cx="6197600" cy="3486150"/>
          </a:xfrm>
          <a:noFill/>
          <a:ln>
            <a:solidFill>
              <a:srgbClr val="000000"/>
            </a:solidFill>
            <a:miter lim="800000"/>
          </a:ln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100678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786" cy="465341"/>
          </a:xfrm>
          <a:noFill/>
          <a:ln>
            <a:miter lim="800000"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CS1010 Programming Methodology</a:t>
            </a:r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07988" y="696913"/>
            <a:ext cx="6197600" cy="3486150"/>
          </a:xfrm>
          <a:noFill/>
          <a:ln>
            <a:solidFill>
              <a:srgbClr val="000000"/>
            </a:solidFill>
            <a:miter lim="800000"/>
          </a:ln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43848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786" cy="465341"/>
          </a:xfrm>
          <a:noFill/>
          <a:ln>
            <a:miter lim="800000"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CS1010 Programming Methodology</a:t>
            </a:r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07988" y="696913"/>
            <a:ext cx="6197600" cy="3486150"/>
          </a:xfrm>
          <a:noFill/>
          <a:ln>
            <a:solidFill>
              <a:srgbClr val="000000"/>
            </a:solidFill>
            <a:miter lim="800000"/>
          </a:ln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10732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786" cy="465341"/>
          </a:xfrm>
          <a:noFill/>
          <a:ln>
            <a:miter lim="800000"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CS1010 Programming Methodology</a:t>
            </a:r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07988" y="696913"/>
            <a:ext cx="6197600" cy="3486150"/>
          </a:xfrm>
          <a:noFill/>
          <a:ln>
            <a:solidFill>
              <a:srgbClr val="000000"/>
            </a:solidFill>
            <a:miter lim="800000"/>
          </a:ln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45875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786" cy="465341"/>
          </a:xfrm>
          <a:noFill/>
          <a:ln>
            <a:miter lim="800000"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CS1010 Programming Methodology</a:t>
            </a:r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07988" y="696913"/>
            <a:ext cx="6197600" cy="3486150"/>
          </a:xfrm>
          <a:noFill/>
          <a:ln>
            <a:solidFill>
              <a:srgbClr val="000000"/>
            </a:solidFill>
            <a:miter lim="800000"/>
          </a:ln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50187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786" cy="465341"/>
          </a:xfrm>
          <a:noFill/>
          <a:ln>
            <a:miter lim="800000"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CS1010 Programming Methodology</a:t>
            </a:r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07988" y="696913"/>
            <a:ext cx="6197600" cy="3486150"/>
          </a:xfrm>
          <a:noFill/>
          <a:ln>
            <a:solidFill>
              <a:srgbClr val="000000"/>
            </a:solidFill>
            <a:miter lim="800000"/>
          </a:ln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27646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786" cy="465341"/>
          </a:xfrm>
          <a:noFill/>
          <a:ln>
            <a:miter lim="800000"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CS1010 Programming Methodology</a:t>
            </a:r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07988" y="696913"/>
            <a:ext cx="6197600" cy="3486150"/>
          </a:xfrm>
          <a:noFill/>
          <a:ln>
            <a:solidFill>
              <a:srgbClr val="000000"/>
            </a:solidFill>
            <a:miter lim="800000"/>
          </a:ln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97705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786" cy="465341"/>
          </a:xfrm>
          <a:noFill/>
          <a:ln>
            <a:miter lim="800000"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CS1010 Programming Methodology</a:t>
            </a:r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07988" y="696913"/>
            <a:ext cx="6197600" cy="3486150"/>
          </a:xfrm>
          <a:noFill/>
          <a:ln>
            <a:solidFill>
              <a:srgbClr val="000000"/>
            </a:solidFill>
            <a:miter lim="800000"/>
          </a:ln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100678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786" cy="465341"/>
          </a:xfrm>
          <a:noFill/>
          <a:ln>
            <a:miter lim="800000"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CS1010 Programming Methodology</a:t>
            </a:r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07988" y="696913"/>
            <a:ext cx="6197600" cy="3486150"/>
          </a:xfrm>
          <a:noFill/>
          <a:ln>
            <a:solidFill>
              <a:srgbClr val="000000"/>
            </a:solidFill>
            <a:miter lim="800000"/>
          </a:ln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33890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786" cy="465341"/>
          </a:xfrm>
          <a:noFill/>
          <a:ln>
            <a:miter lim="800000"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CS1010 Programming Methodology</a:t>
            </a:r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07988" y="696913"/>
            <a:ext cx="6197600" cy="3486150"/>
          </a:xfrm>
          <a:noFill/>
          <a:ln>
            <a:solidFill>
              <a:srgbClr val="000000"/>
            </a:solidFill>
            <a:miter lim="800000"/>
          </a:ln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82035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786" cy="465341"/>
          </a:xfrm>
          <a:noFill/>
          <a:ln>
            <a:miter lim="800000"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CS1010 Programming Methodology</a:t>
            </a:r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07988" y="696913"/>
            <a:ext cx="6197600" cy="3486150"/>
          </a:xfrm>
          <a:noFill/>
          <a:ln>
            <a:solidFill>
              <a:srgbClr val="000000"/>
            </a:solidFill>
            <a:miter lim="800000"/>
          </a:ln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413059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786" cy="465341"/>
          </a:xfrm>
          <a:noFill/>
          <a:ln>
            <a:miter lim="800000"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CS1010 Programming Methodology</a:t>
            </a:r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07988" y="696913"/>
            <a:ext cx="6197600" cy="3486150"/>
          </a:xfrm>
          <a:noFill/>
          <a:ln>
            <a:solidFill>
              <a:srgbClr val="000000"/>
            </a:solidFill>
            <a:miter lim="800000"/>
          </a:ln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01601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786" cy="465341"/>
          </a:xfrm>
          <a:noFill/>
          <a:ln>
            <a:miter lim="800000"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CS1010 Programming Methodology</a:t>
            </a:r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07988" y="696913"/>
            <a:ext cx="6197600" cy="3486150"/>
          </a:xfrm>
          <a:noFill/>
          <a:ln>
            <a:solidFill>
              <a:srgbClr val="000000"/>
            </a:solidFill>
            <a:miter lim="800000"/>
          </a:ln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231233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786" cy="465341"/>
          </a:xfrm>
          <a:noFill/>
          <a:ln>
            <a:miter lim="800000"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CS1010 Programming Methodology</a:t>
            </a:r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07988" y="696913"/>
            <a:ext cx="6197600" cy="3486150"/>
          </a:xfrm>
          <a:noFill/>
          <a:ln>
            <a:solidFill>
              <a:srgbClr val="000000"/>
            </a:solidFill>
            <a:miter lim="800000"/>
          </a:ln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763183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786" cy="465341"/>
          </a:xfrm>
          <a:noFill/>
          <a:ln>
            <a:miter lim="800000"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CS1010 Programming Methodology</a:t>
            </a:r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07988" y="696913"/>
            <a:ext cx="6197600" cy="3486150"/>
          </a:xfrm>
          <a:noFill/>
          <a:ln>
            <a:solidFill>
              <a:srgbClr val="000000"/>
            </a:solidFill>
            <a:miter lim="800000"/>
          </a:ln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447397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786" cy="465341"/>
          </a:xfrm>
          <a:noFill/>
          <a:ln>
            <a:miter lim="800000"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CS1010 Programming Methodology</a:t>
            </a:r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07988" y="696913"/>
            <a:ext cx="6197600" cy="3486150"/>
          </a:xfrm>
          <a:noFill/>
          <a:ln>
            <a:solidFill>
              <a:srgbClr val="000000"/>
            </a:solidFill>
            <a:miter lim="800000"/>
          </a:ln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704538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786" cy="465341"/>
          </a:xfrm>
          <a:noFill/>
          <a:ln>
            <a:miter lim="800000"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CS1010 Programming Methodology</a:t>
            </a:r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07988" y="696913"/>
            <a:ext cx="6197600" cy="3486150"/>
          </a:xfrm>
          <a:noFill/>
          <a:ln>
            <a:solidFill>
              <a:srgbClr val="000000"/>
            </a:solidFill>
            <a:miter lim="800000"/>
          </a:ln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89133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786" cy="465341"/>
          </a:xfrm>
          <a:noFill/>
          <a:ln>
            <a:miter lim="800000"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CS1010 Programming Methodology</a:t>
            </a:r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07988" y="696913"/>
            <a:ext cx="6197600" cy="3486150"/>
          </a:xfrm>
          <a:noFill/>
          <a:ln>
            <a:solidFill>
              <a:srgbClr val="000000"/>
            </a:solidFill>
            <a:miter lim="800000"/>
          </a:ln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94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786" cy="465341"/>
          </a:xfrm>
          <a:noFill/>
          <a:ln>
            <a:miter lim="800000"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CS1010 Programming Methodology</a:t>
            </a:r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07988" y="696913"/>
            <a:ext cx="6197600" cy="3486150"/>
          </a:xfrm>
          <a:noFill/>
          <a:ln>
            <a:solidFill>
              <a:srgbClr val="000000"/>
            </a:solidFill>
            <a:miter lim="800000"/>
          </a:ln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877262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786" cy="465341"/>
          </a:xfrm>
          <a:noFill/>
          <a:ln>
            <a:miter lim="800000"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CS1010 Programming Methodology</a:t>
            </a:r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07988" y="696913"/>
            <a:ext cx="6197600" cy="3486150"/>
          </a:xfrm>
          <a:noFill/>
          <a:ln>
            <a:solidFill>
              <a:srgbClr val="000000"/>
            </a:solidFill>
            <a:miter lim="800000"/>
          </a:ln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507287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786" cy="465341"/>
          </a:xfrm>
          <a:noFill/>
          <a:ln>
            <a:miter lim="800000"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CS1010 Programming Methodology</a:t>
            </a:r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07988" y="696913"/>
            <a:ext cx="6197600" cy="3486150"/>
          </a:xfrm>
          <a:noFill/>
          <a:ln>
            <a:solidFill>
              <a:srgbClr val="000000"/>
            </a:solidFill>
            <a:miter lim="800000"/>
          </a:ln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58646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786" cy="465341"/>
          </a:xfrm>
          <a:noFill/>
          <a:ln>
            <a:miter lim="800000"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CS1010 Programming Methodology</a:t>
            </a:r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07988" y="696913"/>
            <a:ext cx="6197600" cy="3486150"/>
          </a:xfrm>
          <a:noFill/>
          <a:ln>
            <a:solidFill>
              <a:srgbClr val="000000"/>
            </a:solidFill>
            <a:miter lim="800000"/>
          </a:ln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953704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786" cy="465341"/>
          </a:xfrm>
          <a:noFill/>
          <a:ln>
            <a:miter lim="800000"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CS1010 Programming Methodology</a:t>
            </a:r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07988" y="696913"/>
            <a:ext cx="6197600" cy="3486150"/>
          </a:xfrm>
          <a:noFill/>
          <a:ln>
            <a:solidFill>
              <a:srgbClr val="000000"/>
            </a:solidFill>
            <a:miter lim="800000"/>
          </a:ln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913108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786" cy="465341"/>
          </a:xfrm>
          <a:noFill/>
          <a:ln>
            <a:miter lim="800000"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CS1010 Programming Methodology</a:t>
            </a:r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07988" y="696913"/>
            <a:ext cx="6197600" cy="3486150"/>
          </a:xfrm>
          <a:noFill/>
          <a:ln>
            <a:solidFill>
              <a:srgbClr val="000000"/>
            </a:solidFill>
            <a:miter lim="800000"/>
          </a:ln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897455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786" cy="465341"/>
          </a:xfrm>
          <a:noFill/>
          <a:ln>
            <a:miter lim="800000"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CS1010 Programming Methodology</a:t>
            </a:r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07988" y="696913"/>
            <a:ext cx="6197600" cy="3486150"/>
          </a:xfrm>
          <a:noFill/>
          <a:ln>
            <a:solidFill>
              <a:srgbClr val="000000"/>
            </a:solidFill>
            <a:miter lim="800000"/>
          </a:ln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834875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786" cy="465341"/>
          </a:xfrm>
          <a:noFill/>
          <a:ln>
            <a:miter lim="800000"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CS1010 Programming Methodology</a:t>
            </a:r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07988" y="696913"/>
            <a:ext cx="6197600" cy="3486150"/>
          </a:xfrm>
          <a:noFill/>
          <a:ln>
            <a:solidFill>
              <a:srgbClr val="000000"/>
            </a:solidFill>
            <a:miter lim="800000"/>
          </a:ln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288490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786" cy="465341"/>
          </a:xfrm>
          <a:noFill/>
          <a:ln>
            <a:miter lim="800000"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CS1010 Programming Methodology</a:t>
            </a:r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07988" y="696913"/>
            <a:ext cx="6197600" cy="3486150"/>
          </a:xfrm>
          <a:noFill/>
          <a:ln>
            <a:solidFill>
              <a:srgbClr val="000000"/>
            </a:solidFill>
            <a:miter lim="800000"/>
          </a:ln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571026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786" cy="465341"/>
          </a:xfrm>
          <a:noFill/>
          <a:ln>
            <a:miter lim="800000"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CS1010 Programming Methodology</a:t>
            </a:r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07988" y="696913"/>
            <a:ext cx="6197600" cy="3486150"/>
          </a:xfrm>
          <a:noFill/>
          <a:ln>
            <a:solidFill>
              <a:srgbClr val="000000"/>
            </a:solidFill>
            <a:miter lim="800000"/>
          </a:ln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657748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786" cy="465341"/>
          </a:xfrm>
          <a:noFill/>
          <a:ln>
            <a:miter lim="800000"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CS1010 Programming Methodology</a:t>
            </a:r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07988" y="696913"/>
            <a:ext cx="6197600" cy="3486150"/>
          </a:xfrm>
          <a:noFill/>
          <a:ln>
            <a:solidFill>
              <a:srgbClr val="000000"/>
            </a:solidFill>
            <a:miter lim="800000"/>
          </a:ln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63454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786" cy="465341"/>
          </a:xfrm>
          <a:noFill/>
          <a:ln>
            <a:miter lim="800000"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CS1010 Programming Methodology</a:t>
            </a:r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07988" y="696913"/>
            <a:ext cx="6197600" cy="3486150"/>
          </a:xfrm>
          <a:noFill/>
          <a:ln>
            <a:solidFill>
              <a:srgbClr val="000000"/>
            </a:solidFill>
            <a:miter lim="800000"/>
          </a:ln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610523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786" cy="465341"/>
          </a:xfrm>
          <a:noFill/>
          <a:ln>
            <a:miter lim="800000"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CS1010 Programming Methodology</a:t>
            </a:r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07988" y="696913"/>
            <a:ext cx="6197600" cy="3486150"/>
          </a:xfrm>
          <a:noFill/>
          <a:ln>
            <a:solidFill>
              <a:srgbClr val="000000"/>
            </a:solidFill>
            <a:miter lim="800000"/>
          </a:ln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2789400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786" cy="465341"/>
          </a:xfrm>
          <a:noFill/>
          <a:ln>
            <a:miter lim="800000"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CS1010 Programming Methodology</a:t>
            </a:r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07988" y="696913"/>
            <a:ext cx="6197600" cy="3486150"/>
          </a:xfrm>
          <a:noFill/>
          <a:ln>
            <a:solidFill>
              <a:srgbClr val="000000"/>
            </a:solidFill>
            <a:miter lim="800000"/>
          </a:ln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186376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786" cy="465341"/>
          </a:xfrm>
          <a:noFill/>
          <a:ln>
            <a:miter lim="800000"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CS1010 Programming Methodology</a:t>
            </a:r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07988" y="696913"/>
            <a:ext cx="6197600" cy="3486150"/>
          </a:xfrm>
          <a:noFill/>
          <a:ln>
            <a:solidFill>
              <a:srgbClr val="000000"/>
            </a:solidFill>
            <a:miter lim="800000"/>
          </a:ln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15314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786" cy="465341"/>
          </a:xfrm>
          <a:noFill/>
          <a:ln>
            <a:miter lim="800000"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CS1010 Programming Methodology</a:t>
            </a:r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07988" y="696913"/>
            <a:ext cx="6197600" cy="3486150"/>
          </a:xfrm>
          <a:noFill/>
          <a:ln>
            <a:solidFill>
              <a:srgbClr val="000000"/>
            </a:solidFill>
            <a:miter lim="800000"/>
          </a:ln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8772033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786" cy="465341"/>
          </a:xfrm>
          <a:noFill/>
          <a:ln>
            <a:miter lim="800000"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CS1010 Programming Methodology</a:t>
            </a:r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07988" y="696913"/>
            <a:ext cx="6197600" cy="3486150"/>
          </a:xfrm>
          <a:noFill/>
          <a:ln>
            <a:solidFill>
              <a:srgbClr val="000000"/>
            </a:solidFill>
            <a:miter lim="800000"/>
          </a:ln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794087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786" cy="465341"/>
          </a:xfrm>
          <a:noFill/>
          <a:ln>
            <a:miter lim="800000"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CS1010 Programming Methodology</a:t>
            </a:r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07988" y="696913"/>
            <a:ext cx="6197600" cy="3486150"/>
          </a:xfrm>
          <a:noFill/>
          <a:ln>
            <a:solidFill>
              <a:srgbClr val="000000"/>
            </a:solidFill>
            <a:miter lim="800000"/>
          </a:ln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98233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786" cy="465341"/>
          </a:xfrm>
          <a:noFill/>
          <a:ln>
            <a:miter lim="800000"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CS1010 Programming Methodology</a:t>
            </a:r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07988" y="696913"/>
            <a:ext cx="6197600" cy="3486150"/>
          </a:xfrm>
          <a:noFill/>
          <a:ln>
            <a:solidFill>
              <a:srgbClr val="000000"/>
            </a:solidFill>
            <a:miter lim="800000"/>
          </a:ln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624092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786" cy="465341"/>
          </a:xfrm>
          <a:noFill/>
          <a:ln>
            <a:miter lim="800000"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CS1010 Programming Methodology</a:t>
            </a:r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07988" y="696913"/>
            <a:ext cx="6197600" cy="3486150"/>
          </a:xfrm>
          <a:noFill/>
          <a:ln>
            <a:solidFill>
              <a:srgbClr val="000000"/>
            </a:solidFill>
            <a:miter lim="800000"/>
          </a:ln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422551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1116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786" cy="465341"/>
          </a:xfrm>
          <a:noFill/>
          <a:ln>
            <a:miter lim="800000"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CS1010 Programming Methodology</a:t>
            </a:r>
          </a:p>
        </p:txBody>
      </p:sp>
      <p:sp>
        <p:nvSpPr>
          <p:cNvPr id="111619" name="Rectangle 2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07988" y="696913"/>
            <a:ext cx="6197600" cy="3486150"/>
          </a:xfrm>
          <a:noFill/>
          <a:ln>
            <a:solidFill>
              <a:srgbClr val="000000"/>
            </a:solidFill>
            <a:miter lim="800000"/>
          </a:ln>
        </p:spPr>
      </p:sp>
      <p:sp>
        <p:nvSpPr>
          <p:cNvPr id="1116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846244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634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786" cy="465341"/>
          </a:xfrm>
          <a:noFill/>
          <a:ln>
            <a:miter lim="800000"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CS1010 Programming Methodology</a:t>
            </a:r>
          </a:p>
        </p:txBody>
      </p:sp>
      <p:sp>
        <p:nvSpPr>
          <p:cNvPr id="63491" name="Rectangle 1026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07988" y="696913"/>
            <a:ext cx="6197600" cy="3486150"/>
          </a:xfrm>
          <a:noFill/>
          <a:ln>
            <a:solidFill>
              <a:srgbClr val="000000"/>
            </a:solidFill>
            <a:miter lim="800000"/>
          </a:ln>
        </p:spPr>
      </p:sp>
      <p:sp>
        <p:nvSpPr>
          <p:cNvPr id="63492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40368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786" cy="465341"/>
          </a:xfrm>
          <a:noFill/>
          <a:ln>
            <a:miter lim="800000"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CS1010 Programming Methodology</a:t>
            </a:r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07988" y="696913"/>
            <a:ext cx="6197600" cy="3486150"/>
          </a:xfrm>
          <a:noFill/>
          <a:ln>
            <a:solidFill>
              <a:srgbClr val="000000"/>
            </a:solidFill>
            <a:miter lim="800000"/>
          </a:ln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538154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786" cy="465341"/>
          </a:xfrm>
          <a:noFill/>
          <a:ln>
            <a:miter lim="800000"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CS1010 Programming Methodology</a:t>
            </a:r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07988" y="696913"/>
            <a:ext cx="6197600" cy="3486150"/>
          </a:xfrm>
          <a:noFill/>
          <a:ln>
            <a:solidFill>
              <a:srgbClr val="000000"/>
            </a:solidFill>
            <a:miter lim="800000"/>
          </a:ln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ln w="9525"/>
        </p:spPr>
        <p:txBody>
          <a:bodyPr/>
          <a:lstStyle/>
          <a:p>
            <a:pPr eaLnBrk="1" hangingPunct="1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952294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786" cy="465341"/>
          </a:xfrm>
          <a:noFill/>
          <a:ln>
            <a:miter lim="800000"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CS1010 Programming Methodology</a:t>
            </a:r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07988" y="696913"/>
            <a:ext cx="6197600" cy="3486150"/>
          </a:xfrm>
          <a:noFill/>
          <a:ln>
            <a:solidFill>
              <a:srgbClr val="000000"/>
            </a:solidFill>
            <a:miter lim="800000"/>
          </a:ln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ln w="9525"/>
        </p:spPr>
        <p:txBody>
          <a:bodyPr/>
          <a:lstStyle/>
          <a:p>
            <a:pPr eaLnBrk="1" hangingPunct="1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884298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786" cy="465341"/>
          </a:xfrm>
          <a:noFill/>
          <a:ln>
            <a:miter lim="800000"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CS1010 Programming Methodology</a:t>
            </a:r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07988" y="696913"/>
            <a:ext cx="6197600" cy="3486150"/>
          </a:xfrm>
          <a:noFill/>
          <a:ln>
            <a:solidFill>
              <a:srgbClr val="000000"/>
            </a:solidFill>
            <a:miter lim="800000"/>
          </a:ln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44974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786" cy="465341"/>
          </a:xfrm>
          <a:noFill/>
          <a:ln>
            <a:miter lim="800000"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CS1010 Programming Methodology</a:t>
            </a:r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07988" y="696913"/>
            <a:ext cx="6197600" cy="3486150"/>
          </a:xfrm>
          <a:noFill/>
          <a:ln>
            <a:solidFill>
              <a:srgbClr val="000000"/>
            </a:solidFill>
            <a:miter lim="800000"/>
          </a:ln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1006782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786" cy="465341"/>
          </a:xfrm>
          <a:noFill/>
          <a:ln>
            <a:miter lim="800000"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CS1010 Programming Methodology</a:t>
            </a:r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07988" y="696913"/>
            <a:ext cx="6197600" cy="3486150"/>
          </a:xfrm>
          <a:noFill/>
          <a:ln>
            <a:solidFill>
              <a:srgbClr val="000000"/>
            </a:solidFill>
            <a:miter lim="800000"/>
          </a:ln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438486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786" cy="465341"/>
          </a:xfrm>
          <a:noFill/>
          <a:ln>
            <a:miter lim="800000"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CS1010 Programming Methodology</a:t>
            </a:r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07988" y="696913"/>
            <a:ext cx="6197600" cy="3486150"/>
          </a:xfrm>
          <a:noFill/>
          <a:ln>
            <a:solidFill>
              <a:srgbClr val="000000"/>
            </a:solidFill>
            <a:miter lim="800000"/>
          </a:ln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107320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786" cy="465341"/>
          </a:xfrm>
          <a:noFill/>
          <a:ln>
            <a:miter lim="800000"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CS1010 Programming Methodology</a:t>
            </a:r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07988" y="696913"/>
            <a:ext cx="6197600" cy="3486150"/>
          </a:xfrm>
          <a:noFill/>
          <a:ln>
            <a:solidFill>
              <a:srgbClr val="000000"/>
            </a:solidFill>
            <a:miter lim="800000"/>
          </a:ln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458758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786" cy="465341"/>
          </a:xfrm>
          <a:noFill/>
          <a:ln>
            <a:miter lim="800000"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CS1010 Programming Methodology</a:t>
            </a:r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07988" y="696913"/>
            <a:ext cx="6197600" cy="3486150"/>
          </a:xfrm>
          <a:noFill/>
          <a:ln>
            <a:solidFill>
              <a:srgbClr val="000000"/>
            </a:solidFill>
            <a:miter lim="800000"/>
          </a:ln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501876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786" cy="465341"/>
          </a:xfrm>
          <a:noFill/>
          <a:ln>
            <a:miter lim="800000"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CS1010 Programming Methodology</a:t>
            </a:r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07988" y="696913"/>
            <a:ext cx="6197600" cy="3486150"/>
          </a:xfrm>
          <a:noFill/>
          <a:ln>
            <a:solidFill>
              <a:srgbClr val="000000"/>
            </a:solidFill>
            <a:miter lim="800000"/>
          </a:ln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276467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786" cy="465341"/>
          </a:xfrm>
          <a:noFill/>
          <a:ln>
            <a:miter lim="800000"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CS1010 Programming Methodology</a:t>
            </a:r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07988" y="696913"/>
            <a:ext cx="6197600" cy="3486150"/>
          </a:xfrm>
          <a:noFill/>
          <a:ln>
            <a:solidFill>
              <a:srgbClr val="000000"/>
            </a:solidFill>
            <a:miter lim="800000"/>
          </a:ln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9770532"/>
      </p:ext>
    </p:extLst>
  </p:cSld>
  <p:clrMapOvr>
    <a:masterClrMapping/>
  </p:clrMapOvr>
</p:notes>
</file>

<file path=ppt/slideLayouts/_rels/slideLayout1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2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13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14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15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16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17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18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19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2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0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21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22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23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24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25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26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27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28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29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3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0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31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32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33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34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4.xml" /></Relationships>
</file>

<file path=ppt/slideLayouts/_rels/slideLayout35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4.xml" /></Relationships>
</file>

<file path=ppt/slideLayouts/_rels/slideLayout36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4.xml" /></Relationships>
</file>

<file path=ppt/slideLayouts/_rels/slideLayout37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4.xml" /></Relationships>
</file>

<file path=ppt/slideLayouts/_rels/slideLayout38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4.xml" /></Relationships>
</file>

<file path=ppt/slideLayouts/_rels/slideLayout39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4.xml" /></Relationships>
</file>

<file path=ppt/slideLayouts/_rels/slideLayout4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0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4.xml" /></Relationships>
</file>

<file path=ppt/slideLayouts/_rels/slideLayout41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4.xml" /></Relationships>
</file>

<file path=ppt/slideLayouts/_rels/slideLayout42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4.xml" /></Relationships>
</file>

<file path=ppt/slideLayouts/_rels/slideLayout43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4.xml" /></Relationships>
</file>

<file path=ppt/slideLayouts/_rels/slideLayout44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4.xml" /></Relationships>
</file>

<file path=ppt/slideLayouts/_rels/slideLayout45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5.xml" /></Relationships>
</file>

<file path=ppt/slideLayouts/_rels/slideLayout46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5.xml" /></Relationships>
</file>

<file path=ppt/slideLayouts/_rels/slideLayout47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5.xml" /></Relationships>
</file>

<file path=ppt/slideLayouts/_rels/slideLayout48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5.xml" /></Relationships>
</file>

<file path=ppt/slideLayouts/_rels/slideLayout49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5.xml" /></Relationships>
</file>

<file path=ppt/slideLayouts/_rels/slideLayout5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0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5.xml" /></Relationships>
</file>

<file path=ppt/slideLayouts/_rels/slideLayout51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5.xml" /></Relationships>
</file>

<file path=ppt/slideLayouts/_rels/slideLayout52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5.xml" /></Relationships>
</file>

<file path=ppt/slideLayouts/_rels/slideLayout53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5.xml" /></Relationships>
</file>

<file path=ppt/slideLayouts/_rels/slideLayout54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5.xml" /></Relationships>
</file>

<file path=ppt/slideLayouts/_rels/slideLayout55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5.xml" /></Relationships>
</file>

<file path=ppt/slideLayouts/_rels/slideLayout56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6.xml" /></Relationships>
</file>

<file path=ppt/slideLayouts/_rels/slideLayout57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6.xml" /></Relationships>
</file>

<file path=ppt/slideLayouts/_rels/slideLayout58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6.xml" /></Relationships>
</file>

<file path=ppt/slideLayouts/_rels/slideLayout59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6.xml" /></Relationships>
</file>

<file path=ppt/slideLayouts/_rels/slideLayout6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0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6.xml" /></Relationships>
</file>

<file path=ppt/slideLayouts/_rels/slideLayout61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6.xml" /></Relationships>
</file>

<file path=ppt/slideLayouts/_rels/slideLayout62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6.xml" /></Relationships>
</file>

<file path=ppt/slideLayouts/_rels/slideLayout63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6.xml" /></Relationships>
</file>

<file path=ppt/slideLayouts/_rels/slideLayout64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6.xml" /></Relationships>
</file>

<file path=ppt/slideLayouts/_rels/slideLayout65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6.xml" /></Relationships>
</file>

<file path=ppt/slideLayouts/_rels/slideLayout66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6.xml" /></Relationships>
</file>

<file path=ppt/slideLayouts/_rels/slideLayout67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7.xml" /></Relationships>
</file>

<file path=ppt/slideLayouts/_rels/slideLayout68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7.xml" /></Relationships>
</file>

<file path=ppt/slideLayouts/_rels/slideLayout69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7.xml" /></Relationships>
</file>

<file path=ppt/slideLayouts/_rels/slideLayout7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0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7.xml" /></Relationships>
</file>

<file path=ppt/slideLayouts/_rels/slideLayout71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7.xml" /></Relationships>
</file>

<file path=ppt/slideLayouts/_rels/slideLayout72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7.xml" /></Relationships>
</file>

<file path=ppt/slideLayouts/_rels/slideLayout73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7.xml" /></Relationships>
</file>

<file path=ppt/slideLayouts/_rels/slideLayout74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7.xml" /></Relationships>
</file>

<file path=ppt/slideLayouts/_rels/slideLayout75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7.xml" /></Relationships>
</file>

<file path=ppt/slideLayouts/_rels/slideLayout76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7.xml" /></Relationships>
</file>

<file path=ppt/slideLayouts/_rels/slideLayout77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7.xml" /></Relationships>
</file>

<file path=ppt/slideLayouts/_rels/slideLayout8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itle" preserve="1">
  <p:cSld name="Title Slide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Title 1" title="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 title=""/>
          <p:cNvSpPr>
            <a:spLocks noGrp="1"/>
          </p:cNvSpPr>
          <p:nvPr>
            <p:ph type="subTitle" idx="1"/>
          </p:nvPr>
        </p:nvSpPr>
        <p:spPr/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 title="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6431FC72-13E9-47B4-89B1-E978810E17E2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5" name="Footer Placeholder 4" title="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 title="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10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vertTx" preserve="1">
  <p:cSld name="Title and Vertical Text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Title 1" title="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 title="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 title="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4B71BA7-8BEB-42B1-927E-6A9ED380AF6E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5" name="Footer Placeholder 4" title="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 title="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11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vertTitleAndTx" preserve="1">
  <p:cSld name="Vertical Title and Text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Vertical Title 1" title=""/>
          <p:cNvSpPr>
            <a:spLocks noGrp="1"/>
          </p:cNvSpPr>
          <p:nvPr>
            <p:ph type="title" orient="vert"/>
          </p:nvPr>
        </p:nvSpPr>
        <p:spPr/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 title="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 title="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6FFB09D9-56A2-4281-9D7E-3FBCA8F21ADD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5" name="Footer Placeholder 4" title="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 title="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12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371601"/>
            <a:ext cx="104648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505200"/>
            <a:ext cx="85344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[35cce793-99a6-4f28-9e1a-625ba96e3db4]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Aaron Tan, NUS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algn="l">
              <a:defRPr/>
            </a:pPr>
            <a:r>
              <a:rPr lang="en-SG"/>
              <a:t>Lecture #7: MIPS Part 1: Introduction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71277" y="18288"/>
            <a:ext cx="911123" cy="329184"/>
          </a:xfrm>
        </p:spPr>
        <p:txBody>
          <a:bodyPr/>
          <a:lstStyle>
            <a:lvl1pPr>
              <a:defRPr b="0"/>
            </a:lvl1pPr>
          </a:lstStyle>
          <a:p>
            <a:pPr>
              <a:defRPr/>
            </a:pPr>
            <a:r>
              <a:rPr lang="en-US"/>
              <a:t>1 - </a:t>
            </a:r>
            <a:fld id="{2E4790E1-2590-4AEE-892D-AB46A768811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914400" y="3398520"/>
            <a:ext cx="104648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/>
  </p:transition>
  <p:timing/>
</p:sldLayout>
</file>

<file path=ppt/slideLayouts/slideLayout13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Aaron Tan, NUS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SG"/>
              <a:t>Lecture #7: MIPS Part 1: Introduction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 b="0"/>
            </a:lvl1pPr>
          </a:lstStyle>
          <a:p>
            <a:pPr>
              <a:defRPr/>
            </a:pPr>
            <a:r>
              <a:rPr lang="en-US"/>
              <a:t>1 - </a:t>
            </a:r>
            <a:fld id="{2E4790E1-2590-4AEE-892D-AB46A768811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  <p:timing/>
</p:sldLayout>
</file>

<file path=ppt/slideLayouts/slideLayout14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2362201"/>
            <a:ext cx="103632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4626865"/>
            <a:ext cx="103632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Aaron Tan, NUS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SG"/>
              <a:t>Lecture #7: MIPS Part 1: Introduction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 b="0"/>
            </a:lvl1pPr>
          </a:lstStyle>
          <a:p>
            <a:pPr>
              <a:defRPr/>
            </a:pPr>
            <a:r>
              <a:rPr lang="en-US"/>
              <a:t>1 - </a:t>
            </a:r>
            <a:fld id="{2E4790E1-2590-4AEE-892D-AB46A768811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975360" y="4599432"/>
            <a:ext cx="104648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/>
</p:sldLayout>
</file>

<file path=ppt/slideLayouts/slideLayout15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73352"/>
            <a:ext cx="53848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73352"/>
            <a:ext cx="53848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Aaron Tan, NUS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SG"/>
              <a:t>Lecture #7: MIPS Part 1: Introduction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1 - </a:t>
            </a:r>
            <a:fld id="{2E4790E1-2590-4AEE-892D-AB46A768811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  <p:timing/>
</p:sldLayout>
</file>

<file path=ppt/slideLayouts/slideLayout16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76400"/>
            <a:ext cx="524256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438400"/>
            <a:ext cx="524256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39840" y="1676400"/>
            <a:ext cx="524256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9840" y="2438400"/>
            <a:ext cx="524256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Aaron Tan, NUS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SG"/>
              <a:t>Lecture #7: MIPS Part 1: Introduction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1 - </a:t>
            </a:r>
            <a:fld id="{2E4790E1-2590-4AEE-892D-AB46A768811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3741949" y="4045691"/>
            <a:ext cx="4709160" cy="1059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/>
  </p:transition>
  <p:timing/>
</p:sldLayout>
</file>

<file path=ppt/slideLayouts/slideLayout17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Aaron Tan, NUS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SG"/>
              <a:t>Lecture #7: MIPS Part 1: Introduction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1 - </a:t>
            </a:r>
            <a:fld id="{2E4790E1-2590-4AEE-892D-AB46A768811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  <p:timing/>
</p:sldLayout>
</file>

<file path=ppt/slideLayouts/slideLayout18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Aaron Tan, NUS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SG"/>
              <a:t>Lecture #7: MIPS Part 1: Introduction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1 - </a:t>
            </a:r>
            <a:fld id="{2E4790E1-2590-4AEE-892D-AB46A768811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  <p:timing/>
</p:sldLayout>
</file>

<file path=ppt/slideLayouts/slideLayout19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792080"/>
            <a:ext cx="2852928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62400" y="792080"/>
            <a:ext cx="7620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2130553"/>
            <a:ext cx="2852928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Aaron Tan, NUS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SG"/>
              <a:t>Lecture #7: MIPS Part 1: Introduction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1 - </a:t>
            </a:r>
            <a:fld id="{2E4790E1-2590-4AEE-892D-AB46A768811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912152" y="3579942"/>
            <a:ext cx="5577840" cy="2117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/>
  </p:transition>
  <p:timing/>
</p:sldLayout>
</file>

<file path=ppt/slideLayouts/slideLayout2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obj" preserve="1">
  <p:cSld name="Title and Content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Title 1" title="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 title="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 title="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55B6727-BF48-4DE9-82D7-29782BA2EDFC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5" name="Footer Placeholder 4" title="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 title="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20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792480"/>
            <a:ext cx="2856907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11480" y="838201"/>
            <a:ext cx="787252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133600"/>
            <a:ext cx="2852928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Aaron Tan, NUS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SG"/>
              <a:t>Lecture #7: MIPS Part 1: Introduction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1 - </a:t>
            </a:r>
            <a:fld id="{2E4790E1-2590-4AEE-892D-AB46A768811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  <p:timing/>
</p:sldLayout>
</file>

<file path=ppt/slideLayouts/slideLayout21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Aaron Tan, NUS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SG"/>
              <a:t>Lecture #7: MIPS Part 1: Introduction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1 - </a:t>
            </a:r>
            <a:fld id="{2E4790E1-2590-4AEE-892D-AB46A768811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  <p:timing/>
</p:sldLayout>
</file>

<file path=ppt/slideLayouts/slideLayout22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609600"/>
            <a:ext cx="2743200" cy="5867400"/>
          </a:xfrm>
        </p:spPr>
        <p:txBody>
          <a:bodyPr vert="eaVert" anchor="b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609600"/>
            <a:ext cx="8026400" cy="5867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Aaron Tan, NUS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SG"/>
              <a:t>Lecture #7: MIPS Part 1: Introduction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1 - </a:t>
            </a:r>
            <a:fld id="{2E4790E1-2590-4AEE-892D-AB46A768811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  <p:timing/>
</p:sldLayout>
</file>

<file path=ppt/slideLayouts/slideLayout23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371601"/>
            <a:ext cx="104648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505200"/>
            <a:ext cx="85344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[35cce793-99a6-4f28-9e1a-625ba96e3db4]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Aaron Tan, NUS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algn="l">
              <a:defRPr/>
            </a:pPr>
            <a:r>
              <a:rPr lang="en-SG"/>
              <a:t>Lecture #7: MIPS Part 1: Introduction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71277" y="18288"/>
            <a:ext cx="911123" cy="329184"/>
          </a:xfrm>
        </p:spPr>
        <p:txBody>
          <a:bodyPr/>
          <a:lstStyle>
            <a:lvl1pPr>
              <a:defRPr b="0"/>
            </a:lvl1pPr>
          </a:lstStyle>
          <a:p>
            <a:pPr>
              <a:defRPr/>
            </a:pPr>
            <a:r>
              <a:rPr lang="en-US"/>
              <a:t>1 - </a:t>
            </a:r>
            <a:fld id="{2E4790E1-2590-4AEE-892D-AB46A768811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914400" y="3398520"/>
            <a:ext cx="104648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/>
  </p:transition>
  <p:timing/>
</p:sldLayout>
</file>

<file path=ppt/slideLayouts/slideLayout24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Aaron Tan, NUS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SG"/>
              <a:t>Lecture #7: MIPS Part 1: Introduction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 b="0"/>
            </a:lvl1pPr>
          </a:lstStyle>
          <a:p>
            <a:pPr>
              <a:defRPr/>
            </a:pPr>
            <a:r>
              <a:rPr lang="en-US"/>
              <a:t>1 - </a:t>
            </a:r>
            <a:fld id="{2E4790E1-2590-4AEE-892D-AB46A768811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  <p:timing/>
</p:sldLayout>
</file>

<file path=ppt/slideLayouts/slideLayout25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2362201"/>
            <a:ext cx="103632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4626865"/>
            <a:ext cx="103632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Aaron Tan, NUS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SG"/>
              <a:t>Lecture #7: MIPS Part 1: Introduction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 b="0"/>
            </a:lvl1pPr>
          </a:lstStyle>
          <a:p>
            <a:pPr>
              <a:defRPr/>
            </a:pPr>
            <a:r>
              <a:rPr lang="en-US"/>
              <a:t>1 - </a:t>
            </a:r>
            <a:fld id="{2E4790E1-2590-4AEE-892D-AB46A768811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975360" y="4599432"/>
            <a:ext cx="104648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/>
</p:sldLayout>
</file>

<file path=ppt/slideLayouts/slideLayout26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73352"/>
            <a:ext cx="53848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73352"/>
            <a:ext cx="53848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Aaron Tan, NUS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SG"/>
              <a:t>Lecture #7: MIPS Part 1: Introduction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1 - </a:t>
            </a:r>
            <a:fld id="{2E4790E1-2590-4AEE-892D-AB46A768811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  <p:timing/>
</p:sldLayout>
</file>

<file path=ppt/slideLayouts/slideLayout27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76400"/>
            <a:ext cx="524256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438400"/>
            <a:ext cx="524256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39840" y="1676400"/>
            <a:ext cx="524256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9840" y="2438400"/>
            <a:ext cx="524256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Aaron Tan, NUS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SG"/>
              <a:t>Lecture #7: MIPS Part 1: Introduction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1 - </a:t>
            </a:r>
            <a:fld id="{2E4790E1-2590-4AEE-892D-AB46A768811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3741949" y="4045691"/>
            <a:ext cx="4709160" cy="1059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/>
  </p:transition>
  <p:timing/>
</p:sldLayout>
</file>

<file path=ppt/slideLayouts/slideLayout28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Aaron Tan, NUS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SG"/>
              <a:t>Lecture #7: MIPS Part 1: Introduction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1 - </a:t>
            </a:r>
            <a:fld id="{2E4790E1-2590-4AEE-892D-AB46A768811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  <p:timing/>
</p:sldLayout>
</file>

<file path=ppt/slideLayouts/slideLayout29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Aaron Tan, NUS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SG"/>
              <a:t>Lecture #7: MIPS Part 1: Introduction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1 - </a:t>
            </a:r>
            <a:fld id="{2E4790E1-2590-4AEE-892D-AB46A768811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  <p:timing/>
</p:sldLayout>
</file>

<file path=ppt/slideLayouts/slideLayout3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secHead" preserve="1">
  <p:cSld name="Section Header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Title 1" title=""/>
          <p:cNvSpPr>
            <a:spLocks noGrp="1"/>
          </p:cNvSpPr>
          <p:nvPr>
            <p:ph type="title"/>
          </p:nvPr>
        </p:nvSpPr>
        <p:spPr/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 title=""/>
          <p:cNvSpPr>
            <a:spLocks noGrp="1"/>
          </p:cNvSpPr>
          <p:nvPr>
            <p:ph type="body" idx="1"/>
          </p:nvPr>
        </p:nvSpPr>
        <p:spPr/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 title="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7F786941-0B5A-4B4D-9FCA-693EC280F36E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5" name="Footer Placeholder 4" title="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 title="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30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792080"/>
            <a:ext cx="2852928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62400" y="792080"/>
            <a:ext cx="7620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2130553"/>
            <a:ext cx="2852928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Aaron Tan, NUS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SG"/>
              <a:t>Lecture #7: MIPS Part 1: Introduction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1 - </a:t>
            </a:r>
            <a:fld id="{2E4790E1-2590-4AEE-892D-AB46A768811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912152" y="3579942"/>
            <a:ext cx="5577840" cy="2117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/>
  </p:transition>
  <p:timing/>
</p:sldLayout>
</file>

<file path=ppt/slideLayouts/slideLayout31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792480"/>
            <a:ext cx="2856907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11480" y="838201"/>
            <a:ext cx="787252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133600"/>
            <a:ext cx="2852928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Aaron Tan, NUS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SG"/>
              <a:t>Lecture #7: MIPS Part 1: Introduction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1 - </a:t>
            </a:r>
            <a:fld id="{2E4790E1-2590-4AEE-892D-AB46A768811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  <p:timing/>
</p:sldLayout>
</file>

<file path=ppt/slideLayouts/slideLayout32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Aaron Tan, NUS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SG"/>
              <a:t>Lecture #7: MIPS Part 1: Introduction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1 - </a:t>
            </a:r>
            <a:fld id="{2E4790E1-2590-4AEE-892D-AB46A768811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  <p:timing/>
</p:sldLayout>
</file>

<file path=ppt/slideLayouts/slideLayout33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609600"/>
            <a:ext cx="2743200" cy="5867400"/>
          </a:xfrm>
        </p:spPr>
        <p:txBody>
          <a:bodyPr vert="eaVert" anchor="b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609600"/>
            <a:ext cx="8026400" cy="5867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Aaron Tan, NUS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SG"/>
              <a:t>Lecture #7: MIPS Part 1: Introduction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1 - </a:t>
            </a:r>
            <a:fld id="{2E4790E1-2590-4AEE-892D-AB46A768811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  <p:timing/>
</p:sldLayout>
</file>

<file path=ppt/slideLayouts/slideLayout34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371603"/>
            <a:ext cx="104648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505200"/>
            <a:ext cx="85344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[35cce793-99a6-4f28-9e1a-625ba96e3db4]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Aaron Tan, NUS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algn="l">
              <a:defRPr/>
            </a:pPr>
            <a:r>
              <a:rPr lang="en-SG"/>
              <a:t>Lecture #8: MIPS Part 2: More Instructions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71277" y="18288"/>
            <a:ext cx="911123" cy="329184"/>
          </a:xfrm>
        </p:spPr>
        <p:txBody>
          <a:bodyPr/>
          <a:lstStyle>
            <a:lvl1pPr>
              <a:defRPr b="0"/>
            </a:lvl1pPr>
          </a:lstStyle>
          <a:p>
            <a:pPr>
              <a:defRPr/>
            </a:pPr>
            <a:r>
              <a:rPr lang="en-US"/>
              <a:t>1 - </a:t>
            </a:r>
            <a:fld id="{2E4790E1-2590-4AEE-892D-AB46A768811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914400" y="3398520"/>
            <a:ext cx="104648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/>
  </p:transition>
  <p:timing/>
</p:sldLayout>
</file>

<file path=ppt/slideLayouts/slideLayout35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Aaron Tan, NUS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SG"/>
              <a:t>Lecture #8: MIPS Part 2: More Instructions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 b="0"/>
            </a:lvl1pPr>
          </a:lstStyle>
          <a:p>
            <a:pPr>
              <a:defRPr/>
            </a:pPr>
            <a:r>
              <a:rPr lang="en-US"/>
              <a:t>1 - </a:t>
            </a:r>
            <a:fld id="{2E4790E1-2590-4AEE-892D-AB46A768811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  <p:timing/>
</p:sldLayout>
</file>

<file path=ppt/slideLayouts/slideLayout36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2362201"/>
            <a:ext cx="103632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4626867"/>
            <a:ext cx="103632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Aaron Tan, NUS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SG"/>
              <a:t>Lecture #8: MIPS Part 2: More Instructions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 b="0"/>
            </a:lvl1pPr>
          </a:lstStyle>
          <a:p>
            <a:pPr>
              <a:defRPr/>
            </a:pPr>
            <a:r>
              <a:rPr lang="en-US"/>
              <a:t>1 - </a:t>
            </a:r>
            <a:fld id="{2E4790E1-2590-4AEE-892D-AB46A768811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975360" y="4599432"/>
            <a:ext cx="104648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/>
</p:sldLayout>
</file>

<file path=ppt/slideLayouts/slideLayout37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73352"/>
            <a:ext cx="53848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73352"/>
            <a:ext cx="53848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Aaron Tan, NUS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SG"/>
              <a:t>Lecture #8: MIPS Part 2: More Instructions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1 - </a:t>
            </a:r>
            <a:fld id="{2E4790E1-2590-4AEE-892D-AB46A768811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  <p:timing/>
</p:sldLayout>
</file>

<file path=ppt/slideLayouts/slideLayout38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76400"/>
            <a:ext cx="524256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438400"/>
            <a:ext cx="524256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39840" y="1676400"/>
            <a:ext cx="524256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9840" y="2438400"/>
            <a:ext cx="524256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Aaron Tan, NUS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SG"/>
              <a:t>Lecture #8: MIPS Part 2: More Instructions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1 - </a:t>
            </a:r>
            <a:fld id="{2E4790E1-2590-4AEE-892D-AB46A768811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3741949" y="4045691"/>
            <a:ext cx="4709160" cy="1059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/>
  </p:transition>
  <p:timing/>
</p:sldLayout>
</file>

<file path=ppt/slideLayouts/slideLayout39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Aaron Tan, NUS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SG"/>
              <a:t>Lecture #8: MIPS Part 2: More Instructions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1 - </a:t>
            </a:r>
            <a:fld id="{2E4790E1-2590-4AEE-892D-AB46A768811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  <p:timing/>
</p:sldLayout>
</file>

<file path=ppt/slideLayouts/slideLayout4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woObj" preserve="1">
  <p:cSld name="Two Content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Title 1" title="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 title=""/>
          <p:cNvSpPr>
            <a:spLocks noGrp="1"/>
          </p:cNvSpPr>
          <p:nvPr>
            <p:ph sz="half" idx="1"/>
          </p:nvPr>
        </p:nvSpPr>
        <p:spPr/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 title=""/>
          <p:cNvSpPr>
            <a:spLocks noGrp="1"/>
          </p:cNvSpPr>
          <p:nvPr>
            <p:ph sz="half" idx="2"/>
          </p:nvPr>
        </p:nvSpPr>
        <p:spPr/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 title=""/>
          <p:cNvSpPr>
            <a:spLocks noGrp="1"/>
          </p:cNvSpPr>
          <p:nvPr>
            <p:ph type="dt" sz="half" idx="3"/>
          </p:nvPr>
        </p:nvSpPr>
        <p:spPr/>
        <p:txBody>
          <a:bodyPr/>
          <a:lstStyle/>
          <a:p>
            <a:fld id="{31C9B755-4EE3-4FA4-B505-33968779714D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6" name="Footer Placeholder 5" title="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 title="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40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Aaron Tan, NUS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SG"/>
              <a:t>Lecture #8: MIPS Part 2: More Instructions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1 - </a:t>
            </a:r>
            <a:fld id="{2E4790E1-2590-4AEE-892D-AB46A768811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  <p:timing/>
</p:sldLayout>
</file>

<file path=ppt/slideLayouts/slideLayout41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792080"/>
            <a:ext cx="2852928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62400" y="792080"/>
            <a:ext cx="7620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2130555"/>
            <a:ext cx="2852928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Aaron Tan, NUS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SG"/>
              <a:t>Lecture #8: MIPS Part 2: More Instructions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1 - </a:t>
            </a:r>
            <a:fld id="{2E4790E1-2590-4AEE-892D-AB46A768811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912152" y="3579943"/>
            <a:ext cx="5577840" cy="2117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/>
  </p:transition>
  <p:timing/>
</p:sldLayout>
</file>

<file path=ppt/slideLayouts/slideLayout42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792480"/>
            <a:ext cx="2856907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11480" y="838201"/>
            <a:ext cx="787252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133600"/>
            <a:ext cx="2852928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Aaron Tan, NUS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SG"/>
              <a:t>Lecture #8: MIPS Part 2: More Instructions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1 - </a:t>
            </a:r>
            <a:fld id="{2E4790E1-2590-4AEE-892D-AB46A768811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  <p:timing/>
</p:sldLayout>
</file>

<file path=ppt/slideLayouts/slideLayout43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Aaron Tan, NUS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SG"/>
              <a:t>Lecture #8: MIPS Part 2: More Instructions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1 - </a:t>
            </a:r>
            <a:fld id="{2E4790E1-2590-4AEE-892D-AB46A768811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  <p:timing/>
</p:sldLayout>
</file>

<file path=ppt/slideLayouts/slideLayout44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609600"/>
            <a:ext cx="2743200" cy="5867400"/>
          </a:xfrm>
        </p:spPr>
        <p:txBody>
          <a:bodyPr vert="eaVert" anchor="b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609600"/>
            <a:ext cx="8026400" cy="5867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Aaron Tan, NUS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SG"/>
              <a:t>Lecture #8: MIPS Part 2: More Instructions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1 - </a:t>
            </a:r>
            <a:fld id="{2E4790E1-2590-4AEE-892D-AB46A768811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  <p:timing/>
</p:sldLayout>
</file>

<file path=ppt/slideLayouts/slideLayout45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371603"/>
            <a:ext cx="104648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505200"/>
            <a:ext cx="85344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[35cce793-99a6-4f28-9e1a-625ba96e3db4]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Aaron Tan, NUS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algn="l">
              <a:defRPr/>
            </a:pPr>
            <a:r>
              <a:rPr lang="en-SG"/>
              <a:t>Lecture #8: MIPS Part 2: More Instructions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71277" y="18288"/>
            <a:ext cx="911123" cy="329184"/>
          </a:xfrm>
        </p:spPr>
        <p:txBody>
          <a:bodyPr/>
          <a:lstStyle>
            <a:lvl1pPr>
              <a:defRPr b="0"/>
            </a:lvl1pPr>
          </a:lstStyle>
          <a:p>
            <a:pPr>
              <a:defRPr/>
            </a:pPr>
            <a:r>
              <a:rPr lang="en-US"/>
              <a:t>1 - </a:t>
            </a:r>
            <a:fld id="{2E4790E1-2590-4AEE-892D-AB46A768811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914400" y="3398520"/>
            <a:ext cx="104648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/>
  </p:transition>
  <p:timing/>
</p:sldLayout>
</file>

<file path=ppt/slideLayouts/slideLayout46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Aaron Tan, NUS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SG"/>
              <a:t>Lecture #8: MIPS Part 2: More Instructions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 b="0"/>
            </a:lvl1pPr>
          </a:lstStyle>
          <a:p>
            <a:pPr>
              <a:defRPr/>
            </a:pPr>
            <a:r>
              <a:rPr lang="en-US"/>
              <a:t>1 - </a:t>
            </a:r>
            <a:fld id="{2E4790E1-2590-4AEE-892D-AB46A768811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  <p:timing/>
</p:sldLayout>
</file>

<file path=ppt/slideLayouts/slideLayout47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2362201"/>
            <a:ext cx="103632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4626867"/>
            <a:ext cx="103632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Aaron Tan, NUS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SG"/>
              <a:t>Lecture #8: MIPS Part 2: More Instructions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 b="0"/>
            </a:lvl1pPr>
          </a:lstStyle>
          <a:p>
            <a:pPr>
              <a:defRPr/>
            </a:pPr>
            <a:r>
              <a:rPr lang="en-US"/>
              <a:t>1 - </a:t>
            </a:r>
            <a:fld id="{2E4790E1-2590-4AEE-892D-AB46A768811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975360" y="4599432"/>
            <a:ext cx="104648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/>
</p:sldLayout>
</file>

<file path=ppt/slideLayouts/slideLayout48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73352"/>
            <a:ext cx="53848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73352"/>
            <a:ext cx="53848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Aaron Tan, NUS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SG"/>
              <a:t>Lecture #8: MIPS Part 2: More Instructions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1 - </a:t>
            </a:r>
            <a:fld id="{2E4790E1-2590-4AEE-892D-AB46A768811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  <p:timing/>
</p:sldLayout>
</file>

<file path=ppt/slideLayouts/slideLayout49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76400"/>
            <a:ext cx="524256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438400"/>
            <a:ext cx="524256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39840" y="1676400"/>
            <a:ext cx="524256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9840" y="2438400"/>
            <a:ext cx="524256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Aaron Tan, NUS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SG"/>
              <a:t>Lecture #8: MIPS Part 2: More Instructions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1 - </a:t>
            </a:r>
            <a:fld id="{2E4790E1-2590-4AEE-892D-AB46A768811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3741949" y="4045691"/>
            <a:ext cx="4709160" cy="1059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/>
  </p:transition>
  <p:timing/>
</p:sldLayout>
</file>

<file path=ppt/slideLayouts/slideLayout5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woTxTwoObj" preserve="1">
  <p:cSld name="Comparison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Title 1" title="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 title=""/>
          <p:cNvSpPr>
            <a:spLocks noGrp="1"/>
          </p:cNvSpPr>
          <p:nvPr>
            <p:ph type="body" idx="1"/>
          </p:nvPr>
        </p:nvSpPr>
        <p:spPr/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 title=""/>
          <p:cNvSpPr>
            <a:spLocks noGrp="1"/>
          </p:cNvSpPr>
          <p:nvPr>
            <p:ph sz="half" idx="2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 title=""/>
          <p:cNvSpPr>
            <a:spLocks noGrp="1"/>
          </p:cNvSpPr>
          <p:nvPr>
            <p:ph type="body" sz="quarter" idx="3"/>
          </p:nvPr>
        </p:nvSpPr>
        <p:spPr/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 title=""/>
          <p:cNvSpPr>
            <a:spLocks noGrp="1"/>
          </p:cNvSpPr>
          <p:nvPr>
            <p:ph sz="quarter" idx="4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 title=""/>
          <p:cNvSpPr>
            <a:spLocks noGrp="1"/>
          </p:cNvSpPr>
          <p:nvPr>
            <p:ph type="dt" sz="half" idx="5"/>
          </p:nvPr>
        </p:nvSpPr>
        <p:spPr/>
        <p:txBody>
          <a:bodyPr/>
          <a:lstStyle/>
          <a:p>
            <a:fld id="{24B55C2F-7249-419D-AE9E-C98167C9709D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8" name="Footer Placeholder 7" title=""/>
          <p:cNvSpPr>
            <a:spLocks noGrp="1"/>
          </p:cNvSpPr>
          <p:nvPr>
            <p:ph type="ftr" sz="quarter" idx="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 title="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50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Aaron Tan, NUS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SG"/>
              <a:t>Lecture #8: MIPS Part 2: More Instructions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1 - </a:t>
            </a:r>
            <a:fld id="{2E4790E1-2590-4AEE-892D-AB46A768811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  <p:timing/>
</p:sldLayout>
</file>

<file path=ppt/slideLayouts/slideLayout51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Aaron Tan, NUS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SG"/>
              <a:t>Lecture #8: MIPS Part 2: More Instructions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1 - </a:t>
            </a:r>
            <a:fld id="{2E4790E1-2590-4AEE-892D-AB46A768811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  <p:timing/>
</p:sldLayout>
</file>

<file path=ppt/slideLayouts/slideLayout52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792080"/>
            <a:ext cx="2852928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62400" y="792080"/>
            <a:ext cx="7620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2130555"/>
            <a:ext cx="2852928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Aaron Tan, NUS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SG"/>
              <a:t>Lecture #8: MIPS Part 2: More Instructions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1 - </a:t>
            </a:r>
            <a:fld id="{2E4790E1-2590-4AEE-892D-AB46A768811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912152" y="3579943"/>
            <a:ext cx="5577840" cy="2117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/>
  </p:transition>
  <p:timing/>
</p:sldLayout>
</file>

<file path=ppt/slideLayouts/slideLayout53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792480"/>
            <a:ext cx="2856907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11480" y="838201"/>
            <a:ext cx="787252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133600"/>
            <a:ext cx="2852928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Aaron Tan, NUS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SG"/>
              <a:t>Lecture #8: MIPS Part 2: More Instructions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1 - </a:t>
            </a:r>
            <a:fld id="{2E4790E1-2590-4AEE-892D-AB46A768811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  <p:timing/>
</p:sldLayout>
</file>

<file path=ppt/slideLayouts/slideLayout54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Aaron Tan, NUS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SG"/>
              <a:t>Lecture #8: MIPS Part 2: More Instructions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1 - </a:t>
            </a:r>
            <a:fld id="{2E4790E1-2590-4AEE-892D-AB46A768811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  <p:timing/>
</p:sldLayout>
</file>

<file path=ppt/slideLayouts/slideLayout55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609600"/>
            <a:ext cx="2743200" cy="5867400"/>
          </a:xfrm>
        </p:spPr>
        <p:txBody>
          <a:bodyPr vert="eaVert" anchor="b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609600"/>
            <a:ext cx="8026400" cy="5867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Aaron Tan, NUS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SG"/>
              <a:t>Lecture #8: MIPS Part 2: More Instructions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1 - </a:t>
            </a:r>
            <a:fld id="{2E4790E1-2590-4AEE-892D-AB46A768811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  <p:timing/>
</p:sldLayout>
</file>

<file path=ppt/slideLayouts/slideLayout56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371605"/>
            <a:ext cx="104648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505200"/>
            <a:ext cx="85344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[35cce793-99a6-4f28-9e1a-625ba96e3db4]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Aaron Tan, NUS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algn="l">
              <a:defRPr/>
            </a:pPr>
            <a:r>
              <a:rPr lang="fr-FR"/>
              <a:t>Lecture #9: MIPS Part 3: Instruction Formats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71277" y="18288"/>
            <a:ext cx="911123" cy="329184"/>
          </a:xfrm>
        </p:spPr>
        <p:txBody>
          <a:bodyPr/>
          <a:lstStyle>
            <a:lvl1pPr>
              <a:defRPr b="0"/>
            </a:lvl1pPr>
          </a:lstStyle>
          <a:p>
            <a:pPr>
              <a:defRPr/>
            </a:pPr>
            <a:r>
              <a:rPr lang="en-US"/>
              <a:t>1 - </a:t>
            </a:r>
            <a:fld id="{2E4790E1-2590-4AEE-892D-AB46A768811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914400" y="3398520"/>
            <a:ext cx="104648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/>
  </p:transition>
  <p:timing/>
</p:sldLayout>
</file>

<file path=ppt/slideLayouts/slideLayout57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Aaron Tan, NUS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fr-FR"/>
              <a:t>Lecture #9: MIPS Part 3: Instruction Formats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 b="0"/>
            </a:lvl1pPr>
          </a:lstStyle>
          <a:p>
            <a:pPr>
              <a:defRPr/>
            </a:pPr>
            <a:r>
              <a:rPr lang="en-US"/>
              <a:t>1 - </a:t>
            </a:r>
            <a:fld id="{2E4790E1-2590-4AEE-892D-AB46A768811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  <p:timing/>
</p:sldLayout>
</file>

<file path=ppt/slideLayouts/slideLayout58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2362201"/>
            <a:ext cx="103632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4626869"/>
            <a:ext cx="103632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Aaron Tan, NUS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fr-FR"/>
              <a:t>Lecture #9: MIPS Part 3: Instruction Formats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 b="0"/>
            </a:lvl1pPr>
          </a:lstStyle>
          <a:p>
            <a:pPr>
              <a:defRPr/>
            </a:pPr>
            <a:r>
              <a:rPr lang="en-US"/>
              <a:t>1 - </a:t>
            </a:r>
            <a:fld id="{2E4790E1-2590-4AEE-892D-AB46A768811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975360" y="4599432"/>
            <a:ext cx="104648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/>
</p:sldLayout>
</file>

<file path=ppt/slideLayouts/slideLayout59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73352"/>
            <a:ext cx="53848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73352"/>
            <a:ext cx="53848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Aaron Tan, NUS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fr-FR"/>
              <a:t>Lecture #9: MIPS Part 3: Instruction Formats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1 - </a:t>
            </a:r>
            <a:fld id="{2E4790E1-2590-4AEE-892D-AB46A768811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  <p:timing/>
</p:sldLayout>
</file>

<file path=ppt/slideLayouts/slideLayout6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itleOnly" preserve="1">
  <p:cSld name="Title Only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Title 1" title="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 title=""/>
          <p:cNvSpPr>
            <a:spLocks noGrp="1"/>
          </p:cNvSpPr>
          <p:nvPr>
            <p:ph type="dt" sz="half" idx="1"/>
          </p:nvPr>
        </p:nvSpPr>
        <p:spPr/>
        <p:txBody>
          <a:bodyPr/>
          <a:lstStyle/>
          <a:p>
            <a:fld id="{037E6B0A-A154-4342-B13C-91BC45A27194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4" name="Footer Placeholder 3" title=""/>
          <p:cNvSpPr>
            <a:spLocks noGrp="1"/>
          </p:cNvSpPr>
          <p:nvPr>
            <p:ph type="ftr" sz="quarter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 title=""/>
          <p:cNvSpPr>
            <a:spLocks noGrp="1"/>
          </p:cNvSpPr>
          <p:nvPr>
            <p:ph type="sldNum" sz="quarter" idx="3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60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76400"/>
            <a:ext cx="524256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438400"/>
            <a:ext cx="524256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39840" y="1676400"/>
            <a:ext cx="524256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9840" y="2438400"/>
            <a:ext cx="524256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Aaron Tan, NUS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fr-FR"/>
              <a:t>Lecture #9: MIPS Part 3: Instruction Formats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1 - </a:t>
            </a:r>
            <a:fld id="{2E4790E1-2590-4AEE-892D-AB46A768811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3741949" y="4045691"/>
            <a:ext cx="4709160" cy="1059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/>
  </p:transition>
  <p:timing/>
</p:sldLayout>
</file>

<file path=ppt/slideLayouts/slideLayout61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Aaron Tan, NUS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fr-FR"/>
              <a:t>Lecture #9: MIPS Part 3: Instruction Formats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1 - </a:t>
            </a:r>
            <a:fld id="{2E4790E1-2590-4AEE-892D-AB46A768811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  <p:timing/>
</p:sldLayout>
</file>

<file path=ppt/slideLayouts/slideLayout62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Aaron Tan, NUS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fr-FR"/>
              <a:t>Lecture #9: MIPS Part 3: Instruction Formats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1 - </a:t>
            </a:r>
            <a:fld id="{2E4790E1-2590-4AEE-892D-AB46A768811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  <p:timing/>
</p:sldLayout>
</file>

<file path=ppt/slideLayouts/slideLayout63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792080"/>
            <a:ext cx="2852928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62400" y="792080"/>
            <a:ext cx="7620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2130557"/>
            <a:ext cx="2852928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Aaron Tan, NUS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fr-FR"/>
              <a:t>Lecture #9: MIPS Part 3: Instruction Formats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1 - </a:t>
            </a:r>
            <a:fld id="{2E4790E1-2590-4AEE-892D-AB46A768811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912152" y="3579944"/>
            <a:ext cx="5577840" cy="2117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/>
  </p:transition>
  <p:timing/>
</p:sldLayout>
</file>

<file path=ppt/slideLayouts/slideLayout64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792480"/>
            <a:ext cx="2856907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11480" y="838201"/>
            <a:ext cx="787252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133600"/>
            <a:ext cx="2852928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Aaron Tan, NUS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fr-FR"/>
              <a:t>Lecture #9: MIPS Part 3: Instruction Formats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1 - </a:t>
            </a:r>
            <a:fld id="{2E4790E1-2590-4AEE-892D-AB46A768811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  <p:timing/>
</p:sldLayout>
</file>

<file path=ppt/slideLayouts/slideLayout65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Aaron Tan, NUS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fr-FR"/>
              <a:t>Lecture #9: MIPS Part 3: Instruction Formats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1 - </a:t>
            </a:r>
            <a:fld id="{2E4790E1-2590-4AEE-892D-AB46A768811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  <p:timing/>
</p:sldLayout>
</file>

<file path=ppt/slideLayouts/slideLayout66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609600"/>
            <a:ext cx="2743200" cy="5867400"/>
          </a:xfrm>
        </p:spPr>
        <p:txBody>
          <a:bodyPr vert="eaVert" anchor="b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609600"/>
            <a:ext cx="8026400" cy="5867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Aaron Tan, NUS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fr-FR"/>
              <a:t>Lecture #9: MIPS Part 3: Instruction Formats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1 - </a:t>
            </a:r>
            <a:fld id="{2E4790E1-2590-4AEE-892D-AB46A768811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  <p:timing/>
</p:sldLayout>
</file>

<file path=ppt/slideLayouts/slideLayout67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371605"/>
            <a:ext cx="104648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505200"/>
            <a:ext cx="85344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[35cce793-99a6-4f28-9e1a-625ba96e3db4]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Aaron Tan, NUS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algn="l">
              <a:defRPr/>
            </a:pPr>
            <a:r>
              <a:rPr lang="fr-FR"/>
              <a:t>Lecture #9: MIPS Part 3: Instruction Formats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71277" y="18288"/>
            <a:ext cx="911123" cy="329184"/>
          </a:xfrm>
        </p:spPr>
        <p:txBody>
          <a:bodyPr/>
          <a:lstStyle>
            <a:lvl1pPr>
              <a:defRPr b="0"/>
            </a:lvl1pPr>
          </a:lstStyle>
          <a:p>
            <a:pPr>
              <a:defRPr/>
            </a:pPr>
            <a:r>
              <a:rPr lang="en-US"/>
              <a:t>1 - </a:t>
            </a:r>
            <a:fld id="{2E4790E1-2590-4AEE-892D-AB46A768811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914400" y="3398520"/>
            <a:ext cx="104648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/>
  </p:transition>
  <p:timing/>
</p:sldLayout>
</file>

<file path=ppt/slideLayouts/slideLayout68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Aaron Tan, NUS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fr-FR"/>
              <a:t>Lecture #9: MIPS Part 3: Instruction Formats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 b="0"/>
            </a:lvl1pPr>
          </a:lstStyle>
          <a:p>
            <a:pPr>
              <a:defRPr/>
            </a:pPr>
            <a:r>
              <a:rPr lang="en-US"/>
              <a:t>1 - </a:t>
            </a:r>
            <a:fld id="{2E4790E1-2590-4AEE-892D-AB46A768811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  <p:timing/>
</p:sldLayout>
</file>

<file path=ppt/slideLayouts/slideLayout69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2362201"/>
            <a:ext cx="103632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4626869"/>
            <a:ext cx="103632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Aaron Tan, NUS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fr-FR"/>
              <a:t>Lecture #9: MIPS Part 3: Instruction Formats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 b="0"/>
            </a:lvl1pPr>
          </a:lstStyle>
          <a:p>
            <a:pPr>
              <a:defRPr/>
            </a:pPr>
            <a:r>
              <a:rPr lang="en-US"/>
              <a:t>1 - </a:t>
            </a:r>
            <a:fld id="{2E4790E1-2590-4AEE-892D-AB46A768811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975360" y="4599432"/>
            <a:ext cx="104648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/>
</p:sldLayout>
</file>

<file path=ppt/slideLayouts/slideLayout7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blank" preserve="1">
  <p:cSld name="Blank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Date Placeholder 1" title=""/>
          <p:cNvSpPr>
            <a:spLocks noGrp="1"/>
          </p:cNvSpPr>
          <p:nvPr>
            <p:ph type="dt" sz="half"/>
          </p:nvPr>
        </p:nvSpPr>
        <p:spPr/>
        <p:txBody>
          <a:bodyPr/>
          <a:lstStyle/>
          <a:p>
            <a:fld id="{CC5EF6F4-B2F4-4DB0-9E2F-7C2444A1F24B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3" name="Footer Placeholder 2" title=""/>
          <p:cNvSpPr>
            <a:spLocks noGrp="1"/>
          </p:cNvSpPr>
          <p:nvPr>
            <p:ph type="ftr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 title="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70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73352"/>
            <a:ext cx="53848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73352"/>
            <a:ext cx="53848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Aaron Tan, NUS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fr-FR"/>
              <a:t>Lecture #9: MIPS Part 3: Instruction Formats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1 - </a:t>
            </a:r>
            <a:fld id="{2E4790E1-2590-4AEE-892D-AB46A768811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  <p:timing/>
</p:sldLayout>
</file>

<file path=ppt/slideLayouts/slideLayout71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76400"/>
            <a:ext cx="524256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438400"/>
            <a:ext cx="524256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39840" y="1676400"/>
            <a:ext cx="524256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9840" y="2438400"/>
            <a:ext cx="524256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Aaron Tan, NUS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fr-FR"/>
              <a:t>Lecture #9: MIPS Part 3: Instruction Formats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1 - </a:t>
            </a:r>
            <a:fld id="{2E4790E1-2590-4AEE-892D-AB46A768811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3741949" y="4045691"/>
            <a:ext cx="4709160" cy="1059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/>
  </p:transition>
  <p:timing/>
</p:sldLayout>
</file>

<file path=ppt/slideLayouts/slideLayout72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Aaron Tan, NUS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fr-FR"/>
              <a:t>Lecture #9: MIPS Part 3: Instruction Formats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1 - </a:t>
            </a:r>
            <a:fld id="{2E4790E1-2590-4AEE-892D-AB46A768811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  <p:timing/>
</p:sldLayout>
</file>

<file path=ppt/slideLayouts/slideLayout73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Aaron Tan, NUS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fr-FR"/>
              <a:t>Lecture #9: MIPS Part 3: Instruction Formats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1 - </a:t>
            </a:r>
            <a:fld id="{2E4790E1-2590-4AEE-892D-AB46A768811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  <p:timing/>
</p:sldLayout>
</file>

<file path=ppt/slideLayouts/slideLayout74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792080"/>
            <a:ext cx="2852928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62400" y="792080"/>
            <a:ext cx="7620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2130557"/>
            <a:ext cx="2852928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Aaron Tan, NUS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fr-FR"/>
              <a:t>Lecture #9: MIPS Part 3: Instruction Formats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1 - </a:t>
            </a:r>
            <a:fld id="{2E4790E1-2590-4AEE-892D-AB46A768811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912152" y="3579944"/>
            <a:ext cx="5577840" cy="2117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/>
  </p:transition>
  <p:timing/>
</p:sldLayout>
</file>

<file path=ppt/slideLayouts/slideLayout75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792480"/>
            <a:ext cx="2856907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11480" y="838201"/>
            <a:ext cx="787252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133600"/>
            <a:ext cx="2852928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Aaron Tan, NUS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fr-FR"/>
              <a:t>Lecture #9: MIPS Part 3: Instruction Formats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1 - </a:t>
            </a:r>
            <a:fld id="{2E4790E1-2590-4AEE-892D-AB46A768811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  <p:timing/>
</p:sldLayout>
</file>

<file path=ppt/slideLayouts/slideLayout76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Aaron Tan, NUS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fr-FR"/>
              <a:t>Lecture #9: MIPS Part 3: Instruction Formats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1 - </a:t>
            </a:r>
            <a:fld id="{2E4790E1-2590-4AEE-892D-AB46A768811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  <p:timing/>
</p:sldLayout>
</file>

<file path=ppt/slideLayouts/slideLayout77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609600"/>
            <a:ext cx="2743200" cy="5867400"/>
          </a:xfrm>
        </p:spPr>
        <p:txBody>
          <a:bodyPr vert="eaVert" anchor="b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609600"/>
            <a:ext cx="8026400" cy="5867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Aaron Tan, NUS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fr-FR"/>
              <a:t>Lecture #9: MIPS Part 3: Instruction Formats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1 - </a:t>
            </a:r>
            <a:fld id="{2E4790E1-2590-4AEE-892D-AB46A768811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  <p:timing/>
</p:sldLayout>
</file>

<file path=ppt/slideLayouts/slideLayout8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objTx" preserve="1">
  <p:cSld name="Content with Caption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Title 1" title="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 title="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 title=""/>
          <p:cNvSpPr>
            <a:spLocks noGrp="1"/>
          </p:cNvSpPr>
          <p:nvPr>
            <p:ph type="body" sz="half" idx="2"/>
          </p:nvPr>
        </p:nvSpPr>
        <p:spPr/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 title=""/>
          <p:cNvSpPr>
            <a:spLocks noGrp="1"/>
          </p:cNvSpPr>
          <p:nvPr>
            <p:ph type="dt" sz="half" idx="3"/>
          </p:nvPr>
        </p:nvSpPr>
        <p:spPr/>
        <p:txBody>
          <a:bodyPr/>
          <a:lstStyle/>
          <a:p>
            <a:fld id="{5BFCA6D3-FD83-4BE0-AB55-F073E4F48A36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6" name="Footer Placeholder 5" title="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 title="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9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picTx" preserve="1">
  <p:cSld name="Picture with Caption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Title 1" title="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 title=""/>
          <p:cNvSpPr>
            <a:spLocks noGrp="1"/>
          </p:cNvSpPr>
          <p:nvPr>
            <p:ph type="pic" idx="1"/>
          </p:nvPr>
        </p:nvSpPr>
        <p:spPr/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 title=""/>
          <p:cNvSpPr>
            <a:spLocks noGrp="1"/>
          </p:cNvSpPr>
          <p:nvPr>
            <p:ph type="body" sz="half" idx="2"/>
          </p:nvPr>
        </p:nvSpPr>
        <p:spPr/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 title=""/>
          <p:cNvSpPr>
            <a:spLocks noGrp="1"/>
          </p:cNvSpPr>
          <p:nvPr>
            <p:ph type="dt" sz="half" idx="3"/>
          </p:nvPr>
        </p:nvSpPr>
        <p:spPr/>
        <p:txBody>
          <a:bodyPr/>
          <a:lstStyle/>
          <a:p>
            <a:fld id="{44BC0644-9136-4478-A4E4-9291BACB30E5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6" name="Footer Placeholder 5" title="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 title="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Masters/_rels/slideMaster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10" Type="http://schemas.openxmlformats.org/officeDocument/2006/relationships/slideLayout" Target="../slideLayouts/slideLayout10.xml" /><Relationship Id="rId11" Type="http://schemas.openxmlformats.org/officeDocument/2006/relationships/slideLayout" Target="../slideLayouts/slideLayout11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3" Type="http://schemas.openxmlformats.org/officeDocument/2006/relationships/slideLayout" Target="../slideLayouts/slideLayout3.xml" /><Relationship Id="rId4" Type="http://schemas.openxmlformats.org/officeDocument/2006/relationships/slideLayout" Target="../slideLayouts/slideLayout4.xml" /><Relationship Id="rId5" Type="http://schemas.openxmlformats.org/officeDocument/2006/relationships/slideLayout" Target="../slideLayouts/slideLayout5.xml" /><Relationship Id="rId6" Type="http://schemas.openxmlformats.org/officeDocument/2006/relationships/slideLayout" Target="../slideLayouts/slideLayout6.xml" /><Relationship Id="rId7" Type="http://schemas.openxmlformats.org/officeDocument/2006/relationships/slideLayout" Target="../slideLayouts/slideLayout7.xml" /><Relationship Id="rId8" Type="http://schemas.openxmlformats.org/officeDocument/2006/relationships/slideLayout" Target="../slideLayouts/slideLayout8.xml" /><Relationship Id="rId9" Type="http://schemas.openxmlformats.org/officeDocument/2006/relationships/slideLayout" Target="../slideLayouts/slideLayout9.xml" /></Relationships>
</file>

<file path=ppt/slideMasters/_rels/slideMaster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 /><Relationship Id="rId10" Type="http://schemas.openxmlformats.org/officeDocument/2006/relationships/slideLayout" Target="../slideLayouts/slideLayout21.xml" /><Relationship Id="rId11" Type="http://schemas.openxmlformats.org/officeDocument/2006/relationships/slideLayout" Target="../slideLayouts/slideLayout22.xml" /><Relationship Id="rId12" Type="http://schemas.openxmlformats.org/officeDocument/2006/relationships/theme" Target="../theme/theme2.xml" /><Relationship Id="rId2" Type="http://schemas.openxmlformats.org/officeDocument/2006/relationships/slideLayout" Target="../slideLayouts/slideLayout13.xml" /><Relationship Id="rId3" Type="http://schemas.openxmlformats.org/officeDocument/2006/relationships/slideLayout" Target="../slideLayouts/slideLayout14.xml" /><Relationship Id="rId4" Type="http://schemas.openxmlformats.org/officeDocument/2006/relationships/slideLayout" Target="../slideLayouts/slideLayout15.xml" /><Relationship Id="rId5" Type="http://schemas.openxmlformats.org/officeDocument/2006/relationships/slideLayout" Target="../slideLayouts/slideLayout16.xml" /><Relationship Id="rId6" Type="http://schemas.openxmlformats.org/officeDocument/2006/relationships/slideLayout" Target="../slideLayouts/slideLayout17.xml" /><Relationship Id="rId7" Type="http://schemas.openxmlformats.org/officeDocument/2006/relationships/slideLayout" Target="../slideLayouts/slideLayout18.xml" /><Relationship Id="rId8" Type="http://schemas.openxmlformats.org/officeDocument/2006/relationships/slideLayout" Target="../slideLayouts/slideLayout19.xml" /><Relationship Id="rId9" Type="http://schemas.openxmlformats.org/officeDocument/2006/relationships/slideLayout" Target="../slideLayouts/slideLayout20.xml" /></Relationships>
</file>

<file path=ppt/slideMasters/_rels/slideMaster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3.xml" /><Relationship Id="rId10" Type="http://schemas.openxmlformats.org/officeDocument/2006/relationships/slideLayout" Target="../slideLayouts/slideLayout32.xml" /><Relationship Id="rId11" Type="http://schemas.openxmlformats.org/officeDocument/2006/relationships/slideLayout" Target="../slideLayouts/slideLayout33.xml" /><Relationship Id="rId12" Type="http://schemas.openxmlformats.org/officeDocument/2006/relationships/theme" Target="../theme/theme3.xml" /><Relationship Id="rId2" Type="http://schemas.openxmlformats.org/officeDocument/2006/relationships/slideLayout" Target="../slideLayouts/slideLayout24.xml" /><Relationship Id="rId3" Type="http://schemas.openxmlformats.org/officeDocument/2006/relationships/slideLayout" Target="../slideLayouts/slideLayout25.xml" /><Relationship Id="rId4" Type="http://schemas.openxmlformats.org/officeDocument/2006/relationships/slideLayout" Target="../slideLayouts/slideLayout26.xml" /><Relationship Id="rId5" Type="http://schemas.openxmlformats.org/officeDocument/2006/relationships/slideLayout" Target="../slideLayouts/slideLayout27.xml" /><Relationship Id="rId6" Type="http://schemas.openxmlformats.org/officeDocument/2006/relationships/slideLayout" Target="../slideLayouts/slideLayout28.xml" /><Relationship Id="rId7" Type="http://schemas.openxmlformats.org/officeDocument/2006/relationships/slideLayout" Target="../slideLayouts/slideLayout29.xml" /><Relationship Id="rId8" Type="http://schemas.openxmlformats.org/officeDocument/2006/relationships/slideLayout" Target="../slideLayouts/slideLayout30.xml" /><Relationship Id="rId9" Type="http://schemas.openxmlformats.org/officeDocument/2006/relationships/slideLayout" Target="../slideLayouts/slideLayout31.xml" /></Relationships>
</file>

<file path=ppt/slideMasters/_rels/slideMaster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4.xml" /><Relationship Id="rId10" Type="http://schemas.openxmlformats.org/officeDocument/2006/relationships/slideLayout" Target="../slideLayouts/slideLayout43.xml" /><Relationship Id="rId11" Type="http://schemas.openxmlformats.org/officeDocument/2006/relationships/slideLayout" Target="../slideLayouts/slideLayout44.xml" /><Relationship Id="rId12" Type="http://schemas.openxmlformats.org/officeDocument/2006/relationships/theme" Target="../theme/theme4.xml" /><Relationship Id="rId2" Type="http://schemas.openxmlformats.org/officeDocument/2006/relationships/slideLayout" Target="../slideLayouts/slideLayout35.xml" /><Relationship Id="rId3" Type="http://schemas.openxmlformats.org/officeDocument/2006/relationships/slideLayout" Target="../slideLayouts/slideLayout36.xml" /><Relationship Id="rId4" Type="http://schemas.openxmlformats.org/officeDocument/2006/relationships/slideLayout" Target="../slideLayouts/slideLayout37.xml" /><Relationship Id="rId5" Type="http://schemas.openxmlformats.org/officeDocument/2006/relationships/slideLayout" Target="../slideLayouts/slideLayout38.xml" /><Relationship Id="rId6" Type="http://schemas.openxmlformats.org/officeDocument/2006/relationships/slideLayout" Target="../slideLayouts/slideLayout39.xml" /><Relationship Id="rId7" Type="http://schemas.openxmlformats.org/officeDocument/2006/relationships/slideLayout" Target="../slideLayouts/slideLayout40.xml" /><Relationship Id="rId8" Type="http://schemas.openxmlformats.org/officeDocument/2006/relationships/slideLayout" Target="../slideLayouts/slideLayout41.xml" /><Relationship Id="rId9" Type="http://schemas.openxmlformats.org/officeDocument/2006/relationships/slideLayout" Target="../slideLayouts/slideLayout42.xml" /></Relationships>
</file>

<file path=ppt/slideMasters/_rels/slideMaster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5.xml" /><Relationship Id="rId10" Type="http://schemas.openxmlformats.org/officeDocument/2006/relationships/slideLayout" Target="../slideLayouts/slideLayout54.xml" /><Relationship Id="rId11" Type="http://schemas.openxmlformats.org/officeDocument/2006/relationships/slideLayout" Target="../slideLayouts/slideLayout55.xml" /><Relationship Id="rId12" Type="http://schemas.openxmlformats.org/officeDocument/2006/relationships/theme" Target="../theme/theme5.xml" /><Relationship Id="rId2" Type="http://schemas.openxmlformats.org/officeDocument/2006/relationships/slideLayout" Target="../slideLayouts/slideLayout46.xml" /><Relationship Id="rId3" Type="http://schemas.openxmlformats.org/officeDocument/2006/relationships/slideLayout" Target="../slideLayouts/slideLayout47.xml" /><Relationship Id="rId4" Type="http://schemas.openxmlformats.org/officeDocument/2006/relationships/slideLayout" Target="../slideLayouts/slideLayout48.xml" /><Relationship Id="rId5" Type="http://schemas.openxmlformats.org/officeDocument/2006/relationships/slideLayout" Target="../slideLayouts/slideLayout49.xml" /><Relationship Id="rId6" Type="http://schemas.openxmlformats.org/officeDocument/2006/relationships/slideLayout" Target="../slideLayouts/slideLayout50.xml" /><Relationship Id="rId7" Type="http://schemas.openxmlformats.org/officeDocument/2006/relationships/slideLayout" Target="../slideLayouts/slideLayout51.xml" /><Relationship Id="rId8" Type="http://schemas.openxmlformats.org/officeDocument/2006/relationships/slideLayout" Target="../slideLayouts/slideLayout52.xml" /><Relationship Id="rId9" Type="http://schemas.openxmlformats.org/officeDocument/2006/relationships/slideLayout" Target="../slideLayouts/slideLayout53.xml" /></Relationships>
</file>

<file path=ppt/slideMasters/_rels/slideMaster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6.xml" /><Relationship Id="rId10" Type="http://schemas.openxmlformats.org/officeDocument/2006/relationships/slideLayout" Target="../slideLayouts/slideLayout65.xml" /><Relationship Id="rId11" Type="http://schemas.openxmlformats.org/officeDocument/2006/relationships/slideLayout" Target="../slideLayouts/slideLayout66.xml" /><Relationship Id="rId12" Type="http://schemas.openxmlformats.org/officeDocument/2006/relationships/theme" Target="../theme/theme6.xml" /><Relationship Id="rId2" Type="http://schemas.openxmlformats.org/officeDocument/2006/relationships/slideLayout" Target="../slideLayouts/slideLayout57.xml" /><Relationship Id="rId3" Type="http://schemas.openxmlformats.org/officeDocument/2006/relationships/slideLayout" Target="../slideLayouts/slideLayout58.xml" /><Relationship Id="rId4" Type="http://schemas.openxmlformats.org/officeDocument/2006/relationships/slideLayout" Target="../slideLayouts/slideLayout59.xml" /><Relationship Id="rId5" Type="http://schemas.openxmlformats.org/officeDocument/2006/relationships/slideLayout" Target="../slideLayouts/slideLayout60.xml" /><Relationship Id="rId6" Type="http://schemas.openxmlformats.org/officeDocument/2006/relationships/slideLayout" Target="../slideLayouts/slideLayout61.xml" /><Relationship Id="rId7" Type="http://schemas.openxmlformats.org/officeDocument/2006/relationships/slideLayout" Target="../slideLayouts/slideLayout62.xml" /><Relationship Id="rId8" Type="http://schemas.openxmlformats.org/officeDocument/2006/relationships/slideLayout" Target="../slideLayouts/slideLayout63.xml" /><Relationship Id="rId9" Type="http://schemas.openxmlformats.org/officeDocument/2006/relationships/slideLayout" Target="../slideLayouts/slideLayout64.xml" /></Relationships>
</file>

<file path=ppt/slideMasters/_rels/slideMaster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7.xml" /><Relationship Id="rId10" Type="http://schemas.openxmlformats.org/officeDocument/2006/relationships/slideLayout" Target="../slideLayouts/slideLayout76.xml" /><Relationship Id="rId11" Type="http://schemas.openxmlformats.org/officeDocument/2006/relationships/slideLayout" Target="../slideLayouts/slideLayout77.xml" /><Relationship Id="rId12" Type="http://schemas.openxmlformats.org/officeDocument/2006/relationships/theme" Target="../theme/theme7.xml" /><Relationship Id="rId2" Type="http://schemas.openxmlformats.org/officeDocument/2006/relationships/slideLayout" Target="../slideLayouts/slideLayout68.xml" /><Relationship Id="rId3" Type="http://schemas.openxmlformats.org/officeDocument/2006/relationships/slideLayout" Target="../slideLayouts/slideLayout69.xml" /><Relationship Id="rId4" Type="http://schemas.openxmlformats.org/officeDocument/2006/relationships/slideLayout" Target="../slideLayouts/slideLayout70.xml" /><Relationship Id="rId5" Type="http://schemas.openxmlformats.org/officeDocument/2006/relationships/slideLayout" Target="../slideLayouts/slideLayout71.xml" /><Relationship Id="rId6" Type="http://schemas.openxmlformats.org/officeDocument/2006/relationships/slideLayout" Target="../slideLayouts/slideLayout72.xml" /><Relationship Id="rId7" Type="http://schemas.openxmlformats.org/officeDocument/2006/relationships/slideLayout" Target="../slideLayouts/slideLayout73.xml" /><Relationship Id="rId8" Type="http://schemas.openxmlformats.org/officeDocument/2006/relationships/slideLayout" Target="../slideLayouts/slideLayout74.xml" /><Relationship Id="rId9" Type="http://schemas.openxmlformats.org/officeDocument/2006/relationships/slideLayout" Target="../slideLayouts/slideLayout75.xml" /></Relationships>
</file>

<file path=ppt/slideMasters/slideMaster1.xml><?xml version="1.0" encoding="utf-8"?>
<p:sldMaster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bg>
      <p:bgRef idx="1001">
        <a:schemeClr val="bg1"/>
      </p:bgRef>
    </p:bg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Title Placeholder 1" title="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 title="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 title="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FD0B7A-F5DD-4F40-B4CB-3B2C354B893A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5" name="Footer Placeholder 4" title="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 title="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/>
  <p:timing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12192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533400"/>
            <a:ext cx="109728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12192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18288"/>
            <a:ext cx="3860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>
              <a:defRPr/>
            </a:pPr>
            <a:r>
              <a:rPr lang="en-US"/>
              <a:t>Aaron Tan, NUS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0" y="18288"/>
            <a:ext cx="54864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algn="l">
              <a:defRPr/>
            </a:pPr>
            <a:r>
              <a:rPr lang="en-SG"/>
              <a:t>Lecture #7: MIPS Part 1: Introduction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1947" y="18288"/>
            <a:ext cx="950452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200" b="0"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>
              <a:defRPr/>
            </a:pPr>
            <a:r>
              <a:rPr lang="en-US"/>
              <a:t>1 - </a:t>
            </a:r>
            <a:fld id="{2E4790E1-2590-4AEE-892D-AB46A768811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5089" r:id="rId2"/>
    <p:sldLayoutId id="2147485090" r:id="rId3"/>
    <p:sldLayoutId id="2147485091" r:id="rId4"/>
    <p:sldLayoutId id="2147485092" r:id="rId5"/>
    <p:sldLayoutId id="2147485093" r:id="rId6"/>
    <p:sldLayoutId id="2147485094" r:id="rId7"/>
    <p:sldLayoutId id="2147485095" r:id="rId8"/>
    <p:sldLayoutId id="2147485096" r:id="rId9"/>
    <p:sldLayoutId id="2147485097" r:id="rId10"/>
    <p:sldLayoutId id="2147485098" r:id="rId11"/>
  </p:sldLayoutIdLst>
  <p:transition>
    <p:fade/>
  </p:transition>
  <p:timing/>
  <p:hf hdr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Tx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12192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533400"/>
            <a:ext cx="109728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12192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18288"/>
            <a:ext cx="3860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>
              <a:defRPr/>
            </a:pPr>
            <a:r>
              <a:rPr lang="en-US"/>
              <a:t>Aaron Tan, NUS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0" y="18288"/>
            <a:ext cx="54864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algn="l">
              <a:defRPr/>
            </a:pPr>
            <a:r>
              <a:rPr lang="en-SG"/>
              <a:t>Lecture #7: MIPS Part 1: Introduction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1947" y="18288"/>
            <a:ext cx="950452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200" b="0"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>
              <a:defRPr/>
            </a:pPr>
            <a:r>
              <a:rPr lang="en-US"/>
              <a:t>1 - </a:t>
            </a:r>
            <a:fld id="{2E4790E1-2590-4AEE-892D-AB46A768811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100" r:id="rId1"/>
    <p:sldLayoutId id="2147485101" r:id="rId2"/>
    <p:sldLayoutId id="2147485102" r:id="rId3"/>
    <p:sldLayoutId id="2147485103" r:id="rId4"/>
    <p:sldLayoutId id="2147485104" r:id="rId5"/>
    <p:sldLayoutId id="2147485105" r:id="rId6"/>
    <p:sldLayoutId id="2147485106" r:id="rId7"/>
    <p:sldLayoutId id="2147485107" r:id="rId8"/>
    <p:sldLayoutId id="2147485108" r:id="rId9"/>
    <p:sldLayoutId id="2147485109" r:id="rId10"/>
    <p:sldLayoutId id="2147485110" r:id="rId11"/>
  </p:sldLayoutIdLst>
  <p:transition>
    <p:fade/>
  </p:transition>
  <p:timing/>
  <p:hf hdr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Tx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12192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533400"/>
            <a:ext cx="109728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12192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18288"/>
            <a:ext cx="3860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>
              <a:defRPr/>
            </a:pPr>
            <a:r>
              <a:rPr lang="en-US"/>
              <a:t>Aaron Tan, NUS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0" y="18288"/>
            <a:ext cx="54864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algn="l">
              <a:defRPr/>
            </a:pPr>
            <a:r>
              <a:rPr lang="en-SG"/>
              <a:t>Lecture #8: MIPS Part 2: More Instructions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1947" y="18288"/>
            <a:ext cx="950452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200" b="0"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>
              <a:defRPr/>
            </a:pPr>
            <a:r>
              <a:rPr lang="en-US"/>
              <a:t>1 - </a:t>
            </a:r>
            <a:fld id="{2E4790E1-2590-4AEE-892D-AB46A768811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112" r:id="rId1"/>
    <p:sldLayoutId id="2147485113" r:id="rId2"/>
    <p:sldLayoutId id="2147485114" r:id="rId3"/>
    <p:sldLayoutId id="2147485115" r:id="rId4"/>
    <p:sldLayoutId id="2147485116" r:id="rId5"/>
    <p:sldLayoutId id="2147485117" r:id="rId6"/>
    <p:sldLayoutId id="2147485118" r:id="rId7"/>
    <p:sldLayoutId id="2147485119" r:id="rId8"/>
    <p:sldLayoutId id="2147485120" r:id="rId9"/>
    <p:sldLayoutId id="2147485121" r:id="rId10"/>
    <p:sldLayoutId id="2147485122" r:id="rId11"/>
  </p:sldLayoutIdLst>
  <p:transition>
    <p:fade/>
  </p:transition>
  <p:timing/>
  <p:hf hdr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Tx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12192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533400"/>
            <a:ext cx="109728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12192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18288"/>
            <a:ext cx="3860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>
              <a:defRPr/>
            </a:pPr>
            <a:r>
              <a:rPr lang="en-US"/>
              <a:t>Aaron Tan, NUS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0" y="18288"/>
            <a:ext cx="54864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algn="l">
              <a:defRPr/>
            </a:pPr>
            <a:r>
              <a:rPr lang="en-SG"/>
              <a:t>Lecture #8: MIPS Part 2: More Instructions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1947" y="18288"/>
            <a:ext cx="950452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200" b="0"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>
              <a:defRPr/>
            </a:pPr>
            <a:r>
              <a:rPr lang="en-US"/>
              <a:t>1 - </a:t>
            </a:r>
            <a:fld id="{2E4790E1-2590-4AEE-892D-AB46A768811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124" r:id="rId1"/>
    <p:sldLayoutId id="2147485125" r:id="rId2"/>
    <p:sldLayoutId id="2147485126" r:id="rId3"/>
    <p:sldLayoutId id="2147485127" r:id="rId4"/>
    <p:sldLayoutId id="2147485128" r:id="rId5"/>
    <p:sldLayoutId id="2147485129" r:id="rId6"/>
    <p:sldLayoutId id="2147485130" r:id="rId7"/>
    <p:sldLayoutId id="2147485131" r:id="rId8"/>
    <p:sldLayoutId id="2147485132" r:id="rId9"/>
    <p:sldLayoutId id="2147485133" r:id="rId10"/>
    <p:sldLayoutId id="2147485134" r:id="rId11"/>
  </p:sldLayoutIdLst>
  <p:transition>
    <p:fade/>
  </p:transition>
  <p:timing/>
  <p:hf hdr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Tx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12192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533400"/>
            <a:ext cx="109728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12192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18288"/>
            <a:ext cx="3860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>
              <a:defRPr/>
            </a:pPr>
            <a:r>
              <a:rPr lang="en-US"/>
              <a:t>Aaron Tan, NUS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0" y="18288"/>
            <a:ext cx="54864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algn="l">
              <a:defRPr/>
            </a:pPr>
            <a:r>
              <a:rPr lang="fr-FR"/>
              <a:t>Lecture #9: MIPS Part 3: Instruction Formats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1947" y="18288"/>
            <a:ext cx="950452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200" b="0"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>
              <a:defRPr/>
            </a:pPr>
            <a:r>
              <a:rPr lang="en-US"/>
              <a:t>1 - </a:t>
            </a:r>
            <a:fld id="{2E4790E1-2590-4AEE-892D-AB46A768811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136" r:id="rId1"/>
    <p:sldLayoutId id="2147485137" r:id="rId2"/>
    <p:sldLayoutId id="2147485138" r:id="rId3"/>
    <p:sldLayoutId id="2147485139" r:id="rId4"/>
    <p:sldLayoutId id="2147485140" r:id="rId5"/>
    <p:sldLayoutId id="2147485141" r:id="rId6"/>
    <p:sldLayoutId id="2147485142" r:id="rId7"/>
    <p:sldLayoutId id="2147485143" r:id="rId8"/>
    <p:sldLayoutId id="2147485144" r:id="rId9"/>
    <p:sldLayoutId id="2147485145" r:id="rId10"/>
    <p:sldLayoutId id="2147485146" r:id="rId11"/>
  </p:sldLayoutIdLst>
  <p:transition>
    <p:fade/>
  </p:transition>
  <p:timing/>
  <p:hf hdr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Tx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12192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533400"/>
            <a:ext cx="109728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12192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18288"/>
            <a:ext cx="3860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>
              <a:defRPr/>
            </a:pPr>
            <a:r>
              <a:rPr lang="en-US"/>
              <a:t>Aaron Tan, NUS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0" y="18288"/>
            <a:ext cx="54864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algn="l">
              <a:defRPr/>
            </a:pPr>
            <a:r>
              <a:rPr lang="fr-FR"/>
              <a:t>Lecture #9: MIPS Part 3: Instruction Formats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1947" y="18288"/>
            <a:ext cx="950452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200" b="0"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>
              <a:defRPr/>
            </a:pPr>
            <a:r>
              <a:rPr lang="en-US"/>
              <a:t>1 - </a:t>
            </a:r>
            <a:fld id="{2E4790E1-2590-4AEE-892D-AB46A768811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148" r:id="rId1"/>
    <p:sldLayoutId id="2147485149" r:id="rId2"/>
    <p:sldLayoutId id="2147485150" r:id="rId3"/>
    <p:sldLayoutId id="2147485151" r:id="rId4"/>
    <p:sldLayoutId id="2147485152" r:id="rId5"/>
    <p:sldLayoutId id="2147485153" r:id="rId6"/>
    <p:sldLayoutId id="2147485154" r:id="rId7"/>
    <p:sldLayoutId id="2147485155" r:id="rId8"/>
    <p:sldLayoutId id="2147485156" r:id="rId9"/>
    <p:sldLayoutId id="2147485157" r:id="rId10"/>
    <p:sldLayoutId id="2147485158" r:id="rId11"/>
  </p:sldLayoutIdLst>
  <p:transition>
    <p:fade/>
  </p:transition>
  <p:timing/>
  <p:hf hdr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Tx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3.xml" /><Relationship Id="rId2" Type="http://schemas.openxmlformats.org/officeDocument/2006/relationships/notesSlide" Target="../notesSlides/notesSlide1.xml" /><Relationship Id="rId3" Type="http://schemas.openxmlformats.org/officeDocument/2006/relationships/image" Target="../media/image2.jpeg" /><Relationship Id="rId4" Type="http://schemas.openxmlformats.org/officeDocument/2006/relationships/image" Target="../media/image3.png" /><Relationship Id="rId5" Type="http://schemas.openxmlformats.org/officeDocument/2006/relationships/hyperlink" Target="http://www.comp.nus.edu.sg/~cs2100/" TargetMode="External" /><Relationship Id="rId6" Type="http://schemas.openxmlformats.org/officeDocument/2006/relationships/customXml" Target="../ink/ink1.xml" /></Relationships>
</file>

<file path=ppt/slides/_rels/slide1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4.xml" /><Relationship Id="rId2" Type="http://schemas.openxmlformats.org/officeDocument/2006/relationships/notesSlide" Target="../notesSlides/notesSlide10.xml" /><Relationship Id="rId3" Type="http://schemas.openxmlformats.org/officeDocument/2006/relationships/customXml" Target="../ink/ink8.xml" /></Relationships>
</file>

<file path=ppt/slides/_rels/slide10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8.xml" /><Relationship Id="rId2" Type="http://schemas.openxmlformats.org/officeDocument/2006/relationships/notesSlide" Target="../notesSlides/notesSlide100.xml" /><Relationship Id="rId3" Type="http://schemas.openxmlformats.org/officeDocument/2006/relationships/image" Target="../media/image9.png" /><Relationship Id="rId4" Type="http://schemas.openxmlformats.org/officeDocument/2006/relationships/customXml" Target="../ink/ink88.xml" /></Relationships>
</file>

<file path=ppt/slides/_rels/slide10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8.xml" /><Relationship Id="rId2" Type="http://schemas.openxmlformats.org/officeDocument/2006/relationships/notesSlide" Target="../notesSlides/notesSlide101.xml" /><Relationship Id="rId3" Type="http://schemas.openxmlformats.org/officeDocument/2006/relationships/customXml" Target="../ink/ink89.xml" /></Relationships>
</file>

<file path=ppt/slides/_rels/slide10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8.xml" /><Relationship Id="rId2" Type="http://schemas.openxmlformats.org/officeDocument/2006/relationships/notesSlide" Target="../notesSlides/notesSlide102.xml" /><Relationship Id="rId3" Type="http://schemas.openxmlformats.org/officeDocument/2006/relationships/customXml" Target="../ink/ink90.xml" /></Relationships>
</file>

<file path=ppt/slides/_rels/slide10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8.xml" /><Relationship Id="rId2" Type="http://schemas.openxmlformats.org/officeDocument/2006/relationships/notesSlide" Target="../notesSlides/notesSlide103.xml" /><Relationship Id="rId3" Type="http://schemas.openxmlformats.org/officeDocument/2006/relationships/customXml" Target="../ink/ink91.xml" /></Relationships>
</file>

<file path=ppt/slides/_rels/slide10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8.xml" /><Relationship Id="rId2" Type="http://schemas.openxmlformats.org/officeDocument/2006/relationships/notesSlide" Target="../notesSlides/notesSlide104.xml" /><Relationship Id="rId3" Type="http://schemas.openxmlformats.org/officeDocument/2006/relationships/image" Target="../media/image10.png" /><Relationship Id="rId4" Type="http://schemas.openxmlformats.org/officeDocument/2006/relationships/customXml" Target="../ink/ink92.xml" /></Relationships>
</file>

<file path=ppt/slides/_rels/slide10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8.xml" /><Relationship Id="rId2" Type="http://schemas.openxmlformats.org/officeDocument/2006/relationships/notesSlide" Target="../notesSlides/notesSlide105.xml" /><Relationship Id="rId3" Type="http://schemas.openxmlformats.org/officeDocument/2006/relationships/customXml" Target="../ink/ink93.xml" /></Relationships>
</file>

<file path=ppt/slides/_rels/slide10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8.xml" /><Relationship Id="rId2" Type="http://schemas.openxmlformats.org/officeDocument/2006/relationships/notesSlide" Target="../notesSlides/notesSlide106.xml" /><Relationship Id="rId3" Type="http://schemas.openxmlformats.org/officeDocument/2006/relationships/customXml" Target="../ink/ink94.xml" /></Relationships>
</file>

<file path=ppt/slides/_rels/slide10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8.xml" /><Relationship Id="rId2" Type="http://schemas.openxmlformats.org/officeDocument/2006/relationships/notesSlide" Target="../notesSlides/notesSlide107.xml" /><Relationship Id="rId3" Type="http://schemas.openxmlformats.org/officeDocument/2006/relationships/customXml" Target="../ink/ink95.xml" /></Relationships>
</file>

<file path=ppt/slides/_rels/slide10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8.xml" /><Relationship Id="rId2" Type="http://schemas.openxmlformats.org/officeDocument/2006/relationships/notesSlide" Target="../notesSlides/notesSlide108.xml" /><Relationship Id="rId3" Type="http://schemas.openxmlformats.org/officeDocument/2006/relationships/customXml" Target="../ink/ink96.xml" /></Relationships>
</file>

<file path=ppt/slides/_rels/slide10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8.xml" /><Relationship Id="rId2" Type="http://schemas.openxmlformats.org/officeDocument/2006/relationships/notesSlide" Target="../notesSlides/notesSlide109.xml" /><Relationship Id="rId3" Type="http://schemas.openxmlformats.org/officeDocument/2006/relationships/customXml" Target="../ink/ink97.xml" /></Relationships>
</file>

<file path=ppt/slides/_rels/slide1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4.xml" /><Relationship Id="rId2" Type="http://schemas.openxmlformats.org/officeDocument/2006/relationships/notesSlide" Target="../notesSlides/notesSlide11.xml" /><Relationship Id="rId3" Type="http://schemas.openxmlformats.org/officeDocument/2006/relationships/customXml" Target="../ink/ink9.xml" /></Relationships>
</file>

<file path=ppt/slides/_rels/slide11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8.xml" /><Relationship Id="rId2" Type="http://schemas.openxmlformats.org/officeDocument/2006/relationships/notesSlide" Target="../notesSlides/notesSlide110.xml" /><Relationship Id="rId3" Type="http://schemas.openxmlformats.org/officeDocument/2006/relationships/customXml" Target="../ink/ink98.xml" /><Relationship Id="rId4" Type="http://schemas.openxmlformats.org/officeDocument/2006/relationships/customXml" Target="../ink/ink99.xml" /></Relationships>
</file>

<file path=ppt/slides/_rels/slide11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8.xml" /><Relationship Id="rId2" Type="http://schemas.openxmlformats.org/officeDocument/2006/relationships/notesSlide" Target="../notesSlides/notesSlide111.xml" /><Relationship Id="rId3" Type="http://schemas.openxmlformats.org/officeDocument/2006/relationships/customXml" Target="../ink/ink100.xml" /></Relationships>
</file>

<file path=ppt/slides/_rels/slide11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8.xml" /><Relationship Id="rId2" Type="http://schemas.openxmlformats.org/officeDocument/2006/relationships/notesSlide" Target="../notesSlides/notesSlide112.xml" /><Relationship Id="rId3" Type="http://schemas.openxmlformats.org/officeDocument/2006/relationships/customXml" Target="../ink/ink101.xml" /></Relationships>
</file>

<file path=ppt/slides/_rels/slide11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8.xml" /><Relationship Id="rId2" Type="http://schemas.openxmlformats.org/officeDocument/2006/relationships/notesSlide" Target="../notesSlides/notesSlide113.xml" /><Relationship Id="rId3" Type="http://schemas.openxmlformats.org/officeDocument/2006/relationships/customXml" Target="../ink/ink102.xml" /></Relationships>
</file>

<file path=ppt/slides/_rels/slide11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8.xml" /><Relationship Id="rId2" Type="http://schemas.openxmlformats.org/officeDocument/2006/relationships/notesSlide" Target="../notesSlides/notesSlide114.xml" /><Relationship Id="rId3" Type="http://schemas.openxmlformats.org/officeDocument/2006/relationships/customXml" Target="../ink/ink103.xml" /><Relationship Id="rId4" Type="http://schemas.openxmlformats.org/officeDocument/2006/relationships/customXml" Target="../ink/ink104.xml" /></Relationships>
</file>

<file path=ppt/slides/_rels/slide11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8.xml" /><Relationship Id="rId2" Type="http://schemas.openxmlformats.org/officeDocument/2006/relationships/notesSlide" Target="../notesSlides/notesSlide115.xml" /></Relationships>
</file>

<file path=ppt/slides/_rels/slide11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8.xml" /><Relationship Id="rId2" Type="http://schemas.openxmlformats.org/officeDocument/2006/relationships/notesSlide" Target="../notesSlides/notesSlide116.xml" /><Relationship Id="rId3" Type="http://schemas.openxmlformats.org/officeDocument/2006/relationships/customXml" Target="../ink/ink105.xml" /></Relationships>
</file>

<file path=ppt/slides/_rels/slide11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8.xml" /><Relationship Id="rId2" Type="http://schemas.openxmlformats.org/officeDocument/2006/relationships/notesSlide" Target="../notesSlides/notesSlide117.xml" /><Relationship Id="rId3" Type="http://schemas.openxmlformats.org/officeDocument/2006/relationships/image" Target="../media/image11.png" /><Relationship Id="rId4" Type="http://schemas.openxmlformats.org/officeDocument/2006/relationships/customXml" Target="../ink/ink106.xml" /></Relationships>
</file>

<file path=ppt/slides/_rels/slide11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8.xml" /><Relationship Id="rId2" Type="http://schemas.openxmlformats.org/officeDocument/2006/relationships/notesSlide" Target="../notesSlides/notesSlide118.xml" /><Relationship Id="rId3" Type="http://schemas.openxmlformats.org/officeDocument/2006/relationships/customXml" Target="../ink/ink107.xml" /></Relationships>
</file>

<file path=ppt/slides/_rels/slide11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8.xml" /><Relationship Id="rId2" Type="http://schemas.openxmlformats.org/officeDocument/2006/relationships/notesSlide" Target="../notesSlides/notesSlide119.xml" /><Relationship Id="rId3" Type="http://schemas.openxmlformats.org/officeDocument/2006/relationships/image" Target="../media/image11.png" /><Relationship Id="rId4" Type="http://schemas.openxmlformats.org/officeDocument/2006/relationships/customXml" Target="../ink/ink108.xml" /><Relationship Id="rId5" Type="http://schemas.openxmlformats.org/officeDocument/2006/relationships/customXml" Target="../ink/ink109.xml" /><Relationship Id="rId6" Type="http://schemas.openxmlformats.org/officeDocument/2006/relationships/customXml" Target="../ink/ink110.xml" /></Relationships>
</file>

<file path=ppt/slides/_rels/slide1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4.xml" /><Relationship Id="rId2" Type="http://schemas.openxmlformats.org/officeDocument/2006/relationships/notesSlide" Target="../notesSlides/notesSlide12.xml" /><Relationship Id="rId3" Type="http://schemas.openxmlformats.org/officeDocument/2006/relationships/customXml" Target="../ink/ink10.xml" /></Relationships>
</file>

<file path=ppt/slides/_rels/slide12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8.xml" /><Relationship Id="rId2" Type="http://schemas.openxmlformats.org/officeDocument/2006/relationships/notesSlide" Target="../notesSlides/notesSlide120.xml" /><Relationship Id="rId3" Type="http://schemas.openxmlformats.org/officeDocument/2006/relationships/customXml" Target="../ink/ink111.xml" /></Relationships>
</file>

<file path=ppt/slides/_rels/slide12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8.xml" /><Relationship Id="rId2" Type="http://schemas.openxmlformats.org/officeDocument/2006/relationships/notesSlide" Target="../notesSlides/notesSlide121.xml" /><Relationship Id="rId3" Type="http://schemas.openxmlformats.org/officeDocument/2006/relationships/customXml" Target="../ink/ink112.xml" /></Relationships>
</file>

<file path=ppt/slides/_rels/slide12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8.xml" /><Relationship Id="rId2" Type="http://schemas.openxmlformats.org/officeDocument/2006/relationships/notesSlide" Target="../notesSlides/notesSlide122.xml" /><Relationship Id="rId3" Type="http://schemas.openxmlformats.org/officeDocument/2006/relationships/customXml" Target="../ink/ink113.xml" /></Relationships>
</file>

<file path=ppt/slides/_rels/slide12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8.xml" /><Relationship Id="rId2" Type="http://schemas.openxmlformats.org/officeDocument/2006/relationships/notesSlide" Target="../notesSlides/notesSlide123.xml" /><Relationship Id="rId3" Type="http://schemas.openxmlformats.org/officeDocument/2006/relationships/customXml" Target="../ink/ink114.xml" /></Relationships>
</file>

<file path=ppt/slides/_rels/slide12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8.xml" /><Relationship Id="rId2" Type="http://schemas.openxmlformats.org/officeDocument/2006/relationships/notesSlide" Target="../notesSlides/notesSlide124.xml" /><Relationship Id="rId3" Type="http://schemas.openxmlformats.org/officeDocument/2006/relationships/customXml" Target="../ink/ink115.xml" /></Relationships>
</file>

<file path=ppt/slides/_rels/slide12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8.xml" /><Relationship Id="rId2" Type="http://schemas.openxmlformats.org/officeDocument/2006/relationships/notesSlide" Target="../notesSlides/notesSlide125.xml" /><Relationship Id="rId3" Type="http://schemas.openxmlformats.org/officeDocument/2006/relationships/customXml" Target="../ink/ink116.xml" /></Relationships>
</file>

<file path=ppt/slides/_rels/slide12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8.xml" /><Relationship Id="rId2" Type="http://schemas.openxmlformats.org/officeDocument/2006/relationships/notesSlide" Target="../notesSlides/notesSlide126.xml" /><Relationship Id="rId3" Type="http://schemas.openxmlformats.org/officeDocument/2006/relationships/customXml" Target="../ink/ink117.xml" /></Relationships>
</file>

<file path=ppt/slides/_rels/slide12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8.xml" /><Relationship Id="rId2" Type="http://schemas.openxmlformats.org/officeDocument/2006/relationships/notesSlide" Target="../notesSlides/notesSlide127.xml" /></Relationships>
</file>

<file path=ppt/slides/_rels/slide12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8.xml" /><Relationship Id="rId2" Type="http://schemas.openxmlformats.org/officeDocument/2006/relationships/notesSlide" Target="../notesSlides/notesSlide128.xml" /><Relationship Id="rId3" Type="http://schemas.openxmlformats.org/officeDocument/2006/relationships/customXml" Target="../ink/ink118.xml" /></Relationships>
</file>

<file path=ppt/slides/_rels/slide12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8.xml" /><Relationship Id="rId2" Type="http://schemas.openxmlformats.org/officeDocument/2006/relationships/notesSlide" Target="../notesSlides/notesSlide129.xml" /><Relationship Id="rId3" Type="http://schemas.openxmlformats.org/officeDocument/2006/relationships/customXml" Target="../ink/ink119.xml" /></Relationships>
</file>

<file path=ppt/slides/_rels/slide1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4.xml" /><Relationship Id="rId2" Type="http://schemas.openxmlformats.org/officeDocument/2006/relationships/notesSlide" Target="../notesSlides/notesSlide13.xml" /><Relationship Id="rId3" Type="http://schemas.openxmlformats.org/officeDocument/2006/relationships/customXml" Target="../ink/ink11.xml" /></Relationships>
</file>

<file path=ppt/slides/_rels/slide13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8.xml" /><Relationship Id="rId2" Type="http://schemas.openxmlformats.org/officeDocument/2006/relationships/notesSlide" Target="../notesSlides/notesSlide130.xml" /><Relationship Id="rId3" Type="http://schemas.openxmlformats.org/officeDocument/2006/relationships/customXml" Target="../ink/ink120.xml" /></Relationships>
</file>

<file path=ppt/slides/_rels/slide13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8.xml" /><Relationship Id="rId2" Type="http://schemas.openxmlformats.org/officeDocument/2006/relationships/notesSlide" Target="../notesSlides/notesSlide131.xml" /><Relationship Id="rId3" Type="http://schemas.openxmlformats.org/officeDocument/2006/relationships/customXml" Target="../ink/ink121.xml" /></Relationships>
</file>

<file path=ppt/slides/_rels/slide13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8.xml" /><Relationship Id="rId2" Type="http://schemas.openxmlformats.org/officeDocument/2006/relationships/notesSlide" Target="../notesSlides/notesSlide132.xml" /><Relationship Id="rId3" Type="http://schemas.openxmlformats.org/officeDocument/2006/relationships/customXml" Target="../ink/ink122.xml" /></Relationships>
</file>

<file path=ppt/slides/_rels/slide13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8.xml" /><Relationship Id="rId2" Type="http://schemas.openxmlformats.org/officeDocument/2006/relationships/notesSlide" Target="../notesSlides/notesSlide133.xml" /><Relationship Id="rId3" Type="http://schemas.openxmlformats.org/officeDocument/2006/relationships/customXml" Target="../ink/ink123.xml" /></Relationships>
</file>

<file path=ppt/slides/_rels/slide13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8.xml" /><Relationship Id="rId2" Type="http://schemas.openxmlformats.org/officeDocument/2006/relationships/notesSlide" Target="../notesSlides/notesSlide134.xml" /><Relationship Id="rId3" Type="http://schemas.openxmlformats.org/officeDocument/2006/relationships/oleObject" Target="../embeddings/oleObject1.bin" TargetMode="Internal" /><Relationship Id="rId4" Type="http://schemas.openxmlformats.org/officeDocument/2006/relationships/image" Target="../media/image12.emf" /><Relationship Id="rId5" Type="http://schemas.openxmlformats.org/officeDocument/2006/relationships/customXml" Target="../ink/ink124.xml" /><Relationship Id="rId6" Type="http://schemas.openxmlformats.org/officeDocument/2006/relationships/vmlDrawing" Target="../drawings/vmlDrawing1.vml" /></Relationships>
</file>

<file path=ppt/slides/_rels/slide13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2.xml" /><Relationship Id="rId2" Type="http://schemas.openxmlformats.org/officeDocument/2006/relationships/notesSlide" Target="../notesSlides/notesSlide135.xml" /></Relationships>
</file>

<file path=ppt/slides/_rels/slide1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4.xml" /><Relationship Id="rId2" Type="http://schemas.openxmlformats.org/officeDocument/2006/relationships/notesSlide" Target="../notesSlides/notesSlide14.xml" /><Relationship Id="rId3" Type="http://schemas.openxmlformats.org/officeDocument/2006/relationships/customXml" Target="../ink/ink12.xml" /></Relationships>
</file>

<file path=ppt/slides/_rels/slide1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4.xml" /><Relationship Id="rId2" Type="http://schemas.openxmlformats.org/officeDocument/2006/relationships/notesSlide" Target="../notesSlides/notesSlide15.xml" /><Relationship Id="rId3" Type="http://schemas.openxmlformats.org/officeDocument/2006/relationships/customXml" Target="../ink/ink13.xml" /></Relationships>
</file>

<file path=ppt/slides/_rels/slide1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4.xml" /><Relationship Id="rId2" Type="http://schemas.openxmlformats.org/officeDocument/2006/relationships/notesSlide" Target="../notesSlides/notesSlide16.xml" /><Relationship Id="rId3" Type="http://schemas.openxmlformats.org/officeDocument/2006/relationships/customXml" Target="../ink/ink14.xml" /></Relationships>
</file>

<file path=ppt/slides/_rels/slide1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4.xml" /><Relationship Id="rId2" Type="http://schemas.openxmlformats.org/officeDocument/2006/relationships/notesSlide" Target="../notesSlides/notesSlide17.xml" /><Relationship Id="rId3" Type="http://schemas.openxmlformats.org/officeDocument/2006/relationships/customXml" Target="../ink/ink15.xml" /></Relationships>
</file>

<file path=ppt/slides/_rels/slide1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4.xml" /><Relationship Id="rId2" Type="http://schemas.openxmlformats.org/officeDocument/2006/relationships/notesSlide" Target="../notesSlides/notesSlide18.xml" /><Relationship Id="rId3" Type="http://schemas.openxmlformats.org/officeDocument/2006/relationships/customXml" Target="../ink/ink16.xml" /></Relationships>
</file>

<file path=ppt/slides/_rels/slide1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4.xml" /><Relationship Id="rId2" Type="http://schemas.openxmlformats.org/officeDocument/2006/relationships/notesSlide" Target="../notesSlides/notesSlide19.xml" /><Relationship Id="rId3" Type="http://schemas.openxmlformats.org/officeDocument/2006/relationships/customXml" Target="../ink/ink17.xml" /></Relationships>
</file>

<file path=ppt/slides/_rels/slide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4.xml" /><Relationship Id="rId2" Type="http://schemas.openxmlformats.org/officeDocument/2006/relationships/notesSlide" Target="../notesSlides/notesSlide2.xml" /></Relationships>
</file>

<file path=ppt/slides/_rels/slide2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4.xml" /><Relationship Id="rId2" Type="http://schemas.openxmlformats.org/officeDocument/2006/relationships/notesSlide" Target="../notesSlides/notesSlide20.xml" /><Relationship Id="rId3" Type="http://schemas.openxmlformats.org/officeDocument/2006/relationships/customXml" Target="../ink/ink18.xml" /></Relationships>
</file>

<file path=ppt/slides/_rels/slide2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4.xml" /><Relationship Id="rId2" Type="http://schemas.openxmlformats.org/officeDocument/2006/relationships/notesSlide" Target="../notesSlides/notesSlide21.xml" /><Relationship Id="rId3" Type="http://schemas.openxmlformats.org/officeDocument/2006/relationships/customXml" Target="../ink/ink19.xml" /></Relationships>
</file>

<file path=ppt/slides/_rels/slide2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4.xml" /><Relationship Id="rId2" Type="http://schemas.openxmlformats.org/officeDocument/2006/relationships/notesSlide" Target="../notesSlides/notesSlide22.xml" /><Relationship Id="rId3" Type="http://schemas.openxmlformats.org/officeDocument/2006/relationships/customXml" Target="../ink/ink20.xml" /></Relationships>
</file>

<file path=ppt/slides/_rels/slide2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4.xml" /><Relationship Id="rId2" Type="http://schemas.openxmlformats.org/officeDocument/2006/relationships/notesSlide" Target="../notesSlides/notesSlide23.xml" /><Relationship Id="rId3" Type="http://schemas.openxmlformats.org/officeDocument/2006/relationships/customXml" Target="../ink/ink21.xml" /></Relationships>
</file>

<file path=ppt/slides/_rels/slide2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4.xml" /><Relationship Id="rId2" Type="http://schemas.openxmlformats.org/officeDocument/2006/relationships/notesSlide" Target="../notesSlides/notesSlide24.xml" /><Relationship Id="rId3" Type="http://schemas.openxmlformats.org/officeDocument/2006/relationships/customXml" Target="../ink/ink22.xml" /></Relationships>
</file>

<file path=ppt/slides/_rels/slide2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4.xml" /><Relationship Id="rId2" Type="http://schemas.openxmlformats.org/officeDocument/2006/relationships/notesSlide" Target="../notesSlides/notesSlide25.xml" /><Relationship Id="rId3" Type="http://schemas.openxmlformats.org/officeDocument/2006/relationships/customXml" Target="../ink/ink23.xml" /></Relationships>
</file>

<file path=ppt/slides/_rels/slide2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4.xml" /><Relationship Id="rId2" Type="http://schemas.openxmlformats.org/officeDocument/2006/relationships/notesSlide" Target="../notesSlides/notesSlide26.xml" /><Relationship Id="rId3" Type="http://schemas.openxmlformats.org/officeDocument/2006/relationships/customXml" Target="../ink/ink24.xml" /></Relationships>
</file>

<file path=ppt/slides/_rels/slide2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4.xml" /><Relationship Id="rId2" Type="http://schemas.openxmlformats.org/officeDocument/2006/relationships/notesSlide" Target="../notesSlides/notesSlide27.xml" /><Relationship Id="rId3" Type="http://schemas.openxmlformats.org/officeDocument/2006/relationships/customXml" Target="../ink/ink25.xml" /></Relationships>
</file>

<file path=ppt/slides/_rels/slide2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4.xml" /><Relationship Id="rId2" Type="http://schemas.openxmlformats.org/officeDocument/2006/relationships/notesSlide" Target="../notesSlides/notesSlide28.xml" /><Relationship Id="rId3" Type="http://schemas.openxmlformats.org/officeDocument/2006/relationships/customXml" Target="../ink/ink26.xml" /></Relationships>
</file>

<file path=ppt/slides/_rels/slide2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4.xml" /><Relationship Id="rId2" Type="http://schemas.openxmlformats.org/officeDocument/2006/relationships/notesSlide" Target="../notesSlides/notesSlide29.xml" /><Relationship Id="rId3" Type="http://schemas.openxmlformats.org/officeDocument/2006/relationships/customXml" Target="../ink/ink27.xml" /></Relationships>
</file>

<file path=ppt/slides/_rels/slide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4.xml" /><Relationship Id="rId2" Type="http://schemas.openxmlformats.org/officeDocument/2006/relationships/notesSlide" Target="../notesSlides/notesSlide3.xml" /></Relationships>
</file>

<file path=ppt/slides/_rels/slide3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4.xml" /><Relationship Id="rId2" Type="http://schemas.openxmlformats.org/officeDocument/2006/relationships/notesSlide" Target="../notesSlides/notesSlide30.xml" /><Relationship Id="rId3" Type="http://schemas.openxmlformats.org/officeDocument/2006/relationships/customXml" Target="../ink/ink28.xml" /></Relationships>
</file>

<file path=ppt/slides/_rels/slide3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4.xml" /><Relationship Id="rId2" Type="http://schemas.openxmlformats.org/officeDocument/2006/relationships/notesSlide" Target="../notesSlides/notesSlide31.xml" /><Relationship Id="rId3" Type="http://schemas.openxmlformats.org/officeDocument/2006/relationships/customXml" Target="../ink/ink29.xml" /></Relationships>
</file>

<file path=ppt/slides/_rels/slide3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4.xml" /><Relationship Id="rId2" Type="http://schemas.openxmlformats.org/officeDocument/2006/relationships/notesSlide" Target="../notesSlides/notesSlide32.xml" /><Relationship Id="rId3" Type="http://schemas.openxmlformats.org/officeDocument/2006/relationships/customXml" Target="../ink/ink30.xml" /></Relationships>
</file>

<file path=ppt/slides/_rels/slide3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4.xml" /><Relationship Id="rId2" Type="http://schemas.openxmlformats.org/officeDocument/2006/relationships/notesSlide" Target="../notesSlides/notesSlide33.xml" /><Relationship Id="rId3" Type="http://schemas.openxmlformats.org/officeDocument/2006/relationships/customXml" Target="../ink/ink31.xml" /></Relationships>
</file>

<file path=ppt/slides/_rels/slide3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4.xml" /><Relationship Id="rId2" Type="http://schemas.openxmlformats.org/officeDocument/2006/relationships/notesSlide" Target="../notesSlides/notesSlide34.xml" /><Relationship Id="rId3" Type="http://schemas.openxmlformats.org/officeDocument/2006/relationships/customXml" Target="../ink/ink32.xml" /></Relationships>
</file>

<file path=ppt/slides/_rels/slide3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4.xml" /><Relationship Id="rId2" Type="http://schemas.openxmlformats.org/officeDocument/2006/relationships/notesSlide" Target="../notesSlides/notesSlide35.xml" /><Relationship Id="rId3" Type="http://schemas.openxmlformats.org/officeDocument/2006/relationships/customXml" Target="../ink/ink33.xml" /></Relationships>
</file>

<file path=ppt/slides/_rels/slide3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4.xml" /><Relationship Id="rId2" Type="http://schemas.openxmlformats.org/officeDocument/2006/relationships/notesSlide" Target="../notesSlides/notesSlide36.xml" /><Relationship Id="rId3" Type="http://schemas.openxmlformats.org/officeDocument/2006/relationships/customXml" Target="../ink/ink34.xml" /></Relationships>
</file>

<file path=ppt/slides/_rels/slide3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4.xml" /><Relationship Id="rId2" Type="http://schemas.openxmlformats.org/officeDocument/2006/relationships/notesSlide" Target="../notesSlides/notesSlide37.xml" /><Relationship Id="rId3" Type="http://schemas.openxmlformats.org/officeDocument/2006/relationships/customXml" Target="../ink/ink35.xml" /></Relationships>
</file>

<file path=ppt/slides/_rels/slide3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4.xml" /><Relationship Id="rId2" Type="http://schemas.openxmlformats.org/officeDocument/2006/relationships/notesSlide" Target="../notesSlides/notesSlide38.xml" /><Relationship Id="rId3" Type="http://schemas.openxmlformats.org/officeDocument/2006/relationships/customXml" Target="../ink/ink36.xml" /></Relationships>
</file>

<file path=ppt/slides/_rels/slide3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4.xml" /><Relationship Id="rId2" Type="http://schemas.openxmlformats.org/officeDocument/2006/relationships/notesSlide" Target="../notesSlides/notesSlide39.xml" /><Relationship Id="rId3" Type="http://schemas.openxmlformats.org/officeDocument/2006/relationships/customXml" Target="../ink/ink37.xml" /></Relationships>
</file>

<file path=ppt/slides/_rels/slide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4.xml" /><Relationship Id="rId2" Type="http://schemas.openxmlformats.org/officeDocument/2006/relationships/notesSlide" Target="../notesSlides/notesSlide4.xml" /><Relationship Id="rId3" Type="http://schemas.openxmlformats.org/officeDocument/2006/relationships/image" Target="../media/image4.jpeg" /><Relationship Id="rId4" Type="http://schemas.openxmlformats.org/officeDocument/2006/relationships/customXml" Target="../ink/ink2.xml" /></Relationships>
</file>

<file path=ppt/slides/_rels/slide4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4.xml" /><Relationship Id="rId2" Type="http://schemas.openxmlformats.org/officeDocument/2006/relationships/notesSlide" Target="../notesSlides/notesSlide40.xml" /><Relationship Id="rId3" Type="http://schemas.openxmlformats.org/officeDocument/2006/relationships/customXml" Target="../ink/ink38.xml" /></Relationships>
</file>

<file path=ppt/slides/_rels/slide4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4.xml" /><Relationship Id="rId2" Type="http://schemas.openxmlformats.org/officeDocument/2006/relationships/notesSlide" Target="../notesSlides/notesSlide41.xml" /><Relationship Id="rId3" Type="http://schemas.openxmlformats.org/officeDocument/2006/relationships/customXml" Target="../ink/ink39.xml" /></Relationships>
</file>

<file path=ppt/slides/_rels/slide4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4.xml" /><Relationship Id="rId2" Type="http://schemas.openxmlformats.org/officeDocument/2006/relationships/notesSlide" Target="../notesSlides/notesSlide42.xml" /><Relationship Id="rId3" Type="http://schemas.openxmlformats.org/officeDocument/2006/relationships/customXml" Target="../ink/ink40.xml" /></Relationships>
</file>

<file path=ppt/slides/_rels/slide4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4.xml" /><Relationship Id="rId2" Type="http://schemas.openxmlformats.org/officeDocument/2006/relationships/notesSlide" Target="../notesSlides/notesSlide43.xml" /><Relationship Id="rId3" Type="http://schemas.openxmlformats.org/officeDocument/2006/relationships/customXml" Target="../ink/ink41.xml" /></Relationships>
</file>

<file path=ppt/slides/_rels/slide4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4.xml" /><Relationship Id="rId2" Type="http://schemas.openxmlformats.org/officeDocument/2006/relationships/notesSlide" Target="../notesSlides/notesSlide44.xml" /></Relationships>
</file>

<file path=ppt/slides/_rels/slide4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4.xml" /><Relationship Id="rId2" Type="http://schemas.openxmlformats.org/officeDocument/2006/relationships/notesSlide" Target="../notesSlides/notesSlide45.xml" /></Relationships>
</file>

<file path=ppt/slides/_rels/slide4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4.xml" /><Relationship Id="rId2" Type="http://schemas.openxmlformats.org/officeDocument/2006/relationships/notesSlide" Target="../notesSlides/notesSlide46.xml" /></Relationships>
</file>

<file path=ppt/slides/_rels/slide4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4.xml" /><Relationship Id="rId2" Type="http://schemas.openxmlformats.org/officeDocument/2006/relationships/notesSlide" Target="../notesSlides/notesSlide47.xml" /></Relationships>
</file>

<file path=ppt/slides/_rels/slide4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8.xml" /><Relationship Id="rId2" Type="http://schemas.openxmlformats.org/officeDocument/2006/relationships/notesSlide" Target="../notesSlides/notesSlide48.xml" /></Relationships>
</file>

<file path=ppt/slides/_rels/slide4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5.xml" /><Relationship Id="rId2" Type="http://schemas.openxmlformats.org/officeDocument/2006/relationships/notesSlide" Target="../notesSlides/notesSlide49.xml" /><Relationship Id="rId3" Type="http://schemas.openxmlformats.org/officeDocument/2006/relationships/image" Target="../media/image2.jpeg" /><Relationship Id="rId4" Type="http://schemas.openxmlformats.org/officeDocument/2006/relationships/image" Target="../media/image3.png" /><Relationship Id="rId5" Type="http://schemas.openxmlformats.org/officeDocument/2006/relationships/hyperlink" Target="http://www.comp.nus.edu.sg/~cs2100/" TargetMode="External" /><Relationship Id="rId6" Type="http://schemas.openxmlformats.org/officeDocument/2006/relationships/customXml" Target="../ink/ink42.xml" /></Relationships>
</file>

<file path=ppt/slides/_rels/slide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4.xml" /><Relationship Id="rId2" Type="http://schemas.openxmlformats.org/officeDocument/2006/relationships/notesSlide" Target="../notesSlides/notesSlide5.xml" /><Relationship Id="rId3" Type="http://schemas.openxmlformats.org/officeDocument/2006/relationships/image" Target="../media/image5.jpeg" /><Relationship Id="rId4" Type="http://schemas.openxmlformats.org/officeDocument/2006/relationships/image" Target="../media/image6.jpeg" /><Relationship Id="rId5" Type="http://schemas.openxmlformats.org/officeDocument/2006/relationships/customXml" Target="../ink/ink3.xml" /></Relationships>
</file>

<file path=ppt/slides/_rels/slide5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6.xml" /><Relationship Id="rId2" Type="http://schemas.openxmlformats.org/officeDocument/2006/relationships/notesSlide" Target="../notesSlides/notesSlide50.xml" /></Relationships>
</file>

<file path=ppt/slides/_rels/slide5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6.xml" /><Relationship Id="rId2" Type="http://schemas.openxmlformats.org/officeDocument/2006/relationships/notesSlide" Target="../notesSlides/notesSlide51.xml" /></Relationships>
</file>

<file path=ppt/slides/_rels/slide5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6.xml" /><Relationship Id="rId2" Type="http://schemas.openxmlformats.org/officeDocument/2006/relationships/notesSlide" Target="../notesSlides/notesSlide52.xml" /><Relationship Id="rId3" Type="http://schemas.openxmlformats.org/officeDocument/2006/relationships/customXml" Target="../ink/ink43.xml" /></Relationships>
</file>

<file path=ppt/slides/_rels/slide5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6.xml" /><Relationship Id="rId2" Type="http://schemas.openxmlformats.org/officeDocument/2006/relationships/notesSlide" Target="../notesSlides/notesSlide53.xml" /><Relationship Id="rId3" Type="http://schemas.openxmlformats.org/officeDocument/2006/relationships/customXml" Target="../ink/ink44.xml" /></Relationships>
</file>

<file path=ppt/slides/_rels/slide5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6.xml" /><Relationship Id="rId2" Type="http://schemas.openxmlformats.org/officeDocument/2006/relationships/notesSlide" Target="../notesSlides/notesSlide54.xml" /><Relationship Id="rId3" Type="http://schemas.openxmlformats.org/officeDocument/2006/relationships/customXml" Target="../ink/ink45.xml" /></Relationships>
</file>

<file path=ppt/slides/_rels/slide5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6.xml" /><Relationship Id="rId2" Type="http://schemas.openxmlformats.org/officeDocument/2006/relationships/notesSlide" Target="../notesSlides/notesSlide55.xml" /><Relationship Id="rId3" Type="http://schemas.openxmlformats.org/officeDocument/2006/relationships/image" Target="../media/image7.png" /><Relationship Id="rId4" Type="http://schemas.openxmlformats.org/officeDocument/2006/relationships/customXml" Target="../ink/ink46.xml" /></Relationships>
</file>

<file path=ppt/slides/_rels/slide5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6.xml" /><Relationship Id="rId2" Type="http://schemas.openxmlformats.org/officeDocument/2006/relationships/notesSlide" Target="../notesSlides/notesSlide56.xml" /><Relationship Id="rId3" Type="http://schemas.openxmlformats.org/officeDocument/2006/relationships/customXml" Target="../ink/ink47.xml" /></Relationships>
</file>

<file path=ppt/slides/_rels/slide5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6.xml" /><Relationship Id="rId2" Type="http://schemas.openxmlformats.org/officeDocument/2006/relationships/notesSlide" Target="../notesSlides/notesSlide57.xml" /><Relationship Id="rId3" Type="http://schemas.openxmlformats.org/officeDocument/2006/relationships/customXml" Target="../ink/ink48.xml" /></Relationships>
</file>

<file path=ppt/slides/_rels/slide5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6.xml" /><Relationship Id="rId2" Type="http://schemas.openxmlformats.org/officeDocument/2006/relationships/notesSlide" Target="../notesSlides/notesSlide58.xml" /><Relationship Id="rId3" Type="http://schemas.openxmlformats.org/officeDocument/2006/relationships/customXml" Target="../ink/ink49.xml" /></Relationships>
</file>

<file path=ppt/slides/_rels/slide5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6.xml" /><Relationship Id="rId2" Type="http://schemas.openxmlformats.org/officeDocument/2006/relationships/notesSlide" Target="../notesSlides/notesSlide59.xml" /><Relationship Id="rId3" Type="http://schemas.openxmlformats.org/officeDocument/2006/relationships/image" Target="../media/image7.png" /><Relationship Id="rId4" Type="http://schemas.openxmlformats.org/officeDocument/2006/relationships/customXml" Target="../ink/ink50.xml" /></Relationships>
</file>

<file path=ppt/slides/_rels/slide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4.xml" /><Relationship Id="rId2" Type="http://schemas.openxmlformats.org/officeDocument/2006/relationships/notesSlide" Target="../notesSlides/notesSlide6.xml" /><Relationship Id="rId3" Type="http://schemas.openxmlformats.org/officeDocument/2006/relationships/customXml" Target="../ink/ink4.xml" /></Relationships>
</file>

<file path=ppt/slides/_rels/slide6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6.xml" /><Relationship Id="rId2" Type="http://schemas.openxmlformats.org/officeDocument/2006/relationships/notesSlide" Target="../notesSlides/notesSlide60.xml" /><Relationship Id="rId3" Type="http://schemas.openxmlformats.org/officeDocument/2006/relationships/image" Target="../media/image7.png" /><Relationship Id="rId4" Type="http://schemas.openxmlformats.org/officeDocument/2006/relationships/customXml" Target="../ink/ink51.xml" /></Relationships>
</file>

<file path=ppt/slides/_rels/slide6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6.xml" /><Relationship Id="rId2" Type="http://schemas.openxmlformats.org/officeDocument/2006/relationships/notesSlide" Target="../notesSlides/notesSlide61.xml" /><Relationship Id="rId3" Type="http://schemas.openxmlformats.org/officeDocument/2006/relationships/customXml" Target="../ink/ink52.xml" /></Relationships>
</file>

<file path=ppt/slides/_rels/slide6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6.xml" /><Relationship Id="rId2" Type="http://schemas.openxmlformats.org/officeDocument/2006/relationships/notesSlide" Target="../notesSlides/notesSlide62.xml" /><Relationship Id="rId3" Type="http://schemas.openxmlformats.org/officeDocument/2006/relationships/customXml" Target="../ink/ink53.xml" /></Relationships>
</file>

<file path=ppt/slides/_rels/slide6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6.xml" /><Relationship Id="rId2" Type="http://schemas.openxmlformats.org/officeDocument/2006/relationships/notesSlide" Target="../notesSlides/notesSlide63.xml" /><Relationship Id="rId3" Type="http://schemas.openxmlformats.org/officeDocument/2006/relationships/image" Target="../media/image7.png" /><Relationship Id="rId4" Type="http://schemas.openxmlformats.org/officeDocument/2006/relationships/customXml" Target="../ink/ink54.xml" /></Relationships>
</file>

<file path=ppt/slides/_rels/slide6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6.xml" /><Relationship Id="rId2" Type="http://schemas.openxmlformats.org/officeDocument/2006/relationships/notesSlide" Target="../notesSlides/notesSlide64.xml" /><Relationship Id="rId3" Type="http://schemas.openxmlformats.org/officeDocument/2006/relationships/customXml" Target="../ink/ink55.xml" /></Relationships>
</file>

<file path=ppt/slides/_rels/slide6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6.xml" /><Relationship Id="rId2" Type="http://schemas.openxmlformats.org/officeDocument/2006/relationships/notesSlide" Target="../notesSlides/notesSlide65.xml" /><Relationship Id="rId3" Type="http://schemas.openxmlformats.org/officeDocument/2006/relationships/image" Target="../media/image8.wmf" /></Relationships>
</file>

<file path=ppt/slides/_rels/slide6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6.xml" /><Relationship Id="rId2" Type="http://schemas.openxmlformats.org/officeDocument/2006/relationships/notesSlide" Target="../notesSlides/notesSlide66.xml" /><Relationship Id="rId3" Type="http://schemas.openxmlformats.org/officeDocument/2006/relationships/customXml" Target="../ink/ink56.xml" /></Relationships>
</file>

<file path=ppt/slides/_rels/slide6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6.xml" /><Relationship Id="rId2" Type="http://schemas.openxmlformats.org/officeDocument/2006/relationships/notesSlide" Target="../notesSlides/notesSlide67.xml" /><Relationship Id="rId3" Type="http://schemas.openxmlformats.org/officeDocument/2006/relationships/customXml" Target="../ink/ink57.xml" /></Relationships>
</file>

<file path=ppt/slides/_rels/slide6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6.xml" /><Relationship Id="rId2" Type="http://schemas.openxmlformats.org/officeDocument/2006/relationships/notesSlide" Target="../notesSlides/notesSlide68.xml" /><Relationship Id="rId3" Type="http://schemas.openxmlformats.org/officeDocument/2006/relationships/customXml" Target="../ink/ink58.xml" /></Relationships>
</file>

<file path=ppt/slides/_rels/slide6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6.xml" /><Relationship Id="rId2" Type="http://schemas.openxmlformats.org/officeDocument/2006/relationships/notesSlide" Target="../notesSlides/notesSlide69.xml" /><Relationship Id="rId3" Type="http://schemas.openxmlformats.org/officeDocument/2006/relationships/customXml" Target="../ink/ink59.xml" /></Relationships>
</file>

<file path=ppt/slides/_rels/slide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4.xml" /><Relationship Id="rId2" Type="http://schemas.openxmlformats.org/officeDocument/2006/relationships/notesSlide" Target="../notesSlides/notesSlide7.xml" /><Relationship Id="rId3" Type="http://schemas.openxmlformats.org/officeDocument/2006/relationships/customXml" Target="../ink/ink5.xml" /></Relationships>
</file>

<file path=ppt/slides/_rels/slide7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6.xml" /><Relationship Id="rId2" Type="http://schemas.openxmlformats.org/officeDocument/2006/relationships/notesSlide" Target="../notesSlides/notesSlide70.xml" /><Relationship Id="rId3" Type="http://schemas.openxmlformats.org/officeDocument/2006/relationships/customXml" Target="../ink/ink60.xml" /></Relationships>
</file>

<file path=ppt/slides/_rels/slide7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6.xml" /><Relationship Id="rId2" Type="http://schemas.openxmlformats.org/officeDocument/2006/relationships/notesSlide" Target="../notesSlides/notesSlide71.xml" /><Relationship Id="rId3" Type="http://schemas.openxmlformats.org/officeDocument/2006/relationships/customXml" Target="../ink/ink61.xml" /></Relationships>
</file>

<file path=ppt/slides/_rels/slide7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6.xml" /><Relationship Id="rId2" Type="http://schemas.openxmlformats.org/officeDocument/2006/relationships/notesSlide" Target="../notesSlides/notesSlide72.xml" /><Relationship Id="rId3" Type="http://schemas.openxmlformats.org/officeDocument/2006/relationships/customXml" Target="../ink/ink62.xml" /></Relationships>
</file>

<file path=ppt/slides/_rels/slide7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6.xml" /><Relationship Id="rId2" Type="http://schemas.openxmlformats.org/officeDocument/2006/relationships/notesSlide" Target="../notesSlides/notesSlide73.xml" /><Relationship Id="rId3" Type="http://schemas.openxmlformats.org/officeDocument/2006/relationships/customXml" Target="../ink/ink63.xml" /></Relationships>
</file>

<file path=ppt/slides/_rels/slide7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6.xml" /><Relationship Id="rId2" Type="http://schemas.openxmlformats.org/officeDocument/2006/relationships/notesSlide" Target="../notesSlides/notesSlide74.xml" /><Relationship Id="rId3" Type="http://schemas.openxmlformats.org/officeDocument/2006/relationships/customXml" Target="../ink/ink64.xml" /></Relationships>
</file>

<file path=ppt/slides/_rels/slide7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6.xml" /><Relationship Id="rId2" Type="http://schemas.openxmlformats.org/officeDocument/2006/relationships/notesSlide" Target="../notesSlides/notesSlide75.xml" /><Relationship Id="rId3" Type="http://schemas.openxmlformats.org/officeDocument/2006/relationships/customXml" Target="../ink/ink65.xml" /></Relationships>
</file>

<file path=ppt/slides/_rels/slide7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6.xml" /><Relationship Id="rId2" Type="http://schemas.openxmlformats.org/officeDocument/2006/relationships/notesSlide" Target="../notesSlides/notesSlide76.xml" /><Relationship Id="rId3" Type="http://schemas.openxmlformats.org/officeDocument/2006/relationships/customXml" Target="../ink/ink66.xml" /></Relationships>
</file>

<file path=ppt/slides/_rels/slide7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6.xml" /><Relationship Id="rId2" Type="http://schemas.openxmlformats.org/officeDocument/2006/relationships/notesSlide" Target="../notesSlides/notesSlide77.xml" /><Relationship Id="rId3" Type="http://schemas.openxmlformats.org/officeDocument/2006/relationships/customXml" Target="../ink/ink67.xml" /></Relationships>
</file>

<file path=ppt/slides/_rels/slide7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6.xml" /><Relationship Id="rId2" Type="http://schemas.openxmlformats.org/officeDocument/2006/relationships/notesSlide" Target="../notesSlides/notesSlide78.xml" /><Relationship Id="rId3" Type="http://schemas.openxmlformats.org/officeDocument/2006/relationships/image" Target="../media/image8.wmf" /></Relationships>
</file>

<file path=ppt/slides/_rels/slide7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6.xml" /><Relationship Id="rId2" Type="http://schemas.openxmlformats.org/officeDocument/2006/relationships/notesSlide" Target="../notesSlides/notesSlide79.xml" /><Relationship Id="rId3" Type="http://schemas.openxmlformats.org/officeDocument/2006/relationships/customXml" Target="../ink/ink68.xml" /></Relationships>
</file>

<file path=ppt/slides/_rels/slide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4.xml" /><Relationship Id="rId2" Type="http://schemas.openxmlformats.org/officeDocument/2006/relationships/notesSlide" Target="../notesSlides/notesSlide8.xml" /><Relationship Id="rId3" Type="http://schemas.openxmlformats.org/officeDocument/2006/relationships/customXml" Target="../ink/ink6.xml" /></Relationships>
</file>

<file path=ppt/slides/_rels/slide8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6.xml" /><Relationship Id="rId2" Type="http://schemas.openxmlformats.org/officeDocument/2006/relationships/notesSlide" Target="../notesSlides/notesSlide80.xml" /><Relationship Id="rId3" Type="http://schemas.openxmlformats.org/officeDocument/2006/relationships/customXml" Target="../ink/ink69.xml" /></Relationships>
</file>

<file path=ppt/slides/_rels/slide8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6.xml" /><Relationship Id="rId2" Type="http://schemas.openxmlformats.org/officeDocument/2006/relationships/notesSlide" Target="../notesSlides/notesSlide81.xml" /><Relationship Id="rId3" Type="http://schemas.openxmlformats.org/officeDocument/2006/relationships/customXml" Target="../ink/ink70.xml" /></Relationships>
</file>

<file path=ppt/slides/_rels/slide8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6.xml" /><Relationship Id="rId2" Type="http://schemas.openxmlformats.org/officeDocument/2006/relationships/notesSlide" Target="../notesSlides/notesSlide82.xml" /><Relationship Id="rId3" Type="http://schemas.openxmlformats.org/officeDocument/2006/relationships/customXml" Target="../ink/ink71.xml" /></Relationships>
</file>

<file path=ppt/slides/_rels/slide8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6.xml" /><Relationship Id="rId2" Type="http://schemas.openxmlformats.org/officeDocument/2006/relationships/notesSlide" Target="../notesSlides/notesSlide83.xml" /><Relationship Id="rId3" Type="http://schemas.openxmlformats.org/officeDocument/2006/relationships/customXml" Target="../ink/ink72.xml" /></Relationships>
</file>

<file path=ppt/slides/_rels/slide8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6.xml" /><Relationship Id="rId2" Type="http://schemas.openxmlformats.org/officeDocument/2006/relationships/notesSlide" Target="../notesSlides/notesSlide84.xml" /><Relationship Id="rId3" Type="http://schemas.openxmlformats.org/officeDocument/2006/relationships/customXml" Target="../ink/ink73.xml" /></Relationships>
</file>

<file path=ppt/slides/_rels/slide8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6.xml" /><Relationship Id="rId2" Type="http://schemas.openxmlformats.org/officeDocument/2006/relationships/notesSlide" Target="../notesSlides/notesSlide85.xml" /><Relationship Id="rId3" Type="http://schemas.openxmlformats.org/officeDocument/2006/relationships/customXml" Target="../ink/ink74.xml" /></Relationships>
</file>

<file path=ppt/slides/_rels/slide8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6.xml" /><Relationship Id="rId2" Type="http://schemas.openxmlformats.org/officeDocument/2006/relationships/notesSlide" Target="../notesSlides/notesSlide86.xml" /><Relationship Id="rId3" Type="http://schemas.openxmlformats.org/officeDocument/2006/relationships/customXml" Target="../ink/ink75.xml" /></Relationships>
</file>

<file path=ppt/slides/_rels/slide8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6.xml" /><Relationship Id="rId2" Type="http://schemas.openxmlformats.org/officeDocument/2006/relationships/notesSlide" Target="../notesSlides/notesSlide87.xml" /><Relationship Id="rId3" Type="http://schemas.openxmlformats.org/officeDocument/2006/relationships/customXml" Target="../ink/ink76.xml" /></Relationships>
</file>

<file path=ppt/slides/_rels/slide8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0.xml" /><Relationship Id="rId2" Type="http://schemas.openxmlformats.org/officeDocument/2006/relationships/notesSlide" Target="../notesSlides/notesSlide88.xml" /></Relationships>
</file>

<file path=ppt/slides/_rels/slide8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7.xml" /><Relationship Id="rId2" Type="http://schemas.openxmlformats.org/officeDocument/2006/relationships/notesSlide" Target="../notesSlides/notesSlide89.xml" /><Relationship Id="rId3" Type="http://schemas.openxmlformats.org/officeDocument/2006/relationships/image" Target="../media/image2.jpeg" /><Relationship Id="rId4" Type="http://schemas.openxmlformats.org/officeDocument/2006/relationships/image" Target="../media/image3.png" /><Relationship Id="rId5" Type="http://schemas.openxmlformats.org/officeDocument/2006/relationships/hyperlink" Target="http://www.comp.nus.edu.sg/~cs2100/" TargetMode="External" /><Relationship Id="rId6" Type="http://schemas.openxmlformats.org/officeDocument/2006/relationships/customXml" Target="../ink/ink77.xml" /></Relationships>
</file>

<file path=ppt/slides/_rels/slide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4.xml" /><Relationship Id="rId2" Type="http://schemas.openxmlformats.org/officeDocument/2006/relationships/notesSlide" Target="../notesSlides/notesSlide9.xml" /><Relationship Id="rId3" Type="http://schemas.openxmlformats.org/officeDocument/2006/relationships/customXml" Target="../ink/ink7.xml" /></Relationships>
</file>

<file path=ppt/slides/_rels/slide9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8.xml" /><Relationship Id="rId2" Type="http://schemas.openxmlformats.org/officeDocument/2006/relationships/notesSlide" Target="../notesSlides/notesSlide90.xml" /><Relationship Id="rId3" Type="http://schemas.openxmlformats.org/officeDocument/2006/relationships/customXml" Target="../ink/ink78.xml" /></Relationships>
</file>

<file path=ppt/slides/_rels/slide9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8.xml" /><Relationship Id="rId2" Type="http://schemas.openxmlformats.org/officeDocument/2006/relationships/notesSlide" Target="../notesSlides/notesSlide91.xml" /><Relationship Id="rId3" Type="http://schemas.openxmlformats.org/officeDocument/2006/relationships/customXml" Target="../ink/ink79.xml" /></Relationships>
</file>

<file path=ppt/slides/_rels/slide9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8.xml" /><Relationship Id="rId2" Type="http://schemas.openxmlformats.org/officeDocument/2006/relationships/notesSlide" Target="../notesSlides/notesSlide92.xml" /><Relationship Id="rId3" Type="http://schemas.openxmlformats.org/officeDocument/2006/relationships/customXml" Target="../ink/ink80.xml" /></Relationships>
</file>

<file path=ppt/slides/_rels/slide9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8.xml" /><Relationship Id="rId2" Type="http://schemas.openxmlformats.org/officeDocument/2006/relationships/notesSlide" Target="../notesSlides/notesSlide93.xml" /><Relationship Id="rId3" Type="http://schemas.openxmlformats.org/officeDocument/2006/relationships/customXml" Target="../ink/ink81.xml" /></Relationships>
</file>

<file path=ppt/slides/_rels/slide9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8.xml" /><Relationship Id="rId2" Type="http://schemas.openxmlformats.org/officeDocument/2006/relationships/notesSlide" Target="../notesSlides/notesSlide94.xml" /><Relationship Id="rId3" Type="http://schemas.microsoft.com/office/2007/relationships/diagramDrawing" Target="../diagrams/drawing1.xml" /><Relationship Id="rId4" Type="http://schemas.openxmlformats.org/officeDocument/2006/relationships/diagramData" Target="../diagrams/data1.xml" /><Relationship Id="rId5" Type="http://schemas.openxmlformats.org/officeDocument/2006/relationships/diagramLayout" Target="../diagrams/layout1.xml" /><Relationship Id="rId6" Type="http://schemas.openxmlformats.org/officeDocument/2006/relationships/diagramQuickStyle" Target="../diagrams/quickStyle1.xml" /><Relationship Id="rId7" Type="http://schemas.openxmlformats.org/officeDocument/2006/relationships/diagramColors" Target="../diagrams/colors1.xml" /><Relationship Id="rId8" Type="http://schemas.openxmlformats.org/officeDocument/2006/relationships/customXml" Target="../ink/ink82.xml" /></Relationships>
</file>

<file path=ppt/slides/_rels/slide9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8.xml" /><Relationship Id="rId2" Type="http://schemas.openxmlformats.org/officeDocument/2006/relationships/notesSlide" Target="../notesSlides/notesSlide95.xml" /><Relationship Id="rId3" Type="http://schemas.openxmlformats.org/officeDocument/2006/relationships/customXml" Target="../ink/ink83.xml" /></Relationships>
</file>

<file path=ppt/slides/_rels/slide9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8.xml" /><Relationship Id="rId2" Type="http://schemas.openxmlformats.org/officeDocument/2006/relationships/notesSlide" Target="../notesSlides/notesSlide96.xml" /><Relationship Id="rId3" Type="http://schemas.openxmlformats.org/officeDocument/2006/relationships/customXml" Target="../ink/ink84.xml" /></Relationships>
</file>

<file path=ppt/slides/_rels/slide9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8.xml" /><Relationship Id="rId2" Type="http://schemas.openxmlformats.org/officeDocument/2006/relationships/notesSlide" Target="../notesSlides/notesSlide97.xml" /><Relationship Id="rId3" Type="http://schemas.openxmlformats.org/officeDocument/2006/relationships/customXml" Target="../ink/ink85.xml" /></Relationships>
</file>

<file path=ppt/slides/_rels/slide9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8.xml" /><Relationship Id="rId2" Type="http://schemas.openxmlformats.org/officeDocument/2006/relationships/notesSlide" Target="../notesSlides/notesSlide98.xml" /><Relationship Id="rId3" Type="http://schemas.openxmlformats.org/officeDocument/2006/relationships/customXml" Target="../ink/ink86.xml" /></Relationships>
</file>

<file path=ppt/slides/_rels/slide9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8.xml" /><Relationship Id="rId2" Type="http://schemas.openxmlformats.org/officeDocument/2006/relationships/notesSlide" Target="../notesSlides/notesSlide99.xml" /><Relationship Id="rId3" Type="http://schemas.openxmlformats.org/officeDocument/2006/relationships/image" Target="../media/image9.png" /><Relationship Id="rId4" Type="http://schemas.openxmlformats.org/officeDocument/2006/relationships/customXml" Target="../ink/ink87.xml" /></Relationships>
</file>

<file path=ppt/slides/slide1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8" name="[TextBox 7]"/>
          <p:cNvSpPr txBox="1"/>
          <p:nvPr/>
        </p:nvSpPr>
        <p:spPr>
          <a:xfrm>
            <a:off x="5037668" y="2800578"/>
            <a:ext cx="22182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algn="ctr"/>
            <a:r>
              <a:rPr lang="en-US" sz="2800">
                <a:solidFill>
                  <a:srgbClr val="C00000"/>
                </a:solidFill>
                <a:latin typeface="Calibri" panose="020f0502020204030204" pitchFamily="34" charset="0"/>
              </a:rPr>
              <a:t>Lecture #7</a:t>
            </a:r>
          </a:p>
        </p:txBody>
      </p:sp>
      <p:sp>
        <p:nvSpPr>
          <p:cNvPr id="11" name="[TextBox 7]"/>
          <p:cNvSpPr txBox="1"/>
          <p:nvPr/>
        </p:nvSpPr>
        <p:spPr>
          <a:xfrm>
            <a:off x="3017520" y="3462868"/>
            <a:ext cx="6350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algn="ctr"/>
            <a:r>
              <a:rPr lang="en-SG" sz="4000">
                <a:solidFill>
                  <a:srgbClr val="C00000"/>
                </a:solidFill>
                <a:latin typeface="Calibri" panose="020f0502020204030204" pitchFamily="34" charset="0"/>
              </a:rPr>
              <a:t>MIPS</a:t>
            </a:r>
          </a:p>
          <a:p>
            <a:pPr algn="ctr"/>
            <a:r>
              <a:rPr lang="en-SG" sz="3200">
                <a:solidFill>
                  <a:srgbClr val="C00000"/>
                </a:solidFill>
                <a:latin typeface="Calibri" panose="020f0502020204030204" pitchFamily="34" charset="0"/>
              </a:rPr>
              <a:t>Part I: Introduction</a:t>
            </a:r>
            <a:endParaRPr lang="en-US">
              <a:solidFill>
                <a:srgbClr val="C00000"/>
              </a:solidFill>
              <a:latin typeface="Calibri" panose="020f050202020403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0542" y="4984152"/>
            <a:ext cx="3735717" cy="122531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9958" y="491740"/>
            <a:ext cx="5648858" cy="928216"/>
          </a:xfrm>
          <a:prstGeom prst="rect">
            <a:avLst/>
          </a:prstGeom>
        </p:spPr>
      </p:pic>
      <p:sp>
        <p:nvSpPr>
          <p:cNvPr id="1331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037667" y="564501"/>
            <a:ext cx="3448798" cy="313527"/>
          </a:xfrm>
        </p:spPr>
        <p:txBody>
          <a:bodyPr>
            <a:noAutofit/>
          </a:bodyPr>
          <a:lstStyle/>
          <a:p>
            <a:pPr algn="dist" eaLnBrk="1" hangingPunct="1"/>
            <a:r>
              <a:rPr lang="en-GB" sz="1600" cap="none">
                <a:latin typeface="Calibri" panose="020f0502020204030204" pitchFamily="34" charset="0"/>
                <a:hlinkClick r:id="rId5"/>
              </a:rPr>
              <a:t>http://www.comp.nus.edu.sg/~cs2100/</a:t>
            </a:r>
            <a:endParaRPr lang="en-GB" sz="1600" cap="none">
              <a:latin typeface="Calibri" panose="020f050202020403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D41DA66-5C7C-49CF-99F3-DE9D2A04F85A}"/>
              </a:ext>
            </a:extLst>
          </p:cNvPr>
          <p:cNvSpPr/>
          <p:nvPr/>
        </p:nvSpPr>
        <p:spPr>
          <a:xfrm>
            <a:off x="3360747" y="6161090"/>
            <a:ext cx="6006773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r>
              <a:rPr lang="en-US" b="1">
                <a:solidFill>
                  <a:srgbClr val="202122"/>
                </a:solidFill>
                <a:latin typeface="Arial" pitchFamily="34" charset="0"/>
              </a:rPr>
              <a:t>Microprocessor without Interlocked Pipelined Stages</a:t>
            </a:r>
            <a:endParaRPr lang="en-US"/>
          </a:p>
        </p:txBody>
      </p:sp>
      <p:contentPart p14:bwMode="auto" r:id="rId6">
        <p14:nvContentPartPr>
          <p14:cNvPr id="5" name="Ink 4">
            <a:extLst>
              <a:ext uri="{FF2B5EF4-FFF2-40B4-BE49-F238E27FC236}">
                <a16:creationId xmlns:a16="http://schemas.microsoft.com/office/drawing/2014/main" id="{DF984968-7F57-4BC1-A424-7853FFB7E527}"/>
              </a:ext>
            </a:extLst>
          </p14:cNvPr>
          <p14:cNvContentPartPr/>
          <p14:nvPr/>
        </p14:nvContentPartPr>
        <p14:xfrm>
          <a:off x="3143520" y="1208520"/>
          <a:ext cx="8877600" cy="5338440"/>
        </p14:xfrm>
      </p:contentPart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15366" name="Footer Placeholder 8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pPr algn="l"/>
            <a:r>
              <a:rPr lang="en-SG"/>
              <a:t>Lecture #7: MIPS Part 1: Introduction</a:t>
            </a:r>
            <a:endParaRPr lang="en-US"/>
          </a:p>
        </p:txBody>
      </p:sp>
      <p:sp>
        <p:nvSpPr>
          <p:cNvPr id="21" name="[Date Placeholder 3]"/>
          <p:cNvSpPr>
            <a:spLocks noGrp="1"/>
          </p:cNvSpPr>
          <p:nvPr>
            <p:ph type="dt" sz="half" idx="10"/>
          </p:nvPr>
        </p:nvSpPr>
        <p:spPr>
          <a:xfrm>
            <a:off x="1981200" y="18288"/>
            <a:ext cx="2895600" cy="329184"/>
          </a:xfrm>
        </p:spPr>
        <p:txBody>
          <a:bodyPr/>
          <a:lstStyle/>
          <a:p>
            <a:pPr>
              <a:defRPr/>
            </a:pPr>
            <a:r>
              <a:rPr lang="en-US"/>
              <a:t>Aaron Tan, NUS</a:t>
            </a:r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48BEBB-8CA1-4054-A38D-C28888EEEA8B}"/>
              </a:ext>
            </a:extLst>
          </p:cNvPr>
          <p:cNvSpPr txBox="1"/>
          <p:nvPr/>
        </p:nvSpPr>
        <p:spPr>
          <a:xfrm>
            <a:off x="1981200" y="587829"/>
            <a:ext cx="8229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r>
              <a:rPr lang="en-SG" sz="3200">
                <a:solidFill>
                  <a:srgbClr val="0000FF"/>
                </a:solidFill>
              </a:rPr>
              <a:t>3. Walkthrough: The Code in Action </a:t>
            </a:r>
            <a:r>
              <a:rPr lang="en-SG" sz="2800">
                <a:solidFill>
                  <a:srgbClr val="0000FF"/>
                </a:solidFill>
              </a:rPr>
              <a:t>(3/15)</a:t>
            </a:r>
            <a:endParaRPr lang="en-US" sz="4000">
              <a:solidFill>
                <a:srgbClr val="C00000"/>
              </a:solidFill>
            </a:endParaRPr>
          </a:p>
        </p:txBody>
      </p:sp>
      <p:sp>
        <p:nvSpPr>
          <p:cNvPr id="14" name="Slide Number Placeholder 6">
            <a:extLst>
              <a:ext uri="{FF2B5EF4-FFF2-40B4-BE49-F238E27FC236}">
                <a16:creationId xmlns:a16="http://schemas.microsoft.com/office/drawing/2014/main" id="{0689B3D1-208D-496C-8995-36CD229E6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97960" y="18288"/>
            <a:ext cx="865240" cy="329184"/>
          </a:xfrm>
        </p:spPr>
        <p:txBody>
          <a:bodyPr>
            <a:noAutofit/>
          </a:bodyPr>
          <a:lstStyle/>
          <a:p>
            <a:pPr algn="r">
              <a:defRPr/>
            </a:pPr>
            <a:fld id="{F7EC234A-9094-4BB8-9EA4-75ECDA8A365B}" type="slidenum">
              <a:rPr smtClean="0"/>
              <a:pPr algn="r">
                <a:defRPr/>
              </a:pPr>
              <a:t>10</a:t>
            </a:fld>
            <a:endParaRPr/>
          </a:p>
        </p:txBody>
      </p:sp>
      <p:sp>
        <p:nvSpPr>
          <p:cNvPr id="55" name="Content Placeholder 6">
            <a:extLst>
              <a:ext uri="{FF2B5EF4-FFF2-40B4-BE49-F238E27FC236}">
                <a16:creationId xmlns:a16="http://schemas.microsoft.com/office/drawing/2014/main" id="{6C834004-23DD-4EE8-80F4-5F30BE178D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0" y="1317172"/>
            <a:ext cx="8229600" cy="1447800"/>
          </a:xfrm>
        </p:spPr>
        <p:txBody>
          <a:bodyPr/>
          <a:lstStyle/>
          <a:p>
            <a:pPr marL="358775" indent="-358775">
              <a:buSzTx/>
              <a:buFont typeface="Wingdings" panose="05000000000000000000" pitchFamily="2" charset="2"/>
              <a:buChar char="§"/>
            </a:pPr>
            <a:r>
              <a:rPr lang="en-US" sz="2800"/>
              <a:t>The code and data reside in memory</a:t>
            </a:r>
          </a:p>
          <a:p>
            <a:pPr marL="630238" lvl="1" indent="-355600">
              <a:buSzTx/>
              <a:buFont typeface="Wingdings" panose="05000000000000000000" pitchFamily="2" charset="2"/>
              <a:buChar char="§"/>
            </a:pPr>
            <a:r>
              <a:rPr lang="en-US" sz="2400"/>
              <a:t>Transferred into the processor during execution</a:t>
            </a:r>
          </a:p>
        </p:txBody>
      </p:sp>
      <p:sp>
        <p:nvSpPr>
          <p:cNvPr id="23" name="Rectangle 7">
            <a:extLst>
              <a:ext uri="{FF2B5EF4-FFF2-40B4-BE49-F238E27FC236}">
                <a16:creationId xmlns:a16="http://schemas.microsoft.com/office/drawing/2014/main" id="{DEEFFF6D-D430-4301-888F-6DFDE734A8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40890" y="2928847"/>
            <a:ext cx="2697892" cy="24384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31750">
            <a:solidFill>
              <a:schemeClr val="tx1"/>
            </a:solidFill>
            <a:miter lim="800000"/>
          </a:ln>
          <a:effectLst/>
        </p:spPr>
        <p:txBody>
          <a:bodyPr wrap="none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endParaRPr lang="en-US"/>
          </a:p>
        </p:txBody>
      </p:sp>
      <p:sp>
        <p:nvSpPr>
          <p:cNvPr id="24" name="Rectangle 15">
            <a:extLst>
              <a:ext uri="{FF2B5EF4-FFF2-40B4-BE49-F238E27FC236}">
                <a16:creationId xmlns:a16="http://schemas.microsoft.com/office/drawing/2014/main" id="{3DB09472-F848-4AC3-B9D4-C42A358774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5184" y="2810494"/>
            <a:ext cx="1569307" cy="312906"/>
          </a:xfrm>
          <a:prstGeom prst="rect">
            <a:avLst/>
          </a:prstGeom>
          <a:solidFill>
            <a:schemeClr val="bg1">
              <a:alpha val="75000"/>
            </a:schemeClr>
          </a:solidFill>
          <a:ln w="12700">
            <a:noFill/>
            <a:miter lim="800000"/>
          </a:ln>
          <a:effectLst/>
        </p:spPr>
        <p:txBody>
          <a:bodyPr wrap="square" lIns="63500" tIns="25400" rIns="63500" bIns="2540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algn="ctr" eaLnBrk="0" hangingPunct="0">
              <a:lnSpc>
                <a:spcPct val="85000"/>
              </a:lnSpc>
            </a:pPr>
            <a:r>
              <a:rPr lang="en-US" sz="2000" b="1">
                <a:latin typeface="Helvetica" pitchFamily="34" charset="0"/>
              </a:rPr>
              <a:t>Processor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E358263-79E5-435D-8526-35F0F10F11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21877" y="2852647"/>
            <a:ext cx="3048000" cy="3721148"/>
          </a:xfrm>
          <a:prstGeom prst="rect">
            <a:avLst/>
          </a:prstGeom>
          <a:solidFill>
            <a:srgbClr val="FFFFCC"/>
          </a:solidFill>
          <a:ln w="31750">
            <a:solidFill>
              <a:schemeClr val="tx1"/>
            </a:solidFill>
            <a:miter lim="800000"/>
          </a:ln>
          <a:effectLst/>
        </p:spPr>
        <p:txBody>
          <a:bodyPr wrap="none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endParaRPr lang="en-US"/>
          </a:p>
        </p:txBody>
      </p:sp>
      <p:sp>
        <p:nvSpPr>
          <p:cNvPr id="28" name="Rectangle 15">
            <a:extLst>
              <a:ext uri="{FF2B5EF4-FFF2-40B4-BE49-F238E27FC236}">
                <a16:creationId xmlns:a16="http://schemas.microsoft.com/office/drawing/2014/main" id="{FA852DB6-BC1E-4C98-8717-FFDF2C1502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84792" y="2700248"/>
            <a:ext cx="1322173" cy="312906"/>
          </a:xfrm>
          <a:prstGeom prst="rect">
            <a:avLst/>
          </a:prstGeom>
          <a:solidFill>
            <a:schemeClr val="bg1">
              <a:alpha val="75000"/>
            </a:schemeClr>
          </a:solidFill>
          <a:ln w="12700">
            <a:noFill/>
            <a:miter lim="800000"/>
          </a:ln>
          <a:effectLst/>
        </p:spPr>
        <p:txBody>
          <a:bodyPr wrap="square" lIns="63500" tIns="25400" rIns="63500" bIns="2540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algn="ctr" eaLnBrk="0" hangingPunct="0">
              <a:lnSpc>
                <a:spcPct val="85000"/>
              </a:lnSpc>
            </a:pPr>
            <a:r>
              <a:rPr lang="en-US" sz="2000" b="1">
                <a:latin typeface="Helvetica" pitchFamily="34" charset="0"/>
              </a:rPr>
              <a:t>Memory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4A015BE-CACC-48BF-AF44-440A50A1935D}"/>
              </a:ext>
            </a:extLst>
          </p:cNvPr>
          <p:cNvSpPr/>
          <p:nvPr/>
        </p:nvSpPr>
        <p:spPr>
          <a:xfrm>
            <a:off x="4561971" y="3649225"/>
            <a:ext cx="2552699" cy="952500"/>
          </a:xfrm>
          <a:prstGeom prst="rect">
            <a:avLst/>
          </a:prstGeom>
          <a:solidFill>
            <a:srgbClr val="6699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pPr algn="ctr"/>
            <a:endParaRPr lang="en-US"/>
          </a:p>
        </p:txBody>
      </p:sp>
      <p:sp>
        <p:nvSpPr>
          <p:cNvPr id="32" name="Rectangle 15">
            <a:extLst>
              <a:ext uri="{FF2B5EF4-FFF2-40B4-BE49-F238E27FC236}">
                <a16:creationId xmlns:a16="http://schemas.microsoft.com/office/drawing/2014/main" id="{1D7C7D39-11D5-4EFD-9154-B8BAC523E7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42505" y="3412519"/>
            <a:ext cx="801130" cy="312906"/>
          </a:xfrm>
          <a:prstGeom prst="rect">
            <a:avLst/>
          </a:prstGeom>
          <a:solidFill>
            <a:schemeClr val="bg1">
              <a:alpha val="75000"/>
            </a:schemeClr>
          </a:solidFill>
          <a:ln w="12700">
            <a:noFill/>
            <a:miter lim="800000"/>
          </a:ln>
          <a:effectLst/>
        </p:spPr>
        <p:txBody>
          <a:bodyPr wrap="square" lIns="63500" tIns="25400" rIns="63500" bIns="2540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algn="ctr" eaLnBrk="0" hangingPunct="0">
              <a:lnSpc>
                <a:spcPct val="85000"/>
              </a:lnSpc>
            </a:pPr>
            <a:r>
              <a:rPr lang="en-US" sz="2000" b="1">
                <a:latin typeface="Helvetica" pitchFamily="34" charset="0"/>
              </a:rPr>
              <a:t>Bus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15941FB-A704-4502-A4C1-84A0C0EF5A6E}"/>
              </a:ext>
            </a:extLst>
          </p:cNvPr>
          <p:cNvSpPr/>
          <p:nvPr/>
        </p:nvSpPr>
        <p:spPr>
          <a:xfrm>
            <a:off x="7686169" y="5649475"/>
            <a:ext cx="1752600" cy="3048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pPr algn="ctr"/>
            <a:endParaRPr lang="en-US" b="1">
              <a:solidFill>
                <a:schemeClr val="tx1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CEE5D7E-EF32-4EA6-BAC9-E70A15B35607}"/>
              </a:ext>
            </a:extLst>
          </p:cNvPr>
          <p:cNvSpPr/>
          <p:nvPr/>
        </p:nvSpPr>
        <p:spPr>
          <a:xfrm>
            <a:off x="7686169" y="4735075"/>
            <a:ext cx="1752600" cy="3048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pPr algn="ctr"/>
            <a:r>
              <a:rPr lang="en-US" b="1">
                <a:solidFill>
                  <a:schemeClr val="tx1"/>
                </a:solidFill>
              </a:rPr>
              <a:t>………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C530D86-4403-4F7F-9497-979D0D55B8E1}"/>
              </a:ext>
            </a:extLst>
          </p:cNvPr>
          <p:cNvSpPr/>
          <p:nvPr/>
        </p:nvSpPr>
        <p:spPr>
          <a:xfrm>
            <a:off x="7686169" y="5344675"/>
            <a:ext cx="1752600" cy="3048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pPr algn="ctr"/>
            <a:endParaRPr lang="en-US" b="1">
              <a:solidFill>
                <a:schemeClr val="tx1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FD71F7EB-CC60-4121-819D-975F27C25F1A}"/>
              </a:ext>
            </a:extLst>
          </p:cNvPr>
          <p:cNvSpPr/>
          <p:nvPr/>
        </p:nvSpPr>
        <p:spPr>
          <a:xfrm>
            <a:off x="7686169" y="5039875"/>
            <a:ext cx="1752600" cy="3048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pPr algn="ctr"/>
            <a:endParaRPr lang="en-US" b="1">
              <a:solidFill>
                <a:schemeClr val="tx1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3CFBBA5-4C2C-4532-9734-5E56F04848B6}"/>
              </a:ext>
            </a:extLst>
          </p:cNvPr>
          <p:cNvSpPr/>
          <p:nvPr/>
        </p:nvSpPr>
        <p:spPr>
          <a:xfrm>
            <a:off x="7686169" y="4430275"/>
            <a:ext cx="1752600" cy="3048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pPr algn="ctr"/>
            <a:endParaRPr lang="en-US" b="1">
              <a:solidFill>
                <a:schemeClr val="tx1"/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817FC802-9569-4AC4-8711-892469E64433}"/>
              </a:ext>
            </a:extLst>
          </p:cNvPr>
          <p:cNvSpPr/>
          <p:nvPr/>
        </p:nvSpPr>
        <p:spPr>
          <a:xfrm>
            <a:off x="7686169" y="4125475"/>
            <a:ext cx="1752600" cy="3048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r>
              <a:rPr lang="en-US" b="1">
                <a:solidFill>
                  <a:schemeClr val="tx1"/>
                </a:solidFill>
              </a:rPr>
              <a:t>if i &lt; 10, 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2BFBCEB8-C259-4C9E-9044-03234ECEA37A}"/>
              </a:ext>
            </a:extLst>
          </p:cNvPr>
          <p:cNvSpPr/>
          <p:nvPr/>
        </p:nvSpPr>
        <p:spPr>
          <a:xfrm>
            <a:off x="7686169" y="3820675"/>
            <a:ext cx="1752600" cy="3048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r>
              <a:rPr lang="en-US" b="1" err="1">
                <a:solidFill>
                  <a:schemeClr val="tx1"/>
                </a:solidFill>
              </a:rPr>
              <a:t>i     </a:t>
            </a:r>
            <a:r>
              <a:rPr lang="en-US" b="1">
                <a:solidFill>
                  <a:schemeClr val="tx1"/>
                </a:solidFill>
                <a:sym typeface="Wingdings" panose="05000000000000000000" pitchFamily="2" charset="2"/>
              </a:rPr>
              <a:t> i + 1</a:t>
            </a:r>
            <a:endParaRPr lang="en-US" b="1">
              <a:solidFill>
                <a:schemeClr val="tx1"/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2879448C-A15A-4DB9-A85F-592CF911ABB4}"/>
              </a:ext>
            </a:extLst>
          </p:cNvPr>
          <p:cNvSpPr/>
          <p:nvPr/>
        </p:nvSpPr>
        <p:spPr>
          <a:xfrm>
            <a:off x="7686169" y="5954275"/>
            <a:ext cx="1752600" cy="2286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pPr algn="ctr"/>
            <a:r>
              <a:rPr lang="en-US" b="1">
                <a:solidFill>
                  <a:schemeClr val="tx1"/>
                </a:solidFill>
              </a:rPr>
              <a:t>………..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6FCE0CD4-523F-4CBC-AC1C-9B28B18C0372}"/>
              </a:ext>
            </a:extLst>
          </p:cNvPr>
          <p:cNvSpPr/>
          <p:nvPr/>
        </p:nvSpPr>
        <p:spPr>
          <a:xfrm>
            <a:off x="7686169" y="3287275"/>
            <a:ext cx="1752600" cy="2286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pPr algn="ctr"/>
            <a:r>
              <a:rPr lang="en-US" b="1">
                <a:solidFill>
                  <a:schemeClr val="tx1"/>
                </a:solidFill>
              </a:rPr>
              <a:t>………..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A1C36FFC-3581-47B9-9B16-38DD82A6EA01}"/>
              </a:ext>
            </a:extLst>
          </p:cNvPr>
          <p:cNvSpPr/>
          <p:nvPr/>
        </p:nvSpPr>
        <p:spPr>
          <a:xfrm>
            <a:off x="7686169" y="5649475"/>
            <a:ext cx="1752600" cy="3048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pPr algn="ctr"/>
            <a:endParaRPr lang="en-US" b="1">
              <a:solidFill>
                <a:schemeClr val="tx1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EEDC77F1-ED39-437F-9E1B-1506C3C4D855}"/>
              </a:ext>
            </a:extLst>
          </p:cNvPr>
          <p:cNvSpPr/>
          <p:nvPr/>
        </p:nvSpPr>
        <p:spPr>
          <a:xfrm>
            <a:off x="7686169" y="5344675"/>
            <a:ext cx="1752600" cy="3048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pPr algn="ctr"/>
            <a:r>
              <a:rPr lang="en-US" b="1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E9F00574-CD09-4BC0-9FE2-B698EB1880AB}"/>
              </a:ext>
            </a:extLst>
          </p:cNvPr>
          <p:cNvSpPr/>
          <p:nvPr/>
        </p:nvSpPr>
        <p:spPr>
          <a:xfrm>
            <a:off x="7686169" y="5039875"/>
            <a:ext cx="1752600" cy="3048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pPr algn="ctr"/>
            <a:r>
              <a:rPr lang="en-US" b="1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B439D6A2-215F-489A-9BFE-977F5C6B71AF}"/>
              </a:ext>
            </a:extLst>
          </p:cNvPr>
          <p:cNvSpPr/>
          <p:nvPr/>
        </p:nvSpPr>
        <p:spPr>
          <a:xfrm>
            <a:off x="7152769" y="5039875"/>
            <a:ext cx="533400" cy="30480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pPr algn="r"/>
            <a:r>
              <a:rPr lang="en-US" sz="1600" b="1" err="1">
                <a:solidFill>
                  <a:schemeClr val="tx1"/>
                </a:solidFill>
              </a:rPr>
              <a:t>i</a:t>
            </a:r>
            <a:endParaRPr lang="en-US" sz="1600" b="1">
              <a:solidFill>
                <a:schemeClr val="tx1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EAB3138-5B76-4A31-93B9-A416B6A9FD5E}"/>
              </a:ext>
            </a:extLst>
          </p:cNvPr>
          <p:cNvSpPr/>
          <p:nvPr/>
        </p:nvSpPr>
        <p:spPr>
          <a:xfrm>
            <a:off x="7152769" y="5344675"/>
            <a:ext cx="533400" cy="30480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pPr algn="r"/>
            <a:r>
              <a:rPr lang="en-US" sz="1600" b="1">
                <a:solidFill>
                  <a:schemeClr val="tx1"/>
                </a:solidFill>
              </a:rPr>
              <a:t>res</a:t>
            </a:r>
          </a:p>
        </p:txBody>
      </p:sp>
      <p:cxnSp>
        <p:nvCxnSpPr>
          <p:cNvPr id="50" name="Curved Connector 33">
            <a:extLst>
              <a:ext uri="{FF2B5EF4-FFF2-40B4-BE49-F238E27FC236}">
                <a16:creationId xmlns:a16="http://schemas.microsoft.com/office/drawing/2014/main" id="{B7CE6A75-F0F1-4995-BE45-662F1D157F77}"/>
              </a:ext>
            </a:extLst>
          </p:cNvPr>
          <p:cNvCxnSpPr>
            <a:stCxn id="41" idx="3"/>
            <a:endCxn id="73" idx="3"/>
          </p:cNvCxnSpPr>
          <p:nvPr/>
        </p:nvCxnSpPr>
        <p:spPr>
          <a:xfrm flipV="1">
            <a:off x="9438769" y="3668275"/>
            <a:ext cx="12700" cy="609600"/>
          </a:xfrm>
          <a:prstGeom prst="curvedConnector3">
            <a:avLst>
              <a:gd name="adj1" fmla="val 1800000"/>
            </a:avLst>
          </a:prstGeom>
          <a:ln w="1905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55B426DC-99F0-4F1E-9D63-18EF2C2F8786}"/>
              </a:ext>
            </a:extLst>
          </p:cNvPr>
          <p:cNvSpPr/>
          <p:nvPr/>
        </p:nvSpPr>
        <p:spPr>
          <a:xfrm>
            <a:off x="1971169" y="3363475"/>
            <a:ext cx="762000" cy="30480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pPr algn="r"/>
            <a:r>
              <a:rPr lang="en-US" b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Inst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D046E6F9-AE44-4154-84D0-4809539D9A6E}"/>
              </a:ext>
            </a:extLst>
          </p:cNvPr>
          <p:cNvSpPr/>
          <p:nvPr/>
        </p:nvSpPr>
        <p:spPr>
          <a:xfrm>
            <a:off x="2733169" y="3363475"/>
            <a:ext cx="1600200" cy="3048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r>
              <a:rPr lang="en-US" b="1">
                <a:solidFill>
                  <a:schemeClr val="tx1"/>
                </a:solidFill>
              </a:rPr>
              <a:t>res </a:t>
            </a:r>
            <a:r>
              <a:rPr lang="en-US" b="1">
                <a:solidFill>
                  <a:schemeClr val="tx1"/>
                </a:solidFill>
                <a:sym typeface="Wingdings" panose="05000000000000000000" pitchFamily="2" charset="2"/>
              </a:rPr>
              <a:t> res + i</a:t>
            </a:r>
            <a:endParaRPr lang="en-US" b="1">
              <a:solidFill>
                <a:schemeClr val="tx1"/>
              </a:solidFill>
            </a:endParaRP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03907F77-EC32-4DFE-8514-4BD34973F469}"/>
              </a:ext>
            </a:extLst>
          </p:cNvPr>
          <p:cNvCxnSpPr>
            <a:endCxn id="52" idx="3"/>
          </p:cNvCxnSpPr>
          <p:nvPr/>
        </p:nvCxnSpPr>
        <p:spPr>
          <a:xfrm flipH="1" flipV="1">
            <a:off x="4333369" y="3515875"/>
            <a:ext cx="533400" cy="457200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C86F6E61-D4F8-4779-987C-DEC9E5B78D68}"/>
              </a:ext>
            </a:extLst>
          </p:cNvPr>
          <p:cNvCxnSpPr/>
          <p:nvPr/>
        </p:nvCxnSpPr>
        <p:spPr>
          <a:xfrm>
            <a:off x="4866769" y="3973075"/>
            <a:ext cx="2438400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4CBA56C8-F0D5-49BE-828D-C9E65C437E5F}"/>
              </a:ext>
            </a:extLst>
          </p:cNvPr>
          <p:cNvCxnSpPr/>
          <p:nvPr/>
        </p:nvCxnSpPr>
        <p:spPr>
          <a:xfrm flipH="1">
            <a:off x="7305169" y="3668275"/>
            <a:ext cx="381000" cy="30480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Flowchart: Manual Operation 65">
            <a:extLst>
              <a:ext uri="{FF2B5EF4-FFF2-40B4-BE49-F238E27FC236}">
                <a16:creationId xmlns:a16="http://schemas.microsoft.com/office/drawing/2014/main" id="{362FE42C-E988-4000-A203-AF2E477737AD}"/>
              </a:ext>
            </a:extLst>
          </p:cNvPr>
          <p:cNvSpPr/>
          <p:nvPr/>
        </p:nvSpPr>
        <p:spPr>
          <a:xfrm rot="16200000">
            <a:off x="2847470" y="4239775"/>
            <a:ext cx="914400" cy="533400"/>
          </a:xfrm>
          <a:prstGeom prst="flowChartManualOperatio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pPr algn="ctr"/>
            <a:r>
              <a:rPr lang="en-US" sz="1600" b="1">
                <a:solidFill>
                  <a:schemeClr val="tx1"/>
                </a:solidFill>
              </a:rPr>
              <a:t>ALU</a:t>
            </a:r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AF7629CA-039F-4C01-95C5-288C810E9CAF}"/>
              </a:ext>
            </a:extLst>
          </p:cNvPr>
          <p:cNvCxnSpPr>
            <a:stCxn id="48" idx="3"/>
          </p:cNvCxnSpPr>
          <p:nvPr/>
        </p:nvCxnSpPr>
        <p:spPr>
          <a:xfrm flipH="1" flipV="1">
            <a:off x="7305169" y="4125475"/>
            <a:ext cx="381000" cy="106680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CB616873-3FA4-4EA4-8564-BBA556D23795}"/>
              </a:ext>
            </a:extLst>
          </p:cNvPr>
          <p:cNvCxnSpPr/>
          <p:nvPr/>
        </p:nvCxnSpPr>
        <p:spPr>
          <a:xfrm>
            <a:off x="4409569" y="4125475"/>
            <a:ext cx="2895600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urved Connector 66">
            <a:extLst>
              <a:ext uri="{FF2B5EF4-FFF2-40B4-BE49-F238E27FC236}">
                <a16:creationId xmlns:a16="http://schemas.microsoft.com/office/drawing/2014/main" id="{D328BAEF-7C01-4CAD-B517-75B5F072F83D}"/>
              </a:ext>
            </a:extLst>
          </p:cNvPr>
          <p:cNvCxnSpPr/>
          <p:nvPr/>
        </p:nvCxnSpPr>
        <p:spPr>
          <a:xfrm rot="10800000" flipV="1">
            <a:off x="3037969" y="3896875"/>
            <a:ext cx="533400" cy="381000"/>
          </a:xfrm>
          <a:prstGeom prst="curvedConnector3">
            <a:avLst>
              <a:gd name="adj1" fmla="val 150270"/>
            </a:avLst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C4287D62-B8D6-4085-BB9E-FBD19D9D55A1}"/>
              </a:ext>
            </a:extLst>
          </p:cNvPr>
          <p:cNvCxnSpPr/>
          <p:nvPr/>
        </p:nvCxnSpPr>
        <p:spPr>
          <a:xfrm flipH="1" flipV="1">
            <a:off x="3571369" y="3896875"/>
            <a:ext cx="838200" cy="22860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3F9743A1-0FE4-44D7-B037-623E4F866C18}"/>
              </a:ext>
            </a:extLst>
          </p:cNvPr>
          <p:cNvCxnSpPr>
            <a:endCxn id="72" idx="2"/>
          </p:cNvCxnSpPr>
          <p:nvPr/>
        </p:nvCxnSpPr>
        <p:spPr>
          <a:xfrm>
            <a:off x="3571369" y="4506475"/>
            <a:ext cx="419100" cy="0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BCDA0B1C-5E1C-458B-9AEC-61002EEC4A91}"/>
              </a:ext>
            </a:extLst>
          </p:cNvPr>
          <p:cNvSpPr/>
          <p:nvPr/>
        </p:nvSpPr>
        <p:spPr>
          <a:xfrm>
            <a:off x="3571369" y="4201675"/>
            <a:ext cx="838200" cy="30480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pPr algn="ctr"/>
            <a:r>
              <a:rPr lang="en-US" sz="1600" b="1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res+i</a:t>
            </a:r>
            <a:endParaRPr lang="en-US" sz="1600" b="1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56FD7534-8FEC-48BE-BCEC-3A51609EF2BB}"/>
              </a:ext>
            </a:extLst>
          </p:cNvPr>
          <p:cNvSpPr/>
          <p:nvPr/>
        </p:nvSpPr>
        <p:spPr>
          <a:xfrm>
            <a:off x="7686169" y="3515875"/>
            <a:ext cx="1752600" cy="3048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r>
              <a:rPr lang="en-US" b="1">
                <a:solidFill>
                  <a:schemeClr val="tx1"/>
                </a:solidFill>
              </a:rPr>
              <a:t>res </a:t>
            </a:r>
            <a:r>
              <a:rPr lang="en-US" b="1">
                <a:solidFill>
                  <a:schemeClr val="tx1"/>
                </a:solidFill>
                <a:sym typeface="Wingdings" panose="05000000000000000000" pitchFamily="2" charset="2"/>
              </a:rPr>
              <a:t> res + i</a:t>
            </a:r>
            <a:endParaRPr lang="en-US" b="1">
              <a:solidFill>
                <a:schemeClr val="tx1"/>
              </a:solidFill>
            </a:endParaRPr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FF166A77-6D78-4F45-A3D5-FC0E895E834D}"/>
              </a:ext>
            </a:extLst>
          </p:cNvPr>
          <p:cNvCxnSpPr>
            <a:stCxn id="49" idx="0"/>
          </p:cNvCxnSpPr>
          <p:nvPr/>
        </p:nvCxnSpPr>
        <p:spPr>
          <a:xfrm flipH="1" flipV="1">
            <a:off x="7152769" y="4354075"/>
            <a:ext cx="266700" cy="99060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8730A1B4-2A70-45B3-9886-70A77E643E33}"/>
              </a:ext>
            </a:extLst>
          </p:cNvPr>
          <p:cNvCxnSpPr/>
          <p:nvPr/>
        </p:nvCxnSpPr>
        <p:spPr>
          <a:xfrm>
            <a:off x="4409569" y="4354075"/>
            <a:ext cx="2743200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639079D4-1DDF-496B-898F-BFA72AF2D297}"/>
              </a:ext>
            </a:extLst>
          </p:cNvPr>
          <p:cNvCxnSpPr>
            <a:stCxn id="49" idx="0"/>
            <a:endCxn id="49" idx="3"/>
          </p:cNvCxnSpPr>
          <p:nvPr/>
        </p:nvCxnSpPr>
        <p:spPr>
          <a:xfrm>
            <a:off x="7419469" y="5344675"/>
            <a:ext cx="266700" cy="15240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88263FB7-7811-4C3B-9ACC-C7519FB89D75}"/>
              </a:ext>
            </a:extLst>
          </p:cNvPr>
          <p:cNvCxnSpPr/>
          <p:nvPr/>
        </p:nvCxnSpPr>
        <p:spPr>
          <a:xfrm flipH="1">
            <a:off x="4028569" y="4354075"/>
            <a:ext cx="381000" cy="60960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urved Connector 69">
            <a:extLst>
              <a:ext uri="{FF2B5EF4-FFF2-40B4-BE49-F238E27FC236}">
                <a16:creationId xmlns:a16="http://schemas.microsoft.com/office/drawing/2014/main" id="{7A410277-0CC9-4204-A93E-DFD8FBFA1460}"/>
              </a:ext>
            </a:extLst>
          </p:cNvPr>
          <p:cNvCxnSpPr/>
          <p:nvPr/>
        </p:nvCxnSpPr>
        <p:spPr>
          <a:xfrm rot="10800000">
            <a:off x="3037969" y="4735075"/>
            <a:ext cx="457200" cy="304800"/>
          </a:xfrm>
          <a:prstGeom prst="curvedConnector3">
            <a:avLst>
              <a:gd name="adj1" fmla="val 151887"/>
            </a:avLst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DBD7A269-A750-44E5-9111-CC9D605FD0D8}"/>
              </a:ext>
            </a:extLst>
          </p:cNvPr>
          <p:cNvCxnSpPr/>
          <p:nvPr/>
        </p:nvCxnSpPr>
        <p:spPr>
          <a:xfrm flipH="1">
            <a:off x="3495169" y="4963675"/>
            <a:ext cx="533400" cy="7620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27A08ED5-F979-4675-8DFC-5074CBB23C8B}"/>
              </a:ext>
            </a:extLst>
          </p:cNvPr>
          <p:cNvCxnSpPr/>
          <p:nvPr/>
        </p:nvCxnSpPr>
        <p:spPr>
          <a:xfrm>
            <a:off x="8905369" y="4277875"/>
            <a:ext cx="5334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ontentPart p14:bwMode="auto" r:id="rId3">
        <p14:nvContentPartPr>
          <p14:cNvPr id="2" name="Ink 1">
            <a:extLst>
              <a:ext uri="{FF2B5EF4-FFF2-40B4-BE49-F238E27FC236}">
                <a16:creationId xmlns:a16="http://schemas.microsoft.com/office/drawing/2014/main" id="{A418C9D2-EB9C-493C-8D69-EA0948EBEA06}"/>
              </a:ext>
            </a:extLst>
          </p14:cNvPr>
          <p14:cNvContentPartPr/>
          <p14:nvPr/>
        </p14:nvContentPartPr>
        <p14:xfrm>
          <a:off x="2659320" y="1766160"/>
          <a:ext cx="8070120" cy="3882600"/>
        </p14:xfrm>
      </p:contentPart>
    </p:spTree>
    <p:extLst>
      <p:ext uri="{BB962C8B-B14F-4D97-AF65-F5344CB8AC3E}">
        <p14:creationId xmlns:p14="http://schemas.microsoft.com/office/powerpoint/2010/main" val="1291541073"/>
      </p:ext>
    </p:extLst>
  </p:cSld>
  <p:clrMapOvr>
    <a:masterClrMapping/>
  </p:clrMapOvr>
  <p:transition>
    <p:fade/>
  </p:transition>
  <p:timing/>
</p:sld>
</file>

<file path=ppt/slides/slide100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15366" name="Footer Placeholder 8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pPr algn="l"/>
            <a:r>
              <a:rPr lang="fr-FR"/>
              <a:t>Lecture #9: MIPS Part 3: Instruction Formats</a:t>
            </a:r>
            <a:endParaRPr lang="en-US"/>
          </a:p>
        </p:txBody>
      </p:sp>
      <p:sp>
        <p:nvSpPr>
          <p:cNvPr id="21" name="[Date Placeholder 3]"/>
          <p:cNvSpPr>
            <a:spLocks noGrp="1"/>
          </p:cNvSpPr>
          <p:nvPr>
            <p:ph type="dt" sz="half" idx="10"/>
          </p:nvPr>
        </p:nvSpPr>
        <p:spPr>
          <a:xfrm>
            <a:off x="1981200" y="18288"/>
            <a:ext cx="2895600" cy="329184"/>
          </a:xfrm>
        </p:spPr>
        <p:txBody>
          <a:bodyPr/>
          <a:lstStyle/>
          <a:p>
            <a:pPr>
              <a:defRPr/>
            </a:pPr>
            <a:r>
              <a:rPr lang="en-US"/>
              <a:t>Aaron Tan, NUS</a:t>
            </a:r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48BEBB-8CA1-4054-A38D-C28888EEEA8B}"/>
              </a:ext>
            </a:extLst>
          </p:cNvPr>
          <p:cNvSpPr txBox="1"/>
          <p:nvPr/>
        </p:nvSpPr>
        <p:spPr>
          <a:xfrm>
            <a:off x="1981200" y="587833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r>
              <a:rPr lang="en-SG" sz="3600">
                <a:solidFill>
                  <a:srgbClr val="0000FF"/>
                </a:solidFill>
              </a:rPr>
              <a:t>5.1 R-Format: Example (3/3)</a:t>
            </a:r>
            <a:endParaRPr lang="en-US" sz="3600" b="1">
              <a:solidFill>
                <a:srgbClr val="C00000"/>
              </a:solidFill>
            </a:endParaRPr>
          </a:p>
        </p:txBody>
      </p:sp>
      <p:sp>
        <p:nvSpPr>
          <p:cNvPr id="14" name="Slide Number Placeholder 6">
            <a:extLst>
              <a:ext uri="{FF2B5EF4-FFF2-40B4-BE49-F238E27FC236}">
                <a16:creationId xmlns:a16="http://schemas.microsoft.com/office/drawing/2014/main" id="{0689B3D1-208D-496C-8995-36CD229E6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97960" y="18288"/>
            <a:ext cx="865240" cy="329184"/>
          </a:xfrm>
        </p:spPr>
        <p:txBody>
          <a:bodyPr>
            <a:noAutofit/>
          </a:bodyPr>
          <a:lstStyle/>
          <a:p>
            <a:pPr algn="r">
              <a:defRPr/>
            </a:pPr>
            <a:fld id="{F7EC234A-9094-4BB8-9EA4-75ECDA8A365B}" type="slidenum">
              <a:rPr smtClean="0"/>
              <a:pPr algn="r">
                <a:defRPr/>
              </a:pPr>
              <a:t>100</a:t>
            </a:fld>
            <a:endParaRPr/>
          </a:p>
        </p:txBody>
      </p:sp>
      <p:grpSp>
        <p:nvGrpSpPr>
          <p:cNvPr id="8" name="Group 4"/>
          <p:cNvGrpSpPr/>
          <p:nvPr/>
        </p:nvGrpSpPr>
        <p:grpSpPr>
          <a:xfrm>
            <a:off x="1805940" y="2448073"/>
            <a:ext cx="8153400" cy="1333501"/>
            <a:chOff x="192" y="1392"/>
            <a:chExt cx="5136" cy="840"/>
          </a:xfrm>
        </p:grpSpPr>
        <p:sp>
          <p:nvSpPr>
            <p:cNvPr id="9" name="Text Box 5"/>
            <p:cNvSpPr txBox="1">
              <a:spLocks noChangeArrowheads="1"/>
            </p:cNvSpPr>
            <p:nvPr/>
          </p:nvSpPr>
          <p:spPr bwMode="auto">
            <a:xfrm>
              <a:off x="240" y="1392"/>
              <a:ext cx="3504" cy="28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sz="2400"/>
                <a:t>Field representation in decimal:</a:t>
              </a:r>
            </a:p>
          </p:txBody>
        </p:sp>
        <p:grpSp>
          <p:nvGrpSpPr>
            <p:cNvPr id="10" name="Group 6"/>
            <p:cNvGrpSpPr/>
            <p:nvPr/>
          </p:nvGrpSpPr>
          <p:grpSpPr>
            <a:xfrm>
              <a:off x="192" y="1680"/>
              <a:ext cx="5136" cy="552"/>
              <a:chOff x="192" y="1554"/>
              <a:chExt cx="5136" cy="552"/>
            </a:xfrm>
          </p:grpSpPr>
          <p:grpSp>
            <p:nvGrpSpPr>
              <p:cNvPr id="12" name="Group 7"/>
              <p:cNvGrpSpPr/>
              <p:nvPr/>
            </p:nvGrpSpPr>
            <p:grpSpPr>
              <a:xfrm>
                <a:off x="192" y="1776"/>
                <a:ext cx="5136" cy="330"/>
                <a:chOff x="240" y="2496"/>
                <a:chExt cx="5136" cy="330"/>
              </a:xfrm>
            </p:grpSpPr>
            <p:grpSp>
              <p:nvGrpSpPr>
                <p:cNvPr id="20" name="Group 8"/>
                <p:cNvGrpSpPr/>
                <p:nvPr/>
              </p:nvGrpSpPr>
              <p:grpSpPr>
                <a:xfrm>
                  <a:off x="623" y="2496"/>
                  <a:ext cx="4378" cy="330"/>
                  <a:chOff x="623" y="2496"/>
                  <a:chExt cx="4378" cy="330"/>
                </a:xfrm>
              </p:grpSpPr>
              <p:sp>
                <p:nvSpPr>
                  <p:cNvPr id="28" name="Text Box 9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623" y="2496"/>
                    <a:ext cx="250" cy="327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</a:ln>
                </p:spPr>
                <p:txBody>
                  <a:bodyPr wrap="none">
                    <a:spAutoFit/>
                  </a:bodyPr>
                  <a:lstStyle>
                    <a:defPPr>
                      <a:defRPr lang="en-US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/>
                        <a:ea typeface="+mn-ea"/>
                        <a:cs typeface="Arial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/>
                        <a:ea typeface="+mn-ea"/>
                        <a:cs typeface="Arial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/>
                        <a:ea typeface="+mn-ea"/>
                        <a:cs typeface="Arial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/>
                        <a:ea typeface="+mn-ea"/>
                        <a:cs typeface="Arial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/>
                        <a:ea typeface="+mn-ea"/>
                        <a:cs typeface="Arial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/>
                        <a:ea typeface="+mn-ea"/>
                        <a:cs typeface="Arial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/>
                        <a:ea typeface="+mn-ea"/>
                        <a:cs typeface="Arial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/>
                        <a:ea typeface="+mn-ea"/>
                        <a:cs typeface="Arial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/>
                        <a:ea typeface="+mn-ea"/>
                        <a:cs typeface="Arial"/>
                      </a:defRPr>
                    </a:lvl9pPr>
                  </a:lstStyle>
                  <a:p>
                    <a:pPr algn="ctr" eaLnBrk="0" hangingPunct="0"/>
                    <a:r>
                      <a:rPr lang="en-US" sz="2800" b="1">
                        <a:solidFill>
                          <a:srgbClr val="660066"/>
                        </a:solidFill>
                        <a:latin typeface="Courier New" pitchFamily="49" charset="0"/>
                      </a:rPr>
                      <a:t>0</a:t>
                    </a:r>
                    <a:endParaRPr lang="en-US" sz="2800">
                      <a:solidFill>
                        <a:srgbClr val="660066"/>
                      </a:solidFill>
                      <a:latin typeface="Helvetica" pitchFamily="34" charset="0"/>
                    </a:endParaRPr>
                  </a:p>
                </p:txBody>
              </p:sp>
              <p:sp>
                <p:nvSpPr>
                  <p:cNvPr id="29" name="Text Box 1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487" y="2496"/>
                    <a:ext cx="252" cy="330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</a:ln>
                </p:spPr>
                <p:txBody>
                  <a:bodyPr wrap="none">
                    <a:spAutoFit/>
                  </a:bodyPr>
                  <a:lstStyle>
                    <a:defPPr>
                      <a:defRPr lang="en-US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/>
                        <a:ea typeface="+mn-ea"/>
                        <a:cs typeface="Arial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/>
                        <a:ea typeface="+mn-ea"/>
                        <a:cs typeface="Arial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/>
                        <a:ea typeface="+mn-ea"/>
                        <a:cs typeface="Arial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/>
                        <a:ea typeface="+mn-ea"/>
                        <a:cs typeface="Arial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/>
                        <a:ea typeface="+mn-ea"/>
                        <a:cs typeface="Arial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/>
                        <a:ea typeface="+mn-ea"/>
                        <a:cs typeface="Arial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/>
                        <a:ea typeface="+mn-ea"/>
                        <a:cs typeface="Arial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/>
                        <a:ea typeface="+mn-ea"/>
                        <a:cs typeface="Arial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/>
                        <a:ea typeface="+mn-ea"/>
                        <a:cs typeface="Arial"/>
                      </a:defRPr>
                    </a:lvl9pPr>
                  </a:lstStyle>
                  <a:p>
                    <a:pPr algn="ctr" eaLnBrk="0" hangingPunct="0"/>
                    <a:r>
                      <a:rPr lang="en-US" sz="2800" b="1">
                        <a:solidFill>
                          <a:schemeClr val="bg1">
                            <a:lumMod val="65000"/>
                          </a:schemeClr>
                        </a:solidFill>
                        <a:latin typeface="Courier New" pitchFamily="49" charset="0"/>
                      </a:rPr>
                      <a:t>0</a:t>
                    </a:r>
                    <a:endParaRPr lang="en-US" sz="2800">
                      <a:solidFill>
                        <a:schemeClr val="bg1">
                          <a:lumMod val="65000"/>
                        </a:schemeClr>
                      </a:solidFill>
                      <a:latin typeface="Helvetica" pitchFamily="34" charset="0"/>
                    </a:endParaRPr>
                  </a:p>
                </p:txBody>
              </p:sp>
              <p:sp>
                <p:nvSpPr>
                  <p:cNvPr id="30" name="Text Box 11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287" y="2496"/>
                    <a:ext cx="250" cy="327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</a:ln>
                </p:spPr>
                <p:txBody>
                  <a:bodyPr wrap="none">
                    <a:spAutoFit/>
                  </a:bodyPr>
                  <a:lstStyle>
                    <a:defPPr>
                      <a:defRPr lang="en-US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/>
                        <a:ea typeface="+mn-ea"/>
                        <a:cs typeface="Arial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/>
                        <a:ea typeface="+mn-ea"/>
                        <a:cs typeface="Arial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/>
                        <a:ea typeface="+mn-ea"/>
                        <a:cs typeface="Arial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/>
                        <a:ea typeface="+mn-ea"/>
                        <a:cs typeface="Arial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/>
                        <a:ea typeface="+mn-ea"/>
                        <a:cs typeface="Arial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/>
                        <a:ea typeface="+mn-ea"/>
                        <a:cs typeface="Arial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/>
                        <a:ea typeface="+mn-ea"/>
                        <a:cs typeface="Arial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/>
                        <a:ea typeface="+mn-ea"/>
                        <a:cs typeface="Arial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/>
                        <a:ea typeface="+mn-ea"/>
                        <a:cs typeface="Arial"/>
                      </a:defRPr>
                    </a:lvl9pPr>
                  </a:lstStyle>
                  <a:p>
                    <a:pPr algn="ctr" eaLnBrk="0" hangingPunct="0"/>
                    <a:r>
                      <a:rPr lang="en-US" sz="2800" b="1">
                        <a:solidFill>
                          <a:srgbClr val="006600"/>
                        </a:solidFill>
                        <a:latin typeface="Courier New" pitchFamily="49" charset="0"/>
                      </a:rPr>
                      <a:t>9</a:t>
                    </a:r>
                    <a:endParaRPr lang="en-US" sz="2800">
                      <a:solidFill>
                        <a:srgbClr val="006600"/>
                      </a:solidFill>
                      <a:latin typeface="Helvetica" pitchFamily="34" charset="0"/>
                    </a:endParaRPr>
                  </a:p>
                </p:txBody>
              </p:sp>
              <p:sp>
                <p:nvSpPr>
                  <p:cNvPr id="31" name="Text Box 12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086" y="2496"/>
                    <a:ext cx="250" cy="327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</a:ln>
                </p:spPr>
                <p:txBody>
                  <a:bodyPr wrap="none">
                    <a:spAutoFit/>
                  </a:bodyPr>
                  <a:lstStyle>
                    <a:defPPr>
                      <a:defRPr lang="en-US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/>
                        <a:ea typeface="+mn-ea"/>
                        <a:cs typeface="Arial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/>
                        <a:ea typeface="+mn-ea"/>
                        <a:cs typeface="Arial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/>
                        <a:ea typeface="+mn-ea"/>
                        <a:cs typeface="Arial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/>
                        <a:ea typeface="+mn-ea"/>
                        <a:cs typeface="Arial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/>
                        <a:ea typeface="+mn-ea"/>
                        <a:cs typeface="Arial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/>
                        <a:ea typeface="+mn-ea"/>
                        <a:cs typeface="Arial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/>
                        <a:ea typeface="+mn-ea"/>
                        <a:cs typeface="Arial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/>
                        <a:ea typeface="+mn-ea"/>
                        <a:cs typeface="Arial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/>
                        <a:ea typeface="+mn-ea"/>
                        <a:cs typeface="Arial"/>
                      </a:defRPr>
                    </a:lvl9pPr>
                  </a:lstStyle>
                  <a:p>
                    <a:pPr algn="ctr" eaLnBrk="0" hangingPunct="0"/>
                    <a:r>
                      <a:rPr lang="en-US" sz="2800" b="1">
                        <a:solidFill>
                          <a:srgbClr val="C00000"/>
                        </a:solidFill>
                        <a:latin typeface="Courier New" pitchFamily="49" charset="0"/>
                      </a:rPr>
                      <a:t>8</a:t>
                    </a:r>
                    <a:endParaRPr lang="en-US" sz="2800">
                      <a:solidFill>
                        <a:srgbClr val="C00000"/>
                      </a:solidFill>
                      <a:latin typeface="Helvetica" pitchFamily="34" charset="0"/>
                    </a:endParaRPr>
                  </a:p>
                </p:txBody>
              </p:sp>
              <p:sp>
                <p:nvSpPr>
                  <p:cNvPr id="32" name="Text Box 1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751" y="2496"/>
                    <a:ext cx="250" cy="327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</a:ln>
                </p:spPr>
                <p:txBody>
                  <a:bodyPr wrap="none">
                    <a:spAutoFit/>
                  </a:bodyPr>
                  <a:lstStyle>
                    <a:defPPr>
                      <a:defRPr lang="en-US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/>
                        <a:ea typeface="+mn-ea"/>
                        <a:cs typeface="Arial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/>
                        <a:ea typeface="+mn-ea"/>
                        <a:cs typeface="Arial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/>
                        <a:ea typeface="+mn-ea"/>
                        <a:cs typeface="Arial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/>
                        <a:ea typeface="+mn-ea"/>
                        <a:cs typeface="Arial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/>
                        <a:ea typeface="+mn-ea"/>
                        <a:cs typeface="Arial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/>
                        <a:ea typeface="+mn-ea"/>
                        <a:cs typeface="Arial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/>
                        <a:ea typeface="+mn-ea"/>
                        <a:cs typeface="Arial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/>
                        <a:ea typeface="+mn-ea"/>
                        <a:cs typeface="Arial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/>
                        <a:ea typeface="+mn-ea"/>
                        <a:cs typeface="Arial"/>
                      </a:defRPr>
                    </a:lvl9pPr>
                  </a:lstStyle>
                  <a:p>
                    <a:pPr algn="ctr" eaLnBrk="0" hangingPunct="0"/>
                    <a:r>
                      <a:rPr lang="en-US" sz="2800" b="1">
                        <a:solidFill>
                          <a:srgbClr val="002060"/>
                        </a:solidFill>
                        <a:latin typeface="Courier New" pitchFamily="49" charset="0"/>
                      </a:rPr>
                      <a:t>0</a:t>
                    </a:r>
                    <a:endParaRPr lang="en-US" sz="2800">
                      <a:solidFill>
                        <a:srgbClr val="002060"/>
                      </a:solidFill>
                      <a:latin typeface="Helvetica" pitchFamily="34" charset="0"/>
                    </a:endParaRPr>
                  </a:p>
                </p:txBody>
              </p:sp>
              <p:sp>
                <p:nvSpPr>
                  <p:cNvPr id="33" name="Text Box 14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885" y="2496"/>
                    <a:ext cx="250" cy="327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</a:ln>
                </p:spPr>
                <p:txBody>
                  <a:bodyPr wrap="none">
                    <a:spAutoFit/>
                  </a:bodyPr>
                  <a:lstStyle>
                    <a:defPPr>
                      <a:defRPr lang="en-US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/>
                        <a:ea typeface="+mn-ea"/>
                        <a:cs typeface="Arial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/>
                        <a:ea typeface="+mn-ea"/>
                        <a:cs typeface="Arial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/>
                        <a:ea typeface="+mn-ea"/>
                        <a:cs typeface="Arial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/>
                        <a:ea typeface="+mn-ea"/>
                        <a:cs typeface="Arial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/>
                        <a:ea typeface="+mn-ea"/>
                        <a:cs typeface="Arial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/>
                        <a:ea typeface="+mn-ea"/>
                        <a:cs typeface="Arial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/>
                        <a:ea typeface="+mn-ea"/>
                        <a:cs typeface="Arial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/>
                        <a:ea typeface="+mn-ea"/>
                        <a:cs typeface="Arial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/>
                        <a:ea typeface="+mn-ea"/>
                        <a:cs typeface="Arial"/>
                      </a:defRPr>
                    </a:lvl9pPr>
                  </a:lstStyle>
                  <a:p>
                    <a:pPr algn="ctr" eaLnBrk="0" hangingPunct="0"/>
                    <a:r>
                      <a:rPr lang="en-US" sz="2800" b="1">
                        <a:solidFill>
                          <a:srgbClr val="002060"/>
                        </a:solidFill>
                        <a:latin typeface="Courier New" pitchFamily="49" charset="0"/>
                      </a:rPr>
                      <a:t>4</a:t>
                    </a:r>
                    <a:endParaRPr lang="en-US" sz="2800">
                      <a:solidFill>
                        <a:srgbClr val="002060"/>
                      </a:solidFill>
                      <a:latin typeface="Helvetica" pitchFamily="34" charset="0"/>
                    </a:endParaRPr>
                  </a:p>
                </p:txBody>
              </p:sp>
            </p:grpSp>
            <p:sp>
              <p:nvSpPr>
                <p:cNvPr id="22" name="Rectangle 15"/>
                <p:cNvSpPr>
                  <a:spLocks noChangeArrowheads="1"/>
                </p:cNvSpPr>
                <p:nvPr/>
              </p:nvSpPr>
              <p:spPr bwMode="auto">
                <a:xfrm>
                  <a:off x="240" y="2496"/>
                  <a:ext cx="5136" cy="288"/>
                </a:xfrm>
                <a:prstGeom prst="rect">
                  <a:avLst/>
                </a:prstGeom>
                <a:noFill/>
                <a:ln w="38100">
                  <a:solidFill>
                    <a:schemeClr val="tx1"/>
                  </a:solidFill>
                  <a:miter lim="800000"/>
                </a:ln>
              </p:spPr>
              <p:txBody>
                <a:bodyPr wrap="none" anchor="ctr"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23" name="Line 16"/>
                <p:cNvSpPr>
                  <a:spLocks noChangeShapeType="1"/>
                </p:cNvSpPr>
                <p:nvPr/>
              </p:nvSpPr>
              <p:spPr bwMode="auto">
                <a:xfrm flipH="1">
                  <a:off x="1200" y="2496"/>
                  <a:ext cx="0" cy="288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</a:ln>
              </p:spPr>
              <p:txBody>
                <a:bodyPr wrap="none" anchor="ctr"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24" name="Line 17"/>
                <p:cNvSpPr>
                  <a:spLocks noChangeShapeType="1"/>
                </p:cNvSpPr>
                <p:nvPr/>
              </p:nvSpPr>
              <p:spPr bwMode="auto">
                <a:xfrm flipH="1">
                  <a:off x="2016" y="2496"/>
                  <a:ext cx="0" cy="288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</a:ln>
              </p:spPr>
              <p:txBody>
                <a:bodyPr wrap="none" anchor="ctr"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25" name="Line 18"/>
                <p:cNvSpPr>
                  <a:spLocks noChangeShapeType="1"/>
                </p:cNvSpPr>
                <p:nvPr/>
              </p:nvSpPr>
              <p:spPr bwMode="auto">
                <a:xfrm flipH="1">
                  <a:off x="2784" y="2496"/>
                  <a:ext cx="0" cy="288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</a:ln>
              </p:spPr>
              <p:txBody>
                <a:bodyPr wrap="none" anchor="ctr"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26" name="Line 19"/>
                <p:cNvSpPr>
                  <a:spLocks noChangeShapeType="1"/>
                </p:cNvSpPr>
                <p:nvPr/>
              </p:nvSpPr>
              <p:spPr bwMode="auto">
                <a:xfrm flipH="1">
                  <a:off x="3600" y="2496"/>
                  <a:ext cx="0" cy="288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</a:ln>
              </p:spPr>
              <p:txBody>
                <a:bodyPr wrap="none" anchor="ctr"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27" name="Line 20"/>
                <p:cNvSpPr>
                  <a:spLocks noChangeShapeType="1"/>
                </p:cNvSpPr>
                <p:nvPr/>
              </p:nvSpPr>
              <p:spPr bwMode="auto">
                <a:xfrm flipH="1">
                  <a:off x="4416" y="2496"/>
                  <a:ext cx="0" cy="288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</a:ln>
              </p:spPr>
              <p:txBody>
                <a:bodyPr wrap="none" anchor="ctr"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9pPr>
                </a:lstStyle>
                <a:p>
                  <a:endParaRPr lang="en-US"/>
                </a:p>
              </p:txBody>
            </p:sp>
          </p:grpSp>
          <p:sp>
            <p:nvSpPr>
              <p:cNvPr id="13" name="Text Box 21"/>
              <p:cNvSpPr txBox="1">
                <a:spLocks noChangeArrowheads="1"/>
              </p:cNvSpPr>
              <p:nvPr/>
            </p:nvSpPr>
            <p:spPr bwMode="auto">
              <a:xfrm>
                <a:off x="334" y="1554"/>
                <a:ext cx="692" cy="250"/>
              </a:xfrm>
              <a:prstGeom prst="rect">
                <a:avLst/>
              </a:prstGeom>
              <a:noFill/>
              <a:ln w="9525" algn="ctr">
                <a:noFill/>
                <a:miter lim="800000"/>
              </a:ln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9pPr>
              </a:lstStyle>
              <a:p>
                <a:pPr algn="ctr"/>
                <a:r>
                  <a:rPr lang="en-US" sz="2000" b="1">
                    <a:latin typeface="Courier New" pitchFamily="49" charset="0"/>
                  </a:rPr>
                  <a:t>opcode</a:t>
                </a:r>
              </a:p>
            </p:txBody>
          </p:sp>
          <p:sp>
            <p:nvSpPr>
              <p:cNvPr id="15" name="Text Box 22"/>
              <p:cNvSpPr txBox="1">
                <a:spLocks noChangeArrowheads="1"/>
              </p:cNvSpPr>
              <p:nvPr/>
            </p:nvSpPr>
            <p:spPr bwMode="auto">
              <a:xfrm>
                <a:off x="1372" y="1554"/>
                <a:ext cx="308" cy="250"/>
              </a:xfrm>
              <a:prstGeom prst="rect">
                <a:avLst/>
              </a:prstGeom>
              <a:noFill/>
              <a:ln w="9525" algn="ctr">
                <a:noFill/>
                <a:miter lim="800000"/>
              </a:ln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9pPr>
              </a:lstStyle>
              <a:p>
                <a:pPr algn="ctr"/>
                <a:r>
                  <a:rPr lang="en-US" sz="2000" b="1">
                    <a:latin typeface="Courier New" pitchFamily="49" charset="0"/>
                  </a:rPr>
                  <a:t>rs</a:t>
                </a:r>
              </a:p>
            </p:txBody>
          </p:sp>
          <p:sp>
            <p:nvSpPr>
              <p:cNvPr id="16" name="Text Box 23"/>
              <p:cNvSpPr txBox="1">
                <a:spLocks noChangeArrowheads="1"/>
              </p:cNvSpPr>
              <p:nvPr/>
            </p:nvSpPr>
            <p:spPr bwMode="auto">
              <a:xfrm>
                <a:off x="2226" y="1554"/>
                <a:ext cx="308" cy="250"/>
              </a:xfrm>
              <a:prstGeom prst="rect">
                <a:avLst/>
              </a:prstGeom>
              <a:noFill/>
              <a:ln w="9525" algn="ctr">
                <a:noFill/>
                <a:miter lim="800000"/>
              </a:ln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9pPr>
              </a:lstStyle>
              <a:p>
                <a:pPr algn="ctr"/>
                <a:r>
                  <a:rPr lang="en-US" sz="2000" b="1">
                    <a:latin typeface="Courier New" pitchFamily="49" charset="0"/>
                  </a:rPr>
                  <a:t>rt</a:t>
                </a:r>
              </a:p>
            </p:txBody>
          </p:sp>
          <p:sp>
            <p:nvSpPr>
              <p:cNvPr id="17" name="Text Box 24"/>
              <p:cNvSpPr txBox="1">
                <a:spLocks noChangeArrowheads="1"/>
              </p:cNvSpPr>
              <p:nvPr/>
            </p:nvSpPr>
            <p:spPr bwMode="auto">
              <a:xfrm>
                <a:off x="2964" y="1554"/>
                <a:ext cx="308" cy="250"/>
              </a:xfrm>
              <a:prstGeom prst="rect">
                <a:avLst/>
              </a:prstGeom>
              <a:noFill/>
              <a:ln w="9525" algn="ctr">
                <a:noFill/>
                <a:miter lim="800000"/>
              </a:ln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9pPr>
              </a:lstStyle>
              <a:p>
                <a:pPr algn="ctr"/>
                <a:r>
                  <a:rPr lang="en-US" sz="2000" b="1">
                    <a:latin typeface="Courier New" pitchFamily="49" charset="0"/>
                  </a:rPr>
                  <a:t>rd</a:t>
                </a:r>
              </a:p>
            </p:txBody>
          </p:sp>
          <p:sp>
            <p:nvSpPr>
              <p:cNvPr id="18" name="Text Box 25"/>
              <p:cNvSpPr txBox="1">
                <a:spLocks noChangeArrowheads="1"/>
              </p:cNvSpPr>
              <p:nvPr/>
            </p:nvSpPr>
            <p:spPr bwMode="auto">
              <a:xfrm>
                <a:off x="3609" y="1554"/>
                <a:ext cx="596" cy="250"/>
              </a:xfrm>
              <a:prstGeom prst="rect">
                <a:avLst/>
              </a:prstGeom>
              <a:noFill/>
              <a:ln w="9525" algn="ctr">
                <a:noFill/>
                <a:miter lim="800000"/>
              </a:ln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9pPr>
              </a:lstStyle>
              <a:p>
                <a:pPr algn="ctr"/>
                <a:r>
                  <a:rPr lang="en-US" sz="2000" b="1">
                    <a:latin typeface="Courier New" pitchFamily="49" charset="0"/>
                  </a:rPr>
                  <a:t>shamt</a:t>
                </a:r>
              </a:p>
            </p:txBody>
          </p:sp>
          <p:sp>
            <p:nvSpPr>
              <p:cNvPr id="19" name="Text Box 26"/>
              <p:cNvSpPr txBox="1">
                <a:spLocks noChangeArrowheads="1"/>
              </p:cNvSpPr>
              <p:nvPr/>
            </p:nvSpPr>
            <p:spPr bwMode="auto">
              <a:xfrm>
                <a:off x="4474" y="1554"/>
                <a:ext cx="596" cy="250"/>
              </a:xfrm>
              <a:prstGeom prst="rect">
                <a:avLst/>
              </a:prstGeom>
              <a:noFill/>
              <a:ln w="9525" algn="ctr">
                <a:noFill/>
                <a:miter lim="800000"/>
              </a:ln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9pPr>
              </a:lstStyle>
              <a:p>
                <a:pPr algn="ctr"/>
                <a:r>
                  <a:rPr lang="en-US" sz="2000" b="1">
                    <a:latin typeface="Courier New" pitchFamily="49" charset="0"/>
                  </a:rPr>
                  <a:t>funct</a:t>
                </a:r>
              </a:p>
            </p:txBody>
          </p:sp>
        </p:grpSp>
      </p:grpSp>
      <p:sp>
        <p:nvSpPr>
          <p:cNvPr id="34" name="Text Box 27"/>
          <p:cNvSpPr txBox="1">
            <a:spLocks noChangeArrowheads="1"/>
          </p:cNvSpPr>
          <p:nvPr/>
        </p:nvSpPr>
        <p:spPr bwMode="auto">
          <a:xfrm>
            <a:off x="1882140" y="3895867"/>
            <a:ext cx="556260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400"/>
              <a:t>Field representation in binary:</a:t>
            </a:r>
          </a:p>
        </p:txBody>
      </p:sp>
      <p:grpSp>
        <p:nvGrpSpPr>
          <p:cNvPr id="35" name="Group 34"/>
          <p:cNvGrpSpPr/>
          <p:nvPr/>
        </p:nvGrpSpPr>
        <p:grpSpPr>
          <a:xfrm>
            <a:off x="1805940" y="4353067"/>
            <a:ext cx="8229600" cy="457200"/>
            <a:chOff x="457200" y="3429000"/>
            <a:chExt cx="8229600" cy="457200"/>
          </a:xfrm>
        </p:grpSpPr>
        <p:sp>
          <p:nvSpPr>
            <p:cNvPr id="36" name="Rectangle 35"/>
            <p:cNvSpPr/>
            <p:nvPr/>
          </p:nvSpPr>
          <p:spPr>
            <a:xfrm>
              <a:off x="457200" y="3429000"/>
              <a:ext cx="152400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5pPr>
              <a:lvl6pPr marL="2286000" algn="l" defTabSz="914400" rtl="0" eaLnBrk="1" latinLnBrk="0" hangingPunct="1"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6pPr>
              <a:lvl7pPr marL="2743200" algn="l" defTabSz="914400" rtl="0" eaLnBrk="1" latinLnBrk="0" hangingPunct="1"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7pPr>
              <a:lvl8pPr marL="3200400" algn="l" defTabSz="914400" rtl="0" eaLnBrk="1" latinLnBrk="0" hangingPunct="1"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8pPr>
              <a:lvl9pPr marL="3657600" algn="l" defTabSz="914400" rtl="0" eaLnBrk="1" latinLnBrk="0" hangingPunct="1"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pPr algn="ctr"/>
              <a:r>
                <a:rPr lang="en-US" sz="2800" b="1">
                  <a:solidFill>
                    <a:srgbClr val="660066"/>
                  </a:solidFill>
                  <a:latin typeface="Courier New" pitchFamily="49" charset="0"/>
                  <a:cs typeface="Courier New" pitchFamily="49" charset="0"/>
                </a:rPr>
                <a:t>000000</a:t>
              </a:r>
              <a:endParaRPr lang="en-SG" sz="2800" b="1">
                <a:solidFill>
                  <a:srgbClr val="660066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1981200" y="3429000"/>
              <a:ext cx="129540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5pPr>
              <a:lvl6pPr marL="2286000" algn="l" defTabSz="914400" rtl="0" eaLnBrk="1" latinLnBrk="0" hangingPunct="1"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6pPr>
              <a:lvl7pPr marL="2743200" algn="l" defTabSz="914400" rtl="0" eaLnBrk="1" latinLnBrk="0" hangingPunct="1"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7pPr>
              <a:lvl8pPr marL="3200400" algn="l" defTabSz="914400" rtl="0" eaLnBrk="1" latinLnBrk="0" hangingPunct="1"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8pPr>
              <a:lvl9pPr marL="3657600" algn="l" defTabSz="914400" rtl="0" eaLnBrk="1" latinLnBrk="0" hangingPunct="1"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pPr algn="ctr"/>
              <a:r>
                <a:rPr lang="en-US" sz="2800" b="1">
                  <a:solidFill>
                    <a:schemeClr val="bg1">
                      <a:lumMod val="65000"/>
                    </a:schemeClr>
                  </a:solidFill>
                  <a:latin typeface="Courier New" pitchFamily="49" charset="0"/>
                  <a:cs typeface="Courier New" pitchFamily="49" charset="0"/>
                </a:rPr>
                <a:t>00000</a:t>
              </a:r>
              <a:endParaRPr lang="en-SG" sz="2800" b="1">
                <a:solidFill>
                  <a:schemeClr val="bg1">
                    <a:lumMod val="65000"/>
                  </a:schemeClr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276600" y="3429000"/>
              <a:ext cx="129540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5pPr>
              <a:lvl6pPr marL="2286000" algn="l" defTabSz="914400" rtl="0" eaLnBrk="1" latinLnBrk="0" hangingPunct="1"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6pPr>
              <a:lvl7pPr marL="2743200" algn="l" defTabSz="914400" rtl="0" eaLnBrk="1" latinLnBrk="0" hangingPunct="1"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7pPr>
              <a:lvl8pPr marL="3200400" algn="l" defTabSz="914400" rtl="0" eaLnBrk="1" latinLnBrk="0" hangingPunct="1"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8pPr>
              <a:lvl9pPr marL="3657600" algn="l" defTabSz="914400" rtl="0" eaLnBrk="1" latinLnBrk="0" hangingPunct="1"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pPr algn="ctr"/>
              <a:r>
                <a:rPr lang="en-US" sz="2800" b="1">
                  <a:solidFill>
                    <a:srgbClr val="006600"/>
                  </a:solidFill>
                  <a:latin typeface="Courier New" pitchFamily="49" charset="0"/>
                  <a:cs typeface="Courier New" pitchFamily="49" charset="0"/>
                </a:rPr>
                <a:t>01001</a:t>
              </a:r>
              <a:endParaRPr lang="en-SG" sz="2800" b="1">
                <a:solidFill>
                  <a:srgbClr val="006600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4572000" y="3429000"/>
              <a:ext cx="129540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5pPr>
              <a:lvl6pPr marL="2286000" algn="l" defTabSz="914400" rtl="0" eaLnBrk="1" latinLnBrk="0" hangingPunct="1"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6pPr>
              <a:lvl7pPr marL="2743200" algn="l" defTabSz="914400" rtl="0" eaLnBrk="1" latinLnBrk="0" hangingPunct="1"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7pPr>
              <a:lvl8pPr marL="3200400" algn="l" defTabSz="914400" rtl="0" eaLnBrk="1" latinLnBrk="0" hangingPunct="1"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8pPr>
              <a:lvl9pPr marL="3657600" algn="l" defTabSz="914400" rtl="0" eaLnBrk="1" latinLnBrk="0" hangingPunct="1"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pPr algn="ctr"/>
              <a:r>
                <a:rPr lang="en-US" sz="2800" b="1">
                  <a:solidFill>
                    <a:srgbClr val="C00000"/>
                  </a:solidFill>
                  <a:latin typeface="Courier New" pitchFamily="49" charset="0"/>
                  <a:cs typeface="Courier New" pitchFamily="49" charset="0"/>
                </a:rPr>
                <a:t>01000</a:t>
              </a:r>
              <a:endParaRPr lang="en-SG" sz="2800" b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5867400" y="3429000"/>
              <a:ext cx="129540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5pPr>
              <a:lvl6pPr marL="2286000" algn="l" defTabSz="914400" rtl="0" eaLnBrk="1" latinLnBrk="0" hangingPunct="1"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6pPr>
              <a:lvl7pPr marL="2743200" algn="l" defTabSz="914400" rtl="0" eaLnBrk="1" latinLnBrk="0" hangingPunct="1"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7pPr>
              <a:lvl8pPr marL="3200400" algn="l" defTabSz="914400" rtl="0" eaLnBrk="1" latinLnBrk="0" hangingPunct="1"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8pPr>
              <a:lvl9pPr marL="3657600" algn="l" defTabSz="914400" rtl="0" eaLnBrk="1" latinLnBrk="0" hangingPunct="1"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pPr algn="ctr"/>
              <a:r>
                <a:rPr lang="en-US" sz="2800" b="1">
                  <a:solidFill>
                    <a:srgbClr val="002060"/>
                  </a:solidFill>
                  <a:latin typeface="Courier New" pitchFamily="49" charset="0"/>
                  <a:cs typeface="Courier New" pitchFamily="49" charset="0"/>
                </a:rPr>
                <a:t>00100</a:t>
              </a:r>
              <a:endParaRPr lang="en-SG" sz="2800" b="1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7162800" y="3429000"/>
              <a:ext cx="152400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5pPr>
              <a:lvl6pPr marL="2286000" algn="l" defTabSz="914400" rtl="0" eaLnBrk="1" latinLnBrk="0" hangingPunct="1"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6pPr>
              <a:lvl7pPr marL="2743200" algn="l" defTabSz="914400" rtl="0" eaLnBrk="1" latinLnBrk="0" hangingPunct="1"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7pPr>
              <a:lvl8pPr marL="3200400" algn="l" defTabSz="914400" rtl="0" eaLnBrk="1" latinLnBrk="0" hangingPunct="1"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8pPr>
              <a:lvl9pPr marL="3657600" algn="l" defTabSz="914400" rtl="0" eaLnBrk="1" latinLnBrk="0" hangingPunct="1"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pPr algn="ctr"/>
              <a:r>
                <a:rPr lang="en-US" sz="2800" b="1">
                  <a:solidFill>
                    <a:srgbClr val="002060"/>
                  </a:solidFill>
                  <a:latin typeface="Courier New" pitchFamily="49" charset="0"/>
                  <a:cs typeface="Courier New" pitchFamily="49" charset="0"/>
                </a:rPr>
                <a:t>000000</a:t>
              </a:r>
              <a:endParaRPr lang="en-SG" sz="2800" b="1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1805940" y="5419867"/>
            <a:ext cx="8229600" cy="457200"/>
            <a:chOff x="304800" y="4876800"/>
            <a:chExt cx="8229600" cy="457200"/>
          </a:xfrm>
        </p:grpSpPr>
        <p:grpSp>
          <p:nvGrpSpPr>
            <p:cNvPr id="43" name="Group 79"/>
            <p:cNvGrpSpPr/>
            <p:nvPr/>
          </p:nvGrpSpPr>
          <p:grpSpPr>
            <a:xfrm>
              <a:off x="304800" y="4876800"/>
              <a:ext cx="4114800" cy="457200"/>
              <a:chOff x="304800" y="4876800"/>
              <a:chExt cx="3962400" cy="457200"/>
            </a:xfrm>
          </p:grpSpPr>
          <p:sp>
            <p:nvSpPr>
              <p:cNvPr id="49" name="Rectangle 48"/>
              <p:cNvSpPr/>
              <p:nvPr/>
            </p:nvSpPr>
            <p:spPr>
              <a:xfrm>
                <a:off x="304800" y="4876800"/>
                <a:ext cx="990600" cy="4572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rgbClr val="FFFFFF"/>
                    </a:solidFill>
                    <a:latin typeface="Arial"/>
                    <a:ea typeface="+mn-ea"/>
                    <a:cs typeface="Arial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rgbClr val="FFFFFF"/>
                    </a:solidFill>
                    <a:latin typeface="Arial"/>
                    <a:ea typeface="+mn-ea"/>
                    <a:cs typeface="Arial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rgbClr val="FFFFFF"/>
                    </a:solidFill>
                    <a:latin typeface="Arial"/>
                    <a:ea typeface="+mn-ea"/>
                    <a:cs typeface="Arial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rgbClr val="FFFFFF"/>
                    </a:solidFill>
                    <a:latin typeface="Arial"/>
                    <a:ea typeface="+mn-ea"/>
                    <a:cs typeface="Arial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rgbClr val="FFFFFF"/>
                    </a:solidFill>
                    <a:latin typeface="Arial"/>
                    <a:ea typeface="+mn-ea"/>
                    <a:cs typeface="Arial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rgbClr val="FFFFFF"/>
                    </a:solidFill>
                    <a:latin typeface="Arial"/>
                    <a:ea typeface="+mn-ea"/>
                    <a:cs typeface="Arial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rgbClr val="FFFFFF"/>
                    </a:solidFill>
                    <a:latin typeface="Arial"/>
                    <a:ea typeface="+mn-ea"/>
                    <a:cs typeface="Arial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rgbClr val="FFFFFF"/>
                    </a:solidFill>
                    <a:latin typeface="Arial"/>
                    <a:ea typeface="+mn-ea"/>
                    <a:cs typeface="Arial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rgbClr val="FFFFFF"/>
                    </a:solidFill>
                    <a:latin typeface="Arial"/>
                    <a:ea typeface="+mn-ea"/>
                    <a:cs typeface="Arial"/>
                  </a:defRPr>
                </a:lvl9pPr>
              </a:lstStyle>
              <a:p>
                <a:pPr algn="ctr"/>
                <a:r>
                  <a:rPr lang="en-US" sz="2600" b="1">
                    <a:solidFill>
                      <a:schemeClr val="tx1"/>
                    </a:solidFill>
                    <a:latin typeface="Courier New" pitchFamily="49" charset="0"/>
                    <a:cs typeface="Courier New" pitchFamily="49" charset="0"/>
                  </a:rPr>
                  <a:t>0000</a:t>
                </a:r>
                <a:endParaRPr lang="en-SG" sz="2600" b="1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endParaRPr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1295400" y="4876800"/>
                <a:ext cx="990600" cy="4572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rgbClr val="FFFFFF"/>
                    </a:solidFill>
                    <a:latin typeface="Arial"/>
                    <a:ea typeface="+mn-ea"/>
                    <a:cs typeface="Arial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rgbClr val="FFFFFF"/>
                    </a:solidFill>
                    <a:latin typeface="Arial"/>
                    <a:ea typeface="+mn-ea"/>
                    <a:cs typeface="Arial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rgbClr val="FFFFFF"/>
                    </a:solidFill>
                    <a:latin typeface="Arial"/>
                    <a:ea typeface="+mn-ea"/>
                    <a:cs typeface="Arial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rgbClr val="FFFFFF"/>
                    </a:solidFill>
                    <a:latin typeface="Arial"/>
                    <a:ea typeface="+mn-ea"/>
                    <a:cs typeface="Arial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rgbClr val="FFFFFF"/>
                    </a:solidFill>
                    <a:latin typeface="Arial"/>
                    <a:ea typeface="+mn-ea"/>
                    <a:cs typeface="Arial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rgbClr val="FFFFFF"/>
                    </a:solidFill>
                    <a:latin typeface="Arial"/>
                    <a:ea typeface="+mn-ea"/>
                    <a:cs typeface="Arial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rgbClr val="FFFFFF"/>
                    </a:solidFill>
                    <a:latin typeface="Arial"/>
                    <a:ea typeface="+mn-ea"/>
                    <a:cs typeface="Arial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rgbClr val="FFFFFF"/>
                    </a:solidFill>
                    <a:latin typeface="Arial"/>
                    <a:ea typeface="+mn-ea"/>
                    <a:cs typeface="Arial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rgbClr val="FFFFFF"/>
                    </a:solidFill>
                    <a:latin typeface="Arial"/>
                    <a:ea typeface="+mn-ea"/>
                    <a:cs typeface="Arial"/>
                  </a:defRPr>
                </a:lvl9pPr>
              </a:lstStyle>
              <a:p>
                <a:pPr algn="ctr"/>
                <a:r>
                  <a:rPr lang="en-US" sz="2600" b="1">
                    <a:solidFill>
                      <a:schemeClr val="tx1"/>
                    </a:solidFill>
                    <a:latin typeface="Courier New" pitchFamily="49" charset="0"/>
                    <a:cs typeface="Courier New" pitchFamily="49" charset="0"/>
                  </a:rPr>
                  <a:t>0000</a:t>
                </a:r>
                <a:endParaRPr lang="en-SG" sz="2600" b="1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endParaRPr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2286000" y="4876800"/>
                <a:ext cx="990600" cy="4572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rgbClr val="FFFFFF"/>
                    </a:solidFill>
                    <a:latin typeface="Arial"/>
                    <a:ea typeface="+mn-ea"/>
                    <a:cs typeface="Arial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rgbClr val="FFFFFF"/>
                    </a:solidFill>
                    <a:latin typeface="Arial"/>
                    <a:ea typeface="+mn-ea"/>
                    <a:cs typeface="Arial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rgbClr val="FFFFFF"/>
                    </a:solidFill>
                    <a:latin typeface="Arial"/>
                    <a:ea typeface="+mn-ea"/>
                    <a:cs typeface="Arial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rgbClr val="FFFFFF"/>
                    </a:solidFill>
                    <a:latin typeface="Arial"/>
                    <a:ea typeface="+mn-ea"/>
                    <a:cs typeface="Arial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rgbClr val="FFFFFF"/>
                    </a:solidFill>
                    <a:latin typeface="Arial"/>
                    <a:ea typeface="+mn-ea"/>
                    <a:cs typeface="Arial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rgbClr val="FFFFFF"/>
                    </a:solidFill>
                    <a:latin typeface="Arial"/>
                    <a:ea typeface="+mn-ea"/>
                    <a:cs typeface="Arial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rgbClr val="FFFFFF"/>
                    </a:solidFill>
                    <a:latin typeface="Arial"/>
                    <a:ea typeface="+mn-ea"/>
                    <a:cs typeface="Arial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rgbClr val="FFFFFF"/>
                    </a:solidFill>
                    <a:latin typeface="Arial"/>
                    <a:ea typeface="+mn-ea"/>
                    <a:cs typeface="Arial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rgbClr val="FFFFFF"/>
                    </a:solidFill>
                    <a:latin typeface="Arial"/>
                    <a:ea typeface="+mn-ea"/>
                    <a:cs typeface="Arial"/>
                  </a:defRPr>
                </a:lvl9pPr>
              </a:lstStyle>
              <a:p>
                <a:pPr algn="ctr"/>
                <a:r>
                  <a:rPr lang="en-US" sz="2600" b="1">
                    <a:solidFill>
                      <a:schemeClr val="tx1"/>
                    </a:solidFill>
                    <a:latin typeface="Courier New" pitchFamily="49" charset="0"/>
                    <a:cs typeface="Courier New" pitchFamily="49" charset="0"/>
                  </a:rPr>
                  <a:t>0000</a:t>
                </a:r>
                <a:endParaRPr lang="en-SG" sz="2600" b="1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endParaRPr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3276600" y="4876800"/>
                <a:ext cx="990600" cy="4572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rgbClr val="FFFFFF"/>
                    </a:solidFill>
                    <a:latin typeface="Arial"/>
                    <a:ea typeface="+mn-ea"/>
                    <a:cs typeface="Arial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rgbClr val="FFFFFF"/>
                    </a:solidFill>
                    <a:latin typeface="Arial"/>
                    <a:ea typeface="+mn-ea"/>
                    <a:cs typeface="Arial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rgbClr val="FFFFFF"/>
                    </a:solidFill>
                    <a:latin typeface="Arial"/>
                    <a:ea typeface="+mn-ea"/>
                    <a:cs typeface="Arial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rgbClr val="FFFFFF"/>
                    </a:solidFill>
                    <a:latin typeface="Arial"/>
                    <a:ea typeface="+mn-ea"/>
                    <a:cs typeface="Arial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rgbClr val="FFFFFF"/>
                    </a:solidFill>
                    <a:latin typeface="Arial"/>
                    <a:ea typeface="+mn-ea"/>
                    <a:cs typeface="Arial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rgbClr val="FFFFFF"/>
                    </a:solidFill>
                    <a:latin typeface="Arial"/>
                    <a:ea typeface="+mn-ea"/>
                    <a:cs typeface="Arial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rgbClr val="FFFFFF"/>
                    </a:solidFill>
                    <a:latin typeface="Arial"/>
                    <a:ea typeface="+mn-ea"/>
                    <a:cs typeface="Arial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rgbClr val="FFFFFF"/>
                    </a:solidFill>
                    <a:latin typeface="Arial"/>
                    <a:ea typeface="+mn-ea"/>
                    <a:cs typeface="Arial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rgbClr val="FFFFFF"/>
                    </a:solidFill>
                    <a:latin typeface="Arial"/>
                    <a:ea typeface="+mn-ea"/>
                    <a:cs typeface="Arial"/>
                  </a:defRPr>
                </a:lvl9pPr>
              </a:lstStyle>
              <a:p>
                <a:pPr algn="ctr"/>
                <a:r>
                  <a:rPr lang="en-US" sz="2600" b="1">
                    <a:solidFill>
                      <a:schemeClr val="tx1"/>
                    </a:solidFill>
                    <a:latin typeface="Courier New" pitchFamily="49" charset="0"/>
                    <a:cs typeface="Courier New" pitchFamily="49" charset="0"/>
                  </a:rPr>
                  <a:t>1001</a:t>
                </a:r>
                <a:endParaRPr lang="en-SG" sz="2600" b="1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endParaRPr>
              </a:p>
            </p:txBody>
          </p:sp>
        </p:grpSp>
        <p:grpSp>
          <p:nvGrpSpPr>
            <p:cNvPr id="44" name="Group 80"/>
            <p:cNvGrpSpPr/>
            <p:nvPr/>
          </p:nvGrpSpPr>
          <p:grpSpPr>
            <a:xfrm>
              <a:off x="4419600" y="4876800"/>
              <a:ext cx="4114800" cy="457200"/>
              <a:chOff x="304800" y="4876800"/>
              <a:chExt cx="3962400" cy="457200"/>
            </a:xfrm>
          </p:grpSpPr>
          <p:sp>
            <p:nvSpPr>
              <p:cNvPr id="45" name="Rectangle 44"/>
              <p:cNvSpPr/>
              <p:nvPr/>
            </p:nvSpPr>
            <p:spPr>
              <a:xfrm>
                <a:off x="304800" y="4876800"/>
                <a:ext cx="990600" cy="4572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rgbClr val="FFFFFF"/>
                    </a:solidFill>
                    <a:latin typeface="Arial"/>
                    <a:ea typeface="+mn-ea"/>
                    <a:cs typeface="Arial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rgbClr val="FFFFFF"/>
                    </a:solidFill>
                    <a:latin typeface="Arial"/>
                    <a:ea typeface="+mn-ea"/>
                    <a:cs typeface="Arial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rgbClr val="FFFFFF"/>
                    </a:solidFill>
                    <a:latin typeface="Arial"/>
                    <a:ea typeface="+mn-ea"/>
                    <a:cs typeface="Arial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rgbClr val="FFFFFF"/>
                    </a:solidFill>
                    <a:latin typeface="Arial"/>
                    <a:ea typeface="+mn-ea"/>
                    <a:cs typeface="Arial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rgbClr val="FFFFFF"/>
                    </a:solidFill>
                    <a:latin typeface="Arial"/>
                    <a:ea typeface="+mn-ea"/>
                    <a:cs typeface="Arial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rgbClr val="FFFFFF"/>
                    </a:solidFill>
                    <a:latin typeface="Arial"/>
                    <a:ea typeface="+mn-ea"/>
                    <a:cs typeface="Arial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rgbClr val="FFFFFF"/>
                    </a:solidFill>
                    <a:latin typeface="Arial"/>
                    <a:ea typeface="+mn-ea"/>
                    <a:cs typeface="Arial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rgbClr val="FFFFFF"/>
                    </a:solidFill>
                    <a:latin typeface="Arial"/>
                    <a:ea typeface="+mn-ea"/>
                    <a:cs typeface="Arial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rgbClr val="FFFFFF"/>
                    </a:solidFill>
                    <a:latin typeface="Arial"/>
                    <a:ea typeface="+mn-ea"/>
                    <a:cs typeface="Arial"/>
                  </a:defRPr>
                </a:lvl9pPr>
              </a:lstStyle>
              <a:p>
                <a:pPr algn="ctr"/>
                <a:r>
                  <a:rPr lang="en-US" sz="2600" b="1">
                    <a:solidFill>
                      <a:schemeClr val="tx1"/>
                    </a:solidFill>
                    <a:latin typeface="Courier New" pitchFamily="49" charset="0"/>
                    <a:cs typeface="Courier New" pitchFamily="49" charset="0"/>
                  </a:rPr>
                  <a:t>0100</a:t>
                </a:r>
                <a:endParaRPr lang="en-SG" sz="2600" b="1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endParaRPr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1295400" y="4876800"/>
                <a:ext cx="990600" cy="4572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rgbClr val="FFFFFF"/>
                    </a:solidFill>
                    <a:latin typeface="Arial"/>
                    <a:ea typeface="+mn-ea"/>
                    <a:cs typeface="Arial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rgbClr val="FFFFFF"/>
                    </a:solidFill>
                    <a:latin typeface="Arial"/>
                    <a:ea typeface="+mn-ea"/>
                    <a:cs typeface="Arial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rgbClr val="FFFFFF"/>
                    </a:solidFill>
                    <a:latin typeface="Arial"/>
                    <a:ea typeface="+mn-ea"/>
                    <a:cs typeface="Arial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rgbClr val="FFFFFF"/>
                    </a:solidFill>
                    <a:latin typeface="Arial"/>
                    <a:ea typeface="+mn-ea"/>
                    <a:cs typeface="Arial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rgbClr val="FFFFFF"/>
                    </a:solidFill>
                    <a:latin typeface="Arial"/>
                    <a:ea typeface="+mn-ea"/>
                    <a:cs typeface="Arial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rgbClr val="FFFFFF"/>
                    </a:solidFill>
                    <a:latin typeface="Arial"/>
                    <a:ea typeface="+mn-ea"/>
                    <a:cs typeface="Arial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rgbClr val="FFFFFF"/>
                    </a:solidFill>
                    <a:latin typeface="Arial"/>
                    <a:ea typeface="+mn-ea"/>
                    <a:cs typeface="Arial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rgbClr val="FFFFFF"/>
                    </a:solidFill>
                    <a:latin typeface="Arial"/>
                    <a:ea typeface="+mn-ea"/>
                    <a:cs typeface="Arial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rgbClr val="FFFFFF"/>
                    </a:solidFill>
                    <a:latin typeface="Arial"/>
                    <a:ea typeface="+mn-ea"/>
                    <a:cs typeface="Arial"/>
                  </a:defRPr>
                </a:lvl9pPr>
              </a:lstStyle>
              <a:p>
                <a:pPr algn="ctr"/>
                <a:r>
                  <a:rPr lang="en-US" sz="2600" b="1">
                    <a:solidFill>
                      <a:schemeClr val="tx1"/>
                    </a:solidFill>
                    <a:latin typeface="Courier New" pitchFamily="49" charset="0"/>
                    <a:cs typeface="Courier New" pitchFamily="49" charset="0"/>
                  </a:rPr>
                  <a:t>0001</a:t>
                </a:r>
                <a:endParaRPr lang="en-SG" sz="2600" b="1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endParaRPr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2286000" y="4876800"/>
                <a:ext cx="990600" cy="4572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rgbClr val="FFFFFF"/>
                    </a:solidFill>
                    <a:latin typeface="Arial"/>
                    <a:ea typeface="+mn-ea"/>
                    <a:cs typeface="Arial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rgbClr val="FFFFFF"/>
                    </a:solidFill>
                    <a:latin typeface="Arial"/>
                    <a:ea typeface="+mn-ea"/>
                    <a:cs typeface="Arial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rgbClr val="FFFFFF"/>
                    </a:solidFill>
                    <a:latin typeface="Arial"/>
                    <a:ea typeface="+mn-ea"/>
                    <a:cs typeface="Arial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rgbClr val="FFFFFF"/>
                    </a:solidFill>
                    <a:latin typeface="Arial"/>
                    <a:ea typeface="+mn-ea"/>
                    <a:cs typeface="Arial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rgbClr val="FFFFFF"/>
                    </a:solidFill>
                    <a:latin typeface="Arial"/>
                    <a:ea typeface="+mn-ea"/>
                    <a:cs typeface="Arial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rgbClr val="FFFFFF"/>
                    </a:solidFill>
                    <a:latin typeface="Arial"/>
                    <a:ea typeface="+mn-ea"/>
                    <a:cs typeface="Arial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rgbClr val="FFFFFF"/>
                    </a:solidFill>
                    <a:latin typeface="Arial"/>
                    <a:ea typeface="+mn-ea"/>
                    <a:cs typeface="Arial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rgbClr val="FFFFFF"/>
                    </a:solidFill>
                    <a:latin typeface="Arial"/>
                    <a:ea typeface="+mn-ea"/>
                    <a:cs typeface="Arial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rgbClr val="FFFFFF"/>
                    </a:solidFill>
                    <a:latin typeface="Arial"/>
                    <a:ea typeface="+mn-ea"/>
                    <a:cs typeface="Arial"/>
                  </a:defRPr>
                </a:lvl9pPr>
              </a:lstStyle>
              <a:p>
                <a:pPr algn="ctr"/>
                <a:r>
                  <a:rPr lang="en-US" sz="2600" b="1">
                    <a:solidFill>
                      <a:schemeClr val="tx1"/>
                    </a:solidFill>
                    <a:latin typeface="Courier New" pitchFamily="49" charset="0"/>
                    <a:cs typeface="Courier New" pitchFamily="49" charset="0"/>
                  </a:rPr>
                  <a:t>0000</a:t>
                </a:r>
                <a:endParaRPr lang="en-SG" sz="2600" b="1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endParaRPr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3276600" y="4876800"/>
                <a:ext cx="990600" cy="4572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rgbClr val="FFFFFF"/>
                    </a:solidFill>
                    <a:latin typeface="Arial"/>
                    <a:ea typeface="+mn-ea"/>
                    <a:cs typeface="Arial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rgbClr val="FFFFFF"/>
                    </a:solidFill>
                    <a:latin typeface="Arial"/>
                    <a:ea typeface="+mn-ea"/>
                    <a:cs typeface="Arial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rgbClr val="FFFFFF"/>
                    </a:solidFill>
                    <a:latin typeface="Arial"/>
                    <a:ea typeface="+mn-ea"/>
                    <a:cs typeface="Arial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rgbClr val="FFFFFF"/>
                    </a:solidFill>
                    <a:latin typeface="Arial"/>
                    <a:ea typeface="+mn-ea"/>
                    <a:cs typeface="Arial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rgbClr val="FFFFFF"/>
                    </a:solidFill>
                    <a:latin typeface="Arial"/>
                    <a:ea typeface="+mn-ea"/>
                    <a:cs typeface="Arial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rgbClr val="FFFFFF"/>
                    </a:solidFill>
                    <a:latin typeface="Arial"/>
                    <a:ea typeface="+mn-ea"/>
                    <a:cs typeface="Arial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rgbClr val="FFFFFF"/>
                    </a:solidFill>
                    <a:latin typeface="Arial"/>
                    <a:ea typeface="+mn-ea"/>
                    <a:cs typeface="Arial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rgbClr val="FFFFFF"/>
                    </a:solidFill>
                    <a:latin typeface="Arial"/>
                    <a:ea typeface="+mn-ea"/>
                    <a:cs typeface="Arial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rgbClr val="FFFFFF"/>
                    </a:solidFill>
                    <a:latin typeface="Arial"/>
                    <a:ea typeface="+mn-ea"/>
                    <a:cs typeface="Arial"/>
                  </a:defRPr>
                </a:lvl9pPr>
              </a:lstStyle>
              <a:p>
                <a:pPr algn="ctr"/>
                <a:r>
                  <a:rPr lang="en-US" sz="2600" b="1">
                    <a:solidFill>
                      <a:schemeClr val="tx1"/>
                    </a:solidFill>
                    <a:latin typeface="Courier New" pitchFamily="49" charset="0"/>
                    <a:cs typeface="Courier New" pitchFamily="49" charset="0"/>
                  </a:rPr>
                  <a:t>0000</a:t>
                </a:r>
                <a:endParaRPr lang="en-SG" sz="2600" b="1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endParaRPr>
              </a:p>
            </p:txBody>
          </p:sp>
        </p:grpSp>
      </p:grpSp>
      <p:sp>
        <p:nvSpPr>
          <p:cNvPr id="53" name="Text Box 27"/>
          <p:cNvSpPr txBox="1">
            <a:spLocks noChangeArrowheads="1"/>
          </p:cNvSpPr>
          <p:nvPr/>
        </p:nvSpPr>
        <p:spPr bwMode="auto">
          <a:xfrm>
            <a:off x="1882140" y="4962672"/>
            <a:ext cx="7315200" cy="4616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400"/>
              <a:t>Split into 4-bit groups for hexadecimal conversion:</a:t>
            </a:r>
          </a:p>
        </p:txBody>
      </p:sp>
      <p:grpSp>
        <p:nvGrpSpPr>
          <p:cNvPr id="54" name="Group 53"/>
          <p:cNvGrpSpPr/>
          <p:nvPr/>
        </p:nvGrpSpPr>
        <p:grpSpPr>
          <a:xfrm>
            <a:off x="1805940" y="5953267"/>
            <a:ext cx="8229600" cy="457200"/>
            <a:chOff x="304800" y="4876800"/>
            <a:chExt cx="8229600" cy="457200"/>
          </a:xfrm>
        </p:grpSpPr>
        <p:grpSp>
          <p:nvGrpSpPr>
            <p:cNvPr id="55" name="Group 79"/>
            <p:cNvGrpSpPr/>
            <p:nvPr/>
          </p:nvGrpSpPr>
          <p:grpSpPr>
            <a:xfrm>
              <a:off x="304800" y="4876800"/>
              <a:ext cx="4114800" cy="457200"/>
              <a:chOff x="304800" y="4876800"/>
              <a:chExt cx="3962400" cy="457200"/>
            </a:xfrm>
          </p:grpSpPr>
          <p:sp>
            <p:nvSpPr>
              <p:cNvPr id="61" name="Rectangle 60"/>
              <p:cNvSpPr/>
              <p:nvPr/>
            </p:nvSpPr>
            <p:spPr>
              <a:xfrm>
                <a:off x="304800" y="4876800"/>
                <a:ext cx="990600" cy="4572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rgbClr val="FFFFFF"/>
                    </a:solidFill>
                    <a:latin typeface="Arial"/>
                    <a:ea typeface="+mn-ea"/>
                    <a:cs typeface="Arial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rgbClr val="FFFFFF"/>
                    </a:solidFill>
                    <a:latin typeface="Arial"/>
                    <a:ea typeface="+mn-ea"/>
                    <a:cs typeface="Arial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rgbClr val="FFFFFF"/>
                    </a:solidFill>
                    <a:latin typeface="Arial"/>
                    <a:ea typeface="+mn-ea"/>
                    <a:cs typeface="Arial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rgbClr val="FFFFFF"/>
                    </a:solidFill>
                    <a:latin typeface="Arial"/>
                    <a:ea typeface="+mn-ea"/>
                    <a:cs typeface="Arial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rgbClr val="FFFFFF"/>
                    </a:solidFill>
                    <a:latin typeface="Arial"/>
                    <a:ea typeface="+mn-ea"/>
                    <a:cs typeface="Arial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rgbClr val="FFFFFF"/>
                    </a:solidFill>
                    <a:latin typeface="Arial"/>
                    <a:ea typeface="+mn-ea"/>
                    <a:cs typeface="Arial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rgbClr val="FFFFFF"/>
                    </a:solidFill>
                    <a:latin typeface="Arial"/>
                    <a:ea typeface="+mn-ea"/>
                    <a:cs typeface="Arial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rgbClr val="FFFFFF"/>
                    </a:solidFill>
                    <a:latin typeface="Arial"/>
                    <a:ea typeface="+mn-ea"/>
                    <a:cs typeface="Arial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rgbClr val="FFFFFF"/>
                    </a:solidFill>
                    <a:latin typeface="Arial"/>
                    <a:ea typeface="+mn-ea"/>
                    <a:cs typeface="Arial"/>
                  </a:defRPr>
                </a:lvl9pPr>
              </a:lstStyle>
              <a:p>
                <a:pPr algn="ctr"/>
                <a:r>
                  <a:rPr lang="en-US" sz="2600" b="1">
                    <a:solidFill>
                      <a:srgbClr val="C00000"/>
                    </a:solidFill>
                    <a:latin typeface="Courier New" pitchFamily="49" charset="0"/>
                    <a:cs typeface="Courier New" pitchFamily="49" charset="0"/>
                  </a:rPr>
                  <a:t>0</a:t>
                </a:r>
                <a:r>
                  <a:rPr lang="en-US" sz="2600" b="1" baseline="-25000">
                    <a:solidFill>
                      <a:srgbClr val="C00000"/>
                    </a:solidFill>
                    <a:latin typeface="Courier New" pitchFamily="49" charset="0"/>
                    <a:cs typeface="Courier New" pitchFamily="49" charset="0"/>
                  </a:rPr>
                  <a:t>16</a:t>
                </a:r>
                <a:endParaRPr lang="en-SG" sz="2600" b="1" baseline="-25000">
                  <a:solidFill>
                    <a:srgbClr val="C00000"/>
                  </a:solidFill>
                  <a:latin typeface="Courier New" pitchFamily="49" charset="0"/>
                  <a:cs typeface="Courier New" pitchFamily="49" charset="0"/>
                </a:endParaRPr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1295400" y="4876800"/>
                <a:ext cx="990600" cy="4572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rgbClr val="FFFFFF"/>
                    </a:solidFill>
                    <a:latin typeface="Arial"/>
                    <a:ea typeface="+mn-ea"/>
                    <a:cs typeface="Arial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rgbClr val="FFFFFF"/>
                    </a:solidFill>
                    <a:latin typeface="Arial"/>
                    <a:ea typeface="+mn-ea"/>
                    <a:cs typeface="Arial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rgbClr val="FFFFFF"/>
                    </a:solidFill>
                    <a:latin typeface="Arial"/>
                    <a:ea typeface="+mn-ea"/>
                    <a:cs typeface="Arial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rgbClr val="FFFFFF"/>
                    </a:solidFill>
                    <a:latin typeface="Arial"/>
                    <a:ea typeface="+mn-ea"/>
                    <a:cs typeface="Arial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rgbClr val="FFFFFF"/>
                    </a:solidFill>
                    <a:latin typeface="Arial"/>
                    <a:ea typeface="+mn-ea"/>
                    <a:cs typeface="Arial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rgbClr val="FFFFFF"/>
                    </a:solidFill>
                    <a:latin typeface="Arial"/>
                    <a:ea typeface="+mn-ea"/>
                    <a:cs typeface="Arial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rgbClr val="FFFFFF"/>
                    </a:solidFill>
                    <a:latin typeface="Arial"/>
                    <a:ea typeface="+mn-ea"/>
                    <a:cs typeface="Arial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rgbClr val="FFFFFF"/>
                    </a:solidFill>
                    <a:latin typeface="Arial"/>
                    <a:ea typeface="+mn-ea"/>
                    <a:cs typeface="Arial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rgbClr val="FFFFFF"/>
                    </a:solidFill>
                    <a:latin typeface="Arial"/>
                    <a:ea typeface="+mn-ea"/>
                    <a:cs typeface="Arial"/>
                  </a:defRPr>
                </a:lvl9pPr>
              </a:lstStyle>
              <a:p>
                <a:pPr algn="ctr"/>
                <a:r>
                  <a:rPr lang="en-US" sz="2600" b="1">
                    <a:solidFill>
                      <a:srgbClr val="C00000"/>
                    </a:solidFill>
                    <a:latin typeface="Courier New" pitchFamily="49" charset="0"/>
                    <a:cs typeface="Courier New" pitchFamily="49" charset="0"/>
                  </a:rPr>
                  <a:t>0</a:t>
                </a:r>
                <a:r>
                  <a:rPr lang="en-US" sz="2600" b="1" baseline="-25000">
                    <a:solidFill>
                      <a:srgbClr val="C00000"/>
                    </a:solidFill>
                    <a:latin typeface="Courier New" pitchFamily="49" charset="0"/>
                    <a:cs typeface="Courier New" pitchFamily="49" charset="0"/>
                  </a:rPr>
                  <a:t>16</a:t>
                </a:r>
                <a:endParaRPr lang="en-SG" sz="2600" b="1">
                  <a:solidFill>
                    <a:srgbClr val="C00000"/>
                  </a:solidFill>
                  <a:latin typeface="Courier New" pitchFamily="49" charset="0"/>
                  <a:cs typeface="Courier New" pitchFamily="49" charset="0"/>
                </a:endParaRPr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2286000" y="4876800"/>
                <a:ext cx="990600" cy="4572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rgbClr val="FFFFFF"/>
                    </a:solidFill>
                    <a:latin typeface="Arial"/>
                    <a:ea typeface="+mn-ea"/>
                    <a:cs typeface="Arial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rgbClr val="FFFFFF"/>
                    </a:solidFill>
                    <a:latin typeface="Arial"/>
                    <a:ea typeface="+mn-ea"/>
                    <a:cs typeface="Arial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rgbClr val="FFFFFF"/>
                    </a:solidFill>
                    <a:latin typeface="Arial"/>
                    <a:ea typeface="+mn-ea"/>
                    <a:cs typeface="Arial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rgbClr val="FFFFFF"/>
                    </a:solidFill>
                    <a:latin typeface="Arial"/>
                    <a:ea typeface="+mn-ea"/>
                    <a:cs typeface="Arial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rgbClr val="FFFFFF"/>
                    </a:solidFill>
                    <a:latin typeface="Arial"/>
                    <a:ea typeface="+mn-ea"/>
                    <a:cs typeface="Arial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rgbClr val="FFFFFF"/>
                    </a:solidFill>
                    <a:latin typeface="Arial"/>
                    <a:ea typeface="+mn-ea"/>
                    <a:cs typeface="Arial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rgbClr val="FFFFFF"/>
                    </a:solidFill>
                    <a:latin typeface="Arial"/>
                    <a:ea typeface="+mn-ea"/>
                    <a:cs typeface="Arial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rgbClr val="FFFFFF"/>
                    </a:solidFill>
                    <a:latin typeface="Arial"/>
                    <a:ea typeface="+mn-ea"/>
                    <a:cs typeface="Arial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rgbClr val="FFFFFF"/>
                    </a:solidFill>
                    <a:latin typeface="Arial"/>
                    <a:ea typeface="+mn-ea"/>
                    <a:cs typeface="Arial"/>
                  </a:defRPr>
                </a:lvl9pPr>
              </a:lstStyle>
              <a:p>
                <a:pPr algn="ctr"/>
                <a:r>
                  <a:rPr lang="en-US" sz="2600" b="1">
                    <a:solidFill>
                      <a:srgbClr val="C00000"/>
                    </a:solidFill>
                    <a:latin typeface="Courier New" pitchFamily="49" charset="0"/>
                    <a:cs typeface="Courier New" pitchFamily="49" charset="0"/>
                  </a:rPr>
                  <a:t>0</a:t>
                </a:r>
                <a:r>
                  <a:rPr lang="en-US" sz="2600" b="1" baseline="-25000">
                    <a:solidFill>
                      <a:srgbClr val="C00000"/>
                    </a:solidFill>
                    <a:latin typeface="Courier New" pitchFamily="49" charset="0"/>
                    <a:cs typeface="Courier New" pitchFamily="49" charset="0"/>
                  </a:rPr>
                  <a:t>16</a:t>
                </a:r>
                <a:endParaRPr lang="en-SG" sz="2600" b="1">
                  <a:solidFill>
                    <a:srgbClr val="C00000"/>
                  </a:solidFill>
                  <a:latin typeface="Courier New" pitchFamily="49" charset="0"/>
                  <a:cs typeface="Courier New" pitchFamily="49" charset="0"/>
                </a:endParaRPr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3276600" y="4876800"/>
                <a:ext cx="990600" cy="4572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rgbClr val="FFFFFF"/>
                    </a:solidFill>
                    <a:latin typeface="Arial"/>
                    <a:ea typeface="+mn-ea"/>
                    <a:cs typeface="Arial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rgbClr val="FFFFFF"/>
                    </a:solidFill>
                    <a:latin typeface="Arial"/>
                    <a:ea typeface="+mn-ea"/>
                    <a:cs typeface="Arial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rgbClr val="FFFFFF"/>
                    </a:solidFill>
                    <a:latin typeface="Arial"/>
                    <a:ea typeface="+mn-ea"/>
                    <a:cs typeface="Arial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rgbClr val="FFFFFF"/>
                    </a:solidFill>
                    <a:latin typeface="Arial"/>
                    <a:ea typeface="+mn-ea"/>
                    <a:cs typeface="Arial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rgbClr val="FFFFFF"/>
                    </a:solidFill>
                    <a:latin typeface="Arial"/>
                    <a:ea typeface="+mn-ea"/>
                    <a:cs typeface="Arial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rgbClr val="FFFFFF"/>
                    </a:solidFill>
                    <a:latin typeface="Arial"/>
                    <a:ea typeface="+mn-ea"/>
                    <a:cs typeface="Arial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rgbClr val="FFFFFF"/>
                    </a:solidFill>
                    <a:latin typeface="Arial"/>
                    <a:ea typeface="+mn-ea"/>
                    <a:cs typeface="Arial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rgbClr val="FFFFFF"/>
                    </a:solidFill>
                    <a:latin typeface="Arial"/>
                    <a:ea typeface="+mn-ea"/>
                    <a:cs typeface="Arial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rgbClr val="FFFFFF"/>
                    </a:solidFill>
                    <a:latin typeface="Arial"/>
                    <a:ea typeface="+mn-ea"/>
                    <a:cs typeface="Arial"/>
                  </a:defRPr>
                </a:lvl9pPr>
              </a:lstStyle>
              <a:p>
                <a:pPr algn="ctr"/>
                <a:r>
                  <a:rPr lang="en-US" sz="2600" b="1">
                    <a:solidFill>
                      <a:srgbClr val="C00000"/>
                    </a:solidFill>
                    <a:latin typeface="Courier New" pitchFamily="49" charset="0"/>
                    <a:cs typeface="Courier New" pitchFamily="49" charset="0"/>
                  </a:rPr>
                  <a:t>9</a:t>
                </a:r>
                <a:r>
                  <a:rPr lang="en-US" sz="2600" b="1" baseline="-25000">
                    <a:solidFill>
                      <a:srgbClr val="C00000"/>
                    </a:solidFill>
                    <a:latin typeface="Courier New" pitchFamily="49" charset="0"/>
                    <a:cs typeface="Courier New" pitchFamily="49" charset="0"/>
                  </a:rPr>
                  <a:t>16</a:t>
                </a:r>
                <a:endParaRPr lang="en-SG" sz="2600" b="1">
                  <a:solidFill>
                    <a:srgbClr val="C00000"/>
                  </a:solidFill>
                  <a:latin typeface="Courier New" pitchFamily="49" charset="0"/>
                  <a:cs typeface="Courier New" pitchFamily="49" charset="0"/>
                </a:endParaRPr>
              </a:p>
            </p:txBody>
          </p:sp>
        </p:grpSp>
        <p:grpSp>
          <p:nvGrpSpPr>
            <p:cNvPr id="56" name="Group 80"/>
            <p:cNvGrpSpPr/>
            <p:nvPr/>
          </p:nvGrpSpPr>
          <p:grpSpPr>
            <a:xfrm>
              <a:off x="4419600" y="4876800"/>
              <a:ext cx="4114800" cy="457200"/>
              <a:chOff x="304800" y="4876800"/>
              <a:chExt cx="3962400" cy="457200"/>
            </a:xfrm>
          </p:grpSpPr>
          <p:sp>
            <p:nvSpPr>
              <p:cNvPr id="57" name="Rectangle 56"/>
              <p:cNvSpPr/>
              <p:nvPr/>
            </p:nvSpPr>
            <p:spPr>
              <a:xfrm>
                <a:off x="304800" y="4876800"/>
                <a:ext cx="990600" cy="4572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rgbClr val="FFFFFF"/>
                    </a:solidFill>
                    <a:latin typeface="Arial"/>
                    <a:ea typeface="+mn-ea"/>
                    <a:cs typeface="Arial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rgbClr val="FFFFFF"/>
                    </a:solidFill>
                    <a:latin typeface="Arial"/>
                    <a:ea typeface="+mn-ea"/>
                    <a:cs typeface="Arial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rgbClr val="FFFFFF"/>
                    </a:solidFill>
                    <a:latin typeface="Arial"/>
                    <a:ea typeface="+mn-ea"/>
                    <a:cs typeface="Arial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rgbClr val="FFFFFF"/>
                    </a:solidFill>
                    <a:latin typeface="Arial"/>
                    <a:ea typeface="+mn-ea"/>
                    <a:cs typeface="Arial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rgbClr val="FFFFFF"/>
                    </a:solidFill>
                    <a:latin typeface="Arial"/>
                    <a:ea typeface="+mn-ea"/>
                    <a:cs typeface="Arial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rgbClr val="FFFFFF"/>
                    </a:solidFill>
                    <a:latin typeface="Arial"/>
                    <a:ea typeface="+mn-ea"/>
                    <a:cs typeface="Arial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rgbClr val="FFFFFF"/>
                    </a:solidFill>
                    <a:latin typeface="Arial"/>
                    <a:ea typeface="+mn-ea"/>
                    <a:cs typeface="Arial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rgbClr val="FFFFFF"/>
                    </a:solidFill>
                    <a:latin typeface="Arial"/>
                    <a:ea typeface="+mn-ea"/>
                    <a:cs typeface="Arial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rgbClr val="FFFFFF"/>
                    </a:solidFill>
                    <a:latin typeface="Arial"/>
                    <a:ea typeface="+mn-ea"/>
                    <a:cs typeface="Arial"/>
                  </a:defRPr>
                </a:lvl9pPr>
              </a:lstStyle>
              <a:p>
                <a:pPr algn="ctr"/>
                <a:r>
                  <a:rPr lang="en-US" sz="2600" b="1">
                    <a:solidFill>
                      <a:srgbClr val="C00000"/>
                    </a:solidFill>
                    <a:latin typeface="Courier New" pitchFamily="49" charset="0"/>
                    <a:cs typeface="Courier New" pitchFamily="49" charset="0"/>
                  </a:rPr>
                  <a:t>4</a:t>
                </a:r>
                <a:r>
                  <a:rPr lang="en-US" sz="2600" b="1" baseline="-25000">
                    <a:solidFill>
                      <a:srgbClr val="C00000"/>
                    </a:solidFill>
                    <a:latin typeface="Courier New" pitchFamily="49" charset="0"/>
                    <a:cs typeface="Courier New" pitchFamily="49" charset="0"/>
                  </a:rPr>
                  <a:t>16</a:t>
                </a:r>
                <a:endParaRPr lang="en-SG" sz="2600" b="1">
                  <a:solidFill>
                    <a:srgbClr val="C00000"/>
                  </a:solidFill>
                  <a:latin typeface="Courier New" pitchFamily="49" charset="0"/>
                  <a:cs typeface="Courier New" pitchFamily="49" charset="0"/>
                </a:endParaRPr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1295400" y="4876800"/>
                <a:ext cx="990600" cy="4572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rgbClr val="FFFFFF"/>
                    </a:solidFill>
                    <a:latin typeface="Arial"/>
                    <a:ea typeface="+mn-ea"/>
                    <a:cs typeface="Arial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rgbClr val="FFFFFF"/>
                    </a:solidFill>
                    <a:latin typeface="Arial"/>
                    <a:ea typeface="+mn-ea"/>
                    <a:cs typeface="Arial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rgbClr val="FFFFFF"/>
                    </a:solidFill>
                    <a:latin typeface="Arial"/>
                    <a:ea typeface="+mn-ea"/>
                    <a:cs typeface="Arial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rgbClr val="FFFFFF"/>
                    </a:solidFill>
                    <a:latin typeface="Arial"/>
                    <a:ea typeface="+mn-ea"/>
                    <a:cs typeface="Arial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rgbClr val="FFFFFF"/>
                    </a:solidFill>
                    <a:latin typeface="Arial"/>
                    <a:ea typeface="+mn-ea"/>
                    <a:cs typeface="Arial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rgbClr val="FFFFFF"/>
                    </a:solidFill>
                    <a:latin typeface="Arial"/>
                    <a:ea typeface="+mn-ea"/>
                    <a:cs typeface="Arial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rgbClr val="FFFFFF"/>
                    </a:solidFill>
                    <a:latin typeface="Arial"/>
                    <a:ea typeface="+mn-ea"/>
                    <a:cs typeface="Arial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rgbClr val="FFFFFF"/>
                    </a:solidFill>
                    <a:latin typeface="Arial"/>
                    <a:ea typeface="+mn-ea"/>
                    <a:cs typeface="Arial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rgbClr val="FFFFFF"/>
                    </a:solidFill>
                    <a:latin typeface="Arial"/>
                    <a:ea typeface="+mn-ea"/>
                    <a:cs typeface="Arial"/>
                  </a:defRPr>
                </a:lvl9pPr>
              </a:lstStyle>
              <a:p>
                <a:pPr algn="ctr"/>
                <a:r>
                  <a:rPr lang="en-US" sz="2600" b="1">
                    <a:solidFill>
                      <a:srgbClr val="C00000"/>
                    </a:solidFill>
                    <a:latin typeface="Courier New" pitchFamily="49" charset="0"/>
                    <a:cs typeface="Courier New" pitchFamily="49" charset="0"/>
                  </a:rPr>
                  <a:t>1</a:t>
                </a:r>
                <a:r>
                  <a:rPr lang="en-US" sz="2600" b="1" baseline="-25000">
                    <a:solidFill>
                      <a:srgbClr val="C00000"/>
                    </a:solidFill>
                    <a:latin typeface="Courier New" pitchFamily="49" charset="0"/>
                    <a:cs typeface="Courier New" pitchFamily="49" charset="0"/>
                  </a:rPr>
                  <a:t>16</a:t>
                </a:r>
                <a:endParaRPr lang="en-SG" sz="2600" b="1">
                  <a:solidFill>
                    <a:srgbClr val="C00000"/>
                  </a:solidFill>
                  <a:latin typeface="Courier New" pitchFamily="49" charset="0"/>
                  <a:cs typeface="Courier New" pitchFamily="49" charset="0"/>
                </a:endParaRPr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2286000" y="4876800"/>
                <a:ext cx="990600" cy="4572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rgbClr val="FFFFFF"/>
                    </a:solidFill>
                    <a:latin typeface="Arial"/>
                    <a:ea typeface="+mn-ea"/>
                    <a:cs typeface="Arial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rgbClr val="FFFFFF"/>
                    </a:solidFill>
                    <a:latin typeface="Arial"/>
                    <a:ea typeface="+mn-ea"/>
                    <a:cs typeface="Arial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rgbClr val="FFFFFF"/>
                    </a:solidFill>
                    <a:latin typeface="Arial"/>
                    <a:ea typeface="+mn-ea"/>
                    <a:cs typeface="Arial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rgbClr val="FFFFFF"/>
                    </a:solidFill>
                    <a:latin typeface="Arial"/>
                    <a:ea typeface="+mn-ea"/>
                    <a:cs typeface="Arial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rgbClr val="FFFFFF"/>
                    </a:solidFill>
                    <a:latin typeface="Arial"/>
                    <a:ea typeface="+mn-ea"/>
                    <a:cs typeface="Arial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rgbClr val="FFFFFF"/>
                    </a:solidFill>
                    <a:latin typeface="Arial"/>
                    <a:ea typeface="+mn-ea"/>
                    <a:cs typeface="Arial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rgbClr val="FFFFFF"/>
                    </a:solidFill>
                    <a:latin typeface="Arial"/>
                    <a:ea typeface="+mn-ea"/>
                    <a:cs typeface="Arial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rgbClr val="FFFFFF"/>
                    </a:solidFill>
                    <a:latin typeface="Arial"/>
                    <a:ea typeface="+mn-ea"/>
                    <a:cs typeface="Arial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rgbClr val="FFFFFF"/>
                    </a:solidFill>
                    <a:latin typeface="Arial"/>
                    <a:ea typeface="+mn-ea"/>
                    <a:cs typeface="Arial"/>
                  </a:defRPr>
                </a:lvl9pPr>
              </a:lstStyle>
              <a:p>
                <a:pPr algn="ctr"/>
                <a:r>
                  <a:rPr lang="en-US" sz="2600" b="1">
                    <a:solidFill>
                      <a:srgbClr val="C00000"/>
                    </a:solidFill>
                    <a:latin typeface="Courier New" pitchFamily="49" charset="0"/>
                    <a:cs typeface="Courier New" pitchFamily="49" charset="0"/>
                  </a:rPr>
                  <a:t>0</a:t>
                </a:r>
                <a:r>
                  <a:rPr lang="en-US" sz="2600" b="1" baseline="-25000">
                    <a:solidFill>
                      <a:srgbClr val="C00000"/>
                    </a:solidFill>
                    <a:latin typeface="Courier New" pitchFamily="49" charset="0"/>
                    <a:cs typeface="Courier New" pitchFamily="49" charset="0"/>
                  </a:rPr>
                  <a:t>16</a:t>
                </a:r>
                <a:endParaRPr lang="en-SG" sz="2600" b="1">
                  <a:solidFill>
                    <a:srgbClr val="C00000"/>
                  </a:solidFill>
                  <a:latin typeface="Courier New" pitchFamily="49" charset="0"/>
                  <a:cs typeface="Courier New" pitchFamily="49" charset="0"/>
                </a:endParaRPr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3276600" y="4876800"/>
                <a:ext cx="990600" cy="4572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rgbClr val="FFFFFF"/>
                    </a:solidFill>
                    <a:latin typeface="Arial"/>
                    <a:ea typeface="+mn-ea"/>
                    <a:cs typeface="Arial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rgbClr val="FFFFFF"/>
                    </a:solidFill>
                    <a:latin typeface="Arial"/>
                    <a:ea typeface="+mn-ea"/>
                    <a:cs typeface="Arial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rgbClr val="FFFFFF"/>
                    </a:solidFill>
                    <a:latin typeface="Arial"/>
                    <a:ea typeface="+mn-ea"/>
                    <a:cs typeface="Arial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rgbClr val="FFFFFF"/>
                    </a:solidFill>
                    <a:latin typeface="Arial"/>
                    <a:ea typeface="+mn-ea"/>
                    <a:cs typeface="Arial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rgbClr val="FFFFFF"/>
                    </a:solidFill>
                    <a:latin typeface="Arial"/>
                    <a:ea typeface="+mn-ea"/>
                    <a:cs typeface="Arial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rgbClr val="FFFFFF"/>
                    </a:solidFill>
                    <a:latin typeface="Arial"/>
                    <a:ea typeface="+mn-ea"/>
                    <a:cs typeface="Arial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rgbClr val="FFFFFF"/>
                    </a:solidFill>
                    <a:latin typeface="Arial"/>
                    <a:ea typeface="+mn-ea"/>
                    <a:cs typeface="Arial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rgbClr val="FFFFFF"/>
                    </a:solidFill>
                    <a:latin typeface="Arial"/>
                    <a:ea typeface="+mn-ea"/>
                    <a:cs typeface="Arial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rgbClr val="FFFFFF"/>
                    </a:solidFill>
                    <a:latin typeface="Arial"/>
                    <a:ea typeface="+mn-ea"/>
                    <a:cs typeface="Arial"/>
                  </a:defRPr>
                </a:lvl9pPr>
              </a:lstStyle>
              <a:p>
                <a:pPr algn="ctr"/>
                <a:r>
                  <a:rPr lang="en-US" sz="2600" b="1">
                    <a:solidFill>
                      <a:srgbClr val="C00000"/>
                    </a:solidFill>
                    <a:latin typeface="Courier New" pitchFamily="49" charset="0"/>
                    <a:cs typeface="Courier New" pitchFamily="49" charset="0"/>
                  </a:rPr>
                  <a:t>0</a:t>
                </a:r>
                <a:r>
                  <a:rPr lang="en-US" sz="2600" b="1" baseline="-25000">
                    <a:solidFill>
                      <a:srgbClr val="C00000"/>
                    </a:solidFill>
                    <a:latin typeface="Courier New" pitchFamily="49" charset="0"/>
                    <a:cs typeface="Courier New" pitchFamily="49" charset="0"/>
                  </a:rPr>
                  <a:t>16</a:t>
                </a:r>
                <a:r>
                  <a:rPr lang="en-US" sz="2600" b="1">
                    <a:solidFill>
                      <a:srgbClr val="C00000"/>
                    </a:solidFill>
                    <a:latin typeface="Courier New" pitchFamily="49" charset="0"/>
                    <a:cs typeface="Courier New" pitchFamily="49" charset="0"/>
                  </a:rPr>
                  <a:t> </a:t>
                </a:r>
                <a:endParaRPr lang="en-SG" sz="2600" b="1">
                  <a:solidFill>
                    <a:srgbClr val="C00000"/>
                  </a:solidFill>
                  <a:latin typeface="Courier New" pitchFamily="49" charset="0"/>
                  <a:cs typeface="Courier New" pitchFamily="49" charset="0"/>
                </a:endParaRPr>
              </a:p>
            </p:txBody>
          </p:sp>
        </p:grpSp>
      </p:grpSp>
      <p:grpSp>
        <p:nvGrpSpPr>
          <p:cNvPr id="65" name="Group 64"/>
          <p:cNvGrpSpPr/>
          <p:nvPr/>
        </p:nvGrpSpPr>
        <p:grpSpPr>
          <a:xfrm>
            <a:off x="6880860" y="1243038"/>
            <a:ext cx="3413760" cy="1327785"/>
            <a:chOff x="5349240" y="3623310"/>
            <a:chExt cx="3413760" cy="1405890"/>
          </a:xfrm>
        </p:grpSpPr>
        <p:sp>
          <p:nvSpPr>
            <p:cNvPr id="66" name="Rectangle 65"/>
            <p:cNvSpPr/>
            <p:nvPr/>
          </p:nvSpPr>
          <p:spPr>
            <a:xfrm>
              <a:off x="5715000" y="3962400"/>
              <a:ext cx="3048000" cy="1066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5pPr>
              <a:lvl6pPr marL="2286000" algn="l" defTabSz="914400" rtl="0" eaLnBrk="1" latinLnBrk="0" hangingPunct="1"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6pPr>
              <a:lvl7pPr marL="2743200" algn="l" defTabSz="914400" rtl="0" eaLnBrk="1" latinLnBrk="0" hangingPunct="1"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7pPr>
              <a:lvl8pPr marL="3200400" algn="l" defTabSz="914400" rtl="0" eaLnBrk="1" latinLnBrk="0" hangingPunct="1"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8pPr>
              <a:lvl9pPr marL="3657600" algn="l" defTabSz="914400" rtl="0" eaLnBrk="1" latinLnBrk="0" hangingPunct="1"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pPr algn="ctr"/>
              <a:r>
                <a:rPr lang="en-US" sz="2400">
                  <a:solidFill>
                    <a:schemeClr val="tx1"/>
                  </a:solidFill>
                </a:rPr>
                <a:t>Note the placement of the source register</a:t>
              </a:r>
              <a:endParaRPr lang="en-SG" sz="2400">
                <a:solidFill>
                  <a:schemeClr val="tx1"/>
                </a:solidFill>
              </a:endParaRPr>
            </a:p>
          </p:txBody>
        </p:sp>
        <p:pic>
          <p:nvPicPr>
            <p:cNvPr id="67" name="Picture 1" descr="C:\Users\sooyj\AppData\Local\Microsoft\Windows\Temporary Internet Files\Content.IE5\GOO9WY7Z\MC900434750[1].png"/>
            <p:cNvPicPr>
              <a:picLocks noChangeAspect="1" noChangeArrowheads="1"/>
            </p:cNvPicPr>
            <p:nvPr/>
          </p:nvPicPr>
          <p:blipFill>
            <a:blip r:embed="rId3"/>
            <a:stretch>
              <a:fillRect/>
            </a:stretch>
          </p:blipFill>
          <p:spPr bwMode="auto">
            <a:xfrm>
              <a:off x="5349240" y="3623310"/>
              <a:ext cx="609600" cy="609600"/>
            </a:xfrm>
            <a:prstGeom prst="rect">
              <a:avLst/>
            </a:prstGeom>
            <a:noFill/>
          </p:spPr>
        </p:pic>
      </p:grpSp>
      <p:grpSp>
        <p:nvGrpSpPr>
          <p:cNvPr id="68" name="Group 67"/>
          <p:cNvGrpSpPr/>
          <p:nvPr/>
        </p:nvGrpSpPr>
        <p:grpSpPr>
          <a:xfrm>
            <a:off x="2034540" y="1305067"/>
            <a:ext cx="4419600" cy="990600"/>
            <a:chOff x="838200" y="1752600"/>
            <a:chExt cx="4419600" cy="990600"/>
          </a:xfrm>
        </p:grpSpPr>
        <p:sp>
          <p:nvSpPr>
            <p:cNvPr id="69" name="Rectangle 5"/>
            <p:cNvSpPr>
              <a:spLocks noChangeArrowheads="1"/>
            </p:cNvSpPr>
            <p:nvPr/>
          </p:nvSpPr>
          <p:spPr bwMode="auto">
            <a:xfrm>
              <a:off x="838201" y="2133601"/>
              <a:ext cx="4419599" cy="609599"/>
            </a:xfrm>
            <a:prstGeom prst="rect">
              <a:avLst/>
            </a:prstGeom>
            <a:solidFill>
              <a:srgbClr val="FFFFCC"/>
            </a:solidFill>
            <a:ln w="12700" algn="ctr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r>
                <a:rPr lang="en-US" b="1">
                  <a:solidFill>
                    <a:srgbClr val="660066"/>
                  </a:solidFill>
                  <a:latin typeface="Courier New" pitchFamily="49" charset="0"/>
                </a:rPr>
                <a:t>  </a:t>
              </a:r>
              <a:r>
                <a:rPr lang="en-US" sz="2800" b="1" err="1">
                  <a:solidFill>
                    <a:srgbClr val="660066"/>
                  </a:solidFill>
                  <a:latin typeface="Courier New" pitchFamily="49" charset="0"/>
                </a:rPr>
                <a:t>sll</a:t>
              </a:r>
              <a:r>
                <a:rPr lang="en-US" sz="2800" b="1">
                  <a:latin typeface="Courier New" pitchFamily="49" charset="0"/>
                </a:rPr>
                <a:t>  </a:t>
              </a:r>
              <a:r>
                <a:rPr lang="en-US" sz="2800" b="1">
                  <a:solidFill>
                    <a:srgbClr val="C00000"/>
                  </a:solidFill>
                  <a:latin typeface="Courier New" pitchFamily="49" charset="0"/>
                </a:rPr>
                <a:t>$8</a:t>
              </a:r>
              <a:r>
                <a:rPr lang="en-US" sz="2800" b="1">
                  <a:latin typeface="Courier New" pitchFamily="49" charset="0"/>
                </a:rPr>
                <a:t>, </a:t>
              </a:r>
              <a:r>
                <a:rPr lang="en-US" sz="2800" b="1">
                  <a:solidFill>
                    <a:srgbClr val="006600"/>
                  </a:solidFill>
                  <a:latin typeface="Courier New" pitchFamily="49" charset="0"/>
                </a:rPr>
                <a:t>$9</a:t>
              </a:r>
              <a:r>
                <a:rPr lang="en-US" sz="2800" b="1">
                  <a:latin typeface="Courier New" pitchFamily="49" charset="0"/>
                </a:rPr>
                <a:t>, </a:t>
              </a:r>
              <a:r>
                <a:rPr lang="en-US" sz="2800" b="1">
                  <a:solidFill>
                    <a:srgbClr val="002060"/>
                  </a:solidFill>
                  <a:latin typeface="Courier New" pitchFamily="49" charset="0"/>
                </a:rPr>
                <a:t>4</a:t>
              </a:r>
              <a:endParaRPr lang="en-US" sz="2800">
                <a:solidFill>
                  <a:srgbClr val="002060"/>
                </a:solidFill>
              </a:endParaRPr>
            </a:p>
          </p:txBody>
        </p:sp>
        <p:sp>
          <p:nvSpPr>
            <p:cNvPr id="70" name="Snip Single Corner Rectangle 69"/>
            <p:cNvSpPr/>
            <p:nvPr/>
          </p:nvSpPr>
          <p:spPr bwMode="auto">
            <a:xfrm>
              <a:off x="838200" y="1752600"/>
              <a:ext cx="2133600" cy="381423"/>
            </a:xfrm>
            <a:prstGeom prst="snip1Rect">
              <a:avLst>
                <a:gd name="adj" fmla="val 3743"/>
              </a:avLst>
            </a:prstGeom>
            <a:solidFill>
              <a:srgbClr val="9F2936">
                <a:lumMod val="20000"/>
                <a:lumOff val="8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pPr algn="ctr" fontAlgn="auto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b="1" kern="0">
                  <a:solidFill>
                    <a:prstClr val="black"/>
                  </a:solidFill>
                  <a:latin typeface="Arial"/>
                  <a:cs typeface="Arial"/>
                </a:rPr>
                <a:t>MIPS instruction</a:t>
              </a:r>
            </a:p>
          </p:txBody>
        </p:sp>
      </p:grpSp>
      <p:contentPart p14:bwMode="auto" r:id="rId4">
        <p14:nvContentPartPr>
          <p14:cNvPr id="2" name="Ink 1">
            <a:extLst>
              <a:ext uri="{FF2B5EF4-FFF2-40B4-BE49-F238E27FC236}">
                <a16:creationId xmlns:a16="http://schemas.microsoft.com/office/drawing/2014/main" id="{82BC2238-22C2-4328-8976-9B6A8EEB4760}"/>
              </a:ext>
            </a:extLst>
          </p14:cNvPr>
          <p14:cNvContentPartPr/>
          <p14:nvPr/>
        </p14:nvContentPartPr>
        <p14:xfrm>
          <a:off x="148320" y="1353960"/>
          <a:ext cx="11854440" cy="4632840"/>
        </p14:xfrm>
      </p:contentPart>
    </p:spTree>
    <p:extLst>
      <p:ext uri="{BB962C8B-B14F-4D97-AF65-F5344CB8AC3E}">
        <p14:creationId xmlns:p14="http://schemas.microsoft.com/office/powerpoint/2010/main" val="153520563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dur="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dur="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53" grpId="0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15366" name="Footer Placeholder 8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pPr algn="l"/>
            <a:r>
              <a:rPr lang="fr-FR"/>
              <a:t>Lecture #9: MIPS Part 3: Instruction Formats</a:t>
            </a:r>
            <a:endParaRPr lang="en-US"/>
          </a:p>
        </p:txBody>
      </p:sp>
      <p:sp>
        <p:nvSpPr>
          <p:cNvPr id="21" name="[Date Placeholder 3]"/>
          <p:cNvSpPr>
            <a:spLocks noGrp="1"/>
          </p:cNvSpPr>
          <p:nvPr>
            <p:ph type="dt" sz="half" idx="10"/>
          </p:nvPr>
        </p:nvSpPr>
        <p:spPr>
          <a:xfrm>
            <a:off x="1981200" y="18288"/>
            <a:ext cx="2895600" cy="329184"/>
          </a:xfrm>
        </p:spPr>
        <p:txBody>
          <a:bodyPr/>
          <a:lstStyle/>
          <a:p>
            <a:pPr>
              <a:defRPr/>
            </a:pPr>
            <a:r>
              <a:rPr lang="en-US"/>
              <a:t>Aaron Tan, NUS</a:t>
            </a:r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48BEBB-8CA1-4054-A38D-C28888EEEA8B}"/>
              </a:ext>
            </a:extLst>
          </p:cNvPr>
          <p:cNvSpPr txBox="1"/>
          <p:nvPr/>
        </p:nvSpPr>
        <p:spPr>
          <a:xfrm>
            <a:off x="1981200" y="587833"/>
            <a:ext cx="838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r>
              <a:rPr lang="en-SG" sz="3600">
                <a:solidFill>
                  <a:srgbClr val="0000FF"/>
                </a:solidFill>
              </a:rPr>
              <a:t>5.2 Try It Yourself #1</a:t>
            </a:r>
            <a:endParaRPr lang="en-US" sz="3600">
              <a:solidFill>
                <a:srgbClr val="C00000"/>
              </a:solidFill>
            </a:endParaRPr>
          </a:p>
        </p:txBody>
      </p:sp>
      <p:sp>
        <p:nvSpPr>
          <p:cNvPr id="14" name="Slide Number Placeholder 6">
            <a:extLst>
              <a:ext uri="{FF2B5EF4-FFF2-40B4-BE49-F238E27FC236}">
                <a16:creationId xmlns:a16="http://schemas.microsoft.com/office/drawing/2014/main" id="{0689B3D1-208D-496C-8995-36CD229E6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97960" y="18288"/>
            <a:ext cx="865240" cy="329184"/>
          </a:xfrm>
        </p:spPr>
        <p:txBody>
          <a:bodyPr>
            <a:noAutofit/>
          </a:bodyPr>
          <a:lstStyle/>
          <a:p>
            <a:pPr algn="r">
              <a:defRPr/>
            </a:pPr>
            <a:fld id="{F7EC234A-9094-4BB8-9EA4-75ECDA8A365B}" type="slidenum">
              <a:rPr smtClean="0"/>
              <a:pPr algn="r">
                <a:defRPr/>
              </a:pPr>
              <a:t>101</a:t>
            </a:fld>
            <a:endParaRPr/>
          </a:p>
        </p:txBody>
      </p:sp>
      <p:grpSp>
        <p:nvGrpSpPr>
          <p:cNvPr id="54" name="Group 4"/>
          <p:cNvGrpSpPr/>
          <p:nvPr/>
        </p:nvGrpSpPr>
        <p:grpSpPr>
          <a:xfrm>
            <a:off x="2015544" y="2573766"/>
            <a:ext cx="8153400" cy="1266825"/>
            <a:chOff x="192" y="1392"/>
            <a:chExt cx="5136" cy="798"/>
          </a:xfrm>
        </p:grpSpPr>
        <p:sp>
          <p:nvSpPr>
            <p:cNvPr id="55" name="Text Box 5"/>
            <p:cNvSpPr txBox="1">
              <a:spLocks noChangeArrowheads="1"/>
            </p:cNvSpPr>
            <p:nvPr/>
          </p:nvSpPr>
          <p:spPr bwMode="auto">
            <a:xfrm>
              <a:off x="240" y="1392"/>
              <a:ext cx="3504" cy="28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sz="2400"/>
                <a:t>Field representation in decimal:</a:t>
              </a:r>
            </a:p>
          </p:txBody>
        </p:sp>
        <p:grpSp>
          <p:nvGrpSpPr>
            <p:cNvPr id="56" name="Group 6"/>
            <p:cNvGrpSpPr/>
            <p:nvPr/>
          </p:nvGrpSpPr>
          <p:grpSpPr>
            <a:xfrm>
              <a:off x="192" y="1680"/>
              <a:ext cx="5136" cy="510"/>
              <a:chOff x="192" y="1554"/>
              <a:chExt cx="5136" cy="510"/>
            </a:xfrm>
          </p:grpSpPr>
          <p:grpSp>
            <p:nvGrpSpPr>
              <p:cNvPr id="57" name="Group 7"/>
              <p:cNvGrpSpPr/>
              <p:nvPr/>
            </p:nvGrpSpPr>
            <p:grpSpPr>
              <a:xfrm>
                <a:off x="192" y="1776"/>
                <a:ext cx="5136" cy="288"/>
                <a:chOff x="240" y="2496"/>
                <a:chExt cx="5136" cy="288"/>
              </a:xfrm>
            </p:grpSpPr>
            <p:sp>
              <p:nvSpPr>
                <p:cNvPr id="64" name="Rectangle 15"/>
                <p:cNvSpPr>
                  <a:spLocks noChangeArrowheads="1"/>
                </p:cNvSpPr>
                <p:nvPr/>
              </p:nvSpPr>
              <p:spPr bwMode="auto">
                <a:xfrm>
                  <a:off x="240" y="2496"/>
                  <a:ext cx="5136" cy="288"/>
                </a:xfrm>
                <a:prstGeom prst="rect">
                  <a:avLst/>
                </a:prstGeom>
                <a:noFill/>
                <a:ln w="38100">
                  <a:solidFill>
                    <a:schemeClr val="tx1"/>
                  </a:solidFill>
                  <a:miter lim="800000"/>
                </a:ln>
              </p:spPr>
              <p:txBody>
                <a:bodyPr wrap="none" anchor="ctr"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65" name="Line 16"/>
                <p:cNvSpPr>
                  <a:spLocks noChangeShapeType="1"/>
                </p:cNvSpPr>
                <p:nvPr/>
              </p:nvSpPr>
              <p:spPr bwMode="auto">
                <a:xfrm flipH="1">
                  <a:off x="1200" y="2496"/>
                  <a:ext cx="0" cy="288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</a:ln>
              </p:spPr>
              <p:txBody>
                <a:bodyPr wrap="none" anchor="ctr"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66" name="Line 17"/>
                <p:cNvSpPr>
                  <a:spLocks noChangeShapeType="1"/>
                </p:cNvSpPr>
                <p:nvPr/>
              </p:nvSpPr>
              <p:spPr bwMode="auto">
                <a:xfrm flipH="1">
                  <a:off x="2016" y="2496"/>
                  <a:ext cx="0" cy="288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</a:ln>
              </p:spPr>
              <p:txBody>
                <a:bodyPr wrap="none" anchor="ctr"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67" name="Line 18"/>
                <p:cNvSpPr>
                  <a:spLocks noChangeShapeType="1"/>
                </p:cNvSpPr>
                <p:nvPr/>
              </p:nvSpPr>
              <p:spPr bwMode="auto">
                <a:xfrm flipH="1">
                  <a:off x="2784" y="2496"/>
                  <a:ext cx="0" cy="288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</a:ln>
              </p:spPr>
              <p:txBody>
                <a:bodyPr wrap="none" anchor="ctr"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68" name="Line 19"/>
                <p:cNvSpPr>
                  <a:spLocks noChangeShapeType="1"/>
                </p:cNvSpPr>
                <p:nvPr/>
              </p:nvSpPr>
              <p:spPr bwMode="auto">
                <a:xfrm flipH="1">
                  <a:off x="3600" y="2496"/>
                  <a:ext cx="0" cy="288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</a:ln>
              </p:spPr>
              <p:txBody>
                <a:bodyPr wrap="none" anchor="ctr"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69" name="Line 20"/>
                <p:cNvSpPr>
                  <a:spLocks noChangeShapeType="1"/>
                </p:cNvSpPr>
                <p:nvPr/>
              </p:nvSpPr>
              <p:spPr bwMode="auto">
                <a:xfrm flipH="1">
                  <a:off x="4416" y="2496"/>
                  <a:ext cx="0" cy="288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</a:ln>
              </p:spPr>
              <p:txBody>
                <a:bodyPr wrap="none" anchor="ctr"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9pPr>
                </a:lstStyle>
                <a:p>
                  <a:endParaRPr lang="en-US"/>
                </a:p>
              </p:txBody>
            </p:sp>
          </p:grpSp>
          <p:sp>
            <p:nvSpPr>
              <p:cNvPr id="58" name="Text Box 21"/>
              <p:cNvSpPr txBox="1">
                <a:spLocks noChangeArrowheads="1"/>
              </p:cNvSpPr>
              <p:nvPr/>
            </p:nvSpPr>
            <p:spPr bwMode="auto">
              <a:xfrm>
                <a:off x="334" y="1554"/>
                <a:ext cx="692" cy="250"/>
              </a:xfrm>
              <a:prstGeom prst="rect">
                <a:avLst/>
              </a:prstGeom>
              <a:noFill/>
              <a:ln w="9525" algn="ctr">
                <a:noFill/>
                <a:miter lim="800000"/>
              </a:ln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9pPr>
              </a:lstStyle>
              <a:p>
                <a:pPr algn="ctr"/>
                <a:r>
                  <a:rPr lang="en-US" sz="2000" b="1">
                    <a:latin typeface="Courier New" pitchFamily="49" charset="0"/>
                  </a:rPr>
                  <a:t>opcode</a:t>
                </a:r>
              </a:p>
            </p:txBody>
          </p:sp>
          <p:sp>
            <p:nvSpPr>
              <p:cNvPr id="59" name="Text Box 22"/>
              <p:cNvSpPr txBox="1">
                <a:spLocks noChangeArrowheads="1"/>
              </p:cNvSpPr>
              <p:nvPr/>
            </p:nvSpPr>
            <p:spPr bwMode="auto">
              <a:xfrm>
                <a:off x="1372" y="1554"/>
                <a:ext cx="308" cy="250"/>
              </a:xfrm>
              <a:prstGeom prst="rect">
                <a:avLst/>
              </a:prstGeom>
              <a:noFill/>
              <a:ln w="9525" algn="ctr">
                <a:noFill/>
                <a:miter lim="800000"/>
              </a:ln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9pPr>
              </a:lstStyle>
              <a:p>
                <a:pPr algn="ctr"/>
                <a:r>
                  <a:rPr lang="en-US" sz="2000" b="1">
                    <a:latin typeface="Courier New" pitchFamily="49" charset="0"/>
                  </a:rPr>
                  <a:t>rs</a:t>
                </a:r>
              </a:p>
            </p:txBody>
          </p:sp>
          <p:sp>
            <p:nvSpPr>
              <p:cNvPr id="60" name="Text Box 23"/>
              <p:cNvSpPr txBox="1">
                <a:spLocks noChangeArrowheads="1"/>
              </p:cNvSpPr>
              <p:nvPr/>
            </p:nvSpPr>
            <p:spPr bwMode="auto">
              <a:xfrm>
                <a:off x="2226" y="1554"/>
                <a:ext cx="308" cy="250"/>
              </a:xfrm>
              <a:prstGeom prst="rect">
                <a:avLst/>
              </a:prstGeom>
              <a:noFill/>
              <a:ln w="9525" algn="ctr">
                <a:noFill/>
                <a:miter lim="800000"/>
              </a:ln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9pPr>
              </a:lstStyle>
              <a:p>
                <a:pPr algn="ctr"/>
                <a:r>
                  <a:rPr lang="en-US" sz="2000" b="1">
                    <a:latin typeface="Courier New" pitchFamily="49" charset="0"/>
                  </a:rPr>
                  <a:t>rt</a:t>
                </a:r>
              </a:p>
            </p:txBody>
          </p:sp>
          <p:sp>
            <p:nvSpPr>
              <p:cNvPr id="61" name="Text Box 24"/>
              <p:cNvSpPr txBox="1">
                <a:spLocks noChangeArrowheads="1"/>
              </p:cNvSpPr>
              <p:nvPr/>
            </p:nvSpPr>
            <p:spPr bwMode="auto">
              <a:xfrm>
                <a:off x="2964" y="1554"/>
                <a:ext cx="308" cy="250"/>
              </a:xfrm>
              <a:prstGeom prst="rect">
                <a:avLst/>
              </a:prstGeom>
              <a:noFill/>
              <a:ln w="9525" algn="ctr">
                <a:noFill/>
                <a:miter lim="800000"/>
              </a:ln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9pPr>
              </a:lstStyle>
              <a:p>
                <a:pPr algn="ctr"/>
                <a:r>
                  <a:rPr lang="en-US" sz="2000" b="1">
                    <a:latin typeface="Courier New" pitchFamily="49" charset="0"/>
                  </a:rPr>
                  <a:t>rd</a:t>
                </a:r>
              </a:p>
            </p:txBody>
          </p:sp>
          <p:sp>
            <p:nvSpPr>
              <p:cNvPr id="62" name="Text Box 25"/>
              <p:cNvSpPr txBox="1">
                <a:spLocks noChangeArrowheads="1"/>
              </p:cNvSpPr>
              <p:nvPr/>
            </p:nvSpPr>
            <p:spPr bwMode="auto">
              <a:xfrm>
                <a:off x="3609" y="1554"/>
                <a:ext cx="596" cy="250"/>
              </a:xfrm>
              <a:prstGeom prst="rect">
                <a:avLst/>
              </a:prstGeom>
              <a:noFill/>
              <a:ln w="9525" algn="ctr">
                <a:noFill/>
                <a:miter lim="800000"/>
              </a:ln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9pPr>
              </a:lstStyle>
              <a:p>
                <a:pPr algn="ctr"/>
                <a:r>
                  <a:rPr lang="en-US" sz="2000" b="1">
                    <a:latin typeface="Courier New" pitchFamily="49" charset="0"/>
                  </a:rPr>
                  <a:t>shamt</a:t>
                </a:r>
              </a:p>
            </p:txBody>
          </p:sp>
          <p:sp>
            <p:nvSpPr>
              <p:cNvPr id="63" name="Text Box 26"/>
              <p:cNvSpPr txBox="1">
                <a:spLocks noChangeArrowheads="1"/>
              </p:cNvSpPr>
              <p:nvPr/>
            </p:nvSpPr>
            <p:spPr bwMode="auto">
              <a:xfrm>
                <a:off x="4474" y="1554"/>
                <a:ext cx="596" cy="250"/>
              </a:xfrm>
              <a:prstGeom prst="rect">
                <a:avLst/>
              </a:prstGeom>
              <a:noFill/>
              <a:ln w="9525" algn="ctr">
                <a:noFill/>
                <a:miter lim="800000"/>
              </a:ln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9pPr>
              </a:lstStyle>
              <a:p>
                <a:pPr algn="ctr"/>
                <a:r>
                  <a:rPr lang="en-US" sz="2000" b="1">
                    <a:latin typeface="Courier New" pitchFamily="49" charset="0"/>
                  </a:rPr>
                  <a:t>funct</a:t>
                </a:r>
              </a:p>
            </p:txBody>
          </p:sp>
        </p:grpSp>
      </p:grpSp>
      <p:grpSp>
        <p:nvGrpSpPr>
          <p:cNvPr id="70" name="Group 27"/>
          <p:cNvGrpSpPr/>
          <p:nvPr/>
        </p:nvGrpSpPr>
        <p:grpSpPr>
          <a:xfrm>
            <a:off x="2015544" y="4021562"/>
            <a:ext cx="8153400" cy="1004888"/>
            <a:chOff x="192" y="2256"/>
            <a:chExt cx="5136" cy="633"/>
          </a:xfrm>
        </p:grpSpPr>
        <p:sp>
          <p:nvSpPr>
            <p:cNvPr id="71" name="Text Box 28"/>
            <p:cNvSpPr txBox="1">
              <a:spLocks noChangeArrowheads="1"/>
            </p:cNvSpPr>
            <p:nvPr/>
          </p:nvSpPr>
          <p:spPr bwMode="auto">
            <a:xfrm>
              <a:off x="240" y="2256"/>
              <a:ext cx="3504" cy="28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sz="2400"/>
                <a:t>Field representation in binary:</a:t>
              </a:r>
            </a:p>
          </p:txBody>
        </p:sp>
        <p:grpSp>
          <p:nvGrpSpPr>
            <p:cNvPr id="72" name="Group 29"/>
            <p:cNvGrpSpPr/>
            <p:nvPr/>
          </p:nvGrpSpPr>
          <p:grpSpPr>
            <a:xfrm>
              <a:off x="192" y="2592"/>
              <a:ext cx="5136" cy="297"/>
              <a:chOff x="240" y="2496"/>
              <a:chExt cx="5136" cy="297"/>
            </a:xfrm>
          </p:grpSpPr>
          <p:grpSp>
            <p:nvGrpSpPr>
              <p:cNvPr id="73" name="Group 30"/>
              <p:cNvGrpSpPr/>
              <p:nvPr/>
            </p:nvGrpSpPr>
            <p:grpSpPr>
              <a:xfrm>
                <a:off x="690" y="2543"/>
                <a:ext cx="4244" cy="250"/>
                <a:chOff x="690" y="2543"/>
                <a:chExt cx="4244" cy="250"/>
              </a:xfrm>
            </p:grpSpPr>
            <p:sp>
              <p:nvSpPr>
                <p:cNvPr id="80" name="Text Box 31"/>
                <p:cNvSpPr txBox="1">
                  <a:spLocks noChangeArrowheads="1"/>
                </p:cNvSpPr>
                <p:nvPr/>
              </p:nvSpPr>
              <p:spPr bwMode="auto">
                <a:xfrm>
                  <a:off x="690" y="2543"/>
                  <a:ext cx="116" cy="250"/>
                </a:xfrm>
                <a:prstGeom prst="rect">
                  <a:avLst/>
                </a:prstGeom>
                <a:noFill/>
                <a:ln w="12700">
                  <a:noFill/>
                  <a:miter lim="800000"/>
                </a:ln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9pPr>
                </a:lstStyle>
                <a:p>
                  <a:pPr algn="ctr" eaLnBrk="0" hangingPunct="0"/>
                  <a:endParaRPr lang="en-US" sz="2000">
                    <a:solidFill>
                      <a:schemeClr val="accent1"/>
                    </a:solidFill>
                    <a:latin typeface="Helvetica" pitchFamily="34" charset="0"/>
                  </a:endParaRPr>
                </a:p>
              </p:txBody>
            </p:sp>
            <p:sp>
              <p:nvSpPr>
                <p:cNvPr id="81" name="Text Box 32"/>
                <p:cNvSpPr txBox="1">
                  <a:spLocks noChangeArrowheads="1"/>
                </p:cNvSpPr>
                <p:nvPr/>
              </p:nvSpPr>
              <p:spPr bwMode="auto">
                <a:xfrm>
                  <a:off x="1555" y="2543"/>
                  <a:ext cx="116" cy="250"/>
                </a:xfrm>
                <a:prstGeom prst="rect">
                  <a:avLst/>
                </a:prstGeom>
                <a:noFill/>
                <a:ln w="12700">
                  <a:noFill/>
                  <a:miter lim="800000"/>
                </a:ln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9pPr>
                </a:lstStyle>
                <a:p>
                  <a:pPr algn="ctr" eaLnBrk="0" hangingPunct="0"/>
                  <a:endParaRPr lang="en-US" sz="2000">
                    <a:solidFill>
                      <a:schemeClr val="accent1"/>
                    </a:solidFill>
                    <a:latin typeface="Helvetica" pitchFamily="34" charset="0"/>
                  </a:endParaRPr>
                </a:p>
              </p:txBody>
            </p:sp>
            <p:sp>
              <p:nvSpPr>
                <p:cNvPr id="82" name="Text Box 33"/>
                <p:cNvSpPr txBox="1">
                  <a:spLocks noChangeArrowheads="1"/>
                </p:cNvSpPr>
                <p:nvPr/>
              </p:nvSpPr>
              <p:spPr bwMode="auto">
                <a:xfrm>
                  <a:off x="2354" y="2543"/>
                  <a:ext cx="116" cy="250"/>
                </a:xfrm>
                <a:prstGeom prst="rect">
                  <a:avLst/>
                </a:prstGeom>
                <a:noFill/>
                <a:ln w="12700">
                  <a:noFill/>
                  <a:miter lim="800000"/>
                </a:ln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9pPr>
                </a:lstStyle>
                <a:p>
                  <a:pPr algn="ctr" eaLnBrk="0" hangingPunct="0"/>
                  <a:endParaRPr lang="en-US" sz="2000">
                    <a:solidFill>
                      <a:schemeClr val="accent1"/>
                    </a:solidFill>
                    <a:latin typeface="Helvetica" pitchFamily="34" charset="0"/>
                  </a:endParaRPr>
                </a:p>
              </p:txBody>
            </p:sp>
            <p:sp>
              <p:nvSpPr>
                <p:cNvPr id="83" name="Text Box 34"/>
                <p:cNvSpPr txBox="1">
                  <a:spLocks noChangeArrowheads="1"/>
                </p:cNvSpPr>
                <p:nvPr/>
              </p:nvSpPr>
              <p:spPr bwMode="auto">
                <a:xfrm>
                  <a:off x="3153" y="2543"/>
                  <a:ext cx="116" cy="250"/>
                </a:xfrm>
                <a:prstGeom prst="rect">
                  <a:avLst/>
                </a:prstGeom>
                <a:noFill/>
                <a:ln w="12700">
                  <a:noFill/>
                  <a:miter lim="800000"/>
                </a:ln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9pPr>
                </a:lstStyle>
                <a:p>
                  <a:pPr algn="ctr" eaLnBrk="0" hangingPunct="0"/>
                  <a:endParaRPr lang="en-US" sz="2000">
                    <a:solidFill>
                      <a:schemeClr val="accent1"/>
                    </a:solidFill>
                    <a:latin typeface="Helvetica" pitchFamily="34" charset="0"/>
                  </a:endParaRPr>
                </a:p>
              </p:txBody>
            </p:sp>
            <p:sp>
              <p:nvSpPr>
                <p:cNvPr id="84" name="Text Box 35"/>
                <p:cNvSpPr txBox="1">
                  <a:spLocks noChangeArrowheads="1"/>
                </p:cNvSpPr>
                <p:nvPr/>
              </p:nvSpPr>
              <p:spPr bwMode="auto">
                <a:xfrm>
                  <a:off x="4818" y="2543"/>
                  <a:ext cx="116" cy="250"/>
                </a:xfrm>
                <a:prstGeom prst="rect">
                  <a:avLst/>
                </a:prstGeom>
                <a:noFill/>
                <a:ln w="12700">
                  <a:noFill/>
                  <a:miter lim="800000"/>
                </a:ln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9pPr>
                </a:lstStyle>
                <a:p>
                  <a:pPr algn="ctr" eaLnBrk="0" hangingPunct="0"/>
                  <a:endParaRPr lang="en-US" sz="2000">
                    <a:solidFill>
                      <a:schemeClr val="accent1"/>
                    </a:solidFill>
                    <a:latin typeface="Helvetica" pitchFamily="34" charset="0"/>
                  </a:endParaRPr>
                </a:p>
              </p:txBody>
            </p:sp>
            <p:sp>
              <p:nvSpPr>
                <p:cNvPr id="85" name="Text Box 36"/>
                <p:cNvSpPr txBox="1">
                  <a:spLocks noChangeArrowheads="1"/>
                </p:cNvSpPr>
                <p:nvPr/>
              </p:nvSpPr>
              <p:spPr bwMode="auto">
                <a:xfrm>
                  <a:off x="3952" y="2543"/>
                  <a:ext cx="116" cy="250"/>
                </a:xfrm>
                <a:prstGeom prst="rect">
                  <a:avLst/>
                </a:prstGeom>
                <a:noFill/>
                <a:ln w="12700">
                  <a:noFill/>
                  <a:miter lim="800000"/>
                </a:ln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9pPr>
                </a:lstStyle>
                <a:p>
                  <a:pPr algn="ctr" eaLnBrk="0" hangingPunct="0"/>
                  <a:endParaRPr lang="en-US" sz="2000">
                    <a:solidFill>
                      <a:schemeClr val="accent1"/>
                    </a:solidFill>
                    <a:latin typeface="Helvetica" pitchFamily="34" charset="0"/>
                  </a:endParaRPr>
                </a:p>
              </p:txBody>
            </p:sp>
          </p:grpSp>
          <p:sp>
            <p:nvSpPr>
              <p:cNvPr id="74" name="Rectangle 37"/>
              <p:cNvSpPr>
                <a:spLocks noChangeArrowheads="1"/>
              </p:cNvSpPr>
              <p:nvPr/>
            </p:nvSpPr>
            <p:spPr bwMode="auto">
              <a:xfrm>
                <a:off x="240" y="2496"/>
                <a:ext cx="5136" cy="288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75" name="Line 38"/>
              <p:cNvSpPr>
                <a:spLocks noChangeShapeType="1"/>
              </p:cNvSpPr>
              <p:nvPr/>
            </p:nvSpPr>
            <p:spPr bwMode="auto">
              <a:xfrm flipH="1">
                <a:off x="1200" y="2496"/>
                <a:ext cx="0" cy="28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</a:ln>
            </p:spPr>
            <p:txBody>
              <a:bodyPr wrap="none" anchor="ctr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76" name="Line 39"/>
              <p:cNvSpPr>
                <a:spLocks noChangeShapeType="1"/>
              </p:cNvSpPr>
              <p:nvPr/>
            </p:nvSpPr>
            <p:spPr bwMode="auto">
              <a:xfrm flipH="1">
                <a:off x="2016" y="2496"/>
                <a:ext cx="0" cy="28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</a:ln>
            </p:spPr>
            <p:txBody>
              <a:bodyPr wrap="none" anchor="ctr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77" name="Line 40"/>
              <p:cNvSpPr>
                <a:spLocks noChangeShapeType="1"/>
              </p:cNvSpPr>
              <p:nvPr/>
            </p:nvSpPr>
            <p:spPr bwMode="auto">
              <a:xfrm flipH="1">
                <a:off x="2784" y="2496"/>
                <a:ext cx="0" cy="28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</a:ln>
            </p:spPr>
            <p:txBody>
              <a:bodyPr wrap="none" anchor="ctr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78" name="Line 41"/>
              <p:cNvSpPr>
                <a:spLocks noChangeShapeType="1"/>
              </p:cNvSpPr>
              <p:nvPr/>
            </p:nvSpPr>
            <p:spPr bwMode="auto">
              <a:xfrm flipH="1">
                <a:off x="3600" y="2496"/>
                <a:ext cx="0" cy="28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</a:ln>
            </p:spPr>
            <p:txBody>
              <a:bodyPr wrap="none" anchor="ctr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79" name="Line 42"/>
              <p:cNvSpPr>
                <a:spLocks noChangeShapeType="1"/>
              </p:cNvSpPr>
              <p:nvPr/>
            </p:nvSpPr>
            <p:spPr bwMode="auto">
              <a:xfrm flipH="1">
                <a:off x="4416" y="2496"/>
                <a:ext cx="0" cy="28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</a:ln>
            </p:spPr>
            <p:txBody>
              <a:bodyPr wrap="none" anchor="ctr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9pPr>
              </a:lstStyle>
              <a:p>
                <a:endParaRPr lang="en-US"/>
              </a:p>
            </p:txBody>
          </p:sp>
        </p:grpSp>
      </p:grpSp>
      <p:sp>
        <p:nvSpPr>
          <p:cNvPr id="86" name="Text Box 43"/>
          <p:cNvSpPr txBox="1">
            <a:spLocks noChangeArrowheads="1"/>
          </p:cNvSpPr>
          <p:nvPr/>
        </p:nvSpPr>
        <p:spPr bwMode="auto">
          <a:xfrm>
            <a:off x="2091744" y="5178855"/>
            <a:ext cx="7162800" cy="90486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400"/>
              <a:t>Hexadecimal representation of instruction:</a:t>
            </a:r>
          </a:p>
          <a:p>
            <a:pPr>
              <a:spcBef>
                <a:spcPct val="20000"/>
              </a:spcBef>
            </a:pPr>
            <a:r>
              <a:rPr lang="en-US" sz="2400" b="1"/>
              <a:t> 		</a:t>
            </a:r>
            <a:endParaRPr lang="en-US" b="1" baseline="-25000">
              <a:solidFill>
                <a:srgbClr val="0000CC"/>
              </a:solidFill>
            </a:endParaRPr>
          </a:p>
        </p:txBody>
      </p:sp>
      <p:sp>
        <p:nvSpPr>
          <p:cNvPr id="87" name="Text Box 54"/>
          <p:cNvSpPr txBox="1">
            <a:spLocks noChangeArrowheads="1"/>
          </p:cNvSpPr>
          <p:nvPr/>
        </p:nvSpPr>
        <p:spPr bwMode="auto">
          <a:xfrm>
            <a:off x="1676400" y="6400805"/>
            <a:ext cx="304800" cy="2016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4" tIns="9144" rIns="9144" bIns="9144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200">
                <a:sym typeface="Wingdings 2" pitchFamily="18" charset="2"/>
              </a:rPr>
              <a:t></a:t>
            </a:r>
          </a:p>
        </p:txBody>
      </p:sp>
      <p:grpSp>
        <p:nvGrpSpPr>
          <p:cNvPr id="88" name="Group 87"/>
          <p:cNvGrpSpPr/>
          <p:nvPr/>
        </p:nvGrpSpPr>
        <p:grpSpPr>
          <a:xfrm>
            <a:off x="2167944" y="1368850"/>
            <a:ext cx="4419600" cy="990600"/>
            <a:chOff x="838200" y="1752600"/>
            <a:chExt cx="4419600" cy="990600"/>
          </a:xfrm>
        </p:grpSpPr>
        <p:sp>
          <p:nvSpPr>
            <p:cNvPr id="89" name="Rectangle 5"/>
            <p:cNvSpPr>
              <a:spLocks noChangeArrowheads="1"/>
            </p:cNvSpPr>
            <p:nvPr/>
          </p:nvSpPr>
          <p:spPr bwMode="auto">
            <a:xfrm>
              <a:off x="838201" y="2133601"/>
              <a:ext cx="4419599" cy="609599"/>
            </a:xfrm>
            <a:prstGeom prst="rect">
              <a:avLst/>
            </a:prstGeom>
            <a:solidFill>
              <a:srgbClr val="FFFFCC"/>
            </a:solidFill>
            <a:ln w="12700" algn="ctr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r>
                <a:rPr lang="en-US" b="1">
                  <a:solidFill>
                    <a:srgbClr val="660066"/>
                  </a:solidFill>
                  <a:latin typeface="Courier New" pitchFamily="49" charset="0"/>
                </a:rPr>
                <a:t>  </a:t>
              </a:r>
              <a:r>
                <a:rPr lang="en-US" sz="2800" b="1">
                  <a:solidFill>
                    <a:srgbClr val="660066"/>
                  </a:solidFill>
                  <a:latin typeface="Courier New" pitchFamily="49" charset="0"/>
                </a:rPr>
                <a:t>add</a:t>
              </a:r>
              <a:r>
                <a:rPr lang="en-US" sz="2800" b="1">
                  <a:latin typeface="Courier New" pitchFamily="49" charset="0"/>
                </a:rPr>
                <a:t>  </a:t>
              </a:r>
              <a:r>
                <a:rPr lang="en-US" sz="2800" b="1">
                  <a:solidFill>
                    <a:srgbClr val="C00000"/>
                  </a:solidFill>
                  <a:latin typeface="Courier New" pitchFamily="49" charset="0"/>
                </a:rPr>
                <a:t>$10</a:t>
              </a:r>
              <a:r>
                <a:rPr lang="en-US" sz="2800" b="1">
                  <a:latin typeface="Courier New" pitchFamily="49" charset="0"/>
                </a:rPr>
                <a:t>, </a:t>
              </a:r>
              <a:r>
                <a:rPr lang="en-US" sz="2800" b="1">
                  <a:solidFill>
                    <a:srgbClr val="006600"/>
                  </a:solidFill>
                  <a:latin typeface="Courier New" pitchFamily="49" charset="0"/>
                </a:rPr>
                <a:t>$7</a:t>
              </a:r>
              <a:r>
                <a:rPr lang="en-US" sz="2800" b="1">
                  <a:latin typeface="Courier New" pitchFamily="49" charset="0"/>
                </a:rPr>
                <a:t>, </a:t>
              </a:r>
              <a:r>
                <a:rPr lang="en-US" sz="2800" b="1">
                  <a:solidFill>
                    <a:srgbClr val="006600"/>
                  </a:solidFill>
                  <a:latin typeface="Courier New" pitchFamily="49" charset="0"/>
                </a:rPr>
                <a:t>$5</a:t>
              </a:r>
              <a:endParaRPr lang="en-US" sz="2800"/>
            </a:p>
          </p:txBody>
        </p:sp>
        <p:sp>
          <p:nvSpPr>
            <p:cNvPr id="90" name="Snip Single Corner Rectangle 89"/>
            <p:cNvSpPr/>
            <p:nvPr/>
          </p:nvSpPr>
          <p:spPr bwMode="auto">
            <a:xfrm>
              <a:off x="838200" y="1752600"/>
              <a:ext cx="2133600" cy="381423"/>
            </a:xfrm>
            <a:prstGeom prst="snip1Rect">
              <a:avLst>
                <a:gd name="adj" fmla="val 3743"/>
              </a:avLst>
            </a:prstGeom>
            <a:solidFill>
              <a:srgbClr val="9F2936">
                <a:lumMod val="20000"/>
                <a:lumOff val="8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pPr algn="ctr" fontAlgn="auto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b="1" kern="0">
                  <a:solidFill>
                    <a:prstClr val="black"/>
                  </a:solidFill>
                  <a:latin typeface="Arial"/>
                  <a:cs typeface="Arial"/>
                </a:rPr>
                <a:t>MIPS instruction</a:t>
              </a:r>
            </a:p>
          </p:txBody>
        </p:sp>
      </p:grpSp>
      <p:sp>
        <p:nvSpPr>
          <p:cNvPr id="91" name="TextBox 90"/>
          <p:cNvSpPr txBox="1"/>
          <p:nvPr/>
        </p:nvSpPr>
        <p:spPr>
          <a:xfrm>
            <a:off x="2522750" y="3366881"/>
            <a:ext cx="5349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algn="ctr"/>
            <a:r>
              <a:rPr lang="en-US" sz="2800" b="1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0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3919337" y="3366881"/>
            <a:ext cx="5349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algn="ctr"/>
            <a:r>
              <a:rPr lang="en-US" sz="2800" b="1">
                <a:solidFill>
                  <a:srgbClr val="006600"/>
                </a:solidFill>
                <a:latin typeface="Courier New" pitchFamily="49" charset="0"/>
                <a:cs typeface="Courier New" pitchFamily="49" charset="0"/>
              </a:rPr>
              <a:t>7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5244519" y="3366881"/>
            <a:ext cx="5349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algn="ctr"/>
            <a:r>
              <a:rPr lang="en-US" sz="2800" b="1">
                <a:solidFill>
                  <a:srgbClr val="006600"/>
                </a:solidFill>
                <a:latin typeface="Courier New" pitchFamily="49" charset="0"/>
                <a:cs typeface="Courier New" pitchFamily="49" charset="0"/>
              </a:rPr>
              <a:t>5</a:t>
            </a:r>
          </a:p>
        </p:txBody>
      </p:sp>
      <p:sp>
        <p:nvSpPr>
          <p:cNvPr id="94" name="TextBox 93"/>
          <p:cNvSpPr txBox="1"/>
          <p:nvPr/>
        </p:nvSpPr>
        <p:spPr>
          <a:xfrm>
            <a:off x="6398051" y="3366881"/>
            <a:ext cx="6679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algn="ctr"/>
            <a:r>
              <a:rPr lang="en-US" sz="2800" b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10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7654344" y="3366881"/>
            <a:ext cx="5349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algn="ctr"/>
            <a:r>
              <a:rPr lang="en-US" sz="2800" b="1">
                <a:solidFill>
                  <a:schemeClr val="bg1">
                    <a:lumMod val="65000"/>
                  </a:schemeClr>
                </a:solidFill>
                <a:latin typeface="Courier New" pitchFamily="49" charset="0"/>
                <a:cs typeface="Courier New" pitchFamily="49" charset="0"/>
              </a:rPr>
              <a:t>0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8974776" y="3366881"/>
            <a:ext cx="6679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algn="ctr"/>
            <a:r>
              <a:rPr lang="en-US" sz="2800" b="1">
                <a:latin typeface="Courier New" pitchFamily="49" charset="0"/>
                <a:cs typeface="Courier New" pitchFamily="49" charset="0"/>
              </a:rPr>
              <a:t>32</a:t>
            </a:r>
          </a:p>
        </p:txBody>
      </p:sp>
      <p:grpSp>
        <p:nvGrpSpPr>
          <p:cNvPr id="97" name="Group 96"/>
          <p:cNvGrpSpPr/>
          <p:nvPr/>
        </p:nvGrpSpPr>
        <p:grpSpPr>
          <a:xfrm>
            <a:off x="1981205" y="4505447"/>
            <a:ext cx="8216721" cy="523220"/>
            <a:chOff x="270456" y="4203397"/>
            <a:chExt cx="8216721" cy="523220"/>
          </a:xfrm>
        </p:grpSpPr>
        <p:sp>
          <p:nvSpPr>
            <p:cNvPr id="98" name="TextBox 97"/>
            <p:cNvSpPr txBox="1"/>
            <p:nvPr/>
          </p:nvSpPr>
          <p:spPr>
            <a:xfrm>
              <a:off x="270456" y="4203397"/>
              <a:ext cx="157898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pPr algn="ctr"/>
              <a:r>
                <a:rPr lang="en-US" sz="2800" b="1">
                  <a:solidFill>
                    <a:srgbClr val="7030A0"/>
                  </a:solidFill>
                  <a:latin typeface="Courier New" pitchFamily="49" charset="0"/>
                  <a:cs typeface="Courier New" pitchFamily="49" charset="0"/>
                </a:rPr>
                <a:t>000000</a:t>
              </a:r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1820198" y="4203397"/>
              <a:ext cx="13117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pPr algn="ctr"/>
              <a:r>
                <a:rPr lang="en-US" sz="2800" b="1">
                  <a:solidFill>
                    <a:srgbClr val="006600"/>
                  </a:solidFill>
                  <a:latin typeface="Courier New" pitchFamily="49" charset="0"/>
                  <a:cs typeface="Courier New" pitchFamily="49" charset="0"/>
                </a:rPr>
                <a:t>00111</a:t>
              </a:r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3069722" y="4203397"/>
              <a:ext cx="13117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pPr algn="ctr"/>
              <a:r>
                <a:rPr lang="en-US" sz="2800" b="1">
                  <a:solidFill>
                    <a:srgbClr val="006600"/>
                  </a:solidFill>
                  <a:latin typeface="Courier New" pitchFamily="49" charset="0"/>
                  <a:cs typeface="Courier New" pitchFamily="49" charset="0"/>
                </a:rPr>
                <a:t>00101</a:t>
              </a:r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4343400" y="4203397"/>
              <a:ext cx="13117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pPr algn="ctr"/>
              <a:r>
                <a:rPr lang="en-US" sz="2800" b="1">
                  <a:solidFill>
                    <a:srgbClr val="C00000"/>
                  </a:solidFill>
                  <a:latin typeface="Courier New" pitchFamily="49" charset="0"/>
                  <a:cs typeface="Courier New" pitchFamily="49" charset="0"/>
                </a:rPr>
                <a:t>01010</a:t>
              </a:r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5600632" y="4203397"/>
              <a:ext cx="137808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pPr algn="ctr"/>
              <a:r>
                <a:rPr lang="en-US" sz="2800" b="1">
                  <a:solidFill>
                    <a:schemeClr val="bg1">
                      <a:lumMod val="65000"/>
                    </a:schemeClr>
                  </a:solidFill>
                  <a:latin typeface="Courier New" pitchFamily="49" charset="0"/>
                  <a:cs typeface="Courier New" pitchFamily="49" charset="0"/>
                </a:rPr>
                <a:t>00000</a:t>
              </a:r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6908195" y="4203397"/>
              <a:ext cx="157898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pPr algn="ctr"/>
              <a:r>
                <a:rPr lang="en-US" sz="2800" b="1">
                  <a:latin typeface="Courier New" pitchFamily="49" charset="0"/>
                  <a:cs typeface="Courier New" pitchFamily="49" charset="0"/>
                </a:rPr>
                <a:t>100000</a:t>
              </a:r>
            </a:p>
          </p:txBody>
        </p:sp>
      </p:grpSp>
      <p:sp>
        <p:nvSpPr>
          <p:cNvPr id="104" name="TextBox 103"/>
          <p:cNvSpPr txBox="1"/>
          <p:nvPr/>
        </p:nvSpPr>
        <p:spPr>
          <a:xfrm>
            <a:off x="4122216" y="5631286"/>
            <a:ext cx="43748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algn="ctr"/>
            <a:r>
              <a:rPr lang="en-US" sz="3200" b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0 0 E 5 5 0 2 0</a:t>
            </a:r>
            <a:r>
              <a:rPr lang="en-US" sz="3200" b="1" baseline="-2500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16</a:t>
            </a:r>
          </a:p>
        </p:txBody>
      </p:sp>
      <p:contentPart p14:bwMode="auto" r:id="rId3">
        <p14:nvContentPartPr>
          <p14:cNvPr id="2" name="Ink 1">
            <a:extLst>
              <a:ext uri="{FF2B5EF4-FFF2-40B4-BE49-F238E27FC236}">
                <a16:creationId xmlns:a16="http://schemas.microsoft.com/office/drawing/2014/main" id="{1018CFCE-7FC7-4C7A-AD9F-4AA1D181B733}"/>
              </a:ext>
            </a:extLst>
          </p14:cNvPr>
          <p14:cNvContentPartPr/>
          <p14:nvPr/>
        </p14:nvContentPartPr>
        <p14:xfrm>
          <a:off x="337320" y="784440"/>
          <a:ext cx="9675000" cy="4812120"/>
        </p14:xfrm>
      </p:contentPart>
    </p:spTree>
    <p:extLst>
      <p:ext uri="{BB962C8B-B14F-4D97-AF65-F5344CB8AC3E}">
        <p14:creationId xmlns:p14="http://schemas.microsoft.com/office/powerpoint/2010/main" val="203791793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1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4" presetID="9" presetClass="entr" presetSubtype="0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" grpId="0"/>
      <p:bldP spid="91" grpId="0"/>
      <p:bldP spid="92" grpId="0"/>
      <p:bldP spid="93" grpId="0"/>
      <p:bldP spid="94" grpId="0"/>
      <p:bldP spid="95" grpId="0"/>
      <p:bldP spid="96" grpId="0"/>
      <p:bldP spid="104" grpId="0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15366" name="Footer Placeholder 8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pPr algn="l"/>
            <a:r>
              <a:rPr lang="fr-FR"/>
              <a:t>Lecture #9: MIPS Part 3: Instruction Formats</a:t>
            </a:r>
            <a:endParaRPr lang="en-US"/>
          </a:p>
        </p:txBody>
      </p:sp>
      <p:sp>
        <p:nvSpPr>
          <p:cNvPr id="21" name="[Date Placeholder 3]"/>
          <p:cNvSpPr>
            <a:spLocks noGrp="1"/>
          </p:cNvSpPr>
          <p:nvPr>
            <p:ph type="dt" sz="half" idx="10"/>
          </p:nvPr>
        </p:nvSpPr>
        <p:spPr>
          <a:xfrm>
            <a:off x="1981200" y="18288"/>
            <a:ext cx="2895600" cy="329184"/>
          </a:xfrm>
        </p:spPr>
        <p:txBody>
          <a:bodyPr/>
          <a:lstStyle/>
          <a:p>
            <a:pPr>
              <a:defRPr/>
            </a:pPr>
            <a:r>
              <a:rPr lang="en-US"/>
              <a:t>Aaron Tan, NUS</a:t>
            </a:r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48BEBB-8CA1-4054-A38D-C28888EEEA8B}"/>
              </a:ext>
            </a:extLst>
          </p:cNvPr>
          <p:cNvSpPr txBox="1"/>
          <p:nvPr/>
        </p:nvSpPr>
        <p:spPr>
          <a:xfrm>
            <a:off x="1981200" y="587833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r>
              <a:rPr lang="en-SG" sz="3600">
                <a:solidFill>
                  <a:srgbClr val="0000FF"/>
                </a:solidFill>
              </a:rPr>
              <a:t>5. R-Format: Summary</a:t>
            </a:r>
            <a:endParaRPr lang="en-US" sz="3600" b="1">
              <a:solidFill>
                <a:srgbClr val="C00000"/>
              </a:solidFill>
            </a:endParaRPr>
          </a:p>
        </p:txBody>
      </p:sp>
      <p:sp>
        <p:nvSpPr>
          <p:cNvPr id="14" name="Slide Number Placeholder 6">
            <a:extLst>
              <a:ext uri="{FF2B5EF4-FFF2-40B4-BE49-F238E27FC236}">
                <a16:creationId xmlns:a16="http://schemas.microsoft.com/office/drawing/2014/main" id="{0689B3D1-208D-496C-8995-36CD229E6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97960" y="18288"/>
            <a:ext cx="865240" cy="329184"/>
          </a:xfrm>
        </p:spPr>
        <p:txBody>
          <a:bodyPr>
            <a:noAutofit/>
          </a:bodyPr>
          <a:lstStyle/>
          <a:p>
            <a:pPr algn="r">
              <a:defRPr/>
            </a:pPr>
            <a:fld id="{F7EC234A-9094-4BB8-9EA4-75ECDA8A365B}" type="slidenum">
              <a:rPr smtClean="0"/>
              <a:pPr algn="r">
                <a:defRPr/>
              </a:pPr>
              <a:t>102</a:t>
            </a:fld>
            <a:endParaRPr/>
          </a:p>
        </p:txBody>
      </p:sp>
      <p:grpSp>
        <p:nvGrpSpPr>
          <p:cNvPr id="10" name="Group 6"/>
          <p:cNvGrpSpPr/>
          <p:nvPr/>
        </p:nvGrpSpPr>
        <p:grpSpPr>
          <a:xfrm>
            <a:off x="1905000" y="2461463"/>
            <a:ext cx="8229600" cy="876301"/>
            <a:chOff x="144" y="1554"/>
            <a:chExt cx="5184" cy="552"/>
          </a:xfrm>
        </p:grpSpPr>
        <p:grpSp>
          <p:nvGrpSpPr>
            <p:cNvPr id="12" name="Group 7"/>
            <p:cNvGrpSpPr/>
            <p:nvPr/>
          </p:nvGrpSpPr>
          <p:grpSpPr>
            <a:xfrm>
              <a:off x="144" y="1776"/>
              <a:ext cx="5184" cy="330"/>
              <a:chOff x="192" y="2496"/>
              <a:chExt cx="5184" cy="330"/>
            </a:xfrm>
          </p:grpSpPr>
          <p:grpSp>
            <p:nvGrpSpPr>
              <p:cNvPr id="20" name="Group 8"/>
              <p:cNvGrpSpPr/>
              <p:nvPr/>
            </p:nvGrpSpPr>
            <p:grpSpPr>
              <a:xfrm>
                <a:off x="623" y="2496"/>
                <a:ext cx="4449" cy="330"/>
                <a:chOff x="623" y="2496"/>
                <a:chExt cx="4449" cy="330"/>
              </a:xfrm>
            </p:grpSpPr>
            <p:sp>
              <p:nvSpPr>
                <p:cNvPr id="28" name="Text Box 9"/>
                <p:cNvSpPr txBox="1">
                  <a:spLocks noChangeArrowheads="1"/>
                </p:cNvSpPr>
                <p:nvPr/>
              </p:nvSpPr>
              <p:spPr bwMode="auto">
                <a:xfrm>
                  <a:off x="623" y="2496"/>
                  <a:ext cx="250" cy="327"/>
                </a:xfrm>
                <a:prstGeom prst="rect">
                  <a:avLst/>
                </a:prstGeom>
                <a:noFill/>
                <a:ln w="12700">
                  <a:noFill/>
                  <a:miter lim="800000"/>
                </a:ln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9pPr>
                </a:lstStyle>
                <a:p>
                  <a:pPr algn="ctr" eaLnBrk="0" hangingPunct="0"/>
                  <a:r>
                    <a:rPr lang="en-US" sz="2800" b="1">
                      <a:solidFill>
                        <a:schemeClr val="bg1">
                          <a:lumMod val="65000"/>
                        </a:schemeClr>
                      </a:solidFill>
                      <a:latin typeface="Courier New" pitchFamily="49" charset="0"/>
                    </a:rPr>
                    <a:t>0</a:t>
                  </a:r>
                  <a:endParaRPr lang="en-US" sz="2800">
                    <a:solidFill>
                      <a:schemeClr val="bg1">
                        <a:lumMod val="65000"/>
                      </a:schemeClr>
                    </a:solidFill>
                    <a:latin typeface="Helvetica" pitchFamily="34" charset="0"/>
                  </a:endParaRPr>
                </a:p>
              </p:txBody>
            </p:sp>
            <p:sp>
              <p:nvSpPr>
                <p:cNvPr id="29" name="Text Box 10"/>
                <p:cNvSpPr txBox="1">
                  <a:spLocks noChangeArrowheads="1"/>
                </p:cNvSpPr>
                <p:nvPr/>
              </p:nvSpPr>
              <p:spPr bwMode="auto">
                <a:xfrm>
                  <a:off x="1420" y="2496"/>
                  <a:ext cx="387" cy="330"/>
                </a:xfrm>
                <a:prstGeom prst="rect">
                  <a:avLst/>
                </a:prstGeom>
                <a:noFill/>
                <a:ln w="12700">
                  <a:noFill/>
                  <a:miter lim="800000"/>
                </a:ln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9pPr>
                </a:lstStyle>
                <a:p>
                  <a:pPr algn="ctr" eaLnBrk="0" hangingPunct="0"/>
                  <a:r>
                    <a:rPr lang="en-US" sz="2800" b="1" err="1">
                      <a:solidFill>
                        <a:srgbClr val="006600"/>
                      </a:solidFill>
                      <a:latin typeface="Courier New" pitchFamily="49" charset="0"/>
                    </a:rPr>
                    <a:t>rs</a:t>
                  </a:r>
                  <a:endParaRPr lang="en-US" sz="2800">
                    <a:solidFill>
                      <a:srgbClr val="006600"/>
                    </a:solidFill>
                    <a:latin typeface="Helvetica" pitchFamily="34" charset="0"/>
                  </a:endParaRPr>
                </a:p>
              </p:txBody>
            </p:sp>
            <p:sp>
              <p:nvSpPr>
                <p:cNvPr id="30" name="Text Box 11"/>
                <p:cNvSpPr txBox="1">
                  <a:spLocks noChangeArrowheads="1"/>
                </p:cNvSpPr>
                <p:nvPr/>
              </p:nvSpPr>
              <p:spPr bwMode="auto">
                <a:xfrm>
                  <a:off x="2220" y="2496"/>
                  <a:ext cx="387" cy="330"/>
                </a:xfrm>
                <a:prstGeom prst="rect">
                  <a:avLst/>
                </a:prstGeom>
                <a:noFill/>
                <a:ln w="12700">
                  <a:noFill/>
                  <a:miter lim="800000"/>
                </a:ln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9pPr>
                </a:lstStyle>
                <a:p>
                  <a:pPr algn="ctr" eaLnBrk="0" hangingPunct="0"/>
                  <a:r>
                    <a:rPr lang="en-US" sz="2800" b="1" err="1">
                      <a:solidFill>
                        <a:srgbClr val="006600"/>
                      </a:solidFill>
                      <a:latin typeface="Courier New" pitchFamily="49" charset="0"/>
                    </a:rPr>
                    <a:t>rt</a:t>
                  </a:r>
                  <a:endParaRPr lang="en-US" sz="2800">
                    <a:solidFill>
                      <a:srgbClr val="006600"/>
                    </a:solidFill>
                    <a:latin typeface="Helvetica" pitchFamily="34" charset="0"/>
                  </a:endParaRPr>
                </a:p>
              </p:txBody>
            </p:sp>
            <p:sp>
              <p:nvSpPr>
                <p:cNvPr id="31" name="Text Box 12"/>
                <p:cNvSpPr txBox="1">
                  <a:spLocks noChangeArrowheads="1"/>
                </p:cNvSpPr>
                <p:nvPr/>
              </p:nvSpPr>
              <p:spPr bwMode="auto">
                <a:xfrm>
                  <a:off x="3018" y="2496"/>
                  <a:ext cx="387" cy="330"/>
                </a:xfrm>
                <a:prstGeom prst="rect">
                  <a:avLst/>
                </a:prstGeom>
                <a:noFill/>
                <a:ln w="12700">
                  <a:noFill/>
                  <a:miter lim="800000"/>
                </a:ln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9pPr>
                </a:lstStyle>
                <a:p>
                  <a:pPr algn="ctr" eaLnBrk="0" hangingPunct="0"/>
                  <a:r>
                    <a:rPr lang="en-US" sz="2800" b="1" err="1">
                      <a:solidFill>
                        <a:srgbClr val="C00000"/>
                      </a:solidFill>
                      <a:latin typeface="Courier New" pitchFamily="49" charset="0"/>
                    </a:rPr>
                    <a:t>rd</a:t>
                  </a:r>
                  <a:endParaRPr lang="en-US" sz="2800">
                    <a:solidFill>
                      <a:srgbClr val="C00000"/>
                    </a:solidFill>
                    <a:latin typeface="Helvetica" pitchFamily="34" charset="0"/>
                  </a:endParaRPr>
                </a:p>
              </p:txBody>
            </p:sp>
            <p:sp>
              <p:nvSpPr>
                <p:cNvPr id="32" name="Text Box 13"/>
                <p:cNvSpPr txBox="1">
                  <a:spLocks noChangeArrowheads="1"/>
                </p:cNvSpPr>
                <p:nvPr/>
              </p:nvSpPr>
              <p:spPr bwMode="auto">
                <a:xfrm>
                  <a:off x="4685" y="2496"/>
                  <a:ext cx="387" cy="330"/>
                </a:xfrm>
                <a:prstGeom prst="rect">
                  <a:avLst/>
                </a:prstGeom>
                <a:noFill/>
                <a:ln w="12700">
                  <a:noFill/>
                  <a:miter lim="800000"/>
                </a:ln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9pPr>
                </a:lstStyle>
                <a:p>
                  <a:pPr algn="ctr" eaLnBrk="0" hangingPunct="0"/>
                  <a:r>
                    <a:rPr lang="en-US" sz="2800" b="1">
                      <a:solidFill>
                        <a:srgbClr val="002060"/>
                      </a:solidFill>
                      <a:latin typeface="Courier New" pitchFamily="49" charset="0"/>
                    </a:rPr>
                    <a:t>XX</a:t>
                  </a:r>
                  <a:endParaRPr lang="en-US" sz="2800">
                    <a:solidFill>
                      <a:srgbClr val="002060"/>
                    </a:solidFill>
                    <a:latin typeface="Helvetica" pitchFamily="34" charset="0"/>
                  </a:endParaRPr>
                </a:p>
              </p:txBody>
            </p:sp>
            <p:sp>
              <p:nvSpPr>
                <p:cNvPr id="33" name="Text Box 14"/>
                <p:cNvSpPr txBox="1">
                  <a:spLocks noChangeArrowheads="1"/>
                </p:cNvSpPr>
                <p:nvPr/>
              </p:nvSpPr>
              <p:spPr bwMode="auto">
                <a:xfrm>
                  <a:off x="3885" y="2496"/>
                  <a:ext cx="250" cy="327"/>
                </a:xfrm>
                <a:prstGeom prst="rect">
                  <a:avLst/>
                </a:prstGeom>
                <a:noFill/>
                <a:ln w="12700">
                  <a:noFill/>
                  <a:miter lim="800000"/>
                </a:ln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9pPr>
                </a:lstStyle>
                <a:p>
                  <a:pPr algn="ctr" eaLnBrk="0" hangingPunct="0"/>
                  <a:r>
                    <a:rPr lang="en-US" sz="2800" b="1">
                      <a:solidFill>
                        <a:schemeClr val="bg1">
                          <a:lumMod val="65000"/>
                        </a:schemeClr>
                      </a:solidFill>
                      <a:latin typeface="Courier New" pitchFamily="49" charset="0"/>
                    </a:rPr>
                    <a:t>0</a:t>
                  </a:r>
                  <a:endParaRPr lang="en-US" sz="2800">
                    <a:solidFill>
                      <a:schemeClr val="bg1">
                        <a:lumMod val="65000"/>
                      </a:schemeClr>
                    </a:solidFill>
                    <a:latin typeface="Helvetica" pitchFamily="34" charset="0"/>
                  </a:endParaRPr>
                </a:p>
              </p:txBody>
            </p:sp>
          </p:grpSp>
          <p:sp>
            <p:nvSpPr>
              <p:cNvPr id="22" name="Rectangle 15"/>
              <p:cNvSpPr>
                <a:spLocks noChangeArrowheads="1"/>
              </p:cNvSpPr>
              <p:nvPr/>
            </p:nvSpPr>
            <p:spPr bwMode="auto">
              <a:xfrm>
                <a:off x="192" y="2496"/>
                <a:ext cx="5184" cy="288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3" name="Line 16"/>
              <p:cNvSpPr>
                <a:spLocks noChangeShapeType="1"/>
              </p:cNvSpPr>
              <p:nvPr/>
            </p:nvSpPr>
            <p:spPr bwMode="auto">
              <a:xfrm flipH="1">
                <a:off x="1151" y="2496"/>
                <a:ext cx="0" cy="28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</a:ln>
            </p:spPr>
            <p:txBody>
              <a:bodyPr wrap="none" anchor="ctr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4" name="Line 17"/>
              <p:cNvSpPr>
                <a:spLocks noChangeShapeType="1"/>
              </p:cNvSpPr>
              <p:nvPr/>
            </p:nvSpPr>
            <p:spPr bwMode="auto">
              <a:xfrm flipH="1">
                <a:off x="1967" y="2496"/>
                <a:ext cx="0" cy="28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</a:ln>
            </p:spPr>
            <p:txBody>
              <a:bodyPr wrap="none" anchor="ctr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5" name="Line 18"/>
              <p:cNvSpPr>
                <a:spLocks noChangeShapeType="1"/>
              </p:cNvSpPr>
              <p:nvPr/>
            </p:nvSpPr>
            <p:spPr bwMode="auto">
              <a:xfrm flipH="1">
                <a:off x="2784" y="2496"/>
                <a:ext cx="0" cy="28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</a:ln>
            </p:spPr>
            <p:txBody>
              <a:bodyPr wrap="none" anchor="ctr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6" name="Line 19"/>
              <p:cNvSpPr>
                <a:spLocks noChangeShapeType="1"/>
              </p:cNvSpPr>
              <p:nvPr/>
            </p:nvSpPr>
            <p:spPr bwMode="auto">
              <a:xfrm flipH="1">
                <a:off x="3600" y="2496"/>
                <a:ext cx="0" cy="28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</a:ln>
            </p:spPr>
            <p:txBody>
              <a:bodyPr wrap="none" anchor="ctr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7" name="Line 20"/>
              <p:cNvSpPr>
                <a:spLocks noChangeShapeType="1"/>
              </p:cNvSpPr>
              <p:nvPr/>
            </p:nvSpPr>
            <p:spPr bwMode="auto">
              <a:xfrm flipH="1">
                <a:off x="4416" y="2496"/>
                <a:ext cx="0" cy="28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</a:ln>
            </p:spPr>
            <p:txBody>
              <a:bodyPr wrap="none" anchor="ctr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9pPr>
              </a:lstStyle>
              <a:p>
                <a:endParaRPr lang="en-US"/>
              </a:p>
            </p:txBody>
          </p:sp>
        </p:grpSp>
        <p:sp>
          <p:nvSpPr>
            <p:cNvPr id="13" name="Text Box 21"/>
            <p:cNvSpPr txBox="1">
              <a:spLocks noChangeArrowheads="1"/>
            </p:cNvSpPr>
            <p:nvPr/>
          </p:nvSpPr>
          <p:spPr bwMode="auto">
            <a:xfrm>
              <a:off x="334" y="1554"/>
              <a:ext cx="692" cy="250"/>
            </a:xfrm>
            <a:prstGeom prst="rect">
              <a:avLst/>
            </a:prstGeom>
            <a:noFill/>
            <a:ln w="9525" algn="ctr">
              <a:noFill/>
              <a:miter lim="800000"/>
            </a:ln>
          </p:spPr>
          <p:txBody>
            <a:bodyPr wrap="none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pPr algn="ctr"/>
              <a:r>
                <a:rPr lang="en-US" sz="2000" b="1">
                  <a:latin typeface="Courier New" pitchFamily="49" charset="0"/>
                </a:rPr>
                <a:t>opcode</a:t>
              </a:r>
            </a:p>
          </p:txBody>
        </p:sp>
        <p:sp>
          <p:nvSpPr>
            <p:cNvPr id="15" name="Text Box 22"/>
            <p:cNvSpPr txBox="1">
              <a:spLocks noChangeArrowheads="1"/>
            </p:cNvSpPr>
            <p:nvPr/>
          </p:nvSpPr>
          <p:spPr bwMode="auto">
            <a:xfrm>
              <a:off x="1372" y="1554"/>
              <a:ext cx="308" cy="250"/>
            </a:xfrm>
            <a:prstGeom prst="rect">
              <a:avLst/>
            </a:prstGeom>
            <a:noFill/>
            <a:ln w="9525" algn="ctr">
              <a:noFill/>
              <a:miter lim="800000"/>
            </a:ln>
          </p:spPr>
          <p:txBody>
            <a:bodyPr wrap="none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pPr algn="ctr"/>
              <a:r>
                <a:rPr lang="en-US" sz="2000" b="1">
                  <a:latin typeface="Courier New" pitchFamily="49" charset="0"/>
                </a:rPr>
                <a:t>rs</a:t>
              </a:r>
            </a:p>
          </p:txBody>
        </p:sp>
        <p:sp>
          <p:nvSpPr>
            <p:cNvPr id="16" name="Text Box 23"/>
            <p:cNvSpPr txBox="1">
              <a:spLocks noChangeArrowheads="1"/>
            </p:cNvSpPr>
            <p:nvPr/>
          </p:nvSpPr>
          <p:spPr bwMode="auto">
            <a:xfrm>
              <a:off x="2226" y="1554"/>
              <a:ext cx="308" cy="250"/>
            </a:xfrm>
            <a:prstGeom prst="rect">
              <a:avLst/>
            </a:prstGeom>
            <a:noFill/>
            <a:ln w="9525" algn="ctr">
              <a:noFill/>
              <a:miter lim="800000"/>
            </a:ln>
          </p:spPr>
          <p:txBody>
            <a:bodyPr wrap="none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pPr algn="ctr"/>
              <a:r>
                <a:rPr lang="en-US" sz="2000" b="1">
                  <a:latin typeface="Courier New" pitchFamily="49" charset="0"/>
                </a:rPr>
                <a:t>rt</a:t>
              </a:r>
            </a:p>
          </p:txBody>
        </p:sp>
        <p:sp>
          <p:nvSpPr>
            <p:cNvPr id="17" name="Text Box 24"/>
            <p:cNvSpPr txBox="1">
              <a:spLocks noChangeArrowheads="1"/>
            </p:cNvSpPr>
            <p:nvPr/>
          </p:nvSpPr>
          <p:spPr bwMode="auto">
            <a:xfrm>
              <a:off x="2964" y="1554"/>
              <a:ext cx="308" cy="250"/>
            </a:xfrm>
            <a:prstGeom prst="rect">
              <a:avLst/>
            </a:prstGeom>
            <a:noFill/>
            <a:ln w="9525" algn="ctr">
              <a:noFill/>
              <a:miter lim="800000"/>
            </a:ln>
          </p:spPr>
          <p:txBody>
            <a:bodyPr wrap="none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pPr algn="ctr"/>
              <a:r>
                <a:rPr lang="en-US" sz="2000" b="1">
                  <a:latin typeface="Courier New" pitchFamily="49" charset="0"/>
                </a:rPr>
                <a:t>rd</a:t>
              </a:r>
            </a:p>
          </p:txBody>
        </p:sp>
        <p:sp>
          <p:nvSpPr>
            <p:cNvPr id="18" name="Text Box 25"/>
            <p:cNvSpPr txBox="1">
              <a:spLocks noChangeArrowheads="1"/>
            </p:cNvSpPr>
            <p:nvPr/>
          </p:nvSpPr>
          <p:spPr bwMode="auto">
            <a:xfrm>
              <a:off x="3609" y="1554"/>
              <a:ext cx="596" cy="250"/>
            </a:xfrm>
            <a:prstGeom prst="rect">
              <a:avLst/>
            </a:prstGeom>
            <a:noFill/>
            <a:ln w="9525" algn="ctr">
              <a:noFill/>
              <a:miter lim="800000"/>
            </a:ln>
          </p:spPr>
          <p:txBody>
            <a:bodyPr wrap="none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pPr algn="ctr"/>
              <a:r>
                <a:rPr lang="en-US" sz="2000" b="1" err="1">
                  <a:latin typeface="Courier New" pitchFamily="49" charset="0"/>
                </a:rPr>
                <a:t>shamt</a:t>
              </a:r>
              <a:endParaRPr lang="en-US" sz="2000" b="1">
                <a:latin typeface="Courier New" pitchFamily="49" charset="0"/>
              </a:endParaRPr>
            </a:p>
          </p:txBody>
        </p:sp>
        <p:sp>
          <p:nvSpPr>
            <p:cNvPr id="19" name="Text Box 26"/>
            <p:cNvSpPr txBox="1">
              <a:spLocks noChangeArrowheads="1"/>
            </p:cNvSpPr>
            <p:nvPr/>
          </p:nvSpPr>
          <p:spPr bwMode="auto">
            <a:xfrm>
              <a:off x="4474" y="1554"/>
              <a:ext cx="596" cy="250"/>
            </a:xfrm>
            <a:prstGeom prst="rect">
              <a:avLst/>
            </a:prstGeom>
            <a:noFill/>
            <a:ln w="9525" algn="ctr">
              <a:noFill/>
              <a:miter lim="800000"/>
            </a:ln>
          </p:spPr>
          <p:txBody>
            <a:bodyPr wrap="none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pPr algn="ctr"/>
              <a:r>
                <a:rPr lang="en-US" sz="2000" b="1">
                  <a:latin typeface="Courier New" pitchFamily="49" charset="0"/>
                </a:rPr>
                <a:t>funct</a:t>
              </a:r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2133605" y="1297191"/>
            <a:ext cx="4872039" cy="990600"/>
            <a:chOff x="838200" y="1752600"/>
            <a:chExt cx="4872039" cy="990600"/>
          </a:xfrm>
        </p:grpSpPr>
        <p:sp>
          <p:nvSpPr>
            <p:cNvPr id="69" name="Rectangle 5"/>
            <p:cNvSpPr>
              <a:spLocks noChangeArrowheads="1"/>
            </p:cNvSpPr>
            <p:nvPr/>
          </p:nvSpPr>
          <p:spPr bwMode="auto">
            <a:xfrm>
              <a:off x="838201" y="2133601"/>
              <a:ext cx="4872038" cy="609599"/>
            </a:xfrm>
            <a:prstGeom prst="rect">
              <a:avLst/>
            </a:prstGeom>
            <a:solidFill>
              <a:srgbClr val="FFFFCC"/>
            </a:solidFill>
            <a:ln w="12700" algn="ctr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r>
                <a:rPr lang="en-US" sz="2800" b="1" err="1">
                  <a:solidFill>
                    <a:srgbClr val="660066"/>
                  </a:solidFill>
                  <a:latin typeface="Courier New" pitchFamily="49" charset="0"/>
                </a:rPr>
                <a:t>arith</a:t>
              </a:r>
              <a:r>
                <a:rPr lang="en-US" sz="2800" b="1">
                  <a:latin typeface="Courier New" pitchFamily="49" charset="0"/>
                </a:rPr>
                <a:t>  </a:t>
              </a:r>
              <a:r>
                <a:rPr lang="en-US" sz="2800" b="1">
                  <a:solidFill>
                    <a:srgbClr val="C00000"/>
                  </a:solidFill>
                  <a:latin typeface="Courier New" pitchFamily="49" charset="0"/>
                </a:rPr>
                <a:t>$rd</a:t>
              </a:r>
              <a:r>
                <a:rPr lang="en-US" sz="2800" b="1">
                  <a:latin typeface="Courier New" pitchFamily="49" charset="0"/>
                </a:rPr>
                <a:t>, </a:t>
              </a:r>
              <a:r>
                <a:rPr lang="en-US" sz="2800" b="1">
                  <a:solidFill>
                    <a:srgbClr val="006600"/>
                  </a:solidFill>
                  <a:latin typeface="Courier New" pitchFamily="49" charset="0"/>
                </a:rPr>
                <a:t>$rs</a:t>
              </a:r>
              <a:r>
                <a:rPr lang="en-US" sz="2800" b="1">
                  <a:latin typeface="Courier New" pitchFamily="49" charset="0"/>
                </a:rPr>
                <a:t>, </a:t>
              </a:r>
              <a:r>
                <a:rPr lang="en-US" sz="2800" b="1">
                  <a:solidFill>
                    <a:srgbClr val="006600"/>
                  </a:solidFill>
                  <a:latin typeface="Courier New" pitchFamily="49" charset="0"/>
                </a:rPr>
                <a:t>$rt</a:t>
              </a:r>
              <a:endParaRPr lang="en-US" sz="2800"/>
            </a:p>
          </p:txBody>
        </p:sp>
        <p:sp>
          <p:nvSpPr>
            <p:cNvPr id="70" name="Snip Single Corner Rectangle 69"/>
            <p:cNvSpPr/>
            <p:nvPr/>
          </p:nvSpPr>
          <p:spPr bwMode="auto">
            <a:xfrm>
              <a:off x="838200" y="1752600"/>
              <a:ext cx="2133600" cy="381423"/>
            </a:xfrm>
            <a:prstGeom prst="snip1Rect">
              <a:avLst>
                <a:gd name="adj" fmla="val 3743"/>
              </a:avLst>
            </a:prstGeom>
            <a:solidFill>
              <a:srgbClr val="9F2936">
                <a:lumMod val="20000"/>
                <a:lumOff val="8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pPr algn="ctr" fontAlgn="auto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b="1" kern="0">
                  <a:solidFill>
                    <a:prstClr val="black"/>
                  </a:solidFill>
                  <a:latin typeface="Arial"/>
                  <a:cs typeface="Arial"/>
                </a:rPr>
                <a:t>MIPS instruction</a:t>
              </a:r>
            </a:p>
          </p:txBody>
        </p:sp>
      </p:grpSp>
      <p:sp>
        <p:nvSpPr>
          <p:cNvPr id="71" name="Folded Corner 70"/>
          <p:cNvSpPr/>
          <p:nvPr/>
        </p:nvSpPr>
        <p:spPr>
          <a:xfrm>
            <a:off x="7106098" y="1234159"/>
            <a:ext cx="3028507" cy="1053632"/>
          </a:xfrm>
          <a:prstGeom prst="foldedCorner">
            <a:avLst/>
          </a:prstGeom>
          <a:solidFill>
            <a:srgbClr val="FFFFC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r>
              <a:rPr lang="en-US" sz="1600" b="1">
                <a:solidFill>
                  <a:schemeClr val="tx1"/>
                </a:solidFill>
              </a:rPr>
              <a:t>NOTE:</a:t>
            </a:r>
          </a:p>
          <a:p>
            <a:pPr algn="just"/>
            <a:r>
              <a:rPr lang="en-US" sz="1600" b="1">
                <a:solidFill>
                  <a:srgbClr val="660066"/>
                </a:solidFill>
                <a:latin typeface="Courier New" pitchFamily="49" charset="0"/>
                <a:cs typeface="Courier New" pitchFamily="49" charset="0"/>
              </a:rPr>
              <a:t>opcode</a:t>
            </a:r>
            <a:r>
              <a:rPr lang="en-US" sz="1600">
                <a:solidFill>
                  <a:schemeClr val="tx1"/>
                </a:solidFill>
              </a:rPr>
              <a:t> is always 0</a:t>
            </a:r>
          </a:p>
          <a:p>
            <a:pPr algn="just"/>
            <a:r>
              <a:rPr lang="en-US" sz="1600" b="1" err="1">
                <a:solidFill>
                  <a:srgbClr val="002060"/>
                </a:solidFill>
                <a:latin typeface="Courier New" pitchFamily="49" charset="0"/>
              </a:rPr>
              <a:t>shamt</a:t>
            </a:r>
            <a:r>
              <a:rPr lang="en-US" sz="1600">
                <a:solidFill>
                  <a:schemeClr val="tx1"/>
                </a:solidFill>
              </a:rPr>
              <a:t> is always 0</a:t>
            </a:r>
          </a:p>
          <a:p>
            <a:pPr algn="just"/>
            <a:r>
              <a:rPr lang="en-US" sz="1600" b="1" err="1">
                <a:solidFill>
                  <a:srgbClr val="660066"/>
                </a:solidFill>
                <a:latin typeface="Courier New" pitchFamily="49" charset="0"/>
              </a:rPr>
              <a:t>arith</a:t>
            </a:r>
            <a:r>
              <a:rPr lang="en-US" sz="1600">
                <a:solidFill>
                  <a:schemeClr val="tx1"/>
                </a:solidFill>
              </a:rPr>
              <a:t> is arithmetic operation</a:t>
            </a:r>
          </a:p>
        </p:txBody>
      </p:sp>
      <p:grpSp>
        <p:nvGrpSpPr>
          <p:cNvPr id="72" name="Group 6"/>
          <p:cNvGrpSpPr/>
          <p:nvPr/>
        </p:nvGrpSpPr>
        <p:grpSpPr>
          <a:xfrm>
            <a:off x="1905000" y="4896318"/>
            <a:ext cx="8229600" cy="876301"/>
            <a:chOff x="144" y="1554"/>
            <a:chExt cx="5184" cy="552"/>
          </a:xfrm>
        </p:grpSpPr>
        <p:grpSp>
          <p:nvGrpSpPr>
            <p:cNvPr id="73" name="Group 7"/>
            <p:cNvGrpSpPr/>
            <p:nvPr/>
          </p:nvGrpSpPr>
          <p:grpSpPr>
            <a:xfrm>
              <a:off x="144" y="1776"/>
              <a:ext cx="5184" cy="330"/>
              <a:chOff x="192" y="2496"/>
              <a:chExt cx="5184" cy="330"/>
            </a:xfrm>
          </p:grpSpPr>
          <p:grpSp>
            <p:nvGrpSpPr>
              <p:cNvPr id="80" name="Group 8"/>
              <p:cNvGrpSpPr/>
              <p:nvPr/>
            </p:nvGrpSpPr>
            <p:grpSpPr>
              <a:xfrm>
                <a:off x="623" y="2496"/>
                <a:ext cx="4449" cy="330"/>
                <a:chOff x="623" y="2496"/>
                <a:chExt cx="4449" cy="330"/>
              </a:xfrm>
            </p:grpSpPr>
            <p:sp>
              <p:nvSpPr>
                <p:cNvPr id="87" name="Text Box 9"/>
                <p:cNvSpPr txBox="1">
                  <a:spLocks noChangeArrowheads="1"/>
                </p:cNvSpPr>
                <p:nvPr/>
              </p:nvSpPr>
              <p:spPr bwMode="auto">
                <a:xfrm>
                  <a:off x="623" y="2496"/>
                  <a:ext cx="250" cy="327"/>
                </a:xfrm>
                <a:prstGeom prst="rect">
                  <a:avLst/>
                </a:prstGeom>
                <a:noFill/>
                <a:ln w="12700">
                  <a:noFill/>
                  <a:miter lim="800000"/>
                </a:ln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9pPr>
                </a:lstStyle>
                <a:p>
                  <a:pPr algn="ctr" eaLnBrk="0" hangingPunct="0"/>
                  <a:r>
                    <a:rPr lang="en-US" sz="2800" b="1">
                      <a:solidFill>
                        <a:schemeClr val="bg1">
                          <a:lumMod val="65000"/>
                        </a:schemeClr>
                      </a:solidFill>
                      <a:latin typeface="Courier New" pitchFamily="49" charset="0"/>
                    </a:rPr>
                    <a:t>0</a:t>
                  </a:r>
                  <a:endParaRPr lang="en-US" sz="2800">
                    <a:solidFill>
                      <a:schemeClr val="bg1">
                        <a:lumMod val="65000"/>
                      </a:schemeClr>
                    </a:solidFill>
                    <a:latin typeface="Helvetica" pitchFamily="34" charset="0"/>
                  </a:endParaRPr>
                </a:p>
              </p:txBody>
            </p:sp>
            <p:sp>
              <p:nvSpPr>
                <p:cNvPr id="88" name="Text Box 10"/>
                <p:cNvSpPr txBox="1">
                  <a:spLocks noChangeArrowheads="1"/>
                </p:cNvSpPr>
                <p:nvPr/>
              </p:nvSpPr>
              <p:spPr bwMode="auto">
                <a:xfrm>
                  <a:off x="1488" y="2496"/>
                  <a:ext cx="252" cy="330"/>
                </a:xfrm>
                <a:prstGeom prst="rect">
                  <a:avLst/>
                </a:prstGeom>
                <a:noFill/>
                <a:ln w="12700">
                  <a:noFill/>
                  <a:miter lim="800000"/>
                </a:ln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9pPr>
                </a:lstStyle>
                <a:p>
                  <a:pPr algn="ctr" eaLnBrk="0" hangingPunct="0"/>
                  <a:r>
                    <a:rPr lang="en-US" sz="2800" b="1">
                      <a:solidFill>
                        <a:schemeClr val="bg1">
                          <a:lumMod val="65000"/>
                        </a:schemeClr>
                      </a:solidFill>
                      <a:latin typeface="Courier New" pitchFamily="49" charset="0"/>
                    </a:rPr>
                    <a:t>0</a:t>
                  </a:r>
                  <a:endParaRPr lang="en-US" sz="2800">
                    <a:solidFill>
                      <a:schemeClr val="bg1">
                        <a:lumMod val="65000"/>
                      </a:schemeClr>
                    </a:solidFill>
                    <a:latin typeface="Helvetica" pitchFamily="34" charset="0"/>
                  </a:endParaRPr>
                </a:p>
              </p:txBody>
            </p:sp>
            <p:sp>
              <p:nvSpPr>
                <p:cNvPr id="89" name="Text Box 11"/>
                <p:cNvSpPr txBox="1">
                  <a:spLocks noChangeArrowheads="1"/>
                </p:cNvSpPr>
                <p:nvPr/>
              </p:nvSpPr>
              <p:spPr bwMode="auto">
                <a:xfrm>
                  <a:off x="2220" y="2496"/>
                  <a:ext cx="387" cy="330"/>
                </a:xfrm>
                <a:prstGeom prst="rect">
                  <a:avLst/>
                </a:prstGeom>
                <a:noFill/>
                <a:ln w="12700">
                  <a:noFill/>
                  <a:miter lim="800000"/>
                </a:ln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9pPr>
                </a:lstStyle>
                <a:p>
                  <a:pPr algn="ctr" eaLnBrk="0" hangingPunct="0"/>
                  <a:r>
                    <a:rPr lang="en-US" sz="2800" b="1" err="1">
                      <a:solidFill>
                        <a:srgbClr val="006600"/>
                      </a:solidFill>
                      <a:latin typeface="Courier New" pitchFamily="49" charset="0"/>
                    </a:rPr>
                    <a:t>rt</a:t>
                  </a:r>
                  <a:endParaRPr lang="en-US" sz="2800">
                    <a:solidFill>
                      <a:srgbClr val="006600"/>
                    </a:solidFill>
                    <a:latin typeface="Helvetica" pitchFamily="34" charset="0"/>
                  </a:endParaRPr>
                </a:p>
              </p:txBody>
            </p:sp>
            <p:sp>
              <p:nvSpPr>
                <p:cNvPr id="90" name="Text Box 12"/>
                <p:cNvSpPr txBox="1">
                  <a:spLocks noChangeArrowheads="1"/>
                </p:cNvSpPr>
                <p:nvPr/>
              </p:nvSpPr>
              <p:spPr bwMode="auto">
                <a:xfrm>
                  <a:off x="3018" y="2496"/>
                  <a:ext cx="387" cy="330"/>
                </a:xfrm>
                <a:prstGeom prst="rect">
                  <a:avLst/>
                </a:prstGeom>
                <a:noFill/>
                <a:ln w="12700">
                  <a:noFill/>
                  <a:miter lim="800000"/>
                </a:ln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9pPr>
                </a:lstStyle>
                <a:p>
                  <a:pPr algn="ctr" eaLnBrk="0" hangingPunct="0"/>
                  <a:r>
                    <a:rPr lang="en-US" sz="2800" b="1" err="1">
                      <a:solidFill>
                        <a:srgbClr val="C00000"/>
                      </a:solidFill>
                      <a:latin typeface="Courier New" pitchFamily="49" charset="0"/>
                    </a:rPr>
                    <a:t>rd</a:t>
                  </a:r>
                  <a:endParaRPr lang="en-US" sz="2800">
                    <a:solidFill>
                      <a:srgbClr val="C00000"/>
                    </a:solidFill>
                    <a:latin typeface="Helvetica" pitchFamily="34" charset="0"/>
                  </a:endParaRPr>
                </a:p>
              </p:txBody>
            </p:sp>
            <p:sp>
              <p:nvSpPr>
                <p:cNvPr id="91" name="Text Box 13"/>
                <p:cNvSpPr txBox="1">
                  <a:spLocks noChangeArrowheads="1"/>
                </p:cNvSpPr>
                <p:nvPr/>
              </p:nvSpPr>
              <p:spPr bwMode="auto">
                <a:xfrm>
                  <a:off x="4685" y="2496"/>
                  <a:ext cx="387" cy="330"/>
                </a:xfrm>
                <a:prstGeom prst="rect">
                  <a:avLst/>
                </a:prstGeom>
                <a:noFill/>
                <a:ln w="12700">
                  <a:noFill/>
                  <a:miter lim="800000"/>
                </a:ln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9pPr>
                </a:lstStyle>
                <a:p>
                  <a:pPr algn="ctr" eaLnBrk="0" hangingPunct="0"/>
                  <a:r>
                    <a:rPr lang="en-US" sz="2800" b="1">
                      <a:solidFill>
                        <a:srgbClr val="002060"/>
                      </a:solidFill>
                      <a:latin typeface="Courier New" pitchFamily="49" charset="0"/>
                    </a:rPr>
                    <a:t>XX</a:t>
                  </a:r>
                  <a:endParaRPr lang="en-US" sz="2800">
                    <a:solidFill>
                      <a:srgbClr val="002060"/>
                    </a:solidFill>
                    <a:latin typeface="Helvetica" pitchFamily="34" charset="0"/>
                  </a:endParaRPr>
                </a:p>
              </p:txBody>
            </p:sp>
            <p:sp>
              <p:nvSpPr>
                <p:cNvPr id="92" name="Text Box 14"/>
                <p:cNvSpPr txBox="1">
                  <a:spLocks noChangeArrowheads="1"/>
                </p:cNvSpPr>
                <p:nvPr/>
              </p:nvSpPr>
              <p:spPr bwMode="auto">
                <a:xfrm>
                  <a:off x="3613" y="2496"/>
                  <a:ext cx="793" cy="330"/>
                </a:xfrm>
                <a:prstGeom prst="rect">
                  <a:avLst/>
                </a:prstGeom>
                <a:noFill/>
                <a:ln w="12700">
                  <a:noFill/>
                  <a:miter lim="800000"/>
                </a:ln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9pPr>
                </a:lstStyle>
                <a:p>
                  <a:pPr algn="ctr" eaLnBrk="0" hangingPunct="0"/>
                  <a:r>
                    <a:rPr lang="en-US" sz="2800" b="1" err="1">
                      <a:solidFill>
                        <a:srgbClr val="002060"/>
                      </a:solidFill>
                      <a:latin typeface="Courier New" pitchFamily="49" charset="0"/>
                    </a:rPr>
                    <a:t>shamt</a:t>
                  </a:r>
                  <a:endParaRPr lang="en-US" sz="2800">
                    <a:solidFill>
                      <a:schemeClr val="bg1">
                        <a:lumMod val="65000"/>
                      </a:schemeClr>
                    </a:solidFill>
                    <a:latin typeface="Helvetica" pitchFamily="34" charset="0"/>
                  </a:endParaRPr>
                </a:p>
              </p:txBody>
            </p:sp>
          </p:grpSp>
          <p:sp>
            <p:nvSpPr>
              <p:cNvPr id="81" name="Rectangle 15"/>
              <p:cNvSpPr>
                <a:spLocks noChangeArrowheads="1"/>
              </p:cNvSpPr>
              <p:nvPr/>
            </p:nvSpPr>
            <p:spPr bwMode="auto">
              <a:xfrm>
                <a:off x="192" y="2496"/>
                <a:ext cx="5184" cy="288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82" name="Line 16"/>
              <p:cNvSpPr>
                <a:spLocks noChangeShapeType="1"/>
              </p:cNvSpPr>
              <p:nvPr/>
            </p:nvSpPr>
            <p:spPr bwMode="auto">
              <a:xfrm flipH="1">
                <a:off x="1151" y="2496"/>
                <a:ext cx="0" cy="28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</a:ln>
            </p:spPr>
            <p:txBody>
              <a:bodyPr wrap="none" anchor="ctr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83" name="Line 17"/>
              <p:cNvSpPr>
                <a:spLocks noChangeShapeType="1"/>
              </p:cNvSpPr>
              <p:nvPr/>
            </p:nvSpPr>
            <p:spPr bwMode="auto">
              <a:xfrm flipH="1">
                <a:off x="1967" y="2496"/>
                <a:ext cx="0" cy="28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</a:ln>
            </p:spPr>
            <p:txBody>
              <a:bodyPr wrap="none" anchor="ctr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84" name="Line 18"/>
              <p:cNvSpPr>
                <a:spLocks noChangeShapeType="1"/>
              </p:cNvSpPr>
              <p:nvPr/>
            </p:nvSpPr>
            <p:spPr bwMode="auto">
              <a:xfrm flipH="1">
                <a:off x="2784" y="2496"/>
                <a:ext cx="0" cy="28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</a:ln>
            </p:spPr>
            <p:txBody>
              <a:bodyPr wrap="none" anchor="ctr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85" name="Line 19"/>
              <p:cNvSpPr>
                <a:spLocks noChangeShapeType="1"/>
              </p:cNvSpPr>
              <p:nvPr/>
            </p:nvSpPr>
            <p:spPr bwMode="auto">
              <a:xfrm flipH="1">
                <a:off x="3600" y="2496"/>
                <a:ext cx="0" cy="28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</a:ln>
            </p:spPr>
            <p:txBody>
              <a:bodyPr wrap="none" anchor="ctr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86" name="Line 20"/>
              <p:cNvSpPr>
                <a:spLocks noChangeShapeType="1"/>
              </p:cNvSpPr>
              <p:nvPr/>
            </p:nvSpPr>
            <p:spPr bwMode="auto">
              <a:xfrm flipH="1">
                <a:off x="4416" y="2496"/>
                <a:ext cx="0" cy="28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</a:ln>
            </p:spPr>
            <p:txBody>
              <a:bodyPr wrap="none" anchor="ctr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9pPr>
              </a:lstStyle>
              <a:p>
                <a:endParaRPr lang="en-US"/>
              </a:p>
            </p:txBody>
          </p:sp>
        </p:grpSp>
        <p:sp>
          <p:nvSpPr>
            <p:cNvPr id="74" name="Text Box 21"/>
            <p:cNvSpPr txBox="1">
              <a:spLocks noChangeArrowheads="1"/>
            </p:cNvSpPr>
            <p:nvPr/>
          </p:nvSpPr>
          <p:spPr bwMode="auto">
            <a:xfrm>
              <a:off x="334" y="1554"/>
              <a:ext cx="692" cy="250"/>
            </a:xfrm>
            <a:prstGeom prst="rect">
              <a:avLst/>
            </a:prstGeom>
            <a:noFill/>
            <a:ln w="9525" algn="ctr">
              <a:noFill/>
              <a:miter lim="800000"/>
            </a:ln>
          </p:spPr>
          <p:txBody>
            <a:bodyPr wrap="none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pPr algn="ctr"/>
              <a:r>
                <a:rPr lang="en-US" sz="2000" b="1">
                  <a:latin typeface="Courier New" pitchFamily="49" charset="0"/>
                </a:rPr>
                <a:t>opcode</a:t>
              </a:r>
            </a:p>
          </p:txBody>
        </p:sp>
        <p:sp>
          <p:nvSpPr>
            <p:cNvPr id="75" name="Text Box 22"/>
            <p:cNvSpPr txBox="1">
              <a:spLocks noChangeArrowheads="1"/>
            </p:cNvSpPr>
            <p:nvPr/>
          </p:nvSpPr>
          <p:spPr bwMode="auto">
            <a:xfrm>
              <a:off x="1372" y="1554"/>
              <a:ext cx="308" cy="250"/>
            </a:xfrm>
            <a:prstGeom prst="rect">
              <a:avLst/>
            </a:prstGeom>
            <a:noFill/>
            <a:ln w="9525" algn="ctr">
              <a:noFill/>
              <a:miter lim="800000"/>
            </a:ln>
          </p:spPr>
          <p:txBody>
            <a:bodyPr wrap="none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pPr algn="ctr"/>
              <a:r>
                <a:rPr lang="en-US" sz="2000" b="1">
                  <a:latin typeface="Courier New" pitchFamily="49" charset="0"/>
                </a:rPr>
                <a:t>rs</a:t>
              </a:r>
            </a:p>
          </p:txBody>
        </p:sp>
        <p:sp>
          <p:nvSpPr>
            <p:cNvPr id="76" name="Text Box 23"/>
            <p:cNvSpPr txBox="1">
              <a:spLocks noChangeArrowheads="1"/>
            </p:cNvSpPr>
            <p:nvPr/>
          </p:nvSpPr>
          <p:spPr bwMode="auto">
            <a:xfrm>
              <a:off x="2226" y="1554"/>
              <a:ext cx="308" cy="250"/>
            </a:xfrm>
            <a:prstGeom prst="rect">
              <a:avLst/>
            </a:prstGeom>
            <a:noFill/>
            <a:ln w="9525" algn="ctr">
              <a:noFill/>
              <a:miter lim="800000"/>
            </a:ln>
          </p:spPr>
          <p:txBody>
            <a:bodyPr wrap="none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pPr algn="ctr"/>
              <a:r>
                <a:rPr lang="en-US" sz="2000" b="1">
                  <a:latin typeface="Courier New" pitchFamily="49" charset="0"/>
                </a:rPr>
                <a:t>rt</a:t>
              </a:r>
            </a:p>
          </p:txBody>
        </p:sp>
        <p:sp>
          <p:nvSpPr>
            <p:cNvPr id="77" name="Text Box 24"/>
            <p:cNvSpPr txBox="1">
              <a:spLocks noChangeArrowheads="1"/>
            </p:cNvSpPr>
            <p:nvPr/>
          </p:nvSpPr>
          <p:spPr bwMode="auto">
            <a:xfrm>
              <a:off x="2964" y="1554"/>
              <a:ext cx="308" cy="250"/>
            </a:xfrm>
            <a:prstGeom prst="rect">
              <a:avLst/>
            </a:prstGeom>
            <a:noFill/>
            <a:ln w="9525" algn="ctr">
              <a:noFill/>
              <a:miter lim="800000"/>
            </a:ln>
          </p:spPr>
          <p:txBody>
            <a:bodyPr wrap="none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pPr algn="ctr"/>
              <a:r>
                <a:rPr lang="en-US" sz="2000" b="1">
                  <a:latin typeface="Courier New" pitchFamily="49" charset="0"/>
                </a:rPr>
                <a:t>rd</a:t>
              </a:r>
            </a:p>
          </p:txBody>
        </p:sp>
        <p:sp>
          <p:nvSpPr>
            <p:cNvPr id="78" name="Text Box 25"/>
            <p:cNvSpPr txBox="1">
              <a:spLocks noChangeArrowheads="1"/>
            </p:cNvSpPr>
            <p:nvPr/>
          </p:nvSpPr>
          <p:spPr bwMode="auto">
            <a:xfrm>
              <a:off x="3609" y="1554"/>
              <a:ext cx="596" cy="250"/>
            </a:xfrm>
            <a:prstGeom prst="rect">
              <a:avLst/>
            </a:prstGeom>
            <a:noFill/>
            <a:ln w="9525" algn="ctr">
              <a:noFill/>
              <a:miter lim="800000"/>
            </a:ln>
          </p:spPr>
          <p:txBody>
            <a:bodyPr wrap="none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pPr algn="ctr"/>
              <a:r>
                <a:rPr lang="en-US" sz="2000" b="1" err="1">
                  <a:latin typeface="Courier New" pitchFamily="49" charset="0"/>
                </a:rPr>
                <a:t>shamt</a:t>
              </a:r>
              <a:endParaRPr lang="en-US" sz="2000" b="1">
                <a:latin typeface="Courier New" pitchFamily="49" charset="0"/>
              </a:endParaRPr>
            </a:p>
          </p:txBody>
        </p:sp>
        <p:sp>
          <p:nvSpPr>
            <p:cNvPr id="79" name="Text Box 26"/>
            <p:cNvSpPr txBox="1">
              <a:spLocks noChangeArrowheads="1"/>
            </p:cNvSpPr>
            <p:nvPr/>
          </p:nvSpPr>
          <p:spPr bwMode="auto">
            <a:xfrm>
              <a:off x="4474" y="1554"/>
              <a:ext cx="596" cy="250"/>
            </a:xfrm>
            <a:prstGeom prst="rect">
              <a:avLst/>
            </a:prstGeom>
            <a:noFill/>
            <a:ln w="9525" algn="ctr">
              <a:noFill/>
              <a:miter lim="800000"/>
            </a:ln>
          </p:spPr>
          <p:txBody>
            <a:bodyPr wrap="none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pPr algn="ctr"/>
              <a:r>
                <a:rPr lang="en-US" sz="2000" b="1">
                  <a:latin typeface="Courier New" pitchFamily="49" charset="0"/>
                </a:rPr>
                <a:t>funct</a:t>
              </a:r>
            </a:p>
          </p:txBody>
        </p:sp>
      </p:grpSp>
      <p:grpSp>
        <p:nvGrpSpPr>
          <p:cNvPr id="93" name="Group 92"/>
          <p:cNvGrpSpPr/>
          <p:nvPr/>
        </p:nvGrpSpPr>
        <p:grpSpPr>
          <a:xfrm>
            <a:off x="2133605" y="3732046"/>
            <a:ext cx="4872039" cy="990600"/>
            <a:chOff x="838200" y="1752600"/>
            <a:chExt cx="4872039" cy="990600"/>
          </a:xfrm>
        </p:grpSpPr>
        <p:sp>
          <p:nvSpPr>
            <p:cNvPr id="94" name="Rectangle 5"/>
            <p:cNvSpPr>
              <a:spLocks noChangeArrowheads="1"/>
            </p:cNvSpPr>
            <p:nvPr/>
          </p:nvSpPr>
          <p:spPr bwMode="auto">
            <a:xfrm>
              <a:off x="838201" y="2133601"/>
              <a:ext cx="4872038" cy="609599"/>
            </a:xfrm>
            <a:prstGeom prst="rect">
              <a:avLst/>
            </a:prstGeom>
            <a:solidFill>
              <a:srgbClr val="FFFFCC"/>
            </a:solidFill>
            <a:ln w="12700" algn="ctr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r>
                <a:rPr lang="en-US" sz="2800" b="1">
                  <a:solidFill>
                    <a:srgbClr val="660066"/>
                  </a:solidFill>
                  <a:latin typeface="Courier New" pitchFamily="49" charset="0"/>
                </a:rPr>
                <a:t>shift</a:t>
              </a:r>
              <a:r>
                <a:rPr lang="en-US" sz="2800" b="1">
                  <a:latin typeface="Courier New" pitchFamily="49" charset="0"/>
                </a:rPr>
                <a:t>  </a:t>
              </a:r>
              <a:r>
                <a:rPr lang="en-US" sz="2800" b="1">
                  <a:solidFill>
                    <a:srgbClr val="C00000"/>
                  </a:solidFill>
                  <a:latin typeface="Courier New" pitchFamily="49" charset="0"/>
                </a:rPr>
                <a:t>$rd</a:t>
              </a:r>
              <a:r>
                <a:rPr lang="en-US" sz="2800" b="1">
                  <a:latin typeface="Courier New" pitchFamily="49" charset="0"/>
                </a:rPr>
                <a:t>, </a:t>
              </a:r>
              <a:r>
                <a:rPr lang="en-US" sz="2800" b="1">
                  <a:solidFill>
                    <a:srgbClr val="006600"/>
                  </a:solidFill>
                  <a:latin typeface="Courier New" pitchFamily="49" charset="0"/>
                </a:rPr>
                <a:t>$rt</a:t>
              </a:r>
              <a:r>
                <a:rPr lang="en-US" sz="2800" b="1">
                  <a:latin typeface="Courier New" pitchFamily="49" charset="0"/>
                </a:rPr>
                <a:t>, shamt</a:t>
              </a:r>
              <a:endParaRPr lang="en-US" sz="2800"/>
            </a:p>
          </p:txBody>
        </p:sp>
        <p:sp>
          <p:nvSpPr>
            <p:cNvPr id="95" name="Snip Single Corner Rectangle 94"/>
            <p:cNvSpPr/>
            <p:nvPr/>
          </p:nvSpPr>
          <p:spPr bwMode="auto">
            <a:xfrm>
              <a:off x="838200" y="1752600"/>
              <a:ext cx="2133600" cy="381423"/>
            </a:xfrm>
            <a:prstGeom prst="snip1Rect">
              <a:avLst>
                <a:gd name="adj" fmla="val 3743"/>
              </a:avLst>
            </a:prstGeom>
            <a:solidFill>
              <a:srgbClr val="9F2936">
                <a:lumMod val="20000"/>
                <a:lumOff val="8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pPr algn="ctr" fontAlgn="auto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b="1" kern="0">
                  <a:solidFill>
                    <a:prstClr val="black"/>
                  </a:solidFill>
                  <a:latin typeface="Arial"/>
                  <a:cs typeface="Arial"/>
                </a:rPr>
                <a:t>MIPS instruction</a:t>
              </a:r>
            </a:p>
          </p:txBody>
        </p:sp>
      </p:grpSp>
      <p:sp>
        <p:nvSpPr>
          <p:cNvPr id="96" name="Folded Corner 95"/>
          <p:cNvSpPr/>
          <p:nvPr/>
        </p:nvSpPr>
        <p:spPr>
          <a:xfrm>
            <a:off x="7106098" y="3669014"/>
            <a:ext cx="3028507" cy="1053632"/>
          </a:xfrm>
          <a:prstGeom prst="foldedCorner">
            <a:avLst/>
          </a:prstGeom>
          <a:solidFill>
            <a:srgbClr val="FFFFC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r>
              <a:rPr lang="en-US" sz="1600" b="1">
                <a:solidFill>
                  <a:schemeClr val="tx1"/>
                </a:solidFill>
              </a:rPr>
              <a:t>NOTE:</a:t>
            </a:r>
          </a:p>
          <a:p>
            <a:pPr algn="just"/>
            <a:r>
              <a:rPr lang="en-US" sz="1600" b="1">
                <a:solidFill>
                  <a:srgbClr val="660066"/>
                </a:solidFill>
                <a:latin typeface="Courier New" pitchFamily="49" charset="0"/>
                <a:cs typeface="Courier New" pitchFamily="49" charset="0"/>
              </a:rPr>
              <a:t>opcode</a:t>
            </a:r>
            <a:r>
              <a:rPr lang="en-US" sz="1600">
                <a:solidFill>
                  <a:schemeClr val="tx1"/>
                </a:solidFill>
              </a:rPr>
              <a:t> is always 0</a:t>
            </a:r>
          </a:p>
          <a:p>
            <a:pPr algn="just"/>
            <a:r>
              <a:rPr lang="en-US" sz="1600" b="1" err="1">
                <a:solidFill>
                  <a:srgbClr val="006600"/>
                </a:solidFill>
                <a:latin typeface="Courier New" pitchFamily="49" charset="0"/>
              </a:rPr>
              <a:t>rs</a:t>
            </a:r>
            <a:r>
              <a:rPr lang="en-US" sz="1600">
                <a:solidFill>
                  <a:schemeClr val="tx1"/>
                </a:solidFill>
              </a:rPr>
              <a:t> is always 0</a:t>
            </a:r>
          </a:p>
          <a:p>
            <a:pPr algn="just"/>
            <a:r>
              <a:rPr lang="en-US" sz="1600" b="1">
                <a:solidFill>
                  <a:srgbClr val="660066"/>
                </a:solidFill>
                <a:latin typeface="Courier New" pitchFamily="49" charset="0"/>
              </a:rPr>
              <a:t>shift</a:t>
            </a:r>
            <a:r>
              <a:rPr lang="en-US" sz="1600">
                <a:solidFill>
                  <a:schemeClr val="tx1"/>
                </a:solidFill>
              </a:rPr>
              <a:t> is shift operation</a:t>
            </a:r>
          </a:p>
        </p:txBody>
      </p:sp>
      <p:contentPart p14:bwMode="auto" r:id="rId3">
        <p14:nvContentPartPr>
          <p14:cNvPr id="2" name="Ink 1">
            <a:extLst>
              <a:ext uri="{FF2B5EF4-FFF2-40B4-BE49-F238E27FC236}">
                <a16:creationId xmlns:a16="http://schemas.microsoft.com/office/drawing/2014/main" id="{E54A1B9C-4FC6-4069-A855-E3FA5ABDD10D}"/>
              </a:ext>
            </a:extLst>
          </p14:cNvPr>
          <p14:cNvContentPartPr/>
          <p14:nvPr/>
        </p14:nvContentPartPr>
        <p14:xfrm>
          <a:off x="1460880" y="1118520"/>
          <a:ext cx="9988920" cy="5015160"/>
        </p14:xfrm>
      </p:contentPart>
    </p:spTree>
    <p:extLst>
      <p:ext uri="{BB962C8B-B14F-4D97-AF65-F5344CB8AC3E}">
        <p14:creationId xmlns:p14="http://schemas.microsoft.com/office/powerpoint/2010/main" val="1247669929"/>
      </p:ext>
    </p:extLst>
  </p:cSld>
  <p:clrMapOvr>
    <a:masterClrMapping/>
  </p:clrMapOvr>
  <p:transition>
    <p:fade/>
  </p:transition>
  <p:timing/>
</p:sld>
</file>

<file path=ppt/slides/slide103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15366" name="Footer Placeholder 8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pPr algn="l"/>
            <a:r>
              <a:rPr lang="fr-FR"/>
              <a:t>Lecture #9: MIPS Part 3: Instruction Formats</a:t>
            </a:r>
            <a:endParaRPr lang="en-US"/>
          </a:p>
        </p:txBody>
      </p:sp>
      <p:sp>
        <p:nvSpPr>
          <p:cNvPr id="21" name="[Date Placeholder 3]"/>
          <p:cNvSpPr>
            <a:spLocks noGrp="1"/>
          </p:cNvSpPr>
          <p:nvPr>
            <p:ph type="dt" sz="half" idx="10"/>
          </p:nvPr>
        </p:nvSpPr>
        <p:spPr>
          <a:xfrm>
            <a:off x="1981200" y="18288"/>
            <a:ext cx="2895600" cy="329184"/>
          </a:xfrm>
        </p:spPr>
        <p:txBody>
          <a:bodyPr/>
          <a:lstStyle/>
          <a:p>
            <a:pPr>
              <a:defRPr/>
            </a:pPr>
            <a:r>
              <a:rPr lang="en-US"/>
              <a:t>Aaron Tan, NUS</a:t>
            </a:r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48BEBB-8CA1-4054-A38D-C28888EEEA8B}"/>
              </a:ext>
            </a:extLst>
          </p:cNvPr>
          <p:cNvSpPr txBox="1"/>
          <p:nvPr/>
        </p:nvSpPr>
        <p:spPr>
          <a:xfrm>
            <a:off x="1981200" y="587833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r>
              <a:rPr lang="en-SG" sz="3600">
                <a:solidFill>
                  <a:srgbClr val="0000FF"/>
                </a:solidFill>
              </a:rPr>
              <a:t>6. I-format (1/4)</a:t>
            </a:r>
            <a:endParaRPr lang="en-US" sz="3600">
              <a:solidFill>
                <a:srgbClr val="C00000"/>
              </a:solidFill>
            </a:endParaRPr>
          </a:p>
        </p:txBody>
      </p:sp>
      <p:sp>
        <p:nvSpPr>
          <p:cNvPr id="14" name="Slide Number Placeholder 6">
            <a:extLst>
              <a:ext uri="{FF2B5EF4-FFF2-40B4-BE49-F238E27FC236}">
                <a16:creationId xmlns:a16="http://schemas.microsoft.com/office/drawing/2014/main" id="{0689B3D1-208D-496C-8995-36CD229E6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97960" y="18288"/>
            <a:ext cx="865240" cy="329184"/>
          </a:xfrm>
        </p:spPr>
        <p:txBody>
          <a:bodyPr>
            <a:noAutofit/>
          </a:bodyPr>
          <a:lstStyle/>
          <a:p>
            <a:pPr algn="r">
              <a:defRPr/>
            </a:pPr>
            <a:fld id="{F7EC234A-9094-4BB8-9EA4-75ECDA8A365B}" type="slidenum">
              <a:rPr smtClean="0"/>
              <a:pPr algn="r">
                <a:defRPr/>
              </a:pPr>
              <a:t>103</a:t>
            </a:fld>
            <a:endParaRPr/>
          </a:p>
        </p:txBody>
      </p:sp>
      <p:sp>
        <p:nvSpPr>
          <p:cNvPr id="26" name="Rectangle 3"/>
          <p:cNvSpPr txBox="1">
            <a:spLocks noChangeArrowheads="1"/>
          </p:cNvSpPr>
          <p:nvPr/>
        </p:nvSpPr>
        <p:spPr>
          <a:xfrm>
            <a:off x="1981200" y="1234163"/>
            <a:ext cx="8382000" cy="47856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marL="182880" indent="-18288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4638" indent="-274638" fontAlgn="auto"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sz="2800"/>
              <a:t>What about instructions with immediate values?</a:t>
            </a:r>
          </a:p>
          <a:p>
            <a:pPr marL="625475" lvl="1" indent="-260350" fontAlgn="auto"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sz="2400"/>
              <a:t>5-bit </a:t>
            </a:r>
            <a:r>
              <a:rPr lang="en-US" sz="2400" b="1" err="1">
                <a:solidFill>
                  <a:srgbClr val="002060"/>
                </a:solidFill>
                <a:latin typeface="Courier New" pitchFamily="49" charset="0"/>
              </a:rPr>
              <a:t>shamt</a:t>
            </a:r>
            <a:r>
              <a:rPr lang="en-US" sz="2400"/>
              <a:t> field can only represent </a:t>
            </a:r>
            <a:r>
              <a:rPr lang="en-US" sz="2400" b="1"/>
              <a:t>0 to 31</a:t>
            </a:r>
          </a:p>
          <a:p>
            <a:pPr marL="625475" lvl="1" indent="-260350" fontAlgn="auto"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sz="2400" err="1"/>
              <a:t>Immediates may be much larger than this</a:t>
            </a:r>
          </a:p>
          <a:p>
            <a:pPr marL="898525" lvl="2" indent="-273050" fontAlgn="auto"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sz="2400"/>
              <a:t>e.g. </a:t>
            </a:r>
            <a:r>
              <a:rPr lang="en-US" sz="2400" b="1" err="1">
                <a:solidFill>
                  <a:srgbClr val="660066"/>
                </a:solidFill>
                <a:latin typeface="Courier New" pitchFamily="49" charset="0"/>
                <a:cs typeface="Courier New" pitchFamily="49" charset="0"/>
              </a:rPr>
              <a:t>lw</a:t>
            </a:r>
            <a:r>
              <a:rPr lang="en-US" sz="2400"/>
              <a:t>, </a:t>
            </a:r>
            <a:r>
              <a:rPr lang="en-US" sz="2400" b="1" err="1">
                <a:solidFill>
                  <a:srgbClr val="660066"/>
                </a:solidFill>
                <a:latin typeface="Courier New" pitchFamily="49" charset="0"/>
                <a:cs typeface="Courier New" pitchFamily="49" charset="0"/>
              </a:rPr>
              <a:t>sw</a:t>
            </a:r>
            <a:r>
              <a:rPr lang="en-US" sz="2400"/>
              <a:t> instructions require bigger offset</a:t>
            </a:r>
          </a:p>
          <a:p>
            <a:pPr marL="274320" lvl="1" indent="0" fontAlgn="auto">
              <a:spcAft>
                <a:spcPct val="0"/>
              </a:spcAft>
              <a:buNone/>
            </a:pPr>
            <a:endParaRPr lang="en-US" sz="2400"/>
          </a:p>
          <a:p>
            <a:pPr marL="274638" indent="-274638" fontAlgn="auto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sz="2800" b="1">
                <a:solidFill>
                  <a:srgbClr val="006600"/>
                </a:solidFill>
              </a:rPr>
              <a:t>Compromise: </a:t>
            </a:r>
            <a:r>
              <a:rPr lang="en-US" sz="2800"/>
              <a:t>Define a new instruction format partially consistent with R-format:</a:t>
            </a:r>
          </a:p>
          <a:p>
            <a:pPr marL="625475" lvl="1" indent="-260350" fontAlgn="auto"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sz="2400"/>
              <a:t>If instruction has immediate, then it uses at most 2 registers</a:t>
            </a:r>
          </a:p>
        </p:txBody>
      </p:sp>
      <p:sp>
        <p:nvSpPr>
          <p:cNvPr id="8" name="Folded Corner 7"/>
          <p:cNvSpPr/>
          <p:nvPr/>
        </p:nvSpPr>
        <p:spPr>
          <a:xfrm>
            <a:off x="4277832" y="5189471"/>
            <a:ext cx="5220128" cy="1540938"/>
          </a:xfrm>
          <a:prstGeom prst="foldedCorner">
            <a:avLst/>
          </a:prstGeom>
          <a:solidFill>
            <a:srgbClr val="FFFFC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r>
              <a:rPr lang="en-US" sz="1600" b="1">
                <a:solidFill>
                  <a:schemeClr val="tx1"/>
                </a:solidFill>
              </a:rPr>
              <a:t>NOTE:</a:t>
            </a:r>
          </a:p>
          <a:p>
            <a:pPr algn="just"/>
            <a:r>
              <a:rPr lang="en-US" sz="1600">
                <a:solidFill>
                  <a:schemeClr val="tx1"/>
                </a:solidFill>
              </a:rPr>
              <a:t>The reason why we want to keep some fields in the same position (e.g., </a:t>
            </a:r>
            <a:r>
              <a:rPr lang="en-US" sz="1600" b="1">
                <a:solidFill>
                  <a:srgbClr val="660066"/>
                </a:solidFill>
                <a:latin typeface="Courier New" pitchFamily="49" charset="0"/>
              </a:rPr>
              <a:t>opcode</a:t>
            </a:r>
            <a:r>
              <a:rPr lang="en-US" sz="1600">
                <a:solidFill>
                  <a:schemeClr val="tx1"/>
                </a:solidFill>
              </a:rPr>
              <a:t>) is that by looking at the </a:t>
            </a:r>
            <a:r>
              <a:rPr lang="en-US" sz="1600" i="1" u="sng">
                <a:solidFill>
                  <a:schemeClr val="tx1"/>
                </a:solidFill>
              </a:rPr>
              <a:t>binary</a:t>
            </a:r>
            <a:r>
              <a:rPr lang="en-US" sz="1600">
                <a:solidFill>
                  <a:schemeClr val="tx1"/>
                </a:solidFill>
              </a:rPr>
              <a:t>, we can quickly identify the instruction format.</a:t>
            </a:r>
          </a:p>
          <a:p>
            <a:pPr algn="just"/>
            <a:r>
              <a:rPr lang="en-US" sz="1600">
                <a:solidFill>
                  <a:schemeClr val="tx1"/>
                </a:solidFill>
              </a:rPr>
              <a:t>Also, we ensure that retrieving </a:t>
            </a:r>
            <a:r>
              <a:rPr lang="en-US" sz="1600" b="1" err="1">
                <a:solidFill>
                  <a:srgbClr val="006600"/>
                </a:solidFill>
                <a:latin typeface="Courier New" pitchFamily="49" charset="0"/>
                <a:cs typeface="Courier New" pitchFamily="49" charset="0"/>
              </a:rPr>
              <a:t>rs</a:t>
            </a:r>
            <a:r>
              <a:rPr lang="en-US" sz="1600">
                <a:solidFill>
                  <a:schemeClr val="tx1"/>
                </a:solidFill>
              </a:rPr>
              <a:t> and </a:t>
            </a:r>
            <a:r>
              <a:rPr lang="en-US" sz="1600" b="1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rt</a:t>
            </a:r>
            <a:r>
              <a:rPr lang="en-US" sz="1600">
                <a:solidFill>
                  <a:schemeClr val="tx1"/>
                </a:solidFill>
              </a:rPr>
              <a:t> will be consistent across R-format and I-format.</a:t>
            </a:r>
          </a:p>
        </p:txBody>
      </p:sp>
      <p:contentPart p14:bwMode="auto" r:id="rId3">
        <p14:nvContentPartPr>
          <p14:cNvPr id="2" name="Ink 1">
            <a:extLst>
              <a:ext uri="{FF2B5EF4-FFF2-40B4-BE49-F238E27FC236}">
                <a16:creationId xmlns:a16="http://schemas.microsoft.com/office/drawing/2014/main" id="{02E7AD12-F8E7-4334-8B59-34C44FCF1617}"/>
              </a:ext>
            </a:extLst>
          </p14:cNvPr>
          <p14:cNvContentPartPr/>
          <p14:nvPr/>
        </p14:nvContentPartPr>
        <p14:xfrm>
          <a:off x="2326680" y="720360"/>
          <a:ext cx="9174960" cy="5717520"/>
        </p14:xfrm>
      </p:contentPart>
    </p:spTree>
    <p:extLst>
      <p:ext uri="{BB962C8B-B14F-4D97-AF65-F5344CB8AC3E}">
        <p14:creationId xmlns:p14="http://schemas.microsoft.com/office/powerpoint/2010/main" val="2802789271"/>
      </p:ext>
    </p:extLst>
  </p:cSld>
  <p:clrMapOvr>
    <a:masterClrMapping/>
  </p:clrMapOvr>
  <p:transition>
    <p:fade/>
  </p:transition>
  <p:timing/>
</p:sld>
</file>

<file path=ppt/slides/slide104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15366" name="Footer Placeholder 8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pPr algn="l"/>
            <a:r>
              <a:rPr lang="fr-FR"/>
              <a:t>Lecture #9: MIPS Part 3: Instruction Formats</a:t>
            </a:r>
            <a:endParaRPr lang="en-US"/>
          </a:p>
        </p:txBody>
      </p:sp>
      <p:sp>
        <p:nvSpPr>
          <p:cNvPr id="21" name="[Date Placeholder 3]"/>
          <p:cNvSpPr>
            <a:spLocks noGrp="1"/>
          </p:cNvSpPr>
          <p:nvPr>
            <p:ph type="dt" sz="half" idx="10"/>
          </p:nvPr>
        </p:nvSpPr>
        <p:spPr>
          <a:xfrm>
            <a:off x="1981200" y="18288"/>
            <a:ext cx="2895600" cy="329184"/>
          </a:xfrm>
        </p:spPr>
        <p:txBody>
          <a:bodyPr/>
          <a:lstStyle/>
          <a:p>
            <a:pPr>
              <a:defRPr/>
            </a:pPr>
            <a:r>
              <a:rPr lang="en-US"/>
              <a:t>Aaron Tan, NUS</a:t>
            </a:r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48BEBB-8CA1-4054-A38D-C28888EEEA8B}"/>
              </a:ext>
            </a:extLst>
          </p:cNvPr>
          <p:cNvSpPr txBox="1"/>
          <p:nvPr/>
        </p:nvSpPr>
        <p:spPr>
          <a:xfrm>
            <a:off x="1981200" y="587833"/>
            <a:ext cx="838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r>
              <a:rPr lang="en-SG" sz="3600">
                <a:solidFill>
                  <a:srgbClr val="0000FF"/>
                </a:solidFill>
              </a:rPr>
              <a:t>6. I-format (2/4)</a:t>
            </a:r>
            <a:endParaRPr lang="en-US" sz="3600">
              <a:solidFill>
                <a:srgbClr val="C00000"/>
              </a:solidFill>
            </a:endParaRPr>
          </a:p>
        </p:txBody>
      </p:sp>
      <p:sp>
        <p:nvSpPr>
          <p:cNvPr id="14" name="Slide Number Placeholder 6">
            <a:extLst>
              <a:ext uri="{FF2B5EF4-FFF2-40B4-BE49-F238E27FC236}">
                <a16:creationId xmlns:a16="http://schemas.microsoft.com/office/drawing/2014/main" id="{0689B3D1-208D-496C-8995-36CD229E6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97960" y="18288"/>
            <a:ext cx="865240" cy="329184"/>
          </a:xfrm>
        </p:spPr>
        <p:txBody>
          <a:bodyPr>
            <a:noAutofit/>
          </a:bodyPr>
          <a:lstStyle/>
          <a:p>
            <a:pPr algn="r">
              <a:defRPr/>
            </a:pPr>
            <a:fld id="{F7EC234A-9094-4BB8-9EA4-75ECDA8A365B}" type="slidenum">
              <a:rPr smtClean="0"/>
              <a:pPr algn="r">
                <a:defRPr/>
              </a:pPr>
              <a:t>104</a:t>
            </a:fld>
            <a:endParaRPr/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>
          <a:xfrm>
            <a:off x="1981200" y="1474515"/>
            <a:ext cx="8382000" cy="914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marL="182880" indent="-18288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4638" indent="-274638" fontAlgn="auto">
              <a:spcAft>
                <a:spcPct val="0"/>
              </a:spcAft>
              <a:buSzTx/>
              <a:buFont typeface="Wingdings" panose="05000000000000000000" pitchFamily="2" charset="2"/>
              <a:buChar char="§"/>
            </a:pPr>
            <a:r>
              <a:rPr lang="en-US"/>
              <a:t>Define fields with the following number of bits each: </a:t>
            </a:r>
          </a:p>
          <a:p>
            <a:pPr marL="625475" lvl="1" indent="-260350" fontAlgn="auto">
              <a:spcAft>
                <a:spcPct val="0"/>
              </a:spcAft>
              <a:buSzTx/>
              <a:buFont typeface="Wingdings" panose="05000000000000000000" pitchFamily="2" charset="2"/>
              <a:buChar char="§"/>
            </a:pPr>
            <a:r>
              <a:rPr lang="en-US"/>
              <a:t>6 + 5 + 5 + 16 = 32 bits</a:t>
            </a:r>
            <a:endParaRPr lang="en-US" b="1">
              <a:solidFill>
                <a:schemeClr val="tx2"/>
              </a:solidFill>
              <a:latin typeface="Courier New" pitchFamily="49" charset="0"/>
            </a:endParaRPr>
          </a:p>
        </p:txBody>
      </p:sp>
      <p:sp>
        <p:nvSpPr>
          <p:cNvPr id="12" name="Rectangle 18"/>
          <p:cNvSpPr>
            <a:spLocks noChangeArrowheads="1"/>
          </p:cNvSpPr>
          <p:nvPr/>
        </p:nvSpPr>
        <p:spPr bwMode="auto">
          <a:xfrm>
            <a:off x="1981200" y="3074715"/>
            <a:ext cx="8382000" cy="533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274638" indent="-274638">
              <a:spcBef>
                <a:spcPct val="20000"/>
              </a:spcBef>
              <a:buClr>
                <a:schemeClr val="accent1"/>
              </a:buClr>
              <a:buSzTx/>
              <a:buFont typeface="Wingdings" panose="05000000000000000000" pitchFamily="2" charset="2"/>
              <a:buChar char="§"/>
            </a:pPr>
            <a:r>
              <a:rPr lang="en-US" sz="2400"/>
              <a:t>Again, each field has a name:</a:t>
            </a:r>
          </a:p>
        </p:txBody>
      </p:sp>
      <p:sp>
        <p:nvSpPr>
          <p:cNvPr id="13" name="Rectangle 33"/>
          <p:cNvSpPr>
            <a:spLocks noChangeArrowheads="1"/>
          </p:cNvSpPr>
          <p:nvPr/>
        </p:nvSpPr>
        <p:spPr bwMode="auto">
          <a:xfrm>
            <a:off x="1981200" y="4446315"/>
            <a:ext cx="8229600" cy="10668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274638" indent="-274638">
              <a:spcBef>
                <a:spcPct val="20000"/>
              </a:spcBef>
              <a:buClr>
                <a:schemeClr val="accent1"/>
              </a:buClr>
              <a:buSzTx/>
              <a:buFont typeface="Wingdings" panose="05000000000000000000" pitchFamily="2" charset="2"/>
              <a:buChar char="§"/>
            </a:pPr>
            <a:r>
              <a:rPr lang="en-US" sz="2400"/>
              <a:t>Only one field is inconsistent with R-format. </a:t>
            </a:r>
          </a:p>
          <a:p>
            <a:pPr marL="625475" lvl="1" indent="-282575">
              <a:spcBef>
                <a:spcPct val="20000"/>
              </a:spcBef>
              <a:buClr>
                <a:schemeClr val="accent2"/>
              </a:buClr>
              <a:buSzTx/>
              <a:buFont typeface="Wingdings" panose="05000000000000000000" pitchFamily="2" charset="2"/>
              <a:buChar char="§"/>
            </a:pPr>
            <a:r>
              <a:rPr lang="en-US" sz="2000" b="1">
                <a:latin typeface="Courier New" pitchFamily="49" charset="0"/>
                <a:cs typeface="Courier New" pitchFamily="49" charset="0"/>
              </a:rPr>
              <a:t>opcode</a:t>
            </a:r>
            <a:r>
              <a:rPr lang="en-US" sz="2000"/>
              <a:t>, </a:t>
            </a:r>
            <a:r>
              <a:rPr lang="en-US" sz="2000" b="1" err="1">
                <a:latin typeface="Courier New" pitchFamily="49" charset="0"/>
                <a:cs typeface="Courier New" pitchFamily="49" charset="0"/>
              </a:rPr>
              <a:t>rs</a:t>
            </a:r>
            <a:r>
              <a:rPr lang="en-US" sz="2000"/>
              <a:t>, and </a:t>
            </a:r>
            <a:r>
              <a:rPr lang="en-US" sz="2000" b="1" err="1">
                <a:latin typeface="Courier New" pitchFamily="49" charset="0"/>
                <a:cs typeface="Courier New" pitchFamily="49" charset="0"/>
              </a:rPr>
              <a:t>rt</a:t>
            </a:r>
            <a:r>
              <a:rPr lang="en-US" sz="2000"/>
              <a:t> are still in the same locations.</a:t>
            </a:r>
          </a:p>
        </p:txBody>
      </p:sp>
      <p:grpSp>
        <p:nvGrpSpPr>
          <p:cNvPr id="15" name="Group 34"/>
          <p:cNvGrpSpPr/>
          <p:nvPr/>
        </p:nvGrpSpPr>
        <p:grpSpPr>
          <a:xfrm>
            <a:off x="2133600" y="2388916"/>
            <a:ext cx="8153400" cy="827088"/>
            <a:chOff x="432" y="3120"/>
            <a:chExt cx="5136" cy="521"/>
          </a:xfrm>
        </p:grpSpPr>
        <p:grpSp>
          <p:nvGrpSpPr>
            <p:cNvPr id="16" name="Group 35"/>
            <p:cNvGrpSpPr/>
            <p:nvPr/>
          </p:nvGrpSpPr>
          <p:grpSpPr>
            <a:xfrm>
              <a:off x="835" y="3120"/>
              <a:ext cx="4311" cy="327"/>
              <a:chOff x="623" y="2496"/>
              <a:chExt cx="4311" cy="327"/>
            </a:xfrm>
          </p:grpSpPr>
          <p:sp>
            <p:nvSpPr>
              <p:cNvPr id="26" name="Text Box 36"/>
              <p:cNvSpPr txBox="1">
                <a:spLocks noChangeArrowheads="1"/>
              </p:cNvSpPr>
              <p:nvPr/>
            </p:nvSpPr>
            <p:spPr bwMode="auto">
              <a:xfrm>
                <a:off x="623" y="2496"/>
                <a:ext cx="250" cy="327"/>
              </a:xfrm>
              <a:prstGeom prst="rect">
                <a:avLst/>
              </a:prstGeom>
              <a:noFill/>
              <a:ln w="12700">
                <a:noFill/>
                <a:miter lim="800000"/>
              </a:ln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9pPr>
              </a:lstStyle>
              <a:p>
                <a:pPr algn="ctr" eaLnBrk="0" hangingPunct="0"/>
                <a:r>
                  <a:rPr lang="en-US" sz="2800" b="1">
                    <a:solidFill>
                      <a:srgbClr val="660066"/>
                    </a:solidFill>
                    <a:latin typeface="Courier New" pitchFamily="49" charset="0"/>
                  </a:rPr>
                  <a:t>6</a:t>
                </a:r>
                <a:endParaRPr lang="en-US" sz="2800">
                  <a:solidFill>
                    <a:srgbClr val="660066"/>
                  </a:solidFill>
                  <a:latin typeface="Helvetica" pitchFamily="34" charset="0"/>
                </a:endParaRPr>
              </a:p>
            </p:txBody>
          </p:sp>
          <p:sp>
            <p:nvSpPr>
              <p:cNvPr id="27" name="Text Box 37"/>
              <p:cNvSpPr txBox="1">
                <a:spLocks noChangeArrowheads="1"/>
              </p:cNvSpPr>
              <p:nvPr/>
            </p:nvSpPr>
            <p:spPr bwMode="auto">
              <a:xfrm>
                <a:off x="1488" y="2496"/>
                <a:ext cx="250" cy="327"/>
              </a:xfrm>
              <a:prstGeom prst="rect">
                <a:avLst/>
              </a:prstGeom>
              <a:noFill/>
              <a:ln w="12700">
                <a:noFill/>
                <a:miter lim="800000"/>
              </a:ln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9pPr>
              </a:lstStyle>
              <a:p>
                <a:pPr algn="ctr" eaLnBrk="0" hangingPunct="0"/>
                <a:r>
                  <a:rPr lang="en-US" sz="2800" b="1">
                    <a:solidFill>
                      <a:srgbClr val="006600"/>
                    </a:solidFill>
                    <a:latin typeface="Courier New" pitchFamily="49" charset="0"/>
                  </a:rPr>
                  <a:t>5</a:t>
                </a:r>
                <a:endParaRPr lang="en-US" sz="2800">
                  <a:solidFill>
                    <a:srgbClr val="006600"/>
                  </a:solidFill>
                  <a:latin typeface="Helvetica" pitchFamily="34" charset="0"/>
                </a:endParaRPr>
              </a:p>
            </p:txBody>
          </p:sp>
          <p:sp>
            <p:nvSpPr>
              <p:cNvPr id="28" name="Text Box 38"/>
              <p:cNvSpPr txBox="1">
                <a:spLocks noChangeArrowheads="1"/>
              </p:cNvSpPr>
              <p:nvPr/>
            </p:nvSpPr>
            <p:spPr bwMode="auto">
              <a:xfrm>
                <a:off x="2287" y="2496"/>
                <a:ext cx="250" cy="327"/>
              </a:xfrm>
              <a:prstGeom prst="rect">
                <a:avLst/>
              </a:prstGeom>
              <a:noFill/>
              <a:ln w="12700">
                <a:noFill/>
                <a:miter lim="800000"/>
              </a:ln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9pPr>
              </a:lstStyle>
              <a:p>
                <a:pPr algn="ctr" eaLnBrk="0" hangingPunct="0"/>
                <a:r>
                  <a:rPr lang="en-US" sz="2800" b="1">
                    <a:solidFill>
                      <a:srgbClr val="C00000"/>
                    </a:solidFill>
                    <a:latin typeface="Courier New" pitchFamily="49" charset="0"/>
                  </a:rPr>
                  <a:t>5</a:t>
                </a:r>
                <a:endParaRPr lang="en-US" sz="2800">
                  <a:solidFill>
                    <a:srgbClr val="C00000"/>
                  </a:solidFill>
                  <a:latin typeface="Helvetica" pitchFamily="34" charset="0"/>
                </a:endParaRPr>
              </a:p>
            </p:txBody>
          </p:sp>
          <p:sp>
            <p:nvSpPr>
              <p:cNvPr id="29" name="Text Box 39"/>
              <p:cNvSpPr txBox="1">
                <a:spLocks noChangeArrowheads="1"/>
              </p:cNvSpPr>
              <p:nvPr/>
            </p:nvSpPr>
            <p:spPr bwMode="auto">
              <a:xfrm>
                <a:off x="3153" y="2546"/>
                <a:ext cx="116" cy="250"/>
              </a:xfrm>
              <a:prstGeom prst="rect">
                <a:avLst/>
              </a:prstGeom>
              <a:noFill/>
              <a:ln w="12700">
                <a:noFill/>
                <a:miter lim="800000"/>
              </a:ln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9pPr>
              </a:lstStyle>
              <a:p>
                <a:pPr algn="ctr" eaLnBrk="0" hangingPunct="0"/>
                <a:endParaRPr lang="en-US" sz="2000">
                  <a:solidFill>
                    <a:schemeClr val="accent1"/>
                  </a:solidFill>
                  <a:latin typeface="Helvetica" pitchFamily="34" charset="0"/>
                </a:endParaRPr>
              </a:p>
            </p:txBody>
          </p:sp>
          <p:sp>
            <p:nvSpPr>
              <p:cNvPr id="30" name="Text Box 40"/>
              <p:cNvSpPr txBox="1">
                <a:spLocks noChangeArrowheads="1"/>
              </p:cNvSpPr>
              <p:nvPr/>
            </p:nvSpPr>
            <p:spPr bwMode="auto">
              <a:xfrm>
                <a:off x="4818" y="2546"/>
                <a:ext cx="116" cy="250"/>
              </a:xfrm>
              <a:prstGeom prst="rect">
                <a:avLst/>
              </a:prstGeom>
              <a:noFill/>
              <a:ln w="12700">
                <a:noFill/>
                <a:miter lim="800000"/>
              </a:ln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9pPr>
              </a:lstStyle>
              <a:p>
                <a:pPr algn="ctr" eaLnBrk="0" hangingPunct="0"/>
                <a:endParaRPr lang="en-US" sz="2000">
                  <a:solidFill>
                    <a:schemeClr val="accent1"/>
                  </a:solidFill>
                  <a:latin typeface="Helvetica" pitchFamily="34" charset="0"/>
                </a:endParaRPr>
              </a:p>
            </p:txBody>
          </p:sp>
          <p:sp>
            <p:nvSpPr>
              <p:cNvPr id="31" name="Text Box 41"/>
              <p:cNvSpPr txBox="1">
                <a:spLocks noChangeArrowheads="1"/>
              </p:cNvSpPr>
              <p:nvPr/>
            </p:nvSpPr>
            <p:spPr bwMode="auto">
              <a:xfrm>
                <a:off x="3818" y="2496"/>
                <a:ext cx="385" cy="327"/>
              </a:xfrm>
              <a:prstGeom prst="rect">
                <a:avLst/>
              </a:prstGeom>
              <a:noFill/>
              <a:ln w="12700">
                <a:noFill/>
                <a:miter lim="800000"/>
              </a:ln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9pPr>
              </a:lstStyle>
              <a:p>
                <a:pPr algn="ctr" eaLnBrk="0" hangingPunct="0"/>
                <a:r>
                  <a:rPr lang="en-US" sz="2800" b="1">
                    <a:solidFill>
                      <a:srgbClr val="002060"/>
                    </a:solidFill>
                    <a:latin typeface="Courier New" pitchFamily="49" charset="0"/>
                  </a:rPr>
                  <a:t>16</a:t>
                </a:r>
                <a:endParaRPr lang="en-US" sz="2800">
                  <a:solidFill>
                    <a:srgbClr val="002060"/>
                  </a:solidFill>
                  <a:latin typeface="Helvetica" pitchFamily="34" charset="0"/>
                </a:endParaRPr>
              </a:p>
            </p:txBody>
          </p:sp>
        </p:grpSp>
        <p:sp>
          <p:nvSpPr>
            <p:cNvPr id="17" name="Rectangle 42"/>
            <p:cNvSpPr>
              <a:spLocks noChangeArrowheads="1"/>
            </p:cNvSpPr>
            <p:nvPr/>
          </p:nvSpPr>
          <p:spPr bwMode="auto">
            <a:xfrm>
              <a:off x="432" y="3120"/>
              <a:ext cx="5136" cy="288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endParaRPr lang="en-US"/>
            </a:p>
          </p:txBody>
        </p:sp>
        <p:sp>
          <p:nvSpPr>
            <p:cNvPr id="18" name="Line 43"/>
            <p:cNvSpPr>
              <a:spLocks noChangeShapeType="1"/>
            </p:cNvSpPr>
            <p:nvPr/>
          </p:nvSpPr>
          <p:spPr bwMode="auto">
            <a:xfrm flipH="1">
              <a:off x="1392" y="3120"/>
              <a:ext cx="0" cy="2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endParaRPr lang="en-US"/>
            </a:p>
          </p:txBody>
        </p:sp>
        <p:sp>
          <p:nvSpPr>
            <p:cNvPr id="19" name="Line 44"/>
            <p:cNvSpPr>
              <a:spLocks noChangeShapeType="1"/>
            </p:cNvSpPr>
            <p:nvPr/>
          </p:nvSpPr>
          <p:spPr bwMode="auto">
            <a:xfrm flipH="1">
              <a:off x="2208" y="3120"/>
              <a:ext cx="0" cy="2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endParaRPr lang="en-US"/>
            </a:p>
          </p:txBody>
        </p:sp>
        <p:sp>
          <p:nvSpPr>
            <p:cNvPr id="20" name="Line 45"/>
            <p:cNvSpPr>
              <a:spLocks noChangeShapeType="1"/>
            </p:cNvSpPr>
            <p:nvPr/>
          </p:nvSpPr>
          <p:spPr bwMode="auto">
            <a:xfrm flipH="1">
              <a:off x="2976" y="3120"/>
              <a:ext cx="0" cy="2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endParaRPr lang="en-US"/>
            </a:p>
          </p:txBody>
        </p:sp>
        <p:sp>
          <p:nvSpPr>
            <p:cNvPr id="22" name="Text Box 46"/>
            <p:cNvSpPr txBox="1">
              <a:spLocks noChangeArrowheads="1"/>
            </p:cNvSpPr>
            <p:nvPr/>
          </p:nvSpPr>
          <p:spPr bwMode="auto">
            <a:xfrm>
              <a:off x="528" y="3408"/>
              <a:ext cx="116" cy="233"/>
            </a:xfrm>
            <a:prstGeom prst="rect">
              <a:avLst/>
            </a:prstGeom>
            <a:noFill/>
            <a:ln w="12700">
              <a:noFill/>
              <a:miter lim="800000"/>
            </a:ln>
          </p:spPr>
          <p:txBody>
            <a:bodyPr wrap="none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pPr eaLnBrk="0" hangingPunct="0"/>
              <a:endParaRPr lang="en-US" b="1">
                <a:latin typeface="Helvetica" pitchFamily="34" charset="0"/>
              </a:endParaRPr>
            </a:p>
          </p:txBody>
        </p:sp>
        <p:sp>
          <p:nvSpPr>
            <p:cNvPr id="23" name="Text Box 47"/>
            <p:cNvSpPr txBox="1">
              <a:spLocks noChangeArrowheads="1"/>
            </p:cNvSpPr>
            <p:nvPr/>
          </p:nvSpPr>
          <p:spPr bwMode="auto">
            <a:xfrm>
              <a:off x="1440" y="3408"/>
              <a:ext cx="116" cy="233"/>
            </a:xfrm>
            <a:prstGeom prst="rect">
              <a:avLst/>
            </a:prstGeom>
            <a:noFill/>
            <a:ln w="12700">
              <a:noFill/>
              <a:miter lim="800000"/>
            </a:ln>
          </p:spPr>
          <p:txBody>
            <a:bodyPr wrap="none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pPr eaLnBrk="0" hangingPunct="0"/>
              <a:endParaRPr lang="en-US" b="1">
                <a:latin typeface="Helvetica" pitchFamily="34" charset="0"/>
              </a:endParaRPr>
            </a:p>
          </p:txBody>
        </p:sp>
        <p:sp>
          <p:nvSpPr>
            <p:cNvPr id="24" name="Text Box 48"/>
            <p:cNvSpPr txBox="1">
              <a:spLocks noChangeArrowheads="1"/>
            </p:cNvSpPr>
            <p:nvPr/>
          </p:nvSpPr>
          <p:spPr bwMode="auto">
            <a:xfrm>
              <a:off x="2208" y="3408"/>
              <a:ext cx="116" cy="233"/>
            </a:xfrm>
            <a:prstGeom prst="rect">
              <a:avLst/>
            </a:prstGeom>
            <a:noFill/>
            <a:ln w="12700">
              <a:noFill/>
              <a:miter lim="800000"/>
            </a:ln>
          </p:spPr>
          <p:txBody>
            <a:bodyPr wrap="none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pPr eaLnBrk="0" hangingPunct="0"/>
              <a:endParaRPr lang="en-US" b="1">
                <a:latin typeface="Helvetica" pitchFamily="34" charset="0"/>
              </a:endParaRPr>
            </a:p>
          </p:txBody>
        </p:sp>
        <p:sp>
          <p:nvSpPr>
            <p:cNvPr id="25" name="Text Box 49"/>
            <p:cNvSpPr txBox="1">
              <a:spLocks noChangeArrowheads="1"/>
            </p:cNvSpPr>
            <p:nvPr/>
          </p:nvSpPr>
          <p:spPr bwMode="auto">
            <a:xfrm>
              <a:off x="3840" y="3408"/>
              <a:ext cx="116" cy="233"/>
            </a:xfrm>
            <a:prstGeom prst="rect">
              <a:avLst/>
            </a:prstGeom>
            <a:noFill/>
            <a:ln w="12700">
              <a:noFill/>
              <a:miter lim="800000"/>
            </a:ln>
          </p:spPr>
          <p:txBody>
            <a:bodyPr wrap="none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pPr eaLnBrk="0" hangingPunct="0"/>
              <a:endParaRPr lang="en-US" b="1">
                <a:latin typeface="Helvetica" pitchFamily="34" charset="0"/>
              </a:endParaRP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2133600" y="3684315"/>
            <a:ext cx="8229600" cy="457200"/>
            <a:chOff x="457200" y="3429000"/>
            <a:chExt cx="8229600" cy="457200"/>
          </a:xfrm>
        </p:grpSpPr>
        <p:sp>
          <p:nvSpPr>
            <p:cNvPr id="33" name="Rectangle 32"/>
            <p:cNvSpPr/>
            <p:nvPr/>
          </p:nvSpPr>
          <p:spPr>
            <a:xfrm>
              <a:off x="457200" y="3429000"/>
              <a:ext cx="152400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5pPr>
              <a:lvl6pPr marL="2286000" algn="l" defTabSz="914400" rtl="0" eaLnBrk="1" latinLnBrk="0" hangingPunct="1"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6pPr>
              <a:lvl7pPr marL="2743200" algn="l" defTabSz="914400" rtl="0" eaLnBrk="1" latinLnBrk="0" hangingPunct="1"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7pPr>
              <a:lvl8pPr marL="3200400" algn="l" defTabSz="914400" rtl="0" eaLnBrk="1" latinLnBrk="0" hangingPunct="1"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8pPr>
              <a:lvl9pPr marL="3657600" algn="l" defTabSz="914400" rtl="0" eaLnBrk="1" latinLnBrk="0" hangingPunct="1"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pPr algn="ctr"/>
              <a:r>
                <a:rPr lang="en-US" sz="2800" b="1" err="1">
                  <a:solidFill>
                    <a:srgbClr val="660066"/>
                  </a:solidFill>
                  <a:latin typeface="Courier New" pitchFamily="49" charset="0"/>
                  <a:cs typeface="Courier New" pitchFamily="49" charset="0"/>
                </a:rPr>
                <a:t>opcode</a:t>
              </a:r>
              <a:endParaRPr lang="en-SG" sz="2800" b="1">
                <a:solidFill>
                  <a:srgbClr val="660066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1981200" y="3429000"/>
              <a:ext cx="129540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5pPr>
              <a:lvl6pPr marL="2286000" algn="l" defTabSz="914400" rtl="0" eaLnBrk="1" latinLnBrk="0" hangingPunct="1"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6pPr>
              <a:lvl7pPr marL="2743200" algn="l" defTabSz="914400" rtl="0" eaLnBrk="1" latinLnBrk="0" hangingPunct="1"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7pPr>
              <a:lvl8pPr marL="3200400" algn="l" defTabSz="914400" rtl="0" eaLnBrk="1" latinLnBrk="0" hangingPunct="1"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8pPr>
              <a:lvl9pPr marL="3657600" algn="l" defTabSz="914400" rtl="0" eaLnBrk="1" latinLnBrk="0" hangingPunct="1"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pPr algn="ctr"/>
              <a:r>
                <a:rPr lang="en-US" sz="2800" b="1" err="1">
                  <a:solidFill>
                    <a:srgbClr val="006600"/>
                  </a:solidFill>
                  <a:latin typeface="Courier New" pitchFamily="49" charset="0"/>
                  <a:cs typeface="Courier New" pitchFamily="49" charset="0"/>
                </a:rPr>
                <a:t>rs</a:t>
              </a:r>
              <a:endParaRPr lang="en-SG" sz="2800" b="1">
                <a:solidFill>
                  <a:srgbClr val="006600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3276600" y="3429000"/>
              <a:ext cx="129540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5pPr>
              <a:lvl6pPr marL="2286000" algn="l" defTabSz="914400" rtl="0" eaLnBrk="1" latinLnBrk="0" hangingPunct="1"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6pPr>
              <a:lvl7pPr marL="2743200" algn="l" defTabSz="914400" rtl="0" eaLnBrk="1" latinLnBrk="0" hangingPunct="1"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7pPr>
              <a:lvl8pPr marL="3200400" algn="l" defTabSz="914400" rtl="0" eaLnBrk="1" latinLnBrk="0" hangingPunct="1"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8pPr>
              <a:lvl9pPr marL="3657600" algn="l" defTabSz="914400" rtl="0" eaLnBrk="1" latinLnBrk="0" hangingPunct="1"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pPr algn="ctr"/>
              <a:r>
                <a:rPr lang="en-US" sz="2800" b="1" err="1">
                  <a:solidFill>
                    <a:srgbClr val="C00000"/>
                  </a:solidFill>
                  <a:latin typeface="Courier New" pitchFamily="49" charset="0"/>
                  <a:cs typeface="Courier New" pitchFamily="49" charset="0"/>
                </a:rPr>
                <a:t>rt</a:t>
              </a:r>
              <a:endParaRPr lang="en-SG" sz="2800" b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4572000" y="3429000"/>
              <a:ext cx="411480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5pPr>
              <a:lvl6pPr marL="2286000" algn="l" defTabSz="914400" rtl="0" eaLnBrk="1" latinLnBrk="0" hangingPunct="1"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6pPr>
              <a:lvl7pPr marL="2743200" algn="l" defTabSz="914400" rtl="0" eaLnBrk="1" latinLnBrk="0" hangingPunct="1"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7pPr>
              <a:lvl8pPr marL="3200400" algn="l" defTabSz="914400" rtl="0" eaLnBrk="1" latinLnBrk="0" hangingPunct="1"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8pPr>
              <a:lvl9pPr marL="3657600" algn="l" defTabSz="914400" rtl="0" eaLnBrk="1" latinLnBrk="0" hangingPunct="1"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pPr algn="ctr"/>
              <a:r>
                <a:rPr lang="en-US" sz="2800" b="1">
                  <a:solidFill>
                    <a:srgbClr val="002060"/>
                  </a:solidFill>
                  <a:latin typeface="Courier New" pitchFamily="49" charset="0"/>
                  <a:cs typeface="Courier New" pitchFamily="49" charset="0"/>
                </a:rPr>
                <a:t>immediate</a:t>
              </a:r>
              <a:endParaRPr lang="en-SG" sz="2800" b="1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37" name="Folded Corner 36"/>
          <p:cNvSpPr/>
          <p:nvPr/>
        </p:nvSpPr>
        <p:spPr>
          <a:xfrm>
            <a:off x="6561588" y="5383485"/>
            <a:ext cx="5220128" cy="1053632"/>
          </a:xfrm>
          <a:prstGeom prst="foldedCorner">
            <a:avLst/>
          </a:prstGeom>
          <a:solidFill>
            <a:srgbClr val="FFFFC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r>
              <a:rPr lang="en-US" sz="1600" b="1">
                <a:solidFill>
                  <a:schemeClr val="tx1"/>
                </a:solidFill>
              </a:rPr>
              <a:t>NOTE:</a:t>
            </a:r>
          </a:p>
          <a:p>
            <a:pPr algn="just"/>
            <a:r>
              <a:rPr lang="en-US" sz="1600">
                <a:solidFill>
                  <a:schemeClr val="tx1"/>
                </a:solidFill>
              </a:rPr>
              <a:t>We merge </a:t>
            </a:r>
            <a:r>
              <a:rPr lang="en-US" sz="1600" b="1" err="1">
                <a:solidFill>
                  <a:srgbClr val="C00000"/>
                </a:solidFill>
                <a:latin typeface="Courier New" pitchFamily="49" charset="0"/>
              </a:rPr>
              <a:t>rd</a:t>
            </a:r>
            <a:r>
              <a:rPr lang="en-US" sz="1600">
                <a:solidFill>
                  <a:schemeClr val="tx1"/>
                </a:solidFill>
              </a:rPr>
              <a:t>, </a:t>
            </a:r>
            <a:r>
              <a:rPr lang="en-US" sz="1600" b="1" err="1">
                <a:solidFill>
                  <a:srgbClr val="002060"/>
                </a:solidFill>
                <a:latin typeface="Courier New" pitchFamily="49" charset="0"/>
              </a:rPr>
              <a:t>shamt</a:t>
            </a:r>
            <a:r>
              <a:rPr lang="en-US" sz="1600">
                <a:solidFill>
                  <a:schemeClr val="tx1"/>
                </a:solidFill>
              </a:rPr>
              <a:t> and </a:t>
            </a:r>
            <a:r>
              <a:rPr lang="en-US" sz="1600" b="1" err="1">
                <a:solidFill>
                  <a:srgbClr val="002060"/>
                </a:solidFill>
                <a:latin typeface="Courier New" pitchFamily="49" charset="0"/>
              </a:rPr>
              <a:t>funct</a:t>
            </a:r>
            <a:r>
              <a:rPr lang="en-US" sz="1600">
                <a:solidFill>
                  <a:schemeClr val="tx1"/>
                </a:solidFill>
              </a:rPr>
              <a:t> to form a 16-bit field used for a constant value (</a:t>
            </a:r>
            <a:r>
              <a:rPr lang="en-US" sz="1600" b="1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immediate</a:t>
            </a:r>
            <a:r>
              <a:rPr lang="en-US" sz="1600">
                <a:solidFill>
                  <a:schemeClr val="tx1"/>
                </a:solidFill>
              </a:rPr>
              <a:t>).</a:t>
            </a:r>
          </a:p>
          <a:p>
            <a:pPr algn="just"/>
            <a:r>
              <a:rPr lang="en-US" sz="1600">
                <a:solidFill>
                  <a:schemeClr val="tx1"/>
                </a:solidFill>
              </a:rPr>
              <a:t>That is, 5 + 5 + 6 = 16 bits.  Just nice!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E3A428D-3BA9-42CD-AD05-2B51E249D8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6708" y="5680377"/>
            <a:ext cx="4580388" cy="533400"/>
          </a:xfrm>
          <a:prstGeom prst="rect">
            <a:avLst/>
          </a:prstGeom>
        </p:spPr>
      </p:pic>
      <p:contentPart p14:bwMode="auto" r:id="rId4">
        <p14:nvContentPartPr>
          <p14:cNvPr id="3" name="Ink 2">
            <a:extLst>
              <a:ext uri="{FF2B5EF4-FFF2-40B4-BE49-F238E27FC236}">
                <a16:creationId xmlns:a16="http://schemas.microsoft.com/office/drawing/2014/main" id="{7FA419FA-F9CA-4208-81D2-92484A458BFC}"/>
              </a:ext>
            </a:extLst>
          </p14:cNvPr>
          <p14:cNvContentPartPr/>
          <p14:nvPr/>
        </p14:nvContentPartPr>
        <p14:xfrm>
          <a:off x="558000" y="2971800"/>
          <a:ext cx="8380800" cy="3696120"/>
        </p14:xfrm>
      </p:contentPart>
    </p:spTree>
    <p:extLst>
      <p:ext uri="{BB962C8B-B14F-4D97-AF65-F5344CB8AC3E}">
        <p14:creationId xmlns:p14="http://schemas.microsoft.com/office/powerpoint/2010/main" val="195129013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  <p:bldP spid="12" grpId="0" build="p"/>
      <p:bldP spid="13" grpId="0" uiExpand="1" build="p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15366" name="Footer Placeholder 8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pPr algn="l"/>
            <a:r>
              <a:rPr lang="fr-FR"/>
              <a:t>Lecture #9: MIPS Part 3: Instruction Formats</a:t>
            </a:r>
            <a:endParaRPr lang="en-US"/>
          </a:p>
        </p:txBody>
      </p:sp>
      <p:sp>
        <p:nvSpPr>
          <p:cNvPr id="21" name="[Date Placeholder 3]"/>
          <p:cNvSpPr>
            <a:spLocks noGrp="1"/>
          </p:cNvSpPr>
          <p:nvPr>
            <p:ph type="dt" sz="half" idx="10"/>
          </p:nvPr>
        </p:nvSpPr>
        <p:spPr>
          <a:xfrm>
            <a:off x="1981200" y="18288"/>
            <a:ext cx="2895600" cy="329184"/>
          </a:xfrm>
        </p:spPr>
        <p:txBody>
          <a:bodyPr/>
          <a:lstStyle/>
          <a:p>
            <a:pPr>
              <a:defRPr/>
            </a:pPr>
            <a:r>
              <a:rPr lang="en-US"/>
              <a:t>Aaron Tan, NUS</a:t>
            </a:r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48BEBB-8CA1-4054-A38D-C28888EEEA8B}"/>
              </a:ext>
            </a:extLst>
          </p:cNvPr>
          <p:cNvSpPr txBox="1"/>
          <p:nvPr/>
        </p:nvSpPr>
        <p:spPr>
          <a:xfrm>
            <a:off x="1981200" y="587833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r>
              <a:rPr lang="en-SG" sz="3600">
                <a:solidFill>
                  <a:srgbClr val="0000FF"/>
                </a:solidFill>
              </a:rPr>
              <a:t>6. I-format (3/4)</a:t>
            </a:r>
            <a:endParaRPr lang="en-US" sz="3600">
              <a:solidFill>
                <a:srgbClr val="C00000"/>
              </a:solidFill>
            </a:endParaRPr>
          </a:p>
        </p:txBody>
      </p:sp>
      <p:sp>
        <p:nvSpPr>
          <p:cNvPr id="14" name="Slide Number Placeholder 6">
            <a:extLst>
              <a:ext uri="{FF2B5EF4-FFF2-40B4-BE49-F238E27FC236}">
                <a16:creationId xmlns:a16="http://schemas.microsoft.com/office/drawing/2014/main" id="{0689B3D1-208D-496C-8995-36CD229E6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97960" y="18288"/>
            <a:ext cx="865240" cy="329184"/>
          </a:xfrm>
        </p:spPr>
        <p:txBody>
          <a:bodyPr>
            <a:noAutofit/>
          </a:bodyPr>
          <a:lstStyle/>
          <a:p>
            <a:pPr algn="r">
              <a:defRPr/>
            </a:pPr>
            <a:fld id="{F7EC234A-9094-4BB8-9EA4-75ECDA8A365B}" type="slidenum">
              <a:rPr smtClean="0"/>
              <a:pPr algn="r">
                <a:defRPr/>
              </a:pPr>
              <a:t>105</a:t>
            </a:fld>
            <a:endParaRPr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1981200" y="1234159"/>
            <a:ext cx="8305800" cy="4953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marL="182880" indent="-18288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4638" indent="-274638" fontAlgn="auto">
              <a:spcAft>
                <a:spcPct val="0"/>
              </a:spcAft>
              <a:buSzTx/>
              <a:buFont typeface="Wingdings" panose="05000000000000000000" pitchFamily="2" charset="2"/>
              <a:buChar char="§"/>
            </a:pPr>
            <a:r>
              <a:rPr lang="en-US" sz="2800" b="1">
                <a:solidFill>
                  <a:srgbClr val="660066"/>
                </a:solidFill>
                <a:latin typeface="Courier New" pitchFamily="49" charset="0"/>
              </a:rPr>
              <a:t>opcode</a:t>
            </a:r>
          </a:p>
          <a:p>
            <a:pPr marL="625475" lvl="1" indent="-260350" fontAlgn="auto">
              <a:spcAft>
                <a:spcPct val="0"/>
              </a:spcAft>
              <a:buSzTx/>
              <a:buFont typeface="Wingdings" panose="05000000000000000000" pitchFamily="2" charset="2"/>
              <a:buChar char="§"/>
            </a:pPr>
            <a:r>
              <a:rPr lang="en-US" sz="2400"/>
              <a:t>Since there is no </a:t>
            </a:r>
            <a:r>
              <a:rPr lang="en-US" sz="2400" b="1" err="1">
                <a:latin typeface="Courier New" pitchFamily="49" charset="0"/>
              </a:rPr>
              <a:t>funct</a:t>
            </a:r>
            <a:r>
              <a:rPr lang="en-US" sz="2400"/>
              <a:t> field, </a:t>
            </a:r>
            <a:r>
              <a:rPr lang="en-US" sz="2400" b="1">
                <a:latin typeface="Courier New" pitchFamily="49" charset="0"/>
              </a:rPr>
              <a:t>opcode</a:t>
            </a:r>
            <a:r>
              <a:rPr lang="en-US" sz="2400"/>
              <a:t> uniquely specifies an instruction</a:t>
            </a:r>
          </a:p>
          <a:p>
            <a:pPr marL="274638" indent="-274638" fontAlgn="auto">
              <a:spcAft>
                <a:spcPct val="0"/>
              </a:spcAft>
              <a:buSzTx/>
              <a:buFont typeface="Wingdings" panose="05000000000000000000" pitchFamily="2" charset="2"/>
              <a:buChar char="§"/>
            </a:pPr>
            <a:r>
              <a:rPr lang="en-US" sz="2800" b="1" err="1">
                <a:solidFill>
                  <a:srgbClr val="006600"/>
                </a:solidFill>
                <a:latin typeface="Courier New" pitchFamily="49" charset="0"/>
              </a:rPr>
              <a:t>rs</a:t>
            </a:r>
            <a:endParaRPr lang="en-US" sz="2800" b="1">
              <a:solidFill>
                <a:srgbClr val="006600"/>
              </a:solidFill>
              <a:latin typeface="Courier New" pitchFamily="49" charset="0"/>
            </a:endParaRPr>
          </a:p>
          <a:p>
            <a:pPr marL="625475" lvl="1" indent="-260350" fontAlgn="auto">
              <a:spcAft>
                <a:spcPct val="0"/>
              </a:spcAft>
              <a:buSzTx/>
              <a:buFont typeface="Wingdings" panose="05000000000000000000" pitchFamily="2" charset="2"/>
              <a:buChar char="§"/>
            </a:pPr>
            <a:r>
              <a:rPr lang="en-US" sz="2400"/>
              <a:t>specifies the source register operand (if any)</a:t>
            </a:r>
          </a:p>
          <a:p>
            <a:pPr marL="274638" indent="-274638" fontAlgn="auto">
              <a:spcAft>
                <a:spcPct val="0"/>
              </a:spcAft>
              <a:buSzTx/>
              <a:buFont typeface="Wingdings" panose="05000000000000000000" pitchFamily="2" charset="2"/>
              <a:buChar char="§"/>
            </a:pPr>
            <a:r>
              <a:rPr lang="en-US" sz="2800" b="1" err="1">
                <a:solidFill>
                  <a:srgbClr val="C00000"/>
                </a:solidFill>
                <a:latin typeface="Courier New" pitchFamily="49" charset="0"/>
              </a:rPr>
              <a:t>rt</a:t>
            </a:r>
            <a:endParaRPr lang="en-US" sz="2800" b="1">
              <a:solidFill>
                <a:srgbClr val="C00000"/>
              </a:solidFill>
              <a:latin typeface="Courier New" pitchFamily="49" charset="0"/>
            </a:endParaRPr>
          </a:p>
          <a:p>
            <a:pPr marL="625475" lvl="1" indent="-260350" fontAlgn="auto">
              <a:spcAft>
                <a:spcPct val="0"/>
              </a:spcAft>
              <a:buSzTx/>
              <a:buFont typeface="Wingdings" panose="05000000000000000000" pitchFamily="2" charset="2"/>
              <a:buChar char="§"/>
            </a:pPr>
            <a:r>
              <a:rPr lang="en-US" sz="2400"/>
              <a:t>specifies register to receive result</a:t>
            </a:r>
          </a:p>
          <a:p>
            <a:pPr marL="625475" lvl="1" indent="-260350" fontAlgn="auto">
              <a:spcAft>
                <a:spcPct val="0"/>
              </a:spcAft>
              <a:buSzTx/>
              <a:buFont typeface="Wingdings" panose="05000000000000000000" pitchFamily="2" charset="2"/>
              <a:buChar char="§"/>
            </a:pPr>
            <a:r>
              <a:rPr lang="en-US" sz="2400" b="1">
                <a:solidFill>
                  <a:srgbClr val="C00000"/>
                </a:solidFill>
              </a:rPr>
              <a:t>note the difference from R-format instructions</a:t>
            </a:r>
          </a:p>
          <a:p>
            <a:pPr lvl="1" fontAlgn="auto">
              <a:spcAft>
                <a:spcPct val="0"/>
              </a:spcAft>
              <a:buSzTx/>
              <a:buFont typeface="Wingdings" panose="05000000000000000000" pitchFamily="2" charset="2"/>
              <a:buChar char="§"/>
            </a:pPr>
            <a:endParaRPr lang="en-US" sz="2400" b="1">
              <a:solidFill>
                <a:srgbClr val="C00000"/>
              </a:solidFill>
            </a:endParaRPr>
          </a:p>
          <a:p>
            <a:pPr marL="274638" indent="-274638" fontAlgn="auto">
              <a:spcAft>
                <a:spcPct val="0"/>
              </a:spcAft>
              <a:buSzTx/>
              <a:buFont typeface="Wingdings" panose="05000000000000000000" pitchFamily="2" charset="2"/>
              <a:buChar char="§"/>
            </a:pPr>
            <a:r>
              <a:rPr lang="en-US" sz="2800" b="1">
                <a:solidFill>
                  <a:schemeClr val="tx1">
                    <a:lumMod val="50000"/>
                    <a:lumOff val="50000"/>
                  </a:schemeClr>
                </a:solidFill>
              </a:rPr>
              <a:t>Continue on next slide……</a:t>
            </a:r>
          </a:p>
        </p:txBody>
      </p:sp>
      <p:contentPart p14:bwMode="auto" r:id="rId3">
        <p14:nvContentPartPr>
          <p14:cNvPr id="2" name="Ink 1">
            <a:extLst>
              <a:ext uri="{FF2B5EF4-FFF2-40B4-BE49-F238E27FC236}">
                <a16:creationId xmlns:a16="http://schemas.microsoft.com/office/drawing/2014/main" id="{3040CFFD-A408-484C-A8D5-ECAC67E0B0B9}"/>
              </a:ext>
            </a:extLst>
          </p14:cNvPr>
          <p14:cNvContentPartPr/>
          <p14:nvPr/>
        </p14:nvContentPartPr>
        <p14:xfrm>
          <a:off x="632880" y="1278000"/>
          <a:ext cx="7735320" cy="3960360"/>
        </p14:xfrm>
      </p:contentPart>
    </p:spTree>
    <p:extLst>
      <p:ext uri="{BB962C8B-B14F-4D97-AF65-F5344CB8AC3E}">
        <p14:creationId xmlns:p14="http://schemas.microsoft.com/office/powerpoint/2010/main" val="3764203100"/>
      </p:ext>
    </p:extLst>
  </p:cSld>
  <p:clrMapOvr>
    <a:masterClrMapping/>
  </p:clrMapOvr>
  <p:transition>
    <p:fade/>
  </p:transition>
  <p:timing/>
</p:sld>
</file>

<file path=ppt/slides/slide106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15366" name="Footer Placeholder 8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pPr algn="l"/>
            <a:r>
              <a:rPr lang="fr-FR"/>
              <a:t>Lecture #9: MIPS Part 3: Instruction Formats</a:t>
            </a:r>
            <a:endParaRPr lang="en-US"/>
          </a:p>
        </p:txBody>
      </p:sp>
      <p:sp>
        <p:nvSpPr>
          <p:cNvPr id="21" name="[Date Placeholder 3]"/>
          <p:cNvSpPr>
            <a:spLocks noGrp="1"/>
          </p:cNvSpPr>
          <p:nvPr>
            <p:ph type="dt" sz="half" idx="10"/>
          </p:nvPr>
        </p:nvSpPr>
        <p:spPr>
          <a:xfrm>
            <a:off x="1981200" y="18288"/>
            <a:ext cx="2895600" cy="329184"/>
          </a:xfrm>
        </p:spPr>
        <p:txBody>
          <a:bodyPr/>
          <a:lstStyle/>
          <a:p>
            <a:pPr>
              <a:defRPr/>
            </a:pPr>
            <a:r>
              <a:rPr lang="en-US"/>
              <a:t>Aaron Tan, NUS</a:t>
            </a:r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48BEBB-8CA1-4054-A38D-C28888EEEA8B}"/>
              </a:ext>
            </a:extLst>
          </p:cNvPr>
          <p:cNvSpPr txBox="1"/>
          <p:nvPr/>
        </p:nvSpPr>
        <p:spPr>
          <a:xfrm>
            <a:off x="1981200" y="587833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r>
              <a:rPr lang="en-SG" sz="3600">
                <a:solidFill>
                  <a:srgbClr val="0000FF"/>
                </a:solidFill>
              </a:rPr>
              <a:t>6. I-format (4/4)</a:t>
            </a:r>
            <a:endParaRPr lang="en-US" sz="3600">
              <a:solidFill>
                <a:srgbClr val="C00000"/>
              </a:solidFill>
            </a:endParaRPr>
          </a:p>
        </p:txBody>
      </p:sp>
      <p:sp>
        <p:nvSpPr>
          <p:cNvPr id="14" name="Slide Number Placeholder 6">
            <a:extLst>
              <a:ext uri="{FF2B5EF4-FFF2-40B4-BE49-F238E27FC236}">
                <a16:creationId xmlns:a16="http://schemas.microsoft.com/office/drawing/2014/main" id="{0689B3D1-208D-496C-8995-36CD229E6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97960" y="18288"/>
            <a:ext cx="865240" cy="329184"/>
          </a:xfrm>
        </p:spPr>
        <p:txBody>
          <a:bodyPr>
            <a:noAutofit/>
          </a:bodyPr>
          <a:lstStyle/>
          <a:p>
            <a:pPr algn="r">
              <a:defRPr/>
            </a:pPr>
            <a:fld id="{F7EC234A-9094-4BB8-9EA4-75ECDA8A365B}" type="slidenum">
              <a:rPr smtClean="0"/>
              <a:pPr algn="r">
                <a:defRPr/>
              </a:pPr>
              <a:t>106</a:t>
            </a:fld>
            <a:endParaRPr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1981200" y="1474519"/>
            <a:ext cx="8305800" cy="44690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marL="182880" indent="-18288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4638" indent="-274638" fontAlgn="auto"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sz="2800" b="1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immediate</a:t>
            </a:r>
            <a:r>
              <a:rPr lang="en-US" sz="2800"/>
              <a:t>:</a:t>
            </a:r>
          </a:p>
          <a:p>
            <a:pPr marL="625475" lvl="1" indent="-260350" fontAlgn="auto"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sz="2400"/>
              <a:t>Treated as a </a:t>
            </a:r>
            <a:r>
              <a:rPr lang="en-US" sz="2400" b="1" i="1"/>
              <a:t>signed integer</a:t>
            </a:r>
          </a:p>
          <a:p>
            <a:pPr marL="899795" lvl="2" indent="-260350" fontAlgn="auto"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sz="2200" b="1" i="1" u="sng"/>
              <a:t>Except</a:t>
            </a:r>
            <a:r>
              <a:rPr lang="en-US" sz="2200"/>
              <a:t> for bitwise operations (</a:t>
            </a:r>
            <a:r>
              <a:rPr lang="en-US" sz="2000" b="1" err="1">
                <a:solidFill>
                  <a:srgbClr val="660066"/>
                </a:solidFill>
                <a:latin typeface="Courier New" pitchFamily="49" charset="0"/>
                <a:sym typeface="Wingdings" panose="05000000000000000000" pitchFamily="2" charset="2"/>
              </a:rPr>
              <a:t>andi</a:t>
            </a:r>
            <a:r>
              <a:rPr lang="en-US" sz="2000" b="1"/>
              <a:t>,</a:t>
            </a:r>
            <a:r>
              <a:rPr lang="en-US" sz="2000"/>
              <a:t> </a:t>
            </a:r>
            <a:r>
              <a:rPr lang="en-US" sz="2000" b="1" err="1">
                <a:solidFill>
                  <a:srgbClr val="660066"/>
                </a:solidFill>
                <a:latin typeface="Courier New" pitchFamily="49" charset="0"/>
                <a:sym typeface="Wingdings" panose="05000000000000000000" pitchFamily="2" charset="2"/>
              </a:rPr>
              <a:t>ori</a:t>
            </a:r>
            <a:r>
              <a:rPr lang="en-US" sz="2000" b="1"/>
              <a:t>,</a:t>
            </a:r>
            <a:r>
              <a:rPr lang="en-US" sz="2000"/>
              <a:t> </a:t>
            </a:r>
            <a:r>
              <a:rPr lang="en-US" sz="2000" b="1" err="1">
                <a:solidFill>
                  <a:srgbClr val="660066"/>
                </a:solidFill>
                <a:latin typeface="Courier New" pitchFamily="49" charset="0"/>
                <a:sym typeface="Wingdings" panose="05000000000000000000" pitchFamily="2" charset="2"/>
              </a:rPr>
              <a:t>xori</a:t>
            </a:r>
            <a:r>
              <a:rPr lang="en-US" sz="2200"/>
              <a:t>)</a:t>
            </a:r>
          </a:p>
          <a:p>
            <a:pPr marL="625475" lvl="1" indent="-260350" fontAlgn="auto"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sz="2400"/>
              <a:t>16 bits </a:t>
            </a:r>
            <a:r>
              <a:rPr lang="en-US" sz="2400">
                <a:sym typeface="Wingdings" panose="05000000000000000000" pitchFamily="2" charset="2"/>
              </a:rPr>
              <a:t> can be used to represent a constant up to 2</a:t>
            </a:r>
            <a:r>
              <a:rPr lang="en-US" sz="2400" baseline="50000">
                <a:sym typeface="Wingdings" panose="05000000000000000000" pitchFamily="2" charset="2"/>
              </a:rPr>
              <a:t>16</a:t>
            </a:r>
            <a:r>
              <a:rPr lang="en-US" sz="2400">
                <a:sym typeface="Wingdings" panose="05000000000000000000" pitchFamily="2" charset="2"/>
              </a:rPr>
              <a:t> different values</a:t>
            </a:r>
          </a:p>
          <a:p>
            <a:pPr marL="625475" lvl="1" indent="-260350" fontAlgn="auto"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sz="2400">
                <a:sym typeface="Wingdings" panose="05000000000000000000" pitchFamily="2" charset="2"/>
              </a:rPr>
              <a:t>Large enough to handle:</a:t>
            </a:r>
          </a:p>
          <a:p>
            <a:pPr marL="990600" lvl="2" indent="-365125" fontAlgn="auto"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sz="2000">
                <a:sym typeface="Wingdings" panose="05000000000000000000" pitchFamily="2" charset="2"/>
              </a:rPr>
              <a:t>The offset in a typical </a:t>
            </a:r>
            <a:r>
              <a:rPr lang="en-US" sz="2000" b="1" err="1">
                <a:solidFill>
                  <a:srgbClr val="660066"/>
                </a:solidFill>
                <a:latin typeface="Courier New" pitchFamily="49" charset="0"/>
                <a:sym typeface="Wingdings" panose="05000000000000000000" pitchFamily="2" charset="2"/>
              </a:rPr>
              <a:t>lw</a:t>
            </a:r>
            <a:r>
              <a:rPr lang="en-US" sz="2000">
                <a:sym typeface="Wingdings" panose="05000000000000000000" pitchFamily="2" charset="2"/>
              </a:rPr>
              <a:t> or </a:t>
            </a:r>
            <a:r>
              <a:rPr lang="en-US" sz="2000" b="1" err="1">
                <a:solidFill>
                  <a:srgbClr val="660066"/>
                </a:solidFill>
                <a:latin typeface="Courier New" pitchFamily="49" charset="0"/>
                <a:sym typeface="Wingdings" panose="05000000000000000000" pitchFamily="2" charset="2"/>
              </a:rPr>
              <a:t>sw</a:t>
            </a:r>
            <a:endParaRPr lang="en-US" sz="2000">
              <a:sym typeface="Wingdings" panose="05000000000000000000" pitchFamily="2" charset="2"/>
            </a:endParaRPr>
          </a:p>
          <a:p>
            <a:pPr marL="990600" lvl="2" indent="-365125" fontAlgn="auto"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sz="2000">
                <a:sym typeface="Wingdings" panose="05000000000000000000" pitchFamily="2" charset="2"/>
              </a:rPr>
              <a:t>Most of the </a:t>
            </a:r>
            <a:r>
              <a:rPr lang="en-US" sz="2000"/>
              <a:t>values used in the </a:t>
            </a:r>
            <a:r>
              <a:rPr lang="en-US" sz="2000" b="1" err="1">
                <a:solidFill>
                  <a:srgbClr val="660066"/>
                </a:solidFill>
                <a:latin typeface="Courier New" pitchFamily="49" charset="0"/>
                <a:sym typeface="Wingdings" panose="05000000000000000000" pitchFamily="2" charset="2"/>
              </a:rPr>
              <a:t>addi</a:t>
            </a:r>
            <a:r>
              <a:rPr lang="en-US" sz="2000" b="1">
                <a:latin typeface="+mj-lt"/>
              </a:rPr>
              <a:t>,</a:t>
            </a:r>
            <a:r>
              <a:rPr lang="en-US" sz="2000">
                <a:latin typeface="+mj-lt"/>
              </a:rPr>
              <a:t> </a:t>
            </a:r>
            <a:r>
              <a:rPr lang="en-US" sz="2000" b="1" err="1">
                <a:solidFill>
                  <a:srgbClr val="660066"/>
                </a:solidFill>
                <a:latin typeface="Courier New" pitchFamily="49" charset="0"/>
                <a:sym typeface="Wingdings" panose="05000000000000000000" pitchFamily="2" charset="2"/>
              </a:rPr>
              <a:t>slti</a:t>
            </a:r>
            <a:r>
              <a:rPr lang="en-US" sz="2000"/>
              <a:t> instructions</a:t>
            </a:r>
          </a:p>
        </p:txBody>
      </p:sp>
      <p:sp>
        <p:nvSpPr>
          <p:cNvPr id="8" name="Folded Corner 7"/>
          <p:cNvSpPr/>
          <p:nvPr/>
        </p:nvSpPr>
        <p:spPr>
          <a:xfrm>
            <a:off x="4277832" y="5039837"/>
            <a:ext cx="5220128" cy="1360967"/>
          </a:xfrm>
          <a:prstGeom prst="foldedCorner">
            <a:avLst/>
          </a:prstGeom>
          <a:solidFill>
            <a:srgbClr val="FFFFC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r>
              <a:rPr lang="en-US" sz="1600" b="1">
                <a:solidFill>
                  <a:schemeClr val="tx1"/>
                </a:solidFill>
              </a:rPr>
              <a:t>NOTE:</a:t>
            </a:r>
          </a:p>
          <a:p>
            <a:pPr algn="just"/>
            <a:r>
              <a:rPr lang="en-US" sz="1600">
                <a:solidFill>
                  <a:schemeClr val="tx1"/>
                </a:solidFill>
              </a:rPr>
              <a:t>This should answer why we </a:t>
            </a:r>
            <a:r>
              <a:rPr lang="en-US" sz="1600" b="1" i="1" u="sng">
                <a:solidFill>
                  <a:schemeClr val="tx1"/>
                </a:solidFill>
              </a:rPr>
              <a:t>cannot</a:t>
            </a:r>
            <a:r>
              <a:rPr lang="en-US" sz="1600">
                <a:solidFill>
                  <a:schemeClr val="tx1"/>
                </a:solidFill>
              </a:rPr>
              <a:t> put 32-bit constants in the instruction.  Because the instruction itself is only 32-bit wide.  So we can only use parts of it.  Plus, we still need to encode </a:t>
            </a:r>
            <a:r>
              <a:rPr lang="en-US" sz="1600" b="1">
                <a:solidFill>
                  <a:srgbClr val="660066"/>
                </a:solidFill>
                <a:latin typeface="Courier New" pitchFamily="49" charset="0"/>
              </a:rPr>
              <a:t>opcode</a:t>
            </a:r>
            <a:r>
              <a:rPr lang="en-US" sz="1600">
                <a:solidFill>
                  <a:schemeClr val="tx1"/>
                </a:solidFill>
              </a:rPr>
              <a:t>, </a:t>
            </a:r>
            <a:r>
              <a:rPr lang="en-US" sz="1600" b="1" err="1">
                <a:solidFill>
                  <a:srgbClr val="006600"/>
                </a:solidFill>
                <a:latin typeface="Courier New" pitchFamily="49" charset="0"/>
                <a:cs typeface="Courier New" pitchFamily="49" charset="0"/>
              </a:rPr>
              <a:t>rs</a:t>
            </a:r>
            <a:r>
              <a:rPr lang="en-US" sz="1600">
                <a:solidFill>
                  <a:schemeClr val="tx1"/>
                </a:solidFill>
              </a:rPr>
              <a:t> and </a:t>
            </a:r>
            <a:r>
              <a:rPr lang="en-US" sz="1600" b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rt</a:t>
            </a:r>
            <a:r>
              <a:rPr lang="en-US" sz="1600">
                <a:solidFill>
                  <a:schemeClr val="tx1"/>
                </a:solidFill>
              </a:rPr>
              <a:t>.</a:t>
            </a:r>
          </a:p>
        </p:txBody>
      </p:sp>
      <p:contentPart p14:bwMode="auto" r:id="rId3">
        <p14:nvContentPartPr>
          <p14:cNvPr id="2" name="Ink 1">
            <a:extLst>
              <a:ext uri="{FF2B5EF4-FFF2-40B4-BE49-F238E27FC236}">
                <a16:creationId xmlns:a16="http://schemas.microsoft.com/office/drawing/2014/main" id="{BEE8ED45-DBE5-4317-A800-D8D4AC432F84}"/>
              </a:ext>
            </a:extLst>
          </p14:cNvPr>
          <p14:cNvContentPartPr/>
          <p14:nvPr/>
        </p14:nvContentPartPr>
        <p14:xfrm>
          <a:off x="2349360" y="495360"/>
          <a:ext cx="9943560" cy="5909760"/>
        </p14:xfrm>
      </p:contentPart>
    </p:spTree>
    <p:extLst>
      <p:ext uri="{BB962C8B-B14F-4D97-AF65-F5344CB8AC3E}">
        <p14:creationId xmlns:p14="http://schemas.microsoft.com/office/powerpoint/2010/main" val="201635494"/>
      </p:ext>
    </p:extLst>
  </p:cSld>
  <p:clrMapOvr>
    <a:masterClrMapping/>
  </p:clrMapOvr>
  <p:transition>
    <p:fade/>
  </p:transition>
  <p:timing/>
</p:sld>
</file>

<file path=ppt/slides/slide107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15366" name="Footer Placeholder 8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pPr algn="l"/>
            <a:r>
              <a:rPr lang="fr-FR"/>
              <a:t>Lecture #9: MIPS Part 3: Instruction Formats</a:t>
            </a:r>
            <a:endParaRPr lang="en-US"/>
          </a:p>
        </p:txBody>
      </p:sp>
      <p:sp>
        <p:nvSpPr>
          <p:cNvPr id="21" name="[Date Placeholder 3]"/>
          <p:cNvSpPr>
            <a:spLocks noGrp="1"/>
          </p:cNvSpPr>
          <p:nvPr>
            <p:ph type="dt" sz="half" idx="10"/>
          </p:nvPr>
        </p:nvSpPr>
        <p:spPr>
          <a:xfrm>
            <a:off x="1981200" y="18288"/>
            <a:ext cx="2895600" cy="329184"/>
          </a:xfrm>
        </p:spPr>
        <p:txBody>
          <a:bodyPr/>
          <a:lstStyle/>
          <a:p>
            <a:pPr>
              <a:defRPr/>
            </a:pPr>
            <a:r>
              <a:rPr lang="en-US"/>
              <a:t>Aaron Tan, NUS</a:t>
            </a:r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48BEBB-8CA1-4054-A38D-C28888EEEA8B}"/>
              </a:ext>
            </a:extLst>
          </p:cNvPr>
          <p:cNvSpPr txBox="1"/>
          <p:nvPr/>
        </p:nvSpPr>
        <p:spPr>
          <a:xfrm>
            <a:off x="1981200" y="587833"/>
            <a:ext cx="838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r>
              <a:rPr lang="en-SG" sz="3600">
                <a:solidFill>
                  <a:srgbClr val="0000FF"/>
                </a:solidFill>
              </a:rPr>
              <a:t>6.1 I-format: Example (1/2)</a:t>
            </a:r>
            <a:endParaRPr lang="en-US" sz="3600">
              <a:solidFill>
                <a:srgbClr val="C00000"/>
              </a:solidFill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2880360" y="1358536"/>
            <a:ext cx="5029200" cy="1295400"/>
            <a:chOff x="838200" y="1752600"/>
            <a:chExt cx="5029200" cy="1295400"/>
          </a:xfrm>
        </p:grpSpPr>
        <p:sp>
          <p:nvSpPr>
            <p:cNvPr id="8" name="Rectangle 5"/>
            <p:cNvSpPr>
              <a:spLocks noChangeArrowheads="1"/>
            </p:cNvSpPr>
            <p:nvPr/>
          </p:nvSpPr>
          <p:spPr bwMode="auto">
            <a:xfrm>
              <a:off x="838200" y="2133601"/>
              <a:ext cx="5029200" cy="914399"/>
            </a:xfrm>
            <a:prstGeom prst="rect">
              <a:avLst/>
            </a:prstGeom>
            <a:solidFill>
              <a:srgbClr val="FFFFCC"/>
            </a:solidFill>
            <a:ln w="12700" algn="ctr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r>
                <a:rPr lang="en-US" b="1">
                  <a:solidFill>
                    <a:srgbClr val="660066"/>
                  </a:solidFill>
                  <a:latin typeface="Courier New" pitchFamily="49" charset="0"/>
                </a:rPr>
                <a:t>  </a:t>
              </a:r>
              <a:r>
                <a:rPr lang="en-US" sz="2800" b="1" err="1">
                  <a:solidFill>
                    <a:srgbClr val="660066"/>
                  </a:solidFill>
                  <a:latin typeface="Courier New" pitchFamily="49" charset="0"/>
                </a:rPr>
                <a:t>addi</a:t>
              </a:r>
              <a:r>
                <a:rPr lang="en-US" sz="2800" b="1">
                  <a:latin typeface="Courier New" pitchFamily="49" charset="0"/>
                </a:rPr>
                <a:t>  </a:t>
              </a:r>
              <a:r>
                <a:rPr lang="en-US" sz="2800" b="1">
                  <a:solidFill>
                    <a:srgbClr val="C00000"/>
                  </a:solidFill>
                  <a:latin typeface="Courier New" pitchFamily="49" charset="0"/>
                </a:rPr>
                <a:t>$21</a:t>
              </a:r>
              <a:r>
                <a:rPr lang="en-US" sz="2800" b="1">
                  <a:latin typeface="Courier New" pitchFamily="49" charset="0"/>
                </a:rPr>
                <a:t>, </a:t>
              </a:r>
              <a:r>
                <a:rPr lang="en-US" sz="2800" b="1">
                  <a:solidFill>
                    <a:srgbClr val="006600"/>
                  </a:solidFill>
                  <a:latin typeface="Courier New" pitchFamily="49" charset="0"/>
                </a:rPr>
                <a:t>$22</a:t>
              </a:r>
              <a:r>
                <a:rPr lang="en-US" sz="2800" b="1">
                  <a:latin typeface="Courier New" pitchFamily="49" charset="0"/>
                </a:rPr>
                <a:t>, </a:t>
              </a:r>
              <a:r>
                <a:rPr lang="en-US" sz="2800" b="1">
                  <a:solidFill>
                    <a:srgbClr val="002060"/>
                  </a:solidFill>
                  <a:latin typeface="Courier New" pitchFamily="49" charset="0"/>
                </a:rPr>
                <a:t>-50</a:t>
              </a:r>
              <a:endParaRPr lang="en-US" sz="2800">
                <a:solidFill>
                  <a:srgbClr val="002060"/>
                </a:solidFill>
              </a:endParaRPr>
            </a:p>
          </p:txBody>
        </p:sp>
        <p:sp>
          <p:nvSpPr>
            <p:cNvPr id="9" name="Snip Single Corner Rectangle 8"/>
            <p:cNvSpPr/>
            <p:nvPr/>
          </p:nvSpPr>
          <p:spPr bwMode="auto">
            <a:xfrm>
              <a:off x="838200" y="1752600"/>
              <a:ext cx="2133600" cy="381423"/>
            </a:xfrm>
            <a:prstGeom prst="snip1Rect">
              <a:avLst>
                <a:gd name="adj" fmla="val 3743"/>
              </a:avLst>
            </a:prstGeom>
            <a:solidFill>
              <a:srgbClr val="9F2936">
                <a:lumMod val="20000"/>
                <a:lumOff val="8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pPr algn="ctr" fontAlgn="auto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b="1" kern="0">
                  <a:solidFill>
                    <a:prstClr val="black"/>
                  </a:solidFill>
                  <a:latin typeface="Arial"/>
                  <a:cs typeface="Arial"/>
                </a:rPr>
                <a:t>MIPS instruction</a:t>
              </a:r>
            </a:p>
          </p:txBody>
        </p:sp>
      </p:grp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0581704"/>
              </p:ext>
            </p:extLst>
          </p:nvPr>
        </p:nvGraphicFramePr>
        <p:xfrm>
          <a:off x="2194560" y="3034936"/>
          <a:ext cx="7848600" cy="2573384"/>
        </p:xfrm>
        <a:graphic>
          <a:graphicData uri="http://schemas.openxmlformats.org/drawingml/2006/table">
            <a:tbl>
              <a:tblPr firstRow="1" bandRow="1">
                <a:tableStyleId>{5202B0CA-FC54-4496-8BCA-5EF66A818D29}</a:tableStyleId>
              </a:tblPr>
              <a:tblGrid>
                <a:gridCol w="1981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13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260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68086">
                <a:tc>
                  <a:txBody>
                    <a:bodyPr vert="horz" wrap="square"/>
                    <a:lstStyle/>
                    <a:p>
                      <a:pPr algn="ctr"/>
                      <a:r>
                        <a:rPr lang="en-US" sz="2000">
                          <a:solidFill>
                            <a:schemeClr val="tx1"/>
                          </a:solidFill>
                        </a:rPr>
                        <a:t>I-Format Fields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 vert="horz" wrap="square"/>
                    <a:lstStyle/>
                    <a:p>
                      <a:pPr algn="ctr"/>
                      <a:r>
                        <a:rPr lang="en-US" sz="2400">
                          <a:solidFill>
                            <a:schemeClr val="tx1"/>
                          </a:solidFill>
                        </a:rPr>
                        <a:t>Value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 vert="horz" wrap="square"/>
                    <a:lstStyle/>
                    <a:p>
                      <a:pPr algn="ctr"/>
                      <a:r>
                        <a:rPr lang="en-US" sz="2400">
                          <a:solidFill>
                            <a:schemeClr val="tx1"/>
                          </a:solidFill>
                        </a:rPr>
                        <a:t>Remarks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8086">
                <a:tc>
                  <a:txBody>
                    <a:bodyPr vert="horz" wrap="square"/>
                    <a:lstStyle/>
                    <a:p>
                      <a:pPr algn="ctr"/>
                      <a:r>
                        <a:rPr lang="en-US" sz="2400" b="1" err="1">
                          <a:latin typeface="Courier New" pitchFamily="49" charset="0"/>
                          <a:cs typeface="Courier New" pitchFamily="49" charset="0"/>
                        </a:rPr>
                        <a:t>opcode</a:t>
                      </a:r>
                      <a:endParaRPr lang="en-US" sz="2400" b="1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vert="horz" wrap="square"/>
                    <a:lstStyle/>
                    <a:p>
                      <a:pPr algn="ctr"/>
                      <a:r>
                        <a:rPr lang="en-US" sz="2400" b="1">
                          <a:solidFill>
                            <a:srgbClr val="C00000"/>
                          </a:solidFill>
                        </a:rPr>
                        <a:t>8</a:t>
                      </a:r>
                      <a:endParaRPr lang="en-US" sz="240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vert="horz" wrap="square"/>
                    <a:lstStyle/>
                    <a:p>
                      <a:pPr algn="l"/>
                      <a:r>
                        <a:rPr lang="en-US" sz="2400"/>
                        <a:t>(textbook pg 94 - 101)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8086">
                <a:tc>
                  <a:txBody>
                    <a:bodyPr vert="horz" wrap="square"/>
                    <a:lstStyle/>
                    <a:p>
                      <a:pPr algn="ctr"/>
                      <a:r>
                        <a:rPr lang="en-US" sz="2400" b="1" err="1">
                          <a:latin typeface="Courier New" pitchFamily="49" charset="0"/>
                          <a:cs typeface="Courier New" pitchFamily="49" charset="0"/>
                        </a:rPr>
                        <a:t>rs</a:t>
                      </a:r>
                      <a:endParaRPr lang="en-US" sz="2400" b="1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vert="horz" wrap="square"/>
                    <a:lstStyle/>
                    <a:p>
                      <a:pPr algn="ctr"/>
                      <a:r>
                        <a:rPr lang="en-US" sz="2400" b="1">
                          <a:solidFill>
                            <a:srgbClr val="C00000"/>
                          </a:solidFill>
                        </a:rPr>
                        <a:t>22</a:t>
                      </a:r>
                      <a:endParaRPr lang="en-US" sz="240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vert="horz" wrap="square"/>
                    <a:lstStyle/>
                    <a:p>
                      <a:pPr algn="l"/>
                      <a:r>
                        <a:rPr lang="en-US" sz="2400"/>
                        <a:t>(the only source register)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8086">
                <a:tc>
                  <a:txBody>
                    <a:bodyPr vert="horz" wrap="square"/>
                    <a:lstStyle/>
                    <a:p>
                      <a:pPr algn="ctr"/>
                      <a:r>
                        <a:rPr lang="en-US" sz="2400" b="1" err="1">
                          <a:latin typeface="Courier New" pitchFamily="49" charset="0"/>
                          <a:cs typeface="Courier New" pitchFamily="49" charset="0"/>
                        </a:rPr>
                        <a:t>rt</a:t>
                      </a:r>
                      <a:endParaRPr lang="en-US" sz="2400" b="1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vert="horz" wrap="square"/>
                    <a:lstStyle/>
                    <a:p>
                      <a:pPr algn="ctr"/>
                      <a:r>
                        <a:rPr lang="en-US" sz="2400" b="1">
                          <a:solidFill>
                            <a:srgbClr val="C00000"/>
                          </a:solidFill>
                        </a:rPr>
                        <a:t>21</a:t>
                      </a:r>
                      <a:endParaRPr lang="en-US" sz="240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vert="horz" wrap="square"/>
                    <a:lstStyle/>
                    <a:p>
                      <a:pPr algn="l"/>
                      <a:r>
                        <a:rPr lang="en-US" sz="2400"/>
                        <a:t>(target</a:t>
                      </a:r>
                      <a:r>
                        <a:rPr lang="en-US" sz="2400" baseline="0"/>
                        <a:t> register</a:t>
                      </a:r>
                      <a:r>
                        <a:rPr lang="en-US" sz="2400"/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8086">
                <a:tc>
                  <a:txBody>
                    <a:bodyPr vert="horz" wrap="square"/>
                    <a:lstStyle/>
                    <a:p>
                      <a:pPr algn="ctr"/>
                      <a:r>
                        <a:rPr lang="en-US" sz="2400" b="1">
                          <a:latin typeface="Courier New" pitchFamily="49" charset="0"/>
                          <a:cs typeface="Courier New" pitchFamily="49" charset="0"/>
                        </a:rPr>
                        <a:t>immediate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vert="horz" wrap="square"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2400" b="1">
                          <a:solidFill>
                            <a:srgbClr val="C00000"/>
                          </a:solidFill>
                        </a:rPr>
                        <a:t>-50</a:t>
                      </a:r>
                      <a:endParaRPr lang="en-US" sz="240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vert="horz" wrap="square"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2400"/>
                        <a:t>(in base 10)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2" name="Slide Number Placeholder 6">
            <a:extLst>
              <a:ext uri="{FF2B5EF4-FFF2-40B4-BE49-F238E27FC236}">
                <a16:creationId xmlns:a16="http://schemas.microsoft.com/office/drawing/2014/main" id="{0AFBA50D-3218-449F-8B2E-FA3DA5A77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97960" y="18288"/>
            <a:ext cx="865240" cy="329184"/>
          </a:xfrm>
        </p:spPr>
        <p:txBody>
          <a:bodyPr>
            <a:noAutofit/>
          </a:bodyPr>
          <a:lstStyle/>
          <a:p>
            <a:pPr algn="r">
              <a:defRPr/>
            </a:pPr>
            <a:fld id="{F7EC234A-9094-4BB8-9EA4-75ECDA8A365B}" type="slidenum">
              <a:rPr smtClean="0"/>
              <a:pPr algn="r">
                <a:defRPr/>
              </a:pPr>
              <a:t>107</a:t>
            </a:fld>
            <a:endParaRPr/>
          </a:p>
        </p:txBody>
      </p:sp>
      <p:contentPart p14:bwMode="auto" r:id="rId3">
        <p14:nvContentPartPr>
          <p14:cNvPr id="2" name="Ink 1">
            <a:extLst>
              <a:ext uri="{FF2B5EF4-FFF2-40B4-BE49-F238E27FC236}">
                <a16:creationId xmlns:a16="http://schemas.microsoft.com/office/drawing/2014/main" id="{855C94A8-FB6D-490F-ABD6-7584C392FD1F}"/>
              </a:ext>
            </a:extLst>
          </p14:cNvPr>
          <p14:cNvContentPartPr/>
          <p14:nvPr/>
        </p14:nvContentPartPr>
        <p14:xfrm>
          <a:off x="2321280" y="1757520"/>
          <a:ext cx="5308200" cy="2423160"/>
        </p14:xfrm>
      </p:contentPart>
    </p:spTree>
    <p:extLst>
      <p:ext uri="{BB962C8B-B14F-4D97-AF65-F5344CB8AC3E}">
        <p14:creationId xmlns:p14="http://schemas.microsoft.com/office/powerpoint/2010/main" val="2972050787"/>
      </p:ext>
    </p:extLst>
  </p:cSld>
  <p:clrMapOvr>
    <a:masterClrMapping/>
  </p:clrMapOvr>
  <p:transition>
    <p:fade/>
  </p:transition>
  <p:timing/>
</p:sld>
</file>

<file path=ppt/slides/slide108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15366" name="Footer Placeholder 8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pPr algn="l"/>
            <a:r>
              <a:rPr lang="fr-FR"/>
              <a:t>Lecture #9: MIPS Part 3: Instruction Formats</a:t>
            </a:r>
            <a:endParaRPr lang="en-US"/>
          </a:p>
        </p:txBody>
      </p:sp>
      <p:sp>
        <p:nvSpPr>
          <p:cNvPr id="21" name="[Date Placeholder 3]"/>
          <p:cNvSpPr>
            <a:spLocks noGrp="1"/>
          </p:cNvSpPr>
          <p:nvPr>
            <p:ph type="dt" sz="half" idx="10"/>
          </p:nvPr>
        </p:nvSpPr>
        <p:spPr>
          <a:xfrm>
            <a:off x="1981200" y="18288"/>
            <a:ext cx="2895600" cy="329184"/>
          </a:xfrm>
        </p:spPr>
        <p:txBody>
          <a:bodyPr/>
          <a:lstStyle/>
          <a:p>
            <a:pPr>
              <a:defRPr/>
            </a:pPr>
            <a:r>
              <a:rPr lang="en-US"/>
              <a:t>Aaron Tan, NUS</a:t>
            </a:r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48BEBB-8CA1-4054-A38D-C28888EEEA8B}"/>
              </a:ext>
            </a:extLst>
          </p:cNvPr>
          <p:cNvSpPr txBox="1"/>
          <p:nvPr/>
        </p:nvSpPr>
        <p:spPr>
          <a:xfrm>
            <a:off x="1981200" y="587833"/>
            <a:ext cx="838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r>
              <a:rPr lang="en-SG" sz="3600">
                <a:solidFill>
                  <a:srgbClr val="0000FF"/>
                </a:solidFill>
              </a:rPr>
              <a:t>6.1 I-format: Example (2/2)</a:t>
            </a:r>
            <a:endParaRPr lang="en-US" sz="3600">
              <a:solidFill>
                <a:srgbClr val="C00000"/>
              </a:solidFill>
            </a:endParaRPr>
          </a:p>
        </p:txBody>
      </p:sp>
      <p:sp>
        <p:nvSpPr>
          <p:cNvPr id="7" name="Text Box 43"/>
          <p:cNvSpPr txBox="1">
            <a:spLocks noChangeArrowheads="1"/>
          </p:cNvSpPr>
          <p:nvPr/>
        </p:nvSpPr>
        <p:spPr bwMode="auto">
          <a:xfrm>
            <a:off x="1981199" y="5167711"/>
            <a:ext cx="7162800" cy="105259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400"/>
              <a:t>Hexadecimal representation of instruction:</a:t>
            </a:r>
          </a:p>
          <a:p>
            <a:pPr>
              <a:spcBef>
                <a:spcPct val="20000"/>
              </a:spcBef>
            </a:pPr>
            <a:r>
              <a:rPr lang="en-US" sz="2400" b="1"/>
              <a:t> 		</a:t>
            </a:r>
            <a:r>
              <a:rPr lang="en-US" sz="3200" b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2 2 D 5 F F C E</a:t>
            </a:r>
            <a:r>
              <a:rPr lang="en-US" sz="3200" b="1" baseline="-2500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16</a:t>
            </a:r>
          </a:p>
        </p:txBody>
      </p:sp>
      <p:grpSp>
        <p:nvGrpSpPr>
          <p:cNvPr id="8" name="Group 69"/>
          <p:cNvGrpSpPr/>
          <p:nvPr/>
        </p:nvGrpSpPr>
        <p:grpSpPr>
          <a:xfrm>
            <a:off x="1981199" y="2632475"/>
            <a:ext cx="8229600" cy="1360488"/>
            <a:chOff x="240" y="1392"/>
            <a:chExt cx="5184" cy="857"/>
          </a:xfrm>
        </p:grpSpPr>
        <p:sp>
          <p:nvSpPr>
            <p:cNvPr id="9" name="Text Box 5"/>
            <p:cNvSpPr txBox="1">
              <a:spLocks noChangeArrowheads="1"/>
            </p:cNvSpPr>
            <p:nvPr/>
          </p:nvSpPr>
          <p:spPr bwMode="auto">
            <a:xfrm>
              <a:off x="240" y="1392"/>
              <a:ext cx="3504" cy="28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sz="2400"/>
                <a:t>Field representation in decimal:</a:t>
              </a:r>
            </a:p>
          </p:txBody>
        </p:sp>
        <p:grpSp>
          <p:nvGrpSpPr>
            <p:cNvPr id="10" name="Group 53"/>
            <p:cNvGrpSpPr/>
            <p:nvPr/>
          </p:nvGrpSpPr>
          <p:grpSpPr>
            <a:xfrm>
              <a:off x="288" y="1728"/>
              <a:ext cx="5136" cy="521"/>
              <a:chOff x="432" y="3120"/>
              <a:chExt cx="5136" cy="521"/>
            </a:xfrm>
          </p:grpSpPr>
          <p:grpSp>
            <p:nvGrpSpPr>
              <p:cNvPr id="12" name="Group 54"/>
              <p:cNvGrpSpPr/>
              <p:nvPr/>
            </p:nvGrpSpPr>
            <p:grpSpPr>
              <a:xfrm>
                <a:off x="835" y="3120"/>
                <a:ext cx="4311" cy="327"/>
                <a:chOff x="623" y="2496"/>
                <a:chExt cx="4311" cy="327"/>
              </a:xfrm>
            </p:grpSpPr>
            <p:sp>
              <p:nvSpPr>
                <p:cNvPr id="23" name="Text Box 55"/>
                <p:cNvSpPr txBox="1">
                  <a:spLocks noChangeArrowheads="1"/>
                </p:cNvSpPr>
                <p:nvPr/>
              </p:nvSpPr>
              <p:spPr bwMode="auto">
                <a:xfrm>
                  <a:off x="623" y="2496"/>
                  <a:ext cx="250" cy="327"/>
                </a:xfrm>
                <a:prstGeom prst="rect">
                  <a:avLst/>
                </a:prstGeom>
                <a:noFill/>
                <a:ln w="12700">
                  <a:noFill/>
                  <a:miter lim="800000"/>
                </a:ln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9pPr>
                </a:lstStyle>
                <a:p>
                  <a:pPr algn="ctr" eaLnBrk="0" hangingPunct="0"/>
                  <a:r>
                    <a:rPr lang="en-US" sz="2800" b="1">
                      <a:solidFill>
                        <a:srgbClr val="660066"/>
                      </a:solidFill>
                      <a:latin typeface="Courier New" pitchFamily="49" charset="0"/>
                    </a:rPr>
                    <a:t>8</a:t>
                  </a:r>
                  <a:endParaRPr lang="en-US" sz="2800">
                    <a:solidFill>
                      <a:srgbClr val="660066"/>
                    </a:solidFill>
                    <a:latin typeface="Helvetica" pitchFamily="34" charset="0"/>
                  </a:endParaRPr>
                </a:p>
              </p:txBody>
            </p:sp>
            <p:sp>
              <p:nvSpPr>
                <p:cNvPr id="24" name="Text Box 56"/>
                <p:cNvSpPr txBox="1">
                  <a:spLocks noChangeArrowheads="1"/>
                </p:cNvSpPr>
                <p:nvPr/>
              </p:nvSpPr>
              <p:spPr bwMode="auto">
                <a:xfrm>
                  <a:off x="1421" y="2496"/>
                  <a:ext cx="385" cy="327"/>
                </a:xfrm>
                <a:prstGeom prst="rect">
                  <a:avLst/>
                </a:prstGeom>
                <a:noFill/>
                <a:ln w="12700">
                  <a:noFill/>
                  <a:miter lim="800000"/>
                </a:ln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9pPr>
                </a:lstStyle>
                <a:p>
                  <a:pPr algn="ctr" eaLnBrk="0" hangingPunct="0"/>
                  <a:r>
                    <a:rPr lang="en-US" sz="2800" b="1">
                      <a:solidFill>
                        <a:srgbClr val="006600"/>
                      </a:solidFill>
                      <a:latin typeface="Courier New" pitchFamily="49" charset="0"/>
                    </a:rPr>
                    <a:t>22</a:t>
                  </a:r>
                  <a:endParaRPr lang="en-US" sz="2800">
                    <a:solidFill>
                      <a:srgbClr val="006600"/>
                    </a:solidFill>
                    <a:latin typeface="Helvetica" pitchFamily="34" charset="0"/>
                  </a:endParaRPr>
                </a:p>
              </p:txBody>
            </p:sp>
            <p:sp>
              <p:nvSpPr>
                <p:cNvPr id="25" name="Text Box 57"/>
                <p:cNvSpPr txBox="1">
                  <a:spLocks noChangeArrowheads="1"/>
                </p:cNvSpPr>
                <p:nvPr/>
              </p:nvSpPr>
              <p:spPr bwMode="auto">
                <a:xfrm>
                  <a:off x="2220" y="2496"/>
                  <a:ext cx="385" cy="327"/>
                </a:xfrm>
                <a:prstGeom prst="rect">
                  <a:avLst/>
                </a:prstGeom>
                <a:noFill/>
                <a:ln w="12700">
                  <a:noFill/>
                  <a:miter lim="800000"/>
                </a:ln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9pPr>
                </a:lstStyle>
                <a:p>
                  <a:pPr algn="ctr" eaLnBrk="0" hangingPunct="0"/>
                  <a:r>
                    <a:rPr lang="en-US" sz="2800" b="1">
                      <a:solidFill>
                        <a:srgbClr val="C00000"/>
                      </a:solidFill>
                      <a:latin typeface="Courier New" pitchFamily="49" charset="0"/>
                    </a:rPr>
                    <a:t>21</a:t>
                  </a:r>
                  <a:endParaRPr lang="en-US" sz="2800">
                    <a:solidFill>
                      <a:srgbClr val="C00000"/>
                    </a:solidFill>
                    <a:latin typeface="Helvetica" pitchFamily="34" charset="0"/>
                  </a:endParaRPr>
                </a:p>
              </p:txBody>
            </p:sp>
            <p:sp>
              <p:nvSpPr>
                <p:cNvPr id="26" name="Text Box 58"/>
                <p:cNvSpPr txBox="1">
                  <a:spLocks noChangeArrowheads="1"/>
                </p:cNvSpPr>
                <p:nvPr/>
              </p:nvSpPr>
              <p:spPr bwMode="auto">
                <a:xfrm>
                  <a:off x="3153" y="2546"/>
                  <a:ext cx="116" cy="250"/>
                </a:xfrm>
                <a:prstGeom prst="rect">
                  <a:avLst/>
                </a:prstGeom>
                <a:noFill/>
                <a:ln w="12700">
                  <a:noFill/>
                  <a:miter lim="800000"/>
                </a:ln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9pPr>
                </a:lstStyle>
                <a:p>
                  <a:pPr algn="ctr" eaLnBrk="0" hangingPunct="0"/>
                  <a:endParaRPr lang="en-US" sz="2000">
                    <a:solidFill>
                      <a:schemeClr val="accent1"/>
                    </a:solidFill>
                    <a:latin typeface="Helvetica" pitchFamily="34" charset="0"/>
                  </a:endParaRPr>
                </a:p>
              </p:txBody>
            </p:sp>
            <p:sp>
              <p:nvSpPr>
                <p:cNvPr id="27" name="Text Box 59"/>
                <p:cNvSpPr txBox="1">
                  <a:spLocks noChangeArrowheads="1"/>
                </p:cNvSpPr>
                <p:nvPr/>
              </p:nvSpPr>
              <p:spPr bwMode="auto">
                <a:xfrm>
                  <a:off x="4818" y="2546"/>
                  <a:ext cx="116" cy="250"/>
                </a:xfrm>
                <a:prstGeom prst="rect">
                  <a:avLst/>
                </a:prstGeom>
                <a:noFill/>
                <a:ln w="12700">
                  <a:noFill/>
                  <a:miter lim="800000"/>
                </a:ln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9pPr>
                </a:lstStyle>
                <a:p>
                  <a:pPr algn="ctr" eaLnBrk="0" hangingPunct="0"/>
                  <a:endParaRPr lang="en-US" sz="2000">
                    <a:solidFill>
                      <a:schemeClr val="accent1"/>
                    </a:solidFill>
                    <a:latin typeface="Helvetica" pitchFamily="34" charset="0"/>
                  </a:endParaRPr>
                </a:p>
              </p:txBody>
            </p:sp>
            <p:sp>
              <p:nvSpPr>
                <p:cNvPr id="28" name="Text Box 60"/>
                <p:cNvSpPr txBox="1">
                  <a:spLocks noChangeArrowheads="1"/>
                </p:cNvSpPr>
                <p:nvPr/>
              </p:nvSpPr>
              <p:spPr bwMode="auto">
                <a:xfrm>
                  <a:off x="3750" y="2496"/>
                  <a:ext cx="519" cy="327"/>
                </a:xfrm>
                <a:prstGeom prst="rect">
                  <a:avLst/>
                </a:prstGeom>
                <a:noFill/>
                <a:ln w="12700">
                  <a:noFill/>
                  <a:miter lim="800000"/>
                </a:ln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9pPr>
                </a:lstStyle>
                <a:p>
                  <a:pPr algn="ctr" eaLnBrk="0" hangingPunct="0"/>
                  <a:r>
                    <a:rPr lang="en-US" sz="2800" b="1">
                      <a:solidFill>
                        <a:srgbClr val="002060"/>
                      </a:solidFill>
                      <a:latin typeface="Courier New" pitchFamily="49" charset="0"/>
                    </a:rPr>
                    <a:t>-50</a:t>
                  </a:r>
                  <a:endParaRPr lang="en-US" sz="2800">
                    <a:solidFill>
                      <a:srgbClr val="002060"/>
                    </a:solidFill>
                    <a:latin typeface="Helvetica" pitchFamily="34" charset="0"/>
                  </a:endParaRPr>
                </a:p>
              </p:txBody>
            </p:sp>
          </p:grpSp>
          <p:sp>
            <p:nvSpPr>
              <p:cNvPr id="13" name="Rectangle 61"/>
              <p:cNvSpPr>
                <a:spLocks noChangeArrowheads="1"/>
              </p:cNvSpPr>
              <p:nvPr/>
            </p:nvSpPr>
            <p:spPr bwMode="auto">
              <a:xfrm>
                <a:off x="432" y="3120"/>
                <a:ext cx="5136" cy="288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5" name="Line 62"/>
              <p:cNvSpPr>
                <a:spLocks noChangeShapeType="1"/>
              </p:cNvSpPr>
              <p:nvPr/>
            </p:nvSpPr>
            <p:spPr bwMode="auto">
              <a:xfrm flipH="1">
                <a:off x="1392" y="3120"/>
                <a:ext cx="0" cy="28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</a:ln>
            </p:spPr>
            <p:txBody>
              <a:bodyPr wrap="none" anchor="ctr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6" name="Line 63"/>
              <p:cNvSpPr>
                <a:spLocks noChangeShapeType="1"/>
              </p:cNvSpPr>
              <p:nvPr/>
            </p:nvSpPr>
            <p:spPr bwMode="auto">
              <a:xfrm flipH="1">
                <a:off x="2208" y="3120"/>
                <a:ext cx="0" cy="28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</a:ln>
            </p:spPr>
            <p:txBody>
              <a:bodyPr wrap="none" anchor="ctr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7" name="Line 64"/>
              <p:cNvSpPr>
                <a:spLocks noChangeShapeType="1"/>
              </p:cNvSpPr>
              <p:nvPr/>
            </p:nvSpPr>
            <p:spPr bwMode="auto">
              <a:xfrm flipH="1">
                <a:off x="2976" y="3120"/>
                <a:ext cx="0" cy="28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</a:ln>
            </p:spPr>
            <p:txBody>
              <a:bodyPr wrap="none" anchor="ctr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8" name="Text Box 65"/>
              <p:cNvSpPr txBox="1">
                <a:spLocks noChangeArrowheads="1"/>
              </p:cNvSpPr>
              <p:nvPr/>
            </p:nvSpPr>
            <p:spPr bwMode="auto">
              <a:xfrm>
                <a:off x="528" y="3408"/>
                <a:ext cx="116" cy="233"/>
              </a:xfrm>
              <a:prstGeom prst="rect">
                <a:avLst/>
              </a:prstGeom>
              <a:noFill/>
              <a:ln w="12700">
                <a:noFill/>
                <a:miter lim="800000"/>
              </a:ln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9pPr>
              </a:lstStyle>
              <a:p>
                <a:pPr eaLnBrk="0" hangingPunct="0"/>
                <a:endParaRPr lang="en-US" b="1">
                  <a:latin typeface="Helvetica" pitchFamily="34" charset="0"/>
                </a:endParaRPr>
              </a:p>
            </p:txBody>
          </p:sp>
          <p:sp>
            <p:nvSpPr>
              <p:cNvPr id="19" name="Text Box 66"/>
              <p:cNvSpPr txBox="1">
                <a:spLocks noChangeArrowheads="1"/>
              </p:cNvSpPr>
              <p:nvPr/>
            </p:nvSpPr>
            <p:spPr bwMode="auto">
              <a:xfrm>
                <a:off x="1440" y="3408"/>
                <a:ext cx="116" cy="233"/>
              </a:xfrm>
              <a:prstGeom prst="rect">
                <a:avLst/>
              </a:prstGeom>
              <a:noFill/>
              <a:ln w="12700">
                <a:noFill/>
                <a:miter lim="800000"/>
              </a:ln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9pPr>
              </a:lstStyle>
              <a:p>
                <a:pPr eaLnBrk="0" hangingPunct="0"/>
                <a:endParaRPr lang="en-US" b="1">
                  <a:latin typeface="Helvetica" pitchFamily="34" charset="0"/>
                </a:endParaRPr>
              </a:p>
            </p:txBody>
          </p:sp>
          <p:sp>
            <p:nvSpPr>
              <p:cNvPr id="20" name="Text Box 67"/>
              <p:cNvSpPr txBox="1">
                <a:spLocks noChangeArrowheads="1"/>
              </p:cNvSpPr>
              <p:nvPr/>
            </p:nvSpPr>
            <p:spPr bwMode="auto">
              <a:xfrm>
                <a:off x="2208" y="3408"/>
                <a:ext cx="116" cy="233"/>
              </a:xfrm>
              <a:prstGeom prst="rect">
                <a:avLst/>
              </a:prstGeom>
              <a:noFill/>
              <a:ln w="12700">
                <a:noFill/>
                <a:miter lim="800000"/>
              </a:ln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9pPr>
              </a:lstStyle>
              <a:p>
                <a:pPr eaLnBrk="0" hangingPunct="0"/>
                <a:endParaRPr lang="en-US" b="1">
                  <a:latin typeface="Helvetica" pitchFamily="34" charset="0"/>
                </a:endParaRPr>
              </a:p>
            </p:txBody>
          </p:sp>
          <p:sp>
            <p:nvSpPr>
              <p:cNvPr id="22" name="Text Box 68"/>
              <p:cNvSpPr txBox="1">
                <a:spLocks noChangeArrowheads="1"/>
              </p:cNvSpPr>
              <p:nvPr/>
            </p:nvSpPr>
            <p:spPr bwMode="auto">
              <a:xfrm>
                <a:off x="3840" y="3408"/>
                <a:ext cx="116" cy="233"/>
              </a:xfrm>
              <a:prstGeom prst="rect">
                <a:avLst/>
              </a:prstGeom>
              <a:noFill/>
              <a:ln w="12700">
                <a:noFill/>
                <a:miter lim="800000"/>
              </a:ln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9pPr>
              </a:lstStyle>
              <a:p>
                <a:pPr eaLnBrk="0" hangingPunct="0"/>
                <a:endParaRPr lang="en-US" b="1">
                  <a:latin typeface="Helvetica" pitchFamily="34" charset="0"/>
                </a:endParaRPr>
              </a:p>
            </p:txBody>
          </p:sp>
        </p:grpSp>
      </p:grpSp>
      <p:grpSp>
        <p:nvGrpSpPr>
          <p:cNvPr id="29" name="Group 86"/>
          <p:cNvGrpSpPr/>
          <p:nvPr/>
        </p:nvGrpSpPr>
        <p:grpSpPr>
          <a:xfrm>
            <a:off x="1904999" y="3851675"/>
            <a:ext cx="8305800" cy="1360488"/>
            <a:chOff x="240" y="2304"/>
            <a:chExt cx="5232" cy="857"/>
          </a:xfrm>
        </p:grpSpPr>
        <p:sp>
          <p:nvSpPr>
            <p:cNvPr id="30" name="Text Box 28"/>
            <p:cNvSpPr txBox="1">
              <a:spLocks noChangeArrowheads="1"/>
            </p:cNvSpPr>
            <p:nvPr/>
          </p:nvSpPr>
          <p:spPr bwMode="auto">
            <a:xfrm>
              <a:off x="240" y="2304"/>
              <a:ext cx="3504" cy="28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sz="2400"/>
                <a:t>Field representation in binary:</a:t>
              </a:r>
            </a:p>
          </p:txBody>
        </p:sp>
        <p:grpSp>
          <p:nvGrpSpPr>
            <p:cNvPr id="31" name="Group 70"/>
            <p:cNvGrpSpPr/>
            <p:nvPr/>
          </p:nvGrpSpPr>
          <p:grpSpPr>
            <a:xfrm>
              <a:off x="336" y="2640"/>
              <a:ext cx="5136" cy="521"/>
              <a:chOff x="432" y="3120"/>
              <a:chExt cx="5136" cy="521"/>
            </a:xfrm>
          </p:grpSpPr>
          <p:grpSp>
            <p:nvGrpSpPr>
              <p:cNvPr id="32" name="Group 71"/>
              <p:cNvGrpSpPr/>
              <p:nvPr/>
            </p:nvGrpSpPr>
            <p:grpSpPr>
              <a:xfrm>
                <a:off x="500" y="3120"/>
                <a:ext cx="4852" cy="327"/>
                <a:chOff x="288" y="2496"/>
                <a:chExt cx="4852" cy="327"/>
              </a:xfrm>
            </p:grpSpPr>
            <p:sp>
              <p:nvSpPr>
                <p:cNvPr id="41" name="Text Box 72"/>
                <p:cNvSpPr txBox="1">
                  <a:spLocks noChangeArrowheads="1"/>
                </p:cNvSpPr>
                <p:nvPr/>
              </p:nvSpPr>
              <p:spPr bwMode="auto">
                <a:xfrm>
                  <a:off x="288" y="2496"/>
                  <a:ext cx="920" cy="327"/>
                </a:xfrm>
                <a:prstGeom prst="rect">
                  <a:avLst/>
                </a:prstGeom>
                <a:noFill/>
                <a:ln w="12700">
                  <a:noFill/>
                  <a:miter lim="800000"/>
                </a:ln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9pPr>
                </a:lstStyle>
                <a:p>
                  <a:pPr algn="ctr" eaLnBrk="0" hangingPunct="0"/>
                  <a:r>
                    <a:rPr lang="en-US" sz="2800" b="1">
                      <a:solidFill>
                        <a:srgbClr val="660066"/>
                      </a:solidFill>
                      <a:latin typeface="Courier New" pitchFamily="49" charset="0"/>
                    </a:rPr>
                    <a:t>001000</a:t>
                  </a:r>
                  <a:endParaRPr lang="en-US" sz="2800">
                    <a:solidFill>
                      <a:srgbClr val="660066"/>
                    </a:solidFill>
                    <a:latin typeface="Helvetica" pitchFamily="34" charset="0"/>
                  </a:endParaRPr>
                </a:p>
              </p:txBody>
            </p:sp>
            <p:sp>
              <p:nvSpPr>
                <p:cNvPr id="42" name="Text Box 73"/>
                <p:cNvSpPr txBox="1">
                  <a:spLocks noChangeArrowheads="1"/>
                </p:cNvSpPr>
                <p:nvPr/>
              </p:nvSpPr>
              <p:spPr bwMode="auto">
                <a:xfrm>
                  <a:off x="1219" y="2496"/>
                  <a:ext cx="788" cy="327"/>
                </a:xfrm>
                <a:prstGeom prst="rect">
                  <a:avLst/>
                </a:prstGeom>
                <a:noFill/>
                <a:ln w="12700">
                  <a:noFill/>
                  <a:miter lim="800000"/>
                </a:ln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9pPr>
                </a:lstStyle>
                <a:p>
                  <a:pPr algn="ctr" eaLnBrk="0" hangingPunct="0"/>
                  <a:r>
                    <a:rPr lang="en-US" sz="2800" b="1">
                      <a:solidFill>
                        <a:srgbClr val="006600"/>
                      </a:solidFill>
                      <a:latin typeface="Courier New" pitchFamily="49" charset="0"/>
                    </a:rPr>
                    <a:t>10110</a:t>
                  </a:r>
                  <a:endParaRPr lang="en-US" sz="2800">
                    <a:solidFill>
                      <a:srgbClr val="006600"/>
                    </a:solidFill>
                    <a:latin typeface="Helvetica" pitchFamily="34" charset="0"/>
                  </a:endParaRPr>
                </a:p>
              </p:txBody>
            </p:sp>
            <p:sp>
              <p:nvSpPr>
                <p:cNvPr id="43" name="Text Box 74"/>
                <p:cNvSpPr txBox="1">
                  <a:spLocks noChangeArrowheads="1"/>
                </p:cNvSpPr>
                <p:nvPr/>
              </p:nvSpPr>
              <p:spPr bwMode="auto">
                <a:xfrm>
                  <a:off x="2018" y="2496"/>
                  <a:ext cx="788" cy="327"/>
                </a:xfrm>
                <a:prstGeom prst="rect">
                  <a:avLst/>
                </a:prstGeom>
                <a:noFill/>
                <a:ln w="12700">
                  <a:noFill/>
                  <a:miter lim="800000"/>
                </a:ln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9pPr>
                </a:lstStyle>
                <a:p>
                  <a:pPr algn="ctr" eaLnBrk="0" hangingPunct="0"/>
                  <a:r>
                    <a:rPr lang="en-US" sz="2800" b="1">
                      <a:solidFill>
                        <a:srgbClr val="C00000"/>
                      </a:solidFill>
                      <a:latin typeface="Courier New" pitchFamily="49" charset="0"/>
                    </a:rPr>
                    <a:t>10101</a:t>
                  </a:r>
                  <a:endParaRPr lang="en-US" sz="2800">
                    <a:solidFill>
                      <a:srgbClr val="C00000"/>
                    </a:solidFill>
                    <a:latin typeface="Helvetica" pitchFamily="34" charset="0"/>
                  </a:endParaRPr>
                </a:p>
              </p:txBody>
            </p:sp>
            <p:sp>
              <p:nvSpPr>
                <p:cNvPr id="44" name="Text Box 75"/>
                <p:cNvSpPr txBox="1">
                  <a:spLocks noChangeArrowheads="1"/>
                </p:cNvSpPr>
                <p:nvPr/>
              </p:nvSpPr>
              <p:spPr bwMode="auto">
                <a:xfrm>
                  <a:off x="3153" y="2546"/>
                  <a:ext cx="116" cy="250"/>
                </a:xfrm>
                <a:prstGeom prst="rect">
                  <a:avLst/>
                </a:prstGeom>
                <a:noFill/>
                <a:ln w="12700">
                  <a:noFill/>
                  <a:miter lim="800000"/>
                </a:ln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9pPr>
                </a:lstStyle>
                <a:p>
                  <a:pPr algn="ctr" eaLnBrk="0" hangingPunct="0"/>
                  <a:endParaRPr lang="en-US" sz="2000">
                    <a:solidFill>
                      <a:schemeClr val="accent1"/>
                    </a:solidFill>
                    <a:latin typeface="Helvetica" pitchFamily="34" charset="0"/>
                  </a:endParaRPr>
                </a:p>
              </p:txBody>
            </p:sp>
            <p:sp>
              <p:nvSpPr>
                <p:cNvPr id="45" name="Text Box 76"/>
                <p:cNvSpPr txBox="1">
                  <a:spLocks noChangeArrowheads="1"/>
                </p:cNvSpPr>
                <p:nvPr/>
              </p:nvSpPr>
              <p:spPr bwMode="auto">
                <a:xfrm>
                  <a:off x="4818" y="2546"/>
                  <a:ext cx="116" cy="250"/>
                </a:xfrm>
                <a:prstGeom prst="rect">
                  <a:avLst/>
                </a:prstGeom>
                <a:noFill/>
                <a:ln w="12700">
                  <a:noFill/>
                  <a:miter lim="800000"/>
                </a:ln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9pPr>
                </a:lstStyle>
                <a:p>
                  <a:pPr algn="ctr" eaLnBrk="0" hangingPunct="0"/>
                  <a:endParaRPr lang="en-US" sz="2000">
                    <a:solidFill>
                      <a:schemeClr val="accent1"/>
                    </a:solidFill>
                    <a:latin typeface="Helvetica" pitchFamily="34" charset="0"/>
                  </a:endParaRPr>
                </a:p>
              </p:txBody>
            </p:sp>
            <p:sp>
              <p:nvSpPr>
                <p:cNvPr id="46" name="Text Box 77"/>
                <p:cNvSpPr txBox="1">
                  <a:spLocks noChangeArrowheads="1"/>
                </p:cNvSpPr>
                <p:nvPr/>
              </p:nvSpPr>
              <p:spPr bwMode="auto">
                <a:xfrm>
                  <a:off x="2880" y="2496"/>
                  <a:ext cx="2260" cy="327"/>
                </a:xfrm>
                <a:prstGeom prst="rect">
                  <a:avLst/>
                </a:prstGeom>
                <a:noFill/>
                <a:ln w="12700">
                  <a:noFill/>
                  <a:miter lim="800000"/>
                </a:ln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9pPr>
                </a:lstStyle>
                <a:p>
                  <a:pPr algn="ctr" eaLnBrk="0" hangingPunct="0"/>
                  <a:r>
                    <a:rPr lang="en-US" sz="2800" b="1">
                      <a:solidFill>
                        <a:srgbClr val="002060"/>
                      </a:solidFill>
                      <a:latin typeface="Courier New" pitchFamily="49" charset="0"/>
                    </a:rPr>
                    <a:t>1111111111001110</a:t>
                  </a:r>
                  <a:endParaRPr lang="en-US" sz="2800">
                    <a:solidFill>
                      <a:srgbClr val="002060"/>
                    </a:solidFill>
                    <a:latin typeface="Helvetica" pitchFamily="34" charset="0"/>
                  </a:endParaRPr>
                </a:p>
              </p:txBody>
            </p:sp>
          </p:grpSp>
          <p:sp>
            <p:nvSpPr>
              <p:cNvPr id="33" name="Rectangle 78"/>
              <p:cNvSpPr>
                <a:spLocks noChangeArrowheads="1"/>
              </p:cNvSpPr>
              <p:nvPr/>
            </p:nvSpPr>
            <p:spPr bwMode="auto">
              <a:xfrm>
                <a:off x="432" y="3120"/>
                <a:ext cx="5136" cy="288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4" name="Line 79"/>
              <p:cNvSpPr>
                <a:spLocks noChangeShapeType="1"/>
              </p:cNvSpPr>
              <p:nvPr/>
            </p:nvSpPr>
            <p:spPr bwMode="auto">
              <a:xfrm flipH="1">
                <a:off x="1392" y="3120"/>
                <a:ext cx="0" cy="28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</a:ln>
            </p:spPr>
            <p:txBody>
              <a:bodyPr wrap="none" anchor="ctr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5" name="Line 80"/>
              <p:cNvSpPr>
                <a:spLocks noChangeShapeType="1"/>
              </p:cNvSpPr>
              <p:nvPr/>
            </p:nvSpPr>
            <p:spPr bwMode="auto">
              <a:xfrm flipH="1">
                <a:off x="2208" y="3120"/>
                <a:ext cx="0" cy="28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</a:ln>
            </p:spPr>
            <p:txBody>
              <a:bodyPr wrap="none" anchor="ctr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6" name="Line 81"/>
              <p:cNvSpPr>
                <a:spLocks noChangeShapeType="1"/>
              </p:cNvSpPr>
              <p:nvPr/>
            </p:nvSpPr>
            <p:spPr bwMode="auto">
              <a:xfrm flipH="1">
                <a:off x="2976" y="3120"/>
                <a:ext cx="0" cy="28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</a:ln>
            </p:spPr>
            <p:txBody>
              <a:bodyPr wrap="none" anchor="ctr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7" name="Text Box 82"/>
              <p:cNvSpPr txBox="1">
                <a:spLocks noChangeArrowheads="1"/>
              </p:cNvSpPr>
              <p:nvPr/>
            </p:nvSpPr>
            <p:spPr bwMode="auto">
              <a:xfrm>
                <a:off x="528" y="3408"/>
                <a:ext cx="116" cy="233"/>
              </a:xfrm>
              <a:prstGeom prst="rect">
                <a:avLst/>
              </a:prstGeom>
              <a:noFill/>
              <a:ln w="12700">
                <a:noFill/>
                <a:miter lim="800000"/>
              </a:ln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9pPr>
              </a:lstStyle>
              <a:p>
                <a:pPr eaLnBrk="0" hangingPunct="0"/>
                <a:endParaRPr lang="en-US" b="1">
                  <a:latin typeface="Helvetica" pitchFamily="34" charset="0"/>
                </a:endParaRPr>
              </a:p>
            </p:txBody>
          </p:sp>
          <p:sp>
            <p:nvSpPr>
              <p:cNvPr id="38" name="Text Box 83"/>
              <p:cNvSpPr txBox="1">
                <a:spLocks noChangeArrowheads="1"/>
              </p:cNvSpPr>
              <p:nvPr/>
            </p:nvSpPr>
            <p:spPr bwMode="auto">
              <a:xfrm>
                <a:off x="1440" y="3408"/>
                <a:ext cx="116" cy="233"/>
              </a:xfrm>
              <a:prstGeom prst="rect">
                <a:avLst/>
              </a:prstGeom>
              <a:noFill/>
              <a:ln w="12700">
                <a:noFill/>
                <a:miter lim="800000"/>
              </a:ln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9pPr>
              </a:lstStyle>
              <a:p>
                <a:pPr eaLnBrk="0" hangingPunct="0"/>
                <a:endParaRPr lang="en-US" b="1">
                  <a:latin typeface="Helvetica" pitchFamily="34" charset="0"/>
                </a:endParaRPr>
              </a:p>
            </p:txBody>
          </p:sp>
          <p:sp>
            <p:nvSpPr>
              <p:cNvPr id="39" name="Text Box 84"/>
              <p:cNvSpPr txBox="1">
                <a:spLocks noChangeArrowheads="1"/>
              </p:cNvSpPr>
              <p:nvPr/>
            </p:nvSpPr>
            <p:spPr bwMode="auto">
              <a:xfrm>
                <a:off x="2208" y="3408"/>
                <a:ext cx="116" cy="233"/>
              </a:xfrm>
              <a:prstGeom prst="rect">
                <a:avLst/>
              </a:prstGeom>
              <a:noFill/>
              <a:ln w="12700">
                <a:noFill/>
                <a:miter lim="800000"/>
              </a:ln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9pPr>
              </a:lstStyle>
              <a:p>
                <a:pPr eaLnBrk="0" hangingPunct="0"/>
                <a:endParaRPr lang="en-US" b="1">
                  <a:latin typeface="Helvetica" pitchFamily="34" charset="0"/>
                </a:endParaRPr>
              </a:p>
            </p:txBody>
          </p:sp>
          <p:sp>
            <p:nvSpPr>
              <p:cNvPr id="40" name="Text Box 85"/>
              <p:cNvSpPr txBox="1">
                <a:spLocks noChangeArrowheads="1"/>
              </p:cNvSpPr>
              <p:nvPr/>
            </p:nvSpPr>
            <p:spPr bwMode="auto">
              <a:xfrm>
                <a:off x="3840" y="3408"/>
                <a:ext cx="116" cy="233"/>
              </a:xfrm>
              <a:prstGeom prst="rect">
                <a:avLst/>
              </a:prstGeom>
              <a:noFill/>
              <a:ln w="12700">
                <a:noFill/>
                <a:miter lim="800000"/>
              </a:ln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9pPr>
              </a:lstStyle>
              <a:p>
                <a:pPr eaLnBrk="0" hangingPunct="0"/>
                <a:endParaRPr lang="en-US" b="1">
                  <a:latin typeface="Helvetica" pitchFamily="34" charset="0"/>
                </a:endParaRPr>
              </a:p>
            </p:txBody>
          </p:sp>
        </p:grpSp>
      </p:grpSp>
      <p:grpSp>
        <p:nvGrpSpPr>
          <p:cNvPr id="47" name="Group 46"/>
          <p:cNvGrpSpPr/>
          <p:nvPr/>
        </p:nvGrpSpPr>
        <p:grpSpPr>
          <a:xfrm>
            <a:off x="2133599" y="1413274"/>
            <a:ext cx="5029200" cy="1066800"/>
            <a:chOff x="838200" y="1752600"/>
            <a:chExt cx="5029200" cy="1066800"/>
          </a:xfrm>
        </p:grpSpPr>
        <p:sp>
          <p:nvSpPr>
            <p:cNvPr id="48" name="Rectangle 5"/>
            <p:cNvSpPr>
              <a:spLocks noChangeArrowheads="1"/>
            </p:cNvSpPr>
            <p:nvPr/>
          </p:nvSpPr>
          <p:spPr bwMode="auto">
            <a:xfrm>
              <a:off x="838200" y="2133601"/>
              <a:ext cx="5029200" cy="685799"/>
            </a:xfrm>
            <a:prstGeom prst="rect">
              <a:avLst/>
            </a:prstGeom>
            <a:solidFill>
              <a:srgbClr val="FFFFCC"/>
            </a:solidFill>
            <a:ln w="12700" algn="ctr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r>
                <a:rPr lang="en-US" b="1">
                  <a:solidFill>
                    <a:srgbClr val="660066"/>
                  </a:solidFill>
                  <a:latin typeface="Courier New" pitchFamily="49" charset="0"/>
                </a:rPr>
                <a:t>  </a:t>
              </a:r>
              <a:r>
                <a:rPr lang="en-US" sz="2800" b="1" err="1">
                  <a:solidFill>
                    <a:srgbClr val="660066"/>
                  </a:solidFill>
                  <a:latin typeface="Courier New" pitchFamily="49" charset="0"/>
                </a:rPr>
                <a:t>addi</a:t>
              </a:r>
              <a:r>
                <a:rPr lang="en-US" sz="2800" b="1">
                  <a:latin typeface="Courier New" pitchFamily="49" charset="0"/>
                </a:rPr>
                <a:t>  </a:t>
              </a:r>
              <a:r>
                <a:rPr lang="en-US" sz="2800" b="1">
                  <a:solidFill>
                    <a:srgbClr val="C00000"/>
                  </a:solidFill>
                  <a:latin typeface="Courier New" pitchFamily="49" charset="0"/>
                </a:rPr>
                <a:t>$21</a:t>
              </a:r>
              <a:r>
                <a:rPr lang="en-US" sz="2800" b="1">
                  <a:latin typeface="Courier New" pitchFamily="49" charset="0"/>
                </a:rPr>
                <a:t>, </a:t>
              </a:r>
              <a:r>
                <a:rPr lang="en-US" sz="2800" b="1">
                  <a:solidFill>
                    <a:srgbClr val="006600"/>
                  </a:solidFill>
                  <a:latin typeface="Courier New" pitchFamily="49" charset="0"/>
                </a:rPr>
                <a:t>$22</a:t>
              </a:r>
              <a:r>
                <a:rPr lang="en-US" sz="2800" b="1">
                  <a:latin typeface="Courier New" pitchFamily="49" charset="0"/>
                </a:rPr>
                <a:t>, </a:t>
              </a:r>
              <a:r>
                <a:rPr lang="en-US" sz="2800" b="1">
                  <a:solidFill>
                    <a:srgbClr val="002060"/>
                  </a:solidFill>
                  <a:latin typeface="Courier New" pitchFamily="49" charset="0"/>
                </a:rPr>
                <a:t>-50</a:t>
              </a:r>
              <a:endParaRPr lang="en-US" sz="2800">
                <a:solidFill>
                  <a:srgbClr val="002060"/>
                </a:solidFill>
              </a:endParaRPr>
            </a:p>
          </p:txBody>
        </p:sp>
        <p:sp>
          <p:nvSpPr>
            <p:cNvPr id="49" name="Snip Single Corner Rectangle 48"/>
            <p:cNvSpPr/>
            <p:nvPr/>
          </p:nvSpPr>
          <p:spPr bwMode="auto">
            <a:xfrm>
              <a:off x="838200" y="1752600"/>
              <a:ext cx="2133600" cy="381423"/>
            </a:xfrm>
            <a:prstGeom prst="snip1Rect">
              <a:avLst>
                <a:gd name="adj" fmla="val 3743"/>
              </a:avLst>
            </a:prstGeom>
            <a:solidFill>
              <a:srgbClr val="9F2936">
                <a:lumMod val="20000"/>
                <a:lumOff val="8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pPr algn="ctr" fontAlgn="auto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b="1" kern="0">
                  <a:solidFill>
                    <a:prstClr val="black"/>
                  </a:solidFill>
                  <a:latin typeface="Arial"/>
                  <a:cs typeface="Arial"/>
                </a:rPr>
                <a:t>MIPS instruction</a:t>
              </a:r>
            </a:p>
          </p:txBody>
        </p:sp>
      </p:grpSp>
      <p:sp>
        <p:nvSpPr>
          <p:cNvPr id="50" name="Slide Number Placeholder 6">
            <a:extLst>
              <a:ext uri="{FF2B5EF4-FFF2-40B4-BE49-F238E27FC236}">
                <a16:creationId xmlns:a16="http://schemas.microsoft.com/office/drawing/2014/main" id="{CAE3CE2D-564A-49EA-BF1B-76FACA115F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97960" y="18288"/>
            <a:ext cx="865240" cy="329184"/>
          </a:xfrm>
        </p:spPr>
        <p:txBody>
          <a:bodyPr>
            <a:noAutofit/>
          </a:bodyPr>
          <a:lstStyle/>
          <a:p>
            <a:pPr algn="r">
              <a:defRPr/>
            </a:pPr>
            <a:fld id="{F7EC234A-9094-4BB8-9EA4-75ECDA8A365B}" type="slidenum">
              <a:rPr smtClean="0"/>
              <a:pPr algn="r">
                <a:defRPr/>
              </a:pPr>
              <a:t>108</a:t>
            </a:fld>
            <a:endParaRPr/>
          </a:p>
        </p:txBody>
      </p:sp>
      <p:contentPart p14:bwMode="auto" r:id="rId3">
        <p14:nvContentPartPr>
          <p14:cNvPr id="2" name="Ink 1">
            <a:extLst>
              <a:ext uri="{FF2B5EF4-FFF2-40B4-BE49-F238E27FC236}">
                <a16:creationId xmlns:a16="http://schemas.microsoft.com/office/drawing/2014/main" id="{594FC7CC-C17C-438F-9EEE-77C502C45E80}"/>
              </a:ext>
            </a:extLst>
          </p14:cNvPr>
          <p14:cNvContentPartPr/>
          <p14:nvPr/>
        </p14:nvContentPartPr>
        <p14:xfrm>
          <a:off x="28800" y="887040"/>
          <a:ext cx="12019680" cy="5447160"/>
        </p14:xfrm>
      </p:contentPart>
    </p:spTree>
    <p:extLst>
      <p:ext uri="{BB962C8B-B14F-4D97-AF65-F5344CB8AC3E}">
        <p14:creationId xmlns:p14="http://schemas.microsoft.com/office/powerpoint/2010/main" val="168294367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1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15366" name="Footer Placeholder 8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pPr algn="l"/>
            <a:r>
              <a:rPr lang="fr-FR"/>
              <a:t>Lecture #9: MIPS Part 3: Instruction Formats</a:t>
            </a:r>
            <a:endParaRPr lang="en-US"/>
          </a:p>
        </p:txBody>
      </p:sp>
      <p:sp>
        <p:nvSpPr>
          <p:cNvPr id="21" name="[Date Placeholder 3]"/>
          <p:cNvSpPr>
            <a:spLocks noGrp="1"/>
          </p:cNvSpPr>
          <p:nvPr>
            <p:ph type="dt" sz="half" idx="10"/>
          </p:nvPr>
        </p:nvSpPr>
        <p:spPr>
          <a:xfrm>
            <a:off x="1981200" y="18288"/>
            <a:ext cx="2895600" cy="329184"/>
          </a:xfrm>
        </p:spPr>
        <p:txBody>
          <a:bodyPr/>
          <a:lstStyle/>
          <a:p>
            <a:pPr>
              <a:defRPr/>
            </a:pPr>
            <a:r>
              <a:rPr lang="en-US"/>
              <a:t>Aaron Tan, NUS</a:t>
            </a:r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48BEBB-8CA1-4054-A38D-C28888EEEA8B}"/>
              </a:ext>
            </a:extLst>
          </p:cNvPr>
          <p:cNvSpPr txBox="1"/>
          <p:nvPr/>
        </p:nvSpPr>
        <p:spPr>
          <a:xfrm>
            <a:off x="1981200" y="587833"/>
            <a:ext cx="838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r>
              <a:rPr lang="en-SG" sz="3600">
                <a:solidFill>
                  <a:srgbClr val="0000FF"/>
                </a:solidFill>
                <a:latin typeface="+mn-lt"/>
              </a:rPr>
              <a:t>6.2 Try It Yourself #2</a:t>
            </a:r>
            <a:endParaRPr lang="en-US" sz="3600">
              <a:solidFill>
                <a:srgbClr val="C00000"/>
              </a:solidFill>
              <a:latin typeface="+mn-lt"/>
            </a:endParaRPr>
          </a:p>
        </p:txBody>
      </p:sp>
      <p:sp>
        <p:nvSpPr>
          <p:cNvPr id="14" name="Text Box 43"/>
          <p:cNvSpPr txBox="1">
            <a:spLocks noChangeArrowheads="1"/>
          </p:cNvSpPr>
          <p:nvPr/>
        </p:nvSpPr>
        <p:spPr bwMode="auto">
          <a:xfrm>
            <a:off x="2057400" y="5178855"/>
            <a:ext cx="7162800" cy="90486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400"/>
              <a:t>Hexadecimal representation of instruction:</a:t>
            </a:r>
          </a:p>
          <a:p>
            <a:pPr>
              <a:spcBef>
                <a:spcPct val="20000"/>
              </a:spcBef>
            </a:pPr>
            <a:r>
              <a:rPr lang="en-US" sz="2400" b="1"/>
              <a:t> 		</a:t>
            </a:r>
            <a:endParaRPr lang="en-US" b="1" baseline="-25000">
              <a:solidFill>
                <a:srgbClr val="0000CC"/>
              </a:solidFill>
            </a:endParaRPr>
          </a:p>
        </p:txBody>
      </p:sp>
      <p:sp>
        <p:nvSpPr>
          <p:cNvPr id="15" name="Text Box 44"/>
          <p:cNvSpPr txBox="1">
            <a:spLocks noChangeArrowheads="1"/>
          </p:cNvSpPr>
          <p:nvPr/>
        </p:nvSpPr>
        <p:spPr bwMode="auto">
          <a:xfrm>
            <a:off x="1676400" y="6400805"/>
            <a:ext cx="304800" cy="2016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4" tIns="9144" rIns="9144" bIns="9144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200">
                <a:sym typeface="Wingdings 2" pitchFamily="18" charset="2"/>
              </a:rPr>
              <a:t></a:t>
            </a:r>
          </a:p>
        </p:txBody>
      </p:sp>
      <p:grpSp>
        <p:nvGrpSpPr>
          <p:cNvPr id="16" name="Group 83"/>
          <p:cNvGrpSpPr/>
          <p:nvPr/>
        </p:nvGrpSpPr>
        <p:grpSpPr>
          <a:xfrm>
            <a:off x="2057400" y="2588051"/>
            <a:ext cx="8229600" cy="1589088"/>
            <a:chOff x="240" y="1440"/>
            <a:chExt cx="5184" cy="1001"/>
          </a:xfrm>
        </p:grpSpPr>
        <p:sp>
          <p:nvSpPr>
            <p:cNvPr id="17" name="Text Box 46"/>
            <p:cNvSpPr txBox="1">
              <a:spLocks noChangeArrowheads="1"/>
            </p:cNvSpPr>
            <p:nvPr/>
          </p:nvSpPr>
          <p:spPr bwMode="auto">
            <a:xfrm>
              <a:off x="240" y="1440"/>
              <a:ext cx="3504" cy="28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sz="2400"/>
                <a:t>Field representation in decimal:</a:t>
              </a:r>
            </a:p>
          </p:txBody>
        </p:sp>
        <p:grpSp>
          <p:nvGrpSpPr>
            <p:cNvPr id="24" name="Group 63"/>
            <p:cNvGrpSpPr/>
            <p:nvPr/>
          </p:nvGrpSpPr>
          <p:grpSpPr>
            <a:xfrm>
              <a:off x="288" y="1680"/>
              <a:ext cx="5136" cy="761"/>
              <a:chOff x="192" y="1680"/>
              <a:chExt cx="5136" cy="761"/>
            </a:xfrm>
          </p:grpSpPr>
          <p:sp>
            <p:nvSpPr>
              <p:cNvPr id="25" name="Text Box 21"/>
              <p:cNvSpPr txBox="1">
                <a:spLocks noChangeArrowheads="1"/>
              </p:cNvSpPr>
              <p:nvPr/>
            </p:nvSpPr>
            <p:spPr bwMode="auto">
              <a:xfrm>
                <a:off x="334" y="1680"/>
                <a:ext cx="692" cy="250"/>
              </a:xfrm>
              <a:prstGeom prst="rect">
                <a:avLst/>
              </a:prstGeom>
              <a:noFill/>
              <a:ln w="9525" algn="ctr">
                <a:noFill/>
                <a:miter lim="800000"/>
              </a:ln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9pPr>
              </a:lstStyle>
              <a:p>
                <a:pPr algn="ctr"/>
                <a:r>
                  <a:rPr lang="en-US" sz="2000" b="1">
                    <a:latin typeface="Courier New" pitchFamily="49" charset="0"/>
                  </a:rPr>
                  <a:t>opcode</a:t>
                </a:r>
              </a:p>
            </p:txBody>
          </p:sp>
          <p:sp>
            <p:nvSpPr>
              <p:cNvPr id="26" name="Text Box 22"/>
              <p:cNvSpPr txBox="1">
                <a:spLocks noChangeArrowheads="1"/>
              </p:cNvSpPr>
              <p:nvPr/>
            </p:nvSpPr>
            <p:spPr bwMode="auto">
              <a:xfrm>
                <a:off x="1372" y="1680"/>
                <a:ext cx="308" cy="250"/>
              </a:xfrm>
              <a:prstGeom prst="rect">
                <a:avLst/>
              </a:prstGeom>
              <a:noFill/>
              <a:ln w="9525" algn="ctr">
                <a:noFill/>
                <a:miter lim="800000"/>
              </a:ln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9pPr>
              </a:lstStyle>
              <a:p>
                <a:pPr algn="ctr"/>
                <a:r>
                  <a:rPr lang="en-US" sz="2000" b="1">
                    <a:latin typeface="Courier New" pitchFamily="49" charset="0"/>
                  </a:rPr>
                  <a:t>rs</a:t>
                </a:r>
              </a:p>
            </p:txBody>
          </p:sp>
          <p:sp>
            <p:nvSpPr>
              <p:cNvPr id="27" name="Text Box 23"/>
              <p:cNvSpPr txBox="1">
                <a:spLocks noChangeArrowheads="1"/>
              </p:cNvSpPr>
              <p:nvPr/>
            </p:nvSpPr>
            <p:spPr bwMode="auto">
              <a:xfrm>
                <a:off x="2226" y="1680"/>
                <a:ext cx="308" cy="250"/>
              </a:xfrm>
              <a:prstGeom prst="rect">
                <a:avLst/>
              </a:prstGeom>
              <a:noFill/>
              <a:ln w="9525" algn="ctr">
                <a:noFill/>
                <a:miter lim="800000"/>
              </a:ln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9pPr>
              </a:lstStyle>
              <a:p>
                <a:pPr algn="ctr"/>
                <a:r>
                  <a:rPr lang="en-US" sz="2000" b="1" err="1">
                    <a:latin typeface="Courier New" pitchFamily="49" charset="0"/>
                  </a:rPr>
                  <a:t>rt</a:t>
                </a:r>
                <a:endParaRPr lang="en-US" sz="2000" b="1">
                  <a:latin typeface="Courier New" pitchFamily="49" charset="0"/>
                </a:endParaRPr>
              </a:p>
            </p:txBody>
          </p:sp>
          <p:sp>
            <p:nvSpPr>
              <p:cNvPr id="28" name="Text Box 25"/>
              <p:cNvSpPr txBox="1">
                <a:spLocks noChangeArrowheads="1"/>
              </p:cNvSpPr>
              <p:nvPr/>
            </p:nvSpPr>
            <p:spPr bwMode="auto">
              <a:xfrm>
                <a:off x="3408" y="1680"/>
                <a:ext cx="1200" cy="250"/>
              </a:xfrm>
              <a:prstGeom prst="rect">
                <a:avLst/>
              </a:prstGeom>
              <a:noFill/>
              <a:ln w="9525" algn="ctr">
                <a:noFill/>
                <a:miter lim="800000"/>
              </a:ln>
            </p:spPr>
            <p:txBody>
              <a:bodyPr>
                <a:spAutoFit/>
              </a:bodyPr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9pPr>
              </a:lstStyle>
              <a:p>
                <a:pPr algn="ctr"/>
                <a:r>
                  <a:rPr lang="en-US" sz="2000" b="1">
                    <a:latin typeface="Courier New" pitchFamily="49" charset="0"/>
                  </a:rPr>
                  <a:t>immediate</a:t>
                </a:r>
              </a:p>
            </p:txBody>
          </p:sp>
          <p:grpSp>
            <p:nvGrpSpPr>
              <p:cNvPr id="29" name="Group 47"/>
              <p:cNvGrpSpPr/>
              <p:nvPr/>
            </p:nvGrpSpPr>
            <p:grpSpPr>
              <a:xfrm>
                <a:off x="192" y="1920"/>
                <a:ext cx="5136" cy="521"/>
                <a:chOff x="432" y="3120"/>
                <a:chExt cx="5136" cy="521"/>
              </a:xfrm>
            </p:grpSpPr>
            <p:grpSp>
              <p:nvGrpSpPr>
                <p:cNvPr id="30" name="Group 48"/>
                <p:cNvGrpSpPr/>
                <p:nvPr/>
              </p:nvGrpSpPr>
              <p:grpSpPr>
                <a:xfrm>
                  <a:off x="3365" y="3170"/>
                  <a:ext cx="1781" cy="250"/>
                  <a:chOff x="3153" y="2546"/>
                  <a:chExt cx="1781" cy="250"/>
                </a:xfrm>
              </p:grpSpPr>
              <p:sp>
                <p:nvSpPr>
                  <p:cNvPr id="39" name="Text Box 52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153" y="2546"/>
                    <a:ext cx="116" cy="250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</a:ln>
                </p:spPr>
                <p:txBody>
                  <a:bodyPr wrap="none">
                    <a:spAutoFit/>
                  </a:bodyPr>
                  <a:lstStyle>
                    <a:defPPr>
                      <a:defRPr lang="en-US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/>
                        <a:ea typeface="+mn-ea"/>
                        <a:cs typeface="Arial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/>
                        <a:ea typeface="+mn-ea"/>
                        <a:cs typeface="Arial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/>
                        <a:ea typeface="+mn-ea"/>
                        <a:cs typeface="Arial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/>
                        <a:ea typeface="+mn-ea"/>
                        <a:cs typeface="Arial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/>
                        <a:ea typeface="+mn-ea"/>
                        <a:cs typeface="Arial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/>
                        <a:ea typeface="+mn-ea"/>
                        <a:cs typeface="Arial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/>
                        <a:ea typeface="+mn-ea"/>
                        <a:cs typeface="Arial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/>
                        <a:ea typeface="+mn-ea"/>
                        <a:cs typeface="Arial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/>
                        <a:ea typeface="+mn-ea"/>
                        <a:cs typeface="Arial"/>
                      </a:defRPr>
                    </a:lvl9pPr>
                  </a:lstStyle>
                  <a:p>
                    <a:pPr algn="ctr" eaLnBrk="0" hangingPunct="0"/>
                    <a:endParaRPr lang="en-US" sz="2000">
                      <a:solidFill>
                        <a:schemeClr val="accent1"/>
                      </a:solidFill>
                      <a:latin typeface="Helvetica" pitchFamily="34" charset="0"/>
                    </a:endParaRPr>
                  </a:p>
                </p:txBody>
              </p:sp>
              <p:sp>
                <p:nvSpPr>
                  <p:cNvPr id="40" name="Text Box 5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818" y="2546"/>
                    <a:ext cx="116" cy="250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</a:ln>
                </p:spPr>
                <p:txBody>
                  <a:bodyPr wrap="none">
                    <a:spAutoFit/>
                  </a:bodyPr>
                  <a:lstStyle>
                    <a:defPPr>
                      <a:defRPr lang="en-US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/>
                        <a:ea typeface="+mn-ea"/>
                        <a:cs typeface="Arial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/>
                        <a:ea typeface="+mn-ea"/>
                        <a:cs typeface="Arial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/>
                        <a:ea typeface="+mn-ea"/>
                        <a:cs typeface="Arial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/>
                        <a:ea typeface="+mn-ea"/>
                        <a:cs typeface="Arial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/>
                        <a:ea typeface="+mn-ea"/>
                        <a:cs typeface="Arial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/>
                        <a:ea typeface="+mn-ea"/>
                        <a:cs typeface="Arial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/>
                        <a:ea typeface="+mn-ea"/>
                        <a:cs typeface="Arial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/>
                        <a:ea typeface="+mn-ea"/>
                        <a:cs typeface="Arial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/>
                        <a:ea typeface="+mn-ea"/>
                        <a:cs typeface="Arial"/>
                      </a:defRPr>
                    </a:lvl9pPr>
                  </a:lstStyle>
                  <a:p>
                    <a:pPr algn="ctr" eaLnBrk="0" hangingPunct="0"/>
                    <a:endParaRPr lang="en-US" sz="2000">
                      <a:solidFill>
                        <a:schemeClr val="accent1"/>
                      </a:solidFill>
                      <a:latin typeface="Helvetica" pitchFamily="34" charset="0"/>
                    </a:endParaRPr>
                  </a:p>
                </p:txBody>
              </p:sp>
            </p:grpSp>
            <p:sp>
              <p:nvSpPr>
                <p:cNvPr id="31" name="Rectangle 55"/>
                <p:cNvSpPr>
                  <a:spLocks noChangeArrowheads="1"/>
                </p:cNvSpPr>
                <p:nvPr/>
              </p:nvSpPr>
              <p:spPr bwMode="auto">
                <a:xfrm>
                  <a:off x="432" y="3120"/>
                  <a:ext cx="5136" cy="288"/>
                </a:xfrm>
                <a:prstGeom prst="rect">
                  <a:avLst/>
                </a:prstGeom>
                <a:noFill/>
                <a:ln w="38100">
                  <a:solidFill>
                    <a:schemeClr val="tx1"/>
                  </a:solidFill>
                  <a:miter lim="800000"/>
                </a:ln>
              </p:spPr>
              <p:txBody>
                <a:bodyPr wrap="none" anchor="ctr"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32" name="Line 56"/>
                <p:cNvSpPr>
                  <a:spLocks noChangeShapeType="1"/>
                </p:cNvSpPr>
                <p:nvPr/>
              </p:nvSpPr>
              <p:spPr bwMode="auto">
                <a:xfrm flipH="1">
                  <a:off x="1392" y="3120"/>
                  <a:ext cx="0" cy="288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</a:ln>
              </p:spPr>
              <p:txBody>
                <a:bodyPr wrap="none" anchor="ctr"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33" name="Line 57"/>
                <p:cNvSpPr>
                  <a:spLocks noChangeShapeType="1"/>
                </p:cNvSpPr>
                <p:nvPr/>
              </p:nvSpPr>
              <p:spPr bwMode="auto">
                <a:xfrm flipH="1">
                  <a:off x="2208" y="3120"/>
                  <a:ext cx="0" cy="288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</a:ln>
              </p:spPr>
              <p:txBody>
                <a:bodyPr wrap="none" anchor="ctr"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34" name="Line 58"/>
                <p:cNvSpPr>
                  <a:spLocks noChangeShapeType="1"/>
                </p:cNvSpPr>
                <p:nvPr/>
              </p:nvSpPr>
              <p:spPr bwMode="auto">
                <a:xfrm flipH="1">
                  <a:off x="2976" y="3120"/>
                  <a:ext cx="0" cy="288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</a:ln>
              </p:spPr>
              <p:txBody>
                <a:bodyPr wrap="none" anchor="ctr"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35" name="Text Box 59"/>
                <p:cNvSpPr txBox="1">
                  <a:spLocks noChangeArrowheads="1"/>
                </p:cNvSpPr>
                <p:nvPr/>
              </p:nvSpPr>
              <p:spPr bwMode="auto">
                <a:xfrm>
                  <a:off x="528" y="3408"/>
                  <a:ext cx="116" cy="233"/>
                </a:xfrm>
                <a:prstGeom prst="rect">
                  <a:avLst/>
                </a:prstGeom>
                <a:noFill/>
                <a:ln w="12700">
                  <a:noFill/>
                  <a:miter lim="800000"/>
                </a:ln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9pPr>
                </a:lstStyle>
                <a:p>
                  <a:pPr eaLnBrk="0" hangingPunct="0"/>
                  <a:endParaRPr lang="en-US" b="1">
                    <a:latin typeface="Helvetica" pitchFamily="34" charset="0"/>
                  </a:endParaRPr>
                </a:p>
              </p:txBody>
            </p:sp>
            <p:sp>
              <p:nvSpPr>
                <p:cNvPr id="36" name="Text Box 60"/>
                <p:cNvSpPr txBox="1">
                  <a:spLocks noChangeArrowheads="1"/>
                </p:cNvSpPr>
                <p:nvPr/>
              </p:nvSpPr>
              <p:spPr bwMode="auto">
                <a:xfrm>
                  <a:off x="1440" y="3408"/>
                  <a:ext cx="116" cy="233"/>
                </a:xfrm>
                <a:prstGeom prst="rect">
                  <a:avLst/>
                </a:prstGeom>
                <a:noFill/>
                <a:ln w="12700">
                  <a:noFill/>
                  <a:miter lim="800000"/>
                </a:ln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9pPr>
                </a:lstStyle>
                <a:p>
                  <a:pPr eaLnBrk="0" hangingPunct="0"/>
                  <a:endParaRPr lang="en-US" b="1">
                    <a:latin typeface="Helvetica" pitchFamily="34" charset="0"/>
                  </a:endParaRPr>
                </a:p>
              </p:txBody>
            </p:sp>
            <p:sp>
              <p:nvSpPr>
                <p:cNvPr id="37" name="Text Box 61"/>
                <p:cNvSpPr txBox="1">
                  <a:spLocks noChangeArrowheads="1"/>
                </p:cNvSpPr>
                <p:nvPr/>
              </p:nvSpPr>
              <p:spPr bwMode="auto">
                <a:xfrm>
                  <a:off x="2208" y="3408"/>
                  <a:ext cx="116" cy="233"/>
                </a:xfrm>
                <a:prstGeom prst="rect">
                  <a:avLst/>
                </a:prstGeom>
                <a:noFill/>
                <a:ln w="12700">
                  <a:noFill/>
                  <a:miter lim="800000"/>
                </a:ln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9pPr>
                </a:lstStyle>
                <a:p>
                  <a:pPr eaLnBrk="0" hangingPunct="0"/>
                  <a:endParaRPr lang="en-US" b="1">
                    <a:latin typeface="Helvetica" pitchFamily="34" charset="0"/>
                  </a:endParaRPr>
                </a:p>
              </p:txBody>
            </p:sp>
            <p:sp>
              <p:nvSpPr>
                <p:cNvPr id="38" name="Text Box 62"/>
                <p:cNvSpPr txBox="1">
                  <a:spLocks noChangeArrowheads="1"/>
                </p:cNvSpPr>
                <p:nvPr/>
              </p:nvSpPr>
              <p:spPr bwMode="auto">
                <a:xfrm>
                  <a:off x="3840" y="3408"/>
                  <a:ext cx="116" cy="233"/>
                </a:xfrm>
                <a:prstGeom prst="rect">
                  <a:avLst/>
                </a:prstGeom>
                <a:noFill/>
                <a:ln w="12700">
                  <a:noFill/>
                  <a:miter lim="800000"/>
                </a:ln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9pPr>
                </a:lstStyle>
                <a:p>
                  <a:pPr eaLnBrk="0" hangingPunct="0"/>
                  <a:endParaRPr lang="en-US" b="1">
                    <a:latin typeface="Helvetica" pitchFamily="34" charset="0"/>
                  </a:endParaRPr>
                </a:p>
              </p:txBody>
            </p:sp>
          </p:grpSp>
        </p:grpSp>
      </p:grpSp>
      <p:grpSp>
        <p:nvGrpSpPr>
          <p:cNvPr id="41" name="Group 65"/>
          <p:cNvGrpSpPr/>
          <p:nvPr/>
        </p:nvGrpSpPr>
        <p:grpSpPr>
          <a:xfrm>
            <a:off x="1981200" y="4035851"/>
            <a:ext cx="8305800" cy="1360488"/>
            <a:chOff x="240" y="2304"/>
            <a:chExt cx="5232" cy="857"/>
          </a:xfrm>
        </p:grpSpPr>
        <p:sp>
          <p:nvSpPr>
            <p:cNvPr id="42" name="Text Box 66"/>
            <p:cNvSpPr txBox="1">
              <a:spLocks noChangeArrowheads="1"/>
            </p:cNvSpPr>
            <p:nvPr/>
          </p:nvSpPr>
          <p:spPr bwMode="auto">
            <a:xfrm>
              <a:off x="240" y="2304"/>
              <a:ext cx="3504" cy="28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sz="2400"/>
                <a:t>Field representation in binary:</a:t>
              </a:r>
            </a:p>
          </p:txBody>
        </p:sp>
        <p:grpSp>
          <p:nvGrpSpPr>
            <p:cNvPr id="43" name="Group 67"/>
            <p:cNvGrpSpPr/>
            <p:nvPr/>
          </p:nvGrpSpPr>
          <p:grpSpPr>
            <a:xfrm>
              <a:off x="336" y="2640"/>
              <a:ext cx="5136" cy="521"/>
              <a:chOff x="432" y="3120"/>
              <a:chExt cx="5136" cy="521"/>
            </a:xfrm>
          </p:grpSpPr>
          <p:grpSp>
            <p:nvGrpSpPr>
              <p:cNvPr id="44" name="Group 68"/>
              <p:cNvGrpSpPr/>
              <p:nvPr/>
            </p:nvGrpSpPr>
            <p:grpSpPr>
              <a:xfrm>
                <a:off x="902" y="3167"/>
                <a:ext cx="4244" cy="253"/>
                <a:chOff x="690" y="2543"/>
                <a:chExt cx="4244" cy="253"/>
              </a:xfrm>
            </p:grpSpPr>
            <p:sp>
              <p:nvSpPr>
                <p:cNvPr id="53" name="Text Box 69"/>
                <p:cNvSpPr txBox="1">
                  <a:spLocks noChangeArrowheads="1"/>
                </p:cNvSpPr>
                <p:nvPr/>
              </p:nvSpPr>
              <p:spPr bwMode="auto">
                <a:xfrm>
                  <a:off x="690" y="2543"/>
                  <a:ext cx="116" cy="250"/>
                </a:xfrm>
                <a:prstGeom prst="rect">
                  <a:avLst/>
                </a:prstGeom>
                <a:noFill/>
                <a:ln w="12700">
                  <a:noFill/>
                  <a:miter lim="800000"/>
                </a:ln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9pPr>
                </a:lstStyle>
                <a:p>
                  <a:pPr algn="ctr" eaLnBrk="0" hangingPunct="0"/>
                  <a:endParaRPr lang="en-US" sz="2000">
                    <a:latin typeface="Helvetica" pitchFamily="34" charset="0"/>
                  </a:endParaRPr>
                </a:p>
              </p:txBody>
            </p:sp>
            <p:sp>
              <p:nvSpPr>
                <p:cNvPr id="54" name="Text Box 70"/>
                <p:cNvSpPr txBox="1">
                  <a:spLocks noChangeArrowheads="1"/>
                </p:cNvSpPr>
                <p:nvPr/>
              </p:nvSpPr>
              <p:spPr bwMode="auto">
                <a:xfrm>
                  <a:off x="1555" y="2543"/>
                  <a:ext cx="116" cy="250"/>
                </a:xfrm>
                <a:prstGeom prst="rect">
                  <a:avLst/>
                </a:prstGeom>
                <a:noFill/>
                <a:ln w="12700">
                  <a:noFill/>
                  <a:miter lim="800000"/>
                </a:ln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9pPr>
                </a:lstStyle>
                <a:p>
                  <a:pPr algn="ctr" eaLnBrk="0" hangingPunct="0"/>
                  <a:endParaRPr lang="en-US" sz="2000">
                    <a:solidFill>
                      <a:schemeClr val="accent1"/>
                    </a:solidFill>
                    <a:latin typeface="Helvetica" pitchFamily="34" charset="0"/>
                  </a:endParaRPr>
                </a:p>
              </p:txBody>
            </p:sp>
            <p:sp>
              <p:nvSpPr>
                <p:cNvPr id="55" name="Text Box 71"/>
                <p:cNvSpPr txBox="1">
                  <a:spLocks noChangeArrowheads="1"/>
                </p:cNvSpPr>
                <p:nvPr/>
              </p:nvSpPr>
              <p:spPr bwMode="auto">
                <a:xfrm>
                  <a:off x="2354" y="2543"/>
                  <a:ext cx="116" cy="250"/>
                </a:xfrm>
                <a:prstGeom prst="rect">
                  <a:avLst/>
                </a:prstGeom>
                <a:noFill/>
                <a:ln w="12700">
                  <a:noFill/>
                  <a:miter lim="800000"/>
                </a:ln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9pPr>
                </a:lstStyle>
                <a:p>
                  <a:pPr algn="ctr" eaLnBrk="0" hangingPunct="0"/>
                  <a:endParaRPr lang="en-US" sz="2000">
                    <a:solidFill>
                      <a:schemeClr val="accent1"/>
                    </a:solidFill>
                    <a:latin typeface="Helvetica" pitchFamily="34" charset="0"/>
                  </a:endParaRPr>
                </a:p>
              </p:txBody>
            </p:sp>
            <p:sp>
              <p:nvSpPr>
                <p:cNvPr id="56" name="Text Box 72"/>
                <p:cNvSpPr txBox="1">
                  <a:spLocks noChangeArrowheads="1"/>
                </p:cNvSpPr>
                <p:nvPr/>
              </p:nvSpPr>
              <p:spPr bwMode="auto">
                <a:xfrm>
                  <a:off x="3153" y="2546"/>
                  <a:ext cx="116" cy="250"/>
                </a:xfrm>
                <a:prstGeom prst="rect">
                  <a:avLst/>
                </a:prstGeom>
                <a:noFill/>
                <a:ln w="12700">
                  <a:noFill/>
                  <a:miter lim="800000"/>
                </a:ln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9pPr>
                </a:lstStyle>
                <a:p>
                  <a:pPr algn="ctr" eaLnBrk="0" hangingPunct="0"/>
                  <a:endParaRPr lang="en-US" sz="2000">
                    <a:solidFill>
                      <a:schemeClr val="accent1"/>
                    </a:solidFill>
                    <a:latin typeface="Helvetica" pitchFamily="34" charset="0"/>
                  </a:endParaRPr>
                </a:p>
              </p:txBody>
            </p:sp>
            <p:sp>
              <p:nvSpPr>
                <p:cNvPr id="57" name="Text Box 73"/>
                <p:cNvSpPr txBox="1">
                  <a:spLocks noChangeArrowheads="1"/>
                </p:cNvSpPr>
                <p:nvPr/>
              </p:nvSpPr>
              <p:spPr bwMode="auto">
                <a:xfrm>
                  <a:off x="4818" y="2546"/>
                  <a:ext cx="116" cy="250"/>
                </a:xfrm>
                <a:prstGeom prst="rect">
                  <a:avLst/>
                </a:prstGeom>
                <a:noFill/>
                <a:ln w="12700">
                  <a:noFill/>
                  <a:miter lim="800000"/>
                </a:ln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9pPr>
                </a:lstStyle>
                <a:p>
                  <a:pPr algn="ctr" eaLnBrk="0" hangingPunct="0"/>
                  <a:endParaRPr lang="en-US" sz="2000">
                    <a:solidFill>
                      <a:schemeClr val="accent1"/>
                    </a:solidFill>
                    <a:latin typeface="Helvetica" pitchFamily="34" charset="0"/>
                  </a:endParaRPr>
                </a:p>
              </p:txBody>
            </p:sp>
            <p:sp>
              <p:nvSpPr>
                <p:cNvPr id="58" name="Text Box 74"/>
                <p:cNvSpPr txBox="1">
                  <a:spLocks noChangeArrowheads="1"/>
                </p:cNvSpPr>
                <p:nvPr/>
              </p:nvSpPr>
              <p:spPr bwMode="auto">
                <a:xfrm>
                  <a:off x="3952" y="2543"/>
                  <a:ext cx="116" cy="250"/>
                </a:xfrm>
                <a:prstGeom prst="rect">
                  <a:avLst/>
                </a:prstGeom>
                <a:noFill/>
                <a:ln w="12700">
                  <a:noFill/>
                  <a:miter lim="800000"/>
                </a:ln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9pPr>
                </a:lstStyle>
                <a:p>
                  <a:pPr algn="ctr" eaLnBrk="0" hangingPunct="0"/>
                  <a:endParaRPr lang="en-US" sz="2000">
                    <a:solidFill>
                      <a:schemeClr val="accent1"/>
                    </a:solidFill>
                    <a:latin typeface="Helvetica" pitchFamily="34" charset="0"/>
                  </a:endParaRPr>
                </a:p>
              </p:txBody>
            </p:sp>
          </p:grpSp>
          <p:sp>
            <p:nvSpPr>
              <p:cNvPr id="45" name="Rectangle 75"/>
              <p:cNvSpPr>
                <a:spLocks noChangeArrowheads="1"/>
              </p:cNvSpPr>
              <p:nvPr/>
            </p:nvSpPr>
            <p:spPr bwMode="auto">
              <a:xfrm>
                <a:off x="432" y="3120"/>
                <a:ext cx="5136" cy="288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6" name="Line 76"/>
              <p:cNvSpPr>
                <a:spLocks noChangeShapeType="1"/>
              </p:cNvSpPr>
              <p:nvPr/>
            </p:nvSpPr>
            <p:spPr bwMode="auto">
              <a:xfrm flipH="1">
                <a:off x="1392" y="3120"/>
                <a:ext cx="0" cy="28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</a:ln>
            </p:spPr>
            <p:txBody>
              <a:bodyPr wrap="none" anchor="ctr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7" name="Line 77"/>
              <p:cNvSpPr>
                <a:spLocks noChangeShapeType="1"/>
              </p:cNvSpPr>
              <p:nvPr/>
            </p:nvSpPr>
            <p:spPr bwMode="auto">
              <a:xfrm flipH="1">
                <a:off x="2208" y="3120"/>
                <a:ext cx="0" cy="28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</a:ln>
            </p:spPr>
            <p:txBody>
              <a:bodyPr wrap="none" anchor="ctr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8" name="Line 78"/>
              <p:cNvSpPr>
                <a:spLocks noChangeShapeType="1"/>
              </p:cNvSpPr>
              <p:nvPr/>
            </p:nvSpPr>
            <p:spPr bwMode="auto">
              <a:xfrm flipH="1">
                <a:off x="2976" y="3120"/>
                <a:ext cx="0" cy="28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</a:ln>
            </p:spPr>
            <p:txBody>
              <a:bodyPr wrap="none" anchor="ctr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9" name="Text Box 79"/>
              <p:cNvSpPr txBox="1">
                <a:spLocks noChangeArrowheads="1"/>
              </p:cNvSpPr>
              <p:nvPr/>
            </p:nvSpPr>
            <p:spPr bwMode="auto">
              <a:xfrm>
                <a:off x="528" y="3408"/>
                <a:ext cx="116" cy="233"/>
              </a:xfrm>
              <a:prstGeom prst="rect">
                <a:avLst/>
              </a:prstGeom>
              <a:noFill/>
              <a:ln w="12700">
                <a:noFill/>
                <a:miter lim="800000"/>
              </a:ln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9pPr>
              </a:lstStyle>
              <a:p>
                <a:pPr eaLnBrk="0" hangingPunct="0"/>
                <a:endParaRPr lang="en-US" b="1">
                  <a:latin typeface="Helvetica" pitchFamily="34" charset="0"/>
                </a:endParaRPr>
              </a:p>
            </p:txBody>
          </p:sp>
          <p:sp>
            <p:nvSpPr>
              <p:cNvPr id="50" name="Text Box 80"/>
              <p:cNvSpPr txBox="1">
                <a:spLocks noChangeArrowheads="1"/>
              </p:cNvSpPr>
              <p:nvPr/>
            </p:nvSpPr>
            <p:spPr bwMode="auto">
              <a:xfrm>
                <a:off x="1440" y="3408"/>
                <a:ext cx="116" cy="233"/>
              </a:xfrm>
              <a:prstGeom prst="rect">
                <a:avLst/>
              </a:prstGeom>
              <a:noFill/>
              <a:ln w="12700">
                <a:noFill/>
                <a:miter lim="800000"/>
              </a:ln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9pPr>
              </a:lstStyle>
              <a:p>
                <a:pPr eaLnBrk="0" hangingPunct="0"/>
                <a:endParaRPr lang="en-US" b="1">
                  <a:latin typeface="Helvetica" pitchFamily="34" charset="0"/>
                </a:endParaRPr>
              </a:p>
            </p:txBody>
          </p:sp>
          <p:sp>
            <p:nvSpPr>
              <p:cNvPr id="51" name="Text Box 81"/>
              <p:cNvSpPr txBox="1">
                <a:spLocks noChangeArrowheads="1"/>
              </p:cNvSpPr>
              <p:nvPr/>
            </p:nvSpPr>
            <p:spPr bwMode="auto">
              <a:xfrm>
                <a:off x="2208" y="3408"/>
                <a:ext cx="116" cy="233"/>
              </a:xfrm>
              <a:prstGeom prst="rect">
                <a:avLst/>
              </a:prstGeom>
              <a:noFill/>
              <a:ln w="12700">
                <a:noFill/>
                <a:miter lim="800000"/>
              </a:ln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9pPr>
              </a:lstStyle>
              <a:p>
                <a:pPr eaLnBrk="0" hangingPunct="0"/>
                <a:endParaRPr lang="en-US" b="1">
                  <a:latin typeface="Helvetica" pitchFamily="34" charset="0"/>
                </a:endParaRPr>
              </a:p>
            </p:txBody>
          </p:sp>
          <p:sp>
            <p:nvSpPr>
              <p:cNvPr id="52" name="Text Box 82"/>
              <p:cNvSpPr txBox="1">
                <a:spLocks noChangeArrowheads="1"/>
              </p:cNvSpPr>
              <p:nvPr/>
            </p:nvSpPr>
            <p:spPr bwMode="auto">
              <a:xfrm>
                <a:off x="3840" y="3408"/>
                <a:ext cx="116" cy="233"/>
              </a:xfrm>
              <a:prstGeom prst="rect">
                <a:avLst/>
              </a:prstGeom>
              <a:noFill/>
              <a:ln w="12700">
                <a:noFill/>
                <a:miter lim="800000"/>
              </a:ln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9pPr>
              </a:lstStyle>
              <a:p>
                <a:pPr eaLnBrk="0" hangingPunct="0"/>
                <a:endParaRPr lang="en-US" b="1">
                  <a:latin typeface="Helvetica" pitchFamily="34" charset="0"/>
                </a:endParaRPr>
              </a:p>
            </p:txBody>
          </p:sp>
        </p:grpSp>
      </p:grpSp>
      <p:grpSp>
        <p:nvGrpSpPr>
          <p:cNvPr id="59" name="Group 58"/>
          <p:cNvGrpSpPr/>
          <p:nvPr/>
        </p:nvGrpSpPr>
        <p:grpSpPr>
          <a:xfrm>
            <a:off x="2133600" y="1368850"/>
            <a:ext cx="5029200" cy="1066800"/>
            <a:chOff x="838200" y="1752600"/>
            <a:chExt cx="5029200" cy="1066800"/>
          </a:xfrm>
        </p:grpSpPr>
        <p:sp>
          <p:nvSpPr>
            <p:cNvPr id="60" name="Rectangle 5"/>
            <p:cNvSpPr>
              <a:spLocks noChangeArrowheads="1"/>
            </p:cNvSpPr>
            <p:nvPr/>
          </p:nvSpPr>
          <p:spPr bwMode="auto">
            <a:xfrm>
              <a:off x="838200" y="2133601"/>
              <a:ext cx="5029200" cy="685799"/>
            </a:xfrm>
            <a:prstGeom prst="rect">
              <a:avLst/>
            </a:prstGeom>
            <a:solidFill>
              <a:srgbClr val="FFFFCC"/>
            </a:solidFill>
            <a:ln w="12700" algn="ctr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r>
                <a:rPr lang="en-US" b="1">
                  <a:solidFill>
                    <a:srgbClr val="660066"/>
                  </a:solidFill>
                  <a:latin typeface="Courier New" pitchFamily="49" charset="0"/>
                </a:rPr>
                <a:t>  </a:t>
              </a:r>
              <a:r>
                <a:rPr lang="en-US" sz="2800" b="1" err="1">
                  <a:solidFill>
                    <a:srgbClr val="660066"/>
                  </a:solidFill>
                  <a:latin typeface="Courier New" pitchFamily="49" charset="0"/>
                </a:rPr>
                <a:t>lw</a:t>
              </a:r>
              <a:r>
                <a:rPr lang="en-US" sz="2800" b="1">
                  <a:latin typeface="Courier New" pitchFamily="49" charset="0"/>
                </a:rPr>
                <a:t>  </a:t>
              </a:r>
              <a:r>
                <a:rPr lang="en-US" sz="2800" b="1">
                  <a:solidFill>
                    <a:srgbClr val="C00000"/>
                  </a:solidFill>
                  <a:latin typeface="Courier New" pitchFamily="49" charset="0"/>
                </a:rPr>
                <a:t>$9</a:t>
              </a:r>
              <a:r>
                <a:rPr lang="en-US" sz="2800" b="1">
                  <a:latin typeface="Courier New" pitchFamily="49" charset="0"/>
                </a:rPr>
                <a:t>, </a:t>
              </a:r>
              <a:r>
                <a:rPr lang="en-US" sz="2800" b="1">
                  <a:solidFill>
                    <a:srgbClr val="002060"/>
                  </a:solidFill>
                  <a:latin typeface="Courier New" pitchFamily="49" charset="0"/>
                </a:rPr>
                <a:t>12</a:t>
              </a:r>
              <a:r>
                <a:rPr lang="en-US" sz="2800" b="1">
                  <a:latin typeface="Courier New" pitchFamily="49" charset="0"/>
                </a:rPr>
                <a:t>(</a:t>
              </a:r>
              <a:r>
                <a:rPr lang="en-US" sz="2800" b="1">
                  <a:solidFill>
                    <a:srgbClr val="006600"/>
                  </a:solidFill>
                  <a:latin typeface="Courier New" pitchFamily="49" charset="0"/>
                </a:rPr>
                <a:t>$8</a:t>
              </a:r>
              <a:r>
                <a:rPr lang="en-US" sz="2800" b="1">
                  <a:latin typeface="Courier New" pitchFamily="49" charset="0"/>
                </a:rPr>
                <a:t>)</a:t>
              </a:r>
              <a:endParaRPr lang="en-US" sz="2800"/>
            </a:p>
          </p:txBody>
        </p:sp>
        <p:sp>
          <p:nvSpPr>
            <p:cNvPr id="61" name="Snip Single Corner Rectangle 60"/>
            <p:cNvSpPr/>
            <p:nvPr/>
          </p:nvSpPr>
          <p:spPr bwMode="auto">
            <a:xfrm>
              <a:off x="838200" y="1752600"/>
              <a:ext cx="2133600" cy="381423"/>
            </a:xfrm>
            <a:prstGeom prst="snip1Rect">
              <a:avLst>
                <a:gd name="adj" fmla="val 3743"/>
              </a:avLst>
            </a:prstGeom>
            <a:solidFill>
              <a:srgbClr val="9F2936">
                <a:lumMod val="20000"/>
                <a:lumOff val="8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pPr algn="ctr" fontAlgn="auto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b="1" kern="0">
                  <a:solidFill>
                    <a:prstClr val="black"/>
                  </a:solidFill>
                  <a:latin typeface="Arial"/>
                  <a:cs typeface="Arial"/>
                </a:rPr>
                <a:t>MIPS instruction</a:t>
              </a:r>
            </a:p>
          </p:txBody>
        </p:sp>
      </p:grpSp>
      <p:sp>
        <p:nvSpPr>
          <p:cNvPr id="62" name="TextBox 61"/>
          <p:cNvSpPr txBox="1"/>
          <p:nvPr/>
        </p:nvSpPr>
        <p:spPr>
          <a:xfrm>
            <a:off x="2488406" y="3317040"/>
            <a:ext cx="7119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algn="ctr"/>
            <a:r>
              <a:rPr lang="en-US" sz="2800" b="1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35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3985419" y="3317040"/>
            <a:ext cx="5349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algn="ctr"/>
            <a:r>
              <a:rPr lang="en-US" sz="2800" b="1">
                <a:solidFill>
                  <a:srgbClr val="006600"/>
                </a:solidFill>
                <a:latin typeface="Courier New" pitchFamily="49" charset="0"/>
                <a:cs typeface="Courier New" pitchFamily="49" charset="0"/>
              </a:rPr>
              <a:t>8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5210175" y="3317040"/>
            <a:ext cx="5349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algn="ctr"/>
            <a:r>
              <a:rPr lang="en-US" sz="2800" b="1">
                <a:solidFill>
                  <a:srgbClr val="006600"/>
                </a:solidFill>
                <a:latin typeface="Courier New" pitchFamily="49" charset="0"/>
                <a:cs typeface="Courier New" pitchFamily="49" charset="0"/>
              </a:rPr>
              <a:t>9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7934928" y="3317040"/>
            <a:ext cx="6679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algn="ctr"/>
            <a:r>
              <a:rPr lang="en-US" sz="2800" b="1">
                <a:latin typeface="Courier New" pitchFamily="49" charset="0"/>
                <a:cs typeface="Courier New" pitchFamily="49" charset="0"/>
              </a:rPr>
              <a:t>12</a:t>
            </a:r>
          </a:p>
        </p:txBody>
      </p:sp>
      <p:grpSp>
        <p:nvGrpSpPr>
          <p:cNvPr id="66" name="Group 65"/>
          <p:cNvGrpSpPr/>
          <p:nvPr/>
        </p:nvGrpSpPr>
        <p:grpSpPr>
          <a:xfrm>
            <a:off x="2127166" y="4536240"/>
            <a:ext cx="8216721" cy="523220"/>
            <a:chOff x="270456" y="4203397"/>
            <a:chExt cx="8216721" cy="523220"/>
          </a:xfrm>
        </p:grpSpPr>
        <p:sp>
          <p:nvSpPr>
            <p:cNvPr id="67" name="TextBox 66"/>
            <p:cNvSpPr txBox="1"/>
            <p:nvPr/>
          </p:nvSpPr>
          <p:spPr>
            <a:xfrm>
              <a:off x="270456" y="4203397"/>
              <a:ext cx="157898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pPr algn="ctr"/>
              <a:r>
                <a:rPr lang="en-US" sz="2800" b="1">
                  <a:solidFill>
                    <a:srgbClr val="7030A0"/>
                  </a:solidFill>
                  <a:latin typeface="Courier New" pitchFamily="49" charset="0"/>
                  <a:cs typeface="Courier New" pitchFamily="49" charset="0"/>
                </a:rPr>
                <a:t>100011</a:t>
              </a: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1820198" y="4203397"/>
              <a:ext cx="13117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pPr algn="ctr"/>
              <a:r>
                <a:rPr lang="en-US" sz="2800" b="1">
                  <a:solidFill>
                    <a:srgbClr val="006600"/>
                  </a:solidFill>
                  <a:latin typeface="Courier New" pitchFamily="49" charset="0"/>
                  <a:cs typeface="Courier New" pitchFamily="49" charset="0"/>
                </a:rPr>
                <a:t>01000</a:t>
              </a: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3069722" y="4203397"/>
              <a:ext cx="13117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pPr algn="ctr"/>
              <a:r>
                <a:rPr lang="en-US" sz="2800" b="1">
                  <a:solidFill>
                    <a:srgbClr val="006600"/>
                  </a:solidFill>
                  <a:latin typeface="Courier New" pitchFamily="49" charset="0"/>
                  <a:cs typeface="Courier New" pitchFamily="49" charset="0"/>
                </a:rPr>
                <a:t>01001</a:t>
              </a: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4381500" y="4203397"/>
              <a:ext cx="410567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pPr algn="ctr"/>
              <a:r>
                <a:rPr lang="en-US" sz="2800" b="1">
                  <a:latin typeface="Courier New" pitchFamily="49" charset="0"/>
                  <a:cs typeface="Courier New" pitchFamily="49" charset="0"/>
                </a:rPr>
                <a:t>0000000000001100</a:t>
              </a:r>
            </a:p>
          </p:txBody>
        </p:sp>
      </p:grpSp>
      <p:sp>
        <p:nvSpPr>
          <p:cNvPr id="71" name="TextBox 70"/>
          <p:cNvSpPr txBox="1"/>
          <p:nvPr/>
        </p:nvSpPr>
        <p:spPr>
          <a:xfrm>
            <a:off x="4209784" y="5681339"/>
            <a:ext cx="43748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algn="ctr"/>
            <a:r>
              <a:rPr lang="en-US" sz="3200" b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8 D 0 9 0 0 0 C</a:t>
            </a:r>
            <a:r>
              <a:rPr lang="en-US" sz="3200" b="1" baseline="-2500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16</a:t>
            </a:r>
          </a:p>
        </p:txBody>
      </p:sp>
      <p:sp>
        <p:nvSpPr>
          <p:cNvPr id="72" name="Slide Number Placeholder 6">
            <a:extLst>
              <a:ext uri="{FF2B5EF4-FFF2-40B4-BE49-F238E27FC236}">
                <a16:creationId xmlns:a16="http://schemas.microsoft.com/office/drawing/2014/main" id="{453AF03D-61ED-467A-A4DA-B15B47403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97960" y="18288"/>
            <a:ext cx="865240" cy="329184"/>
          </a:xfrm>
        </p:spPr>
        <p:txBody>
          <a:bodyPr>
            <a:noAutofit/>
          </a:bodyPr>
          <a:lstStyle/>
          <a:p>
            <a:pPr algn="r">
              <a:defRPr/>
            </a:pPr>
            <a:fld id="{F7EC234A-9094-4BB8-9EA4-75ECDA8A365B}" type="slidenum">
              <a:rPr smtClean="0"/>
              <a:pPr algn="r">
                <a:defRPr/>
              </a:pPr>
              <a:t>109</a:t>
            </a:fld>
            <a:endParaRPr/>
          </a:p>
        </p:txBody>
      </p:sp>
      <p:contentPart p14:bwMode="auto" r:id="rId3">
        <p14:nvContentPartPr>
          <p14:cNvPr id="2" name="Ink 1">
            <a:extLst>
              <a:ext uri="{FF2B5EF4-FFF2-40B4-BE49-F238E27FC236}">
                <a16:creationId xmlns:a16="http://schemas.microsoft.com/office/drawing/2014/main" id="{CF34B405-6AE2-46BF-8C2F-FF99E706E8A8}"/>
              </a:ext>
            </a:extLst>
          </p14:cNvPr>
          <p14:cNvContentPartPr/>
          <p14:nvPr/>
        </p14:nvContentPartPr>
        <p14:xfrm>
          <a:off x="103680" y="1720080"/>
          <a:ext cx="10983960" cy="4624920"/>
        </p14:xfrm>
      </p:contentPart>
    </p:spTree>
    <p:extLst>
      <p:ext uri="{BB962C8B-B14F-4D97-AF65-F5344CB8AC3E}">
        <p14:creationId xmlns:p14="http://schemas.microsoft.com/office/powerpoint/2010/main" val="249353522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4" presetID="9" presetClass="entr" presetSubtype="0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62" grpId="0"/>
      <p:bldP spid="63" grpId="0"/>
      <p:bldP spid="64" grpId="0"/>
      <p:bldP spid="65" grpId="0"/>
      <p:bldP spid="7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15366" name="Footer Placeholder 8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pPr algn="l"/>
            <a:r>
              <a:rPr lang="en-SG"/>
              <a:t>Lecture #7: MIPS Part 1: Introduction</a:t>
            </a:r>
            <a:endParaRPr lang="en-US"/>
          </a:p>
        </p:txBody>
      </p:sp>
      <p:sp>
        <p:nvSpPr>
          <p:cNvPr id="21" name="[Date Placeholder 3]"/>
          <p:cNvSpPr>
            <a:spLocks noGrp="1"/>
          </p:cNvSpPr>
          <p:nvPr>
            <p:ph type="dt" sz="half" idx="10"/>
          </p:nvPr>
        </p:nvSpPr>
        <p:spPr>
          <a:xfrm>
            <a:off x="1981200" y="18288"/>
            <a:ext cx="2895600" cy="329184"/>
          </a:xfrm>
        </p:spPr>
        <p:txBody>
          <a:bodyPr/>
          <a:lstStyle/>
          <a:p>
            <a:pPr>
              <a:defRPr/>
            </a:pPr>
            <a:r>
              <a:rPr lang="en-US"/>
              <a:t>Aaron Tan, NUS</a:t>
            </a:r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48BEBB-8CA1-4054-A38D-C28888EEEA8B}"/>
              </a:ext>
            </a:extLst>
          </p:cNvPr>
          <p:cNvSpPr txBox="1"/>
          <p:nvPr/>
        </p:nvSpPr>
        <p:spPr>
          <a:xfrm>
            <a:off x="1981200" y="587829"/>
            <a:ext cx="85648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r>
              <a:rPr lang="en-SG" sz="3200">
                <a:solidFill>
                  <a:srgbClr val="0000FF"/>
                </a:solidFill>
              </a:rPr>
              <a:t>3. Walkthrough: Memory Access is Slow! </a:t>
            </a:r>
            <a:r>
              <a:rPr lang="en-SG" sz="2800">
                <a:solidFill>
                  <a:srgbClr val="0000FF"/>
                </a:solidFill>
              </a:rPr>
              <a:t>(4/15)</a:t>
            </a:r>
            <a:endParaRPr lang="en-US" sz="4000">
              <a:solidFill>
                <a:srgbClr val="C00000"/>
              </a:solidFill>
            </a:endParaRPr>
          </a:p>
        </p:txBody>
      </p:sp>
      <p:sp>
        <p:nvSpPr>
          <p:cNvPr id="14" name="Slide Number Placeholder 6">
            <a:extLst>
              <a:ext uri="{FF2B5EF4-FFF2-40B4-BE49-F238E27FC236}">
                <a16:creationId xmlns:a16="http://schemas.microsoft.com/office/drawing/2014/main" id="{0689B3D1-208D-496C-8995-36CD229E6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97960" y="18288"/>
            <a:ext cx="865240" cy="329184"/>
          </a:xfrm>
        </p:spPr>
        <p:txBody>
          <a:bodyPr>
            <a:noAutofit/>
          </a:bodyPr>
          <a:lstStyle/>
          <a:p>
            <a:pPr algn="r">
              <a:defRPr/>
            </a:pPr>
            <a:fld id="{F7EC234A-9094-4BB8-9EA4-75ECDA8A365B}" type="slidenum">
              <a:rPr smtClean="0"/>
              <a:pPr algn="r">
                <a:defRPr/>
              </a:pPr>
              <a:t>11</a:t>
            </a:fld>
            <a:endParaRPr/>
          </a:p>
        </p:txBody>
      </p:sp>
      <p:sp>
        <p:nvSpPr>
          <p:cNvPr id="55" name="Content Placeholder 6">
            <a:extLst>
              <a:ext uri="{FF2B5EF4-FFF2-40B4-BE49-F238E27FC236}">
                <a16:creationId xmlns:a16="http://schemas.microsoft.com/office/drawing/2014/main" id="{6C834004-23DD-4EE8-80F4-5F30BE178D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0" y="1317172"/>
            <a:ext cx="8229600" cy="1447800"/>
          </a:xfrm>
        </p:spPr>
        <p:txBody>
          <a:bodyPr/>
          <a:lstStyle/>
          <a:p>
            <a:pPr marL="358775" indent="-358775">
              <a:buSzTx/>
              <a:buFont typeface="Wingdings" panose="05000000000000000000" pitchFamily="2" charset="2"/>
              <a:buChar char="§"/>
            </a:pPr>
            <a:r>
              <a:rPr lang="en-US" sz="2800"/>
              <a:t>To avoid frequent access of memory</a:t>
            </a:r>
          </a:p>
          <a:p>
            <a:pPr marL="630238" lvl="1" indent="-355600">
              <a:buSzTx/>
              <a:buFont typeface="Wingdings" panose="05000000000000000000" pitchFamily="2" charset="2"/>
              <a:buChar char="§"/>
            </a:pPr>
            <a:r>
              <a:rPr lang="en-US" sz="2400"/>
              <a:t>Provide temporary storage for values in the processor (known as </a:t>
            </a:r>
            <a:r>
              <a:rPr lang="en-US" sz="2400" b="1">
                <a:solidFill>
                  <a:srgbClr val="0000CC"/>
                </a:solidFill>
              </a:rPr>
              <a:t>registers</a:t>
            </a:r>
            <a:r>
              <a:rPr lang="en-US" sz="2400"/>
              <a:t>)</a:t>
            </a:r>
          </a:p>
        </p:txBody>
      </p:sp>
      <p:sp>
        <p:nvSpPr>
          <p:cNvPr id="23" name="Rectangle 7">
            <a:extLst>
              <a:ext uri="{FF2B5EF4-FFF2-40B4-BE49-F238E27FC236}">
                <a16:creationId xmlns:a16="http://schemas.microsoft.com/office/drawing/2014/main" id="{DEEFFF6D-D430-4301-888F-6DFDE734A8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40890" y="2928847"/>
            <a:ext cx="2697892" cy="24384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31750">
            <a:solidFill>
              <a:schemeClr val="tx1"/>
            </a:solidFill>
            <a:miter lim="800000"/>
          </a:ln>
          <a:effectLst/>
        </p:spPr>
        <p:txBody>
          <a:bodyPr wrap="none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endParaRPr lang="en-US"/>
          </a:p>
        </p:txBody>
      </p:sp>
      <p:sp>
        <p:nvSpPr>
          <p:cNvPr id="24" name="Rectangle 15">
            <a:extLst>
              <a:ext uri="{FF2B5EF4-FFF2-40B4-BE49-F238E27FC236}">
                <a16:creationId xmlns:a16="http://schemas.microsoft.com/office/drawing/2014/main" id="{3DB09472-F848-4AC3-B9D4-C42A358774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5184" y="2810494"/>
            <a:ext cx="1569307" cy="312906"/>
          </a:xfrm>
          <a:prstGeom prst="rect">
            <a:avLst/>
          </a:prstGeom>
          <a:solidFill>
            <a:schemeClr val="bg1">
              <a:alpha val="75000"/>
            </a:schemeClr>
          </a:solidFill>
          <a:ln w="12700">
            <a:noFill/>
            <a:miter lim="800000"/>
          </a:ln>
          <a:effectLst/>
        </p:spPr>
        <p:txBody>
          <a:bodyPr wrap="square" lIns="63500" tIns="25400" rIns="63500" bIns="2540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algn="ctr" eaLnBrk="0" hangingPunct="0">
              <a:lnSpc>
                <a:spcPct val="85000"/>
              </a:lnSpc>
            </a:pPr>
            <a:r>
              <a:rPr lang="en-US" sz="2000" b="1">
                <a:latin typeface="Helvetica" pitchFamily="34" charset="0"/>
              </a:rPr>
              <a:t>Processor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E358263-79E5-435D-8526-35F0F10F11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21877" y="2852647"/>
            <a:ext cx="3048000" cy="3721148"/>
          </a:xfrm>
          <a:prstGeom prst="rect">
            <a:avLst/>
          </a:prstGeom>
          <a:solidFill>
            <a:srgbClr val="FFFFCC"/>
          </a:solidFill>
          <a:ln w="31750">
            <a:solidFill>
              <a:schemeClr val="tx1"/>
            </a:solidFill>
            <a:miter lim="800000"/>
          </a:ln>
          <a:effectLst/>
        </p:spPr>
        <p:txBody>
          <a:bodyPr wrap="none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endParaRPr lang="en-US"/>
          </a:p>
        </p:txBody>
      </p:sp>
      <p:sp>
        <p:nvSpPr>
          <p:cNvPr id="28" name="Rectangle 15">
            <a:extLst>
              <a:ext uri="{FF2B5EF4-FFF2-40B4-BE49-F238E27FC236}">
                <a16:creationId xmlns:a16="http://schemas.microsoft.com/office/drawing/2014/main" id="{FA852DB6-BC1E-4C98-8717-FFDF2C1502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84792" y="2700248"/>
            <a:ext cx="1322173" cy="312906"/>
          </a:xfrm>
          <a:prstGeom prst="rect">
            <a:avLst/>
          </a:prstGeom>
          <a:solidFill>
            <a:schemeClr val="bg1">
              <a:alpha val="75000"/>
            </a:schemeClr>
          </a:solidFill>
          <a:ln w="12700">
            <a:noFill/>
            <a:miter lim="800000"/>
          </a:ln>
          <a:effectLst/>
        </p:spPr>
        <p:txBody>
          <a:bodyPr wrap="square" lIns="63500" tIns="25400" rIns="63500" bIns="2540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algn="ctr" eaLnBrk="0" hangingPunct="0">
              <a:lnSpc>
                <a:spcPct val="85000"/>
              </a:lnSpc>
            </a:pPr>
            <a:r>
              <a:rPr lang="en-US" sz="2000" b="1">
                <a:latin typeface="Helvetica" pitchFamily="34" charset="0"/>
              </a:rPr>
              <a:t>Memory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4A015BE-CACC-48BF-AF44-440A50A1935D}"/>
              </a:ext>
            </a:extLst>
          </p:cNvPr>
          <p:cNvSpPr/>
          <p:nvPr/>
        </p:nvSpPr>
        <p:spPr>
          <a:xfrm>
            <a:off x="4561971" y="3649225"/>
            <a:ext cx="2552699" cy="952500"/>
          </a:xfrm>
          <a:prstGeom prst="rect">
            <a:avLst/>
          </a:prstGeom>
          <a:solidFill>
            <a:srgbClr val="6699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pPr algn="ctr"/>
            <a:endParaRPr lang="en-US"/>
          </a:p>
        </p:txBody>
      </p:sp>
      <p:sp>
        <p:nvSpPr>
          <p:cNvPr id="32" name="Rectangle 15">
            <a:extLst>
              <a:ext uri="{FF2B5EF4-FFF2-40B4-BE49-F238E27FC236}">
                <a16:creationId xmlns:a16="http://schemas.microsoft.com/office/drawing/2014/main" id="{1D7C7D39-11D5-4EFD-9154-B8BAC523E7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42505" y="3412519"/>
            <a:ext cx="801130" cy="312906"/>
          </a:xfrm>
          <a:prstGeom prst="rect">
            <a:avLst/>
          </a:prstGeom>
          <a:solidFill>
            <a:schemeClr val="bg1">
              <a:alpha val="75000"/>
            </a:schemeClr>
          </a:solidFill>
          <a:ln w="12700">
            <a:noFill/>
            <a:miter lim="800000"/>
          </a:ln>
          <a:effectLst/>
        </p:spPr>
        <p:txBody>
          <a:bodyPr wrap="square" lIns="63500" tIns="25400" rIns="63500" bIns="2540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algn="ctr" eaLnBrk="0" hangingPunct="0">
              <a:lnSpc>
                <a:spcPct val="85000"/>
              </a:lnSpc>
            </a:pPr>
            <a:r>
              <a:rPr lang="en-US" sz="2000" b="1">
                <a:latin typeface="Helvetica" pitchFamily="34" charset="0"/>
              </a:rPr>
              <a:t>Bus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15941FB-A704-4502-A4C1-84A0C0EF5A6E}"/>
              </a:ext>
            </a:extLst>
          </p:cNvPr>
          <p:cNvSpPr/>
          <p:nvPr/>
        </p:nvSpPr>
        <p:spPr>
          <a:xfrm>
            <a:off x="7686169" y="5649475"/>
            <a:ext cx="1752600" cy="3048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pPr algn="ctr"/>
            <a:endParaRPr lang="en-US" b="1">
              <a:solidFill>
                <a:schemeClr val="tx1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CEE5D7E-EF32-4EA6-BAC9-E70A15B35607}"/>
              </a:ext>
            </a:extLst>
          </p:cNvPr>
          <p:cNvSpPr/>
          <p:nvPr/>
        </p:nvSpPr>
        <p:spPr>
          <a:xfrm>
            <a:off x="7686169" y="4735075"/>
            <a:ext cx="1752600" cy="3048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pPr algn="ctr"/>
            <a:r>
              <a:rPr lang="en-US" b="1">
                <a:solidFill>
                  <a:schemeClr val="tx1"/>
                </a:solidFill>
              </a:rPr>
              <a:t>………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C530D86-4403-4F7F-9497-979D0D55B8E1}"/>
              </a:ext>
            </a:extLst>
          </p:cNvPr>
          <p:cNvSpPr/>
          <p:nvPr/>
        </p:nvSpPr>
        <p:spPr>
          <a:xfrm>
            <a:off x="7686169" y="5344675"/>
            <a:ext cx="1752600" cy="3048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pPr algn="ctr"/>
            <a:endParaRPr lang="en-US" b="1">
              <a:solidFill>
                <a:schemeClr val="tx1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FD71F7EB-CC60-4121-819D-975F27C25F1A}"/>
              </a:ext>
            </a:extLst>
          </p:cNvPr>
          <p:cNvSpPr/>
          <p:nvPr/>
        </p:nvSpPr>
        <p:spPr>
          <a:xfrm>
            <a:off x="7686169" y="5039875"/>
            <a:ext cx="1752600" cy="3048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pPr algn="ctr"/>
            <a:endParaRPr lang="en-US" b="1">
              <a:solidFill>
                <a:schemeClr val="tx1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3CFBBA5-4C2C-4532-9734-5E56F04848B6}"/>
              </a:ext>
            </a:extLst>
          </p:cNvPr>
          <p:cNvSpPr/>
          <p:nvPr/>
        </p:nvSpPr>
        <p:spPr>
          <a:xfrm>
            <a:off x="7686169" y="4430275"/>
            <a:ext cx="1752600" cy="3048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pPr algn="ctr"/>
            <a:endParaRPr lang="en-US" b="1">
              <a:solidFill>
                <a:schemeClr val="tx1"/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817FC802-9569-4AC4-8711-892469E64433}"/>
              </a:ext>
            </a:extLst>
          </p:cNvPr>
          <p:cNvSpPr/>
          <p:nvPr/>
        </p:nvSpPr>
        <p:spPr>
          <a:xfrm>
            <a:off x="7686169" y="4125475"/>
            <a:ext cx="1752600" cy="3048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r>
              <a:rPr lang="en-US" b="1">
                <a:solidFill>
                  <a:schemeClr val="tx1"/>
                </a:solidFill>
              </a:rPr>
              <a:t>if i &lt; 10, 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2BFBCEB8-C259-4C9E-9044-03234ECEA37A}"/>
              </a:ext>
            </a:extLst>
          </p:cNvPr>
          <p:cNvSpPr/>
          <p:nvPr/>
        </p:nvSpPr>
        <p:spPr>
          <a:xfrm>
            <a:off x="7686169" y="3820675"/>
            <a:ext cx="1752600" cy="3048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r>
              <a:rPr lang="en-US" b="1" err="1">
                <a:solidFill>
                  <a:schemeClr val="tx1"/>
                </a:solidFill>
              </a:rPr>
              <a:t>i     </a:t>
            </a:r>
            <a:r>
              <a:rPr lang="en-US" b="1">
                <a:solidFill>
                  <a:schemeClr val="tx1"/>
                </a:solidFill>
                <a:sym typeface="Wingdings" panose="05000000000000000000" pitchFamily="2" charset="2"/>
              </a:rPr>
              <a:t> i + 1</a:t>
            </a:r>
            <a:endParaRPr lang="en-US" b="1">
              <a:solidFill>
                <a:schemeClr val="tx1"/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2879448C-A15A-4DB9-A85F-592CF911ABB4}"/>
              </a:ext>
            </a:extLst>
          </p:cNvPr>
          <p:cNvSpPr/>
          <p:nvPr/>
        </p:nvSpPr>
        <p:spPr>
          <a:xfrm>
            <a:off x="7686169" y="5954275"/>
            <a:ext cx="1752600" cy="2286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pPr algn="ctr"/>
            <a:r>
              <a:rPr lang="en-US" b="1">
                <a:solidFill>
                  <a:schemeClr val="tx1"/>
                </a:solidFill>
              </a:rPr>
              <a:t>………..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6FCE0CD4-523F-4CBC-AC1C-9B28B18C0372}"/>
              </a:ext>
            </a:extLst>
          </p:cNvPr>
          <p:cNvSpPr/>
          <p:nvPr/>
        </p:nvSpPr>
        <p:spPr>
          <a:xfrm>
            <a:off x="7686169" y="3287275"/>
            <a:ext cx="1752600" cy="2286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pPr algn="ctr"/>
            <a:r>
              <a:rPr lang="en-US" b="1">
                <a:solidFill>
                  <a:schemeClr val="tx1"/>
                </a:solidFill>
              </a:rPr>
              <a:t>………..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A1C36FFC-3581-47B9-9B16-38DD82A6EA01}"/>
              </a:ext>
            </a:extLst>
          </p:cNvPr>
          <p:cNvSpPr/>
          <p:nvPr/>
        </p:nvSpPr>
        <p:spPr>
          <a:xfrm>
            <a:off x="7686169" y="5649475"/>
            <a:ext cx="1752600" cy="3048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pPr algn="ctr"/>
            <a:endParaRPr lang="en-US" b="1">
              <a:solidFill>
                <a:schemeClr val="tx1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EEDC77F1-ED39-437F-9E1B-1506C3C4D855}"/>
              </a:ext>
            </a:extLst>
          </p:cNvPr>
          <p:cNvSpPr/>
          <p:nvPr/>
        </p:nvSpPr>
        <p:spPr>
          <a:xfrm>
            <a:off x="7686169" y="5344675"/>
            <a:ext cx="1752600" cy="3048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pPr algn="ctr"/>
            <a:r>
              <a:rPr lang="en-US" b="1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E9F00574-CD09-4BC0-9FE2-B698EB1880AB}"/>
              </a:ext>
            </a:extLst>
          </p:cNvPr>
          <p:cNvSpPr/>
          <p:nvPr/>
        </p:nvSpPr>
        <p:spPr>
          <a:xfrm>
            <a:off x="7686169" y="5039875"/>
            <a:ext cx="1752600" cy="3048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pPr algn="ctr"/>
            <a:r>
              <a:rPr lang="en-US" b="1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50" name="Curved Connector 33">
            <a:extLst>
              <a:ext uri="{FF2B5EF4-FFF2-40B4-BE49-F238E27FC236}">
                <a16:creationId xmlns:a16="http://schemas.microsoft.com/office/drawing/2014/main" id="{B7CE6A75-F0F1-4995-BE45-662F1D157F77}"/>
              </a:ext>
            </a:extLst>
          </p:cNvPr>
          <p:cNvCxnSpPr>
            <a:stCxn id="41" idx="3"/>
            <a:endCxn id="73" idx="3"/>
          </p:cNvCxnSpPr>
          <p:nvPr/>
        </p:nvCxnSpPr>
        <p:spPr>
          <a:xfrm flipV="1">
            <a:off x="9438769" y="3668275"/>
            <a:ext cx="12700" cy="609600"/>
          </a:xfrm>
          <a:prstGeom prst="curvedConnector3">
            <a:avLst>
              <a:gd name="adj1" fmla="val 1800000"/>
            </a:avLst>
          </a:prstGeom>
          <a:ln w="1905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 72">
            <a:extLst>
              <a:ext uri="{FF2B5EF4-FFF2-40B4-BE49-F238E27FC236}">
                <a16:creationId xmlns:a16="http://schemas.microsoft.com/office/drawing/2014/main" id="{56FD7534-8FEC-48BE-BCEC-3A51609EF2BB}"/>
              </a:ext>
            </a:extLst>
          </p:cNvPr>
          <p:cNvSpPr/>
          <p:nvPr/>
        </p:nvSpPr>
        <p:spPr>
          <a:xfrm>
            <a:off x="7686169" y="3515875"/>
            <a:ext cx="1752600" cy="3048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r>
              <a:rPr lang="en-US" b="1">
                <a:solidFill>
                  <a:schemeClr val="tx1"/>
                </a:solidFill>
              </a:rPr>
              <a:t>res </a:t>
            </a:r>
            <a:r>
              <a:rPr lang="en-US" b="1">
                <a:solidFill>
                  <a:schemeClr val="tx1"/>
                </a:solidFill>
                <a:sym typeface="Wingdings" panose="05000000000000000000" pitchFamily="2" charset="2"/>
              </a:rPr>
              <a:t> res + i</a:t>
            </a:r>
            <a:endParaRPr lang="en-US" b="1">
              <a:solidFill>
                <a:schemeClr val="tx1"/>
              </a:solidFill>
            </a:endParaRPr>
          </a:p>
        </p:txBody>
      </p: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27A08ED5-F979-4675-8DFC-5074CBB23C8B}"/>
              </a:ext>
            </a:extLst>
          </p:cNvPr>
          <p:cNvCxnSpPr/>
          <p:nvPr/>
        </p:nvCxnSpPr>
        <p:spPr>
          <a:xfrm>
            <a:off x="8905369" y="4277875"/>
            <a:ext cx="5334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98CDB8ED-CCDA-464C-AB71-9B8008E29B71}"/>
              </a:ext>
            </a:extLst>
          </p:cNvPr>
          <p:cNvSpPr/>
          <p:nvPr/>
        </p:nvSpPr>
        <p:spPr>
          <a:xfrm>
            <a:off x="2005666" y="3292823"/>
            <a:ext cx="762000" cy="30480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pPr algn="r"/>
            <a:r>
              <a:rPr lang="en-US" b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Inst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B2D67FB7-5B24-4209-9B14-CD34181509DF}"/>
              </a:ext>
            </a:extLst>
          </p:cNvPr>
          <p:cNvSpPr/>
          <p:nvPr/>
        </p:nvSpPr>
        <p:spPr>
          <a:xfrm>
            <a:off x="2767666" y="3292823"/>
            <a:ext cx="1416926" cy="3048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endParaRPr lang="en-US" b="1">
              <a:solidFill>
                <a:schemeClr val="tx1"/>
              </a:solidFill>
            </a:endParaRPr>
          </a:p>
        </p:txBody>
      </p:sp>
      <p:sp>
        <p:nvSpPr>
          <p:cNvPr id="58" name="Flowchart: Manual Operation 57">
            <a:extLst>
              <a:ext uri="{FF2B5EF4-FFF2-40B4-BE49-F238E27FC236}">
                <a16:creationId xmlns:a16="http://schemas.microsoft.com/office/drawing/2014/main" id="{C58F5CF2-5DF4-4C69-B849-D8B445A46BD5}"/>
              </a:ext>
            </a:extLst>
          </p:cNvPr>
          <p:cNvSpPr/>
          <p:nvPr/>
        </p:nvSpPr>
        <p:spPr>
          <a:xfrm rot="16200000">
            <a:off x="3415367" y="4169123"/>
            <a:ext cx="914400" cy="533400"/>
          </a:xfrm>
          <a:prstGeom prst="flowChartManualOperatio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pPr algn="ctr"/>
            <a:r>
              <a:rPr lang="en-US" sz="1600" b="1">
                <a:solidFill>
                  <a:schemeClr val="tx1"/>
                </a:solidFill>
              </a:rPr>
              <a:t>ALU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B4874BD9-CABE-465D-8240-9D344266262D}"/>
              </a:ext>
            </a:extLst>
          </p:cNvPr>
          <p:cNvCxnSpPr/>
          <p:nvPr/>
        </p:nvCxnSpPr>
        <p:spPr>
          <a:xfrm>
            <a:off x="3301066" y="4664423"/>
            <a:ext cx="304800" cy="0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3FFF5BBA-2A79-4C27-8DEC-F0A08DA64E5D}"/>
              </a:ext>
            </a:extLst>
          </p:cNvPr>
          <p:cNvCxnSpPr/>
          <p:nvPr/>
        </p:nvCxnSpPr>
        <p:spPr>
          <a:xfrm>
            <a:off x="4139266" y="4435823"/>
            <a:ext cx="304800" cy="0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>
            <a:extLst>
              <a:ext uri="{FF2B5EF4-FFF2-40B4-BE49-F238E27FC236}">
                <a16:creationId xmlns:a16="http://schemas.microsoft.com/office/drawing/2014/main" id="{3FD328F9-E602-4505-96CB-9D149565E9D1}"/>
              </a:ext>
            </a:extLst>
          </p:cNvPr>
          <p:cNvSpPr/>
          <p:nvPr/>
        </p:nvSpPr>
        <p:spPr>
          <a:xfrm>
            <a:off x="1929466" y="3902423"/>
            <a:ext cx="457200" cy="30480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pPr algn="r"/>
            <a:r>
              <a:rPr lang="en-US" b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r0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2C786F36-1504-4C60-865A-7F7564C152DE}"/>
              </a:ext>
            </a:extLst>
          </p:cNvPr>
          <p:cNvSpPr/>
          <p:nvPr/>
        </p:nvSpPr>
        <p:spPr>
          <a:xfrm>
            <a:off x="2386666" y="3902423"/>
            <a:ext cx="609600" cy="3048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pPr algn="ctr"/>
            <a:endParaRPr lang="en-US" b="1" i="1">
              <a:solidFill>
                <a:schemeClr val="tx1"/>
              </a:solidFill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41709886-C6B8-4053-AD87-CA3339E064AA}"/>
              </a:ext>
            </a:extLst>
          </p:cNvPr>
          <p:cNvSpPr/>
          <p:nvPr/>
        </p:nvSpPr>
        <p:spPr>
          <a:xfrm>
            <a:off x="1929466" y="4207223"/>
            <a:ext cx="457200" cy="30480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pPr algn="r"/>
            <a:r>
              <a:rPr lang="en-US" b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r1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DE4348BF-6051-44B9-A9AC-C8A2B9DFBD26}"/>
              </a:ext>
            </a:extLst>
          </p:cNvPr>
          <p:cNvSpPr/>
          <p:nvPr/>
        </p:nvSpPr>
        <p:spPr>
          <a:xfrm>
            <a:off x="2386666" y="4207223"/>
            <a:ext cx="609600" cy="3048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pPr algn="ctr"/>
            <a:endParaRPr lang="en-US" b="1" i="1">
              <a:solidFill>
                <a:schemeClr val="tx1"/>
              </a:solidFill>
            </a:endParaRPr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1AA85692-AC77-485E-BE67-CD10FA2D4F0E}"/>
              </a:ext>
            </a:extLst>
          </p:cNvPr>
          <p:cNvCxnSpPr/>
          <p:nvPr/>
        </p:nvCxnSpPr>
        <p:spPr>
          <a:xfrm>
            <a:off x="3301066" y="4207223"/>
            <a:ext cx="304800" cy="0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ctangle 81">
            <a:extLst>
              <a:ext uri="{FF2B5EF4-FFF2-40B4-BE49-F238E27FC236}">
                <a16:creationId xmlns:a16="http://schemas.microsoft.com/office/drawing/2014/main" id="{AECF64B5-810A-4B4C-8426-2CBA7C0B1576}"/>
              </a:ext>
            </a:extLst>
          </p:cNvPr>
          <p:cNvSpPr/>
          <p:nvPr/>
        </p:nvSpPr>
        <p:spPr>
          <a:xfrm>
            <a:off x="1929466" y="4512023"/>
            <a:ext cx="457200" cy="30480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pPr algn="r"/>
            <a:r>
              <a:rPr lang="en-US" b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..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F5C7898E-E88C-4B9C-BA18-40E98A688D8B}"/>
              </a:ext>
            </a:extLst>
          </p:cNvPr>
          <p:cNvSpPr/>
          <p:nvPr/>
        </p:nvSpPr>
        <p:spPr>
          <a:xfrm>
            <a:off x="2386666" y="4512023"/>
            <a:ext cx="609600" cy="3048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pPr algn="ctr"/>
            <a:r>
              <a:rPr lang="en-US" b="1" i="1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02BE7785-9EB3-466C-A733-EFC1703657BF}"/>
              </a:ext>
            </a:extLst>
          </p:cNvPr>
          <p:cNvSpPr/>
          <p:nvPr/>
        </p:nvSpPr>
        <p:spPr>
          <a:xfrm>
            <a:off x="7152769" y="5031933"/>
            <a:ext cx="533400" cy="30480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pPr algn="r"/>
            <a:r>
              <a:rPr lang="en-US" sz="1600" b="1" err="1">
                <a:solidFill>
                  <a:schemeClr val="tx1"/>
                </a:solidFill>
              </a:rPr>
              <a:t>i</a:t>
            </a:r>
            <a:endParaRPr lang="en-US" sz="1600" b="1">
              <a:solidFill>
                <a:schemeClr val="tx1"/>
              </a:solidFill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246750E2-88B8-4356-9616-B39B566F5758}"/>
              </a:ext>
            </a:extLst>
          </p:cNvPr>
          <p:cNvSpPr/>
          <p:nvPr/>
        </p:nvSpPr>
        <p:spPr>
          <a:xfrm>
            <a:off x="7152769" y="5336733"/>
            <a:ext cx="533400" cy="30480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pPr algn="r"/>
            <a:r>
              <a:rPr lang="en-US" sz="1600" b="1">
                <a:solidFill>
                  <a:schemeClr val="tx1"/>
                </a:solidFill>
              </a:rPr>
              <a:t>res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72864B9A-20C1-4768-87DA-3C32A64462BF}"/>
              </a:ext>
            </a:extLst>
          </p:cNvPr>
          <p:cNvSpPr/>
          <p:nvPr/>
        </p:nvSpPr>
        <p:spPr>
          <a:xfrm>
            <a:off x="1853266" y="3597623"/>
            <a:ext cx="1353084" cy="1530424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pPr algn="ctr"/>
            <a:endParaRPr lang="en-SG"/>
          </a:p>
        </p:txBody>
      </p:sp>
      <p:contentPart p14:bwMode="auto" r:id="rId3">
        <p14:nvContentPartPr>
          <p14:cNvPr id="3" name="Ink 2">
            <a:extLst>
              <a:ext uri="{FF2B5EF4-FFF2-40B4-BE49-F238E27FC236}">
                <a16:creationId xmlns:a16="http://schemas.microsoft.com/office/drawing/2014/main" id="{1F8B2745-46CC-4B17-AEA4-CEF06D006123}"/>
              </a:ext>
            </a:extLst>
          </p14:cNvPr>
          <p14:cNvContentPartPr/>
          <p14:nvPr/>
        </p14:nvContentPartPr>
        <p14:xfrm>
          <a:off x="1307880" y="1105200"/>
          <a:ext cx="8851320" cy="4590000"/>
        </p14:xfrm>
      </p:contentPart>
    </p:spTree>
    <p:extLst>
      <p:ext uri="{BB962C8B-B14F-4D97-AF65-F5344CB8AC3E}">
        <p14:creationId xmlns:p14="http://schemas.microsoft.com/office/powerpoint/2010/main" val="359286928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15366" name="Footer Placeholder 8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pPr algn="l"/>
            <a:r>
              <a:rPr lang="fr-FR"/>
              <a:t>Lecture #9: MIPS Part 3: Instruction Formats</a:t>
            </a:r>
            <a:endParaRPr lang="en-US"/>
          </a:p>
        </p:txBody>
      </p:sp>
      <p:sp>
        <p:nvSpPr>
          <p:cNvPr id="21" name="[Date Placeholder 3]"/>
          <p:cNvSpPr>
            <a:spLocks noGrp="1"/>
          </p:cNvSpPr>
          <p:nvPr>
            <p:ph type="dt" sz="half" idx="10"/>
          </p:nvPr>
        </p:nvSpPr>
        <p:spPr>
          <a:xfrm>
            <a:off x="1981200" y="18288"/>
            <a:ext cx="2895600" cy="329184"/>
          </a:xfrm>
        </p:spPr>
        <p:txBody>
          <a:bodyPr/>
          <a:lstStyle/>
          <a:p>
            <a:pPr>
              <a:defRPr/>
            </a:pPr>
            <a:r>
              <a:rPr lang="en-US"/>
              <a:t>Aaron Tan, NUS</a:t>
            </a:r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48BEBB-8CA1-4054-A38D-C28888EEEA8B}"/>
              </a:ext>
            </a:extLst>
          </p:cNvPr>
          <p:cNvSpPr txBox="1"/>
          <p:nvPr/>
        </p:nvSpPr>
        <p:spPr>
          <a:xfrm>
            <a:off x="1981200" y="587833"/>
            <a:ext cx="838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r>
              <a:rPr lang="en-SG" sz="3600">
                <a:solidFill>
                  <a:srgbClr val="0000FF"/>
                </a:solidFill>
              </a:rPr>
              <a:t>6.3 Instruction Address: Overview</a:t>
            </a:r>
            <a:endParaRPr lang="en-US" sz="3600">
              <a:solidFill>
                <a:srgbClr val="C00000"/>
              </a:solidFill>
            </a:endParaRPr>
          </a:p>
        </p:txBody>
      </p:sp>
      <p:sp>
        <p:nvSpPr>
          <p:cNvPr id="37" name="Rectangle 3"/>
          <p:cNvSpPr txBox="1">
            <a:spLocks noChangeArrowheads="1"/>
          </p:cNvSpPr>
          <p:nvPr/>
        </p:nvSpPr>
        <p:spPr>
          <a:xfrm>
            <a:off x="1981200" y="1310078"/>
            <a:ext cx="8305800" cy="5029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marL="182880" indent="-18288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4638" indent="-274638" fontAlgn="auto">
              <a:spcAft>
                <a:spcPct val="0"/>
              </a:spcAft>
              <a:buSzTx/>
              <a:buFont typeface="Wingdings" panose="05000000000000000000" pitchFamily="2" charset="2"/>
              <a:buChar char="§"/>
            </a:pPr>
            <a:r>
              <a:rPr lang="en-US" sz="2800"/>
              <a:t>As instructions are stored in memory, they too have addresses</a:t>
            </a:r>
          </a:p>
          <a:p>
            <a:pPr marL="625475" lvl="1" indent="-260350" fontAlgn="auto">
              <a:spcAft>
                <a:spcPct val="0"/>
              </a:spcAft>
              <a:buSzTx/>
              <a:buFont typeface="Wingdings" panose="05000000000000000000" pitchFamily="2" charset="2"/>
              <a:buChar char="§"/>
            </a:pPr>
            <a:r>
              <a:rPr lang="en-US" sz="2400"/>
              <a:t>Control flow instructions uses these addresses</a:t>
            </a:r>
          </a:p>
          <a:p>
            <a:pPr marL="625475" lvl="1" indent="-260350" fontAlgn="auto">
              <a:spcAft>
                <a:spcPct val="0"/>
              </a:spcAft>
              <a:buSzTx/>
              <a:buFont typeface="Wingdings" panose="05000000000000000000" pitchFamily="2" charset="2"/>
              <a:buChar char="§"/>
            </a:pPr>
            <a:r>
              <a:rPr lang="en-US" sz="2400"/>
              <a:t>E.g. </a:t>
            </a:r>
            <a:r>
              <a:rPr lang="en-US" sz="2400" b="1" err="1">
                <a:solidFill>
                  <a:srgbClr val="660066"/>
                </a:solidFill>
                <a:latin typeface="Courier New" pitchFamily="49" charset="0"/>
              </a:rPr>
              <a:t>beq</a:t>
            </a:r>
            <a:r>
              <a:rPr lang="en-US" sz="2400" b="1"/>
              <a:t>, </a:t>
            </a:r>
            <a:r>
              <a:rPr lang="en-US" sz="2400" b="1" err="1">
                <a:solidFill>
                  <a:srgbClr val="660066"/>
                </a:solidFill>
                <a:latin typeface="Courier New" pitchFamily="49" charset="0"/>
              </a:rPr>
              <a:t>bne</a:t>
            </a:r>
            <a:r>
              <a:rPr lang="en-US" sz="2400" b="1"/>
              <a:t>, </a:t>
            </a:r>
            <a:r>
              <a:rPr lang="en-US" sz="2400" b="1">
                <a:solidFill>
                  <a:srgbClr val="660066"/>
                </a:solidFill>
                <a:latin typeface="Courier New" pitchFamily="49" charset="0"/>
              </a:rPr>
              <a:t>j</a:t>
            </a:r>
            <a:endParaRPr lang="en-US" sz="2400"/>
          </a:p>
          <a:p>
            <a:pPr marL="274638" indent="-274638" fontAlgn="auto">
              <a:spcBef>
                <a:spcPct val="50000"/>
              </a:spcBef>
              <a:spcAft>
                <a:spcPct val="0"/>
              </a:spcAft>
              <a:buSzTx/>
              <a:buFont typeface="Wingdings" panose="05000000000000000000" pitchFamily="2" charset="2"/>
              <a:buChar char="§"/>
            </a:pPr>
            <a:r>
              <a:rPr lang="en-US" sz="2800"/>
              <a:t>As instructions are 32-bit long, instruction addresses are word-aligned as well</a:t>
            </a:r>
          </a:p>
          <a:p>
            <a:pPr marL="274638" indent="-274638" fontAlgn="auto">
              <a:spcBef>
                <a:spcPct val="50000"/>
              </a:spcBef>
              <a:spcAft>
                <a:spcPct val="0"/>
              </a:spcAft>
              <a:buSzTx/>
              <a:buFont typeface="Wingdings" panose="05000000000000000000" pitchFamily="2" charset="2"/>
              <a:buChar char="§"/>
            </a:pPr>
            <a:r>
              <a:rPr lang="en-US" sz="2800" b="1">
                <a:solidFill>
                  <a:srgbClr val="C00000"/>
                </a:solidFill>
              </a:rPr>
              <a:t>P</a:t>
            </a:r>
            <a:r>
              <a:rPr lang="en-US" sz="2800">
                <a:solidFill>
                  <a:srgbClr val="C00000"/>
                </a:solidFill>
              </a:rPr>
              <a:t>rogram</a:t>
            </a:r>
            <a:r>
              <a:rPr lang="en-US" sz="2800" b="1">
                <a:solidFill>
                  <a:srgbClr val="C00000"/>
                </a:solidFill>
              </a:rPr>
              <a:t> C</a:t>
            </a:r>
            <a:r>
              <a:rPr lang="en-US" sz="2800">
                <a:solidFill>
                  <a:srgbClr val="C00000"/>
                </a:solidFill>
              </a:rPr>
              <a:t>ounter</a:t>
            </a:r>
            <a:r>
              <a:rPr lang="en-US" sz="2800" b="1">
                <a:solidFill>
                  <a:srgbClr val="C00000"/>
                </a:solidFill>
              </a:rPr>
              <a:t> </a:t>
            </a:r>
            <a:r>
              <a:rPr lang="en-US" sz="2800">
                <a:solidFill>
                  <a:srgbClr val="C00000"/>
                </a:solidFill>
              </a:rPr>
              <a:t>(</a:t>
            </a:r>
            <a:r>
              <a:rPr lang="en-US" sz="2800" b="1">
                <a:solidFill>
                  <a:srgbClr val="C00000"/>
                </a:solidFill>
              </a:rPr>
              <a:t>PC</a:t>
            </a:r>
            <a:r>
              <a:rPr lang="en-US" sz="2800">
                <a:solidFill>
                  <a:srgbClr val="C00000"/>
                </a:solidFill>
              </a:rPr>
              <a:t>) </a:t>
            </a:r>
          </a:p>
          <a:p>
            <a:pPr marL="625475" lvl="1" indent="-260350" fontAlgn="auto">
              <a:spcBef>
                <a:spcPts val="600"/>
              </a:spcBef>
              <a:spcAft>
                <a:spcPct val="0"/>
              </a:spcAft>
              <a:buSzTx/>
              <a:buFont typeface="Wingdings" panose="05000000000000000000" pitchFamily="2" charset="2"/>
              <a:buChar char="§"/>
            </a:pPr>
            <a:r>
              <a:rPr lang="en-US" sz="2400"/>
              <a:t>A special register that keeps address of instruction being executed in the processor</a:t>
            </a:r>
            <a:endParaRPr lang="en-US" sz="2400">
              <a:solidFill>
                <a:srgbClr val="660066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2BB40A-CED9-4DDA-B9AD-2661B84D7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97960" y="18288"/>
            <a:ext cx="865240" cy="329184"/>
          </a:xfrm>
        </p:spPr>
        <p:txBody>
          <a:bodyPr>
            <a:noAutofit/>
          </a:bodyPr>
          <a:lstStyle/>
          <a:p>
            <a:pPr algn="r">
              <a:defRPr/>
            </a:pPr>
            <a:fld id="{F7EC234A-9094-4BB8-9EA4-75ECDA8A365B}" type="slidenum">
              <a:rPr smtClean="0"/>
              <a:pPr algn="r">
                <a:defRPr/>
              </a:pPr>
              <a:t>110</a:t>
            </a:fld>
            <a:endParaRPr/>
          </a:p>
        </p:txBody>
      </p:sp>
      <p:contentPart p14:bwMode="auto" r:id="rId3">
        <p14:nvContentPartPr>
          <p14:cNvPr id="15425" name="Ink 15424">
            <a:extLst>
              <a:ext uri="{FF2B5EF4-FFF2-40B4-BE49-F238E27FC236}">
                <a16:creationId xmlns:a16="http://schemas.microsoft.com/office/drawing/2014/main" id="{68262A32-A4BE-47B0-B397-7E4E91467C23}"/>
              </a:ext>
            </a:extLst>
          </p14:cNvPr>
          <p14:cNvContentPartPr/>
          <p14:nvPr/>
        </p14:nvContentPartPr>
        <p14:xfrm>
          <a:off x="8610811" y="3260102"/>
          <a:ext cx="2734200" cy="2292840"/>
        </p14:xfrm>
      </p:contentPart>
      <p:contentPart p14:bwMode="auto" r:id="rId4">
        <p14:nvContentPartPr>
          <p14:cNvPr id="15426" name="Ink 15425">
            <a:extLst>
              <a:ext uri="{FF2B5EF4-FFF2-40B4-BE49-F238E27FC236}">
                <a16:creationId xmlns:a16="http://schemas.microsoft.com/office/drawing/2014/main" id="{5A05D048-A408-48F9-BB3F-BCFC40E23E95}"/>
              </a:ext>
            </a:extLst>
          </p14:cNvPr>
          <p14:cNvContentPartPr/>
          <p14:nvPr/>
        </p14:nvContentPartPr>
        <p14:xfrm>
          <a:off x="2340720" y="2994120"/>
          <a:ext cx="9261000" cy="2665800"/>
        </p14:xfrm>
      </p:contentPart>
    </p:spTree>
    <p:extLst>
      <p:ext uri="{BB962C8B-B14F-4D97-AF65-F5344CB8AC3E}">
        <p14:creationId xmlns:p14="http://schemas.microsoft.com/office/powerpoint/2010/main" val="377908177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15366" name="Footer Placeholder 8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pPr algn="l"/>
            <a:r>
              <a:rPr lang="fr-FR"/>
              <a:t>Lecture #9: MIPS Part 3: Instruction Formats</a:t>
            </a:r>
            <a:endParaRPr lang="en-US"/>
          </a:p>
        </p:txBody>
      </p:sp>
      <p:sp>
        <p:nvSpPr>
          <p:cNvPr id="21" name="[Date Placeholder 3]"/>
          <p:cNvSpPr>
            <a:spLocks noGrp="1"/>
          </p:cNvSpPr>
          <p:nvPr>
            <p:ph type="dt" sz="half" idx="10"/>
          </p:nvPr>
        </p:nvSpPr>
        <p:spPr>
          <a:xfrm>
            <a:off x="1981200" y="18288"/>
            <a:ext cx="2895600" cy="329184"/>
          </a:xfrm>
        </p:spPr>
        <p:txBody>
          <a:bodyPr/>
          <a:lstStyle/>
          <a:p>
            <a:pPr>
              <a:defRPr/>
            </a:pPr>
            <a:r>
              <a:rPr lang="en-US"/>
              <a:t>Aaron Tan, NUS</a:t>
            </a:r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48BEBB-8CA1-4054-A38D-C28888EEEA8B}"/>
              </a:ext>
            </a:extLst>
          </p:cNvPr>
          <p:cNvSpPr txBox="1"/>
          <p:nvPr/>
        </p:nvSpPr>
        <p:spPr>
          <a:xfrm>
            <a:off x="1981200" y="587833"/>
            <a:ext cx="838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r>
              <a:rPr lang="en-SG" sz="3600">
                <a:solidFill>
                  <a:srgbClr val="0000FF"/>
                </a:solidFill>
                <a:latin typeface="+mn-lt"/>
              </a:rPr>
              <a:t>6.4 Branch: PC-Relative Addressing </a:t>
            </a:r>
            <a:r>
              <a:rPr lang="en-SG" sz="2800">
                <a:solidFill>
                  <a:srgbClr val="0000FF"/>
                </a:solidFill>
                <a:latin typeface="+mn-lt"/>
              </a:rPr>
              <a:t>(1/5)</a:t>
            </a:r>
            <a:endParaRPr lang="en-US" sz="2800">
              <a:solidFill>
                <a:srgbClr val="C00000"/>
              </a:solidFill>
              <a:latin typeface="+mn-lt"/>
            </a:endParaRP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>
          <a:xfrm>
            <a:off x="1950719" y="1280160"/>
            <a:ext cx="8305800" cy="53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marL="182880" indent="-18288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4638" indent="-274638" fontAlgn="auto">
              <a:spcBef>
                <a:spcPct val="30000"/>
              </a:spcBef>
              <a:spcAft>
                <a:spcPct val="0"/>
              </a:spcAft>
              <a:buSzTx/>
              <a:buFont typeface="Wingdings" panose="05000000000000000000" pitchFamily="2" charset="2"/>
              <a:buChar char="§"/>
            </a:pPr>
            <a:r>
              <a:rPr lang="en-US" sz="2800"/>
              <a:t>Use I-Format</a:t>
            </a:r>
            <a:endParaRPr lang="en-US" sz="2800" b="1">
              <a:latin typeface="Courier New" pitchFamily="49" charset="0"/>
            </a:endParaRPr>
          </a:p>
        </p:txBody>
      </p:sp>
      <p:sp>
        <p:nvSpPr>
          <p:cNvPr id="12" name="Rectangle 35"/>
          <p:cNvSpPr>
            <a:spLocks noChangeArrowheads="1"/>
          </p:cNvSpPr>
          <p:nvPr/>
        </p:nvSpPr>
        <p:spPr bwMode="auto">
          <a:xfrm>
            <a:off x="1950719" y="2727960"/>
            <a:ext cx="8305800" cy="3581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342900" indent="-342900">
              <a:spcBef>
                <a:spcPct val="20000"/>
              </a:spcBef>
              <a:buClr>
                <a:schemeClr val="accent1"/>
              </a:buClr>
              <a:buSzTx/>
              <a:buFont typeface="Wingdings" panose="05000000000000000000" pitchFamily="2" charset="2"/>
              <a:buChar char="§"/>
            </a:pPr>
            <a:r>
              <a:rPr lang="en-US" sz="2800" b="1" err="1">
                <a:solidFill>
                  <a:srgbClr val="660066"/>
                </a:solidFill>
                <a:latin typeface="Courier New" pitchFamily="49" charset="0"/>
              </a:rPr>
              <a:t>opcode</a:t>
            </a:r>
            <a:r>
              <a:rPr lang="en-US" sz="2800">
                <a:solidFill>
                  <a:srgbClr val="660066"/>
                </a:solidFill>
              </a:rPr>
              <a:t> </a:t>
            </a:r>
            <a:r>
              <a:rPr lang="en-US" sz="2800"/>
              <a:t>specifies </a:t>
            </a:r>
            <a:r>
              <a:rPr lang="en-US" sz="2800" b="1" err="1">
                <a:solidFill>
                  <a:srgbClr val="660066"/>
                </a:solidFill>
                <a:latin typeface="Courier New" pitchFamily="49" charset="0"/>
              </a:rPr>
              <a:t>beq</a:t>
            </a:r>
            <a:r>
              <a:rPr lang="en-US" sz="2800" b="1"/>
              <a:t>, </a:t>
            </a:r>
            <a:r>
              <a:rPr lang="en-US" sz="2800" b="1" err="1">
                <a:solidFill>
                  <a:srgbClr val="660066"/>
                </a:solidFill>
                <a:latin typeface="Courier New" pitchFamily="49" charset="0"/>
              </a:rPr>
              <a:t>bne</a:t>
            </a:r>
            <a:endParaRPr lang="en-US" sz="2800" b="1">
              <a:solidFill>
                <a:srgbClr val="660066"/>
              </a:solidFill>
              <a:latin typeface="Courier New" pitchFamily="49" charset="0"/>
            </a:endParaRPr>
          </a:p>
          <a:p>
            <a:pPr marL="342900" indent="-342900">
              <a:spcBef>
                <a:spcPct val="20000"/>
              </a:spcBef>
              <a:buClr>
                <a:schemeClr val="accent1"/>
              </a:buClr>
              <a:buSzTx/>
              <a:buFont typeface="Wingdings" panose="05000000000000000000" pitchFamily="2" charset="2"/>
              <a:buChar char="§"/>
            </a:pPr>
            <a:r>
              <a:rPr lang="en-US" sz="2800" b="1" err="1">
                <a:solidFill>
                  <a:srgbClr val="006600"/>
                </a:solidFill>
                <a:latin typeface="Courier New" pitchFamily="49" charset="0"/>
              </a:rPr>
              <a:t>rs</a:t>
            </a:r>
            <a:r>
              <a:rPr lang="en-US" sz="2800">
                <a:solidFill>
                  <a:srgbClr val="006600"/>
                </a:solidFill>
              </a:rPr>
              <a:t> </a:t>
            </a:r>
            <a:r>
              <a:rPr lang="en-US" sz="2800"/>
              <a:t>and </a:t>
            </a:r>
            <a:r>
              <a:rPr lang="en-US" sz="2800" b="1" err="1">
                <a:solidFill>
                  <a:srgbClr val="006600"/>
                </a:solidFill>
                <a:latin typeface="Courier New" pitchFamily="49" charset="0"/>
              </a:rPr>
              <a:t>rt</a:t>
            </a:r>
            <a:r>
              <a:rPr lang="en-US" sz="2800"/>
              <a:t> specify registers to compare</a:t>
            </a:r>
          </a:p>
          <a:p>
            <a:pPr marL="342900" indent="-342900">
              <a:spcBef>
                <a:spcPct val="20000"/>
              </a:spcBef>
              <a:buClr>
                <a:schemeClr val="accent1"/>
              </a:buClr>
              <a:buSzTx/>
              <a:buFont typeface="Wingdings" panose="05000000000000000000" pitchFamily="2" charset="2"/>
              <a:buChar char="§"/>
            </a:pPr>
            <a:r>
              <a:rPr lang="en-US" sz="2800"/>
              <a:t>What can </a:t>
            </a:r>
            <a:r>
              <a:rPr lang="en-US" sz="2800" b="1">
                <a:solidFill>
                  <a:srgbClr val="002060"/>
                </a:solidFill>
                <a:latin typeface="Courier New" pitchFamily="49" charset="0"/>
              </a:rPr>
              <a:t>immediate</a:t>
            </a:r>
            <a:r>
              <a:rPr lang="en-US" sz="2800"/>
              <a:t> specify?</a:t>
            </a:r>
          </a:p>
          <a:p>
            <a:pPr marL="687387" lvl="1" indent="-342900">
              <a:spcBef>
                <a:spcPct val="20000"/>
              </a:spcBef>
              <a:buClr>
                <a:schemeClr val="accent2"/>
              </a:buClr>
              <a:buSzTx/>
              <a:buFont typeface="Wingdings" panose="05000000000000000000" pitchFamily="2" charset="2"/>
              <a:buChar char="§"/>
            </a:pPr>
            <a:r>
              <a:rPr lang="en-US" sz="2400" b="1">
                <a:latin typeface="Courier New" pitchFamily="49" charset="0"/>
              </a:rPr>
              <a:t>Immediate</a:t>
            </a:r>
            <a:r>
              <a:rPr lang="en-US" sz="2400"/>
              <a:t> is only 16 bits</a:t>
            </a:r>
          </a:p>
          <a:p>
            <a:pPr marL="687387" lvl="1" indent="-342900">
              <a:spcBef>
                <a:spcPct val="20000"/>
              </a:spcBef>
              <a:buClr>
                <a:schemeClr val="accent2"/>
              </a:buClr>
              <a:buSzTx/>
              <a:buFont typeface="Wingdings" panose="05000000000000000000" pitchFamily="2" charset="2"/>
              <a:buChar char="§"/>
            </a:pPr>
            <a:r>
              <a:rPr lang="en-US" sz="2400"/>
              <a:t>Memory address is 32 bits</a:t>
            </a:r>
          </a:p>
          <a:p>
            <a:pPr marL="687387" lvl="1" indent="-342900">
              <a:spcBef>
                <a:spcPct val="20000"/>
              </a:spcBef>
              <a:buClr>
                <a:schemeClr val="accent2"/>
              </a:buClr>
              <a:buSzTx/>
              <a:buFont typeface="Wingdings" panose="05000000000000000000" pitchFamily="2" charset="2"/>
              <a:buChar char="§"/>
            </a:pPr>
            <a:r>
              <a:rPr lang="en-US" sz="2400">
                <a:sym typeface="Wingdings" panose="05000000000000000000" pitchFamily="2" charset="2"/>
              </a:rPr>
              <a:t> </a:t>
            </a:r>
            <a:r>
              <a:rPr lang="en-US" sz="2400"/>
              <a:t> </a:t>
            </a:r>
            <a:r>
              <a:rPr lang="en-US" sz="2400" b="1">
                <a:solidFill>
                  <a:srgbClr val="002060"/>
                </a:solidFill>
                <a:latin typeface="Courier New" pitchFamily="49" charset="0"/>
              </a:rPr>
              <a:t>immediate</a:t>
            </a:r>
            <a:r>
              <a:rPr lang="en-US" sz="2400"/>
              <a:t> is not enough to specify the entire target address!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2103119" y="1889760"/>
            <a:ext cx="7924800" cy="457200"/>
            <a:chOff x="457200" y="3429000"/>
            <a:chExt cx="8229600" cy="457200"/>
          </a:xfrm>
        </p:grpSpPr>
        <p:sp>
          <p:nvSpPr>
            <p:cNvPr id="14" name="Rectangle 13"/>
            <p:cNvSpPr/>
            <p:nvPr/>
          </p:nvSpPr>
          <p:spPr>
            <a:xfrm>
              <a:off x="457200" y="3429000"/>
              <a:ext cx="152400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5pPr>
              <a:lvl6pPr marL="2286000" algn="l" defTabSz="914400" rtl="0" eaLnBrk="1" latinLnBrk="0" hangingPunct="1"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6pPr>
              <a:lvl7pPr marL="2743200" algn="l" defTabSz="914400" rtl="0" eaLnBrk="1" latinLnBrk="0" hangingPunct="1"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7pPr>
              <a:lvl8pPr marL="3200400" algn="l" defTabSz="914400" rtl="0" eaLnBrk="1" latinLnBrk="0" hangingPunct="1"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8pPr>
              <a:lvl9pPr marL="3657600" algn="l" defTabSz="914400" rtl="0" eaLnBrk="1" latinLnBrk="0" hangingPunct="1"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pPr algn="ctr"/>
              <a:r>
                <a:rPr lang="en-US" sz="2800" b="1" err="1">
                  <a:solidFill>
                    <a:srgbClr val="660066"/>
                  </a:solidFill>
                  <a:latin typeface="Courier New" pitchFamily="49" charset="0"/>
                  <a:cs typeface="Courier New" pitchFamily="49" charset="0"/>
                </a:rPr>
                <a:t>opcode</a:t>
              </a:r>
              <a:endParaRPr lang="en-SG" sz="2800" b="1">
                <a:solidFill>
                  <a:srgbClr val="660066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981200" y="3429000"/>
              <a:ext cx="129540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5pPr>
              <a:lvl6pPr marL="2286000" algn="l" defTabSz="914400" rtl="0" eaLnBrk="1" latinLnBrk="0" hangingPunct="1"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6pPr>
              <a:lvl7pPr marL="2743200" algn="l" defTabSz="914400" rtl="0" eaLnBrk="1" latinLnBrk="0" hangingPunct="1"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7pPr>
              <a:lvl8pPr marL="3200400" algn="l" defTabSz="914400" rtl="0" eaLnBrk="1" latinLnBrk="0" hangingPunct="1"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8pPr>
              <a:lvl9pPr marL="3657600" algn="l" defTabSz="914400" rtl="0" eaLnBrk="1" latinLnBrk="0" hangingPunct="1"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pPr algn="ctr"/>
              <a:r>
                <a:rPr lang="en-US" sz="2800" b="1" err="1">
                  <a:solidFill>
                    <a:srgbClr val="006600"/>
                  </a:solidFill>
                  <a:latin typeface="Courier New" pitchFamily="49" charset="0"/>
                  <a:cs typeface="Courier New" pitchFamily="49" charset="0"/>
                </a:rPr>
                <a:t>rs</a:t>
              </a:r>
              <a:endParaRPr lang="en-SG" sz="2800" b="1">
                <a:solidFill>
                  <a:srgbClr val="006600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3276600" y="3429000"/>
              <a:ext cx="129540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5pPr>
              <a:lvl6pPr marL="2286000" algn="l" defTabSz="914400" rtl="0" eaLnBrk="1" latinLnBrk="0" hangingPunct="1"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6pPr>
              <a:lvl7pPr marL="2743200" algn="l" defTabSz="914400" rtl="0" eaLnBrk="1" latinLnBrk="0" hangingPunct="1"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7pPr>
              <a:lvl8pPr marL="3200400" algn="l" defTabSz="914400" rtl="0" eaLnBrk="1" latinLnBrk="0" hangingPunct="1"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8pPr>
              <a:lvl9pPr marL="3657600" algn="l" defTabSz="914400" rtl="0" eaLnBrk="1" latinLnBrk="0" hangingPunct="1"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pPr algn="ctr"/>
              <a:r>
                <a:rPr lang="en-US" sz="2800" b="1" err="1">
                  <a:solidFill>
                    <a:srgbClr val="006600"/>
                  </a:solidFill>
                  <a:latin typeface="Courier New" pitchFamily="49" charset="0"/>
                  <a:cs typeface="Courier New" pitchFamily="49" charset="0"/>
                </a:rPr>
                <a:t>rt</a:t>
              </a:r>
              <a:endParaRPr lang="en-SG" sz="2800" b="1">
                <a:solidFill>
                  <a:srgbClr val="006600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4572000" y="3429000"/>
              <a:ext cx="411480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5pPr>
              <a:lvl6pPr marL="2286000" algn="l" defTabSz="914400" rtl="0" eaLnBrk="1" latinLnBrk="0" hangingPunct="1"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6pPr>
              <a:lvl7pPr marL="2743200" algn="l" defTabSz="914400" rtl="0" eaLnBrk="1" latinLnBrk="0" hangingPunct="1"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7pPr>
              <a:lvl8pPr marL="3200400" algn="l" defTabSz="914400" rtl="0" eaLnBrk="1" latinLnBrk="0" hangingPunct="1"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8pPr>
              <a:lvl9pPr marL="3657600" algn="l" defTabSz="914400" rtl="0" eaLnBrk="1" latinLnBrk="0" hangingPunct="1"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pPr algn="ctr"/>
              <a:r>
                <a:rPr lang="en-US" sz="2800" b="1">
                  <a:solidFill>
                    <a:srgbClr val="002060"/>
                  </a:solidFill>
                  <a:latin typeface="Courier New" pitchFamily="49" charset="0"/>
                  <a:cs typeface="Courier New" pitchFamily="49" charset="0"/>
                </a:rPr>
                <a:t>immediate</a:t>
              </a:r>
              <a:endParaRPr lang="en-SG" sz="2800" b="1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17" name="Slide Number Placeholder 6">
            <a:extLst>
              <a:ext uri="{FF2B5EF4-FFF2-40B4-BE49-F238E27FC236}">
                <a16:creationId xmlns:a16="http://schemas.microsoft.com/office/drawing/2014/main" id="{AC5ECBD6-93B4-4548-B3BA-5E3316419E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97960" y="18288"/>
            <a:ext cx="865240" cy="329184"/>
          </a:xfrm>
        </p:spPr>
        <p:txBody>
          <a:bodyPr>
            <a:noAutofit/>
          </a:bodyPr>
          <a:lstStyle/>
          <a:p>
            <a:pPr algn="r">
              <a:defRPr/>
            </a:pPr>
            <a:fld id="{F7EC234A-9094-4BB8-9EA4-75ECDA8A365B}" type="slidenum">
              <a:rPr smtClean="0"/>
              <a:pPr algn="r">
                <a:defRPr/>
              </a:pPr>
              <a:t>111</a:t>
            </a:fld>
            <a:endParaRPr/>
          </a:p>
        </p:txBody>
      </p:sp>
      <p:contentPart p14:bwMode="auto" r:id="rId3">
        <p14:nvContentPartPr>
          <p14:cNvPr id="2" name="Ink 1">
            <a:extLst>
              <a:ext uri="{FF2B5EF4-FFF2-40B4-BE49-F238E27FC236}">
                <a16:creationId xmlns:a16="http://schemas.microsoft.com/office/drawing/2014/main" id="{1D1A8BB8-28CB-46F8-B95F-BDC48A9A1961}"/>
              </a:ext>
            </a:extLst>
          </p14:cNvPr>
          <p14:cNvContentPartPr/>
          <p14:nvPr/>
        </p14:nvContentPartPr>
        <p14:xfrm>
          <a:off x="2421360" y="1461960"/>
          <a:ext cx="9415080" cy="5145480"/>
        </p14:xfrm>
      </p:contentPart>
    </p:spTree>
    <p:extLst>
      <p:ext uri="{BB962C8B-B14F-4D97-AF65-F5344CB8AC3E}">
        <p14:creationId xmlns:p14="http://schemas.microsoft.com/office/powerpoint/2010/main" val="3700783984"/>
      </p:ext>
    </p:extLst>
  </p:cSld>
  <p:clrMapOvr>
    <a:masterClrMapping/>
  </p:clrMapOvr>
  <p:transition>
    <p:fade/>
  </p:transition>
  <p:timing/>
</p:sld>
</file>

<file path=ppt/slides/slide112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15366" name="Footer Placeholder 8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pPr algn="l"/>
            <a:r>
              <a:rPr lang="fr-FR"/>
              <a:t>Lecture #9: MIPS Part 3: Instruction Formats</a:t>
            </a:r>
            <a:endParaRPr lang="en-US"/>
          </a:p>
        </p:txBody>
      </p:sp>
      <p:sp>
        <p:nvSpPr>
          <p:cNvPr id="21" name="[Date Placeholder 3]"/>
          <p:cNvSpPr>
            <a:spLocks noGrp="1"/>
          </p:cNvSpPr>
          <p:nvPr>
            <p:ph type="dt" sz="half" idx="10"/>
          </p:nvPr>
        </p:nvSpPr>
        <p:spPr>
          <a:xfrm>
            <a:off x="1981200" y="18288"/>
            <a:ext cx="2895600" cy="329184"/>
          </a:xfrm>
        </p:spPr>
        <p:txBody>
          <a:bodyPr/>
          <a:lstStyle/>
          <a:p>
            <a:pPr>
              <a:defRPr/>
            </a:pPr>
            <a:r>
              <a:rPr lang="en-US"/>
              <a:t>Aaron Tan, NUS</a:t>
            </a:r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48BEBB-8CA1-4054-A38D-C28888EEEA8B}"/>
              </a:ext>
            </a:extLst>
          </p:cNvPr>
          <p:cNvSpPr txBox="1"/>
          <p:nvPr/>
        </p:nvSpPr>
        <p:spPr>
          <a:xfrm>
            <a:off x="1981200" y="587833"/>
            <a:ext cx="838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r>
              <a:rPr lang="en-SG" sz="3600">
                <a:solidFill>
                  <a:srgbClr val="0000FF"/>
                </a:solidFill>
              </a:rPr>
              <a:t>6.4 Branch: PC-Relative Addressing </a:t>
            </a:r>
            <a:r>
              <a:rPr lang="en-SG" sz="2800">
                <a:solidFill>
                  <a:srgbClr val="0000FF"/>
                </a:solidFill>
              </a:rPr>
              <a:t>(2/5)</a:t>
            </a:r>
            <a:endParaRPr lang="en-US" sz="2800">
              <a:solidFill>
                <a:srgbClr val="C00000"/>
              </a:solidFill>
            </a:endParaRPr>
          </a:p>
        </p:txBody>
      </p:sp>
      <p:sp>
        <p:nvSpPr>
          <p:cNvPr id="13" name="Rectangle 3"/>
          <p:cNvSpPr txBox="1">
            <a:spLocks noChangeArrowheads="1"/>
          </p:cNvSpPr>
          <p:nvPr/>
        </p:nvSpPr>
        <p:spPr>
          <a:xfrm>
            <a:off x="1981200" y="1295400"/>
            <a:ext cx="8305800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marL="182880" indent="-18288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4638" indent="-274638" fontAlgn="auto"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sz="2800"/>
              <a:t>How do we usually use branches?</a:t>
            </a:r>
          </a:p>
          <a:p>
            <a:pPr marL="625475" lvl="1" indent="-260350" fontAlgn="auto"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sz="2400" b="1"/>
              <a:t>Answer: </a:t>
            </a:r>
            <a:r>
              <a:rPr lang="en-US" sz="2400" b="1">
                <a:solidFill>
                  <a:srgbClr val="660066"/>
                </a:solidFill>
                <a:latin typeface="Courier New" pitchFamily="49" charset="0"/>
              </a:rPr>
              <a:t>if-else</a:t>
            </a:r>
            <a:r>
              <a:rPr lang="en-US" sz="2400" b="1"/>
              <a:t>, </a:t>
            </a:r>
            <a:r>
              <a:rPr lang="en-US" sz="2400" b="1">
                <a:solidFill>
                  <a:srgbClr val="660066"/>
                </a:solidFill>
                <a:latin typeface="Courier New" pitchFamily="49" charset="0"/>
              </a:rPr>
              <a:t>while</a:t>
            </a:r>
            <a:r>
              <a:rPr lang="en-US" sz="2400" b="1"/>
              <a:t>, </a:t>
            </a:r>
            <a:r>
              <a:rPr lang="en-US" sz="2400" b="1">
                <a:solidFill>
                  <a:srgbClr val="660066"/>
                </a:solidFill>
                <a:latin typeface="Courier New" pitchFamily="49" charset="0"/>
              </a:rPr>
              <a:t>for</a:t>
            </a:r>
            <a:endParaRPr lang="en-US" sz="2400" b="1">
              <a:solidFill>
                <a:srgbClr val="660066"/>
              </a:solidFill>
            </a:endParaRPr>
          </a:p>
          <a:p>
            <a:pPr marL="625475" lvl="1" indent="-260350" fontAlgn="auto"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sz="2400"/>
              <a:t>Loops are generally </a:t>
            </a:r>
            <a:r>
              <a:rPr lang="en-US" sz="2400" b="1"/>
              <a:t>small</a:t>
            </a:r>
            <a:r>
              <a:rPr lang="en-US" sz="2400"/>
              <a:t>: </a:t>
            </a:r>
          </a:p>
          <a:p>
            <a:pPr marL="990600" lvl="2" indent="-274638" fontAlgn="auto"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sz="2000"/>
              <a:t>Typically up to 50 instructions</a:t>
            </a:r>
          </a:p>
          <a:p>
            <a:pPr marL="715963" lvl="1" indent="-350838" fontAlgn="auto"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sz="2400"/>
              <a:t>Unconditional jumps are done using jump instructions (</a:t>
            </a:r>
            <a:r>
              <a:rPr lang="en-US" sz="2400" b="1">
                <a:solidFill>
                  <a:srgbClr val="660066"/>
                </a:solidFill>
                <a:latin typeface="Courier New" pitchFamily="49" charset="0"/>
              </a:rPr>
              <a:t>j</a:t>
            </a:r>
            <a:r>
              <a:rPr lang="en-US" sz="2400"/>
              <a:t>), not the branches</a:t>
            </a:r>
          </a:p>
        </p:txBody>
      </p:sp>
      <p:sp>
        <p:nvSpPr>
          <p:cNvPr id="20" name="Rectangle 13"/>
          <p:cNvSpPr>
            <a:spLocks noChangeArrowheads="1"/>
          </p:cNvSpPr>
          <p:nvPr/>
        </p:nvSpPr>
        <p:spPr bwMode="auto">
          <a:xfrm>
            <a:off x="1905000" y="4323818"/>
            <a:ext cx="5105400" cy="1676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342900" indent="-3429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</a:pPr>
            <a:r>
              <a:rPr lang="en-US" sz="2400" b="1"/>
              <a:t>Conclusion:</a:t>
            </a:r>
            <a:r>
              <a:rPr lang="en-US" sz="2400"/>
              <a:t> A branch often changes </a:t>
            </a:r>
            <a:r>
              <a:rPr lang="en-US" sz="2400" b="1">
                <a:solidFill>
                  <a:srgbClr val="C00000"/>
                </a:solidFill>
              </a:rPr>
              <a:t>PC</a:t>
            </a:r>
            <a:r>
              <a:rPr lang="en-US" sz="2400"/>
              <a:t> by a small amount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6678560" y="3746869"/>
            <a:ext cx="3810218" cy="2286000"/>
            <a:chOff x="5154560" y="3746869"/>
            <a:chExt cx="3810218" cy="2286000"/>
          </a:xfrm>
        </p:grpSpPr>
        <p:sp>
          <p:nvSpPr>
            <p:cNvPr id="14" name="Rectangle 4"/>
            <p:cNvSpPr>
              <a:spLocks noChangeArrowheads="1"/>
            </p:cNvSpPr>
            <p:nvPr/>
          </p:nvSpPr>
          <p:spPr bwMode="auto">
            <a:xfrm>
              <a:off x="5154560" y="3746869"/>
              <a:ext cx="2819400" cy="2286000"/>
            </a:xfrm>
            <a:prstGeom prst="rect">
              <a:avLst/>
            </a:prstGeom>
            <a:solidFill>
              <a:srgbClr val="FFFFCC"/>
            </a:solidFill>
            <a:ln w="9525" algn="ctr">
              <a:solidFill>
                <a:schemeClr val="tx1"/>
              </a:solidFill>
              <a:miter lim="800000"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square" anchor="ctr">
              <a:no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endParaRPr lang="en-US"/>
            </a:p>
          </p:txBody>
        </p:sp>
        <p:sp>
          <p:nvSpPr>
            <p:cNvPr id="15" name="Text Box 6"/>
            <p:cNvSpPr txBox="1">
              <a:spLocks noChangeArrowheads="1"/>
            </p:cNvSpPr>
            <p:nvPr/>
          </p:nvSpPr>
          <p:spPr bwMode="auto">
            <a:xfrm>
              <a:off x="5154560" y="4706186"/>
              <a:ext cx="2819400" cy="369332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</a:ln>
          </p:spPr>
          <p:txBody>
            <a:bodyPr wrap="square" anchor="ctr" anchorCtr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r>
                <a:rPr lang="en-US" b="1">
                  <a:solidFill>
                    <a:srgbClr val="660066"/>
                  </a:solidFill>
                  <a:latin typeface="Courier New" pitchFamily="49" charset="0"/>
                </a:rPr>
                <a:t>    beq</a:t>
              </a:r>
              <a:r>
                <a:rPr lang="en-US" b="1">
                  <a:latin typeface="Courier New" pitchFamily="49" charset="0"/>
                </a:rPr>
                <a:t> </a:t>
              </a:r>
              <a:r>
                <a:rPr lang="en-US" b="1">
                  <a:solidFill>
                    <a:srgbClr val="C00000"/>
                  </a:solidFill>
                  <a:latin typeface="Courier New" pitchFamily="49" charset="0"/>
                </a:rPr>
                <a:t>$9</a:t>
              </a:r>
              <a:r>
                <a:rPr lang="en-US" b="1">
                  <a:latin typeface="Courier New" pitchFamily="49" charset="0"/>
                </a:rPr>
                <a:t>, </a:t>
              </a:r>
              <a:r>
                <a:rPr lang="en-US" b="1">
                  <a:solidFill>
                    <a:srgbClr val="006600"/>
                  </a:solidFill>
                  <a:latin typeface="Courier New" pitchFamily="49" charset="0"/>
                </a:rPr>
                <a:t>$8</a:t>
              </a:r>
              <a:r>
                <a:rPr lang="en-US" b="1">
                  <a:latin typeface="Courier New" pitchFamily="49" charset="0"/>
                </a:rPr>
                <a:t>, </a:t>
              </a:r>
              <a:r>
                <a:rPr lang="en-US" b="1">
                  <a:solidFill>
                    <a:srgbClr val="002060"/>
                  </a:solidFill>
                  <a:latin typeface="Courier New" pitchFamily="49" charset="0"/>
                </a:rPr>
                <a:t>End</a:t>
              </a:r>
            </a:p>
          </p:txBody>
        </p:sp>
        <p:sp>
          <p:nvSpPr>
            <p:cNvPr id="16" name="Line 7"/>
            <p:cNvSpPr>
              <a:spLocks noChangeShapeType="1"/>
            </p:cNvSpPr>
            <p:nvPr/>
          </p:nvSpPr>
          <p:spPr bwMode="auto">
            <a:xfrm flipH="1" flipV="1">
              <a:off x="7978273" y="4697211"/>
              <a:ext cx="344936" cy="343"/>
            </a:xfrm>
            <a:prstGeom prst="line">
              <a:avLst/>
            </a:prstGeom>
            <a:noFill/>
            <a:ln w="25400">
              <a:solidFill>
                <a:srgbClr val="C00000"/>
              </a:solidFill>
              <a:round/>
              <a:tailEnd type="triangle" w="lg" len="med"/>
            </a:ln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endParaRPr lang="en-US"/>
            </a:p>
          </p:txBody>
        </p:sp>
        <p:sp>
          <p:nvSpPr>
            <p:cNvPr id="17" name="Text Box 8"/>
            <p:cNvSpPr txBox="1">
              <a:spLocks noChangeArrowheads="1"/>
            </p:cNvSpPr>
            <p:nvPr/>
          </p:nvSpPr>
          <p:spPr bwMode="auto">
            <a:xfrm>
              <a:off x="8303861" y="4508869"/>
              <a:ext cx="521297" cy="369332"/>
            </a:xfrm>
            <a:prstGeom prst="rect">
              <a:avLst/>
            </a:prstGeom>
            <a:noFill/>
            <a:ln w="9525" algn="ctr">
              <a:noFill/>
              <a:miter lim="800000"/>
            </a:ln>
          </p:spPr>
          <p:txBody>
            <a:bodyPr wrap="none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pPr algn="ctr"/>
              <a:r>
                <a:rPr lang="en-US" b="1">
                  <a:solidFill>
                    <a:srgbClr val="C00000"/>
                  </a:solidFill>
                  <a:latin typeface="Verdana" pitchFamily="34" charset="0"/>
                </a:rPr>
                <a:t>PC</a:t>
              </a:r>
            </a:p>
          </p:txBody>
        </p:sp>
        <p:sp>
          <p:nvSpPr>
            <p:cNvPr id="18" name="Line 9"/>
            <p:cNvSpPr>
              <a:spLocks noChangeShapeType="1"/>
            </p:cNvSpPr>
            <p:nvPr/>
          </p:nvSpPr>
          <p:spPr bwMode="auto">
            <a:xfrm flipH="1">
              <a:off x="7969647" y="5452297"/>
              <a:ext cx="353562" cy="12665"/>
            </a:xfrm>
            <a:prstGeom prst="line">
              <a:avLst/>
            </a:prstGeom>
            <a:noFill/>
            <a:ln w="25400">
              <a:solidFill>
                <a:srgbClr val="006600"/>
              </a:solidFill>
              <a:round/>
              <a:tailEnd type="triangle" w="lg" len="med"/>
            </a:ln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endParaRPr lang="en-US"/>
            </a:p>
          </p:txBody>
        </p:sp>
        <p:sp>
          <p:nvSpPr>
            <p:cNvPr id="19" name="Text Box 10"/>
            <p:cNvSpPr txBox="1">
              <a:spLocks noChangeArrowheads="1"/>
            </p:cNvSpPr>
            <p:nvPr/>
          </p:nvSpPr>
          <p:spPr bwMode="auto">
            <a:xfrm>
              <a:off x="8296005" y="5263612"/>
              <a:ext cx="668773" cy="369332"/>
            </a:xfrm>
            <a:prstGeom prst="rect">
              <a:avLst/>
            </a:prstGeom>
            <a:noFill/>
            <a:ln w="9525" algn="ctr">
              <a:noFill/>
              <a:miter lim="800000"/>
            </a:ln>
          </p:spPr>
          <p:txBody>
            <a:bodyPr wrap="none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pPr algn="ctr"/>
              <a:r>
                <a:rPr lang="en-US" b="1">
                  <a:solidFill>
                    <a:srgbClr val="006600"/>
                  </a:solidFill>
                  <a:latin typeface="Verdana" pitchFamily="34" charset="0"/>
                </a:rPr>
                <a:t>End</a:t>
              </a:r>
            </a:p>
          </p:txBody>
        </p:sp>
        <p:sp>
          <p:nvSpPr>
            <p:cNvPr id="22" name="Text Box 6"/>
            <p:cNvSpPr txBox="1">
              <a:spLocks noChangeArrowheads="1"/>
            </p:cNvSpPr>
            <p:nvPr/>
          </p:nvSpPr>
          <p:spPr bwMode="auto">
            <a:xfrm>
              <a:off x="5154560" y="5465714"/>
              <a:ext cx="2819400" cy="369332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</a:ln>
          </p:spPr>
          <p:txBody>
            <a:bodyPr wrap="square" anchor="ctr" anchorCtr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r>
                <a:rPr lang="en-US" b="1">
                  <a:solidFill>
                    <a:srgbClr val="002060"/>
                  </a:solidFill>
                  <a:latin typeface="Courier New" pitchFamily="49" charset="0"/>
                </a:rPr>
                <a:t>End: </a:t>
              </a:r>
              <a:r>
                <a:rPr lang="en-US" b="1">
                  <a:solidFill>
                    <a:srgbClr val="660066"/>
                  </a:solidFill>
                  <a:latin typeface="Courier New" pitchFamily="49" charset="0"/>
                </a:rPr>
                <a:t>…………………</a:t>
              </a:r>
              <a:endParaRPr lang="en-US" b="1">
                <a:latin typeface="Courier New" pitchFamily="49" charset="0"/>
              </a:endParaRPr>
            </a:p>
          </p:txBody>
        </p:sp>
      </p:grpSp>
      <p:sp>
        <p:nvSpPr>
          <p:cNvPr id="23" name="Slide Number Placeholder 6">
            <a:extLst>
              <a:ext uri="{FF2B5EF4-FFF2-40B4-BE49-F238E27FC236}">
                <a16:creationId xmlns:a16="http://schemas.microsoft.com/office/drawing/2014/main" id="{2AD7B99E-4F52-4252-94E7-93D54983E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97960" y="18288"/>
            <a:ext cx="865240" cy="329184"/>
          </a:xfrm>
        </p:spPr>
        <p:txBody>
          <a:bodyPr>
            <a:noAutofit/>
          </a:bodyPr>
          <a:lstStyle/>
          <a:p>
            <a:pPr algn="r">
              <a:defRPr/>
            </a:pPr>
            <a:fld id="{F7EC234A-9094-4BB8-9EA4-75ECDA8A365B}" type="slidenum">
              <a:rPr smtClean="0"/>
              <a:pPr algn="r">
                <a:defRPr/>
              </a:pPr>
              <a:t>112</a:t>
            </a:fld>
            <a:endParaRPr/>
          </a:p>
        </p:txBody>
      </p:sp>
      <p:contentPart p14:bwMode="auto" r:id="rId3">
        <p14:nvContentPartPr>
          <p14:cNvPr id="2" name="Ink 1">
            <a:extLst>
              <a:ext uri="{FF2B5EF4-FFF2-40B4-BE49-F238E27FC236}">
                <a16:creationId xmlns:a16="http://schemas.microsoft.com/office/drawing/2014/main" id="{38688A7D-97D0-4E96-9ADD-87E13008DDEF}"/>
              </a:ext>
            </a:extLst>
          </p14:cNvPr>
          <p14:cNvContentPartPr/>
          <p14:nvPr/>
        </p14:nvContentPartPr>
        <p14:xfrm>
          <a:off x="1395720" y="1197360"/>
          <a:ext cx="10637280" cy="4741920"/>
        </p14:xfrm>
      </p:contentPart>
    </p:spTree>
    <p:extLst>
      <p:ext uri="{BB962C8B-B14F-4D97-AF65-F5344CB8AC3E}">
        <p14:creationId xmlns:p14="http://schemas.microsoft.com/office/powerpoint/2010/main" val="131213049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uiExpand="1" build="p"/>
      <p:bldP spid="20" grpId="0" build="p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15366" name="Footer Placeholder 8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pPr algn="l"/>
            <a:r>
              <a:rPr lang="fr-FR"/>
              <a:t>Lecture #9: MIPS Part 3: Instruction Formats</a:t>
            </a:r>
            <a:endParaRPr lang="en-US"/>
          </a:p>
        </p:txBody>
      </p:sp>
      <p:sp>
        <p:nvSpPr>
          <p:cNvPr id="21" name="[Date Placeholder 3]"/>
          <p:cNvSpPr>
            <a:spLocks noGrp="1"/>
          </p:cNvSpPr>
          <p:nvPr>
            <p:ph type="dt" sz="half" idx="10"/>
          </p:nvPr>
        </p:nvSpPr>
        <p:spPr>
          <a:xfrm>
            <a:off x="1981200" y="18288"/>
            <a:ext cx="2895600" cy="329184"/>
          </a:xfrm>
        </p:spPr>
        <p:txBody>
          <a:bodyPr/>
          <a:lstStyle/>
          <a:p>
            <a:pPr>
              <a:defRPr/>
            </a:pPr>
            <a:r>
              <a:rPr lang="en-US"/>
              <a:t>Aaron Tan, NUS</a:t>
            </a:r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48BEBB-8CA1-4054-A38D-C28888EEEA8B}"/>
              </a:ext>
            </a:extLst>
          </p:cNvPr>
          <p:cNvSpPr txBox="1"/>
          <p:nvPr/>
        </p:nvSpPr>
        <p:spPr>
          <a:xfrm>
            <a:off x="1981200" y="587833"/>
            <a:ext cx="838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r>
              <a:rPr lang="en-SG" sz="3600">
                <a:solidFill>
                  <a:srgbClr val="0000FF"/>
                </a:solidFill>
              </a:rPr>
              <a:t>6.4 Branch: PC-Relative Addressing </a:t>
            </a:r>
            <a:r>
              <a:rPr lang="en-SG" sz="2800">
                <a:solidFill>
                  <a:srgbClr val="0000FF"/>
                </a:solidFill>
              </a:rPr>
              <a:t>(3/5)</a:t>
            </a:r>
            <a:endParaRPr lang="en-US" sz="2800">
              <a:solidFill>
                <a:srgbClr val="C00000"/>
              </a:solidFill>
            </a:endParaRP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>
          <a:xfrm>
            <a:off x="2057400" y="1412959"/>
            <a:ext cx="8305800" cy="2895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marL="182880" indent="-18288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4638" indent="-274638" fontAlgn="auto">
              <a:spcAft>
                <a:spcPct val="0"/>
              </a:spcAft>
              <a:buSzTx/>
              <a:buFont typeface="Wingdings" panose="05000000000000000000" pitchFamily="2" charset="2"/>
              <a:buChar char="§"/>
            </a:pPr>
            <a:r>
              <a:rPr lang="en-US" b="1">
                <a:solidFill>
                  <a:srgbClr val="006600"/>
                </a:solidFill>
              </a:rPr>
              <a:t>Solution: </a:t>
            </a:r>
          </a:p>
          <a:p>
            <a:pPr marL="625475" lvl="1" indent="-260350" fontAlgn="auto">
              <a:spcAft>
                <a:spcPct val="0"/>
              </a:spcAft>
              <a:buSzTx/>
              <a:buFont typeface="Wingdings" panose="05000000000000000000" pitchFamily="2" charset="2"/>
              <a:buChar char="§"/>
            </a:pPr>
            <a:r>
              <a:rPr lang="en-US"/>
              <a:t>Specify target address </a:t>
            </a:r>
            <a:r>
              <a:rPr lang="en-US" b="1">
                <a:solidFill>
                  <a:srgbClr val="660066"/>
                </a:solidFill>
              </a:rPr>
              <a:t>relative to the PC</a:t>
            </a:r>
          </a:p>
          <a:p>
            <a:pPr marL="274638" indent="-274638" fontAlgn="auto">
              <a:spcAft>
                <a:spcPct val="0"/>
              </a:spcAft>
              <a:buSzTx/>
              <a:buFont typeface="Wingdings" panose="05000000000000000000" pitchFamily="2" charset="2"/>
              <a:buChar char="§"/>
            </a:pPr>
            <a:r>
              <a:rPr lang="en-US"/>
              <a:t>Target address is generated as:</a:t>
            </a:r>
          </a:p>
          <a:p>
            <a:pPr marL="625475" lvl="1" indent="-260350" fontAlgn="auto">
              <a:spcAft>
                <a:spcPct val="0"/>
              </a:spcAft>
              <a:buSzTx/>
              <a:buFont typeface="Wingdings" panose="05000000000000000000" pitchFamily="2" charset="2"/>
              <a:buChar char="§"/>
            </a:pPr>
            <a:r>
              <a:rPr lang="en-US"/>
              <a:t>PC + the 16-bit </a:t>
            </a:r>
            <a:r>
              <a:rPr lang="en-US" b="1">
                <a:latin typeface="Courier New" pitchFamily="49" charset="0"/>
              </a:rPr>
              <a:t>immediate</a:t>
            </a:r>
            <a:r>
              <a:rPr lang="en-US" b="1"/>
              <a:t> </a:t>
            </a:r>
            <a:r>
              <a:rPr lang="en-US"/>
              <a:t>field 	</a:t>
            </a:r>
          </a:p>
          <a:p>
            <a:pPr marL="625475" lvl="1" indent="-260350" fontAlgn="auto">
              <a:spcAft>
                <a:spcPct val="0"/>
              </a:spcAft>
              <a:buSzTx/>
              <a:buFont typeface="Wingdings" panose="05000000000000000000" pitchFamily="2" charset="2"/>
              <a:buChar char="§"/>
            </a:pPr>
            <a:r>
              <a:rPr lang="en-US"/>
              <a:t>The </a:t>
            </a:r>
            <a:r>
              <a:rPr lang="en-US" b="1">
                <a:latin typeface="Courier New" pitchFamily="49" charset="0"/>
              </a:rPr>
              <a:t>immediate</a:t>
            </a:r>
            <a:r>
              <a:rPr lang="en-US"/>
              <a:t> field is a signed two’s complement integer</a:t>
            </a:r>
          </a:p>
          <a:p>
            <a:pPr fontAlgn="auto">
              <a:spcAft>
                <a:spcPct val="0"/>
              </a:spcAft>
              <a:buNone/>
            </a:pPr>
            <a:r>
              <a:rPr lang="en-US">
                <a:sym typeface="Wingdings" panose="05000000000000000000" pitchFamily="2" charset="2"/>
              </a:rPr>
              <a:t> C</a:t>
            </a:r>
            <a:r>
              <a:rPr lang="en-US"/>
              <a:t>an branch to ± 2</a:t>
            </a:r>
            <a:r>
              <a:rPr lang="en-US" baseline="50000"/>
              <a:t>15</a:t>
            </a:r>
            <a:r>
              <a:rPr lang="en-US"/>
              <a:t> bytes from the PC:</a:t>
            </a:r>
          </a:p>
          <a:p>
            <a:pPr marL="625475" lvl="1" indent="-260350" fontAlgn="auto">
              <a:spcAft>
                <a:spcPct val="0"/>
              </a:spcAft>
              <a:buSzTx/>
              <a:buFont typeface="Wingdings" panose="05000000000000000000" pitchFamily="2" charset="2"/>
              <a:buChar char="§"/>
            </a:pPr>
            <a:r>
              <a:rPr lang="en-US"/>
              <a:t>Should be enough to cover most loops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3953818" y="4384759"/>
            <a:ext cx="4241028" cy="1981200"/>
            <a:chOff x="2429818" y="4384759"/>
            <a:chExt cx="4241028" cy="1981200"/>
          </a:xfrm>
        </p:grpSpPr>
        <p:sp>
          <p:nvSpPr>
            <p:cNvPr id="12" name="Rectangle 14"/>
            <p:cNvSpPr>
              <a:spLocks noChangeArrowheads="1"/>
            </p:cNvSpPr>
            <p:nvPr/>
          </p:nvSpPr>
          <p:spPr bwMode="auto">
            <a:xfrm>
              <a:off x="2429818" y="4474814"/>
              <a:ext cx="2692031" cy="1891145"/>
            </a:xfrm>
            <a:prstGeom prst="rect">
              <a:avLst/>
            </a:prstGeom>
            <a:solidFill>
              <a:srgbClr val="FFFFCC"/>
            </a:solidFill>
            <a:ln w="9525" algn="ctr">
              <a:solidFill>
                <a:schemeClr val="tx1"/>
              </a:solidFill>
              <a:miter lim="800000"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 anchor="ctr">
              <a:no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endParaRPr lang="en-US" sz="1600"/>
            </a:p>
          </p:txBody>
        </p:sp>
        <p:sp>
          <p:nvSpPr>
            <p:cNvPr id="16" name="Line 17"/>
            <p:cNvSpPr>
              <a:spLocks noChangeShapeType="1"/>
            </p:cNvSpPr>
            <p:nvPr/>
          </p:nvSpPr>
          <p:spPr bwMode="auto">
            <a:xfrm flipH="1">
              <a:off x="5121848" y="5285304"/>
              <a:ext cx="758163" cy="0"/>
            </a:xfrm>
            <a:prstGeom prst="line">
              <a:avLst/>
            </a:prstGeom>
            <a:noFill/>
            <a:ln w="25400">
              <a:solidFill>
                <a:srgbClr val="C00000"/>
              </a:solidFill>
              <a:round/>
              <a:tailEnd type="triangle" w="med" len="med"/>
            </a:ln>
          </p:spPr>
          <p:txBody>
            <a:bodyPr wrap="none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endParaRPr lang="en-US"/>
            </a:p>
          </p:txBody>
        </p:sp>
        <p:sp>
          <p:nvSpPr>
            <p:cNvPr id="17" name="Text Box 18"/>
            <p:cNvSpPr txBox="1">
              <a:spLocks noChangeArrowheads="1"/>
            </p:cNvSpPr>
            <p:nvPr/>
          </p:nvSpPr>
          <p:spPr bwMode="auto">
            <a:xfrm>
              <a:off x="5886124" y="5105195"/>
              <a:ext cx="521297" cy="369332"/>
            </a:xfrm>
            <a:prstGeom prst="rect">
              <a:avLst/>
            </a:prstGeom>
            <a:noFill/>
            <a:ln w="9525" algn="ctr">
              <a:noFill/>
              <a:miter lim="800000"/>
            </a:ln>
          </p:spPr>
          <p:txBody>
            <a:bodyPr wrap="none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pPr algn="ctr"/>
              <a:r>
                <a:rPr lang="en-US" b="1">
                  <a:solidFill>
                    <a:srgbClr val="C00000"/>
                  </a:solidFill>
                  <a:latin typeface="Verdana" pitchFamily="34" charset="0"/>
                </a:rPr>
                <a:t>PC</a:t>
              </a:r>
            </a:p>
          </p:txBody>
        </p:sp>
        <p:sp>
          <p:nvSpPr>
            <p:cNvPr id="18" name="Line 19"/>
            <p:cNvSpPr>
              <a:spLocks noChangeShapeType="1"/>
            </p:cNvSpPr>
            <p:nvPr/>
          </p:nvSpPr>
          <p:spPr bwMode="auto">
            <a:xfrm flipH="1">
              <a:off x="5121848" y="6005741"/>
              <a:ext cx="758163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tailEnd type="triangle" w="med" len="med"/>
            </a:ln>
          </p:spPr>
          <p:txBody>
            <a:bodyPr wrap="none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endParaRPr lang="en-US"/>
            </a:p>
          </p:txBody>
        </p:sp>
        <p:sp>
          <p:nvSpPr>
            <p:cNvPr id="19" name="Text Box 20"/>
            <p:cNvSpPr txBox="1">
              <a:spLocks noChangeArrowheads="1"/>
            </p:cNvSpPr>
            <p:nvPr/>
          </p:nvSpPr>
          <p:spPr bwMode="auto">
            <a:xfrm>
              <a:off x="5878257" y="5825632"/>
              <a:ext cx="668658" cy="369599"/>
            </a:xfrm>
            <a:prstGeom prst="rect">
              <a:avLst/>
            </a:prstGeom>
            <a:noFill/>
            <a:ln w="9525" algn="ctr">
              <a:noFill/>
              <a:miter lim="800000"/>
            </a:ln>
          </p:spPr>
          <p:txBody>
            <a:bodyPr wrap="none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pPr algn="ctr"/>
              <a:r>
                <a:rPr lang="en-US" b="1">
                  <a:solidFill>
                    <a:srgbClr val="006600"/>
                  </a:solidFill>
                  <a:latin typeface="Verdana" pitchFamily="34" charset="0"/>
                </a:rPr>
                <a:t>End</a:t>
              </a:r>
            </a:p>
          </p:txBody>
        </p:sp>
        <p:sp>
          <p:nvSpPr>
            <p:cNvPr id="20" name="Line 22"/>
            <p:cNvSpPr>
              <a:spLocks noChangeShapeType="1"/>
            </p:cNvSpPr>
            <p:nvPr/>
          </p:nvSpPr>
          <p:spPr bwMode="auto">
            <a:xfrm flipH="1">
              <a:off x="5543050" y="5285304"/>
              <a:ext cx="0" cy="72043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</p:spPr>
          <p:txBody>
            <a:bodyPr wrap="none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endParaRPr lang="en-US"/>
            </a:p>
          </p:txBody>
        </p:sp>
        <p:sp>
          <p:nvSpPr>
            <p:cNvPr id="22" name="Text Box 23"/>
            <p:cNvSpPr txBox="1">
              <a:spLocks noChangeArrowheads="1"/>
            </p:cNvSpPr>
            <p:nvPr/>
          </p:nvSpPr>
          <p:spPr bwMode="auto">
            <a:xfrm>
              <a:off x="5639575" y="5375359"/>
              <a:ext cx="407162" cy="399617"/>
            </a:xfrm>
            <a:prstGeom prst="rect">
              <a:avLst/>
            </a:prstGeom>
            <a:noFill/>
            <a:ln w="9525" algn="ctr">
              <a:noFill/>
              <a:miter lim="800000"/>
            </a:ln>
          </p:spPr>
          <p:txBody>
            <a:bodyPr wrap="none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pPr algn="ctr"/>
              <a:r>
                <a:rPr lang="en-US" sz="2000" b="1">
                  <a:latin typeface="Verdana" pitchFamily="34" charset="0"/>
                </a:rPr>
                <a:t>+</a:t>
              </a:r>
            </a:p>
          </p:txBody>
        </p:sp>
        <p:sp>
          <p:nvSpPr>
            <p:cNvPr id="23" name="Line 25"/>
            <p:cNvSpPr>
              <a:spLocks noChangeShapeType="1"/>
            </p:cNvSpPr>
            <p:nvPr/>
          </p:nvSpPr>
          <p:spPr bwMode="auto">
            <a:xfrm flipH="1">
              <a:off x="5121848" y="4654923"/>
              <a:ext cx="758163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tailEnd type="triangle" w="med" len="med"/>
            </a:ln>
          </p:spPr>
          <p:txBody>
            <a:bodyPr wrap="none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endParaRPr lang="en-US"/>
            </a:p>
          </p:txBody>
        </p:sp>
        <p:sp>
          <p:nvSpPr>
            <p:cNvPr id="24" name="Text Box 26"/>
            <p:cNvSpPr txBox="1">
              <a:spLocks noChangeArrowheads="1"/>
            </p:cNvSpPr>
            <p:nvPr/>
          </p:nvSpPr>
          <p:spPr bwMode="auto">
            <a:xfrm>
              <a:off x="5838566" y="4384759"/>
              <a:ext cx="832280" cy="369332"/>
            </a:xfrm>
            <a:prstGeom prst="rect">
              <a:avLst/>
            </a:prstGeom>
            <a:noFill/>
            <a:ln w="9525" algn="ctr">
              <a:noFill/>
              <a:miter lim="800000"/>
            </a:ln>
          </p:spPr>
          <p:txBody>
            <a:bodyPr wrap="none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pPr algn="ctr"/>
              <a:r>
                <a:rPr lang="en-US" b="1">
                  <a:solidFill>
                    <a:srgbClr val="006600"/>
                  </a:solidFill>
                  <a:latin typeface="Verdana" pitchFamily="34" charset="0"/>
                </a:rPr>
                <a:t>End2</a:t>
              </a:r>
            </a:p>
          </p:txBody>
        </p:sp>
        <p:sp>
          <p:nvSpPr>
            <p:cNvPr id="25" name="Line 27"/>
            <p:cNvSpPr>
              <a:spLocks noChangeShapeType="1"/>
            </p:cNvSpPr>
            <p:nvPr/>
          </p:nvSpPr>
          <p:spPr bwMode="auto">
            <a:xfrm flipH="1">
              <a:off x="5543050" y="4654923"/>
              <a:ext cx="0" cy="72043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</p:spPr>
          <p:txBody>
            <a:bodyPr wrap="none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endParaRPr lang="en-US"/>
            </a:p>
          </p:txBody>
        </p:sp>
        <p:sp>
          <p:nvSpPr>
            <p:cNvPr id="26" name="Text Box 28"/>
            <p:cNvSpPr txBox="1">
              <a:spLocks noChangeArrowheads="1"/>
            </p:cNvSpPr>
            <p:nvPr/>
          </p:nvSpPr>
          <p:spPr bwMode="auto">
            <a:xfrm>
              <a:off x="5678186" y="4744977"/>
              <a:ext cx="331697" cy="461530"/>
            </a:xfrm>
            <a:prstGeom prst="rect">
              <a:avLst/>
            </a:prstGeom>
            <a:noFill/>
            <a:ln w="9525" algn="ctr">
              <a:noFill/>
              <a:miter lim="800000"/>
            </a:ln>
          </p:spPr>
          <p:txBody>
            <a:bodyPr wrap="none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pPr algn="ctr"/>
              <a:r>
                <a:rPr lang="en-US" sz="2400" b="1">
                  <a:latin typeface="Verdana" pitchFamily="34" charset="0"/>
                </a:rPr>
                <a:t>-</a:t>
              </a:r>
            </a:p>
          </p:txBody>
        </p:sp>
        <p:sp>
          <p:nvSpPr>
            <p:cNvPr id="28" name="Text Box 6"/>
            <p:cNvSpPr txBox="1">
              <a:spLocks noChangeArrowheads="1"/>
            </p:cNvSpPr>
            <p:nvPr/>
          </p:nvSpPr>
          <p:spPr bwMode="auto">
            <a:xfrm>
              <a:off x="2438400" y="5284172"/>
              <a:ext cx="2667000" cy="338554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</a:ln>
          </p:spPr>
          <p:txBody>
            <a:bodyPr wrap="square" anchor="ctr" anchorCtr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r>
                <a:rPr lang="en-US" sz="1600" b="1">
                  <a:solidFill>
                    <a:srgbClr val="660066"/>
                  </a:solidFill>
                  <a:latin typeface="Courier New" pitchFamily="49" charset="0"/>
                </a:rPr>
                <a:t>      beq</a:t>
              </a:r>
              <a:r>
                <a:rPr lang="en-US" sz="1600" b="1">
                  <a:latin typeface="Courier New" pitchFamily="49" charset="0"/>
                </a:rPr>
                <a:t> </a:t>
              </a:r>
              <a:r>
                <a:rPr lang="en-US" sz="1600" b="1">
                  <a:solidFill>
                    <a:srgbClr val="C00000"/>
                  </a:solidFill>
                  <a:latin typeface="Courier New" pitchFamily="49" charset="0"/>
                </a:rPr>
                <a:t>$9</a:t>
              </a:r>
              <a:r>
                <a:rPr lang="en-US" sz="1600" b="1">
                  <a:latin typeface="Courier New" pitchFamily="49" charset="0"/>
                </a:rPr>
                <a:t>,</a:t>
              </a:r>
              <a:r>
                <a:rPr lang="en-US" sz="1600" b="1">
                  <a:solidFill>
                    <a:srgbClr val="006600"/>
                  </a:solidFill>
                  <a:latin typeface="Courier New" pitchFamily="49" charset="0"/>
                </a:rPr>
                <a:t>$8</a:t>
              </a:r>
              <a:r>
                <a:rPr lang="en-US" sz="1600" b="1">
                  <a:latin typeface="Courier New" pitchFamily="49" charset="0"/>
                </a:rPr>
                <a:t>,</a:t>
              </a:r>
              <a:r>
                <a:rPr lang="en-US" sz="1600" b="1">
                  <a:solidFill>
                    <a:srgbClr val="002060"/>
                  </a:solidFill>
                  <a:latin typeface="Courier New" pitchFamily="49" charset="0"/>
                </a:rPr>
                <a:t>End</a:t>
              </a:r>
            </a:p>
          </p:txBody>
        </p:sp>
        <p:sp>
          <p:nvSpPr>
            <p:cNvPr id="29" name="Text Box 6"/>
            <p:cNvSpPr txBox="1">
              <a:spLocks noChangeArrowheads="1"/>
            </p:cNvSpPr>
            <p:nvPr/>
          </p:nvSpPr>
          <p:spPr bwMode="auto">
            <a:xfrm>
              <a:off x="2438400" y="5969571"/>
              <a:ext cx="2667000" cy="338554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</a:ln>
          </p:spPr>
          <p:txBody>
            <a:bodyPr wrap="square" anchor="ctr" anchorCtr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r>
                <a:rPr lang="en-US" sz="1600" b="1">
                  <a:solidFill>
                    <a:srgbClr val="660066"/>
                  </a:solidFill>
                  <a:latin typeface="Courier New" pitchFamily="49" charset="0"/>
                </a:rPr>
                <a:t>End: …………………</a:t>
              </a:r>
              <a:endParaRPr lang="en-US" sz="1600" b="1">
                <a:latin typeface="Courier New" pitchFamily="49" charset="0"/>
              </a:endParaRPr>
            </a:p>
          </p:txBody>
        </p:sp>
        <p:sp>
          <p:nvSpPr>
            <p:cNvPr id="30" name="Text Box 6"/>
            <p:cNvSpPr txBox="1">
              <a:spLocks noChangeArrowheads="1"/>
            </p:cNvSpPr>
            <p:nvPr/>
          </p:nvSpPr>
          <p:spPr bwMode="auto">
            <a:xfrm>
              <a:off x="2438400" y="4671194"/>
              <a:ext cx="2667000" cy="338554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</a:ln>
          </p:spPr>
          <p:txBody>
            <a:bodyPr wrap="square" anchor="ctr" anchorCtr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r>
                <a:rPr lang="en-US" sz="1600" b="1">
                  <a:solidFill>
                    <a:srgbClr val="660066"/>
                  </a:solidFill>
                  <a:latin typeface="Courier New" pitchFamily="49" charset="0"/>
                </a:rPr>
                <a:t>End2: …………………</a:t>
              </a:r>
              <a:endParaRPr lang="en-US" sz="1600" b="1">
                <a:latin typeface="Courier New" pitchFamily="49" charset="0"/>
              </a:endParaRPr>
            </a:p>
          </p:txBody>
        </p:sp>
      </p:grpSp>
      <p:sp>
        <p:nvSpPr>
          <p:cNvPr id="27" name="Slide Number Placeholder 6">
            <a:extLst>
              <a:ext uri="{FF2B5EF4-FFF2-40B4-BE49-F238E27FC236}">
                <a16:creationId xmlns:a16="http://schemas.microsoft.com/office/drawing/2014/main" id="{8C021389-1AA7-4126-9CB3-85628BB34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97960" y="18288"/>
            <a:ext cx="865240" cy="329184"/>
          </a:xfrm>
        </p:spPr>
        <p:txBody>
          <a:bodyPr>
            <a:noAutofit/>
          </a:bodyPr>
          <a:lstStyle/>
          <a:p>
            <a:pPr algn="r">
              <a:defRPr/>
            </a:pPr>
            <a:fld id="{F7EC234A-9094-4BB8-9EA4-75ECDA8A365B}" type="slidenum">
              <a:rPr smtClean="0"/>
              <a:pPr algn="r">
                <a:defRPr/>
              </a:pPr>
              <a:t>113</a:t>
            </a:fld>
            <a:endParaRPr/>
          </a:p>
        </p:txBody>
      </p:sp>
      <p:contentPart p14:bwMode="auto" r:id="rId3">
        <p14:nvContentPartPr>
          <p14:cNvPr id="2" name="Ink 1">
            <a:extLst>
              <a:ext uri="{FF2B5EF4-FFF2-40B4-BE49-F238E27FC236}">
                <a16:creationId xmlns:a16="http://schemas.microsoft.com/office/drawing/2014/main" id="{6EBFBDD7-C807-4C5B-AB9A-8BB9BE6677EA}"/>
              </a:ext>
            </a:extLst>
          </p14:cNvPr>
          <p14:cNvContentPartPr/>
          <p14:nvPr/>
        </p14:nvContentPartPr>
        <p14:xfrm>
          <a:off x="2532240" y="1478880"/>
          <a:ext cx="7409160" cy="4787280"/>
        </p14:xfrm>
      </p:contentPart>
    </p:spTree>
    <p:extLst>
      <p:ext uri="{BB962C8B-B14F-4D97-AF65-F5344CB8AC3E}">
        <p14:creationId xmlns:p14="http://schemas.microsoft.com/office/powerpoint/2010/main" val="110866614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1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15366" name="Footer Placeholder 8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pPr algn="l"/>
            <a:r>
              <a:rPr lang="fr-FR"/>
              <a:t>Lecture #9: MIPS Part 3: Instruction Formats</a:t>
            </a:r>
            <a:endParaRPr lang="en-US"/>
          </a:p>
        </p:txBody>
      </p:sp>
      <p:sp>
        <p:nvSpPr>
          <p:cNvPr id="21" name="[Date Placeholder 3]"/>
          <p:cNvSpPr>
            <a:spLocks noGrp="1"/>
          </p:cNvSpPr>
          <p:nvPr>
            <p:ph type="dt" sz="half" idx="10"/>
          </p:nvPr>
        </p:nvSpPr>
        <p:spPr>
          <a:xfrm>
            <a:off x="1981200" y="18288"/>
            <a:ext cx="2895600" cy="329184"/>
          </a:xfrm>
        </p:spPr>
        <p:txBody>
          <a:bodyPr/>
          <a:lstStyle/>
          <a:p>
            <a:pPr>
              <a:defRPr/>
            </a:pPr>
            <a:r>
              <a:rPr lang="en-US"/>
              <a:t>Aaron Tan, NUS</a:t>
            </a:r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48BEBB-8CA1-4054-A38D-C28888EEEA8B}"/>
              </a:ext>
            </a:extLst>
          </p:cNvPr>
          <p:cNvSpPr txBox="1"/>
          <p:nvPr/>
        </p:nvSpPr>
        <p:spPr>
          <a:xfrm>
            <a:off x="1981200" y="587833"/>
            <a:ext cx="838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r>
              <a:rPr lang="en-SG" sz="3600">
                <a:solidFill>
                  <a:srgbClr val="0000FF"/>
                </a:solidFill>
              </a:rPr>
              <a:t>6.4 Branch: PC-Relative Addressing </a:t>
            </a:r>
            <a:r>
              <a:rPr lang="en-SG" sz="2800">
                <a:solidFill>
                  <a:srgbClr val="0000FF"/>
                </a:solidFill>
              </a:rPr>
              <a:t>(4/5)</a:t>
            </a:r>
            <a:endParaRPr lang="en-US" sz="2800">
              <a:solidFill>
                <a:srgbClr val="C00000"/>
              </a:solidFill>
            </a:endParaRP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>
          <a:xfrm>
            <a:off x="1981200" y="1412959"/>
            <a:ext cx="8305800" cy="4759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marL="182880" indent="-18288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4638" indent="-274638" fontAlgn="auto"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sz="2800"/>
              <a:t>Can the branch target range be enlarged?</a:t>
            </a:r>
          </a:p>
          <a:p>
            <a:pPr marL="274638" indent="-274638" fontAlgn="auto"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sz="2800" b="1"/>
              <a:t>Observation:</a:t>
            </a:r>
            <a:r>
              <a:rPr lang="en-US" sz="2800"/>
              <a:t> Instructions are word-aligned </a:t>
            </a:r>
          </a:p>
          <a:p>
            <a:pPr marL="625475" lvl="1" indent="-260350" fontAlgn="auto"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sz="2400"/>
              <a:t>Number of bytes to add to the PC will always be a multiple of 4.</a:t>
            </a:r>
          </a:p>
          <a:p>
            <a:pPr marL="625475" lvl="1" indent="-350838" fontAlgn="auto">
              <a:spcAft>
                <a:spcPct val="0"/>
              </a:spcAft>
              <a:buNone/>
            </a:pPr>
            <a:r>
              <a:rPr lang="en-US" sz="2400">
                <a:sym typeface="Wingdings" panose="05000000000000000000" pitchFamily="2" charset="2"/>
              </a:rPr>
              <a:t> </a:t>
            </a:r>
            <a:r>
              <a:rPr lang="en-US" sz="2400"/>
              <a:t>Interpret the </a:t>
            </a:r>
            <a:r>
              <a:rPr lang="en-US" sz="2400" b="1">
                <a:latin typeface="Courier New" pitchFamily="49" charset="0"/>
              </a:rPr>
              <a:t>immediate</a:t>
            </a:r>
            <a:r>
              <a:rPr lang="en-US" sz="2400"/>
              <a:t> as number of words, i.e. automatically multiplied by 4</a:t>
            </a:r>
            <a:r>
              <a:rPr lang="en-US" sz="2400" baseline="-25000"/>
              <a:t>10 </a:t>
            </a:r>
            <a:r>
              <a:rPr lang="en-US" sz="2400"/>
              <a:t>(100</a:t>
            </a:r>
            <a:r>
              <a:rPr lang="en-US" sz="2400" baseline="-25000"/>
              <a:t>2</a:t>
            </a:r>
            <a:r>
              <a:rPr lang="en-US" sz="2400"/>
              <a:t>)</a:t>
            </a:r>
          </a:p>
          <a:p>
            <a:pPr fontAlgn="auto">
              <a:spcBef>
                <a:spcPct val="50000"/>
              </a:spcBef>
              <a:spcAft>
                <a:spcPct val="0"/>
              </a:spcAft>
              <a:buNone/>
            </a:pPr>
            <a:r>
              <a:rPr lang="en-US" sz="2800">
                <a:sym typeface="Wingdings" panose="05000000000000000000" pitchFamily="2" charset="2"/>
              </a:rPr>
              <a:t> C</a:t>
            </a:r>
            <a:r>
              <a:rPr lang="en-US" sz="2800"/>
              <a:t>an branch to ± 2</a:t>
            </a:r>
            <a:r>
              <a:rPr lang="en-US" sz="2800" baseline="50000"/>
              <a:t>15</a:t>
            </a:r>
            <a:r>
              <a:rPr lang="en-US" sz="2800"/>
              <a:t> </a:t>
            </a:r>
            <a:r>
              <a:rPr lang="en-US" sz="2800" b="1">
                <a:solidFill>
                  <a:srgbClr val="C00000"/>
                </a:solidFill>
              </a:rPr>
              <a:t>words</a:t>
            </a:r>
            <a:r>
              <a:rPr lang="en-US" sz="2800"/>
              <a:t> from the PC </a:t>
            </a:r>
          </a:p>
          <a:p>
            <a:pPr marL="625475" lvl="1" indent="-260350" fontAlgn="auto">
              <a:spcBef>
                <a:spcPct val="50000"/>
              </a:spcBef>
              <a:spcAft>
                <a:spcPct val="0"/>
              </a:spcAft>
              <a:buSzTx/>
              <a:buFont typeface="Wingdings" panose="05000000000000000000" pitchFamily="2" charset="2"/>
              <a:buChar char="§"/>
            </a:pPr>
            <a:r>
              <a:rPr lang="en-US" sz="2400"/>
              <a:t>i.e. ± 2</a:t>
            </a:r>
            <a:r>
              <a:rPr lang="en-US" sz="2400" baseline="50000"/>
              <a:t>17</a:t>
            </a:r>
            <a:r>
              <a:rPr lang="en-US" sz="2400"/>
              <a:t> bytes from the </a:t>
            </a:r>
            <a:r>
              <a:rPr lang="en-US" sz="2400" b="1"/>
              <a:t>PC</a:t>
            </a:r>
          </a:p>
          <a:p>
            <a:pPr marL="625475" lvl="1" indent="-260350" fontAlgn="auto">
              <a:spcBef>
                <a:spcPct val="50000"/>
              </a:spcBef>
              <a:spcAft>
                <a:spcPct val="0"/>
              </a:spcAft>
              <a:buSzTx/>
              <a:buFont typeface="Wingdings" panose="05000000000000000000" pitchFamily="2" charset="2"/>
              <a:buChar char="§"/>
            </a:pPr>
            <a:r>
              <a:rPr lang="en-US" sz="2400"/>
              <a:t>We can now branch 4 times farther!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7A4783-C806-491D-AF15-6316FA5DB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97960" y="18288"/>
            <a:ext cx="865240" cy="329184"/>
          </a:xfrm>
        </p:spPr>
        <p:txBody>
          <a:bodyPr>
            <a:noAutofit/>
          </a:bodyPr>
          <a:lstStyle/>
          <a:p>
            <a:pPr algn="r">
              <a:defRPr/>
            </a:pPr>
            <a:fld id="{F7EC234A-9094-4BB8-9EA4-75ECDA8A365B}" type="slidenum">
              <a:rPr smtClean="0"/>
              <a:pPr algn="r">
                <a:defRPr/>
              </a:pPr>
              <a:t>114</a:t>
            </a:fld>
            <a:endParaRPr/>
          </a:p>
        </p:txBody>
      </p:sp>
      <p:contentPart p14:bwMode="auto" r:id="rId3">
        <p14:nvContentPartPr>
          <p14:cNvPr id="2" name="Ink 1">
            <a:extLst>
              <a:ext uri="{FF2B5EF4-FFF2-40B4-BE49-F238E27FC236}">
                <a16:creationId xmlns:a16="http://schemas.microsoft.com/office/drawing/2014/main" id="{1AA9EE14-6C20-47A7-BFF7-8919ED4BD81B}"/>
              </a:ext>
            </a:extLst>
          </p14:cNvPr>
          <p14:cNvContentPartPr/>
          <p14:nvPr/>
        </p14:nvContentPartPr>
        <p14:xfrm>
          <a:off x="9742320" y="1604880"/>
          <a:ext cx="2305080" cy="3949920"/>
        </p14:xfrm>
      </p:contentPart>
      <p:contentPart p14:bwMode="auto" r:id="rId4">
        <p14:nvContentPartPr>
          <p14:cNvPr id="3" name="Ink 2">
            <a:extLst>
              <a:ext uri="{FF2B5EF4-FFF2-40B4-BE49-F238E27FC236}">
                <a16:creationId xmlns:a16="http://schemas.microsoft.com/office/drawing/2014/main" id="{A159523B-FCB2-44B0-8C60-6B516407FCF6}"/>
              </a:ext>
            </a:extLst>
          </p14:cNvPr>
          <p14:cNvContentPartPr/>
          <p14:nvPr/>
        </p14:nvContentPartPr>
        <p14:xfrm>
          <a:off x="3115440" y="639000"/>
          <a:ext cx="8792640" cy="5207400"/>
        </p14:xfrm>
      </p:contentPart>
    </p:spTree>
    <p:extLst>
      <p:ext uri="{BB962C8B-B14F-4D97-AF65-F5344CB8AC3E}">
        <p14:creationId xmlns:p14="http://schemas.microsoft.com/office/powerpoint/2010/main" val="23708985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1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1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1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15366" name="Footer Placeholder 8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pPr algn="l"/>
            <a:r>
              <a:rPr lang="fr-FR"/>
              <a:t>Lecture #9: MIPS Part 3: Instruction Formats</a:t>
            </a:r>
            <a:endParaRPr lang="en-US"/>
          </a:p>
        </p:txBody>
      </p:sp>
      <p:sp>
        <p:nvSpPr>
          <p:cNvPr id="21" name="[Date Placeholder 3]"/>
          <p:cNvSpPr>
            <a:spLocks noGrp="1"/>
          </p:cNvSpPr>
          <p:nvPr>
            <p:ph type="dt" sz="half" idx="10"/>
          </p:nvPr>
        </p:nvSpPr>
        <p:spPr>
          <a:xfrm>
            <a:off x="1981200" y="18288"/>
            <a:ext cx="2895600" cy="329184"/>
          </a:xfrm>
        </p:spPr>
        <p:txBody>
          <a:bodyPr/>
          <a:lstStyle/>
          <a:p>
            <a:pPr>
              <a:defRPr/>
            </a:pPr>
            <a:r>
              <a:rPr lang="en-US"/>
              <a:t>Aaron Tan, NUS</a:t>
            </a:r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48BEBB-8CA1-4054-A38D-C28888EEEA8B}"/>
              </a:ext>
            </a:extLst>
          </p:cNvPr>
          <p:cNvSpPr txBox="1"/>
          <p:nvPr/>
        </p:nvSpPr>
        <p:spPr>
          <a:xfrm>
            <a:off x="1981200" y="587833"/>
            <a:ext cx="838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r>
              <a:rPr lang="en-SG" sz="3600">
                <a:solidFill>
                  <a:srgbClr val="0000FF"/>
                </a:solidFill>
              </a:rPr>
              <a:t>6.4 Branch: PC-Relative Addressing </a:t>
            </a:r>
            <a:r>
              <a:rPr lang="en-SG" sz="2800">
                <a:solidFill>
                  <a:srgbClr val="0000FF"/>
                </a:solidFill>
              </a:rPr>
              <a:t>(5/5)</a:t>
            </a:r>
            <a:endParaRPr lang="en-US" sz="2800">
              <a:solidFill>
                <a:srgbClr val="C00000"/>
              </a:solidFill>
            </a:endParaRPr>
          </a:p>
        </p:txBody>
      </p:sp>
      <p:sp>
        <p:nvSpPr>
          <p:cNvPr id="12" name="Rectangle 3"/>
          <p:cNvSpPr txBox="1">
            <a:spLocks noChangeArrowheads="1"/>
          </p:cNvSpPr>
          <p:nvPr/>
        </p:nvSpPr>
        <p:spPr>
          <a:xfrm>
            <a:off x="1981200" y="1280165"/>
            <a:ext cx="8305800" cy="52730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marL="182880" indent="-18288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4638" indent="-274638" fontAlgn="auto">
              <a:spcAft>
                <a:spcPct val="0"/>
              </a:spcAft>
              <a:buSzTx/>
              <a:buFont typeface="Wingdings" panose="05000000000000000000" pitchFamily="2" charset="2"/>
              <a:buChar char="§"/>
            </a:pPr>
            <a:r>
              <a:rPr lang="en-US" sz="2600"/>
              <a:t>Branch calculation:</a:t>
            </a:r>
          </a:p>
          <a:p>
            <a:pPr fontAlgn="auto">
              <a:spcAft>
                <a:spcPct val="0"/>
              </a:spcAft>
            </a:pPr>
            <a:endParaRPr lang="en-US" sz="2600"/>
          </a:p>
          <a:p>
            <a:pPr fontAlgn="auto">
              <a:spcAft>
                <a:spcPct val="0"/>
              </a:spcAft>
            </a:pPr>
            <a:endParaRPr lang="en-US" sz="2600"/>
          </a:p>
          <a:p>
            <a:pPr fontAlgn="auto">
              <a:spcAft>
                <a:spcPct val="0"/>
              </a:spcAft>
            </a:pPr>
            <a:endParaRPr lang="en-US" sz="2600"/>
          </a:p>
          <a:p>
            <a:pPr fontAlgn="auto">
              <a:spcAft>
                <a:spcPct val="0"/>
              </a:spcAft>
            </a:pPr>
            <a:endParaRPr lang="en-US" sz="2600"/>
          </a:p>
          <a:p>
            <a:pPr lvl="1" fontAlgn="auto">
              <a:spcAft>
                <a:spcPct val="0"/>
              </a:spcAft>
              <a:buNone/>
            </a:pPr>
            <a:endParaRPr lang="en-US" sz="2800" b="1"/>
          </a:p>
          <a:p>
            <a:pPr marL="625475" lvl="1" indent="-260350" fontAlgn="auto"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sz="2400"/>
              <a:t>Observations:</a:t>
            </a:r>
          </a:p>
          <a:p>
            <a:pPr marL="898525" lvl="2" indent="-273050" fontAlgn="auto"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sz="2000" b="1">
                <a:solidFill>
                  <a:srgbClr val="002060"/>
                </a:solidFill>
                <a:latin typeface="Courier New" pitchFamily="49" charset="0"/>
              </a:rPr>
              <a:t>immediate</a:t>
            </a:r>
            <a:r>
              <a:rPr lang="en-US" sz="2000" b="1"/>
              <a:t> </a:t>
            </a:r>
            <a:r>
              <a:rPr lang="en-US" sz="2000"/>
              <a:t>field specifies the number of words to jump, which is the same as the number of instructions to “skip over”</a:t>
            </a:r>
          </a:p>
          <a:p>
            <a:pPr marL="898525" lvl="2" indent="-273050" fontAlgn="auto"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sz="2000" b="1">
                <a:solidFill>
                  <a:srgbClr val="002060"/>
                </a:solidFill>
                <a:latin typeface="Courier New" pitchFamily="49" charset="0"/>
              </a:rPr>
              <a:t>immediate</a:t>
            </a:r>
            <a:r>
              <a:rPr lang="en-US" sz="2000"/>
              <a:t> field can be positive or negative</a:t>
            </a:r>
          </a:p>
          <a:p>
            <a:pPr marL="898525" lvl="2" indent="-273050" fontAlgn="auto"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sz="2000"/>
              <a:t>Due to hardware design, add </a:t>
            </a:r>
            <a:r>
              <a:rPr lang="en-US" sz="2000" b="1">
                <a:latin typeface="Courier New" pitchFamily="49" charset="0"/>
              </a:rPr>
              <a:t>immediate</a:t>
            </a:r>
            <a:r>
              <a:rPr lang="en-US" sz="2000"/>
              <a:t> to (PC+4), not to PC (more in later topic)</a:t>
            </a:r>
          </a:p>
        </p:txBody>
      </p:sp>
      <p:sp>
        <p:nvSpPr>
          <p:cNvPr id="13" name="Round Single Corner Rectangle 12"/>
          <p:cNvSpPr/>
          <p:nvPr/>
        </p:nvSpPr>
        <p:spPr>
          <a:xfrm>
            <a:off x="2758440" y="1855303"/>
            <a:ext cx="5943600" cy="1270419"/>
          </a:xfrm>
          <a:prstGeom prst="round1Rect">
            <a:avLst/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rgbClr val="00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pPr marL="669925" lvl="1" indent="-325438">
              <a:spcBef>
                <a:spcPct val="20000"/>
              </a:spcBef>
              <a:buClr>
                <a:srgbClr val="CCB400"/>
              </a:buClr>
              <a:buSzPct val="60000"/>
            </a:pPr>
            <a:r>
              <a:rPr lang="en-US" sz="2400" kern="0">
                <a:solidFill>
                  <a:prstClr val="black"/>
                </a:solidFill>
              </a:rPr>
              <a:t>If the branch is </a:t>
            </a:r>
            <a:r>
              <a:rPr lang="en-US" sz="2400" b="1" kern="0">
                <a:solidFill>
                  <a:srgbClr val="006600"/>
                </a:solidFill>
              </a:rPr>
              <a:t>not taken</a:t>
            </a:r>
            <a:r>
              <a:rPr lang="en-US" sz="2400" kern="0">
                <a:solidFill>
                  <a:srgbClr val="006600"/>
                </a:solidFill>
              </a:rPr>
              <a:t>:</a:t>
            </a:r>
          </a:p>
          <a:p>
            <a:pPr marL="669925" lvl="1" indent="-325438">
              <a:spcBef>
                <a:spcPct val="20000"/>
              </a:spcBef>
              <a:buClr>
                <a:srgbClr val="CCB400"/>
              </a:buClr>
              <a:buSzPct val="60000"/>
            </a:pPr>
            <a:r>
              <a:rPr lang="en-US" sz="2200" kern="0">
                <a:solidFill>
                  <a:prstClr val="black"/>
                </a:solidFill>
              </a:rPr>
              <a:t>			</a:t>
            </a:r>
            <a:r>
              <a:rPr lang="en-US" sz="2200" b="1" kern="0">
                <a:solidFill>
                  <a:srgbClr val="C00000"/>
                </a:solidFill>
              </a:rPr>
              <a:t>PC</a:t>
            </a:r>
            <a:r>
              <a:rPr lang="en-US" sz="2200" b="1" kern="0">
                <a:solidFill>
                  <a:prstClr val="black"/>
                </a:solidFill>
              </a:rPr>
              <a:t> = </a:t>
            </a:r>
            <a:r>
              <a:rPr lang="en-US" sz="2200" b="1" kern="0">
                <a:solidFill>
                  <a:srgbClr val="C00000"/>
                </a:solidFill>
              </a:rPr>
              <a:t>PC</a:t>
            </a:r>
            <a:r>
              <a:rPr lang="en-US" sz="2200" b="1" kern="0">
                <a:solidFill>
                  <a:prstClr val="black"/>
                </a:solidFill>
              </a:rPr>
              <a:t> + 4</a:t>
            </a:r>
            <a:r>
              <a:rPr lang="en-US" sz="2200" kern="0">
                <a:solidFill>
                  <a:prstClr val="black"/>
                </a:solidFill>
              </a:rPr>
              <a:t> </a:t>
            </a:r>
          </a:p>
          <a:p>
            <a:pPr marL="669925" lvl="1" indent="-325438">
              <a:spcBef>
                <a:spcPct val="20000"/>
              </a:spcBef>
              <a:buClr>
                <a:srgbClr val="CCB400"/>
              </a:buClr>
              <a:buSzPct val="60000"/>
            </a:pPr>
            <a:r>
              <a:rPr lang="en-US" sz="2200" kern="0">
                <a:solidFill>
                  <a:prstClr val="black"/>
                </a:solidFill>
              </a:rPr>
              <a:t>(</a:t>
            </a:r>
            <a:r>
              <a:rPr lang="en-US" sz="2200" b="1" kern="0">
                <a:solidFill>
                  <a:srgbClr val="C00000"/>
                </a:solidFill>
              </a:rPr>
              <a:t>PC </a:t>
            </a:r>
            <a:r>
              <a:rPr lang="en-US" sz="2200" b="1" kern="0">
                <a:solidFill>
                  <a:prstClr val="black"/>
                </a:solidFill>
              </a:rPr>
              <a:t>+ 4</a:t>
            </a:r>
            <a:r>
              <a:rPr lang="en-US" sz="2200" kern="0">
                <a:solidFill>
                  <a:prstClr val="black"/>
                </a:solidFill>
              </a:rPr>
              <a:t> is  address of next instruction)</a:t>
            </a:r>
            <a:endParaRPr lang="en-US"/>
          </a:p>
        </p:txBody>
      </p:sp>
      <p:sp>
        <p:nvSpPr>
          <p:cNvPr id="14" name="Round Single Corner Rectangle 13"/>
          <p:cNvSpPr/>
          <p:nvPr/>
        </p:nvSpPr>
        <p:spPr>
          <a:xfrm>
            <a:off x="2758440" y="3233274"/>
            <a:ext cx="5943600" cy="896766"/>
          </a:xfrm>
          <a:prstGeom prst="round1Rect">
            <a:avLst/>
          </a:prstGeom>
          <a:solidFill>
            <a:schemeClr val="tx2">
              <a:lumMod val="20000"/>
              <a:lumOff val="80000"/>
            </a:schemeClr>
          </a:solidFill>
          <a:ln w="9525">
            <a:solidFill>
              <a:srgbClr val="00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pPr marL="669925" lvl="1" indent="-325438">
              <a:spcBef>
                <a:spcPct val="20000"/>
              </a:spcBef>
              <a:buClr>
                <a:srgbClr val="CCB400"/>
              </a:buClr>
              <a:buSzPct val="60000"/>
            </a:pPr>
            <a:r>
              <a:rPr lang="en-US" sz="2400" kern="0">
                <a:solidFill>
                  <a:prstClr val="black"/>
                </a:solidFill>
              </a:rPr>
              <a:t>If the branch is </a:t>
            </a:r>
            <a:r>
              <a:rPr lang="en-US" sz="2400" b="1" kern="0">
                <a:solidFill>
                  <a:srgbClr val="660066"/>
                </a:solidFill>
              </a:rPr>
              <a:t>taken</a:t>
            </a:r>
            <a:r>
              <a:rPr lang="en-US" sz="2400" kern="0">
                <a:solidFill>
                  <a:srgbClr val="660066"/>
                </a:solidFill>
              </a:rPr>
              <a:t>:</a:t>
            </a:r>
          </a:p>
          <a:p>
            <a:pPr marL="669925" lvl="1" indent="-325438">
              <a:spcBef>
                <a:spcPct val="20000"/>
              </a:spcBef>
              <a:buClr>
                <a:srgbClr val="CCB400"/>
              </a:buClr>
              <a:buSzPct val="60000"/>
            </a:pPr>
            <a:r>
              <a:rPr lang="en-US" sz="2200" kern="0">
                <a:solidFill>
                  <a:prstClr val="black"/>
                </a:solidFill>
              </a:rPr>
              <a:t>		   </a:t>
            </a:r>
            <a:r>
              <a:rPr lang="en-US" sz="2200" b="1" kern="0">
                <a:solidFill>
                  <a:srgbClr val="C00000"/>
                </a:solidFill>
              </a:rPr>
              <a:t>PC</a:t>
            </a:r>
            <a:r>
              <a:rPr lang="en-US" sz="2200" b="1" kern="0">
                <a:solidFill>
                  <a:prstClr val="black"/>
                </a:solidFill>
              </a:rPr>
              <a:t> = (</a:t>
            </a:r>
            <a:r>
              <a:rPr lang="en-US" sz="2200" b="1" kern="0">
                <a:solidFill>
                  <a:srgbClr val="C00000"/>
                </a:solidFill>
              </a:rPr>
              <a:t>PC</a:t>
            </a:r>
            <a:r>
              <a:rPr lang="en-US" sz="2200" b="1" kern="0">
                <a:solidFill>
                  <a:prstClr val="black"/>
                </a:solidFill>
              </a:rPr>
              <a:t> + 4) + (</a:t>
            </a:r>
            <a:r>
              <a:rPr lang="en-US" sz="2200" b="1" kern="0">
                <a:solidFill>
                  <a:srgbClr val="002060"/>
                </a:solidFill>
                <a:latin typeface="Courier New" pitchFamily="49" charset="0"/>
              </a:rPr>
              <a:t>immediate</a:t>
            </a:r>
            <a:r>
              <a:rPr lang="en-US" sz="2200" b="1" kern="0">
                <a:solidFill>
                  <a:prstClr val="black"/>
                </a:solidFill>
              </a:rPr>
              <a:t> </a:t>
            </a:r>
            <a:r>
              <a:rPr lang="en-US" sz="2200" b="1" kern="0">
                <a:solidFill>
                  <a:prstClr val="black"/>
                </a:solidFill>
                <a:sym typeface="Symbol" pitchFamily="18" charset="2"/>
              </a:rPr>
              <a:t></a:t>
            </a:r>
            <a:r>
              <a:rPr lang="en-US" sz="2200" b="1" kern="0">
                <a:solidFill>
                  <a:prstClr val="black"/>
                </a:solidFill>
              </a:rPr>
              <a:t> 4)</a:t>
            </a:r>
          </a:p>
        </p:txBody>
      </p:sp>
      <p:sp>
        <p:nvSpPr>
          <p:cNvPr id="9" name="Slide Number Placeholder 6">
            <a:extLst>
              <a:ext uri="{FF2B5EF4-FFF2-40B4-BE49-F238E27FC236}">
                <a16:creationId xmlns:a16="http://schemas.microsoft.com/office/drawing/2014/main" id="{1C6BA86F-B03C-443C-B1A7-5E8933EEDA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97960" y="18288"/>
            <a:ext cx="865240" cy="329184"/>
          </a:xfrm>
        </p:spPr>
        <p:txBody>
          <a:bodyPr>
            <a:noAutofit/>
          </a:bodyPr>
          <a:lstStyle/>
          <a:p>
            <a:pPr algn="r">
              <a:defRPr/>
            </a:pPr>
            <a:fld id="{F7EC234A-9094-4BB8-9EA4-75ECDA8A365B}" type="slidenum">
              <a:rPr smtClean="0"/>
              <a:pPr algn="r">
                <a:defRPr/>
              </a:pPr>
              <a:t>115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33915045"/>
      </p:ext>
    </p:extLst>
  </p:cSld>
  <p:clrMapOvr>
    <a:masterClrMapping/>
  </p:clrMapOvr>
  <p:transition>
    <p:fade/>
  </p:transition>
  <p:timing/>
</p:sld>
</file>

<file path=ppt/slides/slide116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15366" name="Footer Placeholder 8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pPr algn="l"/>
            <a:r>
              <a:rPr lang="fr-FR"/>
              <a:t>Lecture #9: MIPS Part 3: Instruction Formats</a:t>
            </a:r>
            <a:endParaRPr lang="en-US"/>
          </a:p>
        </p:txBody>
      </p:sp>
      <p:sp>
        <p:nvSpPr>
          <p:cNvPr id="21" name="[Date Placeholder 3]"/>
          <p:cNvSpPr>
            <a:spLocks noGrp="1"/>
          </p:cNvSpPr>
          <p:nvPr>
            <p:ph type="dt" sz="half" idx="10"/>
          </p:nvPr>
        </p:nvSpPr>
        <p:spPr>
          <a:xfrm>
            <a:off x="1981200" y="18288"/>
            <a:ext cx="2895600" cy="329184"/>
          </a:xfrm>
        </p:spPr>
        <p:txBody>
          <a:bodyPr/>
          <a:lstStyle/>
          <a:p>
            <a:pPr>
              <a:defRPr/>
            </a:pPr>
            <a:r>
              <a:rPr lang="en-US"/>
              <a:t>Aaron Tan, NUS</a:t>
            </a:r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48BEBB-8CA1-4054-A38D-C28888EEEA8B}"/>
              </a:ext>
            </a:extLst>
          </p:cNvPr>
          <p:cNvSpPr txBox="1"/>
          <p:nvPr/>
        </p:nvSpPr>
        <p:spPr>
          <a:xfrm>
            <a:off x="1981200" y="587833"/>
            <a:ext cx="838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r>
              <a:rPr lang="en-SG" sz="3600">
                <a:solidFill>
                  <a:srgbClr val="0000FF"/>
                </a:solidFill>
              </a:rPr>
              <a:t>6.5 Branch: Example (1/3)</a:t>
            </a:r>
            <a:endParaRPr lang="en-US" sz="3600">
              <a:solidFill>
                <a:srgbClr val="C00000"/>
              </a:solidFill>
            </a:endParaRPr>
          </a:p>
        </p:txBody>
      </p:sp>
      <p:sp>
        <p:nvSpPr>
          <p:cNvPr id="12" name="Rectangle 5"/>
          <p:cNvSpPr>
            <a:spLocks noChangeArrowheads="1"/>
          </p:cNvSpPr>
          <p:nvPr/>
        </p:nvSpPr>
        <p:spPr bwMode="auto">
          <a:xfrm>
            <a:off x="1981200" y="3687518"/>
            <a:ext cx="2514600" cy="22860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342900" indent="-342900">
              <a:spcBef>
                <a:spcPct val="50000"/>
              </a:spcBef>
              <a:buClr>
                <a:schemeClr val="accent1"/>
              </a:buClr>
              <a:buSzTx/>
              <a:buFont typeface="Wingdings" panose="05000000000000000000" pitchFamily="2" charset="2"/>
              <a:buChar char="§"/>
              <a:tabLst>
                <a:tab pos="1714500"/>
                <a:tab pos="2286000"/>
              </a:tabLst>
            </a:pPr>
            <a:r>
              <a:rPr lang="en-US" sz="2400" b="1" err="1">
                <a:solidFill>
                  <a:srgbClr val="660066"/>
                </a:solidFill>
                <a:latin typeface="Courier New" pitchFamily="49" charset="0"/>
              </a:rPr>
              <a:t>beq</a:t>
            </a:r>
            <a:r>
              <a:rPr lang="en-US" sz="2400"/>
              <a:t> is an </a:t>
            </a:r>
            <a:br>
              <a:rPr lang="en-US" sz="2400"/>
            </a:br>
            <a:r>
              <a:rPr lang="en-US" sz="2400"/>
              <a:t>I-Format instruction </a:t>
            </a:r>
            <a:r>
              <a:rPr lang="en-US" sz="2400">
                <a:sym typeface="Wingdings" panose="05000000000000000000" pitchFamily="2" charset="2"/>
              </a:rPr>
              <a:t></a:t>
            </a:r>
            <a:endParaRPr lang="en-US" sz="2400"/>
          </a:p>
          <a:p>
            <a:pPr marL="669925" lvl="1" indent="-325438">
              <a:spcBef>
                <a:spcPct val="20000"/>
              </a:spcBef>
              <a:buClr>
                <a:schemeClr val="accent2"/>
              </a:buClr>
              <a:buSzPct val="60000"/>
              <a:tabLst>
                <a:tab pos="1714500"/>
                <a:tab pos="2286000"/>
              </a:tabLst>
            </a:pPr>
            <a:r>
              <a:rPr lang="en-US" sz="2400" b="1">
                <a:latin typeface="Courier New" pitchFamily="49" charset="0"/>
              </a:rPr>
              <a:t> </a:t>
            </a:r>
            <a:endParaRPr lang="en-US" sz="2400" b="1">
              <a:solidFill>
                <a:srgbClr val="0000CC"/>
              </a:solidFill>
            </a:endParaRPr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4985571"/>
              </p:ext>
            </p:extLst>
          </p:nvPr>
        </p:nvGraphicFramePr>
        <p:xfrm>
          <a:off x="4343400" y="3687518"/>
          <a:ext cx="5638800" cy="2529840"/>
        </p:xfrm>
        <a:graphic>
          <a:graphicData uri="http://schemas.openxmlformats.org/drawingml/2006/table">
            <a:tbl>
              <a:tblPr firstRow="1" bandRow="1">
                <a:tableStyleId>{5202B0CA-FC54-4496-8BCA-5EF66A818D29}</a:tableStyleId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67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79924">
                <a:tc>
                  <a:txBody>
                    <a:bodyPr vert="horz" wrap="square"/>
                    <a:lstStyle/>
                    <a:p>
                      <a:pPr algn="ctr"/>
                      <a:r>
                        <a:rPr lang="en-US" sz="2000">
                          <a:solidFill>
                            <a:schemeClr val="tx1"/>
                          </a:solidFill>
                        </a:rPr>
                        <a:t>I-Format Fields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 vert="horz" wrap="square"/>
                    <a:lstStyle/>
                    <a:p>
                      <a:pPr algn="ctr"/>
                      <a:r>
                        <a:rPr lang="en-US" sz="2400">
                          <a:solidFill>
                            <a:schemeClr val="tx1"/>
                          </a:solidFill>
                        </a:rPr>
                        <a:t>Value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 vert="horz" wrap="square"/>
                    <a:lstStyle/>
                    <a:p>
                      <a:pPr algn="ctr"/>
                      <a:r>
                        <a:rPr lang="en-US" sz="2400">
                          <a:solidFill>
                            <a:schemeClr val="tx1"/>
                          </a:solidFill>
                        </a:rPr>
                        <a:t>Remarks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3429">
                <a:tc>
                  <a:txBody>
                    <a:bodyPr vert="horz" wrap="square"/>
                    <a:lstStyle/>
                    <a:p>
                      <a:pPr algn="ctr"/>
                      <a:r>
                        <a:rPr lang="en-US" sz="2400" b="1" err="1">
                          <a:latin typeface="Courier New" pitchFamily="49" charset="0"/>
                          <a:cs typeface="Courier New" pitchFamily="49" charset="0"/>
                        </a:rPr>
                        <a:t>opcode</a:t>
                      </a:r>
                      <a:endParaRPr lang="en-US" sz="2400" b="1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vert="horz" wrap="square"/>
                    <a:lstStyle/>
                    <a:p>
                      <a:pPr algn="ctr"/>
                      <a:r>
                        <a:rPr lang="en-US" sz="2400" b="1">
                          <a:solidFill>
                            <a:srgbClr val="C00000"/>
                          </a:solidFill>
                        </a:rPr>
                        <a:t>4</a:t>
                      </a:r>
                      <a:endParaRPr lang="en-US" sz="240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vert="horz" wrap="square"/>
                    <a:lstStyle/>
                    <a:p>
                      <a:pPr algn="l"/>
                      <a:endParaRPr lang="en-US" sz="2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3429">
                <a:tc>
                  <a:txBody>
                    <a:bodyPr vert="horz" wrap="square"/>
                    <a:lstStyle/>
                    <a:p>
                      <a:pPr algn="ctr"/>
                      <a:r>
                        <a:rPr lang="en-US" sz="2400" b="1" err="1">
                          <a:latin typeface="Courier New" pitchFamily="49" charset="0"/>
                          <a:cs typeface="Courier New" pitchFamily="49" charset="0"/>
                        </a:rPr>
                        <a:t>rs</a:t>
                      </a:r>
                      <a:endParaRPr lang="en-US" sz="2400" b="1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vert="horz" wrap="square"/>
                    <a:lstStyle/>
                    <a:p>
                      <a:pPr algn="ctr"/>
                      <a:r>
                        <a:rPr lang="en-US" sz="2400" b="1">
                          <a:solidFill>
                            <a:srgbClr val="C00000"/>
                          </a:solidFill>
                        </a:rPr>
                        <a:t>9</a:t>
                      </a:r>
                      <a:endParaRPr lang="en-US" sz="240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vert="horz" wrap="square"/>
                    <a:lstStyle/>
                    <a:p>
                      <a:pPr algn="l"/>
                      <a:r>
                        <a:rPr lang="en-US" sz="2400"/>
                        <a:t>(first operand)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3429">
                <a:tc>
                  <a:txBody>
                    <a:bodyPr vert="horz" wrap="square"/>
                    <a:lstStyle/>
                    <a:p>
                      <a:pPr algn="ctr"/>
                      <a:r>
                        <a:rPr lang="en-US" sz="2400" b="1" err="1">
                          <a:latin typeface="Courier New" pitchFamily="49" charset="0"/>
                          <a:cs typeface="Courier New" pitchFamily="49" charset="0"/>
                        </a:rPr>
                        <a:t>rt</a:t>
                      </a:r>
                      <a:endParaRPr lang="en-US" sz="2400" b="1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vert="horz" wrap="square"/>
                    <a:lstStyle/>
                    <a:p>
                      <a:pPr algn="ctr"/>
                      <a:r>
                        <a:rPr lang="en-US" sz="2400" b="1">
                          <a:solidFill>
                            <a:srgbClr val="C00000"/>
                          </a:solidFill>
                        </a:rPr>
                        <a:t>0</a:t>
                      </a:r>
                      <a:endParaRPr lang="en-US" sz="240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vert="horz" wrap="square"/>
                    <a:lstStyle/>
                    <a:p>
                      <a:pPr algn="l"/>
                      <a:r>
                        <a:rPr lang="en-US" sz="2400"/>
                        <a:t>(second operand)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3429">
                <a:tc>
                  <a:txBody>
                    <a:bodyPr vert="horz" wrap="square"/>
                    <a:lstStyle/>
                    <a:p>
                      <a:pPr algn="ctr"/>
                      <a:r>
                        <a:rPr lang="en-US" sz="2400" b="1">
                          <a:latin typeface="Courier New" pitchFamily="49" charset="0"/>
                          <a:cs typeface="Courier New" pitchFamily="49" charset="0"/>
                        </a:rPr>
                        <a:t>immediate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vert="horz" wrap="square"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2400" b="1">
                          <a:solidFill>
                            <a:srgbClr val="C00000"/>
                          </a:solidFill>
                        </a:rPr>
                        <a:t>???</a:t>
                      </a:r>
                      <a:endParaRPr lang="en-US" sz="240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vert="horz" wrap="square"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2400"/>
                        <a:t>(in base 10)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2209800" y="1325318"/>
            <a:ext cx="7924800" cy="1905000"/>
          </a:xfrm>
          <a:prstGeom prst="rect">
            <a:avLst/>
          </a:prstGeom>
          <a:solidFill>
            <a:srgbClr val="FFFFCC"/>
          </a:solidFill>
          <a:ln w="9525">
            <a:solidFill>
              <a:schemeClr val="accent6">
                <a:lumMod val="40000"/>
                <a:lumOff val="60000"/>
              </a:schemeClr>
            </a:solidFill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>
              <a:tabLst>
                <a:tab pos="1714500"/>
                <a:tab pos="2286000"/>
                <a:tab pos="5029200"/>
              </a:tabLst>
            </a:pPr>
            <a:r>
              <a:rPr lang="en-US" sz="2400" kern="0">
                <a:latin typeface="Courier New" pitchFamily="49" charset="0"/>
                <a:cs typeface="+mn-cs"/>
              </a:rPr>
              <a:t>  </a:t>
            </a:r>
            <a:r>
              <a:rPr lang="en-US" sz="2400" b="1">
                <a:latin typeface="Courier New" pitchFamily="49" charset="0"/>
              </a:rPr>
              <a:t>Loop:	</a:t>
            </a:r>
            <a:r>
              <a:rPr lang="en-US" sz="2400" b="1" err="1">
                <a:solidFill>
                  <a:srgbClr val="660066"/>
                </a:solidFill>
                <a:latin typeface="Courier New" pitchFamily="49" charset="0"/>
              </a:rPr>
              <a:t>beq</a:t>
            </a:r>
            <a:r>
              <a:rPr lang="en-US" sz="2400" b="1">
                <a:latin typeface="Courier New" pitchFamily="49" charset="0"/>
              </a:rPr>
              <a:t> </a:t>
            </a:r>
            <a:r>
              <a:rPr lang="en-US" sz="2400" b="1">
                <a:solidFill>
                  <a:srgbClr val="006600"/>
                </a:solidFill>
                <a:latin typeface="Courier New" pitchFamily="49" charset="0"/>
              </a:rPr>
              <a:t> $9</a:t>
            </a:r>
            <a:r>
              <a:rPr lang="en-US" sz="2400" b="1">
                <a:latin typeface="Courier New" pitchFamily="49" charset="0"/>
              </a:rPr>
              <a:t>, </a:t>
            </a:r>
            <a:r>
              <a:rPr lang="en-US" sz="2400" b="1">
                <a:solidFill>
                  <a:srgbClr val="006600"/>
                </a:solidFill>
                <a:latin typeface="Courier New" pitchFamily="49" charset="0"/>
              </a:rPr>
              <a:t>$0</a:t>
            </a:r>
            <a:r>
              <a:rPr lang="en-US" sz="2400" b="1">
                <a:latin typeface="Courier New" pitchFamily="49" charset="0"/>
              </a:rPr>
              <a:t>, End 	</a:t>
            </a:r>
            <a:r>
              <a:rPr lang="en-US" sz="2400" b="1">
                <a:solidFill>
                  <a:schemeClr val="tx1">
                    <a:lumMod val="75000"/>
                    <a:lumOff val="25000"/>
                  </a:schemeClr>
                </a:solidFill>
                <a:latin typeface="Courier New" pitchFamily="49" charset="0"/>
              </a:rPr>
              <a:t># rlt addr: 0</a:t>
            </a:r>
          </a:p>
          <a:p>
            <a:pPr>
              <a:tabLst>
                <a:tab pos="1714500"/>
                <a:tab pos="2286000"/>
                <a:tab pos="5029200"/>
              </a:tabLst>
            </a:pPr>
            <a:r>
              <a:rPr lang="en-US" sz="2400" b="1">
                <a:solidFill>
                  <a:srgbClr val="9900CC"/>
                </a:solidFill>
                <a:latin typeface="Courier New" pitchFamily="49" charset="0"/>
              </a:rPr>
              <a:t>     	</a:t>
            </a:r>
            <a:r>
              <a:rPr lang="en-US" sz="2400" b="1">
                <a:solidFill>
                  <a:srgbClr val="660066"/>
                </a:solidFill>
                <a:latin typeface="Courier New" pitchFamily="49" charset="0"/>
              </a:rPr>
              <a:t>add</a:t>
            </a:r>
            <a:r>
              <a:rPr lang="en-US" sz="2400" b="1">
                <a:latin typeface="Courier New" pitchFamily="49" charset="0"/>
              </a:rPr>
              <a:t>  </a:t>
            </a:r>
            <a:r>
              <a:rPr lang="en-US" sz="2400" b="1">
                <a:solidFill>
                  <a:srgbClr val="C00000"/>
                </a:solidFill>
                <a:latin typeface="Courier New" pitchFamily="49" charset="0"/>
              </a:rPr>
              <a:t>$8</a:t>
            </a:r>
            <a:r>
              <a:rPr lang="en-US" sz="2400" b="1">
                <a:latin typeface="Courier New" pitchFamily="49" charset="0"/>
              </a:rPr>
              <a:t>, </a:t>
            </a:r>
            <a:r>
              <a:rPr lang="en-US" sz="2400" b="1">
                <a:solidFill>
                  <a:srgbClr val="006600"/>
                </a:solidFill>
                <a:latin typeface="Courier New" pitchFamily="49" charset="0"/>
              </a:rPr>
              <a:t>$8</a:t>
            </a:r>
            <a:r>
              <a:rPr lang="en-US" sz="2400" b="1">
                <a:latin typeface="Courier New" pitchFamily="49" charset="0"/>
              </a:rPr>
              <a:t>, </a:t>
            </a:r>
            <a:r>
              <a:rPr lang="en-US" sz="2400" b="1">
                <a:solidFill>
                  <a:srgbClr val="006600"/>
                </a:solidFill>
                <a:latin typeface="Courier New" pitchFamily="49" charset="0"/>
              </a:rPr>
              <a:t>$10 	</a:t>
            </a:r>
            <a:r>
              <a:rPr lang="en-US" sz="2400" b="1">
                <a:solidFill>
                  <a:schemeClr val="tx1">
                    <a:lumMod val="75000"/>
                    <a:lumOff val="25000"/>
                  </a:schemeClr>
                </a:solidFill>
                <a:latin typeface="Courier New" pitchFamily="49" charset="0"/>
              </a:rPr>
              <a:t># rlt addr: 4</a:t>
            </a:r>
          </a:p>
          <a:p>
            <a:pPr>
              <a:tabLst>
                <a:tab pos="1714500"/>
                <a:tab pos="2286000"/>
                <a:tab pos="5029200"/>
              </a:tabLst>
            </a:pPr>
            <a:r>
              <a:rPr lang="en-US" sz="2400" b="1">
                <a:solidFill>
                  <a:srgbClr val="9900CC"/>
                </a:solidFill>
                <a:latin typeface="Courier New" pitchFamily="49" charset="0"/>
              </a:rPr>
              <a:t>     	</a:t>
            </a:r>
            <a:r>
              <a:rPr lang="en-US" sz="2400" b="1" err="1">
                <a:solidFill>
                  <a:srgbClr val="660066"/>
                </a:solidFill>
                <a:latin typeface="Courier New" pitchFamily="49" charset="0"/>
              </a:rPr>
              <a:t>addi</a:t>
            </a:r>
            <a:r>
              <a:rPr lang="en-US" sz="2400" b="1">
                <a:latin typeface="Courier New" pitchFamily="49" charset="0"/>
              </a:rPr>
              <a:t> </a:t>
            </a:r>
            <a:r>
              <a:rPr lang="en-US" sz="2400" b="1">
                <a:solidFill>
                  <a:srgbClr val="C00000"/>
                </a:solidFill>
                <a:latin typeface="Courier New" pitchFamily="49" charset="0"/>
              </a:rPr>
              <a:t>$9</a:t>
            </a:r>
            <a:r>
              <a:rPr lang="en-US" sz="2400" b="1">
                <a:latin typeface="Courier New" pitchFamily="49" charset="0"/>
              </a:rPr>
              <a:t>, </a:t>
            </a:r>
            <a:r>
              <a:rPr lang="en-US" sz="2400" b="1">
                <a:solidFill>
                  <a:srgbClr val="006600"/>
                </a:solidFill>
                <a:latin typeface="Courier New" pitchFamily="49" charset="0"/>
              </a:rPr>
              <a:t>$9</a:t>
            </a:r>
            <a:r>
              <a:rPr lang="en-US" sz="2400" b="1">
                <a:latin typeface="Courier New" pitchFamily="49" charset="0"/>
              </a:rPr>
              <a:t>, </a:t>
            </a:r>
            <a:r>
              <a:rPr lang="en-US" sz="2400" b="1">
                <a:solidFill>
                  <a:srgbClr val="002060"/>
                </a:solidFill>
                <a:latin typeface="Courier New" pitchFamily="49" charset="0"/>
              </a:rPr>
              <a:t>-1  	</a:t>
            </a:r>
            <a:r>
              <a:rPr lang="en-US" sz="2400" b="1">
                <a:solidFill>
                  <a:schemeClr val="tx1">
                    <a:lumMod val="75000"/>
                    <a:lumOff val="25000"/>
                  </a:schemeClr>
                </a:solidFill>
                <a:latin typeface="Courier New" pitchFamily="49" charset="0"/>
              </a:rPr>
              <a:t># rlt addr: 8</a:t>
            </a:r>
          </a:p>
          <a:p>
            <a:pPr>
              <a:tabLst>
                <a:tab pos="1714500"/>
                <a:tab pos="2286000"/>
                <a:tab pos="5029200"/>
              </a:tabLst>
            </a:pPr>
            <a:r>
              <a:rPr lang="en-US" sz="2400" b="1">
                <a:solidFill>
                  <a:srgbClr val="9900CC"/>
                </a:solidFill>
                <a:latin typeface="Courier New" pitchFamily="49" charset="0"/>
              </a:rPr>
              <a:t>    	</a:t>
            </a:r>
            <a:r>
              <a:rPr lang="en-US" sz="2400" b="1">
                <a:solidFill>
                  <a:srgbClr val="660066"/>
                </a:solidFill>
                <a:latin typeface="Courier New" pitchFamily="49" charset="0"/>
              </a:rPr>
              <a:t>j</a:t>
            </a:r>
            <a:r>
              <a:rPr lang="en-US" sz="2400" b="1">
                <a:latin typeface="Courier New" pitchFamily="49" charset="0"/>
              </a:rPr>
              <a:t>    Loop	</a:t>
            </a:r>
            <a:r>
              <a:rPr lang="en-US" sz="2400" b="1">
                <a:solidFill>
                  <a:schemeClr val="tx1">
                    <a:lumMod val="75000"/>
                    <a:lumOff val="25000"/>
                  </a:schemeClr>
                </a:solidFill>
                <a:latin typeface="Courier New" pitchFamily="49" charset="0"/>
              </a:rPr>
              <a:t># rlt addr: 12</a:t>
            </a:r>
          </a:p>
          <a:p>
            <a:pPr>
              <a:tabLst>
                <a:tab pos="1714500"/>
                <a:tab pos="2286000"/>
                <a:tab pos="5029200"/>
              </a:tabLst>
            </a:pPr>
            <a:r>
              <a:rPr lang="en-US" sz="2400" b="1">
                <a:latin typeface="Courier New" pitchFamily="49" charset="0"/>
              </a:rPr>
              <a:t>  End:</a:t>
            </a:r>
            <a:r>
              <a:rPr lang="en-US" sz="2400" b="1">
                <a:solidFill>
                  <a:srgbClr val="9900CC"/>
                </a:solidFill>
                <a:latin typeface="Courier New" pitchFamily="49" charset="0"/>
              </a:rPr>
              <a:t>	                 	</a:t>
            </a:r>
            <a:r>
              <a:rPr lang="en-US" sz="2400" b="1">
                <a:solidFill>
                  <a:schemeClr val="tx1">
                    <a:lumMod val="75000"/>
                    <a:lumOff val="25000"/>
                  </a:schemeClr>
                </a:solidFill>
                <a:latin typeface="Courier New" pitchFamily="49" charset="0"/>
              </a:rPr>
              <a:t># rlt addr: 16</a:t>
            </a:r>
          </a:p>
        </p:txBody>
      </p:sp>
      <p:sp>
        <p:nvSpPr>
          <p:cNvPr id="15" name="Rectangle 4"/>
          <p:cNvSpPr>
            <a:spLocks noChangeArrowheads="1"/>
          </p:cNvSpPr>
          <p:nvPr/>
        </p:nvSpPr>
        <p:spPr bwMode="auto">
          <a:xfrm>
            <a:off x="3810000" y="1325318"/>
            <a:ext cx="3276600" cy="381000"/>
          </a:xfrm>
          <a:prstGeom prst="rect">
            <a:avLst/>
          </a:prstGeom>
          <a:noFill/>
          <a:ln w="22225">
            <a:solidFill>
              <a:srgbClr val="C00000"/>
            </a:solidFill>
            <a:miter lim="800000"/>
          </a:ln>
        </p:spPr>
        <p:txBody>
          <a:bodyPr wrap="none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endParaRPr lang="en-US"/>
          </a:p>
        </p:txBody>
      </p:sp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CF25335C-18D6-4D52-8E33-846EE7D9AD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97960" y="18288"/>
            <a:ext cx="865240" cy="329184"/>
          </a:xfrm>
        </p:spPr>
        <p:txBody>
          <a:bodyPr>
            <a:noAutofit/>
          </a:bodyPr>
          <a:lstStyle/>
          <a:p>
            <a:pPr algn="r">
              <a:defRPr/>
            </a:pPr>
            <a:fld id="{F7EC234A-9094-4BB8-9EA4-75ECDA8A365B}" type="slidenum">
              <a:rPr smtClean="0"/>
              <a:pPr algn="r">
                <a:defRPr/>
              </a:pPr>
              <a:t>116</a:t>
            </a:fld>
            <a:endParaRPr/>
          </a:p>
        </p:txBody>
      </p:sp>
      <p:contentPart p14:bwMode="auto" r:id="rId3">
        <p14:nvContentPartPr>
          <p14:cNvPr id="3" name="Ink 2">
            <a:extLst>
              <a:ext uri="{FF2B5EF4-FFF2-40B4-BE49-F238E27FC236}">
                <a16:creationId xmlns:a16="http://schemas.microsoft.com/office/drawing/2014/main" id="{BA4F1746-217F-4CD3-B5BC-E5E6C378C6CF}"/>
              </a:ext>
            </a:extLst>
          </p14:cNvPr>
          <p14:cNvContentPartPr/>
          <p14:nvPr/>
        </p14:nvContentPartPr>
        <p14:xfrm>
          <a:off x="2139840" y="697320"/>
          <a:ext cx="5014800" cy="6089040"/>
        </p14:xfrm>
      </p:contentPart>
    </p:spTree>
    <p:extLst>
      <p:ext uri="{BB962C8B-B14F-4D97-AF65-F5344CB8AC3E}">
        <p14:creationId xmlns:p14="http://schemas.microsoft.com/office/powerpoint/2010/main" val="378228217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dur="5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15366" name="Footer Placeholder 8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pPr algn="l"/>
            <a:r>
              <a:rPr lang="fr-FR"/>
              <a:t>Lecture #9: MIPS Part 3: Instruction Formats</a:t>
            </a:r>
            <a:endParaRPr lang="en-US"/>
          </a:p>
        </p:txBody>
      </p:sp>
      <p:sp>
        <p:nvSpPr>
          <p:cNvPr id="21" name="[Date Placeholder 3]"/>
          <p:cNvSpPr>
            <a:spLocks noGrp="1"/>
          </p:cNvSpPr>
          <p:nvPr>
            <p:ph type="dt" sz="half" idx="10"/>
          </p:nvPr>
        </p:nvSpPr>
        <p:spPr>
          <a:xfrm>
            <a:off x="1981200" y="18288"/>
            <a:ext cx="2895600" cy="329184"/>
          </a:xfrm>
        </p:spPr>
        <p:txBody>
          <a:bodyPr/>
          <a:lstStyle/>
          <a:p>
            <a:pPr>
              <a:defRPr/>
            </a:pPr>
            <a:r>
              <a:rPr lang="en-US"/>
              <a:t>Aaron Tan, NUS</a:t>
            </a:r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48BEBB-8CA1-4054-A38D-C28888EEEA8B}"/>
              </a:ext>
            </a:extLst>
          </p:cNvPr>
          <p:cNvSpPr txBox="1"/>
          <p:nvPr/>
        </p:nvSpPr>
        <p:spPr>
          <a:xfrm>
            <a:off x="1981200" y="587833"/>
            <a:ext cx="838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r>
              <a:rPr lang="en-SG" sz="3600">
                <a:solidFill>
                  <a:srgbClr val="0000FF"/>
                </a:solidFill>
              </a:rPr>
              <a:t>6.5 Branch: Example (2/3)</a:t>
            </a:r>
            <a:endParaRPr lang="en-US" sz="3600">
              <a:solidFill>
                <a:srgbClr val="C00000"/>
              </a:solidFill>
            </a:endParaRPr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2209800" y="1325318"/>
            <a:ext cx="7924800" cy="1905000"/>
          </a:xfrm>
          <a:prstGeom prst="rect">
            <a:avLst/>
          </a:prstGeom>
          <a:solidFill>
            <a:srgbClr val="FFFFCC"/>
          </a:solidFill>
          <a:ln w="9525">
            <a:solidFill>
              <a:schemeClr val="accent6">
                <a:lumMod val="40000"/>
                <a:lumOff val="60000"/>
              </a:schemeClr>
            </a:solidFill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>
              <a:tabLst>
                <a:tab pos="1714500"/>
                <a:tab pos="2286000"/>
                <a:tab pos="5029200"/>
              </a:tabLst>
            </a:pPr>
            <a:r>
              <a:rPr lang="en-US" sz="2400" kern="0">
                <a:latin typeface="Courier New" pitchFamily="49" charset="0"/>
                <a:cs typeface="+mn-cs"/>
              </a:rPr>
              <a:t>  </a:t>
            </a:r>
            <a:r>
              <a:rPr lang="en-US" sz="2400" b="1">
                <a:latin typeface="Courier New" pitchFamily="49" charset="0"/>
              </a:rPr>
              <a:t>Loop:	</a:t>
            </a:r>
            <a:r>
              <a:rPr lang="en-US" sz="2400" b="1" err="1">
                <a:solidFill>
                  <a:srgbClr val="660066"/>
                </a:solidFill>
                <a:latin typeface="Courier New" pitchFamily="49" charset="0"/>
              </a:rPr>
              <a:t>beq</a:t>
            </a:r>
            <a:r>
              <a:rPr lang="en-US" sz="2400" b="1">
                <a:latin typeface="Courier New" pitchFamily="49" charset="0"/>
              </a:rPr>
              <a:t> </a:t>
            </a:r>
            <a:r>
              <a:rPr lang="en-US" sz="2400" b="1">
                <a:solidFill>
                  <a:srgbClr val="006600"/>
                </a:solidFill>
                <a:latin typeface="Courier New" pitchFamily="49" charset="0"/>
              </a:rPr>
              <a:t> $9</a:t>
            </a:r>
            <a:r>
              <a:rPr lang="en-US" sz="2400" b="1">
                <a:latin typeface="Courier New" pitchFamily="49" charset="0"/>
              </a:rPr>
              <a:t>, </a:t>
            </a:r>
            <a:r>
              <a:rPr lang="en-US" sz="2400" b="1">
                <a:solidFill>
                  <a:srgbClr val="006600"/>
                </a:solidFill>
                <a:latin typeface="Courier New" pitchFamily="49" charset="0"/>
              </a:rPr>
              <a:t>$0</a:t>
            </a:r>
            <a:r>
              <a:rPr lang="en-US" sz="2400" b="1">
                <a:latin typeface="Courier New" pitchFamily="49" charset="0"/>
              </a:rPr>
              <a:t>, End 	</a:t>
            </a:r>
            <a:r>
              <a:rPr lang="en-US" sz="2400" b="1">
                <a:solidFill>
                  <a:schemeClr val="tx1">
                    <a:lumMod val="75000"/>
                    <a:lumOff val="25000"/>
                  </a:schemeClr>
                </a:solidFill>
                <a:latin typeface="Courier New" pitchFamily="49" charset="0"/>
              </a:rPr>
              <a:t># rlt addr: 0</a:t>
            </a:r>
          </a:p>
          <a:p>
            <a:pPr>
              <a:tabLst>
                <a:tab pos="1714500"/>
                <a:tab pos="2286000"/>
                <a:tab pos="5029200"/>
              </a:tabLst>
            </a:pPr>
            <a:r>
              <a:rPr lang="en-US" sz="2400" b="1">
                <a:solidFill>
                  <a:srgbClr val="9900CC"/>
                </a:solidFill>
                <a:latin typeface="Courier New" pitchFamily="49" charset="0"/>
              </a:rPr>
              <a:t>     	</a:t>
            </a:r>
            <a:r>
              <a:rPr lang="en-US" sz="2400" b="1">
                <a:solidFill>
                  <a:srgbClr val="660066"/>
                </a:solidFill>
                <a:latin typeface="Courier New" pitchFamily="49" charset="0"/>
              </a:rPr>
              <a:t>add</a:t>
            </a:r>
            <a:r>
              <a:rPr lang="en-US" sz="2400" b="1">
                <a:latin typeface="Courier New" pitchFamily="49" charset="0"/>
              </a:rPr>
              <a:t>  </a:t>
            </a:r>
            <a:r>
              <a:rPr lang="en-US" sz="2400" b="1">
                <a:solidFill>
                  <a:srgbClr val="C00000"/>
                </a:solidFill>
                <a:latin typeface="Courier New" pitchFamily="49" charset="0"/>
              </a:rPr>
              <a:t>$8</a:t>
            </a:r>
            <a:r>
              <a:rPr lang="en-US" sz="2400" b="1">
                <a:latin typeface="Courier New" pitchFamily="49" charset="0"/>
              </a:rPr>
              <a:t>, </a:t>
            </a:r>
            <a:r>
              <a:rPr lang="en-US" sz="2400" b="1">
                <a:solidFill>
                  <a:srgbClr val="006600"/>
                </a:solidFill>
                <a:latin typeface="Courier New" pitchFamily="49" charset="0"/>
              </a:rPr>
              <a:t>$8</a:t>
            </a:r>
            <a:r>
              <a:rPr lang="en-US" sz="2400" b="1">
                <a:latin typeface="Courier New" pitchFamily="49" charset="0"/>
              </a:rPr>
              <a:t>, </a:t>
            </a:r>
            <a:r>
              <a:rPr lang="en-US" sz="2400" b="1">
                <a:solidFill>
                  <a:srgbClr val="006600"/>
                </a:solidFill>
                <a:latin typeface="Courier New" pitchFamily="49" charset="0"/>
              </a:rPr>
              <a:t>$10 	</a:t>
            </a:r>
            <a:r>
              <a:rPr lang="en-US" sz="2400" b="1">
                <a:solidFill>
                  <a:schemeClr val="tx1">
                    <a:lumMod val="75000"/>
                    <a:lumOff val="25000"/>
                  </a:schemeClr>
                </a:solidFill>
                <a:latin typeface="Courier New" pitchFamily="49" charset="0"/>
              </a:rPr>
              <a:t># rlt addr: 4</a:t>
            </a:r>
          </a:p>
          <a:p>
            <a:pPr>
              <a:tabLst>
                <a:tab pos="1714500"/>
                <a:tab pos="2286000"/>
                <a:tab pos="5029200"/>
              </a:tabLst>
            </a:pPr>
            <a:r>
              <a:rPr lang="en-US" sz="2400" b="1">
                <a:solidFill>
                  <a:srgbClr val="9900CC"/>
                </a:solidFill>
                <a:latin typeface="Courier New" pitchFamily="49" charset="0"/>
              </a:rPr>
              <a:t>     	</a:t>
            </a:r>
            <a:r>
              <a:rPr lang="en-US" sz="2400" b="1" err="1">
                <a:solidFill>
                  <a:srgbClr val="660066"/>
                </a:solidFill>
                <a:latin typeface="Courier New" pitchFamily="49" charset="0"/>
              </a:rPr>
              <a:t>addi</a:t>
            </a:r>
            <a:r>
              <a:rPr lang="en-US" sz="2400" b="1">
                <a:latin typeface="Courier New" pitchFamily="49" charset="0"/>
              </a:rPr>
              <a:t> </a:t>
            </a:r>
            <a:r>
              <a:rPr lang="en-US" sz="2400" b="1">
                <a:solidFill>
                  <a:srgbClr val="C00000"/>
                </a:solidFill>
                <a:latin typeface="Courier New" pitchFamily="49" charset="0"/>
              </a:rPr>
              <a:t>$9</a:t>
            </a:r>
            <a:r>
              <a:rPr lang="en-US" sz="2400" b="1">
                <a:latin typeface="Courier New" pitchFamily="49" charset="0"/>
              </a:rPr>
              <a:t>, </a:t>
            </a:r>
            <a:r>
              <a:rPr lang="en-US" sz="2400" b="1">
                <a:solidFill>
                  <a:srgbClr val="006600"/>
                </a:solidFill>
                <a:latin typeface="Courier New" pitchFamily="49" charset="0"/>
              </a:rPr>
              <a:t>$9</a:t>
            </a:r>
            <a:r>
              <a:rPr lang="en-US" sz="2400" b="1">
                <a:latin typeface="Courier New" pitchFamily="49" charset="0"/>
              </a:rPr>
              <a:t>, </a:t>
            </a:r>
            <a:r>
              <a:rPr lang="en-US" sz="2400" b="1">
                <a:solidFill>
                  <a:srgbClr val="002060"/>
                </a:solidFill>
                <a:latin typeface="Courier New" pitchFamily="49" charset="0"/>
              </a:rPr>
              <a:t>-1  	</a:t>
            </a:r>
            <a:r>
              <a:rPr lang="en-US" sz="2400" b="1">
                <a:solidFill>
                  <a:schemeClr val="tx1">
                    <a:lumMod val="75000"/>
                    <a:lumOff val="25000"/>
                  </a:schemeClr>
                </a:solidFill>
                <a:latin typeface="Courier New" pitchFamily="49" charset="0"/>
              </a:rPr>
              <a:t># rlt addr: 8</a:t>
            </a:r>
          </a:p>
          <a:p>
            <a:pPr>
              <a:tabLst>
                <a:tab pos="1714500"/>
                <a:tab pos="2286000"/>
                <a:tab pos="5029200"/>
              </a:tabLst>
            </a:pPr>
            <a:r>
              <a:rPr lang="en-US" sz="2400" b="1">
                <a:solidFill>
                  <a:srgbClr val="9900CC"/>
                </a:solidFill>
                <a:latin typeface="Courier New" pitchFamily="49" charset="0"/>
              </a:rPr>
              <a:t>    	</a:t>
            </a:r>
            <a:r>
              <a:rPr lang="en-US" sz="2400" b="1">
                <a:solidFill>
                  <a:srgbClr val="660066"/>
                </a:solidFill>
                <a:latin typeface="Courier New" pitchFamily="49" charset="0"/>
              </a:rPr>
              <a:t>j</a:t>
            </a:r>
            <a:r>
              <a:rPr lang="en-US" sz="2400" b="1">
                <a:latin typeface="Courier New" pitchFamily="49" charset="0"/>
              </a:rPr>
              <a:t>    Loop	</a:t>
            </a:r>
            <a:r>
              <a:rPr lang="en-US" sz="2400" b="1">
                <a:solidFill>
                  <a:schemeClr val="tx1">
                    <a:lumMod val="75000"/>
                    <a:lumOff val="25000"/>
                  </a:schemeClr>
                </a:solidFill>
                <a:latin typeface="Courier New" pitchFamily="49" charset="0"/>
              </a:rPr>
              <a:t># rlt addr: 12</a:t>
            </a:r>
          </a:p>
          <a:p>
            <a:pPr>
              <a:tabLst>
                <a:tab pos="1714500"/>
                <a:tab pos="2286000"/>
                <a:tab pos="5029200"/>
              </a:tabLst>
            </a:pPr>
            <a:r>
              <a:rPr lang="en-US" sz="2400" b="1">
                <a:latin typeface="Courier New" pitchFamily="49" charset="0"/>
              </a:rPr>
              <a:t>  End:</a:t>
            </a:r>
            <a:r>
              <a:rPr lang="en-US" sz="2400" b="1">
                <a:solidFill>
                  <a:srgbClr val="9900CC"/>
                </a:solidFill>
                <a:latin typeface="Courier New" pitchFamily="49" charset="0"/>
              </a:rPr>
              <a:t>	                 	</a:t>
            </a:r>
            <a:r>
              <a:rPr lang="en-US" sz="2400" b="1">
                <a:solidFill>
                  <a:schemeClr val="tx1">
                    <a:lumMod val="75000"/>
                    <a:lumOff val="25000"/>
                  </a:schemeClr>
                </a:solidFill>
                <a:latin typeface="Courier New" pitchFamily="49" charset="0"/>
              </a:rPr>
              <a:t># rlt addr: 16</a:t>
            </a:r>
          </a:p>
        </p:txBody>
      </p:sp>
      <p:sp>
        <p:nvSpPr>
          <p:cNvPr id="15" name="Rectangle 4"/>
          <p:cNvSpPr>
            <a:spLocks noChangeArrowheads="1"/>
          </p:cNvSpPr>
          <p:nvPr/>
        </p:nvSpPr>
        <p:spPr bwMode="auto">
          <a:xfrm>
            <a:off x="3810000" y="1325318"/>
            <a:ext cx="3276600" cy="381000"/>
          </a:xfrm>
          <a:prstGeom prst="rect">
            <a:avLst/>
          </a:prstGeom>
          <a:noFill/>
          <a:ln w="22225">
            <a:solidFill>
              <a:srgbClr val="C00000"/>
            </a:solidFill>
            <a:miter lim="800000"/>
          </a:ln>
        </p:spPr>
        <p:txBody>
          <a:bodyPr wrap="none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endParaRPr lang="en-US"/>
          </a:p>
        </p:txBody>
      </p:sp>
      <p:sp>
        <p:nvSpPr>
          <p:cNvPr id="17" name="Rectangle 3"/>
          <p:cNvSpPr txBox="1">
            <a:spLocks noChangeArrowheads="1"/>
          </p:cNvSpPr>
          <p:nvPr/>
        </p:nvSpPr>
        <p:spPr>
          <a:xfrm>
            <a:off x="1981200" y="3459480"/>
            <a:ext cx="8305800" cy="27127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marL="182880" indent="-18288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4638" indent="-274638" fontAlgn="auto">
              <a:spcAft>
                <a:spcPct val="0"/>
              </a:spcAft>
              <a:buSzTx/>
              <a:buFont typeface="Wingdings" panose="05000000000000000000" pitchFamily="2" charset="2"/>
              <a:buChar char="§"/>
              <a:tabLst>
                <a:tab pos="1714500"/>
                <a:tab pos="2286000"/>
              </a:tabLst>
            </a:pPr>
            <a:r>
              <a:rPr lang="en-US" sz="2800" b="1">
                <a:latin typeface="Courier New" pitchFamily="49" charset="0"/>
              </a:rPr>
              <a:t>immediate</a:t>
            </a:r>
            <a:r>
              <a:rPr lang="en-US" sz="2800"/>
              <a:t> field:</a:t>
            </a:r>
          </a:p>
          <a:p>
            <a:pPr marL="625475" lvl="1" indent="-260350" fontAlgn="auto">
              <a:spcAft>
                <a:spcPct val="0"/>
              </a:spcAft>
              <a:buSzTx/>
              <a:buFont typeface="Wingdings" panose="05000000000000000000" pitchFamily="2" charset="2"/>
              <a:buChar char="§"/>
              <a:tabLst>
                <a:tab pos="1714500"/>
                <a:tab pos="2286000"/>
              </a:tabLst>
            </a:pPr>
            <a:r>
              <a:rPr lang="en-US" sz="2400"/>
              <a:t>Number of instructions to add to (or subtract from) the PC, starting at the instruction following the branch</a:t>
            </a:r>
          </a:p>
          <a:p>
            <a:pPr marL="625475" lvl="1" indent="-260350" fontAlgn="auto">
              <a:spcAft>
                <a:spcPct val="0"/>
              </a:spcAft>
              <a:buSzTx/>
              <a:buFont typeface="Wingdings" panose="05000000000000000000" pitchFamily="2" charset="2"/>
              <a:buChar char="§"/>
              <a:tabLst>
                <a:tab pos="1714500"/>
                <a:tab pos="2286000"/>
              </a:tabLst>
            </a:pPr>
            <a:r>
              <a:rPr lang="en-US" sz="2400"/>
              <a:t>In </a:t>
            </a:r>
            <a:r>
              <a:rPr lang="en-US" sz="2400" b="1" err="1">
                <a:solidFill>
                  <a:srgbClr val="660066"/>
                </a:solidFill>
                <a:latin typeface="Courier New" pitchFamily="49" charset="0"/>
              </a:rPr>
              <a:t>beq</a:t>
            </a:r>
            <a:r>
              <a:rPr lang="en-US" sz="2400"/>
              <a:t> case, </a:t>
            </a:r>
            <a:r>
              <a:rPr lang="en-US" sz="2400" b="1">
                <a:solidFill>
                  <a:srgbClr val="C00000"/>
                </a:solidFill>
                <a:latin typeface="Courier New" pitchFamily="49" charset="0"/>
              </a:rPr>
              <a:t>immediate</a:t>
            </a:r>
            <a:r>
              <a:rPr lang="en-US" sz="2400" b="1">
                <a:solidFill>
                  <a:srgbClr val="C00000"/>
                </a:solidFill>
              </a:rPr>
              <a:t> = 3</a:t>
            </a:r>
          </a:p>
          <a:p>
            <a:pPr marL="625475" lvl="1" indent="-260350" fontAlgn="auto">
              <a:spcAft>
                <a:spcPct val="0"/>
              </a:spcAft>
              <a:buSzTx/>
              <a:buFont typeface="Wingdings" panose="05000000000000000000" pitchFamily="2" charset="2"/>
              <a:buChar char="§"/>
              <a:tabLst>
                <a:tab pos="1714500"/>
                <a:tab pos="2286000"/>
              </a:tabLst>
            </a:pPr>
            <a:r>
              <a:rPr lang="en-US" sz="2400" b="1"/>
              <a:t>End = (</a:t>
            </a:r>
            <a:r>
              <a:rPr lang="en-US" sz="2400" b="1">
                <a:solidFill>
                  <a:srgbClr val="C00000"/>
                </a:solidFill>
              </a:rPr>
              <a:t>PC</a:t>
            </a:r>
            <a:r>
              <a:rPr lang="en-US" sz="2400" b="1"/>
              <a:t> + 4) + (</a:t>
            </a:r>
            <a:r>
              <a:rPr lang="en-US" sz="2400" b="1">
                <a:solidFill>
                  <a:srgbClr val="002060"/>
                </a:solidFill>
              </a:rPr>
              <a:t>immediate</a:t>
            </a:r>
            <a:r>
              <a:rPr lang="en-US" sz="2400" b="1"/>
              <a:t> </a:t>
            </a:r>
            <a:r>
              <a:rPr lang="en-US" sz="2400" b="1">
                <a:sym typeface="Symbol" pitchFamily="18" charset="2"/>
              </a:rPr>
              <a:t></a:t>
            </a:r>
            <a:r>
              <a:rPr lang="en-US" sz="2400" b="1"/>
              <a:t> 4) </a:t>
            </a:r>
          </a:p>
        </p:txBody>
      </p:sp>
      <p:sp>
        <p:nvSpPr>
          <p:cNvPr id="9" name="Slide Number Placeholder 6">
            <a:extLst>
              <a:ext uri="{FF2B5EF4-FFF2-40B4-BE49-F238E27FC236}">
                <a16:creationId xmlns:a16="http://schemas.microsoft.com/office/drawing/2014/main" id="{E6FCE364-540A-4F4B-BBF6-98F24B94C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97960" y="18288"/>
            <a:ext cx="865240" cy="329184"/>
          </a:xfrm>
        </p:spPr>
        <p:txBody>
          <a:bodyPr>
            <a:noAutofit/>
          </a:bodyPr>
          <a:lstStyle/>
          <a:p>
            <a:pPr algn="r">
              <a:defRPr/>
            </a:pPr>
            <a:fld id="{F7EC234A-9094-4BB8-9EA4-75ECDA8A365B}" type="slidenum">
              <a:rPr smtClean="0"/>
              <a:pPr algn="r">
                <a:defRPr/>
              </a:pPr>
              <a:t>117</a:t>
            </a:fld>
            <a:endParaRPr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A68F715-1128-4E7F-8CB5-6F9D1FFB16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06318"/>
            <a:ext cx="2663810" cy="1067924"/>
          </a:xfrm>
          <a:prstGeom prst="rect">
            <a:avLst/>
          </a:prstGeom>
        </p:spPr>
      </p:pic>
      <p:contentPart p14:bwMode="auto" r:id="rId4">
        <p14:nvContentPartPr>
          <p14:cNvPr id="2" name="Ink 1">
            <a:extLst>
              <a:ext uri="{FF2B5EF4-FFF2-40B4-BE49-F238E27FC236}">
                <a16:creationId xmlns:a16="http://schemas.microsoft.com/office/drawing/2014/main" id="{4895D30A-3B31-48DD-BE51-E75B6F350606}"/>
              </a:ext>
            </a:extLst>
          </p14:cNvPr>
          <p14:cNvContentPartPr/>
          <p14:nvPr/>
        </p14:nvContentPartPr>
        <p14:xfrm>
          <a:off x="921960" y="457920"/>
          <a:ext cx="8548920" cy="5647680"/>
        </p14:xfrm>
      </p:contentPart>
    </p:spTree>
    <p:extLst>
      <p:ext uri="{BB962C8B-B14F-4D97-AF65-F5344CB8AC3E}">
        <p14:creationId xmlns:p14="http://schemas.microsoft.com/office/powerpoint/2010/main" val="108835930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uiExpand="1" build="p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15366" name="Footer Placeholder 8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pPr algn="l"/>
            <a:r>
              <a:rPr lang="fr-FR"/>
              <a:t>Lecture #9: MIPS Part 3: Instruction Formats</a:t>
            </a:r>
            <a:endParaRPr lang="en-US"/>
          </a:p>
        </p:txBody>
      </p:sp>
      <p:sp>
        <p:nvSpPr>
          <p:cNvPr id="21" name="[Date Placeholder 3]"/>
          <p:cNvSpPr>
            <a:spLocks noGrp="1"/>
          </p:cNvSpPr>
          <p:nvPr>
            <p:ph type="dt" sz="half" idx="10"/>
          </p:nvPr>
        </p:nvSpPr>
        <p:spPr>
          <a:xfrm>
            <a:off x="1981200" y="18288"/>
            <a:ext cx="2895600" cy="329184"/>
          </a:xfrm>
        </p:spPr>
        <p:txBody>
          <a:bodyPr/>
          <a:lstStyle/>
          <a:p>
            <a:pPr>
              <a:defRPr/>
            </a:pPr>
            <a:r>
              <a:rPr lang="en-US"/>
              <a:t>Aaron Tan, NUS</a:t>
            </a:r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48BEBB-8CA1-4054-A38D-C28888EEEA8B}"/>
              </a:ext>
            </a:extLst>
          </p:cNvPr>
          <p:cNvSpPr txBox="1"/>
          <p:nvPr/>
        </p:nvSpPr>
        <p:spPr>
          <a:xfrm>
            <a:off x="1981200" y="587833"/>
            <a:ext cx="838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r>
              <a:rPr lang="en-SG" sz="3600">
                <a:solidFill>
                  <a:srgbClr val="0000FF"/>
                </a:solidFill>
              </a:rPr>
              <a:t>6.5 Branch: Example (3/3)</a:t>
            </a:r>
            <a:endParaRPr lang="en-US" sz="3600">
              <a:solidFill>
                <a:srgbClr val="C00000"/>
              </a:solidFill>
            </a:endParaRPr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2209800" y="1325318"/>
            <a:ext cx="7924800" cy="1905000"/>
          </a:xfrm>
          <a:prstGeom prst="rect">
            <a:avLst/>
          </a:prstGeom>
          <a:solidFill>
            <a:srgbClr val="FFFFCC"/>
          </a:solidFill>
          <a:ln w="9525">
            <a:solidFill>
              <a:schemeClr val="accent6">
                <a:lumMod val="40000"/>
                <a:lumOff val="60000"/>
              </a:schemeClr>
            </a:solidFill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>
              <a:tabLst>
                <a:tab pos="1714500"/>
                <a:tab pos="2286000"/>
                <a:tab pos="5029200"/>
              </a:tabLst>
            </a:pPr>
            <a:r>
              <a:rPr lang="en-US" sz="2400" kern="0">
                <a:latin typeface="Courier New" pitchFamily="49" charset="0"/>
                <a:cs typeface="+mn-cs"/>
              </a:rPr>
              <a:t>  </a:t>
            </a:r>
            <a:r>
              <a:rPr lang="en-US" sz="2400" b="1">
                <a:latin typeface="Courier New" pitchFamily="49" charset="0"/>
              </a:rPr>
              <a:t>Loop:	</a:t>
            </a:r>
            <a:r>
              <a:rPr lang="en-US" sz="2400" b="1" err="1">
                <a:solidFill>
                  <a:srgbClr val="660066"/>
                </a:solidFill>
                <a:latin typeface="Courier New" pitchFamily="49" charset="0"/>
              </a:rPr>
              <a:t>beq</a:t>
            </a:r>
            <a:r>
              <a:rPr lang="en-US" sz="2400" b="1">
                <a:latin typeface="Courier New" pitchFamily="49" charset="0"/>
              </a:rPr>
              <a:t> </a:t>
            </a:r>
            <a:r>
              <a:rPr lang="en-US" sz="2400" b="1">
                <a:solidFill>
                  <a:srgbClr val="006600"/>
                </a:solidFill>
                <a:latin typeface="Courier New" pitchFamily="49" charset="0"/>
              </a:rPr>
              <a:t> $9</a:t>
            </a:r>
            <a:r>
              <a:rPr lang="en-US" sz="2400" b="1">
                <a:latin typeface="Courier New" pitchFamily="49" charset="0"/>
              </a:rPr>
              <a:t>, </a:t>
            </a:r>
            <a:r>
              <a:rPr lang="en-US" sz="2400" b="1">
                <a:solidFill>
                  <a:srgbClr val="006600"/>
                </a:solidFill>
                <a:latin typeface="Courier New" pitchFamily="49" charset="0"/>
              </a:rPr>
              <a:t>$0</a:t>
            </a:r>
            <a:r>
              <a:rPr lang="en-US" sz="2400" b="1">
                <a:latin typeface="Courier New" pitchFamily="49" charset="0"/>
              </a:rPr>
              <a:t>, End 	</a:t>
            </a:r>
            <a:r>
              <a:rPr lang="en-US" sz="2400" b="1">
                <a:solidFill>
                  <a:schemeClr val="tx1">
                    <a:lumMod val="75000"/>
                    <a:lumOff val="25000"/>
                  </a:schemeClr>
                </a:solidFill>
                <a:latin typeface="Courier New" pitchFamily="49" charset="0"/>
              </a:rPr>
              <a:t># rlt addr: 0</a:t>
            </a:r>
          </a:p>
          <a:p>
            <a:pPr>
              <a:tabLst>
                <a:tab pos="1714500"/>
                <a:tab pos="2286000"/>
                <a:tab pos="5029200"/>
              </a:tabLst>
            </a:pPr>
            <a:r>
              <a:rPr lang="en-US" sz="2400" b="1">
                <a:solidFill>
                  <a:srgbClr val="9900CC"/>
                </a:solidFill>
                <a:latin typeface="Courier New" pitchFamily="49" charset="0"/>
              </a:rPr>
              <a:t>     	</a:t>
            </a:r>
            <a:r>
              <a:rPr lang="en-US" sz="2400" b="1">
                <a:solidFill>
                  <a:srgbClr val="660066"/>
                </a:solidFill>
                <a:latin typeface="Courier New" pitchFamily="49" charset="0"/>
              </a:rPr>
              <a:t>add</a:t>
            </a:r>
            <a:r>
              <a:rPr lang="en-US" sz="2400" b="1">
                <a:latin typeface="Courier New" pitchFamily="49" charset="0"/>
              </a:rPr>
              <a:t>  </a:t>
            </a:r>
            <a:r>
              <a:rPr lang="en-US" sz="2400" b="1">
                <a:solidFill>
                  <a:srgbClr val="C00000"/>
                </a:solidFill>
                <a:latin typeface="Courier New" pitchFamily="49" charset="0"/>
              </a:rPr>
              <a:t>$8</a:t>
            </a:r>
            <a:r>
              <a:rPr lang="en-US" sz="2400" b="1">
                <a:latin typeface="Courier New" pitchFamily="49" charset="0"/>
              </a:rPr>
              <a:t>, </a:t>
            </a:r>
            <a:r>
              <a:rPr lang="en-US" sz="2400" b="1">
                <a:solidFill>
                  <a:srgbClr val="006600"/>
                </a:solidFill>
                <a:latin typeface="Courier New" pitchFamily="49" charset="0"/>
              </a:rPr>
              <a:t>$8</a:t>
            </a:r>
            <a:r>
              <a:rPr lang="en-US" sz="2400" b="1">
                <a:latin typeface="Courier New" pitchFamily="49" charset="0"/>
              </a:rPr>
              <a:t>, </a:t>
            </a:r>
            <a:r>
              <a:rPr lang="en-US" sz="2400" b="1">
                <a:solidFill>
                  <a:srgbClr val="006600"/>
                </a:solidFill>
                <a:latin typeface="Courier New" pitchFamily="49" charset="0"/>
              </a:rPr>
              <a:t>$10 	</a:t>
            </a:r>
            <a:r>
              <a:rPr lang="en-US" sz="2400" b="1">
                <a:solidFill>
                  <a:schemeClr val="tx1">
                    <a:lumMod val="75000"/>
                    <a:lumOff val="25000"/>
                  </a:schemeClr>
                </a:solidFill>
                <a:latin typeface="Courier New" pitchFamily="49" charset="0"/>
              </a:rPr>
              <a:t># rlt addr: 4</a:t>
            </a:r>
          </a:p>
          <a:p>
            <a:pPr>
              <a:tabLst>
                <a:tab pos="1714500"/>
                <a:tab pos="2286000"/>
                <a:tab pos="5029200"/>
              </a:tabLst>
            </a:pPr>
            <a:r>
              <a:rPr lang="en-US" sz="2400" b="1">
                <a:solidFill>
                  <a:srgbClr val="9900CC"/>
                </a:solidFill>
                <a:latin typeface="Courier New" pitchFamily="49" charset="0"/>
              </a:rPr>
              <a:t>     	</a:t>
            </a:r>
            <a:r>
              <a:rPr lang="en-US" sz="2400" b="1" err="1">
                <a:solidFill>
                  <a:srgbClr val="660066"/>
                </a:solidFill>
                <a:latin typeface="Courier New" pitchFamily="49" charset="0"/>
              </a:rPr>
              <a:t>addi</a:t>
            </a:r>
            <a:r>
              <a:rPr lang="en-US" sz="2400" b="1">
                <a:latin typeface="Courier New" pitchFamily="49" charset="0"/>
              </a:rPr>
              <a:t> </a:t>
            </a:r>
            <a:r>
              <a:rPr lang="en-US" sz="2400" b="1">
                <a:solidFill>
                  <a:srgbClr val="C00000"/>
                </a:solidFill>
                <a:latin typeface="Courier New" pitchFamily="49" charset="0"/>
              </a:rPr>
              <a:t>$9</a:t>
            </a:r>
            <a:r>
              <a:rPr lang="en-US" sz="2400" b="1">
                <a:latin typeface="Courier New" pitchFamily="49" charset="0"/>
              </a:rPr>
              <a:t>, </a:t>
            </a:r>
            <a:r>
              <a:rPr lang="en-US" sz="2400" b="1">
                <a:solidFill>
                  <a:srgbClr val="006600"/>
                </a:solidFill>
                <a:latin typeface="Courier New" pitchFamily="49" charset="0"/>
              </a:rPr>
              <a:t>$9</a:t>
            </a:r>
            <a:r>
              <a:rPr lang="en-US" sz="2400" b="1">
                <a:latin typeface="Courier New" pitchFamily="49" charset="0"/>
              </a:rPr>
              <a:t>, </a:t>
            </a:r>
            <a:r>
              <a:rPr lang="en-US" sz="2400" b="1">
                <a:solidFill>
                  <a:srgbClr val="002060"/>
                </a:solidFill>
                <a:latin typeface="Courier New" pitchFamily="49" charset="0"/>
              </a:rPr>
              <a:t>-1  	</a:t>
            </a:r>
            <a:r>
              <a:rPr lang="en-US" sz="2400" b="1">
                <a:solidFill>
                  <a:schemeClr val="tx1">
                    <a:lumMod val="75000"/>
                    <a:lumOff val="25000"/>
                  </a:schemeClr>
                </a:solidFill>
                <a:latin typeface="Courier New" pitchFamily="49" charset="0"/>
              </a:rPr>
              <a:t># rlt addr: 8</a:t>
            </a:r>
          </a:p>
          <a:p>
            <a:pPr>
              <a:tabLst>
                <a:tab pos="1714500"/>
                <a:tab pos="2286000"/>
                <a:tab pos="5029200"/>
              </a:tabLst>
            </a:pPr>
            <a:r>
              <a:rPr lang="en-US" sz="2400" b="1">
                <a:solidFill>
                  <a:srgbClr val="9900CC"/>
                </a:solidFill>
                <a:latin typeface="Courier New" pitchFamily="49" charset="0"/>
              </a:rPr>
              <a:t>    	</a:t>
            </a:r>
            <a:r>
              <a:rPr lang="en-US" sz="2400" b="1">
                <a:solidFill>
                  <a:srgbClr val="660066"/>
                </a:solidFill>
                <a:latin typeface="Courier New" pitchFamily="49" charset="0"/>
              </a:rPr>
              <a:t>j</a:t>
            </a:r>
            <a:r>
              <a:rPr lang="en-US" sz="2400" b="1">
                <a:latin typeface="Courier New" pitchFamily="49" charset="0"/>
              </a:rPr>
              <a:t>    Loop	</a:t>
            </a:r>
            <a:r>
              <a:rPr lang="en-US" sz="2400" b="1">
                <a:solidFill>
                  <a:schemeClr val="tx1">
                    <a:lumMod val="75000"/>
                    <a:lumOff val="25000"/>
                  </a:schemeClr>
                </a:solidFill>
                <a:latin typeface="Courier New" pitchFamily="49" charset="0"/>
              </a:rPr>
              <a:t># rlt addr: 12</a:t>
            </a:r>
          </a:p>
          <a:p>
            <a:pPr>
              <a:tabLst>
                <a:tab pos="1714500"/>
                <a:tab pos="2286000"/>
                <a:tab pos="5029200"/>
              </a:tabLst>
            </a:pPr>
            <a:r>
              <a:rPr lang="en-US" sz="2400" b="1">
                <a:latin typeface="Courier New" pitchFamily="49" charset="0"/>
              </a:rPr>
              <a:t>  End:</a:t>
            </a:r>
            <a:r>
              <a:rPr lang="en-US" sz="2400" b="1">
                <a:solidFill>
                  <a:srgbClr val="9900CC"/>
                </a:solidFill>
                <a:latin typeface="Courier New" pitchFamily="49" charset="0"/>
              </a:rPr>
              <a:t>	                 	</a:t>
            </a:r>
            <a:r>
              <a:rPr lang="en-US" sz="2400" b="1">
                <a:solidFill>
                  <a:schemeClr val="tx1">
                    <a:lumMod val="75000"/>
                    <a:lumOff val="25000"/>
                  </a:schemeClr>
                </a:solidFill>
                <a:latin typeface="Courier New" pitchFamily="49" charset="0"/>
              </a:rPr>
              <a:t># rlt addr: 16</a:t>
            </a:r>
          </a:p>
        </p:txBody>
      </p:sp>
      <p:sp>
        <p:nvSpPr>
          <p:cNvPr id="15" name="Rectangle 4"/>
          <p:cNvSpPr>
            <a:spLocks noChangeArrowheads="1"/>
          </p:cNvSpPr>
          <p:nvPr/>
        </p:nvSpPr>
        <p:spPr bwMode="auto">
          <a:xfrm>
            <a:off x="3810000" y="1325318"/>
            <a:ext cx="3276600" cy="381000"/>
          </a:xfrm>
          <a:prstGeom prst="rect">
            <a:avLst/>
          </a:prstGeom>
          <a:noFill/>
          <a:ln w="22225">
            <a:solidFill>
              <a:srgbClr val="C00000"/>
            </a:solidFill>
            <a:miter lim="800000"/>
          </a:ln>
        </p:spPr>
        <p:txBody>
          <a:bodyPr wrap="none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endParaRPr lang="en-US"/>
          </a:p>
        </p:txBody>
      </p:sp>
      <p:grpSp>
        <p:nvGrpSpPr>
          <p:cNvPr id="9" name="Group 4"/>
          <p:cNvGrpSpPr/>
          <p:nvPr/>
        </p:nvGrpSpPr>
        <p:grpSpPr>
          <a:xfrm>
            <a:off x="1905000" y="3352801"/>
            <a:ext cx="8229600" cy="1589088"/>
            <a:chOff x="240" y="1440"/>
            <a:chExt cx="5184" cy="1001"/>
          </a:xfrm>
        </p:grpSpPr>
        <p:sp>
          <p:nvSpPr>
            <p:cNvPr id="10" name="Text Box 5"/>
            <p:cNvSpPr txBox="1">
              <a:spLocks noChangeArrowheads="1"/>
            </p:cNvSpPr>
            <p:nvPr/>
          </p:nvSpPr>
          <p:spPr bwMode="auto">
            <a:xfrm>
              <a:off x="240" y="1440"/>
              <a:ext cx="3504" cy="28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sz="2400"/>
                <a:t>Field representation in decimal:</a:t>
              </a:r>
            </a:p>
          </p:txBody>
        </p:sp>
        <p:grpSp>
          <p:nvGrpSpPr>
            <p:cNvPr id="12" name="Group 6"/>
            <p:cNvGrpSpPr/>
            <p:nvPr/>
          </p:nvGrpSpPr>
          <p:grpSpPr>
            <a:xfrm>
              <a:off x="288" y="1680"/>
              <a:ext cx="5136" cy="761"/>
              <a:chOff x="192" y="1680"/>
              <a:chExt cx="5136" cy="761"/>
            </a:xfrm>
          </p:grpSpPr>
          <p:sp>
            <p:nvSpPr>
              <p:cNvPr id="13" name="Text Box 7"/>
              <p:cNvSpPr txBox="1">
                <a:spLocks noChangeArrowheads="1"/>
              </p:cNvSpPr>
              <p:nvPr/>
            </p:nvSpPr>
            <p:spPr bwMode="auto">
              <a:xfrm>
                <a:off x="334" y="1680"/>
                <a:ext cx="692" cy="250"/>
              </a:xfrm>
              <a:prstGeom prst="rect">
                <a:avLst/>
              </a:prstGeom>
              <a:noFill/>
              <a:ln w="9525" algn="ctr">
                <a:noFill/>
                <a:miter lim="800000"/>
              </a:ln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9pPr>
              </a:lstStyle>
              <a:p>
                <a:pPr algn="ctr"/>
                <a:r>
                  <a:rPr lang="en-US" sz="2000" b="1">
                    <a:latin typeface="Courier New" pitchFamily="49" charset="0"/>
                  </a:rPr>
                  <a:t>opcode</a:t>
                </a:r>
              </a:p>
            </p:txBody>
          </p:sp>
          <p:sp>
            <p:nvSpPr>
              <p:cNvPr id="16" name="Text Box 8"/>
              <p:cNvSpPr txBox="1">
                <a:spLocks noChangeArrowheads="1"/>
              </p:cNvSpPr>
              <p:nvPr/>
            </p:nvSpPr>
            <p:spPr bwMode="auto">
              <a:xfrm>
                <a:off x="1372" y="1680"/>
                <a:ext cx="308" cy="250"/>
              </a:xfrm>
              <a:prstGeom prst="rect">
                <a:avLst/>
              </a:prstGeom>
              <a:noFill/>
              <a:ln w="9525" algn="ctr">
                <a:noFill/>
                <a:miter lim="800000"/>
              </a:ln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9pPr>
              </a:lstStyle>
              <a:p>
                <a:pPr algn="ctr"/>
                <a:r>
                  <a:rPr lang="en-US" sz="2000" b="1">
                    <a:latin typeface="Courier New" pitchFamily="49" charset="0"/>
                  </a:rPr>
                  <a:t>rs</a:t>
                </a:r>
              </a:p>
            </p:txBody>
          </p:sp>
          <p:sp>
            <p:nvSpPr>
              <p:cNvPr id="18" name="Text Box 9"/>
              <p:cNvSpPr txBox="1">
                <a:spLocks noChangeArrowheads="1"/>
              </p:cNvSpPr>
              <p:nvPr/>
            </p:nvSpPr>
            <p:spPr bwMode="auto">
              <a:xfrm>
                <a:off x="2226" y="1680"/>
                <a:ext cx="308" cy="250"/>
              </a:xfrm>
              <a:prstGeom prst="rect">
                <a:avLst/>
              </a:prstGeom>
              <a:noFill/>
              <a:ln w="9525" algn="ctr">
                <a:noFill/>
                <a:miter lim="800000"/>
              </a:ln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9pPr>
              </a:lstStyle>
              <a:p>
                <a:pPr algn="ctr"/>
                <a:r>
                  <a:rPr lang="en-US" sz="2000" b="1" err="1">
                    <a:latin typeface="Courier New" pitchFamily="49" charset="0"/>
                  </a:rPr>
                  <a:t>rt</a:t>
                </a:r>
                <a:endParaRPr lang="en-US" sz="2000" b="1">
                  <a:latin typeface="Courier New" pitchFamily="49" charset="0"/>
                </a:endParaRPr>
              </a:p>
            </p:txBody>
          </p:sp>
          <p:sp>
            <p:nvSpPr>
              <p:cNvPr id="19" name="Text Box 10"/>
              <p:cNvSpPr txBox="1">
                <a:spLocks noChangeArrowheads="1"/>
              </p:cNvSpPr>
              <p:nvPr/>
            </p:nvSpPr>
            <p:spPr bwMode="auto">
              <a:xfrm>
                <a:off x="3408" y="1680"/>
                <a:ext cx="1200" cy="250"/>
              </a:xfrm>
              <a:prstGeom prst="rect">
                <a:avLst/>
              </a:prstGeom>
              <a:noFill/>
              <a:ln w="9525" algn="ctr">
                <a:noFill/>
                <a:miter lim="800000"/>
              </a:ln>
            </p:spPr>
            <p:txBody>
              <a:bodyPr>
                <a:spAutoFit/>
              </a:bodyPr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9pPr>
              </a:lstStyle>
              <a:p>
                <a:pPr algn="ctr"/>
                <a:r>
                  <a:rPr lang="en-US" sz="2000" b="1">
                    <a:latin typeface="Courier New" pitchFamily="49" charset="0"/>
                  </a:rPr>
                  <a:t>immediate</a:t>
                </a:r>
              </a:p>
            </p:txBody>
          </p:sp>
          <p:grpSp>
            <p:nvGrpSpPr>
              <p:cNvPr id="20" name="Group 11"/>
              <p:cNvGrpSpPr/>
              <p:nvPr/>
            </p:nvGrpSpPr>
            <p:grpSpPr>
              <a:xfrm>
                <a:off x="192" y="1920"/>
                <a:ext cx="5136" cy="521"/>
                <a:chOff x="432" y="3120"/>
                <a:chExt cx="5136" cy="521"/>
              </a:xfrm>
            </p:grpSpPr>
            <p:grpSp>
              <p:nvGrpSpPr>
                <p:cNvPr id="22" name="Group 12"/>
                <p:cNvGrpSpPr/>
                <p:nvPr/>
              </p:nvGrpSpPr>
              <p:grpSpPr>
                <a:xfrm>
                  <a:off x="835" y="3120"/>
                  <a:ext cx="4311" cy="327"/>
                  <a:chOff x="623" y="2496"/>
                  <a:chExt cx="4311" cy="327"/>
                </a:xfrm>
              </p:grpSpPr>
              <p:sp>
                <p:nvSpPr>
                  <p:cNvPr id="31" name="Text Box 1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623" y="2496"/>
                    <a:ext cx="250" cy="327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</a:ln>
                </p:spPr>
                <p:txBody>
                  <a:bodyPr wrap="none">
                    <a:spAutoFit/>
                  </a:bodyPr>
                  <a:lstStyle>
                    <a:defPPr>
                      <a:defRPr lang="en-US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/>
                        <a:ea typeface="+mn-ea"/>
                        <a:cs typeface="Arial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/>
                        <a:ea typeface="+mn-ea"/>
                        <a:cs typeface="Arial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/>
                        <a:ea typeface="+mn-ea"/>
                        <a:cs typeface="Arial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/>
                        <a:ea typeface="+mn-ea"/>
                        <a:cs typeface="Arial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/>
                        <a:ea typeface="+mn-ea"/>
                        <a:cs typeface="Arial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/>
                        <a:ea typeface="+mn-ea"/>
                        <a:cs typeface="Arial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/>
                        <a:ea typeface="+mn-ea"/>
                        <a:cs typeface="Arial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/>
                        <a:ea typeface="+mn-ea"/>
                        <a:cs typeface="Arial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/>
                        <a:ea typeface="+mn-ea"/>
                        <a:cs typeface="Arial"/>
                      </a:defRPr>
                    </a:lvl9pPr>
                  </a:lstStyle>
                  <a:p>
                    <a:pPr algn="ctr" eaLnBrk="0" hangingPunct="0"/>
                    <a:r>
                      <a:rPr lang="en-US" sz="2800" b="1">
                        <a:solidFill>
                          <a:srgbClr val="660066"/>
                        </a:solidFill>
                        <a:latin typeface="Courier New" pitchFamily="49" charset="0"/>
                      </a:rPr>
                      <a:t>4</a:t>
                    </a:r>
                    <a:endParaRPr lang="en-US" sz="2800">
                      <a:solidFill>
                        <a:srgbClr val="660066"/>
                      </a:solidFill>
                      <a:latin typeface="Helvetica" pitchFamily="34" charset="0"/>
                    </a:endParaRPr>
                  </a:p>
                </p:txBody>
              </p:sp>
              <p:sp>
                <p:nvSpPr>
                  <p:cNvPr id="32" name="Text Box 14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488" y="2496"/>
                    <a:ext cx="250" cy="327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</a:ln>
                </p:spPr>
                <p:txBody>
                  <a:bodyPr wrap="none">
                    <a:spAutoFit/>
                  </a:bodyPr>
                  <a:lstStyle>
                    <a:defPPr>
                      <a:defRPr lang="en-US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/>
                        <a:ea typeface="+mn-ea"/>
                        <a:cs typeface="Arial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/>
                        <a:ea typeface="+mn-ea"/>
                        <a:cs typeface="Arial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/>
                        <a:ea typeface="+mn-ea"/>
                        <a:cs typeface="Arial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/>
                        <a:ea typeface="+mn-ea"/>
                        <a:cs typeface="Arial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/>
                        <a:ea typeface="+mn-ea"/>
                        <a:cs typeface="Arial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/>
                        <a:ea typeface="+mn-ea"/>
                        <a:cs typeface="Arial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/>
                        <a:ea typeface="+mn-ea"/>
                        <a:cs typeface="Arial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/>
                        <a:ea typeface="+mn-ea"/>
                        <a:cs typeface="Arial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/>
                        <a:ea typeface="+mn-ea"/>
                        <a:cs typeface="Arial"/>
                      </a:defRPr>
                    </a:lvl9pPr>
                  </a:lstStyle>
                  <a:p>
                    <a:pPr algn="ctr" eaLnBrk="0" hangingPunct="0"/>
                    <a:r>
                      <a:rPr lang="en-US" sz="2800" b="1">
                        <a:solidFill>
                          <a:srgbClr val="006600"/>
                        </a:solidFill>
                        <a:latin typeface="Courier New" pitchFamily="49" charset="0"/>
                      </a:rPr>
                      <a:t>9</a:t>
                    </a:r>
                    <a:endParaRPr lang="en-US" sz="2800">
                      <a:solidFill>
                        <a:srgbClr val="006600"/>
                      </a:solidFill>
                      <a:latin typeface="Helvetica" pitchFamily="34" charset="0"/>
                    </a:endParaRPr>
                  </a:p>
                </p:txBody>
              </p:sp>
              <p:sp>
                <p:nvSpPr>
                  <p:cNvPr id="33" name="Text Box 15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287" y="2496"/>
                    <a:ext cx="250" cy="327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</a:ln>
                </p:spPr>
                <p:txBody>
                  <a:bodyPr wrap="none">
                    <a:spAutoFit/>
                  </a:bodyPr>
                  <a:lstStyle>
                    <a:defPPr>
                      <a:defRPr lang="en-US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/>
                        <a:ea typeface="+mn-ea"/>
                        <a:cs typeface="Arial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/>
                        <a:ea typeface="+mn-ea"/>
                        <a:cs typeface="Arial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/>
                        <a:ea typeface="+mn-ea"/>
                        <a:cs typeface="Arial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/>
                        <a:ea typeface="+mn-ea"/>
                        <a:cs typeface="Arial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/>
                        <a:ea typeface="+mn-ea"/>
                        <a:cs typeface="Arial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/>
                        <a:ea typeface="+mn-ea"/>
                        <a:cs typeface="Arial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/>
                        <a:ea typeface="+mn-ea"/>
                        <a:cs typeface="Arial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/>
                        <a:ea typeface="+mn-ea"/>
                        <a:cs typeface="Arial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/>
                        <a:ea typeface="+mn-ea"/>
                        <a:cs typeface="Arial"/>
                      </a:defRPr>
                    </a:lvl9pPr>
                  </a:lstStyle>
                  <a:p>
                    <a:pPr algn="ctr" eaLnBrk="0" hangingPunct="0"/>
                    <a:r>
                      <a:rPr lang="en-US" sz="2800" b="1">
                        <a:solidFill>
                          <a:srgbClr val="006600"/>
                        </a:solidFill>
                        <a:latin typeface="Courier New" pitchFamily="49" charset="0"/>
                      </a:rPr>
                      <a:t>0</a:t>
                    </a:r>
                    <a:endParaRPr lang="en-US" sz="2800">
                      <a:solidFill>
                        <a:srgbClr val="006600"/>
                      </a:solidFill>
                      <a:latin typeface="Helvetica" pitchFamily="34" charset="0"/>
                    </a:endParaRPr>
                  </a:p>
                </p:txBody>
              </p:sp>
              <p:sp>
                <p:nvSpPr>
                  <p:cNvPr id="34" name="Text Box 16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153" y="2546"/>
                    <a:ext cx="116" cy="250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</a:ln>
                </p:spPr>
                <p:txBody>
                  <a:bodyPr wrap="none">
                    <a:spAutoFit/>
                  </a:bodyPr>
                  <a:lstStyle>
                    <a:defPPr>
                      <a:defRPr lang="en-US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/>
                        <a:ea typeface="+mn-ea"/>
                        <a:cs typeface="Arial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/>
                        <a:ea typeface="+mn-ea"/>
                        <a:cs typeface="Arial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/>
                        <a:ea typeface="+mn-ea"/>
                        <a:cs typeface="Arial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/>
                        <a:ea typeface="+mn-ea"/>
                        <a:cs typeface="Arial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/>
                        <a:ea typeface="+mn-ea"/>
                        <a:cs typeface="Arial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/>
                        <a:ea typeface="+mn-ea"/>
                        <a:cs typeface="Arial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/>
                        <a:ea typeface="+mn-ea"/>
                        <a:cs typeface="Arial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/>
                        <a:ea typeface="+mn-ea"/>
                        <a:cs typeface="Arial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/>
                        <a:ea typeface="+mn-ea"/>
                        <a:cs typeface="Arial"/>
                      </a:defRPr>
                    </a:lvl9pPr>
                  </a:lstStyle>
                  <a:p>
                    <a:pPr algn="ctr" eaLnBrk="0" hangingPunct="0"/>
                    <a:endParaRPr lang="en-US" sz="2000">
                      <a:solidFill>
                        <a:schemeClr val="accent1"/>
                      </a:solidFill>
                      <a:latin typeface="Helvetica" pitchFamily="34" charset="0"/>
                    </a:endParaRPr>
                  </a:p>
                </p:txBody>
              </p:sp>
              <p:sp>
                <p:nvSpPr>
                  <p:cNvPr id="35" name="Text Box 17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818" y="2546"/>
                    <a:ext cx="116" cy="250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</a:ln>
                </p:spPr>
                <p:txBody>
                  <a:bodyPr wrap="none">
                    <a:spAutoFit/>
                  </a:bodyPr>
                  <a:lstStyle>
                    <a:defPPr>
                      <a:defRPr lang="en-US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/>
                        <a:ea typeface="+mn-ea"/>
                        <a:cs typeface="Arial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/>
                        <a:ea typeface="+mn-ea"/>
                        <a:cs typeface="Arial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/>
                        <a:ea typeface="+mn-ea"/>
                        <a:cs typeface="Arial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/>
                        <a:ea typeface="+mn-ea"/>
                        <a:cs typeface="Arial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/>
                        <a:ea typeface="+mn-ea"/>
                        <a:cs typeface="Arial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/>
                        <a:ea typeface="+mn-ea"/>
                        <a:cs typeface="Arial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/>
                        <a:ea typeface="+mn-ea"/>
                        <a:cs typeface="Arial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/>
                        <a:ea typeface="+mn-ea"/>
                        <a:cs typeface="Arial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/>
                        <a:ea typeface="+mn-ea"/>
                        <a:cs typeface="Arial"/>
                      </a:defRPr>
                    </a:lvl9pPr>
                  </a:lstStyle>
                  <a:p>
                    <a:pPr algn="ctr" eaLnBrk="0" hangingPunct="0"/>
                    <a:endParaRPr lang="en-US" sz="2000">
                      <a:solidFill>
                        <a:schemeClr val="accent1"/>
                      </a:solidFill>
                      <a:latin typeface="Helvetica" pitchFamily="34" charset="0"/>
                    </a:endParaRPr>
                  </a:p>
                </p:txBody>
              </p:sp>
              <p:sp>
                <p:nvSpPr>
                  <p:cNvPr id="36" name="Text Box 1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884" y="2496"/>
                    <a:ext cx="250" cy="327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</a:ln>
                </p:spPr>
                <p:txBody>
                  <a:bodyPr wrap="none">
                    <a:spAutoFit/>
                  </a:bodyPr>
                  <a:lstStyle>
                    <a:defPPr>
                      <a:defRPr lang="en-US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/>
                        <a:ea typeface="+mn-ea"/>
                        <a:cs typeface="Arial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/>
                        <a:ea typeface="+mn-ea"/>
                        <a:cs typeface="Arial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/>
                        <a:ea typeface="+mn-ea"/>
                        <a:cs typeface="Arial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/>
                        <a:ea typeface="+mn-ea"/>
                        <a:cs typeface="Arial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/>
                        <a:ea typeface="+mn-ea"/>
                        <a:cs typeface="Arial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/>
                        <a:ea typeface="+mn-ea"/>
                        <a:cs typeface="Arial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/>
                        <a:ea typeface="+mn-ea"/>
                        <a:cs typeface="Arial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/>
                        <a:ea typeface="+mn-ea"/>
                        <a:cs typeface="Arial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/>
                        <a:ea typeface="+mn-ea"/>
                        <a:cs typeface="Arial"/>
                      </a:defRPr>
                    </a:lvl9pPr>
                  </a:lstStyle>
                  <a:p>
                    <a:pPr algn="ctr" eaLnBrk="0" hangingPunct="0"/>
                    <a:r>
                      <a:rPr lang="en-US" sz="2800" b="1">
                        <a:solidFill>
                          <a:srgbClr val="002060"/>
                        </a:solidFill>
                        <a:latin typeface="Courier New" pitchFamily="49" charset="0"/>
                      </a:rPr>
                      <a:t>3</a:t>
                    </a:r>
                    <a:endParaRPr lang="en-US" sz="2800">
                      <a:solidFill>
                        <a:srgbClr val="002060"/>
                      </a:solidFill>
                      <a:latin typeface="Helvetica" pitchFamily="34" charset="0"/>
                    </a:endParaRPr>
                  </a:p>
                </p:txBody>
              </p:sp>
            </p:grpSp>
            <p:sp>
              <p:nvSpPr>
                <p:cNvPr id="23" name="Rectangle 19"/>
                <p:cNvSpPr>
                  <a:spLocks noChangeArrowheads="1"/>
                </p:cNvSpPr>
                <p:nvPr/>
              </p:nvSpPr>
              <p:spPr bwMode="auto">
                <a:xfrm>
                  <a:off x="432" y="3120"/>
                  <a:ext cx="5136" cy="288"/>
                </a:xfrm>
                <a:prstGeom prst="rect">
                  <a:avLst/>
                </a:prstGeom>
                <a:noFill/>
                <a:ln w="38100">
                  <a:solidFill>
                    <a:schemeClr val="tx1"/>
                  </a:solidFill>
                  <a:miter lim="800000"/>
                </a:ln>
              </p:spPr>
              <p:txBody>
                <a:bodyPr wrap="none" anchor="ctr"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24" name="Line 20"/>
                <p:cNvSpPr>
                  <a:spLocks noChangeShapeType="1"/>
                </p:cNvSpPr>
                <p:nvPr/>
              </p:nvSpPr>
              <p:spPr bwMode="auto">
                <a:xfrm flipH="1">
                  <a:off x="1392" y="3120"/>
                  <a:ext cx="0" cy="288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</a:ln>
              </p:spPr>
              <p:txBody>
                <a:bodyPr wrap="none" anchor="ctr"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25" name="Line 21"/>
                <p:cNvSpPr>
                  <a:spLocks noChangeShapeType="1"/>
                </p:cNvSpPr>
                <p:nvPr/>
              </p:nvSpPr>
              <p:spPr bwMode="auto">
                <a:xfrm flipH="1">
                  <a:off x="2208" y="3120"/>
                  <a:ext cx="0" cy="288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</a:ln>
              </p:spPr>
              <p:txBody>
                <a:bodyPr wrap="none" anchor="ctr"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26" name="Line 22"/>
                <p:cNvSpPr>
                  <a:spLocks noChangeShapeType="1"/>
                </p:cNvSpPr>
                <p:nvPr/>
              </p:nvSpPr>
              <p:spPr bwMode="auto">
                <a:xfrm flipH="1">
                  <a:off x="2976" y="3120"/>
                  <a:ext cx="0" cy="288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</a:ln>
              </p:spPr>
              <p:txBody>
                <a:bodyPr wrap="none" anchor="ctr"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27" name="Text Box 23"/>
                <p:cNvSpPr txBox="1">
                  <a:spLocks noChangeArrowheads="1"/>
                </p:cNvSpPr>
                <p:nvPr/>
              </p:nvSpPr>
              <p:spPr bwMode="auto">
                <a:xfrm>
                  <a:off x="528" y="3408"/>
                  <a:ext cx="116" cy="233"/>
                </a:xfrm>
                <a:prstGeom prst="rect">
                  <a:avLst/>
                </a:prstGeom>
                <a:noFill/>
                <a:ln w="12700">
                  <a:noFill/>
                  <a:miter lim="800000"/>
                </a:ln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9pPr>
                </a:lstStyle>
                <a:p>
                  <a:pPr eaLnBrk="0" hangingPunct="0"/>
                  <a:endParaRPr lang="en-US" b="1">
                    <a:latin typeface="Helvetica" pitchFamily="34" charset="0"/>
                  </a:endParaRPr>
                </a:p>
              </p:txBody>
            </p:sp>
            <p:sp>
              <p:nvSpPr>
                <p:cNvPr id="28" name="Text Box 24"/>
                <p:cNvSpPr txBox="1">
                  <a:spLocks noChangeArrowheads="1"/>
                </p:cNvSpPr>
                <p:nvPr/>
              </p:nvSpPr>
              <p:spPr bwMode="auto">
                <a:xfrm>
                  <a:off x="1440" y="3408"/>
                  <a:ext cx="116" cy="233"/>
                </a:xfrm>
                <a:prstGeom prst="rect">
                  <a:avLst/>
                </a:prstGeom>
                <a:noFill/>
                <a:ln w="12700">
                  <a:noFill/>
                  <a:miter lim="800000"/>
                </a:ln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9pPr>
                </a:lstStyle>
                <a:p>
                  <a:pPr eaLnBrk="0" hangingPunct="0"/>
                  <a:endParaRPr lang="en-US" b="1">
                    <a:latin typeface="Helvetica" pitchFamily="34" charset="0"/>
                  </a:endParaRPr>
                </a:p>
              </p:txBody>
            </p:sp>
            <p:sp>
              <p:nvSpPr>
                <p:cNvPr id="29" name="Text Box 25"/>
                <p:cNvSpPr txBox="1">
                  <a:spLocks noChangeArrowheads="1"/>
                </p:cNvSpPr>
                <p:nvPr/>
              </p:nvSpPr>
              <p:spPr bwMode="auto">
                <a:xfrm>
                  <a:off x="2208" y="3408"/>
                  <a:ext cx="116" cy="233"/>
                </a:xfrm>
                <a:prstGeom prst="rect">
                  <a:avLst/>
                </a:prstGeom>
                <a:noFill/>
                <a:ln w="12700">
                  <a:noFill/>
                  <a:miter lim="800000"/>
                </a:ln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9pPr>
                </a:lstStyle>
                <a:p>
                  <a:pPr eaLnBrk="0" hangingPunct="0"/>
                  <a:endParaRPr lang="en-US" b="1">
                    <a:latin typeface="Helvetica" pitchFamily="34" charset="0"/>
                  </a:endParaRPr>
                </a:p>
              </p:txBody>
            </p:sp>
            <p:sp>
              <p:nvSpPr>
                <p:cNvPr id="30" name="Text Box 26"/>
                <p:cNvSpPr txBox="1">
                  <a:spLocks noChangeArrowheads="1"/>
                </p:cNvSpPr>
                <p:nvPr/>
              </p:nvSpPr>
              <p:spPr bwMode="auto">
                <a:xfrm>
                  <a:off x="3840" y="3408"/>
                  <a:ext cx="116" cy="233"/>
                </a:xfrm>
                <a:prstGeom prst="rect">
                  <a:avLst/>
                </a:prstGeom>
                <a:noFill/>
                <a:ln w="12700">
                  <a:noFill/>
                  <a:miter lim="800000"/>
                </a:ln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9pPr>
                </a:lstStyle>
                <a:p>
                  <a:pPr eaLnBrk="0" hangingPunct="0"/>
                  <a:endParaRPr lang="en-US" b="1">
                    <a:latin typeface="Helvetica" pitchFamily="34" charset="0"/>
                  </a:endParaRPr>
                </a:p>
              </p:txBody>
            </p:sp>
          </p:grpSp>
        </p:grpSp>
      </p:grpSp>
      <p:grpSp>
        <p:nvGrpSpPr>
          <p:cNvPr id="37" name="Group 27"/>
          <p:cNvGrpSpPr/>
          <p:nvPr/>
        </p:nvGrpSpPr>
        <p:grpSpPr>
          <a:xfrm>
            <a:off x="1905000" y="4876801"/>
            <a:ext cx="8305800" cy="1360488"/>
            <a:chOff x="240" y="2304"/>
            <a:chExt cx="5232" cy="857"/>
          </a:xfrm>
        </p:grpSpPr>
        <p:sp>
          <p:nvSpPr>
            <p:cNvPr id="38" name="Text Box 28"/>
            <p:cNvSpPr txBox="1">
              <a:spLocks noChangeArrowheads="1"/>
            </p:cNvSpPr>
            <p:nvPr/>
          </p:nvSpPr>
          <p:spPr bwMode="auto">
            <a:xfrm>
              <a:off x="240" y="2304"/>
              <a:ext cx="3504" cy="28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sz="2400"/>
                <a:t>Field representation in binary:</a:t>
              </a:r>
            </a:p>
          </p:txBody>
        </p:sp>
        <p:grpSp>
          <p:nvGrpSpPr>
            <p:cNvPr id="39" name="Group 29"/>
            <p:cNvGrpSpPr/>
            <p:nvPr/>
          </p:nvGrpSpPr>
          <p:grpSpPr>
            <a:xfrm>
              <a:off x="336" y="2640"/>
              <a:ext cx="5136" cy="521"/>
              <a:chOff x="432" y="3120"/>
              <a:chExt cx="5136" cy="521"/>
            </a:xfrm>
          </p:grpSpPr>
          <p:grpSp>
            <p:nvGrpSpPr>
              <p:cNvPr id="40" name="Group 30"/>
              <p:cNvGrpSpPr/>
              <p:nvPr/>
            </p:nvGrpSpPr>
            <p:grpSpPr>
              <a:xfrm>
                <a:off x="500" y="3120"/>
                <a:ext cx="4852" cy="327"/>
                <a:chOff x="288" y="2496"/>
                <a:chExt cx="4852" cy="327"/>
              </a:xfrm>
            </p:grpSpPr>
            <p:sp>
              <p:nvSpPr>
                <p:cNvPr id="49" name="Text Box 31"/>
                <p:cNvSpPr txBox="1">
                  <a:spLocks noChangeArrowheads="1"/>
                </p:cNvSpPr>
                <p:nvPr/>
              </p:nvSpPr>
              <p:spPr bwMode="auto">
                <a:xfrm>
                  <a:off x="288" y="2496"/>
                  <a:ext cx="920" cy="327"/>
                </a:xfrm>
                <a:prstGeom prst="rect">
                  <a:avLst/>
                </a:prstGeom>
                <a:noFill/>
                <a:ln w="12700">
                  <a:noFill/>
                  <a:miter lim="800000"/>
                </a:ln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9pPr>
                </a:lstStyle>
                <a:p>
                  <a:pPr algn="ctr" eaLnBrk="0" hangingPunct="0"/>
                  <a:r>
                    <a:rPr lang="en-US" sz="2800" b="1">
                      <a:solidFill>
                        <a:srgbClr val="660066"/>
                      </a:solidFill>
                      <a:latin typeface="Courier New" pitchFamily="49" charset="0"/>
                    </a:rPr>
                    <a:t>000100</a:t>
                  </a:r>
                  <a:endParaRPr lang="en-US" sz="2800">
                    <a:solidFill>
                      <a:srgbClr val="660066"/>
                    </a:solidFill>
                    <a:latin typeface="Helvetica" pitchFamily="34" charset="0"/>
                  </a:endParaRPr>
                </a:p>
              </p:txBody>
            </p:sp>
            <p:sp>
              <p:nvSpPr>
                <p:cNvPr id="50" name="Text Box 32"/>
                <p:cNvSpPr txBox="1">
                  <a:spLocks noChangeArrowheads="1"/>
                </p:cNvSpPr>
                <p:nvPr/>
              </p:nvSpPr>
              <p:spPr bwMode="auto">
                <a:xfrm>
                  <a:off x="1220" y="2496"/>
                  <a:ext cx="786" cy="327"/>
                </a:xfrm>
                <a:prstGeom prst="rect">
                  <a:avLst/>
                </a:prstGeom>
                <a:noFill/>
                <a:ln w="12700">
                  <a:noFill/>
                  <a:miter lim="800000"/>
                </a:ln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9pPr>
                </a:lstStyle>
                <a:p>
                  <a:pPr algn="ctr" eaLnBrk="0" hangingPunct="0"/>
                  <a:r>
                    <a:rPr lang="en-US" sz="2800" b="1">
                      <a:solidFill>
                        <a:srgbClr val="006600"/>
                      </a:solidFill>
                      <a:latin typeface="Courier New" pitchFamily="49" charset="0"/>
                    </a:rPr>
                    <a:t>01001</a:t>
                  </a:r>
                  <a:endParaRPr lang="en-US" sz="2800">
                    <a:solidFill>
                      <a:srgbClr val="006600"/>
                    </a:solidFill>
                    <a:latin typeface="Helvetica" pitchFamily="34" charset="0"/>
                  </a:endParaRPr>
                </a:p>
              </p:txBody>
            </p:sp>
            <p:sp>
              <p:nvSpPr>
                <p:cNvPr id="51" name="Text Box 33"/>
                <p:cNvSpPr txBox="1">
                  <a:spLocks noChangeArrowheads="1"/>
                </p:cNvSpPr>
                <p:nvPr/>
              </p:nvSpPr>
              <p:spPr bwMode="auto">
                <a:xfrm>
                  <a:off x="2019" y="2496"/>
                  <a:ext cx="786" cy="327"/>
                </a:xfrm>
                <a:prstGeom prst="rect">
                  <a:avLst/>
                </a:prstGeom>
                <a:noFill/>
                <a:ln w="12700">
                  <a:noFill/>
                  <a:miter lim="800000"/>
                </a:ln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9pPr>
                </a:lstStyle>
                <a:p>
                  <a:pPr algn="ctr" eaLnBrk="0" hangingPunct="0"/>
                  <a:r>
                    <a:rPr lang="en-US" sz="2800" b="1">
                      <a:solidFill>
                        <a:srgbClr val="006600"/>
                      </a:solidFill>
                      <a:latin typeface="Courier New" pitchFamily="49" charset="0"/>
                    </a:rPr>
                    <a:t>00000</a:t>
                  </a:r>
                  <a:endParaRPr lang="en-US" sz="2800">
                    <a:solidFill>
                      <a:srgbClr val="006600"/>
                    </a:solidFill>
                    <a:latin typeface="Helvetica" pitchFamily="34" charset="0"/>
                  </a:endParaRPr>
                </a:p>
              </p:txBody>
            </p:sp>
            <p:sp>
              <p:nvSpPr>
                <p:cNvPr id="52" name="Text Box 34"/>
                <p:cNvSpPr txBox="1">
                  <a:spLocks noChangeArrowheads="1"/>
                </p:cNvSpPr>
                <p:nvPr/>
              </p:nvSpPr>
              <p:spPr bwMode="auto">
                <a:xfrm>
                  <a:off x="3153" y="2546"/>
                  <a:ext cx="116" cy="250"/>
                </a:xfrm>
                <a:prstGeom prst="rect">
                  <a:avLst/>
                </a:prstGeom>
                <a:noFill/>
                <a:ln w="12700">
                  <a:noFill/>
                  <a:miter lim="800000"/>
                </a:ln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9pPr>
                </a:lstStyle>
                <a:p>
                  <a:pPr algn="ctr" eaLnBrk="0" hangingPunct="0"/>
                  <a:endParaRPr lang="en-US" sz="2000">
                    <a:solidFill>
                      <a:schemeClr val="accent1"/>
                    </a:solidFill>
                    <a:latin typeface="Helvetica" pitchFamily="34" charset="0"/>
                  </a:endParaRPr>
                </a:p>
              </p:txBody>
            </p:sp>
            <p:sp>
              <p:nvSpPr>
                <p:cNvPr id="53" name="Text Box 35"/>
                <p:cNvSpPr txBox="1">
                  <a:spLocks noChangeArrowheads="1"/>
                </p:cNvSpPr>
                <p:nvPr/>
              </p:nvSpPr>
              <p:spPr bwMode="auto">
                <a:xfrm>
                  <a:off x="4818" y="2546"/>
                  <a:ext cx="116" cy="250"/>
                </a:xfrm>
                <a:prstGeom prst="rect">
                  <a:avLst/>
                </a:prstGeom>
                <a:noFill/>
                <a:ln w="12700">
                  <a:noFill/>
                  <a:miter lim="800000"/>
                </a:ln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9pPr>
                </a:lstStyle>
                <a:p>
                  <a:pPr algn="ctr" eaLnBrk="0" hangingPunct="0"/>
                  <a:endParaRPr lang="en-US" sz="2000">
                    <a:solidFill>
                      <a:schemeClr val="accent1"/>
                    </a:solidFill>
                    <a:latin typeface="Helvetica" pitchFamily="34" charset="0"/>
                  </a:endParaRPr>
                </a:p>
              </p:txBody>
            </p:sp>
            <p:sp>
              <p:nvSpPr>
                <p:cNvPr id="54" name="Text Box 36"/>
                <p:cNvSpPr txBox="1">
                  <a:spLocks noChangeArrowheads="1"/>
                </p:cNvSpPr>
                <p:nvPr/>
              </p:nvSpPr>
              <p:spPr bwMode="auto">
                <a:xfrm>
                  <a:off x="2880" y="2496"/>
                  <a:ext cx="2260" cy="327"/>
                </a:xfrm>
                <a:prstGeom prst="rect">
                  <a:avLst/>
                </a:prstGeom>
                <a:noFill/>
                <a:ln w="12700">
                  <a:noFill/>
                  <a:miter lim="800000"/>
                </a:ln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9pPr>
                </a:lstStyle>
                <a:p>
                  <a:pPr algn="ctr" eaLnBrk="0" hangingPunct="0"/>
                  <a:r>
                    <a:rPr lang="en-US" sz="2800" b="1">
                      <a:solidFill>
                        <a:srgbClr val="002060"/>
                      </a:solidFill>
                      <a:latin typeface="Courier New" pitchFamily="49" charset="0"/>
                    </a:rPr>
                    <a:t>0000000000000011</a:t>
                  </a:r>
                  <a:endParaRPr lang="en-US" sz="2800">
                    <a:solidFill>
                      <a:srgbClr val="002060"/>
                    </a:solidFill>
                    <a:latin typeface="Helvetica" pitchFamily="34" charset="0"/>
                  </a:endParaRPr>
                </a:p>
              </p:txBody>
            </p:sp>
          </p:grpSp>
          <p:sp>
            <p:nvSpPr>
              <p:cNvPr id="41" name="Rectangle 37"/>
              <p:cNvSpPr>
                <a:spLocks noChangeArrowheads="1"/>
              </p:cNvSpPr>
              <p:nvPr/>
            </p:nvSpPr>
            <p:spPr bwMode="auto">
              <a:xfrm>
                <a:off x="432" y="3120"/>
                <a:ext cx="5136" cy="288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2" name="Line 38"/>
              <p:cNvSpPr>
                <a:spLocks noChangeShapeType="1"/>
              </p:cNvSpPr>
              <p:nvPr/>
            </p:nvSpPr>
            <p:spPr bwMode="auto">
              <a:xfrm flipH="1">
                <a:off x="1392" y="3120"/>
                <a:ext cx="0" cy="28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</a:ln>
            </p:spPr>
            <p:txBody>
              <a:bodyPr wrap="none" anchor="ctr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3" name="Line 39"/>
              <p:cNvSpPr>
                <a:spLocks noChangeShapeType="1"/>
              </p:cNvSpPr>
              <p:nvPr/>
            </p:nvSpPr>
            <p:spPr bwMode="auto">
              <a:xfrm flipH="1">
                <a:off x="2208" y="3120"/>
                <a:ext cx="0" cy="28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</a:ln>
            </p:spPr>
            <p:txBody>
              <a:bodyPr wrap="none" anchor="ctr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4" name="Line 40"/>
              <p:cNvSpPr>
                <a:spLocks noChangeShapeType="1"/>
              </p:cNvSpPr>
              <p:nvPr/>
            </p:nvSpPr>
            <p:spPr bwMode="auto">
              <a:xfrm flipH="1">
                <a:off x="2976" y="3120"/>
                <a:ext cx="0" cy="28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</a:ln>
            </p:spPr>
            <p:txBody>
              <a:bodyPr wrap="none" anchor="ctr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5" name="Text Box 41"/>
              <p:cNvSpPr txBox="1">
                <a:spLocks noChangeArrowheads="1"/>
              </p:cNvSpPr>
              <p:nvPr/>
            </p:nvSpPr>
            <p:spPr bwMode="auto">
              <a:xfrm>
                <a:off x="528" y="3408"/>
                <a:ext cx="116" cy="233"/>
              </a:xfrm>
              <a:prstGeom prst="rect">
                <a:avLst/>
              </a:prstGeom>
              <a:noFill/>
              <a:ln w="12700">
                <a:noFill/>
                <a:miter lim="800000"/>
              </a:ln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9pPr>
              </a:lstStyle>
              <a:p>
                <a:pPr eaLnBrk="0" hangingPunct="0"/>
                <a:endParaRPr lang="en-US" b="1">
                  <a:latin typeface="Helvetica" pitchFamily="34" charset="0"/>
                </a:endParaRPr>
              </a:p>
            </p:txBody>
          </p:sp>
          <p:sp>
            <p:nvSpPr>
              <p:cNvPr id="46" name="Text Box 42"/>
              <p:cNvSpPr txBox="1">
                <a:spLocks noChangeArrowheads="1"/>
              </p:cNvSpPr>
              <p:nvPr/>
            </p:nvSpPr>
            <p:spPr bwMode="auto">
              <a:xfrm>
                <a:off x="1440" y="3408"/>
                <a:ext cx="116" cy="233"/>
              </a:xfrm>
              <a:prstGeom prst="rect">
                <a:avLst/>
              </a:prstGeom>
              <a:noFill/>
              <a:ln w="12700">
                <a:noFill/>
                <a:miter lim="800000"/>
              </a:ln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9pPr>
              </a:lstStyle>
              <a:p>
                <a:pPr eaLnBrk="0" hangingPunct="0"/>
                <a:endParaRPr lang="en-US" b="1">
                  <a:latin typeface="Helvetica" pitchFamily="34" charset="0"/>
                </a:endParaRPr>
              </a:p>
            </p:txBody>
          </p:sp>
          <p:sp>
            <p:nvSpPr>
              <p:cNvPr id="47" name="Text Box 43"/>
              <p:cNvSpPr txBox="1">
                <a:spLocks noChangeArrowheads="1"/>
              </p:cNvSpPr>
              <p:nvPr/>
            </p:nvSpPr>
            <p:spPr bwMode="auto">
              <a:xfrm>
                <a:off x="2208" y="3408"/>
                <a:ext cx="116" cy="233"/>
              </a:xfrm>
              <a:prstGeom prst="rect">
                <a:avLst/>
              </a:prstGeom>
              <a:noFill/>
              <a:ln w="12700">
                <a:noFill/>
                <a:miter lim="800000"/>
              </a:ln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9pPr>
              </a:lstStyle>
              <a:p>
                <a:pPr eaLnBrk="0" hangingPunct="0"/>
                <a:endParaRPr lang="en-US" b="1">
                  <a:latin typeface="Helvetica" pitchFamily="34" charset="0"/>
                </a:endParaRPr>
              </a:p>
            </p:txBody>
          </p:sp>
          <p:sp>
            <p:nvSpPr>
              <p:cNvPr id="48" name="Text Box 44"/>
              <p:cNvSpPr txBox="1">
                <a:spLocks noChangeArrowheads="1"/>
              </p:cNvSpPr>
              <p:nvPr/>
            </p:nvSpPr>
            <p:spPr bwMode="auto">
              <a:xfrm>
                <a:off x="3840" y="3408"/>
                <a:ext cx="116" cy="233"/>
              </a:xfrm>
              <a:prstGeom prst="rect">
                <a:avLst/>
              </a:prstGeom>
              <a:noFill/>
              <a:ln w="12700">
                <a:noFill/>
                <a:miter lim="800000"/>
              </a:ln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9pPr>
              </a:lstStyle>
              <a:p>
                <a:pPr eaLnBrk="0" hangingPunct="0"/>
                <a:endParaRPr lang="en-US" b="1">
                  <a:latin typeface="Helvetica" pitchFamily="34" charset="0"/>
                </a:endParaRPr>
              </a:p>
            </p:txBody>
          </p:sp>
        </p:grpSp>
      </p:grpSp>
      <p:sp>
        <p:nvSpPr>
          <p:cNvPr id="55" name="Slide Number Placeholder 6">
            <a:extLst>
              <a:ext uri="{FF2B5EF4-FFF2-40B4-BE49-F238E27FC236}">
                <a16:creationId xmlns:a16="http://schemas.microsoft.com/office/drawing/2014/main" id="{E93DFA0A-A41E-487F-81DB-DD17024679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97960" y="18288"/>
            <a:ext cx="865240" cy="329184"/>
          </a:xfrm>
        </p:spPr>
        <p:txBody>
          <a:bodyPr>
            <a:noAutofit/>
          </a:bodyPr>
          <a:lstStyle/>
          <a:p>
            <a:pPr algn="r">
              <a:defRPr/>
            </a:pPr>
            <a:fld id="{F7EC234A-9094-4BB8-9EA4-75ECDA8A365B}" type="slidenum">
              <a:rPr smtClean="0"/>
              <a:pPr algn="r">
                <a:defRPr/>
              </a:pPr>
              <a:t>118</a:t>
            </a:fld>
            <a:endParaRPr/>
          </a:p>
        </p:txBody>
      </p:sp>
      <p:contentPart p14:bwMode="auto" r:id="rId3">
        <p14:nvContentPartPr>
          <p14:cNvPr id="2" name="Ink 1">
            <a:extLst>
              <a:ext uri="{FF2B5EF4-FFF2-40B4-BE49-F238E27FC236}">
                <a16:creationId xmlns:a16="http://schemas.microsoft.com/office/drawing/2014/main" id="{9847F079-BA82-4A0D-A6CF-6DC12F66FC8C}"/>
              </a:ext>
            </a:extLst>
          </p14:cNvPr>
          <p14:cNvContentPartPr/>
          <p14:nvPr/>
        </p14:nvContentPartPr>
        <p14:xfrm>
          <a:off x="476280" y="4301280"/>
          <a:ext cx="3489120" cy="2227680"/>
        </p14:xfrm>
      </p:contentPart>
    </p:spTree>
    <p:extLst>
      <p:ext uri="{BB962C8B-B14F-4D97-AF65-F5344CB8AC3E}">
        <p14:creationId xmlns:p14="http://schemas.microsoft.com/office/powerpoint/2010/main" val="169294147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15366" name="Footer Placeholder 8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pPr algn="l"/>
            <a:r>
              <a:rPr lang="fr-FR"/>
              <a:t>Lecture #9: MIPS Part 3: Instruction Formats</a:t>
            </a:r>
            <a:endParaRPr lang="en-US"/>
          </a:p>
        </p:txBody>
      </p:sp>
      <p:sp>
        <p:nvSpPr>
          <p:cNvPr id="21" name="[Date Placeholder 3]"/>
          <p:cNvSpPr>
            <a:spLocks noGrp="1"/>
          </p:cNvSpPr>
          <p:nvPr>
            <p:ph type="dt" sz="half" idx="10"/>
          </p:nvPr>
        </p:nvSpPr>
        <p:spPr>
          <a:xfrm>
            <a:off x="1981200" y="18288"/>
            <a:ext cx="2895600" cy="329184"/>
          </a:xfrm>
        </p:spPr>
        <p:txBody>
          <a:bodyPr/>
          <a:lstStyle/>
          <a:p>
            <a:pPr>
              <a:defRPr/>
            </a:pPr>
            <a:r>
              <a:rPr lang="en-US"/>
              <a:t>Aaron Tan, NUS</a:t>
            </a:r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48BEBB-8CA1-4054-A38D-C28888EEEA8B}"/>
              </a:ext>
            </a:extLst>
          </p:cNvPr>
          <p:cNvSpPr txBox="1"/>
          <p:nvPr/>
        </p:nvSpPr>
        <p:spPr>
          <a:xfrm>
            <a:off x="1981200" y="587833"/>
            <a:ext cx="838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r>
              <a:rPr lang="en-SG" sz="3600">
                <a:solidFill>
                  <a:srgbClr val="0000FF"/>
                </a:solidFill>
                <a:latin typeface="+mn-lt"/>
              </a:rPr>
              <a:t>6.6 Try It Yourself #3</a:t>
            </a:r>
            <a:endParaRPr lang="en-US" sz="3600">
              <a:solidFill>
                <a:srgbClr val="C00000"/>
              </a:solidFill>
              <a:latin typeface="+mn-lt"/>
            </a:endParaRP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>
          <a:xfrm>
            <a:off x="1981200" y="3614410"/>
            <a:ext cx="8229600" cy="11682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marL="182880" indent="-18288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4638" indent="-274638" fontAlgn="auto">
              <a:spcAft>
                <a:spcPct val="0"/>
              </a:spcAft>
              <a:buSzTx/>
              <a:buFont typeface="Wingdings" panose="05000000000000000000" pitchFamily="2" charset="2"/>
              <a:buChar char="§"/>
            </a:pPr>
            <a:r>
              <a:rPr lang="en-US" sz="2800"/>
              <a:t>What would be the </a:t>
            </a:r>
            <a:r>
              <a:rPr lang="en-US" sz="2800" b="1">
                <a:latin typeface="Courier New" pitchFamily="49" charset="0"/>
              </a:rPr>
              <a:t>immediate</a:t>
            </a:r>
            <a:r>
              <a:rPr lang="en-US" sz="2800"/>
              <a:t> value for the second </a:t>
            </a:r>
            <a:r>
              <a:rPr lang="en-US" sz="2800" b="1" err="1">
                <a:solidFill>
                  <a:srgbClr val="660066"/>
                </a:solidFill>
                <a:latin typeface="Courier New" pitchFamily="49" charset="0"/>
              </a:rPr>
              <a:t>beq</a:t>
            </a:r>
            <a:r>
              <a:rPr lang="en-US" sz="2800"/>
              <a:t> instruction?</a:t>
            </a:r>
          </a:p>
        </p:txBody>
      </p:sp>
      <p:sp>
        <p:nvSpPr>
          <p:cNvPr id="12" name="Text Box 47"/>
          <p:cNvSpPr txBox="1">
            <a:spLocks noChangeArrowheads="1"/>
          </p:cNvSpPr>
          <p:nvPr/>
        </p:nvSpPr>
        <p:spPr bwMode="auto">
          <a:xfrm>
            <a:off x="4495800" y="4643556"/>
            <a:ext cx="23622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/>
              <a:t>Answer: </a:t>
            </a:r>
            <a:r>
              <a:rPr lang="en-US" altLang="en-US" b="1">
                <a:solidFill>
                  <a:srgbClr val="0000CC"/>
                </a:solidFill>
              </a:rPr>
              <a:t>– 4  </a:t>
            </a:r>
          </a:p>
        </p:txBody>
      </p:sp>
      <p:sp>
        <p:nvSpPr>
          <p:cNvPr id="13" name="Text Box 5"/>
          <p:cNvSpPr txBox="1">
            <a:spLocks noChangeArrowheads="1"/>
          </p:cNvSpPr>
          <p:nvPr/>
        </p:nvSpPr>
        <p:spPr bwMode="auto">
          <a:xfrm>
            <a:off x="1676400" y="6400805"/>
            <a:ext cx="304800" cy="2016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4" tIns="9144" rIns="9144" bIns="9144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200">
                <a:sym typeface="Wingdings 2" pitchFamily="18" charset="2"/>
              </a:rPr>
              <a:t></a:t>
            </a:r>
          </a:p>
        </p:txBody>
      </p:sp>
      <p:sp>
        <p:nvSpPr>
          <p:cNvPr id="16" name="Rectangle 3"/>
          <p:cNvSpPr txBox="1">
            <a:spLocks noChangeArrowheads="1"/>
          </p:cNvSpPr>
          <p:nvPr/>
        </p:nvSpPr>
        <p:spPr bwMode="auto">
          <a:xfrm>
            <a:off x="2209800" y="1325318"/>
            <a:ext cx="7924800" cy="1905000"/>
          </a:xfrm>
          <a:prstGeom prst="rect">
            <a:avLst/>
          </a:prstGeom>
          <a:solidFill>
            <a:srgbClr val="FFFFCC"/>
          </a:solidFill>
          <a:ln w="9525">
            <a:solidFill>
              <a:schemeClr val="accent6">
                <a:lumMod val="40000"/>
                <a:lumOff val="60000"/>
              </a:schemeClr>
            </a:solidFill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>
              <a:tabLst>
                <a:tab pos="1714500"/>
                <a:tab pos="2286000"/>
                <a:tab pos="5029200"/>
              </a:tabLst>
            </a:pPr>
            <a:r>
              <a:rPr lang="en-US" sz="2400" kern="0">
                <a:latin typeface="Courier New" pitchFamily="49" charset="0"/>
                <a:cs typeface="+mn-cs"/>
              </a:rPr>
              <a:t>  </a:t>
            </a:r>
            <a:r>
              <a:rPr lang="en-US" sz="2400" b="1">
                <a:latin typeface="Courier New" pitchFamily="49" charset="0"/>
              </a:rPr>
              <a:t>Loop:	</a:t>
            </a:r>
            <a:r>
              <a:rPr lang="en-US" sz="2400" b="1" err="1">
                <a:solidFill>
                  <a:srgbClr val="660066"/>
                </a:solidFill>
                <a:latin typeface="Courier New" pitchFamily="49" charset="0"/>
              </a:rPr>
              <a:t>beq</a:t>
            </a:r>
            <a:r>
              <a:rPr lang="en-US" sz="2400" b="1">
                <a:latin typeface="Courier New" pitchFamily="49" charset="0"/>
              </a:rPr>
              <a:t> </a:t>
            </a:r>
            <a:r>
              <a:rPr lang="en-US" sz="2400" b="1">
                <a:solidFill>
                  <a:srgbClr val="006600"/>
                </a:solidFill>
                <a:latin typeface="Courier New" pitchFamily="49" charset="0"/>
              </a:rPr>
              <a:t> $9</a:t>
            </a:r>
            <a:r>
              <a:rPr lang="en-US" sz="2400" b="1">
                <a:latin typeface="Courier New" pitchFamily="49" charset="0"/>
              </a:rPr>
              <a:t>, </a:t>
            </a:r>
            <a:r>
              <a:rPr lang="en-US" sz="2400" b="1">
                <a:solidFill>
                  <a:srgbClr val="006600"/>
                </a:solidFill>
                <a:latin typeface="Courier New" pitchFamily="49" charset="0"/>
              </a:rPr>
              <a:t>$0</a:t>
            </a:r>
            <a:r>
              <a:rPr lang="en-US" sz="2400" b="1">
                <a:latin typeface="Courier New" pitchFamily="49" charset="0"/>
              </a:rPr>
              <a:t>, End 	</a:t>
            </a:r>
            <a:r>
              <a:rPr lang="en-US" sz="2400" b="1">
                <a:solidFill>
                  <a:schemeClr val="tx1">
                    <a:lumMod val="75000"/>
                    <a:lumOff val="25000"/>
                  </a:schemeClr>
                </a:solidFill>
                <a:latin typeface="Courier New" pitchFamily="49" charset="0"/>
              </a:rPr>
              <a:t># rlt addr: 0</a:t>
            </a:r>
          </a:p>
          <a:p>
            <a:pPr>
              <a:tabLst>
                <a:tab pos="1714500"/>
                <a:tab pos="2286000"/>
                <a:tab pos="5029200"/>
              </a:tabLst>
            </a:pPr>
            <a:r>
              <a:rPr lang="en-US" sz="2400" b="1">
                <a:solidFill>
                  <a:srgbClr val="9900CC"/>
                </a:solidFill>
                <a:latin typeface="Courier New" pitchFamily="49" charset="0"/>
              </a:rPr>
              <a:t>     	</a:t>
            </a:r>
            <a:r>
              <a:rPr lang="en-US" sz="2400" b="1">
                <a:solidFill>
                  <a:srgbClr val="660066"/>
                </a:solidFill>
                <a:latin typeface="Courier New" pitchFamily="49" charset="0"/>
              </a:rPr>
              <a:t>add</a:t>
            </a:r>
            <a:r>
              <a:rPr lang="en-US" sz="2400" b="1">
                <a:latin typeface="Courier New" pitchFamily="49" charset="0"/>
              </a:rPr>
              <a:t>  </a:t>
            </a:r>
            <a:r>
              <a:rPr lang="en-US" sz="2400" b="1">
                <a:solidFill>
                  <a:srgbClr val="C00000"/>
                </a:solidFill>
                <a:latin typeface="Courier New" pitchFamily="49" charset="0"/>
              </a:rPr>
              <a:t>$8</a:t>
            </a:r>
            <a:r>
              <a:rPr lang="en-US" sz="2400" b="1">
                <a:latin typeface="Courier New" pitchFamily="49" charset="0"/>
              </a:rPr>
              <a:t>, </a:t>
            </a:r>
            <a:r>
              <a:rPr lang="en-US" sz="2400" b="1">
                <a:solidFill>
                  <a:srgbClr val="006600"/>
                </a:solidFill>
                <a:latin typeface="Courier New" pitchFamily="49" charset="0"/>
              </a:rPr>
              <a:t>$8</a:t>
            </a:r>
            <a:r>
              <a:rPr lang="en-US" sz="2400" b="1">
                <a:latin typeface="Courier New" pitchFamily="49" charset="0"/>
              </a:rPr>
              <a:t>, </a:t>
            </a:r>
            <a:r>
              <a:rPr lang="en-US" sz="2400" b="1">
                <a:solidFill>
                  <a:srgbClr val="006600"/>
                </a:solidFill>
                <a:latin typeface="Courier New" pitchFamily="49" charset="0"/>
              </a:rPr>
              <a:t>$10 	</a:t>
            </a:r>
            <a:r>
              <a:rPr lang="en-US" sz="2400" b="1">
                <a:solidFill>
                  <a:schemeClr val="tx1">
                    <a:lumMod val="75000"/>
                    <a:lumOff val="25000"/>
                  </a:schemeClr>
                </a:solidFill>
                <a:latin typeface="Courier New" pitchFamily="49" charset="0"/>
              </a:rPr>
              <a:t># rlt addr: 4</a:t>
            </a:r>
          </a:p>
          <a:p>
            <a:pPr>
              <a:tabLst>
                <a:tab pos="1714500"/>
                <a:tab pos="2286000"/>
                <a:tab pos="5029200"/>
              </a:tabLst>
            </a:pPr>
            <a:r>
              <a:rPr lang="en-US" sz="2400" b="1">
                <a:solidFill>
                  <a:srgbClr val="9900CC"/>
                </a:solidFill>
                <a:latin typeface="Courier New" pitchFamily="49" charset="0"/>
              </a:rPr>
              <a:t>     	</a:t>
            </a:r>
            <a:r>
              <a:rPr lang="en-US" sz="2400" b="1" err="1">
                <a:solidFill>
                  <a:srgbClr val="660066"/>
                </a:solidFill>
                <a:latin typeface="Courier New" pitchFamily="49" charset="0"/>
              </a:rPr>
              <a:t>addi</a:t>
            </a:r>
            <a:r>
              <a:rPr lang="en-US" sz="2400" b="1">
                <a:latin typeface="Courier New" pitchFamily="49" charset="0"/>
              </a:rPr>
              <a:t> </a:t>
            </a:r>
            <a:r>
              <a:rPr lang="en-US" sz="2400" b="1">
                <a:solidFill>
                  <a:srgbClr val="C00000"/>
                </a:solidFill>
                <a:latin typeface="Courier New" pitchFamily="49" charset="0"/>
              </a:rPr>
              <a:t>$9</a:t>
            </a:r>
            <a:r>
              <a:rPr lang="en-US" sz="2400" b="1">
                <a:latin typeface="Courier New" pitchFamily="49" charset="0"/>
              </a:rPr>
              <a:t>, </a:t>
            </a:r>
            <a:r>
              <a:rPr lang="en-US" sz="2400" b="1">
                <a:solidFill>
                  <a:srgbClr val="006600"/>
                </a:solidFill>
                <a:latin typeface="Courier New" pitchFamily="49" charset="0"/>
              </a:rPr>
              <a:t>$9</a:t>
            </a:r>
            <a:r>
              <a:rPr lang="en-US" sz="2400" b="1">
                <a:latin typeface="Courier New" pitchFamily="49" charset="0"/>
              </a:rPr>
              <a:t>, </a:t>
            </a:r>
            <a:r>
              <a:rPr lang="en-US" sz="2400" b="1">
                <a:solidFill>
                  <a:srgbClr val="002060"/>
                </a:solidFill>
                <a:latin typeface="Courier New" pitchFamily="49" charset="0"/>
              </a:rPr>
              <a:t>-1  	</a:t>
            </a:r>
            <a:r>
              <a:rPr lang="en-US" sz="2400" b="1">
                <a:solidFill>
                  <a:schemeClr val="tx1">
                    <a:lumMod val="75000"/>
                    <a:lumOff val="25000"/>
                  </a:schemeClr>
                </a:solidFill>
                <a:latin typeface="Courier New" pitchFamily="49" charset="0"/>
              </a:rPr>
              <a:t># rlt addr: 8</a:t>
            </a:r>
          </a:p>
          <a:p>
            <a:pPr>
              <a:tabLst>
                <a:tab pos="1714500"/>
                <a:tab pos="2286000"/>
                <a:tab pos="5029200"/>
              </a:tabLst>
            </a:pPr>
            <a:r>
              <a:rPr lang="en-US" sz="2400" b="1">
                <a:solidFill>
                  <a:srgbClr val="9900CC"/>
                </a:solidFill>
                <a:latin typeface="Courier New" pitchFamily="49" charset="0"/>
              </a:rPr>
              <a:t>    	</a:t>
            </a:r>
            <a:r>
              <a:rPr lang="en-US" sz="2400" b="1" err="1">
                <a:solidFill>
                  <a:srgbClr val="660066"/>
                </a:solidFill>
                <a:latin typeface="Courier New" pitchFamily="49" charset="0"/>
              </a:rPr>
              <a:t>beq</a:t>
            </a:r>
            <a:r>
              <a:rPr lang="en-US" sz="2400" b="1">
                <a:latin typeface="Courier New" pitchFamily="49" charset="0"/>
              </a:rPr>
              <a:t>  </a:t>
            </a:r>
            <a:r>
              <a:rPr lang="en-US" sz="2400" b="1">
                <a:solidFill>
                  <a:srgbClr val="006600"/>
                </a:solidFill>
                <a:latin typeface="Courier New" pitchFamily="49" charset="0"/>
              </a:rPr>
              <a:t>$0</a:t>
            </a:r>
            <a:r>
              <a:rPr lang="en-US" sz="2400" b="1">
                <a:latin typeface="Courier New" pitchFamily="49" charset="0"/>
              </a:rPr>
              <a:t>, </a:t>
            </a:r>
            <a:r>
              <a:rPr lang="en-US" sz="2400" b="1">
                <a:solidFill>
                  <a:srgbClr val="006600"/>
                </a:solidFill>
                <a:latin typeface="Courier New" pitchFamily="49" charset="0"/>
              </a:rPr>
              <a:t>$0</a:t>
            </a:r>
            <a:r>
              <a:rPr lang="en-US" sz="2400" b="1">
                <a:latin typeface="Courier New" pitchFamily="49" charset="0"/>
              </a:rPr>
              <a:t>, Loop	</a:t>
            </a:r>
            <a:r>
              <a:rPr lang="en-US" sz="2400" b="1">
                <a:solidFill>
                  <a:schemeClr val="tx1">
                    <a:lumMod val="75000"/>
                    <a:lumOff val="25000"/>
                  </a:schemeClr>
                </a:solidFill>
                <a:latin typeface="Courier New" pitchFamily="49" charset="0"/>
              </a:rPr>
              <a:t># rlt addr: 12</a:t>
            </a:r>
          </a:p>
          <a:p>
            <a:pPr>
              <a:tabLst>
                <a:tab pos="1714500"/>
                <a:tab pos="2286000"/>
                <a:tab pos="5029200"/>
              </a:tabLst>
            </a:pPr>
            <a:r>
              <a:rPr lang="en-US" sz="2400" b="1">
                <a:latin typeface="Courier New" pitchFamily="49" charset="0"/>
              </a:rPr>
              <a:t>  End:</a:t>
            </a:r>
            <a:r>
              <a:rPr lang="en-US" sz="2400" b="1">
                <a:solidFill>
                  <a:srgbClr val="9900CC"/>
                </a:solidFill>
                <a:latin typeface="Courier New" pitchFamily="49" charset="0"/>
              </a:rPr>
              <a:t>	                 	</a:t>
            </a:r>
            <a:r>
              <a:rPr lang="en-US" sz="2400" b="1">
                <a:solidFill>
                  <a:schemeClr val="tx1">
                    <a:lumMod val="75000"/>
                    <a:lumOff val="25000"/>
                  </a:schemeClr>
                </a:solidFill>
                <a:latin typeface="Courier New" pitchFamily="49" charset="0"/>
              </a:rPr>
              <a:t># rlt addr: 16</a:t>
            </a:r>
          </a:p>
        </p:txBody>
      </p:sp>
      <p:sp>
        <p:nvSpPr>
          <p:cNvPr id="17" name="Rectangle 4"/>
          <p:cNvSpPr>
            <a:spLocks noChangeArrowheads="1"/>
          </p:cNvSpPr>
          <p:nvPr/>
        </p:nvSpPr>
        <p:spPr bwMode="auto">
          <a:xfrm>
            <a:off x="3916680" y="2470188"/>
            <a:ext cx="3276600" cy="381000"/>
          </a:xfrm>
          <a:prstGeom prst="rect">
            <a:avLst/>
          </a:prstGeom>
          <a:noFill/>
          <a:ln w="22225">
            <a:solidFill>
              <a:srgbClr val="C00000"/>
            </a:solidFill>
            <a:miter lim="800000"/>
          </a:ln>
        </p:spPr>
        <p:txBody>
          <a:bodyPr wrap="none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endParaRPr lang="en-US"/>
          </a:p>
        </p:txBody>
      </p:sp>
      <p:sp>
        <p:nvSpPr>
          <p:cNvPr id="14" name="Slide Number Placeholder 6">
            <a:extLst>
              <a:ext uri="{FF2B5EF4-FFF2-40B4-BE49-F238E27FC236}">
                <a16:creationId xmlns:a16="http://schemas.microsoft.com/office/drawing/2014/main" id="{B5AC7B31-9D7F-438A-A032-EABC21E221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97960" y="18288"/>
            <a:ext cx="865240" cy="329184"/>
          </a:xfrm>
        </p:spPr>
        <p:txBody>
          <a:bodyPr>
            <a:noAutofit/>
          </a:bodyPr>
          <a:lstStyle/>
          <a:p>
            <a:pPr algn="r">
              <a:defRPr/>
            </a:pPr>
            <a:fld id="{F7EC234A-9094-4BB8-9EA4-75ECDA8A365B}" type="slidenum">
              <a:rPr smtClean="0"/>
              <a:pPr algn="r">
                <a:defRPr/>
              </a:pPr>
              <a:t>119</a:t>
            </a:fld>
            <a:endParaRPr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9049729-9477-421F-8580-F6D017355C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06318"/>
            <a:ext cx="2663810" cy="1067924"/>
          </a:xfrm>
          <a:prstGeom prst="rect">
            <a:avLst/>
          </a:prstGeom>
        </p:spPr>
      </p:pic>
      <p:contentPart p14:bwMode="auto" r:id="rId4">
        <p14:nvContentPartPr>
          <p14:cNvPr id="2" name="Ink 1">
            <a:extLst>
              <a:ext uri="{FF2B5EF4-FFF2-40B4-BE49-F238E27FC236}">
                <a16:creationId xmlns:a16="http://schemas.microsoft.com/office/drawing/2014/main" id="{1BADDC2C-8737-4843-AEBB-CE46CBFD8173}"/>
              </a:ext>
            </a:extLst>
          </p14:cNvPr>
          <p14:cNvContentPartPr/>
          <p14:nvPr/>
        </p14:nvContentPartPr>
        <p14:xfrm>
          <a:off x="1999800" y="1495800"/>
          <a:ext cx="5271120" cy="3082320"/>
        </p14:xfrm>
      </p:contentPart>
      <p:contentPart p14:bwMode="auto" r:id="rId5">
        <p14:nvContentPartPr>
          <p14:cNvPr id="4" name="Ink 3">
            <a:extLst>
              <a:ext uri="{FF2B5EF4-FFF2-40B4-BE49-F238E27FC236}">
                <a16:creationId xmlns:a16="http://schemas.microsoft.com/office/drawing/2014/main" id="{465F4504-08F2-4C6F-A692-123B8CA65C4F}"/>
              </a:ext>
            </a:extLst>
          </p14:cNvPr>
          <p14:cNvContentPartPr/>
          <p14:nvPr/>
        </p14:nvContentPartPr>
        <p14:xfrm>
          <a:off x="6202793" y="5840942"/>
          <a:ext cx="360" cy="360"/>
        </p14:xfrm>
      </p:contentPart>
      <p:contentPart p14:bwMode="auto" r:id="rId6">
        <p14:nvContentPartPr>
          <p14:cNvPr id="5" name="Ink 4">
            <a:extLst>
              <a:ext uri="{FF2B5EF4-FFF2-40B4-BE49-F238E27FC236}">
                <a16:creationId xmlns:a16="http://schemas.microsoft.com/office/drawing/2014/main" id="{8D802E3A-8B9F-4399-9513-F69FB6B803C5}"/>
              </a:ext>
            </a:extLst>
          </p14:cNvPr>
          <p14:cNvContentPartPr/>
          <p14:nvPr/>
        </p14:nvContentPartPr>
        <p14:xfrm>
          <a:off x="7026120" y="4864680"/>
          <a:ext cx="3040200" cy="120600"/>
        </p14:xfrm>
      </p:contentPart>
    </p:spTree>
    <p:extLst>
      <p:ext uri="{BB962C8B-B14F-4D97-AF65-F5344CB8AC3E}">
        <p14:creationId xmlns:p14="http://schemas.microsoft.com/office/powerpoint/2010/main" val="31800416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15366" name="Footer Placeholder 8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pPr algn="l"/>
            <a:r>
              <a:rPr lang="en-SG"/>
              <a:t>Lecture #7: MIPS Part 1: Introduction</a:t>
            </a:r>
            <a:endParaRPr lang="en-US"/>
          </a:p>
        </p:txBody>
      </p:sp>
      <p:sp>
        <p:nvSpPr>
          <p:cNvPr id="21" name="[Date Placeholder 3]"/>
          <p:cNvSpPr>
            <a:spLocks noGrp="1"/>
          </p:cNvSpPr>
          <p:nvPr>
            <p:ph type="dt" sz="half" idx="10"/>
          </p:nvPr>
        </p:nvSpPr>
        <p:spPr>
          <a:xfrm>
            <a:off x="1981200" y="18288"/>
            <a:ext cx="2895600" cy="329184"/>
          </a:xfrm>
        </p:spPr>
        <p:txBody>
          <a:bodyPr/>
          <a:lstStyle/>
          <a:p>
            <a:pPr>
              <a:defRPr/>
            </a:pPr>
            <a:r>
              <a:rPr lang="en-US"/>
              <a:t>Aaron Tan, NUS</a:t>
            </a:r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48BEBB-8CA1-4054-A38D-C28888EEEA8B}"/>
              </a:ext>
            </a:extLst>
          </p:cNvPr>
          <p:cNvSpPr txBox="1"/>
          <p:nvPr/>
        </p:nvSpPr>
        <p:spPr>
          <a:xfrm>
            <a:off x="1981200" y="587829"/>
            <a:ext cx="838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r>
              <a:rPr lang="en-SG" sz="3200">
                <a:solidFill>
                  <a:srgbClr val="0000FF"/>
                </a:solidFill>
              </a:rPr>
              <a:t>3. Walkthrough: Memory Instruction </a:t>
            </a:r>
            <a:r>
              <a:rPr lang="en-SG" sz="2800">
                <a:solidFill>
                  <a:srgbClr val="0000FF"/>
                </a:solidFill>
              </a:rPr>
              <a:t>(5/15)</a:t>
            </a:r>
            <a:endParaRPr lang="en-US" sz="4000">
              <a:solidFill>
                <a:srgbClr val="C00000"/>
              </a:solidFill>
            </a:endParaRPr>
          </a:p>
        </p:txBody>
      </p:sp>
      <p:sp>
        <p:nvSpPr>
          <p:cNvPr id="14" name="Slide Number Placeholder 6">
            <a:extLst>
              <a:ext uri="{FF2B5EF4-FFF2-40B4-BE49-F238E27FC236}">
                <a16:creationId xmlns:a16="http://schemas.microsoft.com/office/drawing/2014/main" id="{0689B3D1-208D-496C-8995-36CD229E6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97960" y="18288"/>
            <a:ext cx="865240" cy="329184"/>
          </a:xfrm>
        </p:spPr>
        <p:txBody>
          <a:bodyPr>
            <a:noAutofit/>
          </a:bodyPr>
          <a:lstStyle/>
          <a:p>
            <a:pPr algn="r">
              <a:defRPr/>
            </a:pPr>
            <a:fld id="{F7EC234A-9094-4BB8-9EA4-75ECDA8A365B}" type="slidenum">
              <a:rPr smtClean="0"/>
              <a:pPr algn="r">
                <a:defRPr/>
              </a:pPr>
              <a:t>12</a:t>
            </a:fld>
            <a:endParaRPr/>
          </a:p>
        </p:txBody>
      </p:sp>
      <p:sp>
        <p:nvSpPr>
          <p:cNvPr id="55" name="Content Placeholder 6">
            <a:extLst>
              <a:ext uri="{FF2B5EF4-FFF2-40B4-BE49-F238E27FC236}">
                <a16:creationId xmlns:a16="http://schemas.microsoft.com/office/drawing/2014/main" id="{6C834004-23DD-4EE8-80F4-5F30BE178D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0" y="1317172"/>
            <a:ext cx="8229600" cy="1447800"/>
          </a:xfrm>
        </p:spPr>
        <p:txBody>
          <a:bodyPr/>
          <a:lstStyle/>
          <a:p>
            <a:pPr marL="358775" indent="-358775">
              <a:buSzTx/>
              <a:buFont typeface="Wingdings" panose="05000000000000000000" pitchFamily="2" charset="2"/>
              <a:buChar char="§"/>
            </a:pPr>
            <a:r>
              <a:rPr lang="en-US" sz="2800"/>
              <a:t>Need instruction to move data into registers</a:t>
            </a:r>
          </a:p>
          <a:p>
            <a:pPr marL="630238" lvl="1" indent="-355600">
              <a:buSzTx/>
              <a:buFont typeface="Wingdings" panose="05000000000000000000" pitchFamily="2" charset="2"/>
              <a:buChar char="§"/>
            </a:pPr>
            <a:r>
              <a:rPr lang="en-US" sz="2400"/>
              <a:t>Also to move data from registers to memory later</a:t>
            </a:r>
          </a:p>
        </p:txBody>
      </p:sp>
      <p:sp>
        <p:nvSpPr>
          <p:cNvPr id="23" name="Rectangle 7">
            <a:extLst>
              <a:ext uri="{FF2B5EF4-FFF2-40B4-BE49-F238E27FC236}">
                <a16:creationId xmlns:a16="http://schemas.microsoft.com/office/drawing/2014/main" id="{DEEFFF6D-D430-4301-888F-6DFDE734A8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40890" y="2928847"/>
            <a:ext cx="2697892" cy="24384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31750">
            <a:solidFill>
              <a:schemeClr val="tx1"/>
            </a:solidFill>
            <a:miter lim="800000"/>
          </a:ln>
          <a:effectLst/>
        </p:spPr>
        <p:txBody>
          <a:bodyPr wrap="none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endParaRPr lang="en-US"/>
          </a:p>
        </p:txBody>
      </p:sp>
      <p:sp>
        <p:nvSpPr>
          <p:cNvPr id="24" name="Rectangle 15">
            <a:extLst>
              <a:ext uri="{FF2B5EF4-FFF2-40B4-BE49-F238E27FC236}">
                <a16:creationId xmlns:a16="http://schemas.microsoft.com/office/drawing/2014/main" id="{3DB09472-F848-4AC3-B9D4-C42A358774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5184" y="2810494"/>
            <a:ext cx="1569307" cy="312906"/>
          </a:xfrm>
          <a:prstGeom prst="rect">
            <a:avLst/>
          </a:prstGeom>
          <a:solidFill>
            <a:schemeClr val="bg1">
              <a:alpha val="75000"/>
            </a:schemeClr>
          </a:solidFill>
          <a:ln w="12700">
            <a:noFill/>
            <a:miter lim="800000"/>
          </a:ln>
          <a:effectLst/>
        </p:spPr>
        <p:txBody>
          <a:bodyPr wrap="square" lIns="63500" tIns="25400" rIns="63500" bIns="2540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algn="ctr" eaLnBrk="0" hangingPunct="0">
              <a:lnSpc>
                <a:spcPct val="85000"/>
              </a:lnSpc>
            </a:pPr>
            <a:r>
              <a:rPr lang="en-US" sz="2000" b="1">
                <a:latin typeface="Helvetica" pitchFamily="34" charset="0"/>
              </a:rPr>
              <a:t>Processor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E358263-79E5-435D-8526-35F0F10F11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21877" y="2483709"/>
            <a:ext cx="3048000" cy="4090087"/>
          </a:xfrm>
          <a:prstGeom prst="rect">
            <a:avLst/>
          </a:prstGeom>
          <a:solidFill>
            <a:srgbClr val="FFFFCC"/>
          </a:solidFill>
          <a:ln w="31750">
            <a:solidFill>
              <a:schemeClr val="tx1"/>
            </a:solidFill>
            <a:miter lim="800000"/>
          </a:ln>
          <a:effectLst/>
        </p:spPr>
        <p:txBody>
          <a:bodyPr wrap="none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endParaRPr lang="en-US"/>
          </a:p>
        </p:txBody>
      </p:sp>
      <p:sp>
        <p:nvSpPr>
          <p:cNvPr id="28" name="Rectangle 15">
            <a:extLst>
              <a:ext uri="{FF2B5EF4-FFF2-40B4-BE49-F238E27FC236}">
                <a16:creationId xmlns:a16="http://schemas.microsoft.com/office/drawing/2014/main" id="{FA852DB6-BC1E-4C98-8717-FFDF2C1502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84792" y="2322427"/>
            <a:ext cx="1322173" cy="312906"/>
          </a:xfrm>
          <a:prstGeom prst="rect">
            <a:avLst/>
          </a:prstGeom>
          <a:solidFill>
            <a:schemeClr val="bg1">
              <a:alpha val="75000"/>
            </a:schemeClr>
          </a:solidFill>
          <a:ln w="12700">
            <a:noFill/>
            <a:miter lim="800000"/>
          </a:ln>
          <a:effectLst/>
        </p:spPr>
        <p:txBody>
          <a:bodyPr wrap="square" lIns="63500" tIns="25400" rIns="63500" bIns="2540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algn="ctr" eaLnBrk="0" hangingPunct="0">
              <a:lnSpc>
                <a:spcPct val="85000"/>
              </a:lnSpc>
            </a:pPr>
            <a:r>
              <a:rPr lang="en-US" sz="2000" b="1">
                <a:latin typeface="Helvetica" pitchFamily="34" charset="0"/>
              </a:rPr>
              <a:t>Memory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4A015BE-CACC-48BF-AF44-440A50A1935D}"/>
              </a:ext>
            </a:extLst>
          </p:cNvPr>
          <p:cNvSpPr/>
          <p:nvPr/>
        </p:nvSpPr>
        <p:spPr>
          <a:xfrm>
            <a:off x="4561971" y="3649225"/>
            <a:ext cx="2552699" cy="952500"/>
          </a:xfrm>
          <a:prstGeom prst="rect">
            <a:avLst/>
          </a:prstGeom>
          <a:solidFill>
            <a:srgbClr val="6699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pPr algn="ctr"/>
            <a:endParaRPr lang="en-US"/>
          </a:p>
        </p:txBody>
      </p:sp>
      <p:sp>
        <p:nvSpPr>
          <p:cNvPr id="32" name="Rectangle 15">
            <a:extLst>
              <a:ext uri="{FF2B5EF4-FFF2-40B4-BE49-F238E27FC236}">
                <a16:creationId xmlns:a16="http://schemas.microsoft.com/office/drawing/2014/main" id="{1D7C7D39-11D5-4EFD-9154-B8BAC523E7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42505" y="3412519"/>
            <a:ext cx="801130" cy="312906"/>
          </a:xfrm>
          <a:prstGeom prst="rect">
            <a:avLst/>
          </a:prstGeom>
          <a:solidFill>
            <a:schemeClr val="bg1">
              <a:alpha val="75000"/>
            </a:schemeClr>
          </a:solidFill>
          <a:ln w="12700">
            <a:noFill/>
            <a:miter lim="800000"/>
          </a:ln>
          <a:effectLst/>
        </p:spPr>
        <p:txBody>
          <a:bodyPr wrap="square" lIns="63500" tIns="25400" rIns="63500" bIns="2540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algn="ctr" eaLnBrk="0" hangingPunct="0">
              <a:lnSpc>
                <a:spcPct val="85000"/>
              </a:lnSpc>
            </a:pPr>
            <a:r>
              <a:rPr lang="en-US" sz="2000" b="1">
                <a:latin typeface="Helvetica" pitchFamily="34" charset="0"/>
              </a:rPr>
              <a:t>Bus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15941FB-A704-4502-A4C1-84A0C0EF5A6E}"/>
              </a:ext>
            </a:extLst>
          </p:cNvPr>
          <p:cNvSpPr/>
          <p:nvPr/>
        </p:nvSpPr>
        <p:spPr>
          <a:xfrm>
            <a:off x="7686169" y="5649475"/>
            <a:ext cx="1752600" cy="3048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pPr algn="ctr"/>
            <a:endParaRPr lang="en-US" b="1">
              <a:solidFill>
                <a:schemeClr val="tx1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CEE5D7E-EF32-4EA6-BAC9-E70A15B35607}"/>
              </a:ext>
            </a:extLst>
          </p:cNvPr>
          <p:cNvSpPr/>
          <p:nvPr/>
        </p:nvSpPr>
        <p:spPr>
          <a:xfrm>
            <a:off x="7686169" y="4735075"/>
            <a:ext cx="1752600" cy="3048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pPr algn="ctr"/>
            <a:r>
              <a:rPr lang="en-US" b="1">
                <a:solidFill>
                  <a:schemeClr val="tx1"/>
                </a:solidFill>
              </a:rPr>
              <a:t>………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C530D86-4403-4F7F-9497-979D0D55B8E1}"/>
              </a:ext>
            </a:extLst>
          </p:cNvPr>
          <p:cNvSpPr/>
          <p:nvPr/>
        </p:nvSpPr>
        <p:spPr>
          <a:xfrm>
            <a:off x="7686169" y="5344675"/>
            <a:ext cx="1752600" cy="3048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pPr algn="ctr"/>
            <a:endParaRPr lang="en-US" b="1">
              <a:solidFill>
                <a:schemeClr val="tx1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FD71F7EB-CC60-4121-819D-975F27C25F1A}"/>
              </a:ext>
            </a:extLst>
          </p:cNvPr>
          <p:cNvSpPr/>
          <p:nvPr/>
        </p:nvSpPr>
        <p:spPr>
          <a:xfrm>
            <a:off x="7686169" y="5039875"/>
            <a:ext cx="1752600" cy="3048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pPr algn="ctr"/>
            <a:endParaRPr lang="en-US" b="1">
              <a:solidFill>
                <a:schemeClr val="tx1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3CFBBA5-4C2C-4532-9734-5E56F04848B6}"/>
              </a:ext>
            </a:extLst>
          </p:cNvPr>
          <p:cNvSpPr/>
          <p:nvPr/>
        </p:nvSpPr>
        <p:spPr>
          <a:xfrm>
            <a:off x="7686169" y="4430275"/>
            <a:ext cx="1752600" cy="3048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pPr algn="ctr"/>
            <a:endParaRPr lang="en-US" b="1">
              <a:solidFill>
                <a:schemeClr val="tx1"/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817FC802-9569-4AC4-8711-892469E64433}"/>
              </a:ext>
            </a:extLst>
          </p:cNvPr>
          <p:cNvSpPr/>
          <p:nvPr/>
        </p:nvSpPr>
        <p:spPr>
          <a:xfrm>
            <a:off x="7686169" y="4125475"/>
            <a:ext cx="1752600" cy="3048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r>
              <a:rPr lang="en-US" b="1">
                <a:solidFill>
                  <a:schemeClr val="tx1"/>
                </a:solidFill>
              </a:rPr>
              <a:t>if i &lt; 10, 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2BFBCEB8-C259-4C9E-9044-03234ECEA37A}"/>
              </a:ext>
            </a:extLst>
          </p:cNvPr>
          <p:cNvSpPr/>
          <p:nvPr/>
        </p:nvSpPr>
        <p:spPr>
          <a:xfrm>
            <a:off x="7686169" y="3820675"/>
            <a:ext cx="1752600" cy="3048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r>
              <a:rPr lang="en-US" b="1" err="1">
                <a:solidFill>
                  <a:schemeClr val="tx1"/>
                </a:solidFill>
              </a:rPr>
              <a:t>i     </a:t>
            </a:r>
            <a:r>
              <a:rPr lang="en-US" b="1">
                <a:solidFill>
                  <a:schemeClr val="tx1"/>
                </a:solidFill>
                <a:sym typeface="Wingdings" panose="05000000000000000000" pitchFamily="2" charset="2"/>
              </a:rPr>
              <a:t> i + 1</a:t>
            </a:r>
            <a:endParaRPr lang="en-US" b="1">
              <a:solidFill>
                <a:schemeClr val="tx1"/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2879448C-A15A-4DB9-A85F-592CF911ABB4}"/>
              </a:ext>
            </a:extLst>
          </p:cNvPr>
          <p:cNvSpPr/>
          <p:nvPr/>
        </p:nvSpPr>
        <p:spPr>
          <a:xfrm>
            <a:off x="7686169" y="5954275"/>
            <a:ext cx="1752600" cy="2286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pPr algn="ctr"/>
            <a:r>
              <a:rPr lang="en-US" b="1">
                <a:solidFill>
                  <a:schemeClr val="tx1"/>
                </a:solidFill>
              </a:rPr>
              <a:t>………..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6FCE0CD4-523F-4CBC-AC1C-9B28B18C0372}"/>
              </a:ext>
            </a:extLst>
          </p:cNvPr>
          <p:cNvSpPr/>
          <p:nvPr/>
        </p:nvSpPr>
        <p:spPr>
          <a:xfrm>
            <a:off x="7686169" y="2680830"/>
            <a:ext cx="1752600" cy="2286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pPr algn="ctr"/>
            <a:r>
              <a:rPr lang="en-US" b="1">
                <a:solidFill>
                  <a:schemeClr val="tx1"/>
                </a:solidFill>
              </a:rPr>
              <a:t>………..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A1C36FFC-3581-47B9-9B16-38DD82A6EA01}"/>
              </a:ext>
            </a:extLst>
          </p:cNvPr>
          <p:cNvSpPr/>
          <p:nvPr/>
        </p:nvSpPr>
        <p:spPr>
          <a:xfrm>
            <a:off x="7686169" y="5649475"/>
            <a:ext cx="1752600" cy="3048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pPr algn="ctr"/>
            <a:endParaRPr lang="en-US" b="1">
              <a:solidFill>
                <a:schemeClr val="tx1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EEDC77F1-ED39-437F-9E1B-1506C3C4D855}"/>
              </a:ext>
            </a:extLst>
          </p:cNvPr>
          <p:cNvSpPr/>
          <p:nvPr/>
        </p:nvSpPr>
        <p:spPr>
          <a:xfrm>
            <a:off x="7686169" y="5344675"/>
            <a:ext cx="1752600" cy="3048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pPr algn="ctr"/>
            <a:r>
              <a:rPr lang="en-US" b="1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E9F00574-CD09-4BC0-9FE2-B698EB1880AB}"/>
              </a:ext>
            </a:extLst>
          </p:cNvPr>
          <p:cNvSpPr/>
          <p:nvPr/>
        </p:nvSpPr>
        <p:spPr>
          <a:xfrm>
            <a:off x="7686169" y="5039875"/>
            <a:ext cx="1752600" cy="3048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pPr algn="ctr"/>
            <a:r>
              <a:rPr lang="en-US" b="1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50" name="Curved Connector 33">
            <a:extLst>
              <a:ext uri="{FF2B5EF4-FFF2-40B4-BE49-F238E27FC236}">
                <a16:creationId xmlns:a16="http://schemas.microsoft.com/office/drawing/2014/main" id="{B7CE6A75-F0F1-4995-BE45-662F1D157F77}"/>
              </a:ext>
            </a:extLst>
          </p:cNvPr>
          <p:cNvCxnSpPr>
            <a:stCxn id="41" idx="3"/>
            <a:endCxn id="73" idx="3"/>
          </p:cNvCxnSpPr>
          <p:nvPr/>
        </p:nvCxnSpPr>
        <p:spPr>
          <a:xfrm flipV="1">
            <a:off x="9438769" y="3668275"/>
            <a:ext cx="12700" cy="609600"/>
          </a:xfrm>
          <a:prstGeom prst="curvedConnector3">
            <a:avLst>
              <a:gd name="adj1" fmla="val 1800000"/>
            </a:avLst>
          </a:prstGeom>
          <a:ln w="1905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 72">
            <a:extLst>
              <a:ext uri="{FF2B5EF4-FFF2-40B4-BE49-F238E27FC236}">
                <a16:creationId xmlns:a16="http://schemas.microsoft.com/office/drawing/2014/main" id="{56FD7534-8FEC-48BE-BCEC-3A51609EF2BB}"/>
              </a:ext>
            </a:extLst>
          </p:cNvPr>
          <p:cNvSpPr/>
          <p:nvPr/>
        </p:nvSpPr>
        <p:spPr>
          <a:xfrm>
            <a:off x="7686169" y="3515875"/>
            <a:ext cx="1752600" cy="3048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r>
              <a:rPr lang="en-US" b="1">
                <a:solidFill>
                  <a:schemeClr val="tx1"/>
                </a:solidFill>
              </a:rPr>
              <a:t>res </a:t>
            </a:r>
            <a:r>
              <a:rPr lang="en-US" b="1">
                <a:solidFill>
                  <a:schemeClr val="tx1"/>
                </a:solidFill>
                <a:sym typeface="Wingdings" panose="05000000000000000000" pitchFamily="2" charset="2"/>
              </a:rPr>
              <a:t> res + i</a:t>
            </a:r>
            <a:endParaRPr lang="en-US" b="1">
              <a:solidFill>
                <a:schemeClr val="tx1"/>
              </a:solidFill>
            </a:endParaRPr>
          </a:p>
        </p:txBody>
      </p: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27A08ED5-F979-4675-8DFC-5074CBB23C8B}"/>
              </a:ext>
            </a:extLst>
          </p:cNvPr>
          <p:cNvCxnSpPr/>
          <p:nvPr/>
        </p:nvCxnSpPr>
        <p:spPr>
          <a:xfrm>
            <a:off x="8905369" y="4277875"/>
            <a:ext cx="5334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98CDB8ED-CCDA-464C-AB71-9B8008E29B71}"/>
              </a:ext>
            </a:extLst>
          </p:cNvPr>
          <p:cNvSpPr/>
          <p:nvPr/>
        </p:nvSpPr>
        <p:spPr>
          <a:xfrm>
            <a:off x="2005666" y="3292823"/>
            <a:ext cx="762000" cy="30480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pPr algn="r"/>
            <a:r>
              <a:rPr lang="en-US" b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Inst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B2D67FB7-5B24-4209-9B14-CD34181509DF}"/>
              </a:ext>
            </a:extLst>
          </p:cNvPr>
          <p:cNvSpPr/>
          <p:nvPr/>
        </p:nvSpPr>
        <p:spPr>
          <a:xfrm>
            <a:off x="2767666" y="3283186"/>
            <a:ext cx="1469054" cy="31443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endParaRPr lang="en-US" b="1">
              <a:solidFill>
                <a:schemeClr val="tx1"/>
              </a:solidFill>
            </a:endParaRPr>
          </a:p>
        </p:txBody>
      </p:sp>
      <p:sp>
        <p:nvSpPr>
          <p:cNvPr id="58" name="Flowchart: Manual Operation 57">
            <a:extLst>
              <a:ext uri="{FF2B5EF4-FFF2-40B4-BE49-F238E27FC236}">
                <a16:creationId xmlns:a16="http://schemas.microsoft.com/office/drawing/2014/main" id="{C58F5CF2-5DF4-4C69-B849-D8B445A46BD5}"/>
              </a:ext>
            </a:extLst>
          </p:cNvPr>
          <p:cNvSpPr/>
          <p:nvPr/>
        </p:nvSpPr>
        <p:spPr>
          <a:xfrm rot="16200000">
            <a:off x="3415367" y="4169123"/>
            <a:ext cx="914400" cy="533400"/>
          </a:xfrm>
          <a:prstGeom prst="flowChartManualOperatio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pPr algn="ctr"/>
            <a:r>
              <a:rPr lang="en-US" sz="1600" b="1">
                <a:solidFill>
                  <a:schemeClr val="tx1"/>
                </a:solidFill>
              </a:rPr>
              <a:t>ALU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B4874BD9-CABE-465D-8240-9D344266262D}"/>
              </a:ext>
            </a:extLst>
          </p:cNvPr>
          <p:cNvCxnSpPr/>
          <p:nvPr/>
        </p:nvCxnSpPr>
        <p:spPr>
          <a:xfrm>
            <a:off x="3301066" y="4664423"/>
            <a:ext cx="304800" cy="0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3FFF5BBA-2A79-4C27-8DEC-F0A08DA64E5D}"/>
              </a:ext>
            </a:extLst>
          </p:cNvPr>
          <p:cNvCxnSpPr/>
          <p:nvPr/>
        </p:nvCxnSpPr>
        <p:spPr>
          <a:xfrm>
            <a:off x="4139266" y="4435823"/>
            <a:ext cx="304800" cy="0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>
            <a:extLst>
              <a:ext uri="{FF2B5EF4-FFF2-40B4-BE49-F238E27FC236}">
                <a16:creationId xmlns:a16="http://schemas.microsoft.com/office/drawing/2014/main" id="{3FD328F9-E602-4505-96CB-9D149565E9D1}"/>
              </a:ext>
            </a:extLst>
          </p:cNvPr>
          <p:cNvSpPr/>
          <p:nvPr/>
        </p:nvSpPr>
        <p:spPr>
          <a:xfrm>
            <a:off x="1929466" y="3902423"/>
            <a:ext cx="457200" cy="30480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pPr algn="r"/>
            <a:r>
              <a:rPr lang="en-US" b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r0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2C786F36-1504-4C60-865A-7F7564C152DE}"/>
              </a:ext>
            </a:extLst>
          </p:cNvPr>
          <p:cNvSpPr/>
          <p:nvPr/>
        </p:nvSpPr>
        <p:spPr>
          <a:xfrm>
            <a:off x="2386666" y="3902423"/>
            <a:ext cx="609600" cy="3048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pPr algn="ctr"/>
            <a:endParaRPr lang="en-US" b="1" i="1">
              <a:solidFill>
                <a:schemeClr val="tx1"/>
              </a:solidFill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41709886-C6B8-4053-AD87-CA3339E064AA}"/>
              </a:ext>
            </a:extLst>
          </p:cNvPr>
          <p:cNvSpPr/>
          <p:nvPr/>
        </p:nvSpPr>
        <p:spPr>
          <a:xfrm>
            <a:off x="1929466" y="4207223"/>
            <a:ext cx="457200" cy="30480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pPr algn="r"/>
            <a:r>
              <a:rPr lang="en-US" b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r1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DE4348BF-6051-44B9-A9AC-C8A2B9DFBD26}"/>
              </a:ext>
            </a:extLst>
          </p:cNvPr>
          <p:cNvSpPr/>
          <p:nvPr/>
        </p:nvSpPr>
        <p:spPr>
          <a:xfrm>
            <a:off x="2386666" y="4207223"/>
            <a:ext cx="609600" cy="3048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pPr algn="ctr"/>
            <a:endParaRPr lang="en-US" b="1" i="1">
              <a:solidFill>
                <a:schemeClr val="tx1"/>
              </a:solidFill>
            </a:endParaRPr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1AA85692-AC77-485E-BE67-CD10FA2D4F0E}"/>
              </a:ext>
            </a:extLst>
          </p:cNvPr>
          <p:cNvCxnSpPr/>
          <p:nvPr/>
        </p:nvCxnSpPr>
        <p:spPr>
          <a:xfrm>
            <a:off x="3301066" y="4207223"/>
            <a:ext cx="304800" cy="0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ctangle 81">
            <a:extLst>
              <a:ext uri="{FF2B5EF4-FFF2-40B4-BE49-F238E27FC236}">
                <a16:creationId xmlns:a16="http://schemas.microsoft.com/office/drawing/2014/main" id="{AECF64B5-810A-4B4C-8426-2CBA7C0B1576}"/>
              </a:ext>
            </a:extLst>
          </p:cNvPr>
          <p:cNvSpPr/>
          <p:nvPr/>
        </p:nvSpPr>
        <p:spPr>
          <a:xfrm>
            <a:off x="1929466" y="4512023"/>
            <a:ext cx="457200" cy="30480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pPr algn="r"/>
            <a:r>
              <a:rPr lang="en-US" b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..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F5C7898E-E88C-4B9C-BA18-40E98A688D8B}"/>
              </a:ext>
            </a:extLst>
          </p:cNvPr>
          <p:cNvSpPr/>
          <p:nvPr/>
        </p:nvSpPr>
        <p:spPr>
          <a:xfrm>
            <a:off x="2386666" y="4512023"/>
            <a:ext cx="609600" cy="3048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pPr algn="ctr"/>
            <a:r>
              <a:rPr lang="en-US" b="1" i="1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02BE7785-9EB3-466C-A733-EFC1703657BF}"/>
              </a:ext>
            </a:extLst>
          </p:cNvPr>
          <p:cNvSpPr/>
          <p:nvPr/>
        </p:nvSpPr>
        <p:spPr>
          <a:xfrm>
            <a:off x="7152769" y="5031933"/>
            <a:ext cx="533400" cy="30480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pPr algn="r"/>
            <a:r>
              <a:rPr lang="en-US" sz="1600" b="1" err="1">
                <a:solidFill>
                  <a:schemeClr val="tx1"/>
                </a:solidFill>
              </a:rPr>
              <a:t>i</a:t>
            </a:r>
            <a:endParaRPr lang="en-US" sz="1600" b="1">
              <a:solidFill>
                <a:schemeClr val="tx1"/>
              </a:solidFill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246750E2-88B8-4356-9616-B39B566F5758}"/>
              </a:ext>
            </a:extLst>
          </p:cNvPr>
          <p:cNvSpPr/>
          <p:nvPr/>
        </p:nvSpPr>
        <p:spPr>
          <a:xfrm>
            <a:off x="7152769" y="5336733"/>
            <a:ext cx="533400" cy="30480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pPr algn="r"/>
            <a:r>
              <a:rPr lang="en-US" sz="1600" b="1">
                <a:solidFill>
                  <a:schemeClr val="tx1"/>
                </a:solidFill>
              </a:rPr>
              <a:t>res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820AD7F-C509-48EC-9B6E-27A5E0266CD6}"/>
              </a:ext>
            </a:extLst>
          </p:cNvPr>
          <p:cNvGrpSpPr/>
          <p:nvPr/>
        </p:nvGrpSpPr>
        <p:grpSpPr>
          <a:xfrm>
            <a:off x="3008966" y="3805110"/>
            <a:ext cx="4661757" cy="1295400"/>
            <a:chOff x="1676400" y="3657600"/>
            <a:chExt cx="4724400" cy="1295400"/>
          </a:xfrm>
        </p:grpSpPr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B8657255-FDE7-4E8F-902A-6F53CC7012D5}"/>
                </a:ext>
              </a:extLst>
            </p:cNvPr>
            <p:cNvCxnSpPr/>
            <p:nvPr/>
          </p:nvCxnSpPr>
          <p:spPr>
            <a:xfrm flipH="1" flipV="1">
              <a:off x="6019800" y="3886200"/>
              <a:ext cx="381000" cy="1066800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FD5E91ED-9255-4810-96EB-0C9657540F6F}"/>
                </a:ext>
              </a:extLst>
            </p:cNvPr>
            <p:cNvCxnSpPr/>
            <p:nvPr/>
          </p:nvCxnSpPr>
          <p:spPr>
            <a:xfrm>
              <a:off x="3124200" y="3886200"/>
              <a:ext cx="2895600" cy="0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urved Connector 45">
              <a:extLst>
                <a:ext uri="{FF2B5EF4-FFF2-40B4-BE49-F238E27FC236}">
                  <a16:creationId xmlns:a16="http://schemas.microsoft.com/office/drawing/2014/main" id="{B60598D1-4FB4-42C7-A0ED-BA632B425CEC}"/>
                </a:ext>
              </a:extLst>
            </p:cNvPr>
            <p:cNvCxnSpPr/>
            <p:nvPr/>
          </p:nvCxnSpPr>
          <p:spPr>
            <a:xfrm rot="10800000" flipV="1">
              <a:off x="1676400" y="3657600"/>
              <a:ext cx="609600" cy="228600"/>
            </a:xfrm>
            <a:prstGeom prst="curvedConnector3">
              <a:avLst>
                <a:gd name="adj1" fmla="val 50000"/>
              </a:avLst>
            </a:prstGeom>
            <a:ln w="19050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84BEEED6-969E-4320-997C-F8BF7BDA8401}"/>
                </a:ext>
              </a:extLst>
            </p:cNvPr>
            <p:cNvCxnSpPr/>
            <p:nvPr/>
          </p:nvCxnSpPr>
          <p:spPr>
            <a:xfrm flipH="1" flipV="1">
              <a:off x="2286000" y="3657600"/>
              <a:ext cx="838200" cy="228600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8" name="Rectangle 67">
            <a:extLst>
              <a:ext uri="{FF2B5EF4-FFF2-40B4-BE49-F238E27FC236}">
                <a16:creationId xmlns:a16="http://schemas.microsoft.com/office/drawing/2014/main" id="{61284E69-44E1-4F98-8608-6B396B2F2761}"/>
              </a:ext>
            </a:extLst>
          </p:cNvPr>
          <p:cNvSpPr/>
          <p:nvPr/>
        </p:nvSpPr>
        <p:spPr>
          <a:xfrm>
            <a:off x="2392590" y="3902424"/>
            <a:ext cx="601517" cy="29516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pPr algn="ctr"/>
            <a:r>
              <a:rPr lang="en-US" b="1">
                <a:solidFill>
                  <a:srgbClr val="C00000"/>
                </a:solidFill>
              </a:rPr>
              <a:t>1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47EF24B9-472F-44AD-801F-06CB29D42251}"/>
              </a:ext>
            </a:extLst>
          </p:cNvPr>
          <p:cNvSpPr/>
          <p:nvPr/>
        </p:nvSpPr>
        <p:spPr>
          <a:xfrm>
            <a:off x="7692519" y="2914217"/>
            <a:ext cx="1752600" cy="3048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r>
              <a:rPr lang="en-US" b="1">
                <a:solidFill>
                  <a:srgbClr val="C00000"/>
                </a:solidFill>
              </a:rPr>
              <a:t>r0  </a:t>
            </a:r>
            <a:r>
              <a:rPr lang="en-US" b="1">
                <a:solidFill>
                  <a:srgbClr val="C00000"/>
                </a:solidFill>
                <a:sym typeface="Wingdings" panose="05000000000000000000" pitchFamily="2" charset="2"/>
              </a:rPr>
              <a:t> load i</a:t>
            </a:r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DB58EEA2-B59A-430C-8127-C45E3E9E6243}"/>
              </a:ext>
            </a:extLst>
          </p:cNvPr>
          <p:cNvSpPr/>
          <p:nvPr/>
        </p:nvSpPr>
        <p:spPr>
          <a:xfrm>
            <a:off x="7692519" y="3219017"/>
            <a:ext cx="1752600" cy="3048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r>
              <a:rPr lang="en-US" b="1">
                <a:solidFill>
                  <a:srgbClr val="C00000"/>
                </a:solidFill>
              </a:rPr>
              <a:t>r1  </a:t>
            </a:r>
            <a:r>
              <a:rPr lang="en-US" b="1">
                <a:solidFill>
                  <a:srgbClr val="C00000"/>
                </a:solidFill>
                <a:sym typeface="Wingdings" panose="05000000000000000000" pitchFamily="2" charset="2"/>
              </a:rPr>
              <a:t> load res</a:t>
            </a:r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B585678A-1E7F-4F3D-A58A-716D9BBA746B}"/>
              </a:ext>
            </a:extLst>
          </p:cNvPr>
          <p:cNvSpPr txBox="1"/>
          <p:nvPr/>
        </p:nvSpPr>
        <p:spPr>
          <a:xfrm>
            <a:off x="1909143" y="5406856"/>
            <a:ext cx="493058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r>
              <a:rPr lang="en-SG" sz="2000"/>
              <a:t>Moving data from memory into a register – </a:t>
            </a:r>
            <a:r>
              <a:rPr lang="en-SG" sz="2000">
                <a:solidFill>
                  <a:srgbClr val="0000CC"/>
                </a:solidFill>
              </a:rPr>
              <a:t>load</a:t>
            </a:r>
          </a:p>
          <a:p>
            <a:r>
              <a:rPr lang="en-SG" sz="2000"/>
              <a:t>Moving data from a register into memory – </a:t>
            </a:r>
            <a:r>
              <a:rPr lang="en-SG" sz="2000">
                <a:solidFill>
                  <a:srgbClr val="0000CC"/>
                </a:solidFill>
              </a:rPr>
              <a:t>store</a:t>
            </a:r>
            <a:r>
              <a:rPr lang="en-SG" sz="2000"/>
              <a:t> </a:t>
            </a: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08F60E5E-0225-48A5-9ADF-590A2E96D412}"/>
              </a:ext>
            </a:extLst>
          </p:cNvPr>
          <p:cNvSpPr/>
          <p:nvPr/>
        </p:nvSpPr>
        <p:spPr>
          <a:xfrm>
            <a:off x="7436779" y="2832455"/>
            <a:ext cx="2242680" cy="75962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pPr algn="ctr"/>
            <a:endParaRPr lang="en-SG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94B7F6EB-B15E-4742-BF08-BD4AE60F6921}"/>
              </a:ext>
            </a:extLst>
          </p:cNvPr>
          <p:cNvSpPr/>
          <p:nvPr/>
        </p:nvSpPr>
        <p:spPr>
          <a:xfrm>
            <a:off x="2774016" y="3287275"/>
            <a:ext cx="1447800" cy="3048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r>
              <a:rPr lang="en-US" b="1">
                <a:solidFill>
                  <a:srgbClr val="C00000"/>
                </a:solidFill>
              </a:rPr>
              <a:t>r0  </a:t>
            </a:r>
            <a:r>
              <a:rPr lang="en-US" b="1">
                <a:solidFill>
                  <a:srgbClr val="C00000"/>
                </a:solidFill>
                <a:sym typeface="Wingdings" panose="05000000000000000000" pitchFamily="2" charset="2"/>
              </a:rPr>
              <a:t> load i</a:t>
            </a:r>
            <a:endParaRPr lang="en-US" b="1">
              <a:solidFill>
                <a:srgbClr val="C00000"/>
              </a:solidFill>
            </a:endParaRPr>
          </a:p>
        </p:txBody>
      </p:sp>
      <p:contentPart p14:bwMode="auto" r:id="rId3">
        <p14:nvContentPartPr>
          <p14:cNvPr id="2" name="Ink 1">
            <a:extLst>
              <a:ext uri="{FF2B5EF4-FFF2-40B4-BE49-F238E27FC236}">
                <a16:creationId xmlns:a16="http://schemas.microsoft.com/office/drawing/2014/main" id="{D43777E8-E87F-4C48-BF81-1BC79AC33064}"/>
              </a:ext>
            </a:extLst>
          </p14:cNvPr>
          <p14:cNvContentPartPr/>
          <p14:nvPr/>
        </p14:nvContentPartPr>
        <p14:xfrm>
          <a:off x="2322360" y="1147680"/>
          <a:ext cx="9753120" cy="5550840"/>
        </p14:xfrm>
      </p:contentPart>
    </p:spTree>
    <p:extLst>
      <p:ext uri="{BB962C8B-B14F-4D97-AF65-F5344CB8AC3E}">
        <p14:creationId xmlns:p14="http://schemas.microsoft.com/office/powerpoint/2010/main" val="188381428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9" presetID="9" presetClass="entr" presetSubtype="0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74" grpId="0"/>
      <p:bldP spid="75" grpId="0"/>
      <p:bldP spid="88" grpId="0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15366" name="Footer Placeholder 8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pPr algn="l"/>
            <a:r>
              <a:rPr lang="fr-FR"/>
              <a:t>Lecture #9: MIPS Part 3: Instruction Formats</a:t>
            </a:r>
            <a:endParaRPr lang="en-US"/>
          </a:p>
        </p:txBody>
      </p:sp>
      <p:sp>
        <p:nvSpPr>
          <p:cNvPr id="21" name="[Date Placeholder 3]"/>
          <p:cNvSpPr>
            <a:spLocks noGrp="1"/>
          </p:cNvSpPr>
          <p:nvPr>
            <p:ph type="dt" sz="half" idx="10"/>
          </p:nvPr>
        </p:nvSpPr>
        <p:spPr>
          <a:xfrm>
            <a:off x="1981200" y="18288"/>
            <a:ext cx="2895600" cy="329184"/>
          </a:xfrm>
        </p:spPr>
        <p:txBody>
          <a:bodyPr/>
          <a:lstStyle/>
          <a:p>
            <a:pPr>
              <a:defRPr/>
            </a:pPr>
            <a:r>
              <a:rPr lang="en-US"/>
              <a:t>Aaron Tan, NUS</a:t>
            </a:r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48BEBB-8CA1-4054-A38D-C28888EEEA8B}"/>
              </a:ext>
            </a:extLst>
          </p:cNvPr>
          <p:cNvSpPr txBox="1"/>
          <p:nvPr/>
        </p:nvSpPr>
        <p:spPr>
          <a:xfrm>
            <a:off x="1981200" y="587833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r>
              <a:rPr lang="en-SG" sz="3600">
                <a:solidFill>
                  <a:srgbClr val="0000FF"/>
                </a:solidFill>
              </a:rPr>
              <a:t>6. I-Format: Summary</a:t>
            </a:r>
            <a:endParaRPr lang="en-US" sz="3600" b="1">
              <a:solidFill>
                <a:srgbClr val="C00000"/>
              </a:solidFill>
            </a:endParaRPr>
          </a:p>
        </p:txBody>
      </p:sp>
      <p:sp>
        <p:nvSpPr>
          <p:cNvPr id="14" name="Slide Number Placeholder 6">
            <a:extLst>
              <a:ext uri="{FF2B5EF4-FFF2-40B4-BE49-F238E27FC236}">
                <a16:creationId xmlns:a16="http://schemas.microsoft.com/office/drawing/2014/main" id="{0689B3D1-208D-496C-8995-36CD229E6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97960" y="18288"/>
            <a:ext cx="865240" cy="329184"/>
          </a:xfrm>
        </p:spPr>
        <p:txBody>
          <a:bodyPr>
            <a:noAutofit/>
          </a:bodyPr>
          <a:lstStyle/>
          <a:p>
            <a:pPr algn="r">
              <a:defRPr/>
            </a:pPr>
            <a:fld id="{F7EC234A-9094-4BB8-9EA4-75ECDA8A365B}" type="slidenum">
              <a:rPr smtClean="0"/>
              <a:pPr algn="r">
                <a:defRPr/>
              </a:pPr>
              <a:t>120</a:t>
            </a:fld>
            <a:endParaRPr/>
          </a:p>
        </p:txBody>
      </p:sp>
      <p:grpSp>
        <p:nvGrpSpPr>
          <p:cNvPr id="10" name="Group 6"/>
          <p:cNvGrpSpPr/>
          <p:nvPr/>
        </p:nvGrpSpPr>
        <p:grpSpPr>
          <a:xfrm>
            <a:off x="1905000" y="2461463"/>
            <a:ext cx="8229600" cy="876301"/>
            <a:chOff x="144" y="1554"/>
            <a:chExt cx="5184" cy="552"/>
          </a:xfrm>
        </p:grpSpPr>
        <p:grpSp>
          <p:nvGrpSpPr>
            <p:cNvPr id="12" name="Group 7"/>
            <p:cNvGrpSpPr/>
            <p:nvPr/>
          </p:nvGrpSpPr>
          <p:grpSpPr>
            <a:xfrm>
              <a:off x="144" y="1776"/>
              <a:ext cx="5184" cy="330"/>
              <a:chOff x="192" y="2496"/>
              <a:chExt cx="5184" cy="330"/>
            </a:xfrm>
          </p:grpSpPr>
          <p:grpSp>
            <p:nvGrpSpPr>
              <p:cNvPr id="20" name="Group 8"/>
              <p:cNvGrpSpPr/>
              <p:nvPr/>
            </p:nvGrpSpPr>
            <p:grpSpPr>
              <a:xfrm>
                <a:off x="555" y="2496"/>
                <a:ext cx="3835" cy="330"/>
                <a:chOff x="555" y="2496"/>
                <a:chExt cx="3835" cy="330"/>
              </a:xfrm>
            </p:grpSpPr>
            <p:sp>
              <p:nvSpPr>
                <p:cNvPr id="28" name="Text Box 9"/>
                <p:cNvSpPr txBox="1">
                  <a:spLocks noChangeArrowheads="1"/>
                </p:cNvSpPr>
                <p:nvPr/>
              </p:nvSpPr>
              <p:spPr bwMode="auto">
                <a:xfrm>
                  <a:off x="555" y="2496"/>
                  <a:ext cx="387" cy="330"/>
                </a:xfrm>
                <a:prstGeom prst="rect">
                  <a:avLst/>
                </a:prstGeom>
                <a:noFill/>
                <a:ln w="12700">
                  <a:noFill/>
                  <a:miter lim="800000"/>
                </a:ln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9pPr>
                </a:lstStyle>
                <a:p>
                  <a:pPr algn="ctr" eaLnBrk="0" hangingPunct="0"/>
                  <a:r>
                    <a:rPr lang="en-US" sz="2800" b="1">
                      <a:solidFill>
                        <a:srgbClr val="002060"/>
                      </a:solidFill>
                      <a:latin typeface="Courier New" pitchFamily="49" charset="0"/>
                    </a:rPr>
                    <a:t>XX</a:t>
                  </a:r>
                  <a:endParaRPr lang="en-US" sz="2800">
                    <a:solidFill>
                      <a:schemeClr val="bg1">
                        <a:lumMod val="65000"/>
                      </a:schemeClr>
                    </a:solidFill>
                    <a:latin typeface="Helvetica" pitchFamily="34" charset="0"/>
                  </a:endParaRPr>
                </a:p>
              </p:txBody>
            </p:sp>
            <p:sp>
              <p:nvSpPr>
                <p:cNvPr id="29" name="Text Box 10"/>
                <p:cNvSpPr txBox="1">
                  <a:spLocks noChangeArrowheads="1"/>
                </p:cNvSpPr>
                <p:nvPr/>
              </p:nvSpPr>
              <p:spPr bwMode="auto">
                <a:xfrm>
                  <a:off x="1420" y="2496"/>
                  <a:ext cx="387" cy="330"/>
                </a:xfrm>
                <a:prstGeom prst="rect">
                  <a:avLst/>
                </a:prstGeom>
                <a:noFill/>
                <a:ln w="12700">
                  <a:noFill/>
                  <a:miter lim="800000"/>
                </a:ln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9pPr>
                </a:lstStyle>
                <a:p>
                  <a:pPr algn="ctr" eaLnBrk="0" hangingPunct="0"/>
                  <a:r>
                    <a:rPr lang="en-US" sz="2800" b="1" err="1">
                      <a:solidFill>
                        <a:srgbClr val="006600"/>
                      </a:solidFill>
                      <a:latin typeface="Courier New" pitchFamily="49" charset="0"/>
                    </a:rPr>
                    <a:t>rs</a:t>
                  </a:r>
                  <a:endParaRPr lang="en-US" sz="2800">
                    <a:solidFill>
                      <a:srgbClr val="006600"/>
                    </a:solidFill>
                    <a:latin typeface="Helvetica" pitchFamily="34" charset="0"/>
                  </a:endParaRPr>
                </a:p>
              </p:txBody>
            </p:sp>
            <p:sp>
              <p:nvSpPr>
                <p:cNvPr id="30" name="Text Box 11"/>
                <p:cNvSpPr txBox="1">
                  <a:spLocks noChangeArrowheads="1"/>
                </p:cNvSpPr>
                <p:nvPr/>
              </p:nvSpPr>
              <p:spPr bwMode="auto">
                <a:xfrm>
                  <a:off x="2220" y="2496"/>
                  <a:ext cx="387" cy="330"/>
                </a:xfrm>
                <a:prstGeom prst="rect">
                  <a:avLst/>
                </a:prstGeom>
                <a:noFill/>
                <a:ln w="12700">
                  <a:noFill/>
                  <a:miter lim="800000"/>
                </a:ln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9pPr>
                </a:lstStyle>
                <a:p>
                  <a:pPr algn="ctr" eaLnBrk="0" hangingPunct="0"/>
                  <a:r>
                    <a:rPr lang="en-US" sz="2800" b="1" err="1">
                      <a:solidFill>
                        <a:srgbClr val="C00000"/>
                      </a:solidFill>
                      <a:latin typeface="Courier New" pitchFamily="49" charset="0"/>
                    </a:rPr>
                    <a:t>rt</a:t>
                  </a:r>
                  <a:endParaRPr lang="en-US" sz="2800">
                    <a:solidFill>
                      <a:srgbClr val="006600"/>
                    </a:solidFill>
                    <a:latin typeface="Helvetica" pitchFamily="34" charset="0"/>
                  </a:endParaRPr>
                </a:p>
              </p:txBody>
            </p:sp>
            <p:sp>
              <p:nvSpPr>
                <p:cNvPr id="32" name="Text Box 13"/>
                <p:cNvSpPr txBox="1">
                  <a:spLocks noChangeArrowheads="1"/>
                </p:cNvSpPr>
                <p:nvPr/>
              </p:nvSpPr>
              <p:spPr bwMode="auto">
                <a:xfrm>
                  <a:off x="3686" y="2496"/>
                  <a:ext cx="704" cy="330"/>
                </a:xfrm>
                <a:prstGeom prst="rect">
                  <a:avLst/>
                </a:prstGeom>
                <a:noFill/>
                <a:ln w="12700">
                  <a:noFill/>
                  <a:miter lim="800000"/>
                </a:ln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9pPr>
                </a:lstStyle>
                <a:p>
                  <a:pPr algn="ctr" eaLnBrk="0" hangingPunct="0"/>
                  <a:r>
                    <a:rPr lang="en-US" sz="2800" b="1">
                      <a:solidFill>
                        <a:srgbClr val="002060"/>
                      </a:solidFill>
                      <a:latin typeface="Courier New" pitchFamily="49" charset="0"/>
                    </a:rPr>
                    <a:t>C16</a:t>
                  </a:r>
                  <a:r>
                    <a:rPr lang="en-US" sz="2800" b="1" baseline="-25000">
                      <a:solidFill>
                        <a:srgbClr val="002060"/>
                      </a:solidFill>
                      <a:latin typeface="Courier New" pitchFamily="49" charset="0"/>
                    </a:rPr>
                    <a:t>2s</a:t>
                  </a:r>
                  <a:endParaRPr lang="en-US" sz="2800">
                    <a:solidFill>
                      <a:srgbClr val="002060"/>
                    </a:solidFill>
                    <a:latin typeface="Helvetica" pitchFamily="34" charset="0"/>
                  </a:endParaRPr>
                </a:p>
              </p:txBody>
            </p:sp>
          </p:grpSp>
          <p:sp>
            <p:nvSpPr>
              <p:cNvPr id="22" name="Rectangle 15"/>
              <p:cNvSpPr>
                <a:spLocks noChangeArrowheads="1"/>
              </p:cNvSpPr>
              <p:nvPr/>
            </p:nvSpPr>
            <p:spPr bwMode="auto">
              <a:xfrm>
                <a:off x="192" y="2496"/>
                <a:ext cx="5184" cy="288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3" name="Line 16"/>
              <p:cNvSpPr>
                <a:spLocks noChangeShapeType="1"/>
              </p:cNvSpPr>
              <p:nvPr/>
            </p:nvSpPr>
            <p:spPr bwMode="auto">
              <a:xfrm flipH="1">
                <a:off x="1151" y="2496"/>
                <a:ext cx="0" cy="28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</a:ln>
            </p:spPr>
            <p:txBody>
              <a:bodyPr wrap="none" anchor="ctr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4" name="Line 17"/>
              <p:cNvSpPr>
                <a:spLocks noChangeShapeType="1"/>
              </p:cNvSpPr>
              <p:nvPr/>
            </p:nvSpPr>
            <p:spPr bwMode="auto">
              <a:xfrm flipH="1">
                <a:off x="1967" y="2496"/>
                <a:ext cx="0" cy="28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</a:ln>
            </p:spPr>
            <p:txBody>
              <a:bodyPr wrap="none" anchor="ctr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5" name="Line 18"/>
              <p:cNvSpPr>
                <a:spLocks noChangeShapeType="1"/>
              </p:cNvSpPr>
              <p:nvPr/>
            </p:nvSpPr>
            <p:spPr bwMode="auto">
              <a:xfrm flipH="1">
                <a:off x="2784" y="2496"/>
                <a:ext cx="0" cy="28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</a:ln>
            </p:spPr>
            <p:txBody>
              <a:bodyPr wrap="none" anchor="ctr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9pPr>
              </a:lstStyle>
              <a:p>
                <a:endParaRPr lang="en-US"/>
              </a:p>
            </p:txBody>
          </p:sp>
        </p:grpSp>
        <p:sp>
          <p:nvSpPr>
            <p:cNvPr id="13" name="Text Box 21"/>
            <p:cNvSpPr txBox="1">
              <a:spLocks noChangeArrowheads="1"/>
            </p:cNvSpPr>
            <p:nvPr/>
          </p:nvSpPr>
          <p:spPr bwMode="auto">
            <a:xfrm>
              <a:off x="334" y="1554"/>
              <a:ext cx="692" cy="250"/>
            </a:xfrm>
            <a:prstGeom prst="rect">
              <a:avLst/>
            </a:prstGeom>
            <a:noFill/>
            <a:ln w="9525" algn="ctr">
              <a:noFill/>
              <a:miter lim="800000"/>
            </a:ln>
          </p:spPr>
          <p:txBody>
            <a:bodyPr wrap="none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pPr algn="ctr"/>
              <a:r>
                <a:rPr lang="en-US" sz="2000" b="1">
                  <a:latin typeface="Courier New" pitchFamily="49" charset="0"/>
                </a:rPr>
                <a:t>opcode</a:t>
              </a:r>
            </a:p>
          </p:txBody>
        </p:sp>
        <p:sp>
          <p:nvSpPr>
            <p:cNvPr id="15" name="Text Box 22"/>
            <p:cNvSpPr txBox="1">
              <a:spLocks noChangeArrowheads="1"/>
            </p:cNvSpPr>
            <p:nvPr/>
          </p:nvSpPr>
          <p:spPr bwMode="auto">
            <a:xfrm>
              <a:off x="1372" y="1554"/>
              <a:ext cx="308" cy="250"/>
            </a:xfrm>
            <a:prstGeom prst="rect">
              <a:avLst/>
            </a:prstGeom>
            <a:noFill/>
            <a:ln w="9525" algn="ctr">
              <a:noFill/>
              <a:miter lim="800000"/>
            </a:ln>
          </p:spPr>
          <p:txBody>
            <a:bodyPr wrap="none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pPr algn="ctr"/>
              <a:r>
                <a:rPr lang="en-US" sz="2000" b="1">
                  <a:latin typeface="Courier New" pitchFamily="49" charset="0"/>
                </a:rPr>
                <a:t>rs</a:t>
              </a:r>
            </a:p>
          </p:txBody>
        </p:sp>
        <p:sp>
          <p:nvSpPr>
            <p:cNvPr id="16" name="Text Box 23"/>
            <p:cNvSpPr txBox="1">
              <a:spLocks noChangeArrowheads="1"/>
            </p:cNvSpPr>
            <p:nvPr/>
          </p:nvSpPr>
          <p:spPr bwMode="auto">
            <a:xfrm>
              <a:off x="2226" y="1554"/>
              <a:ext cx="308" cy="250"/>
            </a:xfrm>
            <a:prstGeom prst="rect">
              <a:avLst/>
            </a:prstGeom>
            <a:noFill/>
            <a:ln w="9525" algn="ctr">
              <a:noFill/>
              <a:miter lim="800000"/>
            </a:ln>
          </p:spPr>
          <p:txBody>
            <a:bodyPr wrap="none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pPr algn="ctr"/>
              <a:r>
                <a:rPr lang="en-US" sz="2000" b="1">
                  <a:latin typeface="Courier New" pitchFamily="49" charset="0"/>
                </a:rPr>
                <a:t>rt</a:t>
              </a:r>
            </a:p>
          </p:txBody>
        </p:sp>
        <p:sp>
          <p:nvSpPr>
            <p:cNvPr id="19" name="Text Box 26"/>
            <p:cNvSpPr txBox="1">
              <a:spLocks noChangeArrowheads="1"/>
            </p:cNvSpPr>
            <p:nvPr/>
          </p:nvSpPr>
          <p:spPr bwMode="auto">
            <a:xfrm>
              <a:off x="3436" y="1554"/>
              <a:ext cx="989" cy="252"/>
            </a:xfrm>
            <a:prstGeom prst="rect">
              <a:avLst/>
            </a:prstGeom>
            <a:noFill/>
            <a:ln w="9525" algn="ctr">
              <a:noFill/>
              <a:miter lim="800000"/>
            </a:ln>
          </p:spPr>
          <p:txBody>
            <a:bodyPr wrap="none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pPr algn="ctr"/>
              <a:r>
                <a:rPr lang="en-US" sz="2000" b="1">
                  <a:latin typeface="Courier New" pitchFamily="49" charset="0"/>
                </a:rPr>
                <a:t>immediate</a:t>
              </a:r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2133605" y="1297191"/>
            <a:ext cx="4872039" cy="990600"/>
            <a:chOff x="838200" y="1752600"/>
            <a:chExt cx="4872039" cy="990600"/>
          </a:xfrm>
        </p:grpSpPr>
        <p:sp>
          <p:nvSpPr>
            <p:cNvPr id="69" name="Rectangle 5"/>
            <p:cNvSpPr>
              <a:spLocks noChangeArrowheads="1"/>
            </p:cNvSpPr>
            <p:nvPr/>
          </p:nvSpPr>
          <p:spPr bwMode="auto">
            <a:xfrm>
              <a:off x="838201" y="2133601"/>
              <a:ext cx="4872038" cy="609599"/>
            </a:xfrm>
            <a:prstGeom prst="rect">
              <a:avLst/>
            </a:prstGeom>
            <a:solidFill>
              <a:srgbClr val="FFFFCC"/>
            </a:solidFill>
            <a:ln w="12700" algn="ctr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r>
                <a:rPr lang="en-US" sz="2800" b="1" err="1">
                  <a:solidFill>
                    <a:srgbClr val="660066"/>
                  </a:solidFill>
                  <a:latin typeface="Courier New" pitchFamily="49" charset="0"/>
                </a:rPr>
                <a:t>arith</a:t>
              </a:r>
              <a:r>
                <a:rPr lang="en-US" sz="2800" b="1">
                  <a:latin typeface="Courier New" pitchFamily="49" charset="0"/>
                </a:rPr>
                <a:t>  </a:t>
              </a:r>
              <a:r>
                <a:rPr lang="en-US" sz="2800" b="1">
                  <a:solidFill>
                    <a:srgbClr val="C00000"/>
                  </a:solidFill>
                  <a:latin typeface="Courier New" pitchFamily="49" charset="0"/>
                </a:rPr>
                <a:t>$rt</a:t>
              </a:r>
              <a:r>
                <a:rPr lang="en-US" sz="2800" b="1">
                  <a:latin typeface="Courier New" pitchFamily="49" charset="0"/>
                </a:rPr>
                <a:t>, </a:t>
              </a:r>
              <a:r>
                <a:rPr lang="en-US" sz="2800" b="1">
                  <a:solidFill>
                    <a:srgbClr val="006600"/>
                  </a:solidFill>
                  <a:latin typeface="Courier New" pitchFamily="49" charset="0"/>
                </a:rPr>
                <a:t>$rs</a:t>
              </a:r>
              <a:r>
                <a:rPr lang="en-US" sz="2800" b="1">
                  <a:latin typeface="Courier New" pitchFamily="49" charset="0"/>
                </a:rPr>
                <a:t>, </a:t>
              </a:r>
              <a:r>
                <a:rPr lang="en-US" sz="2800" b="1">
                  <a:solidFill>
                    <a:srgbClr val="002060"/>
                  </a:solidFill>
                  <a:latin typeface="Courier New" pitchFamily="49" charset="0"/>
                </a:rPr>
                <a:t>C16</a:t>
              </a:r>
              <a:r>
                <a:rPr lang="en-US" sz="2800" b="1" baseline="-25000">
                  <a:solidFill>
                    <a:srgbClr val="002060"/>
                  </a:solidFill>
                  <a:latin typeface="Courier New" pitchFamily="49" charset="0"/>
                </a:rPr>
                <a:t>2s</a:t>
              </a:r>
              <a:endParaRPr lang="en-US" sz="2800" baseline="-25000"/>
            </a:p>
          </p:txBody>
        </p:sp>
        <p:sp>
          <p:nvSpPr>
            <p:cNvPr id="70" name="Snip Single Corner Rectangle 69"/>
            <p:cNvSpPr/>
            <p:nvPr/>
          </p:nvSpPr>
          <p:spPr bwMode="auto">
            <a:xfrm>
              <a:off x="838200" y="1752600"/>
              <a:ext cx="2133600" cy="381423"/>
            </a:xfrm>
            <a:prstGeom prst="snip1Rect">
              <a:avLst>
                <a:gd name="adj" fmla="val 3743"/>
              </a:avLst>
            </a:prstGeom>
            <a:solidFill>
              <a:srgbClr val="9F2936">
                <a:lumMod val="20000"/>
                <a:lumOff val="8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pPr algn="ctr" fontAlgn="auto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b="1" kern="0">
                  <a:solidFill>
                    <a:prstClr val="black"/>
                  </a:solidFill>
                  <a:latin typeface="Arial"/>
                  <a:cs typeface="Arial"/>
                </a:rPr>
                <a:t>MIPS instruction</a:t>
              </a:r>
            </a:p>
          </p:txBody>
        </p:sp>
      </p:grpSp>
      <p:sp>
        <p:nvSpPr>
          <p:cNvPr id="71" name="Folded Corner 70"/>
          <p:cNvSpPr/>
          <p:nvPr/>
        </p:nvSpPr>
        <p:spPr>
          <a:xfrm>
            <a:off x="7106098" y="1234159"/>
            <a:ext cx="3028507" cy="1053632"/>
          </a:xfrm>
          <a:prstGeom prst="foldedCorner">
            <a:avLst/>
          </a:prstGeom>
          <a:solidFill>
            <a:srgbClr val="FFFFC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r>
              <a:rPr lang="en-US" sz="1600" b="1">
                <a:solidFill>
                  <a:schemeClr val="tx1"/>
                </a:solidFill>
              </a:rPr>
              <a:t>NOTE:</a:t>
            </a:r>
          </a:p>
          <a:p>
            <a:pPr algn="just"/>
            <a:r>
              <a:rPr lang="en-US" sz="1600" b="1">
                <a:solidFill>
                  <a:srgbClr val="002060"/>
                </a:solidFill>
                <a:latin typeface="Courier New" pitchFamily="49" charset="0"/>
              </a:rPr>
              <a:t>C16</a:t>
            </a:r>
            <a:r>
              <a:rPr lang="en-US" sz="1600" b="1" baseline="-25000">
                <a:solidFill>
                  <a:srgbClr val="002060"/>
                </a:solidFill>
                <a:latin typeface="Courier New" pitchFamily="49" charset="0"/>
              </a:rPr>
              <a:t>2s</a:t>
            </a:r>
            <a:r>
              <a:rPr lang="en-US" sz="1600">
                <a:solidFill>
                  <a:schemeClr val="tx1"/>
                </a:solidFill>
              </a:rPr>
              <a:t> is in 2s complement</a:t>
            </a:r>
          </a:p>
          <a:p>
            <a:pPr algn="just"/>
            <a:r>
              <a:rPr lang="en-US" sz="1600" b="1" err="1">
                <a:solidFill>
                  <a:srgbClr val="660066"/>
                </a:solidFill>
                <a:latin typeface="Courier New" pitchFamily="49" charset="0"/>
              </a:rPr>
              <a:t>arith</a:t>
            </a:r>
            <a:r>
              <a:rPr lang="en-US" sz="1600">
                <a:solidFill>
                  <a:schemeClr val="tx1"/>
                </a:solidFill>
              </a:rPr>
              <a:t> is arithmetic operation</a:t>
            </a:r>
          </a:p>
        </p:txBody>
      </p:sp>
      <p:grpSp>
        <p:nvGrpSpPr>
          <p:cNvPr id="93" name="Group 92"/>
          <p:cNvGrpSpPr/>
          <p:nvPr/>
        </p:nvGrpSpPr>
        <p:grpSpPr>
          <a:xfrm>
            <a:off x="2133605" y="3732046"/>
            <a:ext cx="4872039" cy="990600"/>
            <a:chOff x="838200" y="1752600"/>
            <a:chExt cx="4872039" cy="990600"/>
          </a:xfrm>
        </p:grpSpPr>
        <p:sp>
          <p:nvSpPr>
            <p:cNvPr id="94" name="Rectangle 5"/>
            <p:cNvSpPr>
              <a:spLocks noChangeArrowheads="1"/>
            </p:cNvSpPr>
            <p:nvPr/>
          </p:nvSpPr>
          <p:spPr bwMode="auto">
            <a:xfrm>
              <a:off x="838201" y="2133601"/>
              <a:ext cx="4872038" cy="609599"/>
            </a:xfrm>
            <a:prstGeom prst="rect">
              <a:avLst/>
            </a:prstGeom>
            <a:solidFill>
              <a:srgbClr val="FFFFCC"/>
            </a:solidFill>
            <a:ln w="12700" algn="ctr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r>
                <a:rPr lang="en-US" sz="2800" b="1" err="1">
                  <a:solidFill>
                    <a:srgbClr val="660066"/>
                  </a:solidFill>
                  <a:latin typeface="Courier New" pitchFamily="49" charset="0"/>
                </a:rPr>
                <a:t>ld/st</a:t>
              </a:r>
              <a:r>
                <a:rPr lang="en-US" sz="2800" b="1">
                  <a:latin typeface="Courier New" pitchFamily="49" charset="0"/>
                </a:rPr>
                <a:t>  </a:t>
              </a:r>
              <a:r>
                <a:rPr lang="en-US" sz="2800" b="1">
                  <a:solidFill>
                    <a:srgbClr val="C00000"/>
                  </a:solidFill>
                  <a:latin typeface="Courier New" pitchFamily="49" charset="0"/>
                </a:rPr>
                <a:t>$rt</a:t>
              </a:r>
              <a:r>
                <a:rPr lang="en-US" sz="2800" b="1">
                  <a:latin typeface="Courier New" pitchFamily="49" charset="0"/>
                </a:rPr>
                <a:t>, </a:t>
              </a:r>
              <a:r>
                <a:rPr lang="en-US" sz="2800" b="1">
                  <a:solidFill>
                    <a:srgbClr val="002060"/>
                  </a:solidFill>
                  <a:latin typeface="Courier New" pitchFamily="49" charset="0"/>
                </a:rPr>
                <a:t>C16</a:t>
              </a:r>
              <a:r>
                <a:rPr lang="en-US" sz="2800" b="1" baseline="-25000">
                  <a:solidFill>
                    <a:srgbClr val="002060"/>
                  </a:solidFill>
                  <a:latin typeface="Courier New" pitchFamily="49" charset="0"/>
                </a:rPr>
                <a:t>2s</a:t>
              </a:r>
              <a:r>
                <a:rPr lang="en-US" sz="2800" b="1">
                  <a:latin typeface="Courier New" pitchFamily="49" charset="0"/>
                </a:rPr>
                <a:t>(</a:t>
              </a:r>
              <a:r>
                <a:rPr lang="en-US" sz="2800" b="1">
                  <a:solidFill>
                    <a:srgbClr val="006600"/>
                  </a:solidFill>
                  <a:latin typeface="Courier New" pitchFamily="49" charset="0"/>
                </a:rPr>
                <a:t>$rs</a:t>
              </a:r>
              <a:r>
                <a:rPr lang="en-US" sz="2800" b="1">
                  <a:latin typeface="Courier New" pitchFamily="49" charset="0"/>
                </a:rPr>
                <a:t>) </a:t>
              </a:r>
              <a:endParaRPr lang="en-US" sz="2800"/>
            </a:p>
          </p:txBody>
        </p:sp>
        <p:sp>
          <p:nvSpPr>
            <p:cNvPr id="95" name="Snip Single Corner Rectangle 94"/>
            <p:cNvSpPr/>
            <p:nvPr/>
          </p:nvSpPr>
          <p:spPr bwMode="auto">
            <a:xfrm>
              <a:off x="838200" y="1752600"/>
              <a:ext cx="2133600" cy="381423"/>
            </a:xfrm>
            <a:prstGeom prst="snip1Rect">
              <a:avLst>
                <a:gd name="adj" fmla="val 3743"/>
              </a:avLst>
            </a:prstGeom>
            <a:solidFill>
              <a:srgbClr val="9F2936">
                <a:lumMod val="20000"/>
                <a:lumOff val="8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pPr algn="ctr" fontAlgn="auto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b="1" kern="0">
                  <a:solidFill>
                    <a:prstClr val="black"/>
                  </a:solidFill>
                  <a:latin typeface="Arial"/>
                  <a:cs typeface="Arial"/>
                </a:rPr>
                <a:t>MIPS instruction</a:t>
              </a:r>
            </a:p>
          </p:txBody>
        </p:sp>
      </p:grpSp>
      <p:sp>
        <p:nvSpPr>
          <p:cNvPr id="96" name="Folded Corner 95"/>
          <p:cNvSpPr/>
          <p:nvPr/>
        </p:nvSpPr>
        <p:spPr>
          <a:xfrm>
            <a:off x="7106098" y="3669014"/>
            <a:ext cx="3028507" cy="1053632"/>
          </a:xfrm>
          <a:prstGeom prst="foldedCorner">
            <a:avLst/>
          </a:prstGeom>
          <a:solidFill>
            <a:srgbClr val="FFFFC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r>
              <a:rPr lang="en-US" sz="1600" b="1">
                <a:solidFill>
                  <a:schemeClr val="tx1"/>
                </a:solidFill>
              </a:rPr>
              <a:t>NOTE:</a:t>
            </a:r>
          </a:p>
          <a:p>
            <a:pPr algn="just"/>
            <a:r>
              <a:rPr lang="en-US" sz="1600" b="1">
                <a:solidFill>
                  <a:srgbClr val="002060"/>
                </a:solidFill>
                <a:latin typeface="Courier New" pitchFamily="49" charset="0"/>
              </a:rPr>
              <a:t>C16</a:t>
            </a:r>
            <a:r>
              <a:rPr lang="en-US" sz="1600" b="1" baseline="-25000">
                <a:solidFill>
                  <a:srgbClr val="002060"/>
                </a:solidFill>
                <a:latin typeface="Courier New" pitchFamily="49" charset="0"/>
              </a:rPr>
              <a:t>2s</a:t>
            </a:r>
            <a:r>
              <a:rPr lang="en-US" sz="1600">
                <a:solidFill>
                  <a:schemeClr val="tx1"/>
                </a:solidFill>
              </a:rPr>
              <a:t> is in 2s complement</a:t>
            </a:r>
          </a:p>
          <a:p>
            <a:pPr algn="just"/>
            <a:r>
              <a:rPr lang="en-US" sz="1600" b="1" err="1">
                <a:solidFill>
                  <a:srgbClr val="660066"/>
                </a:solidFill>
                <a:latin typeface="Courier New" pitchFamily="49" charset="0"/>
              </a:rPr>
              <a:t>ld/st</a:t>
            </a:r>
            <a:r>
              <a:rPr lang="en-US" sz="1600">
                <a:solidFill>
                  <a:schemeClr val="tx1"/>
                </a:solidFill>
              </a:rPr>
              <a:t> is a load or store operation</a:t>
            </a:r>
          </a:p>
        </p:txBody>
      </p:sp>
      <p:grpSp>
        <p:nvGrpSpPr>
          <p:cNvPr id="119" name="Group 6"/>
          <p:cNvGrpSpPr/>
          <p:nvPr/>
        </p:nvGrpSpPr>
        <p:grpSpPr>
          <a:xfrm>
            <a:off x="1905000" y="4896318"/>
            <a:ext cx="8229600" cy="876301"/>
            <a:chOff x="144" y="1554"/>
            <a:chExt cx="5184" cy="552"/>
          </a:xfrm>
        </p:grpSpPr>
        <p:grpSp>
          <p:nvGrpSpPr>
            <p:cNvPr id="120" name="Group 7"/>
            <p:cNvGrpSpPr/>
            <p:nvPr/>
          </p:nvGrpSpPr>
          <p:grpSpPr>
            <a:xfrm>
              <a:off x="144" y="1776"/>
              <a:ext cx="5184" cy="330"/>
              <a:chOff x="192" y="2496"/>
              <a:chExt cx="5184" cy="330"/>
            </a:xfrm>
          </p:grpSpPr>
          <p:grpSp>
            <p:nvGrpSpPr>
              <p:cNvPr id="125" name="Group 8"/>
              <p:cNvGrpSpPr/>
              <p:nvPr/>
            </p:nvGrpSpPr>
            <p:grpSpPr>
              <a:xfrm>
                <a:off x="555" y="2496"/>
                <a:ext cx="3834" cy="330"/>
                <a:chOff x="555" y="2496"/>
                <a:chExt cx="3834" cy="330"/>
              </a:xfrm>
            </p:grpSpPr>
            <p:sp>
              <p:nvSpPr>
                <p:cNvPr id="130" name="Text Box 9"/>
                <p:cNvSpPr txBox="1">
                  <a:spLocks noChangeArrowheads="1"/>
                </p:cNvSpPr>
                <p:nvPr/>
              </p:nvSpPr>
              <p:spPr bwMode="auto">
                <a:xfrm>
                  <a:off x="555" y="2496"/>
                  <a:ext cx="387" cy="330"/>
                </a:xfrm>
                <a:prstGeom prst="rect">
                  <a:avLst/>
                </a:prstGeom>
                <a:noFill/>
                <a:ln w="12700">
                  <a:noFill/>
                  <a:miter lim="800000"/>
                </a:ln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9pPr>
                </a:lstStyle>
                <a:p>
                  <a:pPr algn="ctr" eaLnBrk="0" hangingPunct="0"/>
                  <a:r>
                    <a:rPr lang="en-US" sz="2800" b="1">
                      <a:solidFill>
                        <a:srgbClr val="002060"/>
                      </a:solidFill>
                      <a:latin typeface="Courier New" pitchFamily="49" charset="0"/>
                    </a:rPr>
                    <a:t>XX</a:t>
                  </a:r>
                  <a:endParaRPr lang="en-US" sz="2800">
                    <a:solidFill>
                      <a:schemeClr val="bg1">
                        <a:lumMod val="65000"/>
                      </a:schemeClr>
                    </a:solidFill>
                    <a:latin typeface="Helvetica" pitchFamily="34" charset="0"/>
                  </a:endParaRPr>
                </a:p>
              </p:txBody>
            </p:sp>
            <p:sp>
              <p:nvSpPr>
                <p:cNvPr id="131" name="Text Box 10"/>
                <p:cNvSpPr txBox="1">
                  <a:spLocks noChangeArrowheads="1"/>
                </p:cNvSpPr>
                <p:nvPr/>
              </p:nvSpPr>
              <p:spPr bwMode="auto">
                <a:xfrm>
                  <a:off x="1420" y="2496"/>
                  <a:ext cx="387" cy="330"/>
                </a:xfrm>
                <a:prstGeom prst="rect">
                  <a:avLst/>
                </a:prstGeom>
                <a:noFill/>
                <a:ln w="12700">
                  <a:noFill/>
                  <a:miter lim="800000"/>
                </a:ln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9pPr>
                </a:lstStyle>
                <a:p>
                  <a:pPr algn="ctr" eaLnBrk="0" hangingPunct="0"/>
                  <a:r>
                    <a:rPr lang="en-US" sz="2800" b="1" err="1">
                      <a:solidFill>
                        <a:srgbClr val="006600"/>
                      </a:solidFill>
                      <a:latin typeface="Courier New" pitchFamily="49" charset="0"/>
                    </a:rPr>
                    <a:t>rs</a:t>
                  </a:r>
                  <a:endParaRPr lang="en-US" sz="2800">
                    <a:solidFill>
                      <a:srgbClr val="006600"/>
                    </a:solidFill>
                    <a:latin typeface="Helvetica" pitchFamily="34" charset="0"/>
                  </a:endParaRPr>
                </a:p>
              </p:txBody>
            </p:sp>
            <p:sp>
              <p:nvSpPr>
                <p:cNvPr id="132" name="Text Box 11"/>
                <p:cNvSpPr txBox="1">
                  <a:spLocks noChangeArrowheads="1"/>
                </p:cNvSpPr>
                <p:nvPr/>
              </p:nvSpPr>
              <p:spPr bwMode="auto">
                <a:xfrm>
                  <a:off x="2220" y="2496"/>
                  <a:ext cx="387" cy="330"/>
                </a:xfrm>
                <a:prstGeom prst="rect">
                  <a:avLst/>
                </a:prstGeom>
                <a:noFill/>
                <a:ln w="12700">
                  <a:noFill/>
                  <a:miter lim="800000"/>
                </a:ln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9pPr>
                </a:lstStyle>
                <a:p>
                  <a:pPr algn="ctr" eaLnBrk="0" hangingPunct="0"/>
                  <a:r>
                    <a:rPr lang="en-US" sz="2800" b="1" err="1">
                      <a:solidFill>
                        <a:srgbClr val="C00000"/>
                      </a:solidFill>
                      <a:latin typeface="Courier New" pitchFamily="49" charset="0"/>
                    </a:rPr>
                    <a:t>rt</a:t>
                  </a:r>
                  <a:endParaRPr lang="en-US" sz="2800">
                    <a:solidFill>
                      <a:srgbClr val="006600"/>
                    </a:solidFill>
                    <a:latin typeface="Helvetica" pitchFamily="34" charset="0"/>
                  </a:endParaRPr>
                </a:p>
              </p:txBody>
            </p:sp>
            <p:sp>
              <p:nvSpPr>
                <p:cNvPr id="133" name="Text Box 13"/>
                <p:cNvSpPr txBox="1">
                  <a:spLocks noChangeArrowheads="1"/>
                </p:cNvSpPr>
                <p:nvPr/>
              </p:nvSpPr>
              <p:spPr bwMode="auto">
                <a:xfrm>
                  <a:off x="3685" y="2496"/>
                  <a:ext cx="704" cy="330"/>
                </a:xfrm>
                <a:prstGeom prst="rect">
                  <a:avLst/>
                </a:prstGeom>
                <a:noFill/>
                <a:ln w="12700">
                  <a:noFill/>
                  <a:miter lim="800000"/>
                </a:ln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9pPr>
                </a:lstStyle>
                <a:p>
                  <a:pPr algn="ctr" eaLnBrk="0" hangingPunct="0"/>
                  <a:r>
                    <a:rPr lang="en-US" sz="2800" b="1">
                      <a:solidFill>
                        <a:srgbClr val="002060"/>
                      </a:solidFill>
                      <a:latin typeface="Courier New" pitchFamily="49" charset="0"/>
                    </a:rPr>
                    <a:t>C16</a:t>
                  </a:r>
                  <a:r>
                    <a:rPr lang="en-US" sz="2800" b="1" baseline="-25000">
                      <a:solidFill>
                        <a:srgbClr val="002060"/>
                      </a:solidFill>
                      <a:latin typeface="Courier New" pitchFamily="49" charset="0"/>
                    </a:rPr>
                    <a:t>2s</a:t>
                  </a:r>
                  <a:endParaRPr lang="en-US" sz="2800">
                    <a:solidFill>
                      <a:srgbClr val="002060"/>
                    </a:solidFill>
                    <a:latin typeface="Helvetica" pitchFamily="34" charset="0"/>
                  </a:endParaRPr>
                </a:p>
              </p:txBody>
            </p:sp>
          </p:grpSp>
          <p:sp>
            <p:nvSpPr>
              <p:cNvPr id="126" name="Rectangle 15"/>
              <p:cNvSpPr>
                <a:spLocks noChangeArrowheads="1"/>
              </p:cNvSpPr>
              <p:nvPr/>
            </p:nvSpPr>
            <p:spPr bwMode="auto">
              <a:xfrm>
                <a:off x="192" y="2496"/>
                <a:ext cx="5184" cy="288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27" name="Line 16"/>
              <p:cNvSpPr>
                <a:spLocks noChangeShapeType="1"/>
              </p:cNvSpPr>
              <p:nvPr/>
            </p:nvSpPr>
            <p:spPr bwMode="auto">
              <a:xfrm flipH="1">
                <a:off x="1151" y="2496"/>
                <a:ext cx="0" cy="28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</a:ln>
            </p:spPr>
            <p:txBody>
              <a:bodyPr wrap="none" anchor="ctr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28" name="Line 17"/>
              <p:cNvSpPr>
                <a:spLocks noChangeShapeType="1"/>
              </p:cNvSpPr>
              <p:nvPr/>
            </p:nvSpPr>
            <p:spPr bwMode="auto">
              <a:xfrm flipH="1">
                <a:off x="1967" y="2496"/>
                <a:ext cx="0" cy="28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</a:ln>
            </p:spPr>
            <p:txBody>
              <a:bodyPr wrap="none" anchor="ctr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29" name="Line 18"/>
              <p:cNvSpPr>
                <a:spLocks noChangeShapeType="1"/>
              </p:cNvSpPr>
              <p:nvPr/>
            </p:nvSpPr>
            <p:spPr bwMode="auto">
              <a:xfrm flipH="1">
                <a:off x="2784" y="2496"/>
                <a:ext cx="0" cy="28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</a:ln>
            </p:spPr>
            <p:txBody>
              <a:bodyPr wrap="none" anchor="ctr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9pPr>
              </a:lstStyle>
              <a:p>
                <a:endParaRPr lang="en-US"/>
              </a:p>
            </p:txBody>
          </p:sp>
        </p:grpSp>
        <p:sp>
          <p:nvSpPr>
            <p:cNvPr id="121" name="Text Box 21"/>
            <p:cNvSpPr txBox="1">
              <a:spLocks noChangeArrowheads="1"/>
            </p:cNvSpPr>
            <p:nvPr/>
          </p:nvSpPr>
          <p:spPr bwMode="auto">
            <a:xfrm>
              <a:off x="334" y="1554"/>
              <a:ext cx="692" cy="250"/>
            </a:xfrm>
            <a:prstGeom prst="rect">
              <a:avLst/>
            </a:prstGeom>
            <a:noFill/>
            <a:ln w="9525" algn="ctr">
              <a:noFill/>
              <a:miter lim="800000"/>
            </a:ln>
          </p:spPr>
          <p:txBody>
            <a:bodyPr wrap="none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pPr algn="ctr"/>
              <a:r>
                <a:rPr lang="en-US" sz="2000" b="1">
                  <a:latin typeface="Courier New" pitchFamily="49" charset="0"/>
                </a:rPr>
                <a:t>opcode</a:t>
              </a:r>
            </a:p>
          </p:txBody>
        </p:sp>
        <p:sp>
          <p:nvSpPr>
            <p:cNvPr id="122" name="Text Box 22"/>
            <p:cNvSpPr txBox="1">
              <a:spLocks noChangeArrowheads="1"/>
            </p:cNvSpPr>
            <p:nvPr/>
          </p:nvSpPr>
          <p:spPr bwMode="auto">
            <a:xfrm>
              <a:off x="1372" y="1554"/>
              <a:ext cx="308" cy="250"/>
            </a:xfrm>
            <a:prstGeom prst="rect">
              <a:avLst/>
            </a:prstGeom>
            <a:noFill/>
            <a:ln w="9525" algn="ctr">
              <a:noFill/>
              <a:miter lim="800000"/>
            </a:ln>
          </p:spPr>
          <p:txBody>
            <a:bodyPr wrap="none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pPr algn="ctr"/>
              <a:r>
                <a:rPr lang="en-US" sz="2000" b="1">
                  <a:latin typeface="Courier New" pitchFamily="49" charset="0"/>
                </a:rPr>
                <a:t>rs</a:t>
              </a:r>
            </a:p>
          </p:txBody>
        </p:sp>
        <p:sp>
          <p:nvSpPr>
            <p:cNvPr id="123" name="Text Box 23"/>
            <p:cNvSpPr txBox="1">
              <a:spLocks noChangeArrowheads="1"/>
            </p:cNvSpPr>
            <p:nvPr/>
          </p:nvSpPr>
          <p:spPr bwMode="auto">
            <a:xfrm>
              <a:off x="2226" y="1554"/>
              <a:ext cx="308" cy="250"/>
            </a:xfrm>
            <a:prstGeom prst="rect">
              <a:avLst/>
            </a:prstGeom>
            <a:noFill/>
            <a:ln w="9525" algn="ctr">
              <a:noFill/>
              <a:miter lim="800000"/>
            </a:ln>
          </p:spPr>
          <p:txBody>
            <a:bodyPr wrap="none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pPr algn="ctr"/>
              <a:r>
                <a:rPr lang="en-US" sz="2000" b="1">
                  <a:latin typeface="Courier New" pitchFamily="49" charset="0"/>
                </a:rPr>
                <a:t>rt</a:t>
              </a:r>
            </a:p>
          </p:txBody>
        </p:sp>
        <p:sp>
          <p:nvSpPr>
            <p:cNvPr id="124" name="Text Box 26"/>
            <p:cNvSpPr txBox="1">
              <a:spLocks noChangeArrowheads="1"/>
            </p:cNvSpPr>
            <p:nvPr/>
          </p:nvSpPr>
          <p:spPr bwMode="auto">
            <a:xfrm>
              <a:off x="3436" y="1554"/>
              <a:ext cx="989" cy="252"/>
            </a:xfrm>
            <a:prstGeom prst="rect">
              <a:avLst/>
            </a:prstGeom>
            <a:noFill/>
            <a:ln w="9525" algn="ctr">
              <a:noFill/>
              <a:miter lim="800000"/>
            </a:ln>
          </p:spPr>
          <p:txBody>
            <a:bodyPr wrap="none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pPr algn="ctr"/>
              <a:r>
                <a:rPr lang="en-US" sz="2000" b="1">
                  <a:latin typeface="Courier New" pitchFamily="49" charset="0"/>
                </a:rPr>
                <a:t>immediate</a:t>
              </a:r>
            </a:p>
          </p:txBody>
        </p:sp>
      </p:grpSp>
      <p:contentPart p14:bwMode="auto" r:id="rId3">
        <p14:nvContentPartPr>
          <p14:cNvPr id="2" name="Ink 1">
            <a:extLst>
              <a:ext uri="{FF2B5EF4-FFF2-40B4-BE49-F238E27FC236}">
                <a16:creationId xmlns:a16="http://schemas.microsoft.com/office/drawing/2014/main" id="{08136FED-EAFA-41D2-A374-C66AD23E5916}"/>
              </a:ext>
            </a:extLst>
          </p14:cNvPr>
          <p14:cNvContentPartPr/>
          <p14:nvPr/>
        </p14:nvContentPartPr>
        <p14:xfrm>
          <a:off x="2161440" y="1593720"/>
          <a:ext cx="7327080" cy="3701160"/>
        </p14:xfrm>
      </p:contentPart>
    </p:spTree>
    <p:extLst>
      <p:ext uri="{BB962C8B-B14F-4D97-AF65-F5344CB8AC3E}">
        <p14:creationId xmlns:p14="http://schemas.microsoft.com/office/powerpoint/2010/main" val="637782720"/>
      </p:ext>
    </p:extLst>
  </p:cSld>
  <p:clrMapOvr>
    <a:masterClrMapping/>
  </p:clrMapOvr>
  <p:transition>
    <p:fade/>
  </p:transition>
  <p:timing/>
</p:sld>
</file>

<file path=ppt/slides/slide121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15366" name="Footer Placeholder 8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pPr algn="l"/>
            <a:r>
              <a:rPr lang="fr-FR"/>
              <a:t>Lecture #9: MIPS Part 3: Instruction Formats</a:t>
            </a:r>
            <a:endParaRPr lang="en-US"/>
          </a:p>
        </p:txBody>
      </p:sp>
      <p:sp>
        <p:nvSpPr>
          <p:cNvPr id="21" name="[Date Placeholder 3]"/>
          <p:cNvSpPr>
            <a:spLocks noGrp="1"/>
          </p:cNvSpPr>
          <p:nvPr>
            <p:ph type="dt" sz="half" idx="10"/>
          </p:nvPr>
        </p:nvSpPr>
        <p:spPr>
          <a:xfrm>
            <a:off x="1981200" y="18288"/>
            <a:ext cx="2895600" cy="329184"/>
          </a:xfrm>
        </p:spPr>
        <p:txBody>
          <a:bodyPr/>
          <a:lstStyle/>
          <a:p>
            <a:pPr>
              <a:defRPr/>
            </a:pPr>
            <a:r>
              <a:rPr lang="en-US"/>
              <a:t>Aaron Tan, NUS</a:t>
            </a:r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48BEBB-8CA1-4054-A38D-C28888EEEA8B}"/>
              </a:ext>
            </a:extLst>
          </p:cNvPr>
          <p:cNvSpPr txBox="1"/>
          <p:nvPr/>
        </p:nvSpPr>
        <p:spPr>
          <a:xfrm>
            <a:off x="1981200" y="587833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r>
              <a:rPr lang="en-SG" sz="3600">
                <a:solidFill>
                  <a:srgbClr val="0000FF"/>
                </a:solidFill>
              </a:rPr>
              <a:t>6. I-Format: Summary</a:t>
            </a:r>
            <a:endParaRPr lang="en-US" sz="3600" b="1">
              <a:solidFill>
                <a:srgbClr val="C00000"/>
              </a:solidFill>
            </a:endParaRPr>
          </a:p>
        </p:txBody>
      </p:sp>
      <p:sp>
        <p:nvSpPr>
          <p:cNvPr id="14" name="Slide Number Placeholder 6">
            <a:extLst>
              <a:ext uri="{FF2B5EF4-FFF2-40B4-BE49-F238E27FC236}">
                <a16:creationId xmlns:a16="http://schemas.microsoft.com/office/drawing/2014/main" id="{0689B3D1-208D-496C-8995-36CD229E6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97960" y="18288"/>
            <a:ext cx="865240" cy="329184"/>
          </a:xfrm>
        </p:spPr>
        <p:txBody>
          <a:bodyPr>
            <a:noAutofit/>
          </a:bodyPr>
          <a:lstStyle/>
          <a:p>
            <a:pPr algn="r">
              <a:defRPr/>
            </a:pPr>
            <a:fld id="{F7EC234A-9094-4BB8-9EA4-75ECDA8A365B}" type="slidenum">
              <a:rPr smtClean="0"/>
              <a:pPr algn="r">
                <a:defRPr/>
              </a:pPr>
              <a:t>121</a:t>
            </a:fld>
            <a:endParaRPr/>
          </a:p>
        </p:txBody>
      </p:sp>
      <p:grpSp>
        <p:nvGrpSpPr>
          <p:cNvPr id="10" name="Group 6"/>
          <p:cNvGrpSpPr/>
          <p:nvPr/>
        </p:nvGrpSpPr>
        <p:grpSpPr>
          <a:xfrm>
            <a:off x="1905000" y="2461463"/>
            <a:ext cx="8229600" cy="876301"/>
            <a:chOff x="144" y="1554"/>
            <a:chExt cx="5184" cy="552"/>
          </a:xfrm>
        </p:grpSpPr>
        <p:grpSp>
          <p:nvGrpSpPr>
            <p:cNvPr id="12" name="Group 7"/>
            <p:cNvGrpSpPr/>
            <p:nvPr/>
          </p:nvGrpSpPr>
          <p:grpSpPr>
            <a:xfrm>
              <a:off x="144" y="1776"/>
              <a:ext cx="5184" cy="330"/>
              <a:chOff x="192" y="2496"/>
              <a:chExt cx="5184" cy="330"/>
            </a:xfrm>
          </p:grpSpPr>
          <p:grpSp>
            <p:nvGrpSpPr>
              <p:cNvPr id="20" name="Group 8"/>
              <p:cNvGrpSpPr/>
              <p:nvPr/>
            </p:nvGrpSpPr>
            <p:grpSpPr>
              <a:xfrm>
                <a:off x="555" y="2496"/>
                <a:ext cx="3744" cy="330"/>
                <a:chOff x="555" y="2496"/>
                <a:chExt cx="3744" cy="330"/>
              </a:xfrm>
            </p:grpSpPr>
            <p:sp>
              <p:nvSpPr>
                <p:cNvPr id="28" name="Text Box 9"/>
                <p:cNvSpPr txBox="1">
                  <a:spLocks noChangeArrowheads="1"/>
                </p:cNvSpPr>
                <p:nvPr/>
              </p:nvSpPr>
              <p:spPr bwMode="auto">
                <a:xfrm>
                  <a:off x="555" y="2496"/>
                  <a:ext cx="387" cy="330"/>
                </a:xfrm>
                <a:prstGeom prst="rect">
                  <a:avLst/>
                </a:prstGeom>
                <a:noFill/>
                <a:ln w="12700">
                  <a:noFill/>
                  <a:miter lim="800000"/>
                </a:ln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9pPr>
                </a:lstStyle>
                <a:p>
                  <a:pPr algn="ctr" eaLnBrk="0" hangingPunct="0"/>
                  <a:r>
                    <a:rPr lang="en-US" sz="2800" b="1">
                      <a:solidFill>
                        <a:srgbClr val="002060"/>
                      </a:solidFill>
                      <a:latin typeface="Courier New" pitchFamily="49" charset="0"/>
                    </a:rPr>
                    <a:t>XX</a:t>
                  </a:r>
                  <a:endParaRPr lang="en-US" sz="2800">
                    <a:solidFill>
                      <a:schemeClr val="bg1">
                        <a:lumMod val="65000"/>
                      </a:schemeClr>
                    </a:solidFill>
                    <a:latin typeface="Helvetica" pitchFamily="34" charset="0"/>
                  </a:endParaRPr>
                </a:p>
              </p:txBody>
            </p:sp>
            <p:sp>
              <p:nvSpPr>
                <p:cNvPr id="29" name="Text Box 10"/>
                <p:cNvSpPr txBox="1">
                  <a:spLocks noChangeArrowheads="1"/>
                </p:cNvSpPr>
                <p:nvPr/>
              </p:nvSpPr>
              <p:spPr bwMode="auto">
                <a:xfrm>
                  <a:off x="1420" y="2496"/>
                  <a:ext cx="387" cy="330"/>
                </a:xfrm>
                <a:prstGeom prst="rect">
                  <a:avLst/>
                </a:prstGeom>
                <a:noFill/>
                <a:ln w="12700">
                  <a:noFill/>
                  <a:miter lim="800000"/>
                </a:ln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9pPr>
                </a:lstStyle>
                <a:p>
                  <a:pPr algn="ctr" eaLnBrk="0" hangingPunct="0"/>
                  <a:r>
                    <a:rPr lang="en-US" sz="2800" b="1" err="1">
                      <a:solidFill>
                        <a:srgbClr val="006600"/>
                      </a:solidFill>
                      <a:latin typeface="Courier New" pitchFamily="49" charset="0"/>
                    </a:rPr>
                    <a:t>rs</a:t>
                  </a:r>
                  <a:endParaRPr lang="en-US" sz="2800">
                    <a:solidFill>
                      <a:srgbClr val="006600"/>
                    </a:solidFill>
                    <a:latin typeface="Helvetica" pitchFamily="34" charset="0"/>
                  </a:endParaRPr>
                </a:p>
              </p:txBody>
            </p:sp>
            <p:sp>
              <p:nvSpPr>
                <p:cNvPr id="30" name="Text Box 11"/>
                <p:cNvSpPr txBox="1">
                  <a:spLocks noChangeArrowheads="1"/>
                </p:cNvSpPr>
                <p:nvPr/>
              </p:nvSpPr>
              <p:spPr bwMode="auto">
                <a:xfrm>
                  <a:off x="2220" y="2496"/>
                  <a:ext cx="387" cy="330"/>
                </a:xfrm>
                <a:prstGeom prst="rect">
                  <a:avLst/>
                </a:prstGeom>
                <a:noFill/>
                <a:ln w="12700">
                  <a:noFill/>
                  <a:miter lim="800000"/>
                </a:ln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9pPr>
                </a:lstStyle>
                <a:p>
                  <a:pPr algn="ctr" eaLnBrk="0" hangingPunct="0"/>
                  <a:r>
                    <a:rPr lang="en-US" sz="2800" b="1" err="1">
                      <a:solidFill>
                        <a:srgbClr val="C00000"/>
                      </a:solidFill>
                      <a:latin typeface="Courier New" pitchFamily="49" charset="0"/>
                    </a:rPr>
                    <a:t>rt</a:t>
                  </a:r>
                  <a:endParaRPr lang="en-US" sz="2800">
                    <a:solidFill>
                      <a:srgbClr val="006600"/>
                    </a:solidFill>
                    <a:latin typeface="Helvetica" pitchFamily="34" charset="0"/>
                  </a:endParaRPr>
                </a:p>
              </p:txBody>
            </p:sp>
            <p:sp>
              <p:nvSpPr>
                <p:cNvPr id="32" name="Text Box 13"/>
                <p:cNvSpPr txBox="1">
                  <a:spLocks noChangeArrowheads="1"/>
                </p:cNvSpPr>
                <p:nvPr/>
              </p:nvSpPr>
              <p:spPr bwMode="auto">
                <a:xfrm>
                  <a:off x="3777" y="2496"/>
                  <a:ext cx="522" cy="330"/>
                </a:xfrm>
                <a:prstGeom prst="rect">
                  <a:avLst/>
                </a:prstGeom>
                <a:noFill/>
                <a:ln w="12700">
                  <a:noFill/>
                  <a:miter lim="800000"/>
                </a:ln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9pPr>
                </a:lstStyle>
                <a:p>
                  <a:pPr algn="ctr" eaLnBrk="0" hangingPunct="0"/>
                  <a:r>
                    <a:rPr lang="en-US" sz="2800" b="1">
                      <a:solidFill>
                        <a:srgbClr val="002060"/>
                      </a:solidFill>
                      <a:latin typeface="Courier New" pitchFamily="49" charset="0"/>
                    </a:rPr>
                    <a:t>C16</a:t>
                  </a:r>
                  <a:endParaRPr lang="en-US" sz="2800">
                    <a:solidFill>
                      <a:srgbClr val="002060"/>
                    </a:solidFill>
                    <a:latin typeface="Helvetica" pitchFamily="34" charset="0"/>
                  </a:endParaRPr>
                </a:p>
              </p:txBody>
            </p:sp>
          </p:grpSp>
          <p:sp>
            <p:nvSpPr>
              <p:cNvPr id="22" name="Rectangle 15"/>
              <p:cNvSpPr>
                <a:spLocks noChangeArrowheads="1"/>
              </p:cNvSpPr>
              <p:nvPr/>
            </p:nvSpPr>
            <p:spPr bwMode="auto">
              <a:xfrm>
                <a:off x="192" y="2496"/>
                <a:ext cx="5184" cy="288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3" name="Line 16"/>
              <p:cNvSpPr>
                <a:spLocks noChangeShapeType="1"/>
              </p:cNvSpPr>
              <p:nvPr/>
            </p:nvSpPr>
            <p:spPr bwMode="auto">
              <a:xfrm flipH="1">
                <a:off x="1151" y="2496"/>
                <a:ext cx="0" cy="28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</a:ln>
            </p:spPr>
            <p:txBody>
              <a:bodyPr wrap="none" anchor="ctr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4" name="Line 17"/>
              <p:cNvSpPr>
                <a:spLocks noChangeShapeType="1"/>
              </p:cNvSpPr>
              <p:nvPr/>
            </p:nvSpPr>
            <p:spPr bwMode="auto">
              <a:xfrm flipH="1">
                <a:off x="1967" y="2496"/>
                <a:ext cx="0" cy="28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</a:ln>
            </p:spPr>
            <p:txBody>
              <a:bodyPr wrap="none" anchor="ctr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5" name="Line 18"/>
              <p:cNvSpPr>
                <a:spLocks noChangeShapeType="1"/>
              </p:cNvSpPr>
              <p:nvPr/>
            </p:nvSpPr>
            <p:spPr bwMode="auto">
              <a:xfrm flipH="1">
                <a:off x="2784" y="2496"/>
                <a:ext cx="0" cy="28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</a:ln>
            </p:spPr>
            <p:txBody>
              <a:bodyPr wrap="none" anchor="ctr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9pPr>
              </a:lstStyle>
              <a:p>
                <a:endParaRPr lang="en-US"/>
              </a:p>
            </p:txBody>
          </p:sp>
        </p:grpSp>
        <p:sp>
          <p:nvSpPr>
            <p:cNvPr id="13" name="Text Box 21"/>
            <p:cNvSpPr txBox="1">
              <a:spLocks noChangeArrowheads="1"/>
            </p:cNvSpPr>
            <p:nvPr/>
          </p:nvSpPr>
          <p:spPr bwMode="auto">
            <a:xfrm>
              <a:off x="334" y="1554"/>
              <a:ext cx="692" cy="250"/>
            </a:xfrm>
            <a:prstGeom prst="rect">
              <a:avLst/>
            </a:prstGeom>
            <a:noFill/>
            <a:ln w="9525" algn="ctr">
              <a:noFill/>
              <a:miter lim="800000"/>
            </a:ln>
          </p:spPr>
          <p:txBody>
            <a:bodyPr wrap="none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pPr algn="ctr"/>
              <a:r>
                <a:rPr lang="en-US" sz="2000" b="1">
                  <a:latin typeface="Courier New" pitchFamily="49" charset="0"/>
                </a:rPr>
                <a:t>opcode</a:t>
              </a:r>
            </a:p>
          </p:txBody>
        </p:sp>
        <p:sp>
          <p:nvSpPr>
            <p:cNvPr id="15" name="Text Box 22"/>
            <p:cNvSpPr txBox="1">
              <a:spLocks noChangeArrowheads="1"/>
            </p:cNvSpPr>
            <p:nvPr/>
          </p:nvSpPr>
          <p:spPr bwMode="auto">
            <a:xfrm>
              <a:off x="1372" y="1554"/>
              <a:ext cx="308" cy="250"/>
            </a:xfrm>
            <a:prstGeom prst="rect">
              <a:avLst/>
            </a:prstGeom>
            <a:noFill/>
            <a:ln w="9525" algn="ctr">
              <a:noFill/>
              <a:miter lim="800000"/>
            </a:ln>
          </p:spPr>
          <p:txBody>
            <a:bodyPr wrap="none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pPr algn="ctr"/>
              <a:r>
                <a:rPr lang="en-US" sz="2000" b="1">
                  <a:latin typeface="Courier New" pitchFamily="49" charset="0"/>
                </a:rPr>
                <a:t>rs</a:t>
              </a:r>
            </a:p>
          </p:txBody>
        </p:sp>
        <p:sp>
          <p:nvSpPr>
            <p:cNvPr id="16" name="Text Box 23"/>
            <p:cNvSpPr txBox="1">
              <a:spLocks noChangeArrowheads="1"/>
            </p:cNvSpPr>
            <p:nvPr/>
          </p:nvSpPr>
          <p:spPr bwMode="auto">
            <a:xfrm>
              <a:off x="2226" y="1554"/>
              <a:ext cx="308" cy="250"/>
            </a:xfrm>
            <a:prstGeom prst="rect">
              <a:avLst/>
            </a:prstGeom>
            <a:noFill/>
            <a:ln w="9525" algn="ctr">
              <a:noFill/>
              <a:miter lim="800000"/>
            </a:ln>
          </p:spPr>
          <p:txBody>
            <a:bodyPr wrap="none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pPr algn="ctr"/>
              <a:r>
                <a:rPr lang="en-US" sz="2000" b="1">
                  <a:latin typeface="Courier New" pitchFamily="49" charset="0"/>
                </a:rPr>
                <a:t>rt</a:t>
              </a:r>
            </a:p>
          </p:txBody>
        </p:sp>
        <p:sp>
          <p:nvSpPr>
            <p:cNvPr id="19" name="Text Box 26"/>
            <p:cNvSpPr txBox="1">
              <a:spLocks noChangeArrowheads="1"/>
            </p:cNvSpPr>
            <p:nvPr/>
          </p:nvSpPr>
          <p:spPr bwMode="auto">
            <a:xfrm>
              <a:off x="3436" y="1554"/>
              <a:ext cx="989" cy="252"/>
            </a:xfrm>
            <a:prstGeom prst="rect">
              <a:avLst/>
            </a:prstGeom>
            <a:noFill/>
            <a:ln w="9525" algn="ctr">
              <a:noFill/>
              <a:miter lim="800000"/>
            </a:ln>
          </p:spPr>
          <p:txBody>
            <a:bodyPr wrap="none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pPr algn="ctr"/>
              <a:r>
                <a:rPr lang="en-US" sz="2000" b="1">
                  <a:latin typeface="Courier New" pitchFamily="49" charset="0"/>
                </a:rPr>
                <a:t>immediate</a:t>
              </a:r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2133605" y="1297191"/>
            <a:ext cx="4872039" cy="990600"/>
            <a:chOff x="838200" y="1752600"/>
            <a:chExt cx="4872039" cy="990600"/>
          </a:xfrm>
        </p:grpSpPr>
        <p:sp>
          <p:nvSpPr>
            <p:cNvPr id="69" name="Rectangle 5"/>
            <p:cNvSpPr>
              <a:spLocks noChangeArrowheads="1"/>
            </p:cNvSpPr>
            <p:nvPr/>
          </p:nvSpPr>
          <p:spPr bwMode="auto">
            <a:xfrm>
              <a:off x="838201" y="2133601"/>
              <a:ext cx="4872038" cy="609599"/>
            </a:xfrm>
            <a:prstGeom prst="rect">
              <a:avLst/>
            </a:prstGeom>
            <a:solidFill>
              <a:srgbClr val="FFFFCC"/>
            </a:solidFill>
            <a:ln w="12700" algn="ctr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r>
                <a:rPr lang="en-US" sz="2800" b="1">
                  <a:solidFill>
                    <a:srgbClr val="660066"/>
                  </a:solidFill>
                  <a:latin typeface="Courier New" pitchFamily="49" charset="0"/>
                </a:rPr>
                <a:t>logic</a:t>
              </a:r>
              <a:r>
                <a:rPr lang="en-US" sz="2800" b="1">
                  <a:latin typeface="Courier New" pitchFamily="49" charset="0"/>
                </a:rPr>
                <a:t>  </a:t>
              </a:r>
              <a:r>
                <a:rPr lang="en-US" sz="2800" b="1">
                  <a:solidFill>
                    <a:srgbClr val="C00000"/>
                  </a:solidFill>
                  <a:latin typeface="Courier New" pitchFamily="49" charset="0"/>
                </a:rPr>
                <a:t>$rt</a:t>
              </a:r>
              <a:r>
                <a:rPr lang="en-US" sz="2800" b="1">
                  <a:latin typeface="Courier New" pitchFamily="49" charset="0"/>
                </a:rPr>
                <a:t>, </a:t>
              </a:r>
              <a:r>
                <a:rPr lang="en-US" sz="2800" b="1">
                  <a:solidFill>
                    <a:srgbClr val="006600"/>
                  </a:solidFill>
                  <a:latin typeface="Courier New" pitchFamily="49" charset="0"/>
                </a:rPr>
                <a:t>$rs</a:t>
              </a:r>
              <a:r>
                <a:rPr lang="en-US" sz="2800" b="1">
                  <a:latin typeface="Courier New" pitchFamily="49" charset="0"/>
                </a:rPr>
                <a:t>, </a:t>
              </a:r>
              <a:r>
                <a:rPr lang="en-US" sz="2800" b="1">
                  <a:solidFill>
                    <a:srgbClr val="002060"/>
                  </a:solidFill>
                  <a:latin typeface="Courier New" pitchFamily="49" charset="0"/>
                </a:rPr>
                <a:t>C16</a:t>
              </a:r>
              <a:endParaRPr lang="en-US" sz="2800"/>
            </a:p>
          </p:txBody>
        </p:sp>
        <p:sp>
          <p:nvSpPr>
            <p:cNvPr id="70" name="Snip Single Corner Rectangle 69"/>
            <p:cNvSpPr/>
            <p:nvPr/>
          </p:nvSpPr>
          <p:spPr bwMode="auto">
            <a:xfrm>
              <a:off x="838200" y="1752600"/>
              <a:ext cx="2133600" cy="381423"/>
            </a:xfrm>
            <a:prstGeom prst="snip1Rect">
              <a:avLst>
                <a:gd name="adj" fmla="val 3743"/>
              </a:avLst>
            </a:prstGeom>
            <a:solidFill>
              <a:srgbClr val="9F2936">
                <a:lumMod val="20000"/>
                <a:lumOff val="8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pPr algn="ctr" fontAlgn="auto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b="1" kern="0">
                  <a:solidFill>
                    <a:prstClr val="black"/>
                  </a:solidFill>
                  <a:latin typeface="Arial"/>
                  <a:cs typeface="Arial"/>
                </a:rPr>
                <a:t>MIPS instruction</a:t>
              </a:r>
            </a:p>
          </p:txBody>
        </p:sp>
      </p:grpSp>
      <p:sp>
        <p:nvSpPr>
          <p:cNvPr id="71" name="Folded Corner 70"/>
          <p:cNvSpPr/>
          <p:nvPr/>
        </p:nvSpPr>
        <p:spPr>
          <a:xfrm>
            <a:off x="7106098" y="1234159"/>
            <a:ext cx="3028507" cy="1053632"/>
          </a:xfrm>
          <a:prstGeom prst="foldedCorner">
            <a:avLst/>
          </a:prstGeom>
          <a:solidFill>
            <a:srgbClr val="FFFFC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r>
              <a:rPr lang="en-US" sz="1600" b="1">
                <a:solidFill>
                  <a:schemeClr val="tx1"/>
                </a:solidFill>
              </a:rPr>
              <a:t>NOTE:</a:t>
            </a:r>
          </a:p>
          <a:p>
            <a:pPr algn="just"/>
            <a:r>
              <a:rPr lang="en-US" sz="1600" b="1">
                <a:solidFill>
                  <a:srgbClr val="002060"/>
                </a:solidFill>
                <a:latin typeface="Courier New" pitchFamily="49" charset="0"/>
              </a:rPr>
              <a:t>C16</a:t>
            </a:r>
            <a:r>
              <a:rPr lang="en-US" sz="1600">
                <a:solidFill>
                  <a:schemeClr val="tx1"/>
                </a:solidFill>
              </a:rPr>
              <a:t> is raw binary (</a:t>
            </a:r>
            <a:r>
              <a:rPr lang="en-US" sz="1600" i="1" u="sng">
                <a:solidFill>
                  <a:schemeClr val="tx1"/>
                </a:solidFill>
              </a:rPr>
              <a:t>no negative</a:t>
            </a:r>
            <a:r>
              <a:rPr lang="en-US" sz="1600">
                <a:solidFill>
                  <a:schemeClr val="tx1"/>
                </a:solidFill>
              </a:rPr>
              <a:t>)</a:t>
            </a:r>
          </a:p>
          <a:p>
            <a:pPr algn="just"/>
            <a:r>
              <a:rPr lang="en-US" sz="1600" b="1">
                <a:solidFill>
                  <a:srgbClr val="660066"/>
                </a:solidFill>
                <a:latin typeface="Courier New" pitchFamily="49" charset="0"/>
              </a:rPr>
              <a:t>logic</a:t>
            </a:r>
            <a:r>
              <a:rPr lang="en-US" sz="1600">
                <a:solidFill>
                  <a:schemeClr val="tx1"/>
                </a:solidFill>
              </a:rPr>
              <a:t> is logical operation (</a:t>
            </a:r>
            <a:r>
              <a:rPr lang="en-US" sz="1600" i="1" u="sng">
                <a:solidFill>
                  <a:schemeClr val="tx1"/>
                </a:solidFill>
              </a:rPr>
              <a:t>bitwise operation</a:t>
            </a:r>
            <a:r>
              <a:rPr lang="en-US" sz="1600">
                <a:solidFill>
                  <a:schemeClr val="tx1"/>
                </a:solidFill>
              </a:rPr>
              <a:t>)</a:t>
            </a:r>
          </a:p>
        </p:txBody>
      </p:sp>
      <p:grpSp>
        <p:nvGrpSpPr>
          <p:cNvPr id="93" name="Group 92"/>
          <p:cNvGrpSpPr/>
          <p:nvPr/>
        </p:nvGrpSpPr>
        <p:grpSpPr>
          <a:xfrm>
            <a:off x="2133605" y="3732046"/>
            <a:ext cx="4872039" cy="990600"/>
            <a:chOff x="838200" y="1752600"/>
            <a:chExt cx="4872039" cy="990600"/>
          </a:xfrm>
        </p:grpSpPr>
        <p:sp>
          <p:nvSpPr>
            <p:cNvPr id="94" name="Rectangle 5"/>
            <p:cNvSpPr>
              <a:spLocks noChangeArrowheads="1"/>
            </p:cNvSpPr>
            <p:nvPr/>
          </p:nvSpPr>
          <p:spPr bwMode="auto">
            <a:xfrm>
              <a:off x="838201" y="2133601"/>
              <a:ext cx="4872038" cy="609599"/>
            </a:xfrm>
            <a:prstGeom prst="rect">
              <a:avLst/>
            </a:prstGeom>
            <a:solidFill>
              <a:srgbClr val="FFFFCC"/>
            </a:solidFill>
            <a:ln w="12700" algn="ctr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r>
                <a:rPr lang="en-US" sz="2800" b="1">
                  <a:solidFill>
                    <a:srgbClr val="660066"/>
                  </a:solidFill>
                  <a:latin typeface="Courier New" pitchFamily="49" charset="0"/>
                </a:rPr>
                <a:t>branch</a:t>
              </a:r>
              <a:r>
                <a:rPr lang="en-US" sz="2800" b="1">
                  <a:latin typeface="Courier New" pitchFamily="49" charset="0"/>
                </a:rPr>
                <a:t> </a:t>
              </a:r>
              <a:r>
                <a:rPr lang="en-US" sz="2800" b="1">
                  <a:solidFill>
                    <a:srgbClr val="006600"/>
                  </a:solidFill>
                  <a:latin typeface="Courier New" pitchFamily="49" charset="0"/>
                </a:rPr>
                <a:t>$rs</a:t>
              </a:r>
              <a:r>
                <a:rPr lang="en-US" sz="2800" b="1">
                  <a:latin typeface="Courier New" pitchFamily="49" charset="0"/>
                </a:rPr>
                <a:t>, </a:t>
              </a:r>
              <a:r>
                <a:rPr lang="en-US" sz="2800" b="1">
                  <a:solidFill>
                    <a:srgbClr val="006600"/>
                  </a:solidFill>
                  <a:latin typeface="Courier New" pitchFamily="49" charset="0"/>
                </a:rPr>
                <a:t>$rt</a:t>
              </a:r>
              <a:r>
                <a:rPr lang="en-US" sz="2800" b="1">
                  <a:latin typeface="Courier New" pitchFamily="49" charset="0"/>
                </a:rPr>
                <a:t>, </a:t>
              </a:r>
              <a:r>
                <a:rPr lang="en-US" sz="2800" b="1">
                  <a:solidFill>
                    <a:srgbClr val="002060"/>
                  </a:solidFill>
                  <a:latin typeface="Courier New" pitchFamily="49" charset="0"/>
                </a:rPr>
                <a:t>label</a:t>
              </a:r>
              <a:endParaRPr lang="en-US" sz="2800"/>
            </a:p>
          </p:txBody>
        </p:sp>
        <p:sp>
          <p:nvSpPr>
            <p:cNvPr id="95" name="Snip Single Corner Rectangle 94"/>
            <p:cNvSpPr/>
            <p:nvPr/>
          </p:nvSpPr>
          <p:spPr bwMode="auto">
            <a:xfrm>
              <a:off x="838200" y="1752600"/>
              <a:ext cx="2133600" cy="381423"/>
            </a:xfrm>
            <a:prstGeom prst="snip1Rect">
              <a:avLst>
                <a:gd name="adj" fmla="val 3743"/>
              </a:avLst>
            </a:prstGeom>
            <a:solidFill>
              <a:srgbClr val="9F2936">
                <a:lumMod val="20000"/>
                <a:lumOff val="8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pPr algn="ctr" fontAlgn="auto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b="1" kern="0">
                  <a:solidFill>
                    <a:prstClr val="black"/>
                  </a:solidFill>
                  <a:latin typeface="Arial"/>
                  <a:cs typeface="Arial"/>
                </a:rPr>
                <a:t>MIPS instruction</a:t>
              </a:r>
            </a:p>
          </p:txBody>
        </p:sp>
      </p:grpSp>
      <p:sp>
        <p:nvSpPr>
          <p:cNvPr id="96" name="Folded Corner 95"/>
          <p:cNvSpPr/>
          <p:nvPr/>
        </p:nvSpPr>
        <p:spPr>
          <a:xfrm>
            <a:off x="7106098" y="3669014"/>
            <a:ext cx="3028507" cy="1053632"/>
          </a:xfrm>
          <a:prstGeom prst="foldedCorner">
            <a:avLst/>
          </a:prstGeom>
          <a:solidFill>
            <a:srgbClr val="FFFFC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r>
              <a:rPr lang="en-US" sz="1600" b="1">
                <a:solidFill>
                  <a:schemeClr val="tx1"/>
                </a:solidFill>
              </a:rPr>
              <a:t>NOTE:</a:t>
            </a:r>
          </a:p>
          <a:p>
            <a:pPr algn="just"/>
            <a:r>
              <a:rPr lang="en-US" sz="1600" b="1">
                <a:solidFill>
                  <a:srgbClr val="660066"/>
                </a:solidFill>
                <a:latin typeface="Courier New" pitchFamily="49" charset="0"/>
              </a:rPr>
              <a:t>branch</a:t>
            </a:r>
            <a:r>
              <a:rPr lang="en-US" sz="1600">
                <a:solidFill>
                  <a:schemeClr val="tx1"/>
                </a:solidFill>
              </a:rPr>
              <a:t> is a branch operation</a:t>
            </a:r>
          </a:p>
          <a:p>
            <a:pPr algn="just"/>
            <a:r>
              <a:rPr lang="en-US" sz="1600" b="1">
                <a:solidFill>
                  <a:srgbClr val="002060"/>
                </a:solidFill>
                <a:latin typeface="Courier New" pitchFamily="49" charset="0"/>
              </a:rPr>
              <a:t>label</a:t>
            </a:r>
            <a:r>
              <a:rPr lang="en-US" sz="1600">
                <a:solidFill>
                  <a:schemeClr val="tx1"/>
                </a:solidFill>
              </a:rPr>
              <a:t> is converted to number first (</a:t>
            </a:r>
            <a:r>
              <a:rPr lang="en-US" sz="1600" i="1" u="sng">
                <a:solidFill>
                  <a:schemeClr val="tx1"/>
                </a:solidFill>
              </a:rPr>
              <a:t>PC-relative addressing</a:t>
            </a:r>
            <a:r>
              <a:rPr lang="en-US" sz="1600">
                <a:solidFill>
                  <a:schemeClr val="tx1"/>
                </a:solidFill>
              </a:rPr>
              <a:t>)</a:t>
            </a:r>
          </a:p>
        </p:txBody>
      </p:sp>
      <p:grpSp>
        <p:nvGrpSpPr>
          <p:cNvPr id="119" name="Group 6"/>
          <p:cNvGrpSpPr/>
          <p:nvPr/>
        </p:nvGrpSpPr>
        <p:grpSpPr>
          <a:xfrm>
            <a:off x="1905000" y="4896318"/>
            <a:ext cx="8229600" cy="876301"/>
            <a:chOff x="144" y="1554"/>
            <a:chExt cx="5184" cy="552"/>
          </a:xfrm>
        </p:grpSpPr>
        <p:grpSp>
          <p:nvGrpSpPr>
            <p:cNvPr id="120" name="Group 7"/>
            <p:cNvGrpSpPr/>
            <p:nvPr/>
          </p:nvGrpSpPr>
          <p:grpSpPr>
            <a:xfrm>
              <a:off x="144" y="1776"/>
              <a:ext cx="5184" cy="330"/>
              <a:chOff x="192" y="2496"/>
              <a:chExt cx="5184" cy="330"/>
            </a:xfrm>
          </p:grpSpPr>
          <p:grpSp>
            <p:nvGrpSpPr>
              <p:cNvPr id="125" name="Group 8"/>
              <p:cNvGrpSpPr/>
              <p:nvPr/>
            </p:nvGrpSpPr>
            <p:grpSpPr>
              <a:xfrm>
                <a:off x="555" y="2496"/>
                <a:ext cx="3879" cy="330"/>
                <a:chOff x="555" y="2496"/>
                <a:chExt cx="3879" cy="330"/>
              </a:xfrm>
            </p:grpSpPr>
            <p:sp>
              <p:nvSpPr>
                <p:cNvPr id="130" name="Text Box 9"/>
                <p:cNvSpPr txBox="1">
                  <a:spLocks noChangeArrowheads="1"/>
                </p:cNvSpPr>
                <p:nvPr/>
              </p:nvSpPr>
              <p:spPr bwMode="auto">
                <a:xfrm>
                  <a:off x="555" y="2496"/>
                  <a:ext cx="387" cy="330"/>
                </a:xfrm>
                <a:prstGeom prst="rect">
                  <a:avLst/>
                </a:prstGeom>
                <a:noFill/>
                <a:ln w="12700">
                  <a:noFill/>
                  <a:miter lim="800000"/>
                </a:ln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9pPr>
                </a:lstStyle>
                <a:p>
                  <a:pPr algn="ctr" eaLnBrk="0" hangingPunct="0"/>
                  <a:r>
                    <a:rPr lang="en-US" sz="2800" b="1">
                      <a:solidFill>
                        <a:srgbClr val="002060"/>
                      </a:solidFill>
                      <a:latin typeface="Courier New" pitchFamily="49" charset="0"/>
                    </a:rPr>
                    <a:t>XX</a:t>
                  </a:r>
                  <a:endParaRPr lang="en-US" sz="2800">
                    <a:solidFill>
                      <a:schemeClr val="bg1">
                        <a:lumMod val="65000"/>
                      </a:schemeClr>
                    </a:solidFill>
                    <a:latin typeface="Helvetica" pitchFamily="34" charset="0"/>
                  </a:endParaRPr>
                </a:p>
              </p:txBody>
            </p:sp>
            <p:sp>
              <p:nvSpPr>
                <p:cNvPr id="131" name="Text Box 10"/>
                <p:cNvSpPr txBox="1">
                  <a:spLocks noChangeArrowheads="1"/>
                </p:cNvSpPr>
                <p:nvPr/>
              </p:nvSpPr>
              <p:spPr bwMode="auto">
                <a:xfrm>
                  <a:off x="1420" y="2496"/>
                  <a:ext cx="387" cy="330"/>
                </a:xfrm>
                <a:prstGeom prst="rect">
                  <a:avLst/>
                </a:prstGeom>
                <a:noFill/>
                <a:ln w="12700">
                  <a:noFill/>
                  <a:miter lim="800000"/>
                </a:ln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9pPr>
                </a:lstStyle>
                <a:p>
                  <a:pPr algn="ctr" eaLnBrk="0" hangingPunct="0"/>
                  <a:r>
                    <a:rPr lang="en-US" sz="2800" b="1" err="1">
                      <a:solidFill>
                        <a:srgbClr val="006600"/>
                      </a:solidFill>
                      <a:latin typeface="Courier New" pitchFamily="49" charset="0"/>
                    </a:rPr>
                    <a:t>rs</a:t>
                  </a:r>
                  <a:endParaRPr lang="en-US" sz="2800">
                    <a:solidFill>
                      <a:srgbClr val="006600"/>
                    </a:solidFill>
                    <a:latin typeface="Helvetica" pitchFamily="34" charset="0"/>
                  </a:endParaRPr>
                </a:p>
              </p:txBody>
            </p:sp>
            <p:sp>
              <p:nvSpPr>
                <p:cNvPr id="132" name="Text Box 11"/>
                <p:cNvSpPr txBox="1">
                  <a:spLocks noChangeArrowheads="1"/>
                </p:cNvSpPr>
                <p:nvPr/>
              </p:nvSpPr>
              <p:spPr bwMode="auto">
                <a:xfrm>
                  <a:off x="2220" y="2496"/>
                  <a:ext cx="387" cy="330"/>
                </a:xfrm>
                <a:prstGeom prst="rect">
                  <a:avLst/>
                </a:prstGeom>
                <a:noFill/>
                <a:ln w="12700">
                  <a:noFill/>
                  <a:miter lim="800000"/>
                </a:ln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9pPr>
                </a:lstStyle>
                <a:p>
                  <a:pPr algn="ctr" eaLnBrk="0" hangingPunct="0"/>
                  <a:r>
                    <a:rPr lang="en-US" sz="2800" b="1" err="1">
                      <a:solidFill>
                        <a:srgbClr val="006600"/>
                      </a:solidFill>
                      <a:latin typeface="Courier New" pitchFamily="49" charset="0"/>
                    </a:rPr>
                    <a:t>rt</a:t>
                  </a:r>
                  <a:endParaRPr lang="en-US" sz="2800">
                    <a:solidFill>
                      <a:srgbClr val="006600"/>
                    </a:solidFill>
                    <a:latin typeface="Helvetica" pitchFamily="34" charset="0"/>
                  </a:endParaRPr>
                </a:p>
              </p:txBody>
            </p:sp>
            <p:sp>
              <p:nvSpPr>
                <p:cNvPr id="133" name="Text Box 13"/>
                <p:cNvSpPr txBox="1">
                  <a:spLocks noChangeArrowheads="1"/>
                </p:cNvSpPr>
                <p:nvPr/>
              </p:nvSpPr>
              <p:spPr bwMode="auto">
                <a:xfrm>
                  <a:off x="3641" y="2496"/>
                  <a:ext cx="793" cy="330"/>
                </a:xfrm>
                <a:prstGeom prst="rect">
                  <a:avLst/>
                </a:prstGeom>
                <a:noFill/>
                <a:ln w="12700">
                  <a:noFill/>
                  <a:miter lim="800000"/>
                </a:ln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9pPr>
                </a:lstStyle>
                <a:p>
                  <a:pPr algn="ctr" eaLnBrk="0" hangingPunct="0"/>
                  <a:r>
                    <a:rPr lang="en-US" sz="2800" b="1">
                      <a:solidFill>
                        <a:srgbClr val="002060"/>
                      </a:solidFill>
                      <a:latin typeface="Courier New" pitchFamily="49" charset="0"/>
                    </a:rPr>
                    <a:t>label</a:t>
                  </a:r>
                  <a:endParaRPr lang="en-US" sz="2800">
                    <a:solidFill>
                      <a:srgbClr val="002060"/>
                    </a:solidFill>
                    <a:latin typeface="Helvetica" pitchFamily="34" charset="0"/>
                  </a:endParaRPr>
                </a:p>
              </p:txBody>
            </p:sp>
          </p:grpSp>
          <p:sp>
            <p:nvSpPr>
              <p:cNvPr id="126" name="Rectangle 15"/>
              <p:cNvSpPr>
                <a:spLocks noChangeArrowheads="1"/>
              </p:cNvSpPr>
              <p:nvPr/>
            </p:nvSpPr>
            <p:spPr bwMode="auto">
              <a:xfrm>
                <a:off x="192" y="2496"/>
                <a:ext cx="5184" cy="288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27" name="Line 16"/>
              <p:cNvSpPr>
                <a:spLocks noChangeShapeType="1"/>
              </p:cNvSpPr>
              <p:nvPr/>
            </p:nvSpPr>
            <p:spPr bwMode="auto">
              <a:xfrm flipH="1">
                <a:off x="1151" y="2496"/>
                <a:ext cx="0" cy="28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</a:ln>
            </p:spPr>
            <p:txBody>
              <a:bodyPr wrap="none" anchor="ctr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28" name="Line 17"/>
              <p:cNvSpPr>
                <a:spLocks noChangeShapeType="1"/>
              </p:cNvSpPr>
              <p:nvPr/>
            </p:nvSpPr>
            <p:spPr bwMode="auto">
              <a:xfrm flipH="1">
                <a:off x="1967" y="2496"/>
                <a:ext cx="0" cy="28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</a:ln>
            </p:spPr>
            <p:txBody>
              <a:bodyPr wrap="none" anchor="ctr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29" name="Line 18"/>
              <p:cNvSpPr>
                <a:spLocks noChangeShapeType="1"/>
              </p:cNvSpPr>
              <p:nvPr/>
            </p:nvSpPr>
            <p:spPr bwMode="auto">
              <a:xfrm flipH="1">
                <a:off x="2784" y="2496"/>
                <a:ext cx="0" cy="28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</a:ln>
            </p:spPr>
            <p:txBody>
              <a:bodyPr wrap="none" anchor="ctr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9pPr>
              </a:lstStyle>
              <a:p>
                <a:endParaRPr lang="en-US"/>
              </a:p>
            </p:txBody>
          </p:sp>
        </p:grpSp>
        <p:sp>
          <p:nvSpPr>
            <p:cNvPr id="121" name="Text Box 21"/>
            <p:cNvSpPr txBox="1">
              <a:spLocks noChangeArrowheads="1"/>
            </p:cNvSpPr>
            <p:nvPr/>
          </p:nvSpPr>
          <p:spPr bwMode="auto">
            <a:xfrm>
              <a:off x="334" y="1554"/>
              <a:ext cx="692" cy="250"/>
            </a:xfrm>
            <a:prstGeom prst="rect">
              <a:avLst/>
            </a:prstGeom>
            <a:noFill/>
            <a:ln w="9525" algn="ctr">
              <a:noFill/>
              <a:miter lim="800000"/>
            </a:ln>
          </p:spPr>
          <p:txBody>
            <a:bodyPr wrap="none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pPr algn="ctr"/>
              <a:r>
                <a:rPr lang="en-US" sz="2000" b="1">
                  <a:latin typeface="Courier New" pitchFamily="49" charset="0"/>
                </a:rPr>
                <a:t>opcode</a:t>
              </a:r>
            </a:p>
          </p:txBody>
        </p:sp>
        <p:sp>
          <p:nvSpPr>
            <p:cNvPr id="122" name="Text Box 22"/>
            <p:cNvSpPr txBox="1">
              <a:spLocks noChangeArrowheads="1"/>
            </p:cNvSpPr>
            <p:nvPr/>
          </p:nvSpPr>
          <p:spPr bwMode="auto">
            <a:xfrm>
              <a:off x="1372" y="1554"/>
              <a:ext cx="308" cy="250"/>
            </a:xfrm>
            <a:prstGeom prst="rect">
              <a:avLst/>
            </a:prstGeom>
            <a:noFill/>
            <a:ln w="9525" algn="ctr">
              <a:noFill/>
              <a:miter lim="800000"/>
            </a:ln>
          </p:spPr>
          <p:txBody>
            <a:bodyPr wrap="none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pPr algn="ctr"/>
              <a:r>
                <a:rPr lang="en-US" sz="2000" b="1">
                  <a:latin typeface="Courier New" pitchFamily="49" charset="0"/>
                </a:rPr>
                <a:t>rs</a:t>
              </a:r>
            </a:p>
          </p:txBody>
        </p:sp>
        <p:sp>
          <p:nvSpPr>
            <p:cNvPr id="123" name="Text Box 23"/>
            <p:cNvSpPr txBox="1">
              <a:spLocks noChangeArrowheads="1"/>
            </p:cNvSpPr>
            <p:nvPr/>
          </p:nvSpPr>
          <p:spPr bwMode="auto">
            <a:xfrm>
              <a:off x="2226" y="1554"/>
              <a:ext cx="308" cy="250"/>
            </a:xfrm>
            <a:prstGeom prst="rect">
              <a:avLst/>
            </a:prstGeom>
            <a:noFill/>
            <a:ln w="9525" algn="ctr">
              <a:noFill/>
              <a:miter lim="800000"/>
            </a:ln>
          </p:spPr>
          <p:txBody>
            <a:bodyPr wrap="none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pPr algn="ctr"/>
              <a:r>
                <a:rPr lang="en-US" sz="2000" b="1">
                  <a:latin typeface="Courier New" pitchFamily="49" charset="0"/>
                </a:rPr>
                <a:t>rt</a:t>
              </a:r>
            </a:p>
          </p:txBody>
        </p:sp>
        <p:sp>
          <p:nvSpPr>
            <p:cNvPr id="124" name="Text Box 26"/>
            <p:cNvSpPr txBox="1">
              <a:spLocks noChangeArrowheads="1"/>
            </p:cNvSpPr>
            <p:nvPr/>
          </p:nvSpPr>
          <p:spPr bwMode="auto">
            <a:xfrm>
              <a:off x="3436" y="1554"/>
              <a:ext cx="989" cy="252"/>
            </a:xfrm>
            <a:prstGeom prst="rect">
              <a:avLst/>
            </a:prstGeom>
            <a:noFill/>
            <a:ln w="9525" algn="ctr">
              <a:noFill/>
              <a:miter lim="800000"/>
            </a:ln>
          </p:spPr>
          <p:txBody>
            <a:bodyPr wrap="none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pPr algn="ctr"/>
              <a:r>
                <a:rPr lang="en-US" sz="2000" b="1">
                  <a:latin typeface="Courier New" pitchFamily="49" charset="0"/>
                </a:rPr>
                <a:t>immediate</a:t>
              </a:r>
            </a:p>
          </p:txBody>
        </p:sp>
      </p:grpSp>
      <p:sp>
        <p:nvSpPr>
          <p:cNvPr id="44" name="Folded Corner 43"/>
          <p:cNvSpPr/>
          <p:nvPr/>
        </p:nvSpPr>
        <p:spPr>
          <a:xfrm>
            <a:off x="2133605" y="5840762"/>
            <a:ext cx="4366437" cy="859543"/>
          </a:xfrm>
          <a:prstGeom prst="foldedCorner">
            <a:avLst/>
          </a:prstGeom>
          <a:solidFill>
            <a:srgbClr val="FFFFC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r>
              <a:rPr lang="en-US" sz="1600" b="1">
                <a:solidFill>
                  <a:schemeClr val="tx1"/>
                </a:solidFill>
              </a:rPr>
              <a:t>NOTE:</a:t>
            </a:r>
          </a:p>
          <a:p>
            <a:pPr algn="just"/>
            <a:r>
              <a:rPr lang="en-US" sz="1600">
                <a:solidFill>
                  <a:schemeClr val="tx1"/>
                </a:solidFill>
              </a:rPr>
              <a:t>please note the position of </a:t>
            </a:r>
            <a:r>
              <a:rPr lang="en-US" sz="1600" b="1" err="1">
                <a:solidFill>
                  <a:srgbClr val="006600"/>
                </a:solidFill>
                <a:latin typeface="Courier New" pitchFamily="49" charset="0"/>
              </a:rPr>
              <a:t>rs</a:t>
            </a:r>
            <a:r>
              <a:rPr lang="en-US" sz="1600">
                <a:solidFill>
                  <a:schemeClr val="tx1"/>
                </a:solidFill>
              </a:rPr>
              <a:t> and </a:t>
            </a:r>
            <a:r>
              <a:rPr lang="en-US" sz="1600" b="1" err="1">
                <a:solidFill>
                  <a:srgbClr val="006600"/>
                </a:solidFill>
                <a:latin typeface="Courier New" pitchFamily="49" charset="0"/>
              </a:rPr>
              <a:t>rt</a:t>
            </a:r>
            <a:r>
              <a:rPr lang="en-US" sz="1600">
                <a:solidFill>
                  <a:schemeClr val="tx1"/>
                </a:solidFill>
              </a:rPr>
              <a:t> here.</a:t>
            </a:r>
          </a:p>
          <a:p>
            <a:pPr algn="just"/>
            <a:r>
              <a:rPr lang="en-US" sz="1600">
                <a:solidFill>
                  <a:schemeClr val="tx1"/>
                </a:solidFill>
              </a:rPr>
              <a:t>The first register is NOT </a:t>
            </a:r>
            <a:r>
              <a:rPr lang="en-US" sz="1600" b="1" err="1">
                <a:solidFill>
                  <a:srgbClr val="006600"/>
                </a:solidFill>
                <a:latin typeface="Courier New" pitchFamily="49" charset="0"/>
              </a:rPr>
              <a:t>rt</a:t>
            </a:r>
            <a:r>
              <a:rPr lang="en-US" sz="1600">
                <a:solidFill>
                  <a:schemeClr val="tx1"/>
                </a:solidFill>
              </a:rPr>
              <a:t> but is </a:t>
            </a:r>
            <a:r>
              <a:rPr lang="en-US" sz="1600" b="1" err="1">
                <a:solidFill>
                  <a:srgbClr val="006600"/>
                </a:solidFill>
                <a:latin typeface="Courier New" pitchFamily="49" charset="0"/>
              </a:rPr>
              <a:t>rs</a:t>
            </a:r>
            <a:r>
              <a:rPr lang="en-US" sz="1600">
                <a:solidFill>
                  <a:schemeClr val="tx1"/>
                </a:solidFill>
              </a:rPr>
              <a:t> instead!</a:t>
            </a:r>
          </a:p>
        </p:txBody>
      </p:sp>
      <p:contentPart p14:bwMode="auto" r:id="rId3">
        <p14:nvContentPartPr>
          <p14:cNvPr id="2" name="Ink 1">
            <a:extLst>
              <a:ext uri="{FF2B5EF4-FFF2-40B4-BE49-F238E27FC236}">
                <a16:creationId xmlns:a16="http://schemas.microsoft.com/office/drawing/2014/main" id="{83EAADEE-6EA8-4951-B547-D81D9C5D9395}"/>
              </a:ext>
            </a:extLst>
          </p14:cNvPr>
          <p14:cNvContentPartPr/>
          <p14:nvPr/>
        </p14:nvContentPartPr>
        <p14:xfrm>
          <a:off x="1639080" y="1173240"/>
          <a:ext cx="10389600" cy="5195160"/>
        </p14:xfrm>
      </p:contentPart>
    </p:spTree>
    <p:extLst>
      <p:ext uri="{BB962C8B-B14F-4D97-AF65-F5344CB8AC3E}">
        <p14:creationId xmlns:p14="http://schemas.microsoft.com/office/powerpoint/2010/main" val="3467822020"/>
      </p:ext>
    </p:extLst>
  </p:cSld>
  <p:clrMapOvr>
    <a:masterClrMapping/>
  </p:clrMapOvr>
  <p:transition>
    <p:fade/>
  </p:transition>
  <p:timing/>
</p:sld>
</file>

<file path=ppt/slides/slide122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15366" name="Footer Placeholder 8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pPr algn="l"/>
            <a:r>
              <a:rPr lang="fr-FR"/>
              <a:t>Lecture #9: MIPS Part 3: Instruction Formats</a:t>
            </a:r>
            <a:endParaRPr lang="en-US"/>
          </a:p>
        </p:txBody>
      </p:sp>
      <p:sp>
        <p:nvSpPr>
          <p:cNvPr id="21" name="[Date Placeholder 3]"/>
          <p:cNvSpPr>
            <a:spLocks noGrp="1"/>
          </p:cNvSpPr>
          <p:nvPr>
            <p:ph type="dt" sz="half" idx="10"/>
          </p:nvPr>
        </p:nvSpPr>
        <p:spPr>
          <a:xfrm>
            <a:off x="1981200" y="18288"/>
            <a:ext cx="2895600" cy="329184"/>
          </a:xfrm>
        </p:spPr>
        <p:txBody>
          <a:bodyPr/>
          <a:lstStyle/>
          <a:p>
            <a:pPr>
              <a:defRPr/>
            </a:pPr>
            <a:r>
              <a:rPr lang="en-US"/>
              <a:t>Aaron Tan, NUS</a:t>
            </a:r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48BEBB-8CA1-4054-A38D-C28888EEEA8B}"/>
              </a:ext>
            </a:extLst>
          </p:cNvPr>
          <p:cNvSpPr txBox="1"/>
          <p:nvPr/>
        </p:nvSpPr>
        <p:spPr>
          <a:xfrm>
            <a:off x="1981200" y="587833"/>
            <a:ext cx="838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r>
              <a:rPr lang="en-SG" sz="3600">
                <a:solidFill>
                  <a:srgbClr val="0000FF"/>
                </a:solidFill>
              </a:rPr>
              <a:t>7. J-Format (1/5)</a:t>
            </a:r>
            <a:endParaRPr lang="en-US" sz="3600">
              <a:solidFill>
                <a:srgbClr val="C00000"/>
              </a:solidFill>
            </a:endParaRPr>
          </a:p>
        </p:txBody>
      </p:sp>
      <p:sp>
        <p:nvSpPr>
          <p:cNvPr id="33" name="Rectangle 3"/>
          <p:cNvSpPr txBox="1">
            <a:spLocks noChangeArrowheads="1"/>
          </p:cNvSpPr>
          <p:nvPr/>
        </p:nvSpPr>
        <p:spPr>
          <a:xfrm>
            <a:off x="1905000" y="1474519"/>
            <a:ext cx="8305800" cy="43928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marL="182880" indent="-18288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4638" indent="-274638" fontAlgn="auto">
              <a:spcBef>
                <a:spcPts val="600"/>
              </a:spcBef>
              <a:spcAft>
                <a:spcPct val="0"/>
              </a:spcAft>
              <a:buSzTx/>
              <a:buFont typeface="Wingdings" panose="05000000000000000000" pitchFamily="2" charset="2"/>
              <a:buChar char="§"/>
            </a:pPr>
            <a:r>
              <a:rPr lang="en-US" sz="2800"/>
              <a:t>For branches, PC-relative addressing was used:</a:t>
            </a:r>
          </a:p>
          <a:p>
            <a:pPr marL="625475" lvl="1" indent="-260350" fontAlgn="auto">
              <a:spcBef>
                <a:spcPts val="600"/>
              </a:spcBef>
              <a:spcAft>
                <a:spcPct val="0"/>
              </a:spcAft>
              <a:buSzTx/>
              <a:buFont typeface="Wingdings" panose="05000000000000000000" pitchFamily="2" charset="2"/>
              <a:buChar char="§"/>
            </a:pPr>
            <a:r>
              <a:rPr lang="en-US" sz="2400"/>
              <a:t>Because we do not need to branch too far</a:t>
            </a:r>
          </a:p>
          <a:p>
            <a:pPr marL="274638" indent="-274638" fontAlgn="auto">
              <a:spcBef>
                <a:spcPts val="1800"/>
              </a:spcBef>
              <a:spcAft>
                <a:spcPct val="0"/>
              </a:spcAft>
              <a:buSzTx/>
              <a:buFont typeface="Wingdings" panose="05000000000000000000" pitchFamily="2" charset="2"/>
              <a:buChar char="§"/>
            </a:pPr>
            <a:r>
              <a:rPr lang="en-US" sz="2800"/>
              <a:t>For general jumps (</a:t>
            </a:r>
            <a:r>
              <a:rPr lang="en-US" sz="2800" b="1">
                <a:solidFill>
                  <a:srgbClr val="660066"/>
                </a:solidFill>
                <a:latin typeface="Courier New" pitchFamily="49" charset="0"/>
              </a:rPr>
              <a:t>j</a:t>
            </a:r>
            <a:r>
              <a:rPr lang="en-US" sz="2800"/>
              <a:t>):</a:t>
            </a:r>
          </a:p>
          <a:p>
            <a:pPr marL="625475" lvl="1" indent="-260350" fontAlgn="auto">
              <a:spcBef>
                <a:spcPts val="600"/>
              </a:spcBef>
              <a:spcAft>
                <a:spcPct val="0"/>
              </a:spcAft>
              <a:buSzTx/>
              <a:buFont typeface="Wingdings" panose="05000000000000000000" pitchFamily="2" charset="2"/>
              <a:buChar char="§"/>
            </a:pPr>
            <a:r>
              <a:rPr lang="en-US" sz="2400"/>
              <a:t>We may jump to anywhere in memory!</a:t>
            </a:r>
          </a:p>
          <a:p>
            <a:pPr marL="274638" indent="-274638" fontAlgn="auto">
              <a:spcBef>
                <a:spcPts val="1800"/>
              </a:spcBef>
              <a:spcAft>
                <a:spcPct val="0"/>
              </a:spcAft>
              <a:buSzTx/>
              <a:buFont typeface="Wingdings" panose="05000000000000000000" pitchFamily="2" charset="2"/>
              <a:buChar char="§"/>
            </a:pPr>
            <a:r>
              <a:rPr lang="en-US" sz="2800"/>
              <a:t>The ideal case is to specify a 32-bit memory address to jump to</a:t>
            </a:r>
          </a:p>
          <a:p>
            <a:pPr marL="625475" lvl="1" indent="-260350" fontAlgn="auto">
              <a:spcBef>
                <a:spcPts val="600"/>
              </a:spcBef>
              <a:spcAft>
                <a:spcPct val="0"/>
              </a:spcAft>
              <a:buSzTx/>
              <a:buFont typeface="Wingdings" panose="05000000000000000000" pitchFamily="2" charset="2"/>
              <a:buChar char="§"/>
            </a:pPr>
            <a:r>
              <a:rPr lang="en-US" sz="2400"/>
              <a:t>Unfortunately, we can’t (</a:t>
            </a:r>
            <a:r>
              <a:rPr lang="en-US" sz="2400">
                <a:sym typeface="Wingdings" panose="05000000000000000000" pitchFamily="2" charset="2"/>
              </a:rPr>
              <a:t> </a:t>
            </a:r>
            <a:r>
              <a:rPr lang="en-US" sz="2400"/>
              <a:t>why?)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CB0930-E1F4-43F2-B438-EF4C48C4D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97960" y="18288"/>
            <a:ext cx="865240" cy="329184"/>
          </a:xfrm>
        </p:spPr>
        <p:txBody>
          <a:bodyPr>
            <a:noAutofit/>
          </a:bodyPr>
          <a:lstStyle/>
          <a:p>
            <a:pPr algn="r">
              <a:defRPr/>
            </a:pPr>
            <a:fld id="{F7EC234A-9094-4BB8-9EA4-75ECDA8A365B}" type="slidenum">
              <a:rPr smtClean="0"/>
              <a:pPr algn="r">
                <a:defRPr/>
              </a:pPr>
              <a:t>122</a:t>
            </a:fld>
            <a:endParaRPr/>
          </a:p>
        </p:txBody>
      </p:sp>
      <p:contentPart p14:bwMode="auto" r:id="rId3">
        <p14:nvContentPartPr>
          <p14:cNvPr id="2" name="Ink 1">
            <a:extLst>
              <a:ext uri="{FF2B5EF4-FFF2-40B4-BE49-F238E27FC236}">
                <a16:creationId xmlns:a16="http://schemas.microsoft.com/office/drawing/2014/main" id="{F243CE2E-E9CD-47FC-B0E8-BE250FCD9ADC}"/>
              </a:ext>
            </a:extLst>
          </p14:cNvPr>
          <p14:cNvContentPartPr/>
          <p14:nvPr/>
        </p14:nvContentPartPr>
        <p14:xfrm>
          <a:off x="2675520" y="387720"/>
          <a:ext cx="9099000" cy="5040360"/>
        </p14:xfrm>
      </p:contentPart>
    </p:spTree>
    <p:extLst>
      <p:ext uri="{BB962C8B-B14F-4D97-AF65-F5344CB8AC3E}">
        <p14:creationId xmlns:p14="http://schemas.microsoft.com/office/powerpoint/2010/main" val="3341602886"/>
      </p:ext>
    </p:extLst>
  </p:cSld>
  <p:clrMapOvr>
    <a:masterClrMapping/>
  </p:clrMapOvr>
  <p:transition>
    <p:fade/>
  </p:transition>
  <p:timing/>
</p:sld>
</file>

<file path=ppt/slides/slide123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15366" name="Footer Placeholder 8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pPr algn="l"/>
            <a:r>
              <a:rPr lang="fr-FR"/>
              <a:t>Lecture #9: MIPS Part 3: Instruction Formats</a:t>
            </a:r>
            <a:endParaRPr lang="en-US"/>
          </a:p>
        </p:txBody>
      </p:sp>
      <p:sp>
        <p:nvSpPr>
          <p:cNvPr id="21" name="[Date Placeholder 3]"/>
          <p:cNvSpPr>
            <a:spLocks noGrp="1"/>
          </p:cNvSpPr>
          <p:nvPr>
            <p:ph type="dt" sz="half" idx="10"/>
          </p:nvPr>
        </p:nvSpPr>
        <p:spPr>
          <a:xfrm>
            <a:off x="1981200" y="18288"/>
            <a:ext cx="2895600" cy="329184"/>
          </a:xfrm>
        </p:spPr>
        <p:txBody>
          <a:bodyPr/>
          <a:lstStyle/>
          <a:p>
            <a:pPr>
              <a:defRPr/>
            </a:pPr>
            <a:r>
              <a:rPr lang="en-US"/>
              <a:t>Aaron Tan, NUS</a:t>
            </a:r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48BEBB-8CA1-4054-A38D-C28888EEEA8B}"/>
              </a:ext>
            </a:extLst>
          </p:cNvPr>
          <p:cNvSpPr txBox="1"/>
          <p:nvPr/>
        </p:nvSpPr>
        <p:spPr>
          <a:xfrm>
            <a:off x="1981200" y="587833"/>
            <a:ext cx="838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r>
              <a:rPr lang="en-SG" sz="3600">
                <a:solidFill>
                  <a:srgbClr val="0000FF"/>
                </a:solidFill>
              </a:rPr>
              <a:t>7. J-Format (2/5)</a:t>
            </a:r>
            <a:endParaRPr lang="en-US" sz="3600">
              <a:solidFill>
                <a:srgbClr val="C00000"/>
              </a:solidFill>
            </a:endParaRP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>
          <a:xfrm>
            <a:off x="1981200" y="1264358"/>
            <a:ext cx="8305800" cy="609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marL="182880" indent="-18288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4638" indent="-274638" fontAlgn="auto">
              <a:spcBef>
                <a:spcPct val="30000"/>
              </a:spcBef>
              <a:spcAft>
                <a:spcPct val="0"/>
              </a:spcAft>
              <a:buSzTx/>
              <a:buFont typeface="Wingdings" panose="05000000000000000000" pitchFamily="2" charset="2"/>
              <a:buChar char="§"/>
            </a:pPr>
            <a:r>
              <a:rPr lang="en-US" sz="2800"/>
              <a:t>Define fields of the following number of bits each:</a:t>
            </a:r>
          </a:p>
        </p:txBody>
      </p:sp>
      <p:grpSp>
        <p:nvGrpSpPr>
          <p:cNvPr id="12" name="Group 6"/>
          <p:cNvGrpSpPr/>
          <p:nvPr/>
        </p:nvGrpSpPr>
        <p:grpSpPr>
          <a:xfrm>
            <a:off x="2057400" y="1950163"/>
            <a:ext cx="8153400" cy="519113"/>
            <a:chOff x="336" y="1488"/>
            <a:chExt cx="5136" cy="327"/>
          </a:xfrm>
        </p:grpSpPr>
        <p:sp>
          <p:nvSpPr>
            <p:cNvPr id="13" name="Text Box 7"/>
            <p:cNvSpPr txBox="1">
              <a:spLocks noChangeArrowheads="1"/>
            </p:cNvSpPr>
            <p:nvPr/>
          </p:nvSpPr>
          <p:spPr bwMode="auto">
            <a:xfrm>
              <a:off x="385" y="1488"/>
              <a:ext cx="920" cy="327"/>
            </a:xfrm>
            <a:prstGeom prst="rect">
              <a:avLst/>
            </a:prstGeom>
            <a:noFill/>
            <a:ln w="12700">
              <a:noFill/>
              <a:miter lim="800000"/>
            </a:ln>
          </p:spPr>
          <p:txBody>
            <a:bodyPr wrap="none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pPr algn="ctr" eaLnBrk="0" hangingPunct="0"/>
              <a:r>
                <a:rPr lang="en-US" sz="2800" b="1">
                  <a:latin typeface="Courier New" pitchFamily="49" charset="0"/>
                </a:rPr>
                <a:t>6 bits</a:t>
              </a:r>
              <a:endParaRPr lang="en-US" sz="2800">
                <a:solidFill>
                  <a:schemeClr val="accent1"/>
                </a:solidFill>
                <a:latin typeface="Helvetica" pitchFamily="34" charset="0"/>
              </a:endParaRPr>
            </a:p>
          </p:txBody>
        </p:sp>
        <p:sp>
          <p:nvSpPr>
            <p:cNvPr id="14" name="Text Box 8"/>
            <p:cNvSpPr txBox="1">
              <a:spLocks noChangeArrowheads="1"/>
            </p:cNvSpPr>
            <p:nvPr/>
          </p:nvSpPr>
          <p:spPr bwMode="auto">
            <a:xfrm>
              <a:off x="2829" y="1488"/>
              <a:ext cx="1054" cy="327"/>
            </a:xfrm>
            <a:prstGeom prst="rect">
              <a:avLst/>
            </a:prstGeom>
            <a:noFill/>
            <a:ln w="12700">
              <a:noFill/>
              <a:miter lim="800000"/>
            </a:ln>
          </p:spPr>
          <p:txBody>
            <a:bodyPr wrap="none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pPr algn="ctr" eaLnBrk="0" hangingPunct="0"/>
              <a:r>
                <a:rPr lang="en-US" sz="2800" b="1">
                  <a:latin typeface="Courier New" pitchFamily="49" charset="0"/>
                </a:rPr>
                <a:t>26 bits</a:t>
              </a:r>
              <a:endParaRPr lang="en-US" sz="2800">
                <a:solidFill>
                  <a:schemeClr val="accent1"/>
                </a:solidFill>
                <a:latin typeface="Helvetica" pitchFamily="34" charset="0"/>
              </a:endParaRPr>
            </a:p>
          </p:txBody>
        </p:sp>
        <p:sp>
          <p:nvSpPr>
            <p:cNvPr id="15" name="Line 9"/>
            <p:cNvSpPr>
              <a:spLocks noChangeShapeType="1"/>
            </p:cNvSpPr>
            <p:nvPr/>
          </p:nvSpPr>
          <p:spPr bwMode="auto">
            <a:xfrm flipH="1">
              <a:off x="1296" y="1488"/>
              <a:ext cx="0" cy="2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endParaRPr lang="en-US"/>
            </a:p>
          </p:txBody>
        </p:sp>
        <p:sp>
          <p:nvSpPr>
            <p:cNvPr id="16" name="Rectangle 10"/>
            <p:cNvSpPr>
              <a:spLocks noChangeArrowheads="1"/>
            </p:cNvSpPr>
            <p:nvPr/>
          </p:nvSpPr>
          <p:spPr bwMode="auto">
            <a:xfrm>
              <a:off x="336" y="1488"/>
              <a:ext cx="5136" cy="288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endParaRPr lang="en-US"/>
            </a:p>
          </p:txBody>
        </p:sp>
      </p:grpSp>
      <p:sp>
        <p:nvSpPr>
          <p:cNvPr id="17" name="Rectangle 11"/>
          <p:cNvSpPr>
            <a:spLocks noChangeArrowheads="1"/>
          </p:cNvSpPr>
          <p:nvPr/>
        </p:nvSpPr>
        <p:spPr bwMode="auto">
          <a:xfrm>
            <a:off x="1981200" y="2788358"/>
            <a:ext cx="8305800" cy="533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342900" indent="-342900">
              <a:spcBef>
                <a:spcPct val="30000"/>
              </a:spcBef>
              <a:buClr>
                <a:schemeClr val="accent1"/>
              </a:buClr>
              <a:buSzTx/>
              <a:buFont typeface="Wingdings" panose="05000000000000000000" pitchFamily="2" charset="2"/>
              <a:buChar char="§"/>
            </a:pPr>
            <a:r>
              <a:rPr lang="en-US" sz="2800"/>
              <a:t>As usual, each field has a name:</a:t>
            </a:r>
          </a:p>
        </p:txBody>
      </p:sp>
      <p:grpSp>
        <p:nvGrpSpPr>
          <p:cNvPr id="18" name="Group 12"/>
          <p:cNvGrpSpPr/>
          <p:nvPr/>
        </p:nvGrpSpPr>
        <p:grpSpPr>
          <a:xfrm>
            <a:off x="2057400" y="3397963"/>
            <a:ext cx="8153400" cy="519113"/>
            <a:chOff x="336" y="1488"/>
            <a:chExt cx="5136" cy="327"/>
          </a:xfrm>
        </p:grpSpPr>
        <p:sp>
          <p:nvSpPr>
            <p:cNvPr id="19" name="Text Box 13"/>
            <p:cNvSpPr txBox="1">
              <a:spLocks noChangeArrowheads="1"/>
            </p:cNvSpPr>
            <p:nvPr/>
          </p:nvSpPr>
          <p:spPr bwMode="auto">
            <a:xfrm>
              <a:off x="384" y="1488"/>
              <a:ext cx="923" cy="327"/>
            </a:xfrm>
            <a:prstGeom prst="rect">
              <a:avLst/>
            </a:prstGeom>
            <a:noFill/>
            <a:ln w="12700">
              <a:noFill/>
              <a:miter lim="800000"/>
            </a:ln>
          </p:spPr>
          <p:txBody>
            <a:bodyPr wrap="none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pPr algn="ctr" eaLnBrk="0" hangingPunct="0"/>
              <a:r>
                <a:rPr lang="en-US" sz="2800" b="1" err="1">
                  <a:solidFill>
                    <a:srgbClr val="660066"/>
                  </a:solidFill>
                  <a:latin typeface="Courier New" pitchFamily="49" charset="0"/>
                </a:rPr>
                <a:t>opcode</a:t>
              </a:r>
              <a:endParaRPr lang="en-US" sz="2800">
                <a:solidFill>
                  <a:srgbClr val="660066"/>
                </a:solidFill>
                <a:latin typeface="Helvetica" pitchFamily="34" charset="0"/>
              </a:endParaRPr>
            </a:p>
          </p:txBody>
        </p:sp>
        <p:sp>
          <p:nvSpPr>
            <p:cNvPr id="20" name="Text Box 14"/>
            <p:cNvSpPr txBox="1">
              <a:spLocks noChangeArrowheads="1"/>
            </p:cNvSpPr>
            <p:nvPr/>
          </p:nvSpPr>
          <p:spPr bwMode="auto">
            <a:xfrm>
              <a:off x="2357" y="1488"/>
              <a:ext cx="1998" cy="327"/>
            </a:xfrm>
            <a:prstGeom prst="rect">
              <a:avLst/>
            </a:prstGeom>
            <a:noFill/>
            <a:ln w="12700">
              <a:noFill/>
              <a:miter lim="800000"/>
            </a:ln>
          </p:spPr>
          <p:txBody>
            <a:bodyPr wrap="none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pPr algn="ctr" eaLnBrk="0" hangingPunct="0"/>
              <a:r>
                <a:rPr lang="en-US" sz="2800" b="1">
                  <a:solidFill>
                    <a:srgbClr val="006600"/>
                  </a:solidFill>
                  <a:latin typeface="Courier New" pitchFamily="49" charset="0"/>
                </a:rPr>
                <a:t>target address</a:t>
              </a:r>
              <a:endParaRPr lang="en-US" sz="2800">
                <a:solidFill>
                  <a:srgbClr val="006600"/>
                </a:solidFill>
                <a:latin typeface="Helvetica" pitchFamily="34" charset="0"/>
              </a:endParaRPr>
            </a:p>
          </p:txBody>
        </p:sp>
        <p:sp>
          <p:nvSpPr>
            <p:cNvPr id="22" name="Line 15"/>
            <p:cNvSpPr>
              <a:spLocks noChangeShapeType="1"/>
            </p:cNvSpPr>
            <p:nvPr/>
          </p:nvSpPr>
          <p:spPr bwMode="auto">
            <a:xfrm flipH="1">
              <a:off x="1296" y="1488"/>
              <a:ext cx="0" cy="2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endParaRPr lang="en-US"/>
            </a:p>
          </p:txBody>
        </p:sp>
        <p:sp>
          <p:nvSpPr>
            <p:cNvPr id="23" name="Rectangle 16"/>
            <p:cNvSpPr>
              <a:spLocks noChangeArrowheads="1"/>
            </p:cNvSpPr>
            <p:nvPr/>
          </p:nvSpPr>
          <p:spPr bwMode="auto">
            <a:xfrm>
              <a:off x="336" y="1488"/>
              <a:ext cx="5136" cy="288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endParaRPr lang="en-US"/>
            </a:p>
          </p:txBody>
        </p:sp>
      </p:grpSp>
      <p:sp>
        <p:nvSpPr>
          <p:cNvPr id="24" name="Rectangle 17"/>
          <p:cNvSpPr>
            <a:spLocks noChangeArrowheads="1"/>
          </p:cNvSpPr>
          <p:nvPr/>
        </p:nvSpPr>
        <p:spPr bwMode="auto">
          <a:xfrm>
            <a:off x="1981200" y="4236162"/>
            <a:ext cx="8305800" cy="193604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342900" indent="-3429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</a:pPr>
            <a:r>
              <a:rPr lang="en-US" sz="2800"/>
              <a:t>Keep </a:t>
            </a:r>
            <a:r>
              <a:rPr lang="en-US" sz="2800" b="1">
                <a:solidFill>
                  <a:srgbClr val="660066"/>
                </a:solidFill>
                <a:latin typeface="Courier New" pitchFamily="49" charset="0"/>
              </a:rPr>
              <a:t>opcode</a:t>
            </a:r>
            <a:r>
              <a:rPr lang="en-US" sz="2800"/>
              <a:t> field identical to R-format and </a:t>
            </a:r>
            <a:br>
              <a:rPr lang="en-US" sz="2800"/>
            </a:br>
            <a:r>
              <a:rPr lang="en-US" sz="2800"/>
              <a:t>I-format for consistency</a:t>
            </a:r>
          </a:p>
          <a:p>
            <a:pPr marL="342900" indent="-3429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</a:pPr>
            <a:r>
              <a:rPr lang="en-US" sz="2800"/>
              <a:t>Combine all other fields to make room for larger target address</a:t>
            </a:r>
          </a:p>
        </p:txBody>
      </p:sp>
      <p:sp>
        <p:nvSpPr>
          <p:cNvPr id="25" name="Slide Number Placeholder 6">
            <a:extLst>
              <a:ext uri="{FF2B5EF4-FFF2-40B4-BE49-F238E27FC236}">
                <a16:creationId xmlns:a16="http://schemas.microsoft.com/office/drawing/2014/main" id="{B67C749A-D51F-4A97-B97D-BB34ECFCE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97960" y="18288"/>
            <a:ext cx="865240" cy="329184"/>
          </a:xfrm>
        </p:spPr>
        <p:txBody>
          <a:bodyPr>
            <a:noAutofit/>
          </a:bodyPr>
          <a:lstStyle/>
          <a:p>
            <a:pPr algn="r">
              <a:defRPr/>
            </a:pPr>
            <a:fld id="{F7EC234A-9094-4BB8-9EA4-75ECDA8A365B}" type="slidenum">
              <a:rPr smtClean="0"/>
              <a:pPr algn="r">
                <a:defRPr/>
              </a:pPr>
              <a:t>123</a:t>
            </a:fld>
            <a:endParaRPr/>
          </a:p>
        </p:txBody>
      </p:sp>
      <p:contentPart p14:bwMode="auto" r:id="rId3">
        <p14:nvContentPartPr>
          <p14:cNvPr id="2" name="Ink 1">
            <a:extLst>
              <a:ext uri="{FF2B5EF4-FFF2-40B4-BE49-F238E27FC236}">
                <a16:creationId xmlns:a16="http://schemas.microsoft.com/office/drawing/2014/main" id="{57DF5BDD-F705-4B2E-A2BC-2FD17268CD13}"/>
              </a:ext>
            </a:extLst>
          </p14:cNvPr>
          <p14:cNvContentPartPr/>
          <p14:nvPr/>
        </p14:nvContentPartPr>
        <p14:xfrm>
          <a:off x="1848600" y="540360"/>
          <a:ext cx="8455680" cy="3587040"/>
        </p14:xfrm>
      </p:contentPart>
    </p:spTree>
    <p:extLst>
      <p:ext uri="{BB962C8B-B14F-4D97-AF65-F5344CB8AC3E}">
        <p14:creationId xmlns:p14="http://schemas.microsoft.com/office/powerpoint/2010/main" val="267174685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dur="5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8" presetID="9" presetClass="entr" presetSubtype="0" dur="5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1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  <p:bldP spid="17" grpId="0" build="p"/>
      <p:bldP spid="24" grpId="0" uiExpand="1" build="p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15366" name="Footer Placeholder 8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pPr algn="l"/>
            <a:r>
              <a:rPr lang="fr-FR"/>
              <a:t>Lecture #9: MIPS Part 3: Instruction Formats</a:t>
            </a:r>
            <a:endParaRPr lang="en-US"/>
          </a:p>
        </p:txBody>
      </p:sp>
      <p:sp>
        <p:nvSpPr>
          <p:cNvPr id="21" name="[Date Placeholder 3]"/>
          <p:cNvSpPr>
            <a:spLocks noGrp="1"/>
          </p:cNvSpPr>
          <p:nvPr>
            <p:ph type="dt" sz="half" idx="10"/>
          </p:nvPr>
        </p:nvSpPr>
        <p:spPr>
          <a:xfrm>
            <a:off x="1981200" y="18288"/>
            <a:ext cx="2895600" cy="329184"/>
          </a:xfrm>
        </p:spPr>
        <p:txBody>
          <a:bodyPr/>
          <a:lstStyle/>
          <a:p>
            <a:pPr>
              <a:defRPr/>
            </a:pPr>
            <a:r>
              <a:rPr lang="en-US"/>
              <a:t>Aaron Tan, NUS</a:t>
            </a:r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48BEBB-8CA1-4054-A38D-C28888EEEA8B}"/>
              </a:ext>
            </a:extLst>
          </p:cNvPr>
          <p:cNvSpPr txBox="1"/>
          <p:nvPr/>
        </p:nvSpPr>
        <p:spPr>
          <a:xfrm>
            <a:off x="1981200" y="587833"/>
            <a:ext cx="838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r>
              <a:rPr lang="en-SG" sz="3600">
                <a:solidFill>
                  <a:srgbClr val="0000FF"/>
                </a:solidFill>
              </a:rPr>
              <a:t>7. J-Format (3/5)</a:t>
            </a:r>
            <a:endParaRPr lang="en-US" sz="3600">
              <a:solidFill>
                <a:srgbClr val="C00000"/>
              </a:solidFill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1981200" y="1371600"/>
            <a:ext cx="8305800" cy="685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marL="182880" indent="-18288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4638" indent="-274638" fontAlgn="auto">
              <a:spcAft>
                <a:spcPct val="0"/>
              </a:spcAft>
              <a:buSzTx/>
              <a:buFont typeface="Wingdings" panose="05000000000000000000" pitchFamily="2" charset="2"/>
              <a:buChar char="§"/>
            </a:pPr>
            <a:r>
              <a:rPr lang="en-US" sz="2800"/>
              <a:t>We can only specify 26 bits of 32-bit address</a:t>
            </a: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1981200" y="2057400"/>
            <a:ext cx="8305800" cy="3886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69925" indent="-3254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22350" indent="-3508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39850" indent="-315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81163" indent="-3397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38363" indent="-339725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95563" indent="-339725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52763" indent="-339725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09963" indent="-339725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4638" indent="-274638" eaLnBrk="1" hangingPunct="1">
              <a:spcBef>
                <a:spcPct val="50000"/>
              </a:spcBef>
              <a:buSzTx/>
              <a:buFont typeface="Wingdings" panose="05000000000000000000" pitchFamily="2" charset="2"/>
              <a:buChar char="§"/>
            </a:pPr>
            <a:r>
              <a:rPr lang="en-US" sz="2800" b="1" kern="0" err="1">
                <a:solidFill>
                  <a:srgbClr val="006600"/>
                </a:solidFill>
              </a:rPr>
              <a:t>Optimisation:</a:t>
            </a:r>
          </a:p>
          <a:p>
            <a:pPr lvl="1" eaLnBrk="1" hangingPunct="1">
              <a:buSzTx/>
              <a:buFont typeface="Wingdings" panose="05000000000000000000" pitchFamily="2" charset="2"/>
              <a:buChar char="§"/>
            </a:pPr>
            <a:r>
              <a:rPr lang="en-US" sz="2400" kern="0"/>
              <a:t>Just like with branches, jumps will only jump to word-aligned addresses, so last 2 bits are always </a:t>
            </a:r>
            <a:r>
              <a:rPr lang="en-US" sz="2400" b="1" kern="0">
                <a:latin typeface="Courier New" pitchFamily="49" charset="0"/>
                <a:cs typeface="Courier New" pitchFamily="49" charset="0"/>
              </a:rPr>
              <a:t>00</a:t>
            </a:r>
          </a:p>
          <a:p>
            <a:pPr lvl="1" eaLnBrk="1" hangingPunct="1">
              <a:buSzTx/>
              <a:buFont typeface="Wingdings" panose="05000000000000000000" pitchFamily="2" charset="2"/>
              <a:buChar char="§"/>
            </a:pPr>
            <a:r>
              <a:rPr lang="en-US" sz="2400" kern="0"/>
              <a:t>So, let’s assume the address ends with ’</a:t>
            </a:r>
            <a:r>
              <a:rPr lang="en-US" sz="2400" b="1" kern="0">
                <a:latin typeface="Courier New" pitchFamily="49" charset="0"/>
                <a:cs typeface="Courier New" pitchFamily="49" charset="0"/>
              </a:rPr>
              <a:t>00</a:t>
            </a:r>
            <a:r>
              <a:rPr lang="en-US" sz="2400" kern="0"/>
              <a:t>’ and leave them out </a:t>
            </a:r>
          </a:p>
          <a:p>
            <a:pPr eaLnBrk="1" hangingPunct="1">
              <a:spcBef>
                <a:spcPct val="50000"/>
              </a:spcBef>
              <a:buFont typeface="Wingdings" panose="05000000000000000000" pitchFamily="2" charset="2"/>
              <a:buNone/>
            </a:pPr>
            <a:r>
              <a:rPr lang="en-US" sz="2800" kern="0">
                <a:sym typeface="Wingdings" panose="05000000000000000000" pitchFamily="2" charset="2"/>
              </a:rPr>
              <a:t> </a:t>
            </a:r>
            <a:r>
              <a:rPr lang="en-US" sz="2800" kern="0"/>
              <a:t>Now we can specify </a:t>
            </a:r>
            <a:r>
              <a:rPr lang="en-US" sz="2800" b="1" kern="0"/>
              <a:t>28 bits </a:t>
            </a:r>
            <a:r>
              <a:rPr lang="en-US" sz="2800" kern="0"/>
              <a:t>of 32-bit address</a:t>
            </a:r>
          </a:p>
        </p:txBody>
      </p:sp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C89C9284-4F41-4B95-8215-722D75121A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97960" y="18288"/>
            <a:ext cx="865240" cy="329184"/>
          </a:xfrm>
        </p:spPr>
        <p:txBody>
          <a:bodyPr>
            <a:noAutofit/>
          </a:bodyPr>
          <a:lstStyle/>
          <a:p>
            <a:pPr algn="r">
              <a:defRPr/>
            </a:pPr>
            <a:fld id="{F7EC234A-9094-4BB8-9EA4-75ECDA8A365B}" type="slidenum">
              <a:rPr smtClean="0"/>
              <a:pPr algn="r">
                <a:defRPr/>
              </a:pPr>
              <a:t>124</a:t>
            </a:fld>
            <a:endParaRPr/>
          </a:p>
        </p:txBody>
      </p:sp>
      <p:contentPart p14:bwMode="auto" r:id="rId3">
        <p14:nvContentPartPr>
          <p14:cNvPr id="2" name="Ink 1">
            <a:extLst>
              <a:ext uri="{FF2B5EF4-FFF2-40B4-BE49-F238E27FC236}">
                <a16:creationId xmlns:a16="http://schemas.microsoft.com/office/drawing/2014/main" id="{F5376EEE-6DE9-443F-B204-9E87FC586CAC}"/>
              </a:ext>
            </a:extLst>
          </p14:cNvPr>
          <p14:cNvContentPartPr/>
          <p14:nvPr/>
        </p14:nvContentPartPr>
        <p14:xfrm>
          <a:off x="2670120" y="603360"/>
          <a:ext cx="8934840" cy="4568400"/>
        </p14:xfrm>
      </p:contentPart>
    </p:spTree>
    <p:extLst>
      <p:ext uri="{BB962C8B-B14F-4D97-AF65-F5344CB8AC3E}">
        <p14:creationId xmlns:p14="http://schemas.microsoft.com/office/powerpoint/2010/main" val="321711171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15366" name="Footer Placeholder 8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pPr algn="l"/>
            <a:r>
              <a:rPr lang="fr-FR"/>
              <a:t>Lecture #9: MIPS Part 3: Instruction Formats</a:t>
            </a:r>
            <a:endParaRPr lang="en-US"/>
          </a:p>
        </p:txBody>
      </p:sp>
      <p:sp>
        <p:nvSpPr>
          <p:cNvPr id="21" name="[Date Placeholder 3]"/>
          <p:cNvSpPr>
            <a:spLocks noGrp="1"/>
          </p:cNvSpPr>
          <p:nvPr>
            <p:ph type="dt" sz="half" idx="10"/>
          </p:nvPr>
        </p:nvSpPr>
        <p:spPr>
          <a:xfrm>
            <a:off x="1981200" y="18288"/>
            <a:ext cx="2895600" cy="329184"/>
          </a:xfrm>
        </p:spPr>
        <p:txBody>
          <a:bodyPr/>
          <a:lstStyle/>
          <a:p>
            <a:pPr>
              <a:defRPr/>
            </a:pPr>
            <a:r>
              <a:rPr lang="en-US"/>
              <a:t>Aaron Tan, NUS</a:t>
            </a:r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48BEBB-8CA1-4054-A38D-C28888EEEA8B}"/>
              </a:ext>
            </a:extLst>
          </p:cNvPr>
          <p:cNvSpPr txBox="1"/>
          <p:nvPr/>
        </p:nvSpPr>
        <p:spPr>
          <a:xfrm>
            <a:off x="1981200" y="587833"/>
            <a:ext cx="838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r>
              <a:rPr lang="en-SG" sz="3600">
                <a:solidFill>
                  <a:srgbClr val="0000FF"/>
                </a:solidFill>
              </a:rPr>
              <a:t>7. J-Format (4/5)</a:t>
            </a:r>
            <a:endParaRPr lang="en-US" sz="3600">
              <a:solidFill>
                <a:srgbClr val="C00000"/>
              </a:solidFill>
            </a:endParaRP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>
          <a:xfrm>
            <a:off x="2057400" y="1234159"/>
            <a:ext cx="8305800" cy="2133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marL="182880" indent="-18288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4638" indent="-274638" fontAlgn="auto">
              <a:spcAft>
                <a:spcPct val="0"/>
              </a:spcAft>
              <a:buSzTx/>
              <a:buFont typeface="Wingdings" panose="05000000000000000000" pitchFamily="2" charset="2"/>
              <a:buChar char="§"/>
            </a:pPr>
            <a:r>
              <a:rPr lang="en-US" sz="2800"/>
              <a:t>Where do we get the other 4 bits?</a:t>
            </a:r>
          </a:p>
          <a:p>
            <a:pPr marL="625475" lvl="1" indent="-260350" fontAlgn="auto">
              <a:spcAft>
                <a:spcPct val="0"/>
              </a:spcAft>
              <a:buSzTx/>
              <a:buFont typeface="Wingdings" panose="05000000000000000000" pitchFamily="2" charset="2"/>
              <a:buChar char="§"/>
            </a:pPr>
            <a:r>
              <a:rPr lang="en-US" sz="2400"/>
              <a:t>MIPS choose to take the </a:t>
            </a:r>
            <a:r>
              <a:rPr lang="en-US" sz="2400" b="1"/>
              <a:t>4 most significant bits from PC+4  </a:t>
            </a:r>
            <a:r>
              <a:rPr lang="en-US" sz="2400"/>
              <a:t>(the next instruction after the jump instruction)</a:t>
            </a:r>
          </a:p>
          <a:p>
            <a:pPr marL="715963" lvl="1" indent="-441325" fontAlgn="auto">
              <a:spcAft>
                <a:spcPct val="0"/>
              </a:spcAft>
              <a:buNone/>
            </a:pPr>
            <a:r>
              <a:rPr lang="en-US" sz="2400">
                <a:sym typeface="Wingdings" panose="05000000000000000000" pitchFamily="2" charset="2"/>
              </a:rPr>
              <a:t> </a:t>
            </a:r>
            <a:r>
              <a:rPr lang="en-US" sz="2400"/>
              <a:t>This means that we cannot jump to anywhere in memory, but it should be sufficient </a:t>
            </a:r>
            <a:r>
              <a:rPr lang="en-US" sz="2400" b="1" i="1"/>
              <a:t>most of the time</a:t>
            </a:r>
            <a:endParaRPr lang="en-US" sz="2400"/>
          </a:p>
        </p:txBody>
      </p:sp>
      <p:sp>
        <p:nvSpPr>
          <p:cNvPr id="12" name="Rectangle 3"/>
          <p:cNvSpPr txBox="1">
            <a:spLocks noChangeArrowheads="1"/>
          </p:cNvSpPr>
          <p:nvPr/>
        </p:nvSpPr>
        <p:spPr bwMode="auto">
          <a:xfrm>
            <a:off x="2057400" y="3367764"/>
            <a:ext cx="8305800" cy="106456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defPPr>
              <a:defRPr lang="en-US"/>
            </a:defPPr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69925" indent="-3254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22350" indent="-3508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39850" indent="-315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81163" indent="-3397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38363" indent="-339725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95563" indent="-339725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52763" indent="-339725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09963" indent="-339725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4638" indent="-274638" eaLnBrk="1" hangingPunct="1">
              <a:buSzTx/>
              <a:buFont typeface="Wingdings" panose="05000000000000000000" pitchFamily="2" charset="2"/>
              <a:buChar char="§"/>
            </a:pPr>
            <a:r>
              <a:rPr lang="en-US" sz="2800" kern="0"/>
              <a:t>Question:</a:t>
            </a:r>
          </a:p>
          <a:p>
            <a:pPr marL="625475" lvl="1" indent="-280988" eaLnBrk="1" hangingPunct="1">
              <a:buSzTx/>
              <a:buFont typeface="Wingdings" panose="05000000000000000000" pitchFamily="2" charset="2"/>
              <a:buChar char="§"/>
            </a:pPr>
            <a:r>
              <a:rPr lang="en-US" sz="2400" kern="0"/>
              <a:t>What is the </a:t>
            </a:r>
            <a:r>
              <a:rPr lang="en-US" sz="2400" b="1" kern="0"/>
              <a:t>maximum jump range?</a:t>
            </a:r>
            <a:endParaRPr lang="en-US" sz="2000" b="1" kern="0"/>
          </a:p>
          <a:p>
            <a:pPr lvl="1" eaLnBrk="1" hangingPunct="1">
              <a:buFont typeface="Wingdings" panose="05000000000000000000" pitchFamily="2" charset="2"/>
              <a:buNone/>
            </a:pPr>
            <a:endParaRPr lang="en-US" sz="2400" kern="0"/>
          </a:p>
        </p:txBody>
      </p:sp>
      <p:sp>
        <p:nvSpPr>
          <p:cNvPr id="13" name="TextBox 12"/>
          <p:cNvSpPr txBox="1"/>
          <p:nvPr/>
        </p:nvSpPr>
        <p:spPr>
          <a:xfrm>
            <a:off x="7802880" y="3821615"/>
            <a:ext cx="26974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r>
              <a:rPr lang="en-US" sz="2400">
                <a:solidFill>
                  <a:srgbClr val="C00000"/>
                </a:solidFill>
              </a:rPr>
              <a:t>256MB boundary</a:t>
            </a:r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2057400" y="4432331"/>
            <a:ext cx="8305800" cy="183103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defPPr>
              <a:defRPr lang="en-US"/>
            </a:defPPr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69925" indent="-3254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22350" indent="-3508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39850" indent="-315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81163" indent="-3397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38363" indent="-339725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95563" indent="-339725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52763" indent="-339725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09963" indent="-339725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4638" indent="-274638" eaLnBrk="1" hangingPunct="1">
              <a:buSzTx/>
              <a:buFont typeface="Wingdings" panose="05000000000000000000" pitchFamily="2" charset="2"/>
              <a:buChar char="§"/>
            </a:pPr>
            <a:r>
              <a:rPr lang="en-US" sz="2800" kern="0"/>
              <a:t>Special instruction if the program straddles 256MB boundary</a:t>
            </a:r>
          </a:p>
          <a:p>
            <a:pPr lvl="1" eaLnBrk="1" hangingPunct="1">
              <a:buSzTx/>
              <a:buFont typeface="Wingdings" panose="05000000000000000000" pitchFamily="2" charset="2"/>
              <a:buChar char="§"/>
            </a:pPr>
            <a:r>
              <a:rPr lang="en-US" sz="2400" kern="0"/>
              <a:t>Look up </a:t>
            </a:r>
            <a:r>
              <a:rPr lang="en-US" sz="2400" b="1" kern="0" err="1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jr</a:t>
            </a:r>
            <a:r>
              <a:rPr lang="en-US" sz="2400" kern="0">
                <a:solidFill>
                  <a:srgbClr val="7030A0"/>
                </a:solidFill>
              </a:rPr>
              <a:t> </a:t>
            </a:r>
            <a:r>
              <a:rPr lang="en-US" sz="2400" kern="0"/>
              <a:t>instruction if you are interested</a:t>
            </a:r>
          </a:p>
          <a:p>
            <a:pPr lvl="1" eaLnBrk="1" hangingPunct="1">
              <a:buSzTx/>
              <a:buFont typeface="Wingdings" panose="05000000000000000000" pitchFamily="2" charset="2"/>
              <a:buChar char="§"/>
            </a:pPr>
            <a:r>
              <a:rPr lang="en-US" sz="2400" kern="0"/>
              <a:t>Target address is specified through a register</a:t>
            </a:r>
            <a:endParaRPr lang="en-US" sz="2000" kern="0"/>
          </a:p>
          <a:p>
            <a:pPr lvl="1" eaLnBrk="1" hangingPunct="1">
              <a:buFont typeface="Wingdings" panose="05000000000000000000" pitchFamily="2" charset="2"/>
              <a:buNone/>
            </a:pPr>
            <a:endParaRPr lang="en-US" sz="2400" kern="0"/>
          </a:p>
        </p:txBody>
      </p:sp>
      <p:sp>
        <p:nvSpPr>
          <p:cNvPr id="15" name="Slide Number Placeholder 6">
            <a:extLst>
              <a:ext uri="{FF2B5EF4-FFF2-40B4-BE49-F238E27FC236}">
                <a16:creationId xmlns:a16="http://schemas.microsoft.com/office/drawing/2014/main" id="{E1F6CE0A-6D84-4ECD-B410-95189090B6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97960" y="18288"/>
            <a:ext cx="865240" cy="329184"/>
          </a:xfrm>
        </p:spPr>
        <p:txBody>
          <a:bodyPr>
            <a:noAutofit/>
          </a:bodyPr>
          <a:lstStyle/>
          <a:p>
            <a:pPr algn="r">
              <a:defRPr/>
            </a:pPr>
            <a:fld id="{F7EC234A-9094-4BB8-9EA4-75ECDA8A365B}" type="slidenum">
              <a:rPr smtClean="0"/>
              <a:pPr algn="r">
                <a:defRPr/>
              </a:pPr>
              <a:t>125</a:t>
            </a:fld>
            <a:endParaRPr/>
          </a:p>
        </p:txBody>
      </p:sp>
      <p:contentPart p14:bwMode="auto" r:id="rId3">
        <p14:nvContentPartPr>
          <p14:cNvPr id="2" name="Ink 1">
            <a:extLst>
              <a:ext uri="{FF2B5EF4-FFF2-40B4-BE49-F238E27FC236}">
                <a16:creationId xmlns:a16="http://schemas.microsoft.com/office/drawing/2014/main" id="{78F9B3F0-14FF-441E-B9A5-4FE0E0EAE4A2}"/>
              </a:ext>
            </a:extLst>
          </p14:cNvPr>
          <p14:cNvContentPartPr/>
          <p14:nvPr/>
        </p14:nvContentPartPr>
        <p14:xfrm>
          <a:off x="376560" y="860760"/>
          <a:ext cx="9911520" cy="5453640"/>
        </p14:xfrm>
      </p:contentPart>
    </p:spTree>
    <p:extLst>
      <p:ext uri="{BB962C8B-B14F-4D97-AF65-F5344CB8AC3E}">
        <p14:creationId xmlns:p14="http://schemas.microsoft.com/office/powerpoint/2010/main" val="110515289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15366" name="Footer Placeholder 8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pPr algn="l"/>
            <a:r>
              <a:rPr lang="fr-FR"/>
              <a:t>Lecture #9: MIPS Part 3: Instruction Formats</a:t>
            </a:r>
            <a:endParaRPr lang="en-US"/>
          </a:p>
        </p:txBody>
      </p:sp>
      <p:sp>
        <p:nvSpPr>
          <p:cNvPr id="21" name="[Date Placeholder 3]"/>
          <p:cNvSpPr>
            <a:spLocks noGrp="1"/>
          </p:cNvSpPr>
          <p:nvPr>
            <p:ph type="dt" sz="half" idx="10"/>
          </p:nvPr>
        </p:nvSpPr>
        <p:spPr>
          <a:xfrm>
            <a:off x="1981200" y="18288"/>
            <a:ext cx="2895600" cy="329184"/>
          </a:xfrm>
        </p:spPr>
        <p:txBody>
          <a:bodyPr/>
          <a:lstStyle/>
          <a:p>
            <a:pPr>
              <a:defRPr/>
            </a:pPr>
            <a:r>
              <a:rPr lang="en-US"/>
              <a:t>Aaron Tan, NUS</a:t>
            </a:r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48BEBB-8CA1-4054-A38D-C28888EEEA8B}"/>
              </a:ext>
            </a:extLst>
          </p:cNvPr>
          <p:cNvSpPr txBox="1"/>
          <p:nvPr/>
        </p:nvSpPr>
        <p:spPr>
          <a:xfrm>
            <a:off x="1981200" y="587833"/>
            <a:ext cx="838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r>
              <a:rPr lang="en-SG" sz="3600">
                <a:solidFill>
                  <a:srgbClr val="0000FF"/>
                </a:solidFill>
              </a:rPr>
              <a:t>7. J-Format (5/5)</a:t>
            </a:r>
            <a:endParaRPr lang="en-US" sz="3600">
              <a:solidFill>
                <a:srgbClr val="C00000"/>
              </a:solidFill>
            </a:endParaRPr>
          </a:p>
        </p:txBody>
      </p:sp>
      <p:sp>
        <p:nvSpPr>
          <p:cNvPr id="16" name="Rectangle 3"/>
          <p:cNvSpPr txBox="1">
            <a:spLocks noChangeArrowheads="1"/>
          </p:cNvSpPr>
          <p:nvPr/>
        </p:nvSpPr>
        <p:spPr>
          <a:xfrm>
            <a:off x="2057400" y="1356360"/>
            <a:ext cx="8305800" cy="609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marL="182880" indent="-18288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4638" indent="-274638" fontAlgn="auto">
              <a:spcAft>
                <a:spcPct val="0"/>
              </a:spcAft>
              <a:buSzTx/>
              <a:buFont typeface="Wingdings" panose="05000000000000000000" pitchFamily="2" charset="2"/>
              <a:buChar char="§"/>
            </a:pPr>
            <a:r>
              <a:rPr lang="en-US" sz="2800" b="1"/>
              <a:t>Summary: </a:t>
            </a:r>
            <a:r>
              <a:rPr lang="en-US" sz="2800"/>
              <a:t>Given a </a:t>
            </a:r>
            <a:r>
              <a:rPr lang="en-US" sz="2800" b="1"/>
              <a:t>Jump</a:t>
            </a:r>
            <a:r>
              <a:rPr lang="en-US" sz="2800"/>
              <a:t> instruction</a:t>
            </a:r>
            <a:endParaRPr lang="en-US" sz="2800" i="1"/>
          </a:p>
        </p:txBody>
      </p:sp>
      <p:sp>
        <p:nvSpPr>
          <p:cNvPr id="17" name="Text Box 7"/>
          <p:cNvSpPr txBox="1">
            <a:spLocks noChangeArrowheads="1"/>
          </p:cNvSpPr>
          <p:nvPr/>
        </p:nvSpPr>
        <p:spPr bwMode="auto">
          <a:xfrm>
            <a:off x="3581406" y="1965965"/>
            <a:ext cx="1143001" cy="396875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algn="ctr"/>
            <a:r>
              <a:rPr lang="en-US" sz="2000" b="1">
                <a:latin typeface="Courier New" pitchFamily="49" charset="0"/>
              </a:rPr>
              <a:t>opcode</a:t>
            </a:r>
          </a:p>
        </p:txBody>
      </p:sp>
      <p:sp>
        <p:nvSpPr>
          <p:cNvPr id="18" name="Text Box 10"/>
          <p:cNvSpPr txBox="1">
            <a:spLocks noChangeArrowheads="1"/>
          </p:cNvSpPr>
          <p:nvPr/>
        </p:nvSpPr>
        <p:spPr bwMode="auto">
          <a:xfrm>
            <a:off x="4724407" y="1965960"/>
            <a:ext cx="4952999" cy="400110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algn="ctr"/>
            <a:r>
              <a:rPr lang="en-US" sz="2000" b="1">
                <a:latin typeface="Courier New" pitchFamily="49" charset="0"/>
              </a:rPr>
              <a:t>target address</a:t>
            </a:r>
          </a:p>
        </p:txBody>
      </p:sp>
      <p:sp>
        <p:nvSpPr>
          <p:cNvPr id="19" name="Rectangle 19"/>
          <p:cNvSpPr>
            <a:spLocks noChangeArrowheads="1"/>
          </p:cNvSpPr>
          <p:nvPr/>
        </p:nvSpPr>
        <p:spPr bwMode="auto">
          <a:xfrm>
            <a:off x="3581406" y="2346960"/>
            <a:ext cx="1143001" cy="4572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</a:ln>
        </p:spPr>
        <p:txBody>
          <a:bodyPr wrap="none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algn="ctr"/>
            <a:r>
              <a:rPr lang="en-US" sz="2400" b="1">
                <a:solidFill>
                  <a:srgbClr val="660066"/>
                </a:solidFill>
                <a:latin typeface="Courier New" pitchFamily="49" charset="0"/>
              </a:rPr>
              <a:t>000010</a:t>
            </a:r>
            <a:endParaRPr lang="en-US" sz="2400">
              <a:solidFill>
                <a:srgbClr val="660066"/>
              </a:solidFill>
              <a:latin typeface="Helvetica" pitchFamily="34" charset="0"/>
            </a:endParaRPr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4716242" y="2346960"/>
            <a:ext cx="4961165" cy="4572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tx1"/>
            </a:solidFill>
            <a:miter lim="800000"/>
          </a:ln>
        </p:spPr>
        <p:txBody>
          <a:bodyPr wrap="none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algn="ctr" eaLnBrk="0" hangingPunct="0"/>
            <a:r>
              <a:rPr lang="en-US" sz="2400" b="1">
                <a:solidFill>
                  <a:srgbClr val="002060"/>
                </a:solidFill>
                <a:latin typeface="Courier New" pitchFamily="49" charset="0"/>
              </a:rPr>
              <a:t>00001111000011110000111100</a:t>
            </a:r>
            <a:endParaRPr lang="en-US" sz="2400">
              <a:solidFill>
                <a:srgbClr val="002060"/>
              </a:solidFill>
              <a:latin typeface="Helvetica" pitchFamily="34" charset="0"/>
            </a:endParaRPr>
          </a:p>
        </p:txBody>
      </p:sp>
      <p:sp>
        <p:nvSpPr>
          <p:cNvPr id="22" name="Text Box 7"/>
          <p:cNvSpPr txBox="1">
            <a:spLocks noChangeArrowheads="1"/>
          </p:cNvSpPr>
          <p:nvPr/>
        </p:nvSpPr>
        <p:spPr bwMode="auto">
          <a:xfrm>
            <a:off x="1981204" y="1971948"/>
            <a:ext cx="1600198" cy="400110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algn="ctr"/>
            <a:r>
              <a:rPr lang="en-US" sz="2000" b="1">
                <a:latin typeface="Courier New" pitchFamily="49" charset="0"/>
              </a:rPr>
              <a:t>32bit PC</a:t>
            </a:r>
          </a:p>
        </p:txBody>
      </p:sp>
      <p:sp>
        <p:nvSpPr>
          <p:cNvPr id="23" name="Rectangle 19"/>
          <p:cNvSpPr>
            <a:spLocks noChangeArrowheads="1"/>
          </p:cNvSpPr>
          <p:nvPr/>
        </p:nvSpPr>
        <p:spPr bwMode="auto">
          <a:xfrm>
            <a:off x="2193472" y="2362835"/>
            <a:ext cx="1371600" cy="457200"/>
          </a:xfrm>
          <a:prstGeom prst="rect">
            <a:avLst/>
          </a:prstGeom>
          <a:noFill/>
          <a:ln w="38100">
            <a:noFill/>
            <a:miter lim="800000"/>
          </a:ln>
        </p:spPr>
        <p:txBody>
          <a:bodyPr wrap="none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algn="ctr"/>
            <a:r>
              <a:rPr lang="en-US" sz="2400" b="1">
                <a:solidFill>
                  <a:srgbClr val="C00000"/>
                </a:solidFill>
                <a:latin typeface="Courier New" pitchFamily="49" charset="0"/>
              </a:rPr>
              <a:t>1010………</a:t>
            </a:r>
            <a:endParaRPr lang="en-US" sz="2400">
              <a:solidFill>
                <a:srgbClr val="C00000"/>
              </a:solidFill>
              <a:latin typeface="Helvetica" pitchFamily="34" charset="0"/>
            </a:endParaRPr>
          </a:p>
        </p:txBody>
      </p:sp>
      <p:sp>
        <p:nvSpPr>
          <p:cNvPr id="24" name="Down Arrow 23"/>
          <p:cNvSpPr/>
          <p:nvPr/>
        </p:nvSpPr>
        <p:spPr>
          <a:xfrm>
            <a:off x="5410202" y="2956560"/>
            <a:ext cx="1371600" cy="1600200"/>
          </a:xfrm>
          <a:prstGeom prst="down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pPr algn="ctr"/>
            <a:endParaRPr lang="en-SG"/>
          </a:p>
        </p:txBody>
      </p:sp>
      <p:sp>
        <p:nvSpPr>
          <p:cNvPr id="25" name="Rectangle 24"/>
          <p:cNvSpPr/>
          <p:nvPr/>
        </p:nvSpPr>
        <p:spPr>
          <a:xfrm>
            <a:off x="5181602" y="3285853"/>
            <a:ext cx="1828800" cy="457200"/>
          </a:xfrm>
          <a:prstGeom prst="rect">
            <a:avLst/>
          </a:prstGeom>
          <a:solidFill>
            <a:srgbClr val="FFFFFF">
              <a:alpha val="3607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pPr algn="ctr"/>
            <a:r>
              <a:rPr lang="en-US">
                <a:solidFill>
                  <a:srgbClr val="C00000"/>
                </a:solidFill>
              </a:rPr>
              <a:t>Jumps To</a:t>
            </a:r>
            <a:endParaRPr lang="en-SG">
              <a:solidFill>
                <a:srgbClr val="C00000"/>
              </a:solidFill>
            </a:endParaRPr>
          </a:p>
        </p:txBody>
      </p:sp>
      <p:sp>
        <p:nvSpPr>
          <p:cNvPr id="26" name="Rectangle 19"/>
          <p:cNvSpPr>
            <a:spLocks noChangeArrowheads="1"/>
          </p:cNvSpPr>
          <p:nvPr/>
        </p:nvSpPr>
        <p:spPr bwMode="auto">
          <a:xfrm>
            <a:off x="2057402" y="4632960"/>
            <a:ext cx="1371600" cy="457200"/>
          </a:xfrm>
          <a:prstGeom prst="rect">
            <a:avLst/>
          </a:prstGeom>
          <a:noFill/>
          <a:ln w="38100">
            <a:noFill/>
            <a:miter lim="800000"/>
          </a:ln>
        </p:spPr>
        <p:txBody>
          <a:bodyPr wrap="none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algn="ctr"/>
            <a:r>
              <a:rPr lang="en-US" sz="2800" b="1">
                <a:solidFill>
                  <a:srgbClr val="C00000"/>
                </a:solidFill>
                <a:latin typeface="Courier New" pitchFamily="49" charset="0"/>
              </a:rPr>
              <a:t>1010</a:t>
            </a:r>
            <a:endParaRPr lang="en-US" sz="2800">
              <a:solidFill>
                <a:srgbClr val="C00000"/>
              </a:solidFill>
              <a:latin typeface="Helvetica" pitchFamily="34" charset="0"/>
            </a:endParaRPr>
          </a:p>
        </p:txBody>
      </p:sp>
      <p:sp>
        <p:nvSpPr>
          <p:cNvPr id="27" name="Rectangle 19"/>
          <p:cNvSpPr>
            <a:spLocks noChangeArrowheads="1"/>
          </p:cNvSpPr>
          <p:nvPr/>
        </p:nvSpPr>
        <p:spPr bwMode="auto">
          <a:xfrm>
            <a:off x="3429002" y="4632960"/>
            <a:ext cx="5486400" cy="457200"/>
          </a:xfrm>
          <a:prstGeom prst="rect">
            <a:avLst/>
          </a:prstGeom>
          <a:noFill/>
          <a:ln w="38100">
            <a:noFill/>
            <a:miter lim="800000"/>
          </a:ln>
        </p:spPr>
        <p:txBody>
          <a:bodyPr wrap="none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algn="ctr" eaLnBrk="0" hangingPunct="0"/>
            <a:r>
              <a:rPr lang="en-US" sz="2800" b="1">
                <a:solidFill>
                  <a:srgbClr val="002060"/>
                </a:solidFill>
                <a:latin typeface="Courier New" pitchFamily="49" charset="0"/>
              </a:rPr>
              <a:t>00001111000011110000111100</a:t>
            </a:r>
            <a:endParaRPr lang="en-US" sz="2800">
              <a:solidFill>
                <a:srgbClr val="002060"/>
              </a:solidFill>
              <a:latin typeface="Helvetica" pitchFamily="34" charset="0"/>
            </a:endParaRPr>
          </a:p>
        </p:txBody>
      </p:sp>
      <p:sp>
        <p:nvSpPr>
          <p:cNvPr id="28" name="Rectangle 19"/>
          <p:cNvSpPr>
            <a:spLocks noChangeArrowheads="1"/>
          </p:cNvSpPr>
          <p:nvPr/>
        </p:nvSpPr>
        <p:spPr bwMode="auto">
          <a:xfrm>
            <a:off x="9222924" y="4632960"/>
            <a:ext cx="762000" cy="457200"/>
          </a:xfrm>
          <a:prstGeom prst="rect">
            <a:avLst/>
          </a:prstGeom>
          <a:noFill/>
          <a:ln w="38100">
            <a:noFill/>
            <a:miter lim="800000"/>
          </a:ln>
        </p:spPr>
        <p:txBody>
          <a:bodyPr wrap="none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algn="ctr"/>
            <a:r>
              <a:rPr lang="en-US" sz="2800" b="1">
                <a:solidFill>
                  <a:srgbClr val="006600"/>
                </a:solidFill>
                <a:latin typeface="Courier New" pitchFamily="49" charset="0"/>
              </a:rPr>
              <a:t>00</a:t>
            </a:r>
            <a:endParaRPr lang="en-US" sz="2800">
              <a:solidFill>
                <a:srgbClr val="006600"/>
              </a:solidFill>
              <a:latin typeface="Helvetica" pitchFamily="34" charset="0"/>
            </a:endParaRPr>
          </a:p>
        </p:txBody>
      </p:sp>
      <p:sp>
        <p:nvSpPr>
          <p:cNvPr id="29" name="Text Box 7"/>
          <p:cNvSpPr txBox="1">
            <a:spLocks noChangeArrowheads="1"/>
          </p:cNvSpPr>
          <p:nvPr/>
        </p:nvSpPr>
        <p:spPr bwMode="auto">
          <a:xfrm>
            <a:off x="1921331" y="5163644"/>
            <a:ext cx="1600198" cy="1323439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algn="ctr"/>
            <a:r>
              <a:rPr lang="en-US" sz="2000" b="1">
                <a:latin typeface="+mn-lt"/>
              </a:rPr>
              <a:t>Most significant 4bits of PC+4</a:t>
            </a:r>
          </a:p>
        </p:txBody>
      </p:sp>
      <p:sp>
        <p:nvSpPr>
          <p:cNvPr id="30" name="Text Box 7"/>
          <p:cNvSpPr txBox="1">
            <a:spLocks noChangeArrowheads="1"/>
          </p:cNvSpPr>
          <p:nvPr/>
        </p:nvSpPr>
        <p:spPr bwMode="auto">
          <a:xfrm>
            <a:off x="4419602" y="5264842"/>
            <a:ext cx="3505200" cy="707886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algn="ctr"/>
            <a:r>
              <a:rPr lang="en-US" sz="2000" b="1">
                <a:latin typeface="+mn-lt"/>
              </a:rPr>
              <a:t>26bits Target address specified in instruction</a:t>
            </a:r>
          </a:p>
        </p:txBody>
      </p:sp>
      <p:sp>
        <p:nvSpPr>
          <p:cNvPr id="31" name="Text Box 7"/>
          <p:cNvSpPr txBox="1">
            <a:spLocks noChangeArrowheads="1"/>
          </p:cNvSpPr>
          <p:nvPr/>
        </p:nvSpPr>
        <p:spPr bwMode="auto">
          <a:xfrm>
            <a:off x="8610602" y="5181717"/>
            <a:ext cx="1828798" cy="1015663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algn="ctr"/>
            <a:r>
              <a:rPr lang="en-US" sz="2000" b="1">
                <a:latin typeface="+mn-lt"/>
              </a:rPr>
              <a:t>Default 2bit "00" for word address</a:t>
            </a:r>
          </a:p>
        </p:txBody>
      </p:sp>
      <p:sp>
        <p:nvSpPr>
          <p:cNvPr id="32" name="Right Brace 31"/>
          <p:cNvSpPr/>
          <p:nvPr/>
        </p:nvSpPr>
        <p:spPr>
          <a:xfrm rot="5400000">
            <a:off x="2671577" y="4652883"/>
            <a:ext cx="143259" cy="914400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292934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292934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292934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292934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292934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292934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292934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292934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292934"/>
                </a:solidFill>
                <a:latin typeface="Arial"/>
                <a:ea typeface="+mn-ea"/>
                <a:cs typeface="Arial"/>
              </a:defRPr>
            </a:lvl9pPr>
          </a:lstStyle>
          <a:p>
            <a:pPr algn="ctr"/>
            <a:endParaRPr lang="en-SG"/>
          </a:p>
        </p:txBody>
      </p:sp>
      <p:sp>
        <p:nvSpPr>
          <p:cNvPr id="33" name="Right Brace 32"/>
          <p:cNvSpPr/>
          <p:nvPr/>
        </p:nvSpPr>
        <p:spPr>
          <a:xfrm rot="5400000">
            <a:off x="6100577" y="2299825"/>
            <a:ext cx="143261" cy="5638802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292934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292934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292934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292934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292934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292934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292934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292934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292934"/>
                </a:solidFill>
                <a:latin typeface="Arial"/>
                <a:ea typeface="+mn-ea"/>
                <a:cs typeface="Arial"/>
              </a:defRPr>
            </a:lvl9pPr>
          </a:lstStyle>
          <a:p>
            <a:pPr algn="ctr"/>
            <a:endParaRPr lang="en-SG"/>
          </a:p>
        </p:txBody>
      </p:sp>
      <p:sp>
        <p:nvSpPr>
          <p:cNvPr id="34" name="Right Brace 33"/>
          <p:cNvSpPr/>
          <p:nvPr/>
        </p:nvSpPr>
        <p:spPr>
          <a:xfrm rot="5400000">
            <a:off x="9529575" y="4738224"/>
            <a:ext cx="143265" cy="762002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292934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292934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292934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292934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292934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292934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292934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292934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292934"/>
                </a:solidFill>
                <a:latin typeface="Arial"/>
                <a:ea typeface="+mn-ea"/>
                <a:cs typeface="Arial"/>
              </a:defRPr>
            </a:lvl9pPr>
          </a:lstStyle>
          <a:p>
            <a:pPr algn="ctr"/>
            <a:endParaRPr lang="en-SG"/>
          </a:p>
        </p:txBody>
      </p:sp>
      <p:sp>
        <p:nvSpPr>
          <p:cNvPr id="35" name="Slide Number Placeholder 6">
            <a:extLst>
              <a:ext uri="{FF2B5EF4-FFF2-40B4-BE49-F238E27FC236}">
                <a16:creationId xmlns:a16="http://schemas.microsoft.com/office/drawing/2014/main" id="{2771E634-5876-4442-917D-ADB2E43383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97960" y="18288"/>
            <a:ext cx="865240" cy="329184"/>
          </a:xfrm>
        </p:spPr>
        <p:txBody>
          <a:bodyPr>
            <a:noAutofit/>
          </a:bodyPr>
          <a:lstStyle/>
          <a:p>
            <a:pPr algn="r">
              <a:defRPr/>
            </a:pPr>
            <a:fld id="{F7EC234A-9094-4BB8-9EA4-75ECDA8A365B}" type="slidenum">
              <a:rPr smtClean="0"/>
              <a:pPr algn="r">
                <a:defRPr/>
              </a:pPr>
              <a:t>126</a:t>
            </a:fld>
            <a:endParaRPr/>
          </a:p>
        </p:txBody>
      </p:sp>
      <p:cxnSp>
        <p:nvCxnSpPr>
          <p:cNvPr id="3" name="Straight Connector 2"/>
          <p:cNvCxnSpPr/>
          <p:nvPr/>
        </p:nvCxnSpPr>
        <p:spPr>
          <a:xfrm flipH="1">
            <a:off x="3565072" y="2711302"/>
            <a:ext cx="1311728" cy="1921658"/>
          </a:xfrm>
          <a:prstGeom prst="line">
            <a:avLst/>
          </a:prstGeom>
          <a:ln w="2222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H="1">
            <a:off x="8822880" y="2711302"/>
            <a:ext cx="625929" cy="1921658"/>
          </a:xfrm>
          <a:prstGeom prst="line">
            <a:avLst/>
          </a:prstGeom>
          <a:ln w="2222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endCxn id="26" idx="0"/>
          </p:cNvCxnSpPr>
          <p:nvPr/>
        </p:nvCxnSpPr>
        <p:spPr>
          <a:xfrm>
            <a:off x="2620736" y="2711302"/>
            <a:ext cx="122466" cy="1921658"/>
          </a:xfrm>
          <a:prstGeom prst="line">
            <a:avLst/>
          </a:prstGeom>
          <a:ln w="2222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 Box 7"/>
          <p:cNvSpPr txBox="1">
            <a:spLocks noChangeArrowheads="1"/>
          </p:cNvSpPr>
          <p:nvPr/>
        </p:nvSpPr>
        <p:spPr bwMode="auto">
          <a:xfrm>
            <a:off x="2806730" y="2953053"/>
            <a:ext cx="999621" cy="1077218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algn="ctr"/>
            <a:r>
              <a:rPr lang="en-US" sz="1600" i="1">
                <a:latin typeface="+mn-lt"/>
              </a:rPr>
              <a:t>The rest of the PC+4 is ignored!</a:t>
            </a:r>
          </a:p>
        </p:txBody>
      </p:sp>
      <p:cxnSp>
        <p:nvCxnSpPr>
          <p:cNvPr id="39" name="Straight Connector 38"/>
          <p:cNvCxnSpPr>
            <a:stCxn id="10" idx="1"/>
            <a:endCxn id="38" idx="0"/>
          </p:cNvCxnSpPr>
          <p:nvPr/>
        </p:nvCxnSpPr>
        <p:spPr>
          <a:xfrm>
            <a:off x="3241644" y="2798813"/>
            <a:ext cx="64892" cy="154240"/>
          </a:xfrm>
          <a:prstGeom prst="line">
            <a:avLst/>
          </a:prstGeom>
          <a:ln w="2222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ight Brace 9"/>
          <p:cNvSpPr/>
          <p:nvPr/>
        </p:nvSpPr>
        <p:spPr>
          <a:xfrm rot="5400000">
            <a:off x="3205777" y="2497869"/>
            <a:ext cx="71734" cy="530163"/>
          </a:xfrm>
          <a:prstGeom prst="rightBrace">
            <a:avLst>
              <a:gd name="adj1" fmla="val 41528"/>
              <a:gd name="adj2" fmla="val 50000"/>
            </a:avLst>
          </a:prstGeom>
          <a:ln w="2222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292934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292934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292934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292934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292934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292934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292934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292934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292934"/>
                </a:solidFill>
                <a:latin typeface="Arial"/>
                <a:ea typeface="+mn-ea"/>
                <a:cs typeface="Arial"/>
              </a:defRPr>
            </a:lvl9pPr>
          </a:lstStyle>
          <a:p>
            <a:pPr algn="ctr"/>
            <a:endParaRPr lang="en-GB"/>
          </a:p>
        </p:txBody>
      </p:sp>
      <p:contentPart p14:bwMode="auto" r:id="rId3">
        <p14:nvContentPartPr>
          <p14:cNvPr id="2" name="Ink 1">
            <a:extLst>
              <a:ext uri="{FF2B5EF4-FFF2-40B4-BE49-F238E27FC236}">
                <a16:creationId xmlns:a16="http://schemas.microsoft.com/office/drawing/2014/main" id="{67D4E027-99E5-4D72-BFB4-F58932C7C88F}"/>
              </a:ext>
            </a:extLst>
          </p14:cNvPr>
          <p14:cNvContentPartPr/>
          <p14:nvPr/>
        </p14:nvContentPartPr>
        <p14:xfrm>
          <a:off x="1294560" y="676800"/>
          <a:ext cx="10270080" cy="4522320"/>
        </p14:xfrm>
      </p:contentPart>
    </p:spTree>
    <p:extLst>
      <p:ext uri="{BB962C8B-B14F-4D97-AF65-F5344CB8AC3E}">
        <p14:creationId xmlns:p14="http://schemas.microsoft.com/office/powerpoint/2010/main" val="287140962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  <p:bldP spid="28" grpId="0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15366" name="Footer Placeholder 8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pPr algn="l"/>
            <a:r>
              <a:rPr lang="fr-FR"/>
              <a:t>Lecture #9: MIPS Part 3: Instruction Formats</a:t>
            </a:r>
            <a:endParaRPr lang="en-US"/>
          </a:p>
        </p:txBody>
      </p:sp>
      <p:sp>
        <p:nvSpPr>
          <p:cNvPr id="21" name="[Date Placeholder 3]"/>
          <p:cNvSpPr>
            <a:spLocks noGrp="1"/>
          </p:cNvSpPr>
          <p:nvPr>
            <p:ph type="dt" sz="half" idx="10"/>
          </p:nvPr>
        </p:nvSpPr>
        <p:spPr>
          <a:xfrm>
            <a:off x="1981200" y="18288"/>
            <a:ext cx="2895600" cy="329184"/>
          </a:xfrm>
        </p:spPr>
        <p:txBody>
          <a:bodyPr/>
          <a:lstStyle/>
          <a:p>
            <a:pPr>
              <a:defRPr/>
            </a:pPr>
            <a:r>
              <a:rPr lang="en-US"/>
              <a:t>Aaron Tan, NUS</a:t>
            </a:r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48BEBB-8CA1-4054-A38D-C28888EEEA8B}"/>
              </a:ext>
            </a:extLst>
          </p:cNvPr>
          <p:cNvSpPr txBox="1"/>
          <p:nvPr/>
        </p:nvSpPr>
        <p:spPr>
          <a:xfrm>
            <a:off x="1981200" y="587833"/>
            <a:ext cx="838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r>
              <a:rPr lang="en-SG" sz="3600">
                <a:solidFill>
                  <a:srgbClr val="0000FF"/>
                </a:solidFill>
              </a:rPr>
              <a:t>7. 256MB Boundary</a:t>
            </a:r>
            <a:endParaRPr lang="en-US" sz="3600">
              <a:solidFill>
                <a:srgbClr val="C00000"/>
              </a:solidFill>
            </a:endParaRP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>
          <a:xfrm>
            <a:off x="2057400" y="1234159"/>
            <a:ext cx="8305800" cy="15353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marL="182880" indent="-18288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4638" indent="-274638" algn="just" fontAlgn="auto">
              <a:spcAft>
                <a:spcPct val="0"/>
              </a:spcAft>
              <a:buSzTx/>
              <a:buFont typeface="Wingdings" panose="05000000000000000000" pitchFamily="2" charset="2"/>
              <a:buChar char="§"/>
            </a:pPr>
            <a:r>
              <a:rPr lang="en-US" sz="2800"/>
              <a:t>Due to the use of the first 4-bits from the PC (</a:t>
            </a:r>
            <a:r>
              <a:rPr lang="en-US" sz="2800" i="1"/>
              <a:t>i.e., the memory address of the currently executed instruction</a:t>
            </a:r>
            <a:r>
              <a:rPr lang="en-US" sz="2800"/>
              <a:t>), we can only jump within our </a:t>
            </a:r>
            <a:r>
              <a:rPr lang="en-US" sz="2800" b="1" i="1" u="sng"/>
              <a:t>block</a:t>
            </a:r>
            <a:r>
              <a:rPr lang="en-US" sz="2800"/>
              <a:t>.</a:t>
            </a:r>
            <a:endParaRPr lang="en-US"/>
          </a:p>
        </p:txBody>
      </p:sp>
      <p:sp>
        <p:nvSpPr>
          <p:cNvPr id="15" name="Slide Number Placeholder 6">
            <a:extLst>
              <a:ext uri="{FF2B5EF4-FFF2-40B4-BE49-F238E27FC236}">
                <a16:creationId xmlns:a16="http://schemas.microsoft.com/office/drawing/2014/main" id="{E1F6CE0A-6D84-4ECD-B410-95189090B6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97960" y="18288"/>
            <a:ext cx="865240" cy="329184"/>
          </a:xfrm>
        </p:spPr>
        <p:txBody>
          <a:bodyPr>
            <a:noAutofit/>
          </a:bodyPr>
          <a:lstStyle/>
          <a:p>
            <a:pPr algn="r">
              <a:defRPr/>
            </a:pPr>
            <a:fld id="{F7EC234A-9094-4BB8-9EA4-75ECDA8A365B}" type="slidenum">
              <a:rPr smtClean="0"/>
              <a:pPr algn="r">
                <a:defRPr/>
              </a:pPr>
              <a:t>127</a:t>
            </a:fld>
            <a:endParaRPr/>
          </a:p>
        </p:txBody>
      </p:sp>
      <p:sp>
        <p:nvSpPr>
          <p:cNvPr id="16" name="Rectangle 4">
            <a:extLst>
              <a:ext uri="{FF2B5EF4-FFF2-40B4-BE49-F238E27FC236}">
                <a16:creationId xmlns:a16="http://schemas.microsoft.com/office/drawing/2014/main" id="{E93D4836-F4D0-4C5E-80B7-2655E2B772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4" y="3033487"/>
            <a:ext cx="184731" cy="369332"/>
          </a:xfrm>
          <a:prstGeom prst="rect">
            <a:avLst/>
          </a:prstGeom>
          <a:solidFill>
            <a:srgbClr val="E2F96F"/>
          </a:solidFill>
          <a:ln w="9525" algn="ctr">
            <a:noFill/>
            <a:miter lim="800000"/>
          </a:ln>
        </p:spPr>
        <p:txBody>
          <a:bodyPr wrap="none" anchor="ctr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endParaRPr lang="en-US"/>
          </a:p>
        </p:txBody>
      </p:sp>
      <p:sp>
        <p:nvSpPr>
          <p:cNvPr id="17" name="Rectangle 5">
            <a:extLst>
              <a:ext uri="{FF2B5EF4-FFF2-40B4-BE49-F238E27FC236}">
                <a16:creationId xmlns:a16="http://schemas.microsoft.com/office/drawing/2014/main" id="{B9EB7838-6564-4A7E-8A52-4FF811CCDE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4" y="3830991"/>
            <a:ext cx="184731" cy="369332"/>
          </a:xfrm>
          <a:prstGeom prst="rect">
            <a:avLst/>
          </a:prstGeom>
          <a:solidFill>
            <a:schemeClr val="folHlink"/>
          </a:solidFill>
          <a:ln w="9525" algn="ctr">
            <a:noFill/>
            <a:miter lim="800000"/>
          </a:ln>
        </p:spPr>
        <p:txBody>
          <a:bodyPr wrap="none" anchor="ctr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endParaRPr lang="en-US"/>
          </a:p>
        </p:txBody>
      </p:sp>
      <p:sp>
        <p:nvSpPr>
          <p:cNvPr id="18" name="Rectangle 6">
            <a:extLst>
              <a:ext uri="{FF2B5EF4-FFF2-40B4-BE49-F238E27FC236}">
                <a16:creationId xmlns:a16="http://schemas.microsoft.com/office/drawing/2014/main" id="{50CD39B0-171E-46EF-8317-B8D49E19C2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4" y="4628495"/>
            <a:ext cx="184731" cy="369332"/>
          </a:xfrm>
          <a:prstGeom prst="rect">
            <a:avLst/>
          </a:prstGeom>
          <a:solidFill>
            <a:schemeClr val="hlink"/>
          </a:solidFill>
          <a:ln w="9525" algn="ctr">
            <a:noFill/>
            <a:miter lim="800000"/>
          </a:ln>
        </p:spPr>
        <p:txBody>
          <a:bodyPr wrap="none" anchor="ctr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endParaRPr lang="en-US"/>
          </a:p>
        </p:txBody>
      </p:sp>
      <p:sp>
        <p:nvSpPr>
          <p:cNvPr id="19" name="Rectangle 7">
            <a:extLst>
              <a:ext uri="{FF2B5EF4-FFF2-40B4-BE49-F238E27FC236}">
                <a16:creationId xmlns:a16="http://schemas.microsoft.com/office/drawing/2014/main" id="{5D1EE79A-0B02-41A7-AD6C-B28622F608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4" y="5425999"/>
            <a:ext cx="184731" cy="369332"/>
          </a:xfrm>
          <a:prstGeom prst="rect">
            <a:avLst/>
          </a:prstGeom>
          <a:solidFill>
            <a:schemeClr val="bg2"/>
          </a:solidFill>
          <a:ln w="9525" algn="ctr">
            <a:noFill/>
            <a:miter lim="800000"/>
          </a:ln>
        </p:spPr>
        <p:txBody>
          <a:bodyPr wrap="none" anchor="ctr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endParaRPr lang="en-US"/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199AE22A-BB9F-44C7-A8E4-1495D0E8D3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4" y="2734423"/>
            <a:ext cx="184731" cy="369332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</a:ln>
        </p:spPr>
        <p:txBody>
          <a:bodyPr wrap="none" anchor="ctr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endParaRPr lang="en-US"/>
          </a:p>
        </p:txBody>
      </p:sp>
      <p:sp>
        <p:nvSpPr>
          <p:cNvPr id="22" name="Rectangle 9">
            <a:extLst>
              <a:ext uri="{FF2B5EF4-FFF2-40B4-BE49-F238E27FC236}">
                <a16:creationId xmlns:a16="http://schemas.microsoft.com/office/drawing/2014/main" id="{2073E4DE-AF14-488A-995E-3D17D30AE9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4" y="2933799"/>
            <a:ext cx="184731" cy="369332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</a:ln>
        </p:spPr>
        <p:txBody>
          <a:bodyPr wrap="none" anchor="ctr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endParaRPr lang="en-US"/>
          </a:p>
        </p:txBody>
      </p:sp>
      <p:sp>
        <p:nvSpPr>
          <p:cNvPr id="23" name="Rectangle 10">
            <a:extLst>
              <a:ext uri="{FF2B5EF4-FFF2-40B4-BE49-F238E27FC236}">
                <a16:creationId xmlns:a16="http://schemas.microsoft.com/office/drawing/2014/main" id="{49CCC6F4-BEDE-4D9A-81BC-7ECC0C31B6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4" y="3133175"/>
            <a:ext cx="184731" cy="369332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</a:ln>
        </p:spPr>
        <p:txBody>
          <a:bodyPr wrap="none" anchor="ctr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endParaRPr lang="en-US"/>
          </a:p>
        </p:txBody>
      </p:sp>
      <p:sp>
        <p:nvSpPr>
          <p:cNvPr id="24" name="Rectangle 11">
            <a:extLst>
              <a:ext uri="{FF2B5EF4-FFF2-40B4-BE49-F238E27FC236}">
                <a16:creationId xmlns:a16="http://schemas.microsoft.com/office/drawing/2014/main" id="{65D9185C-3568-42A6-98D6-F9C1C8B1DE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4" y="3332551"/>
            <a:ext cx="184731" cy="369332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</a:ln>
        </p:spPr>
        <p:txBody>
          <a:bodyPr wrap="none" anchor="ctr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endParaRPr lang="en-US"/>
          </a:p>
        </p:txBody>
      </p:sp>
      <p:sp>
        <p:nvSpPr>
          <p:cNvPr id="25" name="Rectangle 12">
            <a:extLst>
              <a:ext uri="{FF2B5EF4-FFF2-40B4-BE49-F238E27FC236}">
                <a16:creationId xmlns:a16="http://schemas.microsoft.com/office/drawing/2014/main" id="{CE1DBE90-5CEC-4D0B-A4B1-8107CE6358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4" y="3531927"/>
            <a:ext cx="184731" cy="369332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</a:ln>
        </p:spPr>
        <p:txBody>
          <a:bodyPr wrap="none" anchor="ctr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endParaRPr lang="en-US"/>
          </a:p>
        </p:txBody>
      </p:sp>
      <p:sp>
        <p:nvSpPr>
          <p:cNvPr id="26" name="Rectangle 13">
            <a:extLst>
              <a:ext uri="{FF2B5EF4-FFF2-40B4-BE49-F238E27FC236}">
                <a16:creationId xmlns:a16="http://schemas.microsoft.com/office/drawing/2014/main" id="{DBFE83E4-C28B-4B7D-8E83-5C58FEB95A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4" y="3731303"/>
            <a:ext cx="184731" cy="369332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</a:ln>
        </p:spPr>
        <p:txBody>
          <a:bodyPr wrap="none" anchor="ctr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endParaRPr lang="en-US"/>
          </a:p>
        </p:txBody>
      </p:sp>
      <p:sp>
        <p:nvSpPr>
          <p:cNvPr id="27" name="Rectangle 14">
            <a:extLst>
              <a:ext uri="{FF2B5EF4-FFF2-40B4-BE49-F238E27FC236}">
                <a16:creationId xmlns:a16="http://schemas.microsoft.com/office/drawing/2014/main" id="{3206D3A8-B0F2-41FD-98CB-D2A06130C5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4" y="3930679"/>
            <a:ext cx="184731" cy="369332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</a:ln>
        </p:spPr>
        <p:txBody>
          <a:bodyPr wrap="none" anchor="ctr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endParaRPr lang="en-US"/>
          </a:p>
        </p:txBody>
      </p:sp>
      <p:sp>
        <p:nvSpPr>
          <p:cNvPr id="28" name="Rectangle 15">
            <a:extLst>
              <a:ext uri="{FF2B5EF4-FFF2-40B4-BE49-F238E27FC236}">
                <a16:creationId xmlns:a16="http://schemas.microsoft.com/office/drawing/2014/main" id="{7088C624-A45F-4DD8-A28A-6FD6CFD0E1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4" y="4130055"/>
            <a:ext cx="184731" cy="369332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</a:ln>
        </p:spPr>
        <p:txBody>
          <a:bodyPr wrap="none" anchor="ctr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endParaRPr lang="en-US"/>
          </a:p>
        </p:txBody>
      </p:sp>
      <p:sp>
        <p:nvSpPr>
          <p:cNvPr id="29" name="Rectangle 16">
            <a:extLst>
              <a:ext uri="{FF2B5EF4-FFF2-40B4-BE49-F238E27FC236}">
                <a16:creationId xmlns:a16="http://schemas.microsoft.com/office/drawing/2014/main" id="{F9711B18-33D2-4177-B62C-758292F54A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4" y="4329431"/>
            <a:ext cx="184731" cy="369332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</a:ln>
        </p:spPr>
        <p:txBody>
          <a:bodyPr wrap="none" anchor="ctr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endParaRPr lang="en-US"/>
          </a:p>
        </p:txBody>
      </p:sp>
      <p:sp>
        <p:nvSpPr>
          <p:cNvPr id="30" name="Rectangle 17">
            <a:extLst>
              <a:ext uri="{FF2B5EF4-FFF2-40B4-BE49-F238E27FC236}">
                <a16:creationId xmlns:a16="http://schemas.microsoft.com/office/drawing/2014/main" id="{716CD225-3941-4D6F-BE0F-21C6DEE500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4" y="4528807"/>
            <a:ext cx="184731" cy="369332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</a:ln>
        </p:spPr>
        <p:txBody>
          <a:bodyPr wrap="none" anchor="ctr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endParaRPr lang="en-US"/>
          </a:p>
        </p:txBody>
      </p:sp>
      <p:sp>
        <p:nvSpPr>
          <p:cNvPr id="31" name="Rectangle 18">
            <a:extLst>
              <a:ext uri="{FF2B5EF4-FFF2-40B4-BE49-F238E27FC236}">
                <a16:creationId xmlns:a16="http://schemas.microsoft.com/office/drawing/2014/main" id="{F35B2C17-5F70-439D-930B-5F8144327F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4" y="4728183"/>
            <a:ext cx="184731" cy="369332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</a:ln>
        </p:spPr>
        <p:txBody>
          <a:bodyPr wrap="none" anchor="ctr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endParaRPr lang="en-US"/>
          </a:p>
        </p:txBody>
      </p:sp>
      <p:sp>
        <p:nvSpPr>
          <p:cNvPr id="32" name="Rectangle 19">
            <a:extLst>
              <a:ext uri="{FF2B5EF4-FFF2-40B4-BE49-F238E27FC236}">
                <a16:creationId xmlns:a16="http://schemas.microsoft.com/office/drawing/2014/main" id="{062A1ACA-DE54-426E-8B74-7276CD280F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4" y="4927559"/>
            <a:ext cx="184731" cy="369332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</a:ln>
        </p:spPr>
        <p:txBody>
          <a:bodyPr wrap="none" anchor="ctr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endParaRPr lang="en-US"/>
          </a:p>
        </p:txBody>
      </p:sp>
      <p:sp>
        <p:nvSpPr>
          <p:cNvPr id="33" name="Rectangle 20">
            <a:extLst>
              <a:ext uri="{FF2B5EF4-FFF2-40B4-BE49-F238E27FC236}">
                <a16:creationId xmlns:a16="http://schemas.microsoft.com/office/drawing/2014/main" id="{6D9BD2EA-65DA-441D-9E4D-EFE127FFD1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4" y="5126935"/>
            <a:ext cx="184731" cy="369332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</a:ln>
        </p:spPr>
        <p:txBody>
          <a:bodyPr wrap="none" anchor="ctr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endParaRPr lang="en-US"/>
          </a:p>
        </p:txBody>
      </p:sp>
      <p:sp>
        <p:nvSpPr>
          <p:cNvPr id="34" name="Rectangle 21">
            <a:extLst>
              <a:ext uri="{FF2B5EF4-FFF2-40B4-BE49-F238E27FC236}">
                <a16:creationId xmlns:a16="http://schemas.microsoft.com/office/drawing/2014/main" id="{70166078-E991-4D91-91DB-1F23267226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4" y="5326311"/>
            <a:ext cx="184731" cy="369332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</a:ln>
        </p:spPr>
        <p:txBody>
          <a:bodyPr wrap="none" anchor="ctr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endParaRPr lang="en-US"/>
          </a:p>
        </p:txBody>
      </p:sp>
      <p:sp>
        <p:nvSpPr>
          <p:cNvPr id="35" name="Rectangle 22">
            <a:extLst>
              <a:ext uri="{FF2B5EF4-FFF2-40B4-BE49-F238E27FC236}">
                <a16:creationId xmlns:a16="http://schemas.microsoft.com/office/drawing/2014/main" id="{B044B543-85E1-47D7-8690-C3D8F9E1BB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4" y="5525687"/>
            <a:ext cx="184731" cy="369332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</a:ln>
        </p:spPr>
        <p:txBody>
          <a:bodyPr wrap="none" anchor="ctr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endParaRPr lang="en-US"/>
          </a:p>
        </p:txBody>
      </p:sp>
      <p:sp>
        <p:nvSpPr>
          <p:cNvPr id="36" name="Rectangle 23">
            <a:extLst>
              <a:ext uri="{FF2B5EF4-FFF2-40B4-BE49-F238E27FC236}">
                <a16:creationId xmlns:a16="http://schemas.microsoft.com/office/drawing/2014/main" id="{854D6E8F-DEC7-42D6-8432-22E14342C5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4" y="5725063"/>
            <a:ext cx="184731" cy="369332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</a:ln>
        </p:spPr>
        <p:txBody>
          <a:bodyPr wrap="none" anchor="ctr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endParaRPr lang="en-US"/>
          </a:p>
        </p:txBody>
      </p:sp>
      <p:sp>
        <p:nvSpPr>
          <p:cNvPr id="37" name="AutoShape 24">
            <a:extLst>
              <a:ext uri="{FF2B5EF4-FFF2-40B4-BE49-F238E27FC236}">
                <a16:creationId xmlns:a16="http://schemas.microsoft.com/office/drawing/2014/main" id="{D704B9CC-8A56-4B77-A813-D5DEA9072F3E}"/>
              </a:ext>
            </a:extLst>
          </p:cNvPr>
          <p:cNvSpPr/>
          <p:nvPr/>
        </p:nvSpPr>
        <p:spPr bwMode="auto">
          <a:xfrm>
            <a:off x="8686800" y="5397424"/>
            <a:ext cx="381000" cy="426482"/>
          </a:xfrm>
          <a:prstGeom prst="rightBrace">
            <a:avLst>
              <a:gd name="adj1" fmla="val 26667"/>
              <a:gd name="adj2" fmla="val 50000"/>
            </a:avLst>
          </a:prstGeom>
          <a:noFill/>
          <a:ln w="9525">
            <a:solidFill>
              <a:schemeClr val="tx1"/>
            </a:solidFill>
            <a:round/>
          </a:ln>
        </p:spPr>
        <p:txBody>
          <a:bodyPr anchor="ctr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endParaRPr lang="en-US"/>
          </a:p>
        </p:txBody>
      </p:sp>
      <p:sp>
        <p:nvSpPr>
          <p:cNvPr id="38" name="AutoShape 25">
            <a:extLst>
              <a:ext uri="{FF2B5EF4-FFF2-40B4-BE49-F238E27FC236}">
                <a16:creationId xmlns:a16="http://schemas.microsoft.com/office/drawing/2014/main" id="{66A99084-5720-46A8-8C5B-FA6462DE8230}"/>
              </a:ext>
            </a:extLst>
          </p:cNvPr>
          <p:cNvSpPr/>
          <p:nvPr/>
        </p:nvSpPr>
        <p:spPr bwMode="auto">
          <a:xfrm>
            <a:off x="8686800" y="4599920"/>
            <a:ext cx="381000" cy="426482"/>
          </a:xfrm>
          <a:prstGeom prst="rightBrace">
            <a:avLst>
              <a:gd name="adj1" fmla="val 26667"/>
              <a:gd name="adj2" fmla="val 50000"/>
            </a:avLst>
          </a:prstGeom>
          <a:noFill/>
          <a:ln w="9525">
            <a:solidFill>
              <a:schemeClr val="tx1"/>
            </a:solidFill>
            <a:round/>
          </a:ln>
        </p:spPr>
        <p:txBody>
          <a:bodyPr anchor="ctr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endParaRPr lang="en-US"/>
          </a:p>
        </p:txBody>
      </p:sp>
      <p:sp>
        <p:nvSpPr>
          <p:cNvPr id="39" name="AutoShape 26">
            <a:extLst>
              <a:ext uri="{FF2B5EF4-FFF2-40B4-BE49-F238E27FC236}">
                <a16:creationId xmlns:a16="http://schemas.microsoft.com/office/drawing/2014/main" id="{6825E1AE-C37E-46FB-B81F-E77DB01FFACC}"/>
              </a:ext>
            </a:extLst>
          </p:cNvPr>
          <p:cNvSpPr/>
          <p:nvPr/>
        </p:nvSpPr>
        <p:spPr bwMode="auto">
          <a:xfrm>
            <a:off x="8686800" y="3802416"/>
            <a:ext cx="381000" cy="426482"/>
          </a:xfrm>
          <a:prstGeom prst="rightBrace">
            <a:avLst>
              <a:gd name="adj1" fmla="val 26667"/>
              <a:gd name="adj2" fmla="val 50000"/>
            </a:avLst>
          </a:prstGeom>
          <a:noFill/>
          <a:ln w="9525">
            <a:solidFill>
              <a:schemeClr val="tx1"/>
            </a:solidFill>
            <a:round/>
          </a:ln>
        </p:spPr>
        <p:txBody>
          <a:bodyPr anchor="ctr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endParaRPr lang="en-US"/>
          </a:p>
        </p:txBody>
      </p:sp>
      <p:sp>
        <p:nvSpPr>
          <p:cNvPr id="40" name="AutoShape 27">
            <a:extLst>
              <a:ext uri="{FF2B5EF4-FFF2-40B4-BE49-F238E27FC236}">
                <a16:creationId xmlns:a16="http://schemas.microsoft.com/office/drawing/2014/main" id="{1A6E1CA8-F457-45EC-AF7E-40991E7A768C}"/>
              </a:ext>
            </a:extLst>
          </p:cNvPr>
          <p:cNvSpPr/>
          <p:nvPr/>
        </p:nvSpPr>
        <p:spPr bwMode="auto">
          <a:xfrm>
            <a:off x="8686800" y="3004912"/>
            <a:ext cx="381000" cy="426482"/>
          </a:xfrm>
          <a:prstGeom prst="rightBrace">
            <a:avLst>
              <a:gd name="adj1" fmla="val 26667"/>
              <a:gd name="adj2" fmla="val 50000"/>
            </a:avLst>
          </a:prstGeom>
          <a:noFill/>
          <a:ln w="9525">
            <a:solidFill>
              <a:schemeClr val="tx1"/>
            </a:solidFill>
            <a:round/>
          </a:ln>
        </p:spPr>
        <p:txBody>
          <a:bodyPr anchor="ctr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endParaRPr lang="en-US"/>
          </a:p>
        </p:txBody>
      </p:sp>
      <p:sp>
        <p:nvSpPr>
          <p:cNvPr id="41" name="Text Box 28">
            <a:extLst>
              <a:ext uri="{FF2B5EF4-FFF2-40B4-BE49-F238E27FC236}">
                <a16:creationId xmlns:a16="http://schemas.microsoft.com/office/drawing/2014/main" id="{D050E82B-F887-46BD-8238-D778D897C3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61689" y="5461133"/>
            <a:ext cx="1067921" cy="400110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wrap="non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algn="ctr"/>
            <a:r>
              <a:rPr lang="en-US" sz="2000">
                <a:latin typeface="Verdana" pitchFamily="34" charset="0"/>
              </a:rPr>
              <a:t>256MB</a:t>
            </a:r>
          </a:p>
        </p:txBody>
      </p:sp>
      <p:sp>
        <p:nvSpPr>
          <p:cNvPr id="42" name="Text Box 29">
            <a:extLst>
              <a:ext uri="{FF2B5EF4-FFF2-40B4-BE49-F238E27FC236}">
                <a16:creationId xmlns:a16="http://schemas.microsoft.com/office/drawing/2014/main" id="{0726E415-F45A-4ACE-9541-7148898B3C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61689" y="4663629"/>
            <a:ext cx="1067921" cy="400110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wrap="non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algn="ctr"/>
            <a:r>
              <a:rPr lang="en-US" sz="2000">
                <a:latin typeface="Verdana" pitchFamily="34" charset="0"/>
              </a:rPr>
              <a:t>256MB</a:t>
            </a:r>
          </a:p>
        </p:txBody>
      </p:sp>
      <p:sp>
        <p:nvSpPr>
          <p:cNvPr id="43" name="Text Box 30">
            <a:extLst>
              <a:ext uri="{FF2B5EF4-FFF2-40B4-BE49-F238E27FC236}">
                <a16:creationId xmlns:a16="http://schemas.microsoft.com/office/drawing/2014/main" id="{7BE0677D-5BAD-4E58-97F0-6716A589A9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61689" y="3866125"/>
            <a:ext cx="1067921" cy="400110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wrap="non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algn="ctr"/>
            <a:r>
              <a:rPr lang="en-US" sz="2000">
                <a:latin typeface="Verdana" pitchFamily="34" charset="0"/>
              </a:rPr>
              <a:t>256MB</a:t>
            </a:r>
          </a:p>
        </p:txBody>
      </p:sp>
      <p:sp>
        <p:nvSpPr>
          <p:cNvPr id="44" name="Text Box 31">
            <a:extLst>
              <a:ext uri="{FF2B5EF4-FFF2-40B4-BE49-F238E27FC236}">
                <a16:creationId xmlns:a16="http://schemas.microsoft.com/office/drawing/2014/main" id="{C13E1C71-EAE2-460F-B077-37CF79A787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61690" y="3068621"/>
            <a:ext cx="1067921" cy="400110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wrap="non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algn="ctr"/>
            <a:r>
              <a:rPr lang="en-US" sz="2000">
                <a:latin typeface="Verdana" pitchFamily="34" charset="0"/>
              </a:rPr>
              <a:t>256MB</a:t>
            </a:r>
          </a:p>
        </p:txBody>
      </p:sp>
      <p:sp>
        <p:nvSpPr>
          <p:cNvPr id="49" name="Rectangle 8">
            <a:extLst>
              <a:ext uri="{FF2B5EF4-FFF2-40B4-BE49-F238E27FC236}">
                <a16:creationId xmlns:a16="http://schemas.microsoft.com/office/drawing/2014/main" id="{199AE22A-BB9F-44C7-A8E4-1495D0E8D3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67480" y="2780594"/>
            <a:ext cx="1152525" cy="276999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wrap="square" anchor="ctr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algn="r"/>
            <a:r>
              <a:rPr lang="en-US" sz="1200"/>
              <a:t>0x 0000 0000</a:t>
            </a:r>
          </a:p>
        </p:txBody>
      </p:sp>
      <p:sp>
        <p:nvSpPr>
          <p:cNvPr id="50" name="Rectangle 12">
            <a:extLst>
              <a:ext uri="{FF2B5EF4-FFF2-40B4-BE49-F238E27FC236}">
                <a16:creationId xmlns:a16="http://schemas.microsoft.com/office/drawing/2014/main" id="{CE1DBE90-5CEC-4D0B-A4B1-8107CE6358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67480" y="3578099"/>
            <a:ext cx="1152525" cy="276999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wrap="square" anchor="ctr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algn="r"/>
            <a:r>
              <a:rPr lang="en-US" sz="1200"/>
              <a:t>0x 1000 0000</a:t>
            </a:r>
          </a:p>
        </p:txBody>
      </p:sp>
      <p:sp>
        <p:nvSpPr>
          <p:cNvPr id="51" name="Rectangle 16">
            <a:extLst>
              <a:ext uri="{FF2B5EF4-FFF2-40B4-BE49-F238E27FC236}">
                <a16:creationId xmlns:a16="http://schemas.microsoft.com/office/drawing/2014/main" id="{F9711B18-33D2-4177-B62C-758292F54A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67480" y="4375602"/>
            <a:ext cx="1152525" cy="276999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wrap="square" anchor="ctr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algn="r"/>
            <a:r>
              <a:rPr lang="en-US" sz="1200"/>
              <a:t>0x 2000 0000</a:t>
            </a:r>
          </a:p>
        </p:txBody>
      </p:sp>
      <p:sp>
        <p:nvSpPr>
          <p:cNvPr id="52" name="Rectangle 20">
            <a:extLst>
              <a:ext uri="{FF2B5EF4-FFF2-40B4-BE49-F238E27FC236}">
                <a16:creationId xmlns:a16="http://schemas.microsoft.com/office/drawing/2014/main" id="{6D9BD2EA-65DA-441D-9E4D-EFE127FFD1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67480" y="5173106"/>
            <a:ext cx="1152525" cy="276999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wrap="square" anchor="ctr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algn="r"/>
            <a:r>
              <a:rPr lang="en-US" sz="1200"/>
              <a:t>0x 3000 0000</a:t>
            </a:r>
          </a:p>
        </p:txBody>
      </p:sp>
      <p:sp>
        <p:nvSpPr>
          <p:cNvPr id="53" name="Rectangle 3"/>
          <p:cNvSpPr txBox="1">
            <a:spLocks noChangeArrowheads="1"/>
          </p:cNvSpPr>
          <p:nvPr/>
        </p:nvSpPr>
        <p:spPr>
          <a:xfrm>
            <a:off x="2057400" y="2766112"/>
            <a:ext cx="4038600" cy="36156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182880" indent="-18288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4638" indent="-274638" algn="just" fontAlgn="auto">
              <a:spcAft>
                <a:spcPct val="0"/>
              </a:spcAft>
              <a:buSzTx/>
              <a:buFont typeface="Wingdings" panose="05000000000000000000" pitchFamily="2" charset="2"/>
              <a:buChar char="§"/>
            </a:pPr>
            <a:r>
              <a:rPr lang="en-US"/>
              <a:t>If you are at the top of the boundary, you </a:t>
            </a:r>
            <a:r>
              <a:rPr lang="en-US" b="1" i="1" u="sng"/>
              <a:t>cannot</a:t>
            </a:r>
            <a:r>
              <a:rPr lang="en-US"/>
              <a:t> jump up.</a:t>
            </a:r>
          </a:p>
          <a:p>
            <a:pPr marL="274638" indent="-274638" algn="just" fontAlgn="auto">
              <a:spcAft>
                <a:spcPct val="0"/>
              </a:spcAft>
              <a:buSzTx/>
              <a:buFont typeface="Wingdings" panose="05000000000000000000" pitchFamily="2" charset="2"/>
              <a:buChar char="§"/>
            </a:pPr>
            <a:r>
              <a:rPr lang="en-US"/>
              <a:t>If you are at the bottom of the boundary, you </a:t>
            </a:r>
            <a:r>
              <a:rPr lang="en-US" b="1" i="1" u="sng"/>
              <a:t>cannot</a:t>
            </a:r>
            <a:r>
              <a:rPr lang="en-US"/>
              <a:t> jump down.</a:t>
            </a:r>
          </a:p>
          <a:p>
            <a:pPr marL="274638" indent="-274638" algn="just" fontAlgn="auto">
              <a:spcAft>
                <a:spcPct val="0"/>
              </a:spcAft>
              <a:buSzTx/>
              <a:buFont typeface="Wingdings" panose="05000000000000000000" pitchFamily="2" charset="2"/>
              <a:buChar char="§"/>
            </a:pPr>
            <a:r>
              <a:rPr lang="en-US"/>
              <a:t>Can you figure out the address of the </a:t>
            </a:r>
            <a:r>
              <a:rPr lang="en-US" i="1" u="sng"/>
              <a:t>top</a:t>
            </a:r>
            <a:r>
              <a:rPr lang="en-US"/>
              <a:t> and the </a:t>
            </a:r>
            <a:r>
              <a:rPr lang="en-US" i="1" u="sng"/>
              <a:t>bottom</a:t>
            </a:r>
            <a:r>
              <a:rPr lang="en-US"/>
              <a:t>?   </a:t>
            </a:r>
            <a:r>
              <a:rPr lang="en-US" sz="1800">
                <a:solidFill>
                  <a:srgbClr val="7030A0"/>
                </a:solidFill>
              </a:rPr>
              <a:t>(</a:t>
            </a:r>
            <a:r>
              <a:rPr lang="en-US" sz="1800" i="1">
                <a:solidFill>
                  <a:srgbClr val="7030A0"/>
                </a:solidFill>
              </a:rPr>
              <a:t>discuss in forum</a:t>
            </a:r>
            <a:r>
              <a:rPr lang="en-US" sz="1800">
                <a:solidFill>
                  <a:srgbClr val="7030A0"/>
                </a:solidFill>
              </a:rPr>
              <a:t>)</a:t>
            </a:r>
            <a:endParaRPr lang="en-US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0054584"/>
      </p:ext>
    </p:extLst>
  </p:cSld>
  <p:clrMapOvr>
    <a:masterClrMapping/>
  </p:clrMapOvr>
  <p:transition>
    <p:fade/>
  </p:transition>
  <p:timing/>
</p:sld>
</file>

<file path=ppt/slides/slide128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15366" name="Footer Placeholder 8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pPr algn="l"/>
            <a:r>
              <a:rPr lang="fr-FR"/>
              <a:t>Lecture #9: MIPS Part 3: Instruction Formats</a:t>
            </a:r>
            <a:endParaRPr lang="en-US"/>
          </a:p>
        </p:txBody>
      </p:sp>
      <p:sp>
        <p:nvSpPr>
          <p:cNvPr id="21" name="[Date Placeholder 3]"/>
          <p:cNvSpPr>
            <a:spLocks noGrp="1"/>
          </p:cNvSpPr>
          <p:nvPr>
            <p:ph type="dt" sz="half" idx="10"/>
          </p:nvPr>
        </p:nvSpPr>
        <p:spPr>
          <a:xfrm>
            <a:off x="1981200" y="18288"/>
            <a:ext cx="2895600" cy="329184"/>
          </a:xfrm>
        </p:spPr>
        <p:txBody>
          <a:bodyPr/>
          <a:lstStyle/>
          <a:p>
            <a:pPr>
              <a:defRPr/>
            </a:pPr>
            <a:r>
              <a:rPr lang="en-US"/>
              <a:t>Aaron Tan, NUS</a:t>
            </a:r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48BEBB-8CA1-4054-A38D-C28888EEEA8B}"/>
              </a:ext>
            </a:extLst>
          </p:cNvPr>
          <p:cNvSpPr txBox="1"/>
          <p:nvPr/>
        </p:nvSpPr>
        <p:spPr>
          <a:xfrm>
            <a:off x="1981200" y="587833"/>
            <a:ext cx="838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r>
              <a:rPr lang="en-SG" sz="3600">
                <a:solidFill>
                  <a:srgbClr val="0000FF"/>
                </a:solidFill>
              </a:rPr>
              <a:t>7.1 J-Format: Example</a:t>
            </a:r>
          </a:p>
        </p:txBody>
      </p:sp>
      <p:sp>
        <p:nvSpPr>
          <p:cNvPr id="12" name="Rectangle 3"/>
          <p:cNvSpPr txBox="1">
            <a:spLocks noChangeArrowheads="1"/>
          </p:cNvSpPr>
          <p:nvPr/>
        </p:nvSpPr>
        <p:spPr>
          <a:xfrm>
            <a:off x="1981200" y="1234159"/>
            <a:ext cx="7239000" cy="1905000"/>
          </a:xfrm>
          <a:prstGeom prst="rect">
            <a:avLst/>
          </a:prstGeom>
          <a:solidFill>
            <a:srgbClr val="FFFFCC"/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vert="horz" lIns="91440" tIns="45720" rIns="91440" bIns="45720" rtlCol="0">
            <a:normAutofit lnSpcReduction="10000"/>
          </a:bodyPr>
          <a:lstStyle>
            <a:defPPr>
              <a:defRPr lang="en-US"/>
            </a:defPPr>
            <a:lvl1pPr marL="182880" indent="-18288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fontAlgn="auto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400">
                <a:latin typeface="Courier New" pitchFamily="49" charset="0"/>
              </a:rPr>
              <a:t>	</a:t>
            </a:r>
            <a:r>
              <a:rPr lang="en-US" sz="2400" b="1">
                <a:latin typeface="Courier New" pitchFamily="49" charset="0"/>
              </a:rPr>
              <a:t>Loop:	</a:t>
            </a:r>
            <a:r>
              <a:rPr lang="en-US" sz="2400" b="1" err="1">
                <a:solidFill>
                  <a:srgbClr val="660066"/>
                </a:solidFill>
                <a:latin typeface="Courier New" pitchFamily="49" charset="0"/>
              </a:rPr>
              <a:t>beq </a:t>
            </a:r>
            <a:r>
              <a:rPr lang="en-US" sz="2400" b="1">
                <a:latin typeface="Courier New" pitchFamily="49" charset="0"/>
              </a:rPr>
              <a:t> $9, $0, End </a:t>
            </a:r>
            <a:r>
              <a:rPr lang="en-US" sz="2400" b="1">
                <a:solidFill>
                  <a:srgbClr val="9900CC"/>
                </a:solidFill>
                <a:latin typeface="Courier New" pitchFamily="49" charset="0"/>
              </a:rPr>
              <a:t> </a:t>
            </a:r>
            <a:r>
              <a:rPr lang="en-US" sz="2400" b="1">
                <a:solidFill>
                  <a:schemeClr val="tx1">
                    <a:lumMod val="75000"/>
                    <a:lumOff val="25000"/>
                  </a:schemeClr>
                </a:solidFill>
                <a:latin typeface="Courier New" pitchFamily="49" charset="0"/>
              </a:rPr>
              <a:t># addr: 8</a:t>
            </a:r>
          </a:p>
          <a:p>
            <a:pPr lvl="1" fontAlgn="auto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400" b="1">
                <a:solidFill>
                  <a:srgbClr val="9900CC"/>
                </a:solidFill>
                <a:latin typeface="Courier New" pitchFamily="49" charset="0"/>
              </a:rPr>
              <a:t>	     	</a:t>
            </a:r>
            <a:r>
              <a:rPr lang="en-US" sz="2400" b="1">
                <a:solidFill>
                  <a:srgbClr val="660066"/>
                </a:solidFill>
                <a:latin typeface="Courier New" pitchFamily="49" charset="0"/>
              </a:rPr>
              <a:t>add</a:t>
            </a:r>
            <a:r>
              <a:rPr lang="en-US" sz="2400" b="1">
                <a:latin typeface="Courier New" pitchFamily="49" charset="0"/>
              </a:rPr>
              <a:t>  $8, $8, $10  </a:t>
            </a:r>
            <a:r>
              <a:rPr lang="en-US" sz="2400" b="1">
                <a:solidFill>
                  <a:schemeClr val="tx1">
                    <a:lumMod val="75000"/>
                    <a:lumOff val="25000"/>
                  </a:schemeClr>
                </a:solidFill>
                <a:latin typeface="Courier New" pitchFamily="49" charset="0"/>
              </a:rPr>
              <a:t># addr: 12</a:t>
            </a:r>
          </a:p>
          <a:p>
            <a:pPr lvl="1" fontAlgn="auto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400" b="1">
                <a:solidFill>
                  <a:srgbClr val="9900CC"/>
                </a:solidFill>
                <a:latin typeface="Courier New" pitchFamily="49" charset="0"/>
              </a:rPr>
              <a:t>     	</a:t>
            </a:r>
            <a:r>
              <a:rPr lang="en-US" sz="2400" b="1" err="1">
                <a:solidFill>
                  <a:srgbClr val="660066"/>
                </a:solidFill>
                <a:latin typeface="Courier New" pitchFamily="49" charset="0"/>
              </a:rPr>
              <a:t>addi</a:t>
            </a:r>
            <a:r>
              <a:rPr lang="en-US" sz="2400" b="1">
                <a:latin typeface="Courier New" pitchFamily="49" charset="0"/>
              </a:rPr>
              <a:t> $9, $9, -1   </a:t>
            </a:r>
            <a:r>
              <a:rPr lang="en-US" sz="2400" b="1">
                <a:solidFill>
                  <a:schemeClr val="tx1">
                    <a:lumMod val="75000"/>
                    <a:lumOff val="25000"/>
                  </a:schemeClr>
                </a:solidFill>
                <a:latin typeface="Courier New" pitchFamily="49" charset="0"/>
              </a:rPr>
              <a:t># addr: 16</a:t>
            </a:r>
          </a:p>
          <a:p>
            <a:pPr lvl="1" fontAlgn="auto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400" b="1">
                <a:solidFill>
                  <a:srgbClr val="9900CC"/>
                </a:solidFill>
                <a:latin typeface="Courier New" pitchFamily="49" charset="0"/>
              </a:rPr>
              <a:t>    	</a:t>
            </a:r>
            <a:r>
              <a:rPr lang="en-US" sz="2400" b="1">
                <a:solidFill>
                  <a:srgbClr val="660066"/>
                </a:solidFill>
                <a:latin typeface="Courier New" pitchFamily="49" charset="0"/>
              </a:rPr>
              <a:t>j</a:t>
            </a:r>
            <a:r>
              <a:rPr lang="en-US" sz="2400" b="1">
                <a:latin typeface="Courier New" pitchFamily="49" charset="0"/>
              </a:rPr>
              <a:t>    Loop         </a:t>
            </a:r>
            <a:r>
              <a:rPr lang="en-US" sz="2400" b="1">
                <a:solidFill>
                  <a:schemeClr val="tx1">
                    <a:lumMod val="75000"/>
                    <a:lumOff val="25000"/>
                  </a:schemeClr>
                </a:solidFill>
                <a:latin typeface="Courier New" pitchFamily="49" charset="0"/>
              </a:rPr>
              <a:t># addr: 20</a:t>
            </a:r>
          </a:p>
          <a:p>
            <a:pPr lvl="1" fontAlgn="auto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400" b="1">
                <a:solidFill>
                  <a:srgbClr val="9900CC"/>
                </a:solidFill>
                <a:latin typeface="Courier New" pitchFamily="49" charset="0"/>
              </a:rPr>
              <a:t>	</a:t>
            </a:r>
            <a:r>
              <a:rPr lang="en-US" sz="2400" b="1">
                <a:latin typeface="Courier New" pitchFamily="49" charset="0"/>
              </a:rPr>
              <a:t>End:	                  </a:t>
            </a:r>
            <a:r>
              <a:rPr lang="en-US" sz="2400" b="1">
                <a:solidFill>
                  <a:schemeClr val="tx1">
                    <a:lumMod val="75000"/>
                    <a:lumOff val="25000"/>
                  </a:schemeClr>
                </a:solidFill>
                <a:latin typeface="Courier New" pitchFamily="49" charset="0"/>
              </a:rPr>
              <a:t># addr: 24</a:t>
            </a:r>
          </a:p>
        </p:txBody>
      </p:sp>
      <p:sp>
        <p:nvSpPr>
          <p:cNvPr id="13" name="Rectangle 6"/>
          <p:cNvSpPr>
            <a:spLocks noChangeArrowheads="1"/>
          </p:cNvSpPr>
          <p:nvPr/>
        </p:nvSpPr>
        <p:spPr bwMode="auto">
          <a:xfrm>
            <a:off x="3790634" y="2262859"/>
            <a:ext cx="3352800" cy="381000"/>
          </a:xfrm>
          <a:prstGeom prst="rect">
            <a:avLst/>
          </a:prstGeom>
          <a:noFill/>
          <a:ln w="22225">
            <a:solidFill>
              <a:srgbClr val="0000CC"/>
            </a:solidFill>
            <a:miter lim="800000"/>
          </a:ln>
        </p:spPr>
        <p:txBody>
          <a:bodyPr wrap="none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endParaRPr lang="en-US"/>
          </a:p>
        </p:txBody>
      </p:sp>
      <p:grpSp>
        <p:nvGrpSpPr>
          <p:cNvPr id="14" name="Group 49"/>
          <p:cNvGrpSpPr/>
          <p:nvPr/>
        </p:nvGrpSpPr>
        <p:grpSpPr>
          <a:xfrm>
            <a:off x="1787535" y="3977360"/>
            <a:ext cx="5054603" cy="584200"/>
            <a:chOff x="2336" y="2076"/>
            <a:chExt cx="3184" cy="368"/>
          </a:xfrm>
        </p:grpSpPr>
        <p:sp>
          <p:nvSpPr>
            <p:cNvPr id="15" name="Rectangle 47"/>
            <p:cNvSpPr>
              <a:spLocks noChangeArrowheads="1"/>
            </p:cNvSpPr>
            <p:nvPr/>
          </p:nvSpPr>
          <p:spPr bwMode="auto">
            <a:xfrm>
              <a:off x="3120" y="2112"/>
              <a:ext cx="2400" cy="288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 algn="ctr">
              <a:solidFill>
                <a:schemeClr val="tx1"/>
              </a:solidFill>
              <a:miter lim="800000"/>
            </a:ln>
          </p:spPr>
          <p:txBody>
            <a:bodyPr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pPr algn="ctr"/>
              <a:r>
                <a:rPr lang="en-US" sz="2000">
                  <a:latin typeface="Verdana" pitchFamily="34" charset="0"/>
                </a:rPr>
                <a:t>0000………………………..01000</a:t>
              </a:r>
            </a:p>
          </p:txBody>
        </p:sp>
        <p:sp>
          <p:nvSpPr>
            <p:cNvPr id="20" name="Text Box 48"/>
            <p:cNvSpPr txBox="1">
              <a:spLocks noChangeArrowheads="1"/>
            </p:cNvSpPr>
            <p:nvPr/>
          </p:nvSpPr>
          <p:spPr bwMode="auto">
            <a:xfrm>
              <a:off x="2336" y="2076"/>
              <a:ext cx="799" cy="368"/>
            </a:xfrm>
            <a:prstGeom prst="rect">
              <a:avLst/>
            </a:prstGeom>
            <a:noFill/>
            <a:ln w="9525" algn="ctr">
              <a:noFill/>
              <a:miter lim="800000"/>
            </a:ln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pPr algn="ctr"/>
              <a:r>
                <a:rPr lang="en-US" sz="1600">
                  <a:latin typeface="Verdana" pitchFamily="34" charset="0"/>
                </a:rPr>
                <a:t>Address to jump to</a:t>
              </a:r>
            </a:p>
          </p:txBody>
        </p:sp>
      </p:grpSp>
      <p:grpSp>
        <p:nvGrpSpPr>
          <p:cNvPr id="22" name="Group 60"/>
          <p:cNvGrpSpPr/>
          <p:nvPr/>
        </p:nvGrpSpPr>
        <p:grpSpPr>
          <a:xfrm>
            <a:off x="3465513" y="3977359"/>
            <a:ext cx="3233738" cy="1295400"/>
            <a:chOff x="3393" y="1932"/>
            <a:chExt cx="2037" cy="816"/>
          </a:xfrm>
        </p:grpSpPr>
        <p:sp>
          <p:nvSpPr>
            <p:cNvPr id="23" name="Rectangle 50"/>
            <p:cNvSpPr>
              <a:spLocks noChangeArrowheads="1"/>
            </p:cNvSpPr>
            <p:nvPr/>
          </p:nvSpPr>
          <p:spPr bwMode="auto">
            <a:xfrm>
              <a:off x="3625" y="1932"/>
              <a:ext cx="1584" cy="384"/>
            </a:xfrm>
            <a:prstGeom prst="rect">
              <a:avLst/>
            </a:prstGeom>
            <a:noFill/>
            <a:ln w="25400" algn="ctr">
              <a:solidFill>
                <a:srgbClr val="C00000"/>
              </a:solidFill>
              <a:miter lim="800000"/>
            </a:ln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endParaRPr lang="en-US"/>
            </a:p>
          </p:txBody>
        </p:sp>
        <p:sp>
          <p:nvSpPr>
            <p:cNvPr id="24" name="AutoShape 51"/>
            <p:cNvSpPr/>
            <p:nvPr/>
          </p:nvSpPr>
          <p:spPr bwMode="auto">
            <a:xfrm rot="5400000">
              <a:off x="4314" y="1650"/>
              <a:ext cx="180" cy="1584"/>
            </a:xfrm>
            <a:prstGeom prst="rightBrace">
              <a:avLst>
                <a:gd name="adj1" fmla="val 73333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endParaRPr lang="en-US"/>
            </a:p>
          </p:txBody>
        </p:sp>
        <p:sp>
          <p:nvSpPr>
            <p:cNvPr id="25" name="Text Box 52"/>
            <p:cNvSpPr txBox="1">
              <a:spLocks noChangeArrowheads="1"/>
            </p:cNvSpPr>
            <p:nvPr/>
          </p:nvSpPr>
          <p:spPr bwMode="auto">
            <a:xfrm>
              <a:off x="3393" y="2496"/>
              <a:ext cx="2037" cy="252"/>
            </a:xfrm>
            <a:prstGeom prst="rect">
              <a:avLst/>
            </a:prstGeom>
            <a:noFill/>
            <a:ln w="9525" algn="ctr">
              <a:noFill/>
              <a:miter lim="800000"/>
            </a:ln>
          </p:spPr>
          <p:txBody>
            <a:bodyPr wrap="none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pPr algn="ctr"/>
              <a:r>
                <a:rPr lang="en-US" sz="2000">
                  <a:latin typeface="Verdana" pitchFamily="34" charset="0"/>
                </a:rPr>
                <a:t>immediate =</a:t>
              </a:r>
              <a:r>
                <a:rPr lang="en-US" sz="2000" b="1">
                  <a:solidFill>
                    <a:srgbClr val="C00000"/>
                  </a:solidFill>
                  <a:latin typeface="Verdana" pitchFamily="34" charset="0"/>
                </a:rPr>
                <a:t>2</a:t>
              </a:r>
              <a:r>
                <a:rPr lang="en-US" sz="2000">
                  <a:latin typeface="Verdana" pitchFamily="34" charset="0"/>
                </a:rPr>
                <a:t> (26 bits)</a:t>
              </a:r>
            </a:p>
          </p:txBody>
        </p:sp>
      </p:grpSp>
      <p:grpSp>
        <p:nvGrpSpPr>
          <p:cNvPr id="26" name="Group 56"/>
          <p:cNvGrpSpPr/>
          <p:nvPr/>
        </p:nvGrpSpPr>
        <p:grpSpPr>
          <a:xfrm>
            <a:off x="2422525" y="3443959"/>
            <a:ext cx="4419600" cy="457200"/>
            <a:chOff x="2688" y="2976"/>
            <a:chExt cx="2784" cy="288"/>
          </a:xfrm>
        </p:grpSpPr>
        <p:sp>
          <p:nvSpPr>
            <p:cNvPr id="27" name="Rectangle 54"/>
            <p:cNvSpPr>
              <a:spLocks noChangeArrowheads="1"/>
            </p:cNvSpPr>
            <p:nvPr/>
          </p:nvSpPr>
          <p:spPr bwMode="auto">
            <a:xfrm>
              <a:off x="3072" y="2976"/>
              <a:ext cx="2400" cy="288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9525" algn="ctr">
              <a:solidFill>
                <a:schemeClr val="tx1"/>
              </a:solidFill>
              <a:miter lim="800000"/>
            </a:ln>
          </p:spPr>
          <p:txBody>
            <a:bodyPr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pPr algn="ctr"/>
              <a:r>
                <a:rPr lang="en-US" sz="2000">
                  <a:latin typeface="Verdana" pitchFamily="34" charset="0"/>
                </a:rPr>
                <a:t>0000………………………..10100</a:t>
              </a:r>
            </a:p>
          </p:txBody>
        </p:sp>
        <p:sp>
          <p:nvSpPr>
            <p:cNvPr id="28" name="Text Box 55"/>
            <p:cNvSpPr txBox="1">
              <a:spLocks noChangeArrowheads="1"/>
            </p:cNvSpPr>
            <p:nvPr/>
          </p:nvSpPr>
          <p:spPr bwMode="auto">
            <a:xfrm>
              <a:off x="2688" y="2976"/>
              <a:ext cx="324" cy="250"/>
            </a:xfrm>
            <a:prstGeom prst="rect">
              <a:avLst/>
            </a:prstGeom>
            <a:noFill/>
            <a:ln w="9525" algn="ctr">
              <a:noFill/>
              <a:miter lim="800000"/>
            </a:ln>
          </p:spPr>
          <p:txBody>
            <a:bodyPr wrap="none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pPr algn="ctr"/>
              <a:r>
                <a:rPr lang="en-US" sz="2000">
                  <a:latin typeface="Verdana" pitchFamily="34" charset="0"/>
                </a:rPr>
                <a:t>PC</a:t>
              </a: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9056553" y="2224381"/>
            <a:ext cx="846885" cy="369332"/>
            <a:chOff x="7522714" y="2377159"/>
            <a:chExt cx="846885" cy="369332"/>
          </a:xfrm>
        </p:grpSpPr>
        <p:sp>
          <p:nvSpPr>
            <p:cNvPr id="29" name="Line 7"/>
            <p:cNvSpPr>
              <a:spLocks noChangeShapeType="1"/>
            </p:cNvSpPr>
            <p:nvPr/>
          </p:nvSpPr>
          <p:spPr bwMode="auto">
            <a:xfrm flipH="1" flipV="1">
              <a:off x="7522714" y="2565501"/>
              <a:ext cx="344936" cy="343"/>
            </a:xfrm>
            <a:prstGeom prst="line">
              <a:avLst/>
            </a:prstGeom>
            <a:noFill/>
            <a:ln w="25400">
              <a:solidFill>
                <a:srgbClr val="C00000"/>
              </a:solidFill>
              <a:round/>
              <a:tailEnd type="triangle" w="lg" len="med"/>
            </a:ln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endParaRPr lang="en-US"/>
            </a:p>
          </p:txBody>
        </p:sp>
        <p:sp>
          <p:nvSpPr>
            <p:cNvPr id="30" name="Text Box 8"/>
            <p:cNvSpPr txBox="1">
              <a:spLocks noChangeArrowheads="1"/>
            </p:cNvSpPr>
            <p:nvPr/>
          </p:nvSpPr>
          <p:spPr bwMode="auto">
            <a:xfrm>
              <a:off x="7848302" y="2377159"/>
              <a:ext cx="521297" cy="369332"/>
            </a:xfrm>
            <a:prstGeom prst="rect">
              <a:avLst/>
            </a:prstGeom>
            <a:noFill/>
            <a:ln w="9525" algn="ctr">
              <a:noFill/>
              <a:miter lim="800000"/>
            </a:ln>
          </p:spPr>
          <p:txBody>
            <a:bodyPr wrap="none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pPr algn="ctr"/>
              <a:r>
                <a:rPr lang="en-US" b="1">
                  <a:solidFill>
                    <a:srgbClr val="C00000"/>
                  </a:solidFill>
                  <a:latin typeface="Verdana" pitchFamily="34" charset="0"/>
                </a:rPr>
                <a:t>PC</a:t>
              </a:r>
            </a:p>
          </p:txBody>
        </p:sp>
      </p:grpSp>
      <p:sp>
        <p:nvSpPr>
          <p:cNvPr id="31" name="Rounded Rectangle 30"/>
          <p:cNvSpPr/>
          <p:nvPr/>
        </p:nvSpPr>
        <p:spPr>
          <a:xfrm>
            <a:off x="7620000" y="3443959"/>
            <a:ext cx="2514600" cy="1447800"/>
          </a:xfrm>
          <a:prstGeom prst="roundRect">
            <a:avLst/>
          </a:prstGeom>
          <a:solidFill>
            <a:schemeClr val="bg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pPr algn="ctr"/>
            <a:r>
              <a:rPr lang="en-US" sz="2000">
                <a:solidFill>
                  <a:schemeClr val="tx1"/>
                </a:solidFill>
              </a:rPr>
              <a:t>Check your understanding by constructing the new PC value</a:t>
            </a:r>
          </a:p>
        </p:txBody>
      </p:sp>
      <p:sp>
        <p:nvSpPr>
          <p:cNvPr id="32" name="Text Box 7"/>
          <p:cNvSpPr txBox="1">
            <a:spLocks noChangeArrowheads="1"/>
          </p:cNvSpPr>
          <p:nvPr/>
        </p:nvSpPr>
        <p:spPr bwMode="auto">
          <a:xfrm>
            <a:off x="2206625" y="5425164"/>
            <a:ext cx="1098550" cy="396875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wrap="non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algn="ctr"/>
            <a:r>
              <a:rPr lang="en-US" sz="2000" b="1">
                <a:latin typeface="Courier New" pitchFamily="49" charset="0"/>
              </a:rPr>
              <a:t>opcode</a:t>
            </a:r>
          </a:p>
        </p:txBody>
      </p:sp>
      <p:sp>
        <p:nvSpPr>
          <p:cNvPr id="33" name="Text Box 10"/>
          <p:cNvSpPr txBox="1">
            <a:spLocks noChangeArrowheads="1"/>
          </p:cNvSpPr>
          <p:nvPr/>
        </p:nvSpPr>
        <p:spPr bwMode="auto">
          <a:xfrm>
            <a:off x="5181600" y="5425159"/>
            <a:ext cx="2895600" cy="400110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algn="ctr"/>
            <a:r>
              <a:rPr lang="en-US" sz="2000" b="1">
                <a:latin typeface="Courier New" pitchFamily="49" charset="0"/>
              </a:rPr>
              <a:t>target address</a:t>
            </a:r>
          </a:p>
        </p:txBody>
      </p:sp>
      <p:sp>
        <p:nvSpPr>
          <p:cNvPr id="34" name="Text Box 13"/>
          <p:cNvSpPr txBox="1">
            <a:spLocks noChangeArrowheads="1"/>
          </p:cNvSpPr>
          <p:nvPr/>
        </p:nvSpPr>
        <p:spPr bwMode="auto">
          <a:xfrm>
            <a:off x="1981205" y="5806164"/>
            <a:ext cx="1523999" cy="519113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algn="ctr" eaLnBrk="0" hangingPunct="0"/>
            <a:r>
              <a:rPr lang="en-US" sz="2800" b="1">
                <a:solidFill>
                  <a:srgbClr val="660066"/>
                </a:solidFill>
                <a:latin typeface="Courier New" pitchFamily="49" charset="0"/>
              </a:rPr>
              <a:t>000010</a:t>
            </a:r>
            <a:endParaRPr lang="en-US" sz="2800">
              <a:solidFill>
                <a:srgbClr val="660066"/>
              </a:solidFill>
              <a:latin typeface="Helvetica" pitchFamily="34" charset="0"/>
            </a:endParaRPr>
          </a:p>
        </p:txBody>
      </p:sp>
      <p:sp>
        <p:nvSpPr>
          <p:cNvPr id="35" name="Text Box 16"/>
          <p:cNvSpPr txBox="1">
            <a:spLocks noChangeArrowheads="1"/>
          </p:cNvSpPr>
          <p:nvPr/>
        </p:nvSpPr>
        <p:spPr bwMode="auto">
          <a:xfrm>
            <a:off x="6637338" y="5885539"/>
            <a:ext cx="184150" cy="396875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wrap="non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algn="ctr" eaLnBrk="0" hangingPunct="0"/>
            <a:endParaRPr lang="en-US" sz="2000">
              <a:solidFill>
                <a:schemeClr val="accent1"/>
              </a:solidFill>
              <a:latin typeface="Helvetica" pitchFamily="34" charset="0"/>
            </a:endParaRPr>
          </a:p>
        </p:txBody>
      </p:sp>
      <p:sp>
        <p:nvSpPr>
          <p:cNvPr id="36" name="Text Box 18"/>
          <p:cNvSpPr txBox="1">
            <a:spLocks noChangeArrowheads="1"/>
          </p:cNvSpPr>
          <p:nvPr/>
        </p:nvSpPr>
        <p:spPr bwMode="auto">
          <a:xfrm>
            <a:off x="3505205" y="5806159"/>
            <a:ext cx="6629399" cy="523220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algn="ctr" eaLnBrk="0" hangingPunct="0"/>
            <a:r>
              <a:rPr lang="en-US" sz="2800" b="1">
                <a:solidFill>
                  <a:srgbClr val="002060"/>
                </a:solidFill>
                <a:latin typeface="Courier New" pitchFamily="49" charset="0"/>
              </a:rPr>
              <a:t>00000000000000000000000010</a:t>
            </a:r>
            <a:endParaRPr lang="en-US" sz="2800">
              <a:solidFill>
                <a:srgbClr val="002060"/>
              </a:solidFill>
              <a:latin typeface="Helvetica" pitchFamily="34" charset="0"/>
            </a:endParaRPr>
          </a:p>
        </p:txBody>
      </p:sp>
      <p:sp>
        <p:nvSpPr>
          <p:cNvPr id="37" name="Rectangle 19"/>
          <p:cNvSpPr>
            <a:spLocks noChangeArrowheads="1"/>
          </p:cNvSpPr>
          <p:nvPr/>
        </p:nvSpPr>
        <p:spPr bwMode="auto">
          <a:xfrm>
            <a:off x="1981200" y="5806159"/>
            <a:ext cx="8153400" cy="4572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</a:ln>
        </p:spPr>
        <p:txBody>
          <a:bodyPr wrap="none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endParaRPr lang="en-US"/>
          </a:p>
        </p:txBody>
      </p:sp>
      <p:sp>
        <p:nvSpPr>
          <p:cNvPr id="38" name="Line 20"/>
          <p:cNvSpPr>
            <a:spLocks noChangeShapeType="1"/>
          </p:cNvSpPr>
          <p:nvPr/>
        </p:nvSpPr>
        <p:spPr bwMode="auto">
          <a:xfrm flipH="1">
            <a:off x="3505200" y="5806159"/>
            <a:ext cx="0" cy="457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</a:ln>
        </p:spPr>
        <p:txBody>
          <a:bodyPr wrap="none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8970514" y="1121233"/>
            <a:ext cx="1316486" cy="646331"/>
            <a:chOff x="7446514" y="1121228"/>
            <a:chExt cx="1316486" cy="646331"/>
          </a:xfrm>
        </p:grpSpPr>
        <p:sp>
          <p:nvSpPr>
            <p:cNvPr id="39" name="Line 7"/>
            <p:cNvSpPr>
              <a:spLocks noChangeShapeType="1"/>
            </p:cNvSpPr>
            <p:nvPr/>
          </p:nvSpPr>
          <p:spPr bwMode="auto">
            <a:xfrm flipH="1" flipV="1">
              <a:off x="7446514" y="1422501"/>
              <a:ext cx="344936" cy="343"/>
            </a:xfrm>
            <a:prstGeom prst="line">
              <a:avLst/>
            </a:prstGeom>
            <a:noFill/>
            <a:ln w="25400">
              <a:solidFill>
                <a:srgbClr val="C00000"/>
              </a:solidFill>
              <a:round/>
              <a:tailEnd type="triangle" w="lg" len="med"/>
            </a:ln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endParaRPr lang="en-US"/>
            </a:p>
          </p:txBody>
        </p:sp>
        <p:sp>
          <p:nvSpPr>
            <p:cNvPr id="40" name="Text Box 8"/>
            <p:cNvSpPr txBox="1">
              <a:spLocks noChangeArrowheads="1"/>
            </p:cNvSpPr>
            <p:nvPr/>
          </p:nvSpPr>
          <p:spPr bwMode="auto">
            <a:xfrm>
              <a:off x="7781641" y="1121228"/>
              <a:ext cx="981359" cy="646331"/>
            </a:xfrm>
            <a:prstGeom prst="rect">
              <a:avLst/>
            </a:prstGeom>
            <a:noFill/>
            <a:ln w="9525" algn="ctr">
              <a:noFill/>
              <a:miter lim="800000"/>
            </a:ln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pPr algn="ctr"/>
              <a:r>
                <a:rPr lang="en-US" b="1">
                  <a:solidFill>
                    <a:srgbClr val="C00000"/>
                  </a:solidFill>
                  <a:latin typeface="Verdana" pitchFamily="34" charset="0"/>
                </a:rPr>
                <a:t>jump target</a:t>
              </a:r>
            </a:p>
          </p:txBody>
        </p:sp>
      </p:grpSp>
      <p:sp>
        <p:nvSpPr>
          <p:cNvPr id="41" name="Slide Number Placeholder 6">
            <a:extLst>
              <a:ext uri="{FF2B5EF4-FFF2-40B4-BE49-F238E27FC236}">
                <a16:creationId xmlns:a16="http://schemas.microsoft.com/office/drawing/2014/main" id="{ADDF9921-06DA-409A-8DEB-963269062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97960" y="18288"/>
            <a:ext cx="865240" cy="329184"/>
          </a:xfrm>
        </p:spPr>
        <p:txBody>
          <a:bodyPr>
            <a:noAutofit/>
          </a:bodyPr>
          <a:lstStyle/>
          <a:p>
            <a:pPr algn="r">
              <a:defRPr/>
            </a:pPr>
            <a:fld id="{F7EC234A-9094-4BB8-9EA4-75ECDA8A365B}" type="slidenum">
              <a:rPr smtClean="0"/>
              <a:pPr algn="r">
                <a:defRPr/>
              </a:pPr>
              <a:t>128</a:t>
            </a:fld>
            <a:endParaRPr/>
          </a:p>
        </p:txBody>
      </p:sp>
      <p:contentPart p14:bwMode="auto" r:id="rId3">
        <p14:nvContentPartPr>
          <p14:cNvPr id="2" name="Ink 1">
            <a:extLst>
              <a:ext uri="{FF2B5EF4-FFF2-40B4-BE49-F238E27FC236}">
                <a16:creationId xmlns:a16="http://schemas.microsoft.com/office/drawing/2014/main" id="{965A8F18-C43D-42A4-B4E3-24C05179CECB}"/>
              </a:ext>
            </a:extLst>
          </p14:cNvPr>
          <p14:cNvContentPartPr/>
          <p14:nvPr/>
        </p14:nvContentPartPr>
        <p14:xfrm>
          <a:off x="1150920" y="233640"/>
          <a:ext cx="10895040" cy="6318720"/>
        </p14:xfrm>
      </p:contentPart>
    </p:spTree>
    <p:extLst>
      <p:ext uri="{BB962C8B-B14F-4D97-AF65-F5344CB8AC3E}">
        <p14:creationId xmlns:p14="http://schemas.microsoft.com/office/powerpoint/2010/main" val="81673761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15366" name="Footer Placeholder 8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pPr algn="l"/>
            <a:r>
              <a:rPr lang="fr-FR"/>
              <a:t>Lecture #9: MIPS Part 3: Instruction Formats</a:t>
            </a:r>
            <a:endParaRPr lang="en-US"/>
          </a:p>
        </p:txBody>
      </p:sp>
      <p:sp>
        <p:nvSpPr>
          <p:cNvPr id="21" name="[Date Placeholder 3]"/>
          <p:cNvSpPr>
            <a:spLocks noGrp="1"/>
          </p:cNvSpPr>
          <p:nvPr>
            <p:ph type="dt" sz="half" idx="10"/>
          </p:nvPr>
        </p:nvSpPr>
        <p:spPr>
          <a:xfrm>
            <a:off x="1981200" y="18288"/>
            <a:ext cx="2895600" cy="329184"/>
          </a:xfrm>
        </p:spPr>
        <p:txBody>
          <a:bodyPr/>
          <a:lstStyle/>
          <a:p>
            <a:pPr>
              <a:defRPr/>
            </a:pPr>
            <a:r>
              <a:rPr lang="en-US"/>
              <a:t>Aaron Tan, NUS</a:t>
            </a:r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48BEBB-8CA1-4054-A38D-C28888EEEA8B}"/>
              </a:ext>
            </a:extLst>
          </p:cNvPr>
          <p:cNvSpPr txBox="1"/>
          <p:nvPr/>
        </p:nvSpPr>
        <p:spPr>
          <a:xfrm>
            <a:off x="1981200" y="587833"/>
            <a:ext cx="838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r>
              <a:rPr lang="en-SG" sz="3600">
                <a:solidFill>
                  <a:srgbClr val="0000FF"/>
                </a:solidFill>
              </a:rPr>
              <a:t>7.2 Branching Far Way</a:t>
            </a:r>
            <a:endParaRPr lang="en-US" sz="3600">
              <a:solidFill>
                <a:srgbClr val="C00000"/>
              </a:solidFill>
            </a:endParaRPr>
          </a:p>
        </p:txBody>
      </p:sp>
      <p:sp>
        <p:nvSpPr>
          <p:cNvPr id="12" name="Rectangle 3"/>
          <p:cNvSpPr txBox="1">
            <a:spLocks noChangeArrowheads="1"/>
          </p:cNvSpPr>
          <p:nvPr/>
        </p:nvSpPr>
        <p:spPr>
          <a:xfrm>
            <a:off x="1981200" y="1474519"/>
            <a:ext cx="8305800" cy="44690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marL="182880" indent="-18288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4638" indent="-274638" fontAlgn="auto">
              <a:spcBef>
                <a:spcPct val="50000"/>
              </a:spcBef>
              <a:spcAft>
                <a:spcPct val="0"/>
              </a:spcAft>
              <a:buSzTx/>
              <a:buFont typeface="Wingdings" panose="05000000000000000000" pitchFamily="2" charset="2"/>
              <a:buChar char="§"/>
            </a:pPr>
            <a:r>
              <a:rPr lang="en-US" sz="2800"/>
              <a:t>Given the instruction</a:t>
            </a:r>
            <a:br>
              <a:rPr lang="en-US" sz="2800"/>
            </a:br>
            <a:r>
              <a:rPr lang="en-US" sz="2800"/>
              <a:t>    		</a:t>
            </a:r>
            <a:r>
              <a:rPr lang="en-US" sz="2800" b="1" err="1">
                <a:solidFill>
                  <a:srgbClr val="660066"/>
                </a:solidFill>
                <a:latin typeface="Courier New" pitchFamily="49" charset="0"/>
              </a:rPr>
              <a:t>beq</a:t>
            </a:r>
            <a:r>
              <a:rPr lang="en-US" sz="2800" b="1">
                <a:latin typeface="Courier New" pitchFamily="49" charset="0"/>
              </a:rPr>
              <a:t> $s0, $s1, L1</a:t>
            </a:r>
            <a:r>
              <a:rPr lang="en-US" sz="2800"/>
              <a:t> </a:t>
            </a:r>
            <a:br>
              <a:rPr lang="en-US" sz="2800"/>
            </a:br>
            <a:r>
              <a:rPr lang="en-US" sz="2800"/>
              <a:t>Assume that the address </a:t>
            </a:r>
            <a:r>
              <a:rPr lang="en-US" sz="2800" b="1">
                <a:latin typeface="Courier New" pitchFamily="49" charset="0"/>
              </a:rPr>
              <a:t>L1</a:t>
            </a:r>
            <a:r>
              <a:rPr lang="en-US" sz="2800"/>
              <a:t> is farther away from the PC than what can be supported by </a:t>
            </a:r>
            <a:r>
              <a:rPr lang="en-US" sz="2800" b="1" err="1">
                <a:solidFill>
                  <a:srgbClr val="660066"/>
                </a:solidFill>
                <a:latin typeface="Courier New" pitchFamily="49" charset="0"/>
              </a:rPr>
              <a:t>beq</a:t>
            </a:r>
            <a:r>
              <a:rPr lang="en-US" sz="2800"/>
              <a:t> and</a:t>
            </a:r>
            <a:r>
              <a:rPr lang="en-US" sz="2800" b="1">
                <a:latin typeface="Courier New" pitchFamily="49" charset="0"/>
              </a:rPr>
              <a:t> </a:t>
            </a:r>
            <a:r>
              <a:rPr lang="en-US" sz="2800" b="1" err="1">
                <a:solidFill>
                  <a:srgbClr val="660066"/>
                </a:solidFill>
                <a:latin typeface="Courier New" pitchFamily="49" charset="0"/>
              </a:rPr>
              <a:t>bne</a:t>
            </a:r>
            <a:r>
              <a:rPr lang="en-US" sz="2800"/>
              <a:t> instructions</a:t>
            </a:r>
          </a:p>
          <a:p>
            <a:pPr marL="274638" indent="-274638" fontAlgn="auto">
              <a:spcBef>
                <a:spcPct val="50000"/>
              </a:spcBef>
              <a:spcAft>
                <a:spcPct val="0"/>
              </a:spcAft>
              <a:buSzTx/>
              <a:buFont typeface="Wingdings" panose="05000000000000000000" pitchFamily="2" charset="2"/>
              <a:buChar char="§"/>
            </a:pPr>
            <a:r>
              <a:rPr lang="en-US" sz="2800" b="1"/>
              <a:t>Challenge:</a:t>
            </a:r>
          </a:p>
          <a:p>
            <a:pPr marL="625475" lvl="1" indent="-260350" fontAlgn="auto">
              <a:spcBef>
                <a:spcPct val="50000"/>
              </a:spcBef>
              <a:spcAft>
                <a:spcPct val="0"/>
              </a:spcAft>
              <a:buSzTx/>
              <a:buFont typeface="Wingdings" panose="05000000000000000000" pitchFamily="2" charset="2"/>
              <a:buChar char="§"/>
            </a:pPr>
            <a:r>
              <a:rPr lang="en-US" sz="2400"/>
              <a:t>Construct an equivalent code sequence with the help of unconditional (</a:t>
            </a:r>
            <a:r>
              <a:rPr lang="en-US" sz="2400" b="1">
                <a:solidFill>
                  <a:srgbClr val="660066"/>
                </a:solidFill>
                <a:latin typeface="Courier New" pitchFamily="49" charset="0"/>
              </a:rPr>
              <a:t>j</a:t>
            </a:r>
            <a:r>
              <a:rPr lang="en-US" sz="2400"/>
              <a:t>) and conditional branch (</a:t>
            </a:r>
            <a:r>
              <a:rPr lang="en-US" sz="2400" b="1" err="1">
                <a:solidFill>
                  <a:srgbClr val="660066"/>
                </a:solidFill>
                <a:latin typeface="Courier New" pitchFamily="49" charset="0"/>
              </a:rPr>
              <a:t>beq</a:t>
            </a:r>
            <a:r>
              <a:rPr lang="en-US" sz="2400" b="1">
                <a:latin typeface="Courier New" pitchFamily="49" charset="0"/>
              </a:rPr>
              <a:t>, </a:t>
            </a:r>
            <a:r>
              <a:rPr lang="en-US" sz="2400" b="1" err="1">
                <a:solidFill>
                  <a:srgbClr val="660066"/>
                </a:solidFill>
                <a:latin typeface="Courier New" pitchFamily="49" charset="0"/>
              </a:rPr>
              <a:t>bne</a:t>
            </a:r>
            <a:r>
              <a:rPr lang="en-US" sz="2400"/>
              <a:t>) instructions to accomplish this far away branching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FFA88B-20B8-4F67-AFA4-6D8403D4C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97960" y="18288"/>
            <a:ext cx="865240" cy="329184"/>
          </a:xfrm>
        </p:spPr>
        <p:txBody>
          <a:bodyPr>
            <a:noAutofit/>
          </a:bodyPr>
          <a:lstStyle/>
          <a:p>
            <a:pPr algn="r">
              <a:defRPr/>
            </a:pPr>
            <a:fld id="{F7EC234A-9094-4BB8-9EA4-75ECDA8A365B}" type="slidenum">
              <a:rPr smtClean="0"/>
              <a:pPr algn="r">
                <a:defRPr/>
              </a:pPr>
              <a:t>129</a:t>
            </a:fld>
            <a:endParaRPr/>
          </a:p>
        </p:txBody>
      </p:sp>
      <p:sp>
        <p:nvSpPr>
          <p:cNvPr id="8" name="Folded Corner 7"/>
          <p:cNvSpPr/>
          <p:nvPr/>
        </p:nvSpPr>
        <p:spPr>
          <a:xfrm>
            <a:off x="8388263" y="5657138"/>
            <a:ext cx="1796442" cy="618402"/>
          </a:xfrm>
          <a:prstGeom prst="foldedCorner">
            <a:avLst/>
          </a:prstGeom>
          <a:solidFill>
            <a:srgbClr val="FFFFC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r>
              <a:rPr lang="en-US" sz="1600" b="1">
                <a:solidFill>
                  <a:schemeClr val="tx1"/>
                </a:solidFill>
              </a:rPr>
              <a:t>NOTE:</a:t>
            </a:r>
          </a:p>
          <a:p>
            <a:pPr algn="just"/>
            <a:r>
              <a:rPr lang="en-US" sz="1600">
                <a:solidFill>
                  <a:schemeClr val="tx1"/>
                </a:solidFill>
              </a:rPr>
              <a:t>Discuss in forum</a:t>
            </a:r>
          </a:p>
        </p:txBody>
      </p:sp>
      <p:contentPart p14:bwMode="auto" r:id="rId3">
        <p14:nvContentPartPr>
          <p14:cNvPr id="2" name="Ink 1">
            <a:extLst>
              <a:ext uri="{FF2B5EF4-FFF2-40B4-BE49-F238E27FC236}">
                <a16:creationId xmlns:a16="http://schemas.microsoft.com/office/drawing/2014/main" id="{C7682C38-D10D-4AFB-9235-D3E75DD2EA95}"/>
              </a:ext>
            </a:extLst>
          </p14:cNvPr>
          <p14:cNvContentPartPr/>
          <p14:nvPr/>
        </p14:nvContentPartPr>
        <p14:xfrm>
          <a:off x="2860200" y="1145160"/>
          <a:ext cx="7648560" cy="4637520"/>
        </p14:xfrm>
      </p:contentPart>
    </p:spTree>
    <p:extLst>
      <p:ext uri="{BB962C8B-B14F-4D97-AF65-F5344CB8AC3E}">
        <p14:creationId xmlns:p14="http://schemas.microsoft.com/office/powerpoint/2010/main" val="425055677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  <p:cond evt="onBegin" delay="0">
                          <p:tn val="7"/>
                        </p:cond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15366" name="Footer Placeholder 8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pPr algn="l"/>
            <a:r>
              <a:rPr lang="en-SG"/>
              <a:t>Lecture #7: MIPS Part 1: Introduction</a:t>
            </a:r>
            <a:endParaRPr lang="en-US"/>
          </a:p>
        </p:txBody>
      </p:sp>
      <p:sp>
        <p:nvSpPr>
          <p:cNvPr id="21" name="[Date Placeholder 3]"/>
          <p:cNvSpPr>
            <a:spLocks noGrp="1"/>
          </p:cNvSpPr>
          <p:nvPr>
            <p:ph type="dt" sz="half" idx="10"/>
          </p:nvPr>
        </p:nvSpPr>
        <p:spPr>
          <a:xfrm>
            <a:off x="1981200" y="18288"/>
            <a:ext cx="2895600" cy="329184"/>
          </a:xfrm>
        </p:spPr>
        <p:txBody>
          <a:bodyPr/>
          <a:lstStyle/>
          <a:p>
            <a:pPr>
              <a:defRPr/>
            </a:pPr>
            <a:r>
              <a:rPr lang="en-US"/>
              <a:t>Aaron Tan, NUS</a:t>
            </a:r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48BEBB-8CA1-4054-A38D-C28888EEEA8B}"/>
              </a:ext>
            </a:extLst>
          </p:cNvPr>
          <p:cNvSpPr txBox="1"/>
          <p:nvPr/>
        </p:nvSpPr>
        <p:spPr>
          <a:xfrm>
            <a:off x="1981200" y="587829"/>
            <a:ext cx="838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r>
              <a:rPr lang="en-SG" sz="3200">
                <a:solidFill>
                  <a:srgbClr val="0000FF"/>
                </a:solidFill>
              </a:rPr>
              <a:t>3. Walkthrough: Memory Instruction </a:t>
            </a:r>
            <a:r>
              <a:rPr lang="en-SG" sz="2800">
                <a:solidFill>
                  <a:srgbClr val="0000FF"/>
                </a:solidFill>
              </a:rPr>
              <a:t>(6/15)</a:t>
            </a:r>
            <a:endParaRPr lang="en-US" sz="4000">
              <a:solidFill>
                <a:srgbClr val="C00000"/>
              </a:solidFill>
            </a:endParaRPr>
          </a:p>
        </p:txBody>
      </p:sp>
      <p:sp>
        <p:nvSpPr>
          <p:cNvPr id="14" name="Slide Number Placeholder 6">
            <a:extLst>
              <a:ext uri="{FF2B5EF4-FFF2-40B4-BE49-F238E27FC236}">
                <a16:creationId xmlns:a16="http://schemas.microsoft.com/office/drawing/2014/main" id="{0689B3D1-208D-496C-8995-36CD229E6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97960" y="18288"/>
            <a:ext cx="865240" cy="329184"/>
          </a:xfrm>
        </p:spPr>
        <p:txBody>
          <a:bodyPr>
            <a:noAutofit/>
          </a:bodyPr>
          <a:lstStyle/>
          <a:p>
            <a:pPr algn="r">
              <a:defRPr/>
            </a:pPr>
            <a:fld id="{F7EC234A-9094-4BB8-9EA4-75ECDA8A365B}" type="slidenum">
              <a:rPr smtClean="0"/>
              <a:pPr algn="r">
                <a:defRPr/>
              </a:pPr>
              <a:t>13</a:t>
            </a:fld>
            <a:endParaRPr/>
          </a:p>
        </p:txBody>
      </p:sp>
      <p:sp>
        <p:nvSpPr>
          <p:cNvPr id="55" name="Content Placeholder 6">
            <a:extLst>
              <a:ext uri="{FF2B5EF4-FFF2-40B4-BE49-F238E27FC236}">
                <a16:creationId xmlns:a16="http://schemas.microsoft.com/office/drawing/2014/main" id="{6C834004-23DD-4EE8-80F4-5F30BE178D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0" y="1317172"/>
            <a:ext cx="8229600" cy="1447800"/>
          </a:xfrm>
        </p:spPr>
        <p:txBody>
          <a:bodyPr/>
          <a:lstStyle/>
          <a:p>
            <a:pPr marL="358775" indent="-358775">
              <a:buSzTx/>
              <a:buFont typeface="Wingdings" panose="05000000000000000000" pitchFamily="2" charset="2"/>
              <a:buChar char="§"/>
            </a:pPr>
            <a:r>
              <a:rPr lang="en-US" sz="2800"/>
              <a:t>Need instruction to move data into registers</a:t>
            </a:r>
          </a:p>
          <a:p>
            <a:pPr marL="630238" lvl="1" indent="-355600">
              <a:buSzTx/>
              <a:buFont typeface="Wingdings" panose="05000000000000000000" pitchFamily="2" charset="2"/>
              <a:buChar char="§"/>
            </a:pPr>
            <a:r>
              <a:rPr lang="en-US" sz="2400"/>
              <a:t>Also to move data from registers to memory later</a:t>
            </a:r>
          </a:p>
        </p:txBody>
      </p:sp>
      <p:sp>
        <p:nvSpPr>
          <p:cNvPr id="23" name="Rectangle 7">
            <a:extLst>
              <a:ext uri="{FF2B5EF4-FFF2-40B4-BE49-F238E27FC236}">
                <a16:creationId xmlns:a16="http://schemas.microsoft.com/office/drawing/2014/main" id="{DEEFFF6D-D430-4301-888F-6DFDE734A8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40890" y="2928847"/>
            <a:ext cx="2697892" cy="24384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31750">
            <a:solidFill>
              <a:schemeClr val="tx1"/>
            </a:solidFill>
            <a:miter lim="800000"/>
          </a:ln>
          <a:effectLst/>
        </p:spPr>
        <p:txBody>
          <a:bodyPr wrap="none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endParaRPr lang="en-US"/>
          </a:p>
        </p:txBody>
      </p:sp>
      <p:sp>
        <p:nvSpPr>
          <p:cNvPr id="24" name="Rectangle 15">
            <a:extLst>
              <a:ext uri="{FF2B5EF4-FFF2-40B4-BE49-F238E27FC236}">
                <a16:creationId xmlns:a16="http://schemas.microsoft.com/office/drawing/2014/main" id="{3DB09472-F848-4AC3-B9D4-C42A358774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5184" y="2810494"/>
            <a:ext cx="1569307" cy="312906"/>
          </a:xfrm>
          <a:prstGeom prst="rect">
            <a:avLst/>
          </a:prstGeom>
          <a:solidFill>
            <a:schemeClr val="bg1">
              <a:alpha val="75000"/>
            </a:schemeClr>
          </a:solidFill>
          <a:ln w="12700">
            <a:noFill/>
            <a:miter lim="800000"/>
          </a:ln>
          <a:effectLst/>
        </p:spPr>
        <p:txBody>
          <a:bodyPr wrap="square" lIns="63500" tIns="25400" rIns="63500" bIns="2540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algn="ctr" eaLnBrk="0" hangingPunct="0">
              <a:lnSpc>
                <a:spcPct val="85000"/>
              </a:lnSpc>
            </a:pPr>
            <a:r>
              <a:rPr lang="en-US" sz="2000" b="1">
                <a:latin typeface="Helvetica" pitchFamily="34" charset="0"/>
              </a:rPr>
              <a:t>Processor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E358263-79E5-435D-8526-35F0F10F11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21877" y="2483709"/>
            <a:ext cx="3048000" cy="4090087"/>
          </a:xfrm>
          <a:prstGeom prst="rect">
            <a:avLst/>
          </a:prstGeom>
          <a:solidFill>
            <a:srgbClr val="FFFFCC"/>
          </a:solidFill>
          <a:ln w="31750">
            <a:solidFill>
              <a:schemeClr val="tx1"/>
            </a:solidFill>
            <a:miter lim="800000"/>
          </a:ln>
          <a:effectLst/>
        </p:spPr>
        <p:txBody>
          <a:bodyPr wrap="none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endParaRPr lang="en-US"/>
          </a:p>
        </p:txBody>
      </p:sp>
      <p:sp>
        <p:nvSpPr>
          <p:cNvPr id="28" name="Rectangle 15">
            <a:extLst>
              <a:ext uri="{FF2B5EF4-FFF2-40B4-BE49-F238E27FC236}">
                <a16:creationId xmlns:a16="http://schemas.microsoft.com/office/drawing/2014/main" id="{FA852DB6-BC1E-4C98-8717-FFDF2C1502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84792" y="2322427"/>
            <a:ext cx="1322173" cy="312906"/>
          </a:xfrm>
          <a:prstGeom prst="rect">
            <a:avLst/>
          </a:prstGeom>
          <a:solidFill>
            <a:schemeClr val="bg1">
              <a:alpha val="75000"/>
            </a:schemeClr>
          </a:solidFill>
          <a:ln w="12700">
            <a:noFill/>
            <a:miter lim="800000"/>
          </a:ln>
          <a:effectLst/>
        </p:spPr>
        <p:txBody>
          <a:bodyPr wrap="square" lIns="63500" tIns="25400" rIns="63500" bIns="2540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algn="ctr" eaLnBrk="0" hangingPunct="0">
              <a:lnSpc>
                <a:spcPct val="85000"/>
              </a:lnSpc>
            </a:pPr>
            <a:r>
              <a:rPr lang="en-US" sz="2000" b="1">
                <a:latin typeface="Helvetica" pitchFamily="34" charset="0"/>
              </a:rPr>
              <a:t>Memory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4A015BE-CACC-48BF-AF44-440A50A1935D}"/>
              </a:ext>
            </a:extLst>
          </p:cNvPr>
          <p:cNvSpPr/>
          <p:nvPr/>
        </p:nvSpPr>
        <p:spPr>
          <a:xfrm>
            <a:off x="4561971" y="3649225"/>
            <a:ext cx="2552699" cy="952500"/>
          </a:xfrm>
          <a:prstGeom prst="rect">
            <a:avLst/>
          </a:prstGeom>
          <a:solidFill>
            <a:srgbClr val="6699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pPr algn="ctr"/>
            <a:endParaRPr lang="en-US"/>
          </a:p>
        </p:txBody>
      </p:sp>
      <p:sp>
        <p:nvSpPr>
          <p:cNvPr id="32" name="Rectangle 15">
            <a:extLst>
              <a:ext uri="{FF2B5EF4-FFF2-40B4-BE49-F238E27FC236}">
                <a16:creationId xmlns:a16="http://schemas.microsoft.com/office/drawing/2014/main" id="{1D7C7D39-11D5-4EFD-9154-B8BAC523E7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42505" y="3412519"/>
            <a:ext cx="801130" cy="312906"/>
          </a:xfrm>
          <a:prstGeom prst="rect">
            <a:avLst/>
          </a:prstGeom>
          <a:solidFill>
            <a:schemeClr val="bg1">
              <a:alpha val="75000"/>
            </a:schemeClr>
          </a:solidFill>
          <a:ln w="12700">
            <a:noFill/>
            <a:miter lim="800000"/>
          </a:ln>
          <a:effectLst/>
        </p:spPr>
        <p:txBody>
          <a:bodyPr wrap="square" lIns="63500" tIns="25400" rIns="63500" bIns="2540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algn="ctr" eaLnBrk="0" hangingPunct="0">
              <a:lnSpc>
                <a:spcPct val="85000"/>
              </a:lnSpc>
            </a:pPr>
            <a:r>
              <a:rPr lang="en-US" sz="2000" b="1">
                <a:latin typeface="Helvetica" pitchFamily="34" charset="0"/>
              </a:rPr>
              <a:t>Bus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15941FB-A704-4502-A4C1-84A0C0EF5A6E}"/>
              </a:ext>
            </a:extLst>
          </p:cNvPr>
          <p:cNvSpPr/>
          <p:nvPr/>
        </p:nvSpPr>
        <p:spPr>
          <a:xfrm>
            <a:off x="7686169" y="5649475"/>
            <a:ext cx="1752600" cy="3048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pPr algn="ctr"/>
            <a:endParaRPr lang="en-US" b="1">
              <a:solidFill>
                <a:schemeClr val="tx1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CEE5D7E-EF32-4EA6-BAC9-E70A15B35607}"/>
              </a:ext>
            </a:extLst>
          </p:cNvPr>
          <p:cNvSpPr/>
          <p:nvPr/>
        </p:nvSpPr>
        <p:spPr>
          <a:xfrm>
            <a:off x="7686169" y="4735075"/>
            <a:ext cx="1752600" cy="3048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pPr algn="ctr"/>
            <a:r>
              <a:rPr lang="en-US" b="1">
                <a:solidFill>
                  <a:schemeClr val="tx1"/>
                </a:solidFill>
              </a:rPr>
              <a:t>………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C530D86-4403-4F7F-9497-979D0D55B8E1}"/>
              </a:ext>
            </a:extLst>
          </p:cNvPr>
          <p:cNvSpPr/>
          <p:nvPr/>
        </p:nvSpPr>
        <p:spPr>
          <a:xfrm>
            <a:off x="7686169" y="5344675"/>
            <a:ext cx="1752600" cy="3048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pPr algn="ctr"/>
            <a:endParaRPr lang="en-US" b="1">
              <a:solidFill>
                <a:schemeClr val="tx1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FD71F7EB-CC60-4121-819D-975F27C25F1A}"/>
              </a:ext>
            </a:extLst>
          </p:cNvPr>
          <p:cNvSpPr/>
          <p:nvPr/>
        </p:nvSpPr>
        <p:spPr>
          <a:xfrm>
            <a:off x="7686169" y="5039875"/>
            <a:ext cx="1752600" cy="3048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pPr algn="ctr"/>
            <a:endParaRPr lang="en-US" b="1">
              <a:solidFill>
                <a:schemeClr val="tx1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3CFBBA5-4C2C-4532-9734-5E56F04848B6}"/>
              </a:ext>
            </a:extLst>
          </p:cNvPr>
          <p:cNvSpPr/>
          <p:nvPr/>
        </p:nvSpPr>
        <p:spPr>
          <a:xfrm>
            <a:off x="7686169" y="4430275"/>
            <a:ext cx="1752600" cy="3048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pPr algn="ctr"/>
            <a:endParaRPr lang="en-US" b="1">
              <a:solidFill>
                <a:schemeClr val="tx1"/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817FC802-9569-4AC4-8711-892469E64433}"/>
              </a:ext>
            </a:extLst>
          </p:cNvPr>
          <p:cNvSpPr/>
          <p:nvPr/>
        </p:nvSpPr>
        <p:spPr>
          <a:xfrm>
            <a:off x="7686169" y="4125475"/>
            <a:ext cx="1752600" cy="3048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r>
              <a:rPr lang="en-US" b="1">
                <a:solidFill>
                  <a:schemeClr val="tx1"/>
                </a:solidFill>
              </a:rPr>
              <a:t>if i &lt; 10, 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2BFBCEB8-C259-4C9E-9044-03234ECEA37A}"/>
              </a:ext>
            </a:extLst>
          </p:cNvPr>
          <p:cNvSpPr/>
          <p:nvPr/>
        </p:nvSpPr>
        <p:spPr>
          <a:xfrm>
            <a:off x="7686169" y="3820675"/>
            <a:ext cx="1752600" cy="3048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r>
              <a:rPr lang="en-US" b="1" err="1">
                <a:solidFill>
                  <a:schemeClr val="tx1"/>
                </a:solidFill>
              </a:rPr>
              <a:t>i     </a:t>
            </a:r>
            <a:r>
              <a:rPr lang="en-US" b="1">
                <a:solidFill>
                  <a:schemeClr val="tx1"/>
                </a:solidFill>
                <a:sym typeface="Wingdings" panose="05000000000000000000" pitchFamily="2" charset="2"/>
              </a:rPr>
              <a:t> i + 1</a:t>
            </a:r>
            <a:endParaRPr lang="en-US" b="1">
              <a:solidFill>
                <a:schemeClr val="tx1"/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2879448C-A15A-4DB9-A85F-592CF911ABB4}"/>
              </a:ext>
            </a:extLst>
          </p:cNvPr>
          <p:cNvSpPr/>
          <p:nvPr/>
        </p:nvSpPr>
        <p:spPr>
          <a:xfrm>
            <a:off x="7686169" y="5954275"/>
            <a:ext cx="1752600" cy="2286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pPr algn="ctr"/>
            <a:r>
              <a:rPr lang="en-US" b="1">
                <a:solidFill>
                  <a:schemeClr val="tx1"/>
                </a:solidFill>
              </a:rPr>
              <a:t>………..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6FCE0CD4-523F-4CBC-AC1C-9B28B18C0372}"/>
              </a:ext>
            </a:extLst>
          </p:cNvPr>
          <p:cNvSpPr/>
          <p:nvPr/>
        </p:nvSpPr>
        <p:spPr>
          <a:xfrm>
            <a:off x="7686169" y="2680830"/>
            <a:ext cx="1752600" cy="2286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pPr algn="ctr"/>
            <a:r>
              <a:rPr lang="en-US" b="1">
                <a:solidFill>
                  <a:schemeClr val="tx1"/>
                </a:solidFill>
              </a:rPr>
              <a:t>………..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A1C36FFC-3581-47B9-9B16-38DD82A6EA01}"/>
              </a:ext>
            </a:extLst>
          </p:cNvPr>
          <p:cNvSpPr/>
          <p:nvPr/>
        </p:nvSpPr>
        <p:spPr>
          <a:xfrm>
            <a:off x="7686169" y="5649475"/>
            <a:ext cx="1752600" cy="3048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pPr algn="ctr"/>
            <a:endParaRPr lang="en-US" b="1">
              <a:solidFill>
                <a:schemeClr val="tx1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EEDC77F1-ED39-437F-9E1B-1506C3C4D855}"/>
              </a:ext>
            </a:extLst>
          </p:cNvPr>
          <p:cNvSpPr/>
          <p:nvPr/>
        </p:nvSpPr>
        <p:spPr>
          <a:xfrm>
            <a:off x="7686169" y="5344675"/>
            <a:ext cx="1752600" cy="3048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pPr algn="ctr"/>
            <a:r>
              <a:rPr lang="en-US" b="1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E9F00574-CD09-4BC0-9FE2-B698EB1880AB}"/>
              </a:ext>
            </a:extLst>
          </p:cNvPr>
          <p:cNvSpPr/>
          <p:nvPr/>
        </p:nvSpPr>
        <p:spPr>
          <a:xfrm>
            <a:off x="7686169" y="5039875"/>
            <a:ext cx="1752600" cy="3048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pPr algn="ctr"/>
            <a:r>
              <a:rPr lang="en-US" b="1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50" name="Curved Connector 33">
            <a:extLst>
              <a:ext uri="{FF2B5EF4-FFF2-40B4-BE49-F238E27FC236}">
                <a16:creationId xmlns:a16="http://schemas.microsoft.com/office/drawing/2014/main" id="{B7CE6A75-F0F1-4995-BE45-662F1D157F77}"/>
              </a:ext>
            </a:extLst>
          </p:cNvPr>
          <p:cNvCxnSpPr>
            <a:stCxn id="41" idx="3"/>
            <a:endCxn id="73" idx="3"/>
          </p:cNvCxnSpPr>
          <p:nvPr/>
        </p:nvCxnSpPr>
        <p:spPr>
          <a:xfrm flipV="1">
            <a:off x="9438769" y="3668275"/>
            <a:ext cx="12700" cy="609600"/>
          </a:xfrm>
          <a:prstGeom prst="curvedConnector3">
            <a:avLst>
              <a:gd name="adj1" fmla="val 1800000"/>
            </a:avLst>
          </a:prstGeom>
          <a:ln w="1905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 72">
            <a:extLst>
              <a:ext uri="{FF2B5EF4-FFF2-40B4-BE49-F238E27FC236}">
                <a16:creationId xmlns:a16="http://schemas.microsoft.com/office/drawing/2014/main" id="{56FD7534-8FEC-48BE-BCEC-3A51609EF2BB}"/>
              </a:ext>
            </a:extLst>
          </p:cNvPr>
          <p:cNvSpPr/>
          <p:nvPr/>
        </p:nvSpPr>
        <p:spPr>
          <a:xfrm>
            <a:off x="7686169" y="3515875"/>
            <a:ext cx="1752600" cy="3048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r>
              <a:rPr lang="en-US" b="1">
                <a:solidFill>
                  <a:schemeClr val="tx1"/>
                </a:solidFill>
              </a:rPr>
              <a:t>res </a:t>
            </a:r>
            <a:r>
              <a:rPr lang="en-US" b="1">
                <a:solidFill>
                  <a:schemeClr val="tx1"/>
                </a:solidFill>
                <a:sym typeface="Wingdings" panose="05000000000000000000" pitchFamily="2" charset="2"/>
              </a:rPr>
              <a:t> res + i</a:t>
            </a:r>
            <a:endParaRPr lang="en-US" b="1">
              <a:solidFill>
                <a:schemeClr val="tx1"/>
              </a:solidFill>
            </a:endParaRPr>
          </a:p>
        </p:txBody>
      </p: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27A08ED5-F979-4675-8DFC-5074CBB23C8B}"/>
              </a:ext>
            </a:extLst>
          </p:cNvPr>
          <p:cNvCxnSpPr/>
          <p:nvPr/>
        </p:nvCxnSpPr>
        <p:spPr>
          <a:xfrm>
            <a:off x="8905369" y="4277875"/>
            <a:ext cx="5334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98CDB8ED-CCDA-464C-AB71-9B8008E29B71}"/>
              </a:ext>
            </a:extLst>
          </p:cNvPr>
          <p:cNvSpPr/>
          <p:nvPr/>
        </p:nvSpPr>
        <p:spPr>
          <a:xfrm>
            <a:off x="2005666" y="3292823"/>
            <a:ext cx="762000" cy="30480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pPr algn="r"/>
            <a:r>
              <a:rPr lang="en-US" b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Inst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B2D67FB7-5B24-4209-9B14-CD34181509DF}"/>
              </a:ext>
            </a:extLst>
          </p:cNvPr>
          <p:cNvSpPr/>
          <p:nvPr/>
        </p:nvSpPr>
        <p:spPr>
          <a:xfrm>
            <a:off x="2767666" y="3292823"/>
            <a:ext cx="1371600" cy="3048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endParaRPr lang="en-US" b="1">
              <a:solidFill>
                <a:schemeClr val="tx1"/>
              </a:solidFill>
            </a:endParaRPr>
          </a:p>
        </p:txBody>
      </p:sp>
      <p:sp>
        <p:nvSpPr>
          <p:cNvPr id="58" name="Flowchart: Manual Operation 57">
            <a:extLst>
              <a:ext uri="{FF2B5EF4-FFF2-40B4-BE49-F238E27FC236}">
                <a16:creationId xmlns:a16="http://schemas.microsoft.com/office/drawing/2014/main" id="{C58F5CF2-5DF4-4C69-B849-D8B445A46BD5}"/>
              </a:ext>
            </a:extLst>
          </p:cNvPr>
          <p:cNvSpPr/>
          <p:nvPr/>
        </p:nvSpPr>
        <p:spPr>
          <a:xfrm rot="16200000">
            <a:off x="3415367" y="4169123"/>
            <a:ext cx="914400" cy="533400"/>
          </a:xfrm>
          <a:prstGeom prst="flowChartManualOperatio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pPr algn="ctr"/>
            <a:r>
              <a:rPr lang="en-US" sz="1600" b="1">
                <a:solidFill>
                  <a:schemeClr val="tx1"/>
                </a:solidFill>
              </a:rPr>
              <a:t>ALU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B4874BD9-CABE-465D-8240-9D344266262D}"/>
              </a:ext>
            </a:extLst>
          </p:cNvPr>
          <p:cNvCxnSpPr/>
          <p:nvPr/>
        </p:nvCxnSpPr>
        <p:spPr>
          <a:xfrm>
            <a:off x="3301066" y="4664423"/>
            <a:ext cx="304800" cy="0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3FFF5BBA-2A79-4C27-8DEC-F0A08DA64E5D}"/>
              </a:ext>
            </a:extLst>
          </p:cNvPr>
          <p:cNvCxnSpPr/>
          <p:nvPr/>
        </p:nvCxnSpPr>
        <p:spPr>
          <a:xfrm>
            <a:off x="4139266" y="4435823"/>
            <a:ext cx="304800" cy="0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>
            <a:extLst>
              <a:ext uri="{FF2B5EF4-FFF2-40B4-BE49-F238E27FC236}">
                <a16:creationId xmlns:a16="http://schemas.microsoft.com/office/drawing/2014/main" id="{3FD328F9-E602-4505-96CB-9D149565E9D1}"/>
              </a:ext>
            </a:extLst>
          </p:cNvPr>
          <p:cNvSpPr/>
          <p:nvPr/>
        </p:nvSpPr>
        <p:spPr>
          <a:xfrm>
            <a:off x="1929466" y="3902423"/>
            <a:ext cx="457200" cy="30480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pPr algn="r"/>
            <a:r>
              <a:rPr lang="en-US" b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r0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2C786F36-1504-4C60-865A-7F7564C152DE}"/>
              </a:ext>
            </a:extLst>
          </p:cNvPr>
          <p:cNvSpPr/>
          <p:nvPr/>
        </p:nvSpPr>
        <p:spPr>
          <a:xfrm>
            <a:off x="2386666" y="3902423"/>
            <a:ext cx="609600" cy="3048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pPr algn="ctr"/>
            <a:endParaRPr lang="en-US" b="1" i="1">
              <a:solidFill>
                <a:schemeClr val="tx1"/>
              </a:solidFill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41709886-C6B8-4053-AD87-CA3339E064AA}"/>
              </a:ext>
            </a:extLst>
          </p:cNvPr>
          <p:cNvSpPr/>
          <p:nvPr/>
        </p:nvSpPr>
        <p:spPr>
          <a:xfrm>
            <a:off x="1929466" y="4207223"/>
            <a:ext cx="457200" cy="30480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pPr algn="r"/>
            <a:r>
              <a:rPr lang="en-US" b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r1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DE4348BF-6051-44B9-A9AC-C8A2B9DFBD26}"/>
              </a:ext>
            </a:extLst>
          </p:cNvPr>
          <p:cNvSpPr/>
          <p:nvPr/>
        </p:nvSpPr>
        <p:spPr>
          <a:xfrm>
            <a:off x="2386666" y="4207223"/>
            <a:ext cx="609600" cy="3048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pPr algn="ctr"/>
            <a:endParaRPr lang="en-US" b="1" i="1">
              <a:solidFill>
                <a:schemeClr val="tx1"/>
              </a:solidFill>
            </a:endParaRPr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1AA85692-AC77-485E-BE67-CD10FA2D4F0E}"/>
              </a:ext>
            </a:extLst>
          </p:cNvPr>
          <p:cNvCxnSpPr/>
          <p:nvPr/>
        </p:nvCxnSpPr>
        <p:spPr>
          <a:xfrm>
            <a:off x="3301066" y="4207223"/>
            <a:ext cx="304800" cy="0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ctangle 81">
            <a:extLst>
              <a:ext uri="{FF2B5EF4-FFF2-40B4-BE49-F238E27FC236}">
                <a16:creationId xmlns:a16="http://schemas.microsoft.com/office/drawing/2014/main" id="{AECF64B5-810A-4B4C-8426-2CBA7C0B1576}"/>
              </a:ext>
            </a:extLst>
          </p:cNvPr>
          <p:cNvSpPr/>
          <p:nvPr/>
        </p:nvSpPr>
        <p:spPr>
          <a:xfrm>
            <a:off x="1929466" y="4512023"/>
            <a:ext cx="457200" cy="30480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pPr algn="r"/>
            <a:r>
              <a:rPr lang="en-US" b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..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F5C7898E-E88C-4B9C-BA18-40E98A688D8B}"/>
              </a:ext>
            </a:extLst>
          </p:cNvPr>
          <p:cNvSpPr/>
          <p:nvPr/>
        </p:nvSpPr>
        <p:spPr>
          <a:xfrm>
            <a:off x="2386666" y="4512023"/>
            <a:ext cx="609600" cy="3048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pPr algn="ctr"/>
            <a:r>
              <a:rPr lang="en-US" b="1" i="1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02BE7785-9EB3-466C-A733-EFC1703657BF}"/>
              </a:ext>
            </a:extLst>
          </p:cNvPr>
          <p:cNvSpPr/>
          <p:nvPr/>
        </p:nvSpPr>
        <p:spPr>
          <a:xfrm>
            <a:off x="7152769" y="5031933"/>
            <a:ext cx="533400" cy="30480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pPr algn="r"/>
            <a:r>
              <a:rPr lang="en-US" sz="1600" b="1" err="1">
                <a:solidFill>
                  <a:schemeClr val="tx1"/>
                </a:solidFill>
              </a:rPr>
              <a:t>i</a:t>
            </a:r>
            <a:endParaRPr lang="en-US" sz="1600" b="1">
              <a:solidFill>
                <a:schemeClr val="tx1"/>
              </a:solidFill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246750E2-88B8-4356-9616-B39B566F5758}"/>
              </a:ext>
            </a:extLst>
          </p:cNvPr>
          <p:cNvSpPr/>
          <p:nvPr/>
        </p:nvSpPr>
        <p:spPr>
          <a:xfrm>
            <a:off x="7152769" y="5336733"/>
            <a:ext cx="533400" cy="30480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pPr algn="r"/>
            <a:r>
              <a:rPr lang="en-US" sz="1600" b="1">
                <a:solidFill>
                  <a:schemeClr val="tx1"/>
                </a:solidFill>
              </a:rPr>
              <a:t>res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61284E69-44E1-4F98-8608-6B396B2F2761}"/>
              </a:ext>
            </a:extLst>
          </p:cNvPr>
          <p:cNvSpPr/>
          <p:nvPr/>
        </p:nvSpPr>
        <p:spPr>
          <a:xfrm>
            <a:off x="2392590" y="3902424"/>
            <a:ext cx="601517" cy="29516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pPr algn="ctr"/>
            <a:r>
              <a:rPr lang="en-US" b="1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47EF24B9-472F-44AD-801F-06CB29D42251}"/>
              </a:ext>
            </a:extLst>
          </p:cNvPr>
          <p:cNvSpPr/>
          <p:nvPr/>
        </p:nvSpPr>
        <p:spPr>
          <a:xfrm>
            <a:off x="7692519" y="2914217"/>
            <a:ext cx="1752600" cy="3048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r>
              <a:rPr lang="en-US" b="1">
                <a:solidFill>
                  <a:srgbClr val="C00000"/>
                </a:solidFill>
              </a:rPr>
              <a:t>r0  </a:t>
            </a:r>
            <a:r>
              <a:rPr lang="en-US" b="1">
                <a:solidFill>
                  <a:srgbClr val="C00000"/>
                </a:solidFill>
                <a:sym typeface="Wingdings" panose="05000000000000000000" pitchFamily="2" charset="2"/>
              </a:rPr>
              <a:t> load i</a:t>
            </a:r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DB58EEA2-B59A-430C-8127-C45E3E9E6243}"/>
              </a:ext>
            </a:extLst>
          </p:cNvPr>
          <p:cNvSpPr/>
          <p:nvPr/>
        </p:nvSpPr>
        <p:spPr>
          <a:xfrm>
            <a:off x="7692519" y="3219017"/>
            <a:ext cx="1752600" cy="3048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r>
              <a:rPr lang="en-US" b="1">
                <a:solidFill>
                  <a:srgbClr val="C00000"/>
                </a:solidFill>
              </a:rPr>
              <a:t>r1  </a:t>
            </a:r>
            <a:r>
              <a:rPr lang="en-US" b="1">
                <a:solidFill>
                  <a:srgbClr val="C00000"/>
                </a:solidFill>
                <a:sym typeface="Wingdings" panose="05000000000000000000" pitchFamily="2" charset="2"/>
              </a:rPr>
              <a:t> load res</a:t>
            </a:r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B585678A-1E7F-4F3D-A58A-716D9BBA746B}"/>
              </a:ext>
            </a:extLst>
          </p:cNvPr>
          <p:cNvSpPr txBox="1"/>
          <p:nvPr/>
        </p:nvSpPr>
        <p:spPr>
          <a:xfrm>
            <a:off x="1909143" y="5406856"/>
            <a:ext cx="493058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r>
              <a:rPr lang="en-SG" sz="2000"/>
              <a:t>Moving data from memory into a register – </a:t>
            </a:r>
            <a:r>
              <a:rPr lang="en-SG" sz="2000">
                <a:solidFill>
                  <a:srgbClr val="0000CC"/>
                </a:solidFill>
              </a:rPr>
              <a:t>load</a:t>
            </a:r>
          </a:p>
          <a:p>
            <a:r>
              <a:rPr lang="en-SG" sz="2000"/>
              <a:t>Moving data from a register into memory – </a:t>
            </a:r>
            <a:r>
              <a:rPr lang="en-SG" sz="2000">
                <a:solidFill>
                  <a:srgbClr val="0000CC"/>
                </a:solidFill>
              </a:rPr>
              <a:t>store</a:t>
            </a:r>
            <a:r>
              <a:rPr lang="en-SG" sz="2000"/>
              <a:t> </a:t>
            </a: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08F60E5E-0225-48A5-9ADF-590A2E96D412}"/>
              </a:ext>
            </a:extLst>
          </p:cNvPr>
          <p:cNvSpPr/>
          <p:nvPr/>
        </p:nvSpPr>
        <p:spPr>
          <a:xfrm>
            <a:off x="7436779" y="2832455"/>
            <a:ext cx="2242680" cy="75962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pPr algn="ctr"/>
            <a:endParaRPr lang="en-SG"/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420A2CC3-5D6D-40E3-BCC2-418027496894}"/>
              </a:ext>
            </a:extLst>
          </p:cNvPr>
          <p:cNvGrpSpPr/>
          <p:nvPr/>
        </p:nvGrpSpPr>
        <p:grpSpPr>
          <a:xfrm>
            <a:off x="3019456" y="3919412"/>
            <a:ext cx="4593259" cy="1527001"/>
            <a:chOff x="1745818" y="3425999"/>
            <a:chExt cx="4654982" cy="1527001"/>
          </a:xfrm>
        </p:grpSpPr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FA0DA4A9-CE37-492D-8902-9F847D6ED0E5}"/>
                </a:ext>
              </a:extLst>
            </p:cNvPr>
            <p:cNvCxnSpPr/>
            <p:nvPr/>
          </p:nvCxnSpPr>
          <p:spPr>
            <a:xfrm flipH="1" flipV="1">
              <a:off x="6019800" y="3886200"/>
              <a:ext cx="381000" cy="1066800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6D6CA139-6B8D-4BD3-906E-A42FF591EF13}"/>
                </a:ext>
              </a:extLst>
            </p:cNvPr>
            <p:cNvCxnSpPr/>
            <p:nvPr/>
          </p:nvCxnSpPr>
          <p:spPr>
            <a:xfrm>
              <a:off x="3579641" y="3866211"/>
              <a:ext cx="2440159" cy="19989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urved Connector 45">
              <a:extLst>
                <a:ext uri="{FF2B5EF4-FFF2-40B4-BE49-F238E27FC236}">
                  <a16:creationId xmlns:a16="http://schemas.microsoft.com/office/drawing/2014/main" id="{49994F56-05CB-4F19-8D43-EAA89CF0C819}"/>
                </a:ext>
              </a:extLst>
            </p:cNvPr>
            <p:cNvCxnSpPr/>
            <p:nvPr/>
          </p:nvCxnSpPr>
          <p:spPr>
            <a:xfrm rot="10800000" flipV="1">
              <a:off x="1745818" y="3445601"/>
              <a:ext cx="570795" cy="338861"/>
            </a:xfrm>
            <a:prstGeom prst="curvedConnector3">
              <a:avLst>
                <a:gd name="adj1" fmla="val 50000"/>
              </a:avLst>
            </a:prstGeom>
            <a:ln w="19050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DA858613-AE9D-4CB0-B341-ED5C94F1EB38}"/>
                </a:ext>
              </a:extLst>
            </p:cNvPr>
            <p:cNvCxnSpPr/>
            <p:nvPr/>
          </p:nvCxnSpPr>
          <p:spPr>
            <a:xfrm flipH="1" flipV="1">
              <a:off x="2363609" y="3425999"/>
              <a:ext cx="1207889" cy="450206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5" name="Rectangle 84">
            <a:extLst>
              <a:ext uri="{FF2B5EF4-FFF2-40B4-BE49-F238E27FC236}">
                <a16:creationId xmlns:a16="http://schemas.microsoft.com/office/drawing/2014/main" id="{626E08DA-435C-420C-89A1-1BEC89A04384}"/>
              </a:ext>
            </a:extLst>
          </p:cNvPr>
          <p:cNvSpPr/>
          <p:nvPr/>
        </p:nvSpPr>
        <p:spPr>
          <a:xfrm>
            <a:off x="2391738" y="4207224"/>
            <a:ext cx="601517" cy="29516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pPr algn="ctr"/>
            <a:r>
              <a:rPr lang="en-US" b="1">
                <a:solidFill>
                  <a:srgbClr val="C00000"/>
                </a:solidFill>
              </a:rPr>
              <a:t>0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9B4E223E-9C59-4C22-A0DE-750D7FDA17AA}"/>
              </a:ext>
            </a:extLst>
          </p:cNvPr>
          <p:cNvSpPr/>
          <p:nvPr/>
        </p:nvSpPr>
        <p:spPr>
          <a:xfrm>
            <a:off x="2774017" y="3275799"/>
            <a:ext cx="1564304" cy="31627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r>
              <a:rPr lang="en-US" sz="1600" b="1">
                <a:solidFill>
                  <a:srgbClr val="C00000"/>
                </a:solidFill>
              </a:rPr>
              <a:t>r1  </a:t>
            </a:r>
            <a:r>
              <a:rPr lang="en-US" sz="1600" b="1">
                <a:solidFill>
                  <a:srgbClr val="C00000"/>
                </a:solidFill>
                <a:sym typeface="Wingdings" panose="05000000000000000000" pitchFamily="2" charset="2"/>
              </a:rPr>
              <a:t> load res</a:t>
            </a:r>
            <a:endParaRPr lang="en-US" sz="1600" b="1">
              <a:solidFill>
                <a:srgbClr val="C00000"/>
              </a:solidFill>
            </a:endParaRPr>
          </a:p>
        </p:txBody>
      </p:sp>
      <p:contentPart p14:bwMode="auto" r:id="rId3">
        <p14:nvContentPartPr>
          <p14:cNvPr id="2" name="Ink 1">
            <a:extLst>
              <a:ext uri="{FF2B5EF4-FFF2-40B4-BE49-F238E27FC236}">
                <a16:creationId xmlns:a16="http://schemas.microsoft.com/office/drawing/2014/main" id="{C5E515A2-BDAC-4DE3-A7D3-D1643A4C18BD}"/>
              </a:ext>
            </a:extLst>
          </p14:cNvPr>
          <p14:cNvContentPartPr/>
          <p14:nvPr/>
        </p14:nvContentPartPr>
        <p14:xfrm>
          <a:off x="1841400" y="3299040"/>
          <a:ext cx="7947720" cy="1296720"/>
        </p14:xfrm>
      </p:contentPart>
    </p:spTree>
    <p:extLst>
      <p:ext uri="{BB962C8B-B14F-4D97-AF65-F5344CB8AC3E}">
        <p14:creationId xmlns:p14="http://schemas.microsoft.com/office/powerpoint/2010/main" val="259184878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" grpId="0"/>
      <p:bldP spid="71" grpId="0"/>
    </p:bldLst>
  </p:timing>
</p:sld>
</file>

<file path=ppt/slides/slide130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15366" name="Footer Placeholder 8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pPr algn="l"/>
            <a:r>
              <a:rPr lang="fr-FR"/>
              <a:t>Lecture #9: MIPS Part 3: Instruction Formats</a:t>
            </a:r>
            <a:endParaRPr lang="en-US"/>
          </a:p>
        </p:txBody>
      </p:sp>
      <p:sp>
        <p:nvSpPr>
          <p:cNvPr id="21" name="[Date Placeholder 3]"/>
          <p:cNvSpPr>
            <a:spLocks noGrp="1"/>
          </p:cNvSpPr>
          <p:nvPr>
            <p:ph type="dt" sz="half" idx="10"/>
          </p:nvPr>
        </p:nvSpPr>
        <p:spPr>
          <a:xfrm>
            <a:off x="1981200" y="18288"/>
            <a:ext cx="2895600" cy="329184"/>
          </a:xfrm>
        </p:spPr>
        <p:txBody>
          <a:bodyPr/>
          <a:lstStyle/>
          <a:p>
            <a:pPr>
              <a:defRPr/>
            </a:pPr>
            <a:r>
              <a:rPr lang="en-US"/>
              <a:t>Aaron Tan, NUS</a:t>
            </a:r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48BEBB-8CA1-4054-A38D-C28888EEEA8B}"/>
              </a:ext>
            </a:extLst>
          </p:cNvPr>
          <p:cNvSpPr txBox="1"/>
          <p:nvPr/>
        </p:nvSpPr>
        <p:spPr>
          <a:xfrm>
            <a:off x="1981200" y="587833"/>
            <a:ext cx="838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r>
              <a:rPr lang="en-SG" sz="3600">
                <a:solidFill>
                  <a:srgbClr val="0000FF"/>
                </a:solidFill>
              </a:rPr>
              <a:t>8. Addressing Modes (1/3)</a:t>
            </a:r>
            <a:endParaRPr lang="en-US" sz="3600">
              <a:solidFill>
                <a:srgbClr val="C00000"/>
              </a:solidFill>
            </a:endParaRPr>
          </a:p>
        </p:txBody>
      </p:sp>
      <p:sp>
        <p:nvSpPr>
          <p:cNvPr id="15" name="Rectangle 3"/>
          <p:cNvSpPr txBox="1">
            <a:spLocks noChangeArrowheads="1"/>
          </p:cNvSpPr>
          <p:nvPr/>
        </p:nvSpPr>
        <p:spPr bwMode="auto">
          <a:xfrm>
            <a:off x="1981200" y="1474515"/>
            <a:ext cx="8305800" cy="6858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69925" indent="-3254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22350" indent="-3508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39850" indent="-315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81163" indent="-3397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38363" indent="-339725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95563" indent="-339725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52763" indent="-339725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09963" indent="-339725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buSzTx/>
              <a:buFont typeface="Wingdings" panose="05000000000000000000" pitchFamily="2" charset="2"/>
              <a:buChar char="§"/>
            </a:pPr>
            <a:r>
              <a:rPr lang="en-US" altLang="en-US" sz="2800" b="1" kern="0">
                <a:solidFill>
                  <a:srgbClr val="C00000"/>
                </a:solidFill>
              </a:rPr>
              <a:t>Register addressing</a:t>
            </a:r>
            <a:r>
              <a:rPr lang="en-US" altLang="en-US" sz="2800" kern="0"/>
              <a:t>:</a:t>
            </a:r>
            <a:r>
              <a:rPr lang="en-US" altLang="en-US" sz="2800" kern="0">
                <a:solidFill>
                  <a:srgbClr val="C00000"/>
                </a:solidFill>
              </a:rPr>
              <a:t> </a:t>
            </a:r>
            <a:r>
              <a:rPr lang="en-US" altLang="en-US" sz="2800" kern="0"/>
              <a:t>operand is a register</a:t>
            </a:r>
            <a:endParaRPr lang="en-US" altLang="en-US" kern="0"/>
          </a:p>
        </p:txBody>
      </p:sp>
      <p:grpSp>
        <p:nvGrpSpPr>
          <p:cNvPr id="16" name="Group 19"/>
          <p:cNvGrpSpPr/>
          <p:nvPr/>
        </p:nvGrpSpPr>
        <p:grpSpPr>
          <a:xfrm>
            <a:off x="2667005" y="2165080"/>
            <a:ext cx="6707188" cy="981076"/>
            <a:chOff x="720" y="1203"/>
            <a:chExt cx="4225" cy="618"/>
          </a:xfrm>
        </p:grpSpPr>
        <p:sp>
          <p:nvSpPr>
            <p:cNvPr id="17" name="Rectangle 4"/>
            <p:cNvSpPr>
              <a:spLocks noChangeArrowheads="1"/>
            </p:cNvSpPr>
            <p:nvPr/>
          </p:nvSpPr>
          <p:spPr bwMode="auto">
            <a:xfrm>
              <a:off x="720" y="1203"/>
              <a:ext cx="2400" cy="330"/>
            </a:xfrm>
            <a:prstGeom prst="rect">
              <a:avLst/>
            </a:prstGeom>
            <a:solidFill>
              <a:srgbClr val="FFFFFF"/>
            </a:solidFill>
            <a:ln w="9525" algn="ctr">
              <a:solidFill>
                <a:schemeClr val="tx1"/>
              </a:solidFill>
              <a:miter lim="800000"/>
            </a:ln>
          </p:spPr>
          <p:txBody>
            <a:bodyPr anchor="ctr"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1pPr>
              <a:lvl2pPr marL="742950" indent="-28575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1143000" indent="-228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1600200" indent="-228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2057400" indent="-228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914400" rtl="0" eaLnBrk="0" fontAlgn="base" latinLnBrk="0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6pPr>
              <a:lvl7pPr marL="2971800" indent="-228600" algn="l" defTabSz="914400" rtl="0" eaLnBrk="0" fontAlgn="base" latinLnBrk="0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7pPr>
              <a:lvl8pPr marL="3429000" indent="-228600" algn="l" defTabSz="914400" rtl="0" eaLnBrk="0" fontAlgn="base" latinLnBrk="0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8pPr>
              <a:lvl9pPr marL="3886200" indent="-228600" algn="l" defTabSz="914400" rtl="0" eaLnBrk="0" fontAlgn="base" latinLnBrk="0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8" name="Rectangle 5"/>
            <p:cNvSpPr>
              <a:spLocks noChangeArrowheads="1"/>
            </p:cNvSpPr>
            <p:nvPr/>
          </p:nvSpPr>
          <p:spPr bwMode="auto">
            <a:xfrm>
              <a:off x="3360" y="1491"/>
              <a:ext cx="1585" cy="330"/>
            </a:xfrm>
            <a:prstGeom prst="rect">
              <a:avLst/>
            </a:prstGeom>
            <a:solidFill>
              <a:srgbClr val="CCFFCC"/>
            </a:solidFill>
            <a:ln w="9525" algn="ctr">
              <a:solidFill>
                <a:schemeClr val="tx1"/>
              </a:solidFill>
              <a:miter lim="800000"/>
            </a:ln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1pPr>
              <a:lvl2pPr marL="742950" indent="-28575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1143000" indent="-228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1600200" indent="-228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2057400" indent="-228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914400" rtl="0" eaLnBrk="0" fontAlgn="base" latinLnBrk="0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6pPr>
              <a:lvl7pPr marL="2971800" indent="-228600" algn="l" defTabSz="914400" rtl="0" eaLnBrk="0" fontAlgn="base" latinLnBrk="0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7pPr>
              <a:lvl8pPr marL="3429000" indent="-228600" algn="l" defTabSz="914400" rtl="0" eaLnBrk="0" fontAlgn="base" latinLnBrk="0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8pPr>
              <a:lvl9pPr marL="3886200" indent="-228600" algn="l" defTabSz="914400" rtl="0" eaLnBrk="0" fontAlgn="base" latinLnBrk="0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9" name="Line 6"/>
            <p:cNvSpPr>
              <a:spLocks noChangeShapeType="1"/>
            </p:cNvSpPr>
            <p:nvPr/>
          </p:nvSpPr>
          <p:spPr bwMode="auto">
            <a:xfrm flipH="1">
              <a:off x="1152" y="1248"/>
              <a:ext cx="0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endParaRPr lang="en-US"/>
            </a:p>
          </p:txBody>
        </p:sp>
        <p:sp>
          <p:nvSpPr>
            <p:cNvPr id="22" name="Line 7"/>
            <p:cNvSpPr>
              <a:spLocks noChangeShapeType="1"/>
            </p:cNvSpPr>
            <p:nvPr/>
          </p:nvSpPr>
          <p:spPr bwMode="auto">
            <a:xfrm flipH="1">
              <a:off x="1584" y="1248"/>
              <a:ext cx="0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endParaRPr lang="en-US"/>
            </a:p>
          </p:txBody>
        </p:sp>
        <p:sp>
          <p:nvSpPr>
            <p:cNvPr id="23" name="Line 8"/>
            <p:cNvSpPr>
              <a:spLocks noChangeShapeType="1"/>
            </p:cNvSpPr>
            <p:nvPr/>
          </p:nvSpPr>
          <p:spPr bwMode="auto">
            <a:xfrm flipH="1">
              <a:off x="1920" y="1248"/>
              <a:ext cx="0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endParaRPr lang="en-US"/>
            </a:p>
          </p:txBody>
        </p:sp>
        <p:sp>
          <p:nvSpPr>
            <p:cNvPr id="24" name="Line 9"/>
            <p:cNvSpPr>
              <a:spLocks noChangeShapeType="1"/>
            </p:cNvSpPr>
            <p:nvPr/>
          </p:nvSpPr>
          <p:spPr bwMode="auto">
            <a:xfrm flipH="1">
              <a:off x="2304" y="1248"/>
              <a:ext cx="0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endParaRPr lang="en-US"/>
            </a:p>
          </p:txBody>
        </p:sp>
        <p:sp>
          <p:nvSpPr>
            <p:cNvPr id="25" name="Line 10"/>
            <p:cNvSpPr>
              <a:spLocks noChangeShapeType="1"/>
            </p:cNvSpPr>
            <p:nvPr/>
          </p:nvSpPr>
          <p:spPr bwMode="auto">
            <a:xfrm flipH="1">
              <a:off x="2640" y="1248"/>
              <a:ext cx="0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endParaRPr lang="en-US"/>
            </a:p>
          </p:txBody>
        </p:sp>
        <p:sp>
          <p:nvSpPr>
            <p:cNvPr id="26" name="Text Box 11"/>
            <p:cNvSpPr txBox="1">
              <a:spLocks noChangeArrowheads="1"/>
            </p:cNvSpPr>
            <p:nvPr/>
          </p:nvSpPr>
          <p:spPr bwMode="auto">
            <a:xfrm>
              <a:off x="768" y="1248"/>
              <a:ext cx="313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1pPr>
              <a:lvl2pPr marL="742950" indent="-28575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1143000" indent="-228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1600200" indent="-228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2057400" indent="-228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914400" rtl="0" eaLnBrk="0" fontAlgn="base" latinLnBrk="0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6pPr>
              <a:lvl7pPr marL="2971800" indent="-228600" algn="l" defTabSz="914400" rtl="0" eaLnBrk="0" fontAlgn="base" latinLnBrk="0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7pPr>
              <a:lvl8pPr marL="3429000" indent="-228600" algn="l" defTabSz="914400" rtl="0" eaLnBrk="0" fontAlgn="base" latinLnBrk="0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8pPr>
              <a:lvl9pPr marL="3886200" indent="-228600" algn="l" defTabSz="914400" rtl="0" eaLnBrk="0" fontAlgn="base" latinLnBrk="0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pPr algn="ctr" eaLnBrk="1" hangingPunct="1"/>
              <a:r>
                <a:rPr lang="en-US" altLang="en-US" sz="2000">
                  <a:latin typeface="Verdana" pitchFamily="34" charset="0"/>
                </a:rPr>
                <a:t>op</a:t>
              </a:r>
            </a:p>
          </p:txBody>
        </p:sp>
        <p:sp>
          <p:nvSpPr>
            <p:cNvPr id="27" name="Text Box 12"/>
            <p:cNvSpPr txBox="1">
              <a:spLocks noChangeArrowheads="1"/>
            </p:cNvSpPr>
            <p:nvPr/>
          </p:nvSpPr>
          <p:spPr bwMode="auto">
            <a:xfrm>
              <a:off x="1200" y="1248"/>
              <a:ext cx="267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1pPr>
              <a:lvl2pPr marL="742950" indent="-28575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1143000" indent="-228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1600200" indent="-228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2057400" indent="-228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914400" rtl="0" eaLnBrk="0" fontAlgn="base" latinLnBrk="0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6pPr>
              <a:lvl7pPr marL="2971800" indent="-228600" algn="l" defTabSz="914400" rtl="0" eaLnBrk="0" fontAlgn="base" latinLnBrk="0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7pPr>
              <a:lvl8pPr marL="3429000" indent="-228600" algn="l" defTabSz="914400" rtl="0" eaLnBrk="0" fontAlgn="base" latinLnBrk="0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8pPr>
              <a:lvl9pPr marL="3886200" indent="-228600" algn="l" defTabSz="914400" rtl="0" eaLnBrk="0" fontAlgn="base" latinLnBrk="0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pPr algn="ctr" eaLnBrk="1" hangingPunct="1"/>
              <a:r>
                <a:rPr lang="en-US" altLang="en-US" sz="2000">
                  <a:latin typeface="Verdana" pitchFamily="34" charset="0"/>
                </a:rPr>
                <a:t>rs</a:t>
              </a:r>
            </a:p>
          </p:txBody>
        </p:sp>
        <p:sp>
          <p:nvSpPr>
            <p:cNvPr id="28" name="Text Box 13"/>
            <p:cNvSpPr txBox="1">
              <a:spLocks noChangeArrowheads="1"/>
            </p:cNvSpPr>
            <p:nvPr/>
          </p:nvSpPr>
          <p:spPr bwMode="auto">
            <a:xfrm>
              <a:off x="1632" y="1248"/>
              <a:ext cx="247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1pPr>
              <a:lvl2pPr marL="742950" indent="-28575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1143000" indent="-228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1600200" indent="-228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2057400" indent="-228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914400" rtl="0" eaLnBrk="0" fontAlgn="base" latinLnBrk="0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6pPr>
              <a:lvl7pPr marL="2971800" indent="-228600" algn="l" defTabSz="914400" rtl="0" eaLnBrk="0" fontAlgn="base" latinLnBrk="0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7pPr>
              <a:lvl8pPr marL="3429000" indent="-228600" algn="l" defTabSz="914400" rtl="0" eaLnBrk="0" fontAlgn="base" latinLnBrk="0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8pPr>
              <a:lvl9pPr marL="3886200" indent="-228600" algn="l" defTabSz="914400" rtl="0" eaLnBrk="0" fontAlgn="base" latinLnBrk="0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pPr algn="ctr" eaLnBrk="1" hangingPunct="1"/>
              <a:r>
                <a:rPr lang="en-US" altLang="en-US" sz="2000">
                  <a:latin typeface="Verdana" pitchFamily="34" charset="0"/>
                </a:rPr>
                <a:t>rt</a:t>
              </a:r>
            </a:p>
          </p:txBody>
        </p:sp>
        <p:sp>
          <p:nvSpPr>
            <p:cNvPr id="29" name="Text Box 14"/>
            <p:cNvSpPr txBox="1">
              <a:spLocks noChangeArrowheads="1"/>
            </p:cNvSpPr>
            <p:nvPr/>
          </p:nvSpPr>
          <p:spPr bwMode="auto">
            <a:xfrm>
              <a:off x="1968" y="1248"/>
              <a:ext cx="284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1pPr>
              <a:lvl2pPr marL="742950" indent="-28575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1143000" indent="-228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1600200" indent="-228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2057400" indent="-228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914400" rtl="0" eaLnBrk="0" fontAlgn="base" latinLnBrk="0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6pPr>
              <a:lvl7pPr marL="2971800" indent="-228600" algn="l" defTabSz="914400" rtl="0" eaLnBrk="0" fontAlgn="base" latinLnBrk="0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7pPr>
              <a:lvl8pPr marL="3429000" indent="-228600" algn="l" defTabSz="914400" rtl="0" eaLnBrk="0" fontAlgn="base" latinLnBrk="0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8pPr>
              <a:lvl9pPr marL="3886200" indent="-228600" algn="l" defTabSz="914400" rtl="0" eaLnBrk="0" fontAlgn="base" latinLnBrk="0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pPr algn="ctr" eaLnBrk="1" hangingPunct="1"/>
              <a:r>
                <a:rPr lang="en-US" altLang="en-US" sz="2000">
                  <a:latin typeface="Verdana" pitchFamily="34" charset="0"/>
                </a:rPr>
                <a:t>rd</a:t>
              </a:r>
            </a:p>
          </p:txBody>
        </p:sp>
        <p:sp>
          <p:nvSpPr>
            <p:cNvPr id="30" name="Text Box 15"/>
            <p:cNvSpPr txBox="1">
              <a:spLocks noChangeArrowheads="1"/>
            </p:cNvSpPr>
            <p:nvPr/>
          </p:nvSpPr>
          <p:spPr bwMode="auto">
            <a:xfrm>
              <a:off x="2640" y="1248"/>
              <a:ext cx="520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1pPr>
              <a:lvl2pPr marL="742950" indent="-28575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1143000" indent="-228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1600200" indent="-228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2057400" indent="-228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914400" rtl="0" eaLnBrk="0" fontAlgn="base" latinLnBrk="0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6pPr>
              <a:lvl7pPr marL="2971800" indent="-228600" algn="l" defTabSz="914400" rtl="0" eaLnBrk="0" fontAlgn="base" latinLnBrk="0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7pPr>
              <a:lvl8pPr marL="3429000" indent="-228600" algn="l" defTabSz="914400" rtl="0" eaLnBrk="0" fontAlgn="base" latinLnBrk="0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8pPr>
              <a:lvl9pPr marL="3886200" indent="-228600" algn="l" defTabSz="914400" rtl="0" eaLnBrk="0" fontAlgn="base" latinLnBrk="0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pPr algn="ctr" eaLnBrk="1" hangingPunct="1"/>
              <a:r>
                <a:rPr lang="en-US" altLang="en-US" sz="2000">
                  <a:latin typeface="Verdana" pitchFamily="34" charset="0"/>
                </a:rPr>
                <a:t>funct</a:t>
              </a:r>
            </a:p>
          </p:txBody>
        </p:sp>
        <p:sp>
          <p:nvSpPr>
            <p:cNvPr id="31" name="Line 16"/>
            <p:cNvSpPr>
              <a:spLocks noChangeShapeType="1"/>
            </p:cNvSpPr>
            <p:nvPr/>
          </p:nvSpPr>
          <p:spPr bwMode="auto">
            <a:xfrm flipH="1">
              <a:off x="1344" y="1488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endParaRPr lang="en-US"/>
            </a:p>
          </p:txBody>
        </p:sp>
        <p:sp>
          <p:nvSpPr>
            <p:cNvPr id="32" name="Line 17"/>
            <p:cNvSpPr>
              <a:spLocks noChangeShapeType="1"/>
            </p:cNvSpPr>
            <p:nvPr/>
          </p:nvSpPr>
          <p:spPr bwMode="auto">
            <a:xfrm>
              <a:off x="1344" y="1680"/>
              <a:ext cx="201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endParaRPr lang="en-US"/>
            </a:p>
          </p:txBody>
        </p:sp>
        <p:sp>
          <p:nvSpPr>
            <p:cNvPr id="33" name="Text Box 18"/>
            <p:cNvSpPr txBox="1">
              <a:spLocks noChangeArrowheads="1"/>
            </p:cNvSpPr>
            <p:nvPr/>
          </p:nvSpPr>
          <p:spPr bwMode="auto">
            <a:xfrm>
              <a:off x="3840" y="1536"/>
              <a:ext cx="775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1pPr>
              <a:lvl2pPr marL="742950" indent="-28575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1143000" indent="-228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1600200" indent="-228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2057400" indent="-228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914400" rtl="0" eaLnBrk="0" fontAlgn="base" latinLnBrk="0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6pPr>
              <a:lvl7pPr marL="2971800" indent="-228600" algn="l" defTabSz="914400" rtl="0" eaLnBrk="0" fontAlgn="base" latinLnBrk="0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7pPr>
              <a:lvl8pPr marL="3429000" indent="-228600" algn="l" defTabSz="914400" rtl="0" eaLnBrk="0" fontAlgn="base" latinLnBrk="0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8pPr>
              <a:lvl9pPr marL="3886200" indent="-228600" algn="l" defTabSz="914400" rtl="0" eaLnBrk="0" fontAlgn="base" latinLnBrk="0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pPr algn="ctr" eaLnBrk="1" hangingPunct="1"/>
              <a:r>
                <a:rPr lang="en-US" altLang="en-US" sz="2000">
                  <a:latin typeface="Verdana" pitchFamily="34" charset="0"/>
                </a:rPr>
                <a:t>Register</a:t>
              </a:r>
            </a:p>
          </p:txBody>
        </p:sp>
      </p:grpSp>
      <p:sp>
        <p:nvSpPr>
          <p:cNvPr id="34" name="Rectangle 20"/>
          <p:cNvSpPr>
            <a:spLocks noChangeArrowheads="1"/>
          </p:cNvSpPr>
          <p:nvPr/>
        </p:nvSpPr>
        <p:spPr bwMode="auto">
          <a:xfrm>
            <a:off x="1981200" y="3608115"/>
            <a:ext cx="8077200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en-US"/>
            </a:defPPr>
            <a:lvl1pPr marL="342900" indent="-3429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457200" indent="-457200" eaLnBrk="1" hangingPunct="1">
              <a:spcBef>
                <a:spcPct val="20000"/>
              </a:spcBef>
              <a:buClr>
                <a:schemeClr val="accent1"/>
              </a:buClr>
              <a:buSzTx/>
              <a:buFont typeface="Wingdings" panose="05000000000000000000" pitchFamily="2" charset="2"/>
              <a:buChar char="§"/>
            </a:pPr>
            <a:r>
              <a:rPr lang="en-US" altLang="en-US" b="1">
                <a:solidFill>
                  <a:srgbClr val="C00000"/>
                </a:solidFill>
              </a:rPr>
              <a:t>Immediate addressing</a:t>
            </a:r>
            <a:r>
              <a:rPr lang="en-US" altLang="en-US"/>
              <a:t>: operand is a constant within the instruction itself (</a:t>
            </a:r>
            <a:r>
              <a:rPr lang="en-US" altLang="en-US" b="1" err="1">
                <a:solidFill>
                  <a:srgbClr val="9900CC"/>
                </a:solidFill>
                <a:latin typeface="Courier New" pitchFamily="49" charset="0"/>
              </a:rPr>
              <a:t>addi</a:t>
            </a:r>
            <a:r>
              <a:rPr lang="en-US" altLang="en-US" b="1">
                <a:latin typeface="Courier New" pitchFamily="49" charset="0"/>
              </a:rPr>
              <a:t>, </a:t>
            </a:r>
            <a:r>
              <a:rPr lang="en-US" altLang="en-US" b="1" err="1">
                <a:solidFill>
                  <a:srgbClr val="9900CC"/>
                </a:solidFill>
                <a:latin typeface="Courier New" pitchFamily="49" charset="0"/>
              </a:rPr>
              <a:t>andi</a:t>
            </a:r>
            <a:r>
              <a:rPr lang="en-US" altLang="en-US" b="1">
                <a:latin typeface="Courier New" pitchFamily="49" charset="0"/>
              </a:rPr>
              <a:t>, </a:t>
            </a:r>
            <a:r>
              <a:rPr lang="en-US" altLang="en-US" b="1" err="1">
                <a:solidFill>
                  <a:srgbClr val="9900CC"/>
                </a:solidFill>
                <a:latin typeface="Courier New" pitchFamily="49" charset="0"/>
              </a:rPr>
              <a:t>ori</a:t>
            </a:r>
            <a:r>
              <a:rPr lang="en-US" altLang="en-US" b="1">
                <a:latin typeface="Courier New" pitchFamily="49" charset="0"/>
              </a:rPr>
              <a:t>, </a:t>
            </a:r>
            <a:r>
              <a:rPr lang="en-US" altLang="en-US" b="1" err="1">
                <a:solidFill>
                  <a:srgbClr val="9900CC"/>
                </a:solidFill>
                <a:latin typeface="Courier New" pitchFamily="49" charset="0"/>
              </a:rPr>
              <a:t>slti</a:t>
            </a:r>
            <a:r>
              <a:rPr lang="en-US" altLang="en-US"/>
              <a:t>)</a:t>
            </a:r>
          </a:p>
        </p:txBody>
      </p:sp>
      <p:grpSp>
        <p:nvGrpSpPr>
          <p:cNvPr id="35" name="Group 32"/>
          <p:cNvGrpSpPr/>
          <p:nvPr/>
        </p:nvGrpSpPr>
        <p:grpSpPr>
          <a:xfrm>
            <a:off x="2667000" y="5060683"/>
            <a:ext cx="3810001" cy="523875"/>
            <a:chOff x="672" y="2931"/>
            <a:chExt cx="2400" cy="330"/>
          </a:xfrm>
        </p:grpSpPr>
        <p:sp>
          <p:nvSpPr>
            <p:cNvPr id="36" name="Rectangle 21"/>
            <p:cNvSpPr>
              <a:spLocks noChangeArrowheads="1"/>
            </p:cNvSpPr>
            <p:nvPr/>
          </p:nvSpPr>
          <p:spPr bwMode="auto">
            <a:xfrm>
              <a:off x="672" y="2931"/>
              <a:ext cx="1248" cy="330"/>
            </a:xfrm>
            <a:prstGeom prst="rect">
              <a:avLst/>
            </a:prstGeom>
            <a:solidFill>
              <a:srgbClr val="FFFFFF"/>
            </a:solidFill>
            <a:ln w="9525" algn="ctr">
              <a:solidFill>
                <a:schemeClr val="tx1"/>
              </a:solidFill>
              <a:miter lim="800000"/>
            </a:ln>
          </p:spPr>
          <p:txBody>
            <a:bodyPr anchor="ctr"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1pPr>
              <a:lvl2pPr marL="742950" indent="-28575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1143000" indent="-228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1600200" indent="-228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2057400" indent="-228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914400" rtl="0" eaLnBrk="0" fontAlgn="base" latinLnBrk="0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6pPr>
              <a:lvl7pPr marL="2971800" indent="-228600" algn="l" defTabSz="914400" rtl="0" eaLnBrk="0" fontAlgn="base" latinLnBrk="0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7pPr>
              <a:lvl8pPr marL="3429000" indent="-228600" algn="l" defTabSz="914400" rtl="0" eaLnBrk="0" fontAlgn="base" latinLnBrk="0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8pPr>
              <a:lvl9pPr marL="3886200" indent="-228600" algn="l" defTabSz="914400" rtl="0" eaLnBrk="0" fontAlgn="base" latinLnBrk="0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37" name="Line 22"/>
            <p:cNvSpPr>
              <a:spLocks noChangeShapeType="1"/>
            </p:cNvSpPr>
            <p:nvPr/>
          </p:nvSpPr>
          <p:spPr bwMode="auto">
            <a:xfrm flipH="1">
              <a:off x="1104" y="2976"/>
              <a:ext cx="0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endParaRPr lang="en-US"/>
            </a:p>
          </p:txBody>
        </p:sp>
        <p:sp>
          <p:nvSpPr>
            <p:cNvPr id="38" name="Line 23"/>
            <p:cNvSpPr>
              <a:spLocks noChangeShapeType="1"/>
            </p:cNvSpPr>
            <p:nvPr/>
          </p:nvSpPr>
          <p:spPr bwMode="auto">
            <a:xfrm flipH="1">
              <a:off x="1584" y="2976"/>
              <a:ext cx="0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endParaRPr lang="en-US"/>
            </a:p>
          </p:txBody>
        </p:sp>
        <p:sp>
          <p:nvSpPr>
            <p:cNvPr id="39" name="Line 24"/>
            <p:cNvSpPr>
              <a:spLocks noChangeShapeType="1"/>
            </p:cNvSpPr>
            <p:nvPr/>
          </p:nvSpPr>
          <p:spPr bwMode="auto">
            <a:xfrm flipH="1">
              <a:off x="2016" y="2976"/>
              <a:ext cx="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endParaRPr lang="en-US"/>
            </a:p>
          </p:txBody>
        </p:sp>
        <p:sp>
          <p:nvSpPr>
            <p:cNvPr id="40" name="Line 25"/>
            <p:cNvSpPr>
              <a:spLocks noChangeShapeType="1"/>
            </p:cNvSpPr>
            <p:nvPr/>
          </p:nvSpPr>
          <p:spPr bwMode="auto">
            <a:xfrm flipH="1">
              <a:off x="1920" y="2976"/>
              <a:ext cx="0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endParaRPr lang="en-US"/>
            </a:p>
          </p:txBody>
        </p:sp>
        <p:sp>
          <p:nvSpPr>
            <p:cNvPr id="41" name="Text Box 26"/>
            <p:cNvSpPr txBox="1">
              <a:spLocks noChangeArrowheads="1"/>
            </p:cNvSpPr>
            <p:nvPr/>
          </p:nvSpPr>
          <p:spPr bwMode="auto">
            <a:xfrm>
              <a:off x="720" y="2976"/>
              <a:ext cx="313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1pPr>
              <a:lvl2pPr marL="742950" indent="-28575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1143000" indent="-228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1600200" indent="-228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2057400" indent="-228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914400" rtl="0" eaLnBrk="0" fontAlgn="base" latinLnBrk="0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6pPr>
              <a:lvl7pPr marL="2971800" indent="-228600" algn="l" defTabSz="914400" rtl="0" eaLnBrk="0" fontAlgn="base" latinLnBrk="0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7pPr>
              <a:lvl8pPr marL="3429000" indent="-228600" algn="l" defTabSz="914400" rtl="0" eaLnBrk="0" fontAlgn="base" latinLnBrk="0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8pPr>
              <a:lvl9pPr marL="3886200" indent="-228600" algn="l" defTabSz="914400" rtl="0" eaLnBrk="0" fontAlgn="base" latinLnBrk="0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pPr algn="ctr" eaLnBrk="1" hangingPunct="1"/>
              <a:r>
                <a:rPr lang="en-US" altLang="en-US" sz="2000">
                  <a:latin typeface="Verdana" pitchFamily="34" charset="0"/>
                </a:rPr>
                <a:t>op</a:t>
              </a:r>
            </a:p>
          </p:txBody>
        </p:sp>
        <p:sp>
          <p:nvSpPr>
            <p:cNvPr id="42" name="Text Box 27"/>
            <p:cNvSpPr txBox="1">
              <a:spLocks noChangeArrowheads="1"/>
            </p:cNvSpPr>
            <p:nvPr/>
          </p:nvSpPr>
          <p:spPr bwMode="auto">
            <a:xfrm>
              <a:off x="1200" y="2976"/>
              <a:ext cx="267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1pPr>
              <a:lvl2pPr marL="742950" indent="-28575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1143000" indent="-228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1600200" indent="-228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2057400" indent="-228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914400" rtl="0" eaLnBrk="0" fontAlgn="base" latinLnBrk="0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6pPr>
              <a:lvl7pPr marL="2971800" indent="-228600" algn="l" defTabSz="914400" rtl="0" eaLnBrk="0" fontAlgn="base" latinLnBrk="0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7pPr>
              <a:lvl8pPr marL="3429000" indent="-228600" algn="l" defTabSz="914400" rtl="0" eaLnBrk="0" fontAlgn="base" latinLnBrk="0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8pPr>
              <a:lvl9pPr marL="3886200" indent="-228600" algn="l" defTabSz="914400" rtl="0" eaLnBrk="0" fontAlgn="base" latinLnBrk="0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pPr algn="ctr" eaLnBrk="1" hangingPunct="1"/>
              <a:r>
                <a:rPr lang="en-US" altLang="en-US" sz="2000">
                  <a:latin typeface="Verdana" pitchFamily="34" charset="0"/>
                </a:rPr>
                <a:t>rs</a:t>
              </a:r>
            </a:p>
          </p:txBody>
        </p:sp>
        <p:sp>
          <p:nvSpPr>
            <p:cNvPr id="43" name="Text Box 28"/>
            <p:cNvSpPr txBox="1">
              <a:spLocks noChangeArrowheads="1"/>
            </p:cNvSpPr>
            <p:nvPr/>
          </p:nvSpPr>
          <p:spPr bwMode="auto">
            <a:xfrm>
              <a:off x="1632" y="2976"/>
              <a:ext cx="247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1pPr>
              <a:lvl2pPr marL="742950" indent="-28575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1143000" indent="-228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1600200" indent="-228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2057400" indent="-228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914400" rtl="0" eaLnBrk="0" fontAlgn="base" latinLnBrk="0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6pPr>
              <a:lvl7pPr marL="2971800" indent="-228600" algn="l" defTabSz="914400" rtl="0" eaLnBrk="0" fontAlgn="base" latinLnBrk="0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7pPr>
              <a:lvl8pPr marL="3429000" indent="-228600" algn="l" defTabSz="914400" rtl="0" eaLnBrk="0" fontAlgn="base" latinLnBrk="0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8pPr>
              <a:lvl9pPr marL="3886200" indent="-228600" algn="l" defTabSz="914400" rtl="0" eaLnBrk="0" fontAlgn="base" latinLnBrk="0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pPr algn="ctr" eaLnBrk="1" hangingPunct="1"/>
              <a:r>
                <a:rPr lang="en-US" altLang="en-US" sz="2000">
                  <a:latin typeface="Verdana" pitchFamily="34" charset="0"/>
                </a:rPr>
                <a:t>rt</a:t>
              </a:r>
            </a:p>
          </p:txBody>
        </p:sp>
        <p:sp>
          <p:nvSpPr>
            <p:cNvPr id="44" name="Rectangle 29"/>
            <p:cNvSpPr>
              <a:spLocks noChangeArrowheads="1"/>
            </p:cNvSpPr>
            <p:nvPr/>
          </p:nvSpPr>
          <p:spPr bwMode="auto">
            <a:xfrm>
              <a:off x="1920" y="2931"/>
              <a:ext cx="1152" cy="330"/>
            </a:xfrm>
            <a:prstGeom prst="rect">
              <a:avLst/>
            </a:prstGeom>
            <a:solidFill>
              <a:srgbClr val="CCFFCC"/>
            </a:solidFill>
            <a:ln w="9525" algn="ctr">
              <a:solidFill>
                <a:schemeClr val="tx1"/>
              </a:solidFill>
              <a:miter lim="800000"/>
            </a:ln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1pPr>
              <a:lvl2pPr marL="742950" indent="-28575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1143000" indent="-228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1600200" indent="-228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2057400" indent="-228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914400" rtl="0" eaLnBrk="0" fontAlgn="base" latinLnBrk="0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6pPr>
              <a:lvl7pPr marL="2971800" indent="-228600" algn="l" defTabSz="914400" rtl="0" eaLnBrk="0" fontAlgn="base" latinLnBrk="0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7pPr>
              <a:lvl8pPr marL="3429000" indent="-228600" algn="l" defTabSz="914400" rtl="0" eaLnBrk="0" fontAlgn="base" latinLnBrk="0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8pPr>
              <a:lvl9pPr marL="3886200" indent="-228600" algn="l" defTabSz="914400" rtl="0" eaLnBrk="0" fontAlgn="base" latinLnBrk="0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45" name="Text Box 30"/>
            <p:cNvSpPr txBox="1">
              <a:spLocks noChangeArrowheads="1"/>
            </p:cNvSpPr>
            <p:nvPr/>
          </p:nvSpPr>
          <p:spPr bwMode="auto">
            <a:xfrm>
              <a:off x="2016" y="2976"/>
              <a:ext cx="965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1pPr>
              <a:lvl2pPr marL="742950" indent="-28575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1143000" indent="-228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1600200" indent="-228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2057400" indent="-228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914400" rtl="0" eaLnBrk="0" fontAlgn="base" latinLnBrk="0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6pPr>
              <a:lvl7pPr marL="2971800" indent="-228600" algn="l" defTabSz="914400" rtl="0" eaLnBrk="0" fontAlgn="base" latinLnBrk="0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7pPr>
              <a:lvl8pPr marL="3429000" indent="-228600" algn="l" defTabSz="914400" rtl="0" eaLnBrk="0" fontAlgn="base" latinLnBrk="0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8pPr>
              <a:lvl9pPr marL="3886200" indent="-228600" algn="l" defTabSz="914400" rtl="0" eaLnBrk="0" fontAlgn="base" latinLnBrk="0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pPr algn="ctr" eaLnBrk="1" hangingPunct="1"/>
              <a:r>
                <a:rPr lang="en-US" altLang="en-US" sz="2000">
                  <a:latin typeface="Verdana" pitchFamily="34" charset="0"/>
                </a:rPr>
                <a:t>immediate</a:t>
              </a:r>
            </a:p>
          </p:txBody>
        </p:sp>
      </p:grpSp>
      <p:sp>
        <p:nvSpPr>
          <p:cNvPr id="46" name="Slide Number Placeholder 6">
            <a:extLst>
              <a:ext uri="{FF2B5EF4-FFF2-40B4-BE49-F238E27FC236}">
                <a16:creationId xmlns:a16="http://schemas.microsoft.com/office/drawing/2014/main" id="{C78640F8-E051-4865-948F-71F5D9D9EC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97960" y="18288"/>
            <a:ext cx="865240" cy="329184"/>
          </a:xfrm>
        </p:spPr>
        <p:txBody>
          <a:bodyPr>
            <a:noAutofit/>
          </a:bodyPr>
          <a:lstStyle/>
          <a:p>
            <a:pPr algn="r">
              <a:defRPr/>
            </a:pPr>
            <a:fld id="{F7EC234A-9094-4BB8-9EA4-75ECDA8A365B}" type="slidenum">
              <a:rPr smtClean="0"/>
              <a:pPr algn="r">
                <a:defRPr/>
              </a:pPr>
              <a:t>130</a:t>
            </a:fld>
            <a:endParaRPr/>
          </a:p>
        </p:txBody>
      </p:sp>
      <p:sp>
        <p:nvSpPr>
          <p:cNvPr id="47" name="Folded Corner 46"/>
          <p:cNvSpPr/>
          <p:nvPr/>
        </p:nvSpPr>
        <p:spPr>
          <a:xfrm>
            <a:off x="2411418" y="3014393"/>
            <a:ext cx="4191000" cy="618402"/>
          </a:xfrm>
          <a:prstGeom prst="foldedCorner">
            <a:avLst/>
          </a:prstGeom>
          <a:solidFill>
            <a:srgbClr val="FFFFC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r>
              <a:rPr lang="en-US" sz="1600" b="1">
                <a:solidFill>
                  <a:schemeClr val="tx1"/>
                </a:solidFill>
              </a:rPr>
              <a:t>MIPS:</a:t>
            </a:r>
          </a:p>
          <a:p>
            <a:pPr algn="just"/>
            <a:r>
              <a:rPr lang="en-US" sz="1600">
                <a:solidFill>
                  <a:schemeClr val="tx1"/>
                </a:solidFill>
                <a:latin typeface="Consolas" panose="020b0609020204030204" pitchFamily="49" charset="0"/>
              </a:rPr>
              <a:t>add</a:t>
            </a:r>
            <a:r>
              <a:rPr lang="en-US" sz="1600">
                <a:solidFill>
                  <a:schemeClr val="tx1"/>
                </a:solidFill>
              </a:rPr>
              <a:t>, </a:t>
            </a:r>
            <a:r>
              <a:rPr lang="en-US" sz="1600">
                <a:solidFill>
                  <a:schemeClr val="tx1"/>
                </a:solidFill>
                <a:latin typeface="Consolas" panose="020b0609020204030204" pitchFamily="49" charset="0"/>
              </a:rPr>
              <a:t>sub</a:t>
            </a:r>
            <a:r>
              <a:rPr lang="en-US" sz="1600">
                <a:solidFill>
                  <a:schemeClr val="tx1"/>
                </a:solidFill>
              </a:rPr>
              <a:t>, </a:t>
            </a:r>
            <a:r>
              <a:rPr lang="en-US" sz="1600">
                <a:solidFill>
                  <a:schemeClr val="tx1"/>
                </a:solidFill>
                <a:latin typeface="Consolas" panose="020b0609020204030204" pitchFamily="49" charset="0"/>
              </a:rPr>
              <a:t>and</a:t>
            </a:r>
            <a:r>
              <a:rPr lang="en-US" sz="1600">
                <a:solidFill>
                  <a:schemeClr val="tx1"/>
                </a:solidFill>
              </a:rPr>
              <a:t>, </a:t>
            </a:r>
            <a:r>
              <a:rPr lang="en-US" sz="1600">
                <a:solidFill>
                  <a:schemeClr val="tx1"/>
                </a:solidFill>
                <a:latin typeface="Consolas" panose="020b0609020204030204" pitchFamily="49" charset="0"/>
              </a:rPr>
              <a:t>or</a:t>
            </a:r>
            <a:r>
              <a:rPr lang="en-US" sz="1600">
                <a:solidFill>
                  <a:schemeClr val="tx1"/>
                </a:solidFill>
              </a:rPr>
              <a:t>, </a:t>
            </a:r>
            <a:r>
              <a:rPr lang="en-US" sz="1600" err="1">
                <a:solidFill>
                  <a:schemeClr val="tx1"/>
                </a:solidFill>
                <a:latin typeface="Consolas" panose="020b0609020204030204" pitchFamily="49" charset="0"/>
              </a:rPr>
              <a:t>xor</a:t>
            </a:r>
            <a:r>
              <a:rPr lang="en-US" sz="1600">
                <a:solidFill>
                  <a:schemeClr val="tx1"/>
                </a:solidFill>
              </a:rPr>
              <a:t>, </a:t>
            </a:r>
            <a:r>
              <a:rPr lang="en-US" sz="1600">
                <a:solidFill>
                  <a:schemeClr val="tx1"/>
                </a:solidFill>
                <a:latin typeface="Consolas" panose="020b0609020204030204" pitchFamily="49" charset="0"/>
              </a:rPr>
              <a:t>nor</a:t>
            </a:r>
            <a:r>
              <a:rPr lang="en-US" sz="1600">
                <a:solidFill>
                  <a:schemeClr val="tx1"/>
                </a:solidFill>
              </a:rPr>
              <a:t>, </a:t>
            </a:r>
            <a:r>
              <a:rPr lang="en-US" sz="1600" err="1">
                <a:solidFill>
                  <a:schemeClr val="tx1"/>
                </a:solidFill>
                <a:latin typeface="Consolas" panose="020b0609020204030204" pitchFamily="49" charset="0"/>
              </a:rPr>
              <a:t>slt</a:t>
            </a:r>
            <a:r>
              <a:rPr lang="en-US" sz="1600">
                <a:solidFill>
                  <a:schemeClr val="tx1"/>
                </a:solidFill>
              </a:rPr>
              <a:t>, </a:t>
            </a:r>
            <a:r>
              <a:rPr lang="en-US" sz="1600" err="1">
                <a:solidFill>
                  <a:schemeClr val="tx1"/>
                </a:solidFill>
                <a:latin typeface="Consolas" panose="020b0609020204030204" pitchFamily="49" charset="0"/>
              </a:rPr>
              <a:t>sll</a:t>
            </a:r>
            <a:r>
              <a:rPr lang="en-US" sz="1600">
                <a:solidFill>
                  <a:schemeClr val="tx1"/>
                </a:solidFill>
              </a:rPr>
              <a:t>, </a:t>
            </a:r>
            <a:r>
              <a:rPr lang="en-US" sz="1600" err="1">
                <a:solidFill>
                  <a:schemeClr val="tx1"/>
                </a:solidFill>
                <a:latin typeface="Consolas" panose="020b0609020204030204" pitchFamily="49" charset="0"/>
              </a:rPr>
              <a:t>srl</a:t>
            </a:r>
            <a:endParaRPr 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8" name="Folded Corner 47"/>
          <p:cNvSpPr/>
          <p:nvPr/>
        </p:nvSpPr>
        <p:spPr>
          <a:xfrm>
            <a:off x="2667000" y="5680530"/>
            <a:ext cx="4191000" cy="618402"/>
          </a:xfrm>
          <a:prstGeom prst="foldedCorner">
            <a:avLst/>
          </a:prstGeom>
          <a:solidFill>
            <a:srgbClr val="FFFFC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r>
              <a:rPr lang="en-US" sz="1600" b="1">
                <a:solidFill>
                  <a:schemeClr val="tx1"/>
                </a:solidFill>
              </a:rPr>
              <a:t>MIPS:</a:t>
            </a:r>
          </a:p>
          <a:p>
            <a:pPr algn="just"/>
            <a:r>
              <a:rPr lang="en-US" sz="1600" err="1">
                <a:solidFill>
                  <a:schemeClr val="tx1"/>
                </a:solidFill>
                <a:latin typeface="Consolas" panose="020b0609020204030204" pitchFamily="49" charset="0"/>
              </a:rPr>
              <a:t>addi</a:t>
            </a:r>
            <a:r>
              <a:rPr lang="en-US" sz="1600">
                <a:solidFill>
                  <a:schemeClr val="tx1"/>
                </a:solidFill>
              </a:rPr>
              <a:t>, </a:t>
            </a:r>
            <a:r>
              <a:rPr lang="en-US" sz="1600" err="1">
                <a:solidFill>
                  <a:schemeClr val="tx1"/>
                </a:solidFill>
                <a:latin typeface="Consolas" panose="020b0609020204030204" pitchFamily="49" charset="0"/>
              </a:rPr>
              <a:t>andi</a:t>
            </a:r>
            <a:r>
              <a:rPr lang="en-US" sz="1600">
                <a:solidFill>
                  <a:schemeClr val="tx1"/>
                </a:solidFill>
              </a:rPr>
              <a:t>, </a:t>
            </a:r>
            <a:r>
              <a:rPr lang="en-US" sz="1600" err="1">
                <a:solidFill>
                  <a:schemeClr val="tx1"/>
                </a:solidFill>
                <a:latin typeface="Consolas" panose="020b0609020204030204" pitchFamily="49" charset="0"/>
              </a:rPr>
              <a:t>ori</a:t>
            </a:r>
            <a:r>
              <a:rPr lang="en-US" sz="1600">
                <a:solidFill>
                  <a:schemeClr val="tx1"/>
                </a:solidFill>
              </a:rPr>
              <a:t>, </a:t>
            </a:r>
            <a:r>
              <a:rPr lang="en-US" sz="1600" err="1">
                <a:solidFill>
                  <a:schemeClr val="tx1"/>
                </a:solidFill>
                <a:latin typeface="Consolas" panose="020b0609020204030204" pitchFamily="49" charset="0"/>
              </a:rPr>
              <a:t>xori</a:t>
            </a:r>
            <a:r>
              <a:rPr lang="en-US" sz="1600">
                <a:solidFill>
                  <a:schemeClr val="tx1"/>
                </a:solidFill>
              </a:rPr>
              <a:t>, </a:t>
            </a:r>
            <a:r>
              <a:rPr lang="en-US" sz="1600" err="1">
                <a:solidFill>
                  <a:schemeClr val="tx1"/>
                </a:solidFill>
                <a:latin typeface="Consolas" panose="020b0609020204030204" pitchFamily="49" charset="0"/>
              </a:rPr>
              <a:t>slti</a:t>
            </a:r>
            <a:endParaRPr 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ontentPart p14:bwMode="auto" r:id="rId3">
        <p14:nvContentPartPr>
          <p14:cNvPr id="2" name="Ink 1">
            <a:extLst>
              <a:ext uri="{FF2B5EF4-FFF2-40B4-BE49-F238E27FC236}">
                <a16:creationId xmlns:a16="http://schemas.microsoft.com/office/drawing/2014/main" id="{16658B06-44BD-40B6-86F3-02A7A68F9D73}"/>
              </a:ext>
            </a:extLst>
          </p14:cNvPr>
          <p14:cNvContentPartPr/>
          <p14:nvPr/>
        </p14:nvContentPartPr>
        <p14:xfrm>
          <a:off x="1355400" y="1020240"/>
          <a:ext cx="9275040" cy="3978360"/>
        </p14:xfrm>
      </p:contentPart>
    </p:spTree>
    <p:extLst>
      <p:ext uri="{BB962C8B-B14F-4D97-AF65-F5344CB8AC3E}">
        <p14:creationId xmlns:p14="http://schemas.microsoft.com/office/powerpoint/2010/main" val="398371202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dur="5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8" presetID="9" presetClass="entr" presetSubtype="0" dur="5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/>
      <p:bldP spid="34" grpId="0" build="p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15366" name="Footer Placeholder 8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pPr algn="l"/>
            <a:r>
              <a:rPr lang="fr-FR"/>
              <a:t>Lecture #9: MIPS Part 3: Instruction Formats</a:t>
            </a:r>
            <a:endParaRPr lang="en-US"/>
          </a:p>
        </p:txBody>
      </p:sp>
      <p:sp>
        <p:nvSpPr>
          <p:cNvPr id="21" name="[Date Placeholder 3]"/>
          <p:cNvSpPr>
            <a:spLocks noGrp="1"/>
          </p:cNvSpPr>
          <p:nvPr>
            <p:ph type="dt" sz="half" idx="10"/>
          </p:nvPr>
        </p:nvSpPr>
        <p:spPr>
          <a:xfrm>
            <a:off x="1981200" y="18288"/>
            <a:ext cx="2895600" cy="329184"/>
          </a:xfrm>
        </p:spPr>
        <p:txBody>
          <a:bodyPr/>
          <a:lstStyle/>
          <a:p>
            <a:pPr>
              <a:defRPr/>
            </a:pPr>
            <a:r>
              <a:rPr lang="en-US"/>
              <a:t>Aaron Tan, NUS</a:t>
            </a:r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48BEBB-8CA1-4054-A38D-C28888EEEA8B}"/>
              </a:ext>
            </a:extLst>
          </p:cNvPr>
          <p:cNvSpPr txBox="1"/>
          <p:nvPr/>
        </p:nvSpPr>
        <p:spPr>
          <a:xfrm>
            <a:off x="1981200" y="587833"/>
            <a:ext cx="838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r>
              <a:rPr lang="en-SG" sz="3600">
                <a:solidFill>
                  <a:srgbClr val="0000FF"/>
                </a:solidFill>
              </a:rPr>
              <a:t>8. Addressing Modes (2/3)</a:t>
            </a:r>
            <a:endParaRPr lang="en-US" sz="3600">
              <a:solidFill>
                <a:srgbClr val="C00000"/>
              </a:solidFill>
            </a:endParaRPr>
          </a:p>
        </p:txBody>
      </p:sp>
      <p:sp>
        <p:nvSpPr>
          <p:cNvPr id="46" name="Rectangle 3"/>
          <p:cNvSpPr txBox="1">
            <a:spLocks noChangeArrowheads="1"/>
          </p:cNvSpPr>
          <p:nvPr/>
        </p:nvSpPr>
        <p:spPr bwMode="auto">
          <a:xfrm>
            <a:off x="1981200" y="1474515"/>
            <a:ext cx="8305800" cy="19050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69925" indent="-3254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22350" indent="-3508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39850" indent="-315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81163" indent="-3397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38363" indent="-339725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95563" indent="-339725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52763" indent="-339725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09963" indent="-339725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buSzTx/>
              <a:buFont typeface="Wingdings" panose="05000000000000000000" pitchFamily="2" charset="2"/>
              <a:buChar char="§"/>
            </a:pPr>
            <a:r>
              <a:rPr lang="en-US" altLang="en-US" sz="2800" b="1" kern="0">
                <a:solidFill>
                  <a:srgbClr val="C00000"/>
                </a:solidFill>
              </a:rPr>
              <a:t>Base addressing (displacement addressing)</a:t>
            </a:r>
            <a:r>
              <a:rPr lang="en-US" altLang="en-US" sz="2800" kern="0"/>
              <a:t>:</a:t>
            </a:r>
            <a:r>
              <a:rPr lang="en-US" altLang="en-US" sz="2800" kern="0">
                <a:solidFill>
                  <a:srgbClr val="C00000"/>
                </a:solidFill>
              </a:rPr>
              <a:t> </a:t>
            </a:r>
            <a:r>
              <a:rPr lang="en-US" altLang="en-US" sz="2800" kern="0"/>
              <a:t>operand is at the memory location whose address is sum of a register and a constant in the instruction (</a:t>
            </a:r>
            <a:r>
              <a:rPr lang="en-US" altLang="en-US" sz="2800" b="1" kern="0" err="1">
                <a:solidFill>
                  <a:srgbClr val="9900CC"/>
                </a:solidFill>
                <a:latin typeface="Courier New" pitchFamily="49" charset="0"/>
              </a:rPr>
              <a:t>lw</a:t>
            </a:r>
            <a:r>
              <a:rPr lang="en-US" altLang="en-US" sz="2800" b="1" kern="0">
                <a:latin typeface="Courier New" pitchFamily="49" charset="0"/>
              </a:rPr>
              <a:t>, </a:t>
            </a:r>
            <a:r>
              <a:rPr lang="en-US" altLang="en-US" sz="2800" b="1" kern="0" err="1">
                <a:solidFill>
                  <a:srgbClr val="9900CC"/>
                </a:solidFill>
                <a:latin typeface="Courier New" pitchFamily="49" charset="0"/>
              </a:rPr>
              <a:t>sw</a:t>
            </a:r>
            <a:r>
              <a:rPr lang="en-US" altLang="en-US" sz="2800" kern="0"/>
              <a:t>)</a:t>
            </a:r>
          </a:p>
        </p:txBody>
      </p:sp>
      <p:sp>
        <p:nvSpPr>
          <p:cNvPr id="48" name="Rectangle 32"/>
          <p:cNvSpPr>
            <a:spLocks noChangeArrowheads="1"/>
          </p:cNvSpPr>
          <p:nvPr/>
        </p:nvSpPr>
        <p:spPr bwMode="auto">
          <a:xfrm>
            <a:off x="2165985" y="3460478"/>
            <a:ext cx="1981200" cy="523875"/>
          </a:xfrm>
          <a:prstGeom prst="rect">
            <a:avLst/>
          </a:prstGeom>
          <a:solidFill>
            <a:srgbClr val="FFFFFF"/>
          </a:solidFill>
          <a:ln w="9525" algn="ctr">
            <a:solidFill>
              <a:schemeClr val="tx1"/>
            </a:solidFill>
            <a:miter lim="800000"/>
          </a:ln>
        </p:spPr>
        <p:txBody>
          <a:bodyPr anchor="ctr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9" name="Line 33"/>
          <p:cNvSpPr>
            <a:spLocks noChangeShapeType="1"/>
          </p:cNvSpPr>
          <p:nvPr/>
        </p:nvSpPr>
        <p:spPr bwMode="auto">
          <a:xfrm flipH="1">
            <a:off x="2851785" y="3531915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endParaRPr lang="en-US"/>
          </a:p>
        </p:txBody>
      </p:sp>
      <p:sp>
        <p:nvSpPr>
          <p:cNvPr id="50" name="Line 34"/>
          <p:cNvSpPr>
            <a:spLocks noChangeShapeType="1"/>
          </p:cNvSpPr>
          <p:nvPr/>
        </p:nvSpPr>
        <p:spPr bwMode="auto">
          <a:xfrm flipH="1">
            <a:off x="3613785" y="3531915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endParaRPr lang="en-US"/>
          </a:p>
        </p:txBody>
      </p:sp>
      <p:sp>
        <p:nvSpPr>
          <p:cNvPr id="51" name="Line 35"/>
          <p:cNvSpPr>
            <a:spLocks noChangeShapeType="1"/>
          </p:cNvSpPr>
          <p:nvPr/>
        </p:nvSpPr>
        <p:spPr bwMode="auto">
          <a:xfrm flipH="1">
            <a:off x="4299585" y="3531915"/>
            <a:ext cx="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endParaRPr lang="en-US"/>
          </a:p>
        </p:txBody>
      </p:sp>
      <p:sp>
        <p:nvSpPr>
          <p:cNvPr id="52" name="Line 36"/>
          <p:cNvSpPr>
            <a:spLocks noChangeShapeType="1"/>
          </p:cNvSpPr>
          <p:nvPr/>
        </p:nvSpPr>
        <p:spPr bwMode="auto">
          <a:xfrm flipH="1">
            <a:off x="4147185" y="3531915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endParaRPr lang="en-US"/>
          </a:p>
        </p:txBody>
      </p:sp>
      <p:sp>
        <p:nvSpPr>
          <p:cNvPr id="53" name="Text Box 37"/>
          <p:cNvSpPr txBox="1">
            <a:spLocks noChangeArrowheads="1"/>
          </p:cNvSpPr>
          <p:nvPr/>
        </p:nvSpPr>
        <p:spPr bwMode="auto">
          <a:xfrm>
            <a:off x="2242185" y="3531915"/>
            <a:ext cx="49688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algn="ctr" eaLnBrk="1" hangingPunct="1"/>
            <a:r>
              <a:rPr lang="en-US" altLang="en-US" sz="2000">
                <a:latin typeface="Verdana" pitchFamily="34" charset="0"/>
              </a:rPr>
              <a:t>op</a:t>
            </a:r>
          </a:p>
        </p:txBody>
      </p:sp>
      <p:sp>
        <p:nvSpPr>
          <p:cNvPr id="54" name="Text Box 38"/>
          <p:cNvSpPr txBox="1">
            <a:spLocks noChangeArrowheads="1"/>
          </p:cNvSpPr>
          <p:nvPr/>
        </p:nvSpPr>
        <p:spPr bwMode="auto">
          <a:xfrm>
            <a:off x="3004185" y="3531915"/>
            <a:ext cx="42386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algn="ctr" eaLnBrk="1" hangingPunct="1"/>
            <a:r>
              <a:rPr lang="en-US" altLang="en-US" sz="2000">
                <a:latin typeface="Verdana" pitchFamily="34" charset="0"/>
              </a:rPr>
              <a:t>rs</a:t>
            </a:r>
          </a:p>
        </p:txBody>
      </p:sp>
      <p:sp>
        <p:nvSpPr>
          <p:cNvPr id="55" name="Text Box 39"/>
          <p:cNvSpPr txBox="1">
            <a:spLocks noChangeArrowheads="1"/>
          </p:cNvSpPr>
          <p:nvPr/>
        </p:nvSpPr>
        <p:spPr bwMode="auto">
          <a:xfrm>
            <a:off x="3689985" y="3531915"/>
            <a:ext cx="39211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algn="ctr" eaLnBrk="1" hangingPunct="1"/>
            <a:r>
              <a:rPr lang="en-US" altLang="en-US" sz="2000">
                <a:latin typeface="Verdana" pitchFamily="34" charset="0"/>
              </a:rPr>
              <a:t>rt</a:t>
            </a:r>
          </a:p>
        </p:txBody>
      </p:sp>
      <p:sp>
        <p:nvSpPr>
          <p:cNvPr id="56" name="Rectangle 40"/>
          <p:cNvSpPr>
            <a:spLocks noChangeArrowheads="1"/>
          </p:cNvSpPr>
          <p:nvPr/>
        </p:nvSpPr>
        <p:spPr bwMode="auto">
          <a:xfrm>
            <a:off x="4147185" y="3460478"/>
            <a:ext cx="2209800" cy="523875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anchor="ctr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57" name="Text Box 41"/>
          <p:cNvSpPr txBox="1">
            <a:spLocks noChangeArrowheads="1"/>
          </p:cNvSpPr>
          <p:nvPr/>
        </p:nvSpPr>
        <p:spPr bwMode="auto">
          <a:xfrm>
            <a:off x="4469448" y="3531915"/>
            <a:ext cx="11969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algn="ctr" eaLnBrk="1" hangingPunct="1"/>
            <a:r>
              <a:rPr lang="en-US" altLang="en-US" sz="2000">
                <a:latin typeface="Verdana" pitchFamily="34" charset="0"/>
              </a:rPr>
              <a:t>Address</a:t>
            </a:r>
          </a:p>
        </p:txBody>
      </p:sp>
      <p:sp>
        <p:nvSpPr>
          <p:cNvPr id="58" name="Rectangle 42"/>
          <p:cNvSpPr>
            <a:spLocks noChangeArrowheads="1"/>
          </p:cNvSpPr>
          <p:nvPr/>
        </p:nvSpPr>
        <p:spPr bwMode="auto">
          <a:xfrm>
            <a:off x="2143125" y="4289153"/>
            <a:ext cx="4191000" cy="523875"/>
          </a:xfrm>
          <a:prstGeom prst="rect">
            <a:avLst/>
          </a:prstGeom>
          <a:solidFill>
            <a:srgbClr val="FFFFFF"/>
          </a:solidFill>
          <a:ln w="9525" algn="ctr">
            <a:solidFill>
              <a:schemeClr val="tx1"/>
            </a:solidFill>
            <a:miter lim="800000"/>
          </a:ln>
        </p:spPr>
        <p:txBody>
          <a:bodyPr wrap="square" anchor="ctr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59" name="Text Box 43"/>
          <p:cNvSpPr txBox="1">
            <a:spLocks noChangeArrowheads="1"/>
          </p:cNvSpPr>
          <p:nvPr/>
        </p:nvSpPr>
        <p:spPr bwMode="auto">
          <a:xfrm>
            <a:off x="3324225" y="4370115"/>
            <a:ext cx="123031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algn="ctr" eaLnBrk="1" hangingPunct="1"/>
            <a:r>
              <a:rPr lang="en-US" altLang="en-US" sz="2000">
                <a:latin typeface="Verdana" pitchFamily="34" charset="0"/>
              </a:rPr>
              <a:t>Register</a:t>
            </a:r>
          </a:p>
        </p:txBody>
      </p:sp>
      <p:sp>
        <p:nvSpPr>
          <p:cNvPr id="60" name="Line 44"/>
          <p:cNvSpPr>
            <a:spLocks noChangeShapeType="1"/>
          </p:cNvSpPr>
          <p:nvPr/>
        </p:nvSpPr>
        <p:spPr bwMode="auto">
          <a:xfrm>
            <a:off x="3263264" y="4000227"/>
            <a:ext cx="1" cy="28039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square" anchor="ctr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endParaRPr lang="en-US"/>
          </a:p>
        </p:txBody>
      </p:sp>
      <p:sp>
        <p:nvSpPr>
          <p:cNvPr id="67" name="Oval 51"/>
          <p:cNvSpPr>
            <a:spLocks noChangeArrowheads="1"/>
          </p:cNvSpPr>
          <p:nvPr/>
        </p:nvSpPr>
        <p:spPr bwMode="auto">
          <a:xfrm>
            <a:off x="6638925" y="4116115"/>
            <a:ext cx="533400" cy="735013"/>
          </a:xfrm>
          <a:prstGeom prst="ellipse">
            <a:avLst/>
          </a:prstGeom>
          <a:solidFill>
            <a:srgbClr val="FFFFFF"/>
          </a:solidFill>
          <a:ln w="9525" algn="ctr">
            <a:solidFill>
              <a:schemeClr val="tx1"/>
            </a:solidFill>
            <a:round/>
          </a:ln>
        </p:spPr>
        <p:txBody>
          <a:bodyPr anchor="ctr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68" name="Text Box 52"/>
          <p:cNvSpPr txBox="1">
            <a:spLocks noChangeArrowheads="1"/>
          </p:cNvSpPr>
          <p:nvPr/>
        </p:nvSpPr>
        <p:spPr bwMode="auto">
          <a:xfrm>
            <a:off x="6715125" y="4293915"/>
            <a:ext cx="39211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algn="ctr" eaLnBrk="1" hangingPunct="1"/>
            <a:r>
              <a:rPr lang="en-US" altLang="en-US" sz="2000">
                <a:latin typeface="Verdana" pitchFamily="34" charset="0"/>
              </a:rPr>
              <a:t>+</a:t>
            </a:r>
          </a:p>
        </p:txBody>
      </p:sp>
      <p:sp>
        <p:nvSpPr>
          <p:cNvPr id="69" name="Line 53"/>
          <p:cNvSpPr>
            <a:spLocks noChangeShapeType="1"/>
          </p:cNvSpPr>
          <p:nvPr/>
        </p:nvSpPr>
        <p:spPr bwMode="auto">
          <a:xfrm>
            <a:off x="7172325" y="4446315"/>
            <a:ext cx="533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endParaRPr lang="en-US"/>
          </a:p>
        </p:txBody>
      </p:sp>
      <p:sp>
        <p:nvSpPr>
          <p:cNvPr id="70" name="Rectangle 55"/>
          <p:cNvSpPr>
            <a:spLocks noChangeArrowheads="1"/>
          </p:cNvSpPr>
          <p:nvPr/>
        </p:nvSpPr>
        <p:spPr bwMode="auto">
          <a:xfrm>
            <a:off x="7705725" y="4336778"/>
            <a:ext cx="1676400" cy="523875"/>
          </a:xfrm>
          <a:prstGeom prst="rect">
            <a:avLst/>
          </a:prstGeom>
          <a:solidFill>
            <a:srgbClr val="CCFFCC"/>
          </a:solidFill>
          <a:ln w="9525" algn="ctr">
            <a:solidFill>
              <a:schemeClr val="tx1"/>
            </a:solidFill>
            <a:miter lim="800000"/>
          </a:ln>
        </p:spPr>
        <p:txBody>
          <a:bodyPr anchor="ctr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71" name="Text Box 56"/>
          <p:cNvSpPr txBox="1">
            <a:spLocks noChangeArrowheads="1"/>
          </p:cNvSpPr>
          <p:nvPr/>
        </p:nvSpPr>
        <p:spPr bwMode="auto">
          <a:xfrm>
            <a:off x="7934325" y="3227115"/>
            <a:ext cx="12096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algn="ctr" eaLnBrk="1" hangingPunct="1"/>
            <a:r>
              <a:rPr lang="en-US" altLang="en-US" sz="2000">
                <a:latin typeface="Verdana" pitchFamily="34" charset="0"/>
              </a:rPr>
              <a:t>Memory</a:t>
            </a:r>
          </a:p>
        </p:txBody>
      </p:sp>
      <p:sp>
        <p:nvSpPr>
          <p:cNvPr id="72" name="Text Box 57"/>
          <p:cNvSpPr txBox="1">
            <a:spLocks noChangeArrowheads="1"/>
          </p:cNvSpPr>
          <p:nvPr/>
        </p:nvSpPr>
        <p:spPr bwMode="auto">
          <a:xfrm>
            <a:off x="8086725" y="4370115"/>
            <a:ext cx="8128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algn="ctr" eaLnBrk="1" hangingPunct="1"/>
            <a:r>
              <a:rPr lang="en-US" altLang="en-US" sz="2000">
                <a:latin typeface="Verdana" pitchFamily="34" charset="0"/>
              </a:rPr>
              <a:t>word</a:t>
            </a:r>
          </a:p>
        </p:txBody>
      </p:sp>
      <p:sp>
        <p:nvSpPr>
          <p:cNvPr id="73" name="Rectangle 59"/>
          <p:cNvSpPr>
            <a:spLocks noChangeArrowheads="1"/>
          </p:cNvSpPr>
          <p:nvPr/>
        </p:nvSpPr>
        <p:spPr bwMode="auto">
          <a:xfrm>
            <a:off x="7705725" y="3684315"/>
            <a:ext cx="1676400" cy="1447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4" name="Slide Number Placeholder 6">
            <a:extLst>
              <a:ext uri="{FF2B5EF4-FFF2-40B4-BE49-F238E27FC236}">
                <a16:creationId xmlns:a16="http://schemas.microsoft.com/office/drawing/2014/main" id="{CF0A97EE-BE1F-4F3A-B709-255121BAD7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97960" y="18288"/>
            <a:ext cx="865240" cy="329184"/>
          </a:xfrm>
        </p:spPr>
        <p:txBody>
          <a:bodyPr>
            <a:noAutofit/>
          </a:bodyPr>
          <a:lstStyle/>
          <a:p>
            <a:pPr algn="r">
              <a:defRPr/>
            </a:pPr>
            <a:fld id="{F7EC234A-9094-4BB8-9EA4-75ECDA8A365B}" type="slidenum">
              <a:rPr smtClean="0"/>
              <a:pPr algn="r">
                <a:defRPr/>
              </a:pPr>
              <a:t>131</a:t>
            </a:fld>
            <a:endParaRPr/>
          </a:p>
        </p:txBody>
      </p:sp>
      <p:sp>
        <p:nvSpPr>
          <p:cNvPr id="36" name="Folded Corner 35"/>
          <p:cNvSpPr/>
          <p:nvPr/>
        </p:nvSpPr>
        <p:spPr>
          <a:xfrm>
            <a:off x="9451160" y="3684314"/>
            <a:ext cx="1130299" cy="618402"/>
          </a:xfrm>
          <a:prstGeom prst="foldedCorner">
            <a:avLst/>
          </a:prstGeom>
          <a:solidFill>
            <a:srgbClr val="FFFFC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r>
              <a:rPr lang="en-US" sz="1600" b="1">
                <a:solidFill>
                  <a:schemeClr val="tx1"/>
                </a:solidFill>
              </a:rPr>
              <a:t>MIPS:</a:t>
            </a:r>
          </a:p>
          <a:p>
            <a:pPr algn="just"/>
            <a:r>
              <a:rPr lang="en-US" sz="1600" err="1">
                <a:solidFill>
                  <a:schemeClr val="tx1"/>
                </a:solidFill>
                <a:latin typeface="Consolas" panose="020b0609020204030204" pitchFamily="49" charset="0"/>
              </a:rPr>
              <a:t>lw</a:t>
            </a:r>
            <a:r>
              <a:rPr lang="en-US" sz="1600">
                <a:solidFill>
                  <a:schemeClr val="tx1"/>
                </a:solidFill>
              </a:rPr>
              <a:t>, </a:t>
            </a:r>
            <a:r>
              <a:rPr lang="en-US" sz="1600" err="1">
                <a:solidFill>
                  <a:schemeClr val="tx1"/>
                </a:solidFill>
                <a:latin typeface="Consolas" panose="020b0609020204030204" pitchFamily="49" charset="0"/>
              </a:rPr>
              <a:t>sw</a:t>
            </a:r>
            <a:endParaRPr 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3" name="Connector: Elbow 2">
            <a:extLst>
              <a:ext uri="{FF2B5EF4-FFF2-40B4-BE49-F238E27FC236}">
                <a16:creationId xmlns:a16="http://schemas.microsoft.com/office/drawing/2014/main" id="{8BCB9F97-E101-483E-AAF5-C3CE11082B1E}"/>
              </a:ext>
            </a:extLst>
          </p:cNvPr>
          <p:cNvCxnSpPr>
            <a:stCxn id="56" idx="2"/>
            <a:endCxn id="67" idx="0"/>
          </p:cNvCxnSpPr>
          <p:nvPr/>
        </p:nvCxnSpPr>
        <p:spPr>
          <a:xfrm rot="16200000" flipH="1">
            <a:off x="6012974" y="3223464"/>
            <a:ext cx="131762" cy="1653540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3BA56050-12E0-4734-865D-37D3DABD4D44}"/>
              </a:ext>
            </a:extLst>
          </p:cNvPr>
          <p:cNvCxnSpPr>
            <a:stCxn id="58" idx="2"/>
            <a:endCxn id="67" idx="4"/>
          </p:cNvCxnSpPr>
          <p:nvPr/>
        </p:nvCxnSpPr>
        <p:spPr>
          <a:xfrm rot="16200000" flipH="1">
            <a:off x="5553075" y="3498578"/>
            <a:ext cx="38100" cy="2667000"/>
          </a:xfrm>
          <a:prstGeom prst="bentConnector3">
            <a:avLst>
              <a:gd name="adj1" fmla="val 70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ontentPart p14:bwMode="auto" r:id="rId3">
        <p14:nvContentPartPr>
          <p14:cNvPr id="9" name="Ink 8">
            <a:extLst>
              <a:ext uri="{FF2B5EF4-FFF2-40B4-BE49-F238E27FC236}">
                <a16:creationId xmlns:a16="http://schemas.microsoft.com/office/drawing/2014/main" id="{55FE1C49-15AA-471A-B98D-078B47D645B8}"/>
              </a:ext>
            </a:extLst>
          </p14:cNvPr>
          <p14:cNvContentPartPr/>
          <p14:nvPr/>
        </p14:nvContentPartPr>
        <p14:xfrm>
          <a:off x="465480" y="1216440"/>
          <a:ext cx="7467120" cy="5084280"/>
        </p14:xfrm>
      </p:contentPart>
    </p:spTree>
    <p:extLst>
      <p:ext uri="{BB962C8B-B14F-4D97-AF65-F5344CB8AC3E}">
        <p14:creationId xmlns:p14="http://schemas.microsoft.com/office/powerpoint/2010/main" val="151204838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build="p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15366" name="Footer Placeholder 8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pPr algn="l"/>
            <a:r>
              <a:rPr lang="fr-FR"/>
              <a:t>Lecture #9: MIPS Part 3: Instruction Formats</a:t>
            </a:r>
            <a:endParaRPr lang="en-US"/>
          </a:p>
        </p:txBody>
      </p:sp>
      <p:sp>
        <p:nvSpPr>
          <p:cNvPr id="21" name="[Date Placeholder 3]"/>
          <p:cNvSpPr>
            <a:spLocks noGrp="1"/>
          </p:cNvSpPr>
          <p:nvPr>
            <p:ph type="dt" sz="half" idx="10"/>
          </p:nvPr>
        </p:nvSpPr>
        <p:spPr>
          <a:xfrm>
            <a:off x="1981200" y="18288"/>
            <a:ext cx="2895600" cy="329184"/>
          </a:xfrm>
        </p:spPr>
        <p:txBody>
          <a:bodyPr/>
          <a:lstStyle/>
          <a:p>
            <a:pPr>
              <a:defRPr/>
            </a:pPr>
            <a:r>
              <a:rPr lang="en-US"/>
              <a:t>Aaron Tan, NUS</a:t>
            </a:r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48BEBB-8CA1-4054-A38D-C28888EEEA8B}"/>
              </a:ext>
            </a:extLst>
          </p:cNvPr>
          <p:cNvSpPr txBox="1"/>
          <p:nvPr/>
        </p:nvSpPr>
        <p:spPr>
          <a:xfrm>
            <a:off x="1981200" y="587833"/>
            <a:ext cx="838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r>
              <a:rPr lang="en-SG" sz="3600">
                <a:solidFill>
                  <a:srgbClr val="0000FF"/>
                </a:solidFill>
              </a:rPr>
              <a:t>8. Addressing Modes (3/3)</a:t>
            </a:r>
            <a:endParaRPr lang="en-US" sz="3600">
              <a:solidFill>
                <a:srgbClr val="C00000"/>
              </a:solidFill>
            </a:endParaRPr>
          </a:p>
        </p:txBody>
      </p:sp>
      <p:sp>
        <p:nvSpPr>
          <p:cNvPr id="34" name="Rectangle 3"/>
          <p:cNvSpPr txBox="1">
            <a:spLocks noChangeArrowheads="1"/>
          </p:cNvSpPr>
          <p:nvPr/>
        </p:nvSpPr>
        <p:spPr bwMode="auto">
          <a:xfrm>
            <a:off x="1981200" y="1356360"/>
            <a:ext cx="8305800" cy="9906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69925" indent="-3254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22350" indent="-3508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39850" indent="-315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81163" indent="-3397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38363" indent="-339725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95563" indent="-339725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52763" indent="-339725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09963" indent="-339725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buSzTx/>
              <a:buFont typeface="Wingdings" panose="05000000000000000000" pitchFamily="2" charset="2"/>
              <a:buChar char="§"/>
            </a:pPr>
            <a:r>
              <a:rPr lang="en-US" altLang="en-US" sz="2400" b="1" kern="0">
                <a:solidFill>
                  <a:srgbClr val="C00000"/>
                </a:solidFill>
              </a:rPr>
              <a:t>PC-relative addressing</a:t>
            </a:r>
            <a:r>
              <a:rPr lang="en-US" altLang="en-US" sz="2400" kern="0"/>
              <a:t>: address is sum of PC and constant in the instruction (</a:t>
            </a:r>
            <a:r>
              <a:rPr lang="en-US" altLang="en-US" sz="2400" b="1" kern="0" err="1">
                <a:solidFill>
                  <a:srgbClr val="9900CC"/>
                </a:solidFill>
                <a:latin typeface="Courier New" pitchFamily="49" charset="0"/>
              </a:rPr>
              <a:t>beq</a:t>
            </a:r>
            <a:r>
              <a:rPr lang="en-US" altLang="en-US" sz="2400" b="1" kern="0">
                <a:latin typeface="Courier New" pitchFamily="49" charset="0"/>
              </a:rPr>
              <a:t>, </a:t>
            </a:r>
            <a:r>
              <a:rPr lang="en-US" altLang="en-US" sz="2400" b="1" kern="0" err="1">
                <a:solidFill>
                  <a:srgbClr val="9900CC"/>
                </a:solidFill>
                <a:latin typeface="Courier New" pitchFamily="49" charset="0"/>
              </a:rPr>
              <a:t>bne</a:t>
            </a:r>
            <a:r>
              <a:rPr lang="en-US" altLang="en-US" sz="2400" b="1" kern="0">
                <a:latin typeface="Courier New" pitchFamily="49" charset="0"/>
              </a:rPr>
              <a:t>)</a:t>
            </a:r>
          </a:p>
        </p:txBody>
      </p:sp>
      <p:grpSp>
        <p:nvGrpSpPr>
          <p:cNvPr id="35" name="Group 56"/>
          <p:cNvGrpSpPr/>
          <p:nvPr/>
        </p:nvGrpSpPr>
        <p:grpSpPr>
          <a:xfrm>
            <a:off x="2514605" y="2118360"/>
            <a:ext cx="6646863" cy="1600200"/>
            <a:chOff x="613" y="1344"/>
            <a:chExt cx="4187" cy="1008"/>
          </a:xfrm>
        </p:grpSpPr>
        <p:sp>
          <p:nvSpPr>
            <p:cNvPr id="36" name="Rectangle 31"/>
            <p:cNvSpPr>
              <a:spLocks noChangeArrowheads="1"/>
            </p:cNvSpPr>
            <p:nvPr/>
          </p:nvSpPr>
          <p:spPr bwMode="auto">
            <a:xfrm>
              <a:off x="3744" y="1627"/>
              <a:ext cx="1056" cy="330"/>
            </a:xfrm>
            <a:prstGeom prst="rect">
              <a:avLst/>
            </a:prstGeom>
            <a:solidFill>
              <a:srgbClr val="FFFFFF"/>
            </a:solidFill>
            <a:ln w="9525" algn="ctr">
              <a:solidFill>
                <a:schemeClr val="tx1"/>
              </a:solidFill>
              <a:miter lim="800000"/>
            </a:ln>
          </p:spPr>
          <p:txBody>
            <a:bodyPr anchor="ctr"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1pPr>
              <a:lvl2pPr marL="742950" indent="-28575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1143000" indent="-228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1600200" indent="-228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2057400" indent="-228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914400" rtl="0" eaLnBrk="0" fontAlgn="base" latinLnBrk="0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6pPr>
              <a:lvl7pPr marL="2971800" indent="-228600" algn="l" defTabSz="914400" rtl="0" eaLnBrk="0" fontAlgn="base" latinLnBrk="0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7pPr>
              <a:lvl8pPr marL="3429000" indent="-228600" algn="l" defTabSz="914400" rtl="0" eaLnBrk="0" fontAlgn="base" latinLnBrk="0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8pPr>
              <a:lvl9pPr marL="3886200" indent="-228600" algn="l" defTabSz="914400" rtl="0" eaLnBrk="0" fontAlgn="base" latinLnBrk="0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37" name="Rectangle 32"/>
            <p:cNvSpPr>
              <a:spLocks noChangeArrowheads="1"/>
            </p:cNvSpPr>
            <p:nvPr/>
          </p:nvSpPr>
          <p:spPr bwMode="auto">
            <a:xfrm>
              <a:off x="613" y="1395"/>
              <a:ext cx="1248" cy="330"/>
            </a:xfrm>
            <a:prstGeom prst="rect">
              <a:avLst/>
            </a:prstGeom>
            <a:solidFill>
              <a:srgbClr val="FFFFFF"/>
            </a:solidFill>
            <a:ln w="9525" algn="ctr">
              <a:solidFill>
                <a:schemeClr val="tx1"/>
              </a:solidFill>
              <a:miter lim="800000"/>
            </a:ln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1pPr>
              <a:lvl2pPr marL="742950" indent="-28575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1143000" indent="-228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1600200" indent="-228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2057400" indent="-228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914400" rtl="0" eaLnBrk="0" fontAlgn="base" latinLnBrk="0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6pPr>
              <a:lvl7pPr marL="2971800" indent="-228600" algn="l" defTabSz="914400" rtl="0" eaLnBrk="0" fontAlgn="base" latinLnBrk="0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7pPr>
              <a:lvl8pPr marL="3429000" indent="-228600" algn="l" defTabSz="914400" rtl="0" eaLnBrk="0" fontAlgn="base" latinLnBrk="0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8pPr>
              <a:lvl9pPr marL="3886200" indent="-228600" algn="l" defTabSz="914400" rtl="0" eaLnBrk="0" fontAlgn="base" latinLnBrk="0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38" name="Line 33"/>
            <p:cNvSpPr>
              <a:spLocks noChangeShapeType="1"/>
            </p:cNvSpPr>
            <p:nvPr/>
          </p:nvSpPr>
          <p:spPr bwMode="auto">
            <a:xfrm flipH="1">
              <a:off x="1045" y="1440"/>
              <a:ext cx="0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endParaRPr lang="en-US"/>
            </a:p>
          </p:txBody>
        </p:sp>
        <p:sp>
          <p:nvSpPr>
            <p:cNvPr id="39" name="Line 34"/>
            <p:cNvSpPr>
              <a:spLocks noChangeShapeType="1"/>
            </p:cNvSpPr>
            <p:nvPr/>
          </p:nvSpPr>
          <p:spPr bwMode="auto">
            <a:xfrm flipH="1">
              <a:off x="1525" y="1440"/>
              <a:ext cx="0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endParaRPr lang="en-US"/>
            </a:p>
          </p:txBody>
        </p:sp>
        <p:sp>
          <p:nvSpPr>
            <p:cNvPr id="40" name="Line 35"/>
            <p:cNvSpPr>
              <a:spLocks noChangeShapeType="1"/>
            </p:cNvSpPr>
            <p:nvPr/>
          </p:nvSpPr>
          <p:spPr bwMode="auto">
            <a:xfrm flipH="1">
              <a:off x="1957" y="1440"/>
              <a:ext cx="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endParaRPr lang="en-US"/>
            </a:p>
          </p:txBody>
        </p:sp>
        <p:sp>
          <p:nvSpPr>
            <p:cNvPr id="41" name="Line 36"/>
            <p:cNvSpPr>
              <a:spLocks noChangeShapeType="1"/>
            </p:cNvSpPr>
            <p:nvPr/>
          </p:nvSpPr>
          <p:spPr bwMode="auto">
            <a:xfrm flipH="1">
              <a:off x="1861" y="1440"/>
              <a:ext cx="0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endParaRPr lang="en-US"/>
            </a:p>
          </p:txBody>
        </p:sp>
        <p:sp>
          <p:nvSpPr>
            <p:cNvPr id="42" name="Text Box 37"/>
            <p:cNvSpPr txBox="1">
              <a:spLocks noChangeArrowheads="1"/>
            </p:cNvSpPr>
            <p:nvPr/>
          </p:nvSpPr>
          <p:spPr bwMode="auto">
            <a:xfrm>
              <a:off x="661" y="1440"/>
              <a:ext cx="313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1pPr>
              <a:lvl2pPr marL="742950" indent="-28575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1143000" indent="-228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1600200" indent="-228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2057400" indent="-228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914400" rtl="0" eaLnBrk="0" fontAlgn="base" latinLnBrk="0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6pPr>
              <a:lvl7pPr marL="2971800" indent="-228600" algn="l" defTabSz="914400" rtl="0" eaLnBrk="0" fontAlgn="base" latinLnBrk="0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7pPr>
              <a:lvl8pPr marL="3429000" indent="-228600" algn="l" defTabSz="914400" rtl="0" eaLnBrk="0" fontAlgn="base" latinLnBrk="0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8pPr>
              <a:lvl9pPr marL="3886200" indent="-228600" algn="l" defTabSz="914400" rtl="0" eaLnBrk="0" fontAlgn="base" latinLnBrk="0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pPr algn="ctr" eaLnBrk="1" hangingPunct="1"/>
              <a:r>
                <a:rPr lang="en-US" altLang="en-US" sz="2000">
                  <a:latin typeface="Verdana" pitchFamily="34" charset="0"/>
                </a:rPr>
                <a:t>op</a:t>
              </a:r>
            </a:p>
          </p:txBody>
        </p:sp>
        <p:sp>
          <p:nvSpPr>
            <p:cNvPr id="43" name="Text Box 38"/>
            <p:cNvSpPr txBox="1">
              <a:spLocks noChangeArrowheads="1"/>
            </p:cNvSpPr>
            <p:nvPr/>
          </p:nvSpPr>
          <p:spPr bwMode="auto">
            <a:xfrm>
              <a:off x="1141" y="1440"/>
              <a:ext cx="267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1pPr>
              <a:lvl2pPr marL="742950" indent="-28575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1143000" indent="-228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1600200" indent="-228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2057400" indent="-228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914400" rtl="0" eaLnBrk="0" fontAlgn="base" latinLnBrk="0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6pPr>
              <a:lvl7pPr marL="2971800" indent="-228600" algn="l" defTabSz="914400" rtl="0" eaLnBrk="0" fontAlgn="base" latinLnBrk="0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7pPr>
              <a:lvl8pPr marL="3429000" indent="-228600" algn="l" defTabSz="914400" rtl="0" eaLnBrk="0" fontAlgn="base" latinLnBrk="0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8pPr>
              <a:lvl9pPr marL="3886200" indent="-228600" algn="l" defTabSz="914400" rtl="0" eaLnBrk="0" fontAlgn="base" latinLnBrk="0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pPr algn="ctr" eaLnBrk="1" hangingPunct="1"/>
              <a:r>
                <a:rPr lang="en-US" altLang="en-US" sz="2000">
                  <a:latin typeface="Verdana" pitchFamily="34" charset="0"/>
                </a:rPr>
                <a:t>rs</a:t>
              </a:r>
            </a:p>
          </p:txBody>
        </p:sp>
        <p:sp>
          <p:nvSpPr>
            <p:cNvPr id="44" name="Text Box 39"/>
            <p:cNvSpPr txBox="1">
              <a:spLocks noChangeArrowheads="1"/>
            </p:cNvSpPr>
            <p:nvPr/>
          </p:nvSpPr>
          <p:spPr bwMode="auto">
            <a:xfrm>
              <a:off x="1573" y="1440"/>
              <a:ext cx="247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1pPr>
              <a:lvl2pPr marL="742950" indent="-28575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1143000" indent="-228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1600200" indent="-228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2057400" indent="-228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914400" rtl="0" eaLnBrk="0" fontAlgn="base" latinLnBrk="0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6pPr>
              <a:lvl7pPr marL="2971800" indent="-228600" algn="l" defTabSz="914400" rtl="0" eaLnBrk="0" fontAlgn="base" latinLnBrk="0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7pPr>
              <a:lvl8pPr marL="3429000" indent="-228600" algn="l" defTabSz="914400" rtl="0" eaLnBrk="0" fontAlgn="base" latinLnBrk="0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8pPr>
              <a:lvl9pPr marL="3886200" indent="-228600" algn="l" defTabSz="914400" rtl="0" eaLnBrk="0" fontAlgn="base" latinLnBrk="0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pPr algn="ctr" eaLnBrk="1" hangingPunct="1"/>
              <a:r>
                <a:rPr lang="en-US" altLang="en-US" sz="2000">
                  <a:latin typeface="Verdana" pitchFamily="34" charset="0"/>
                </a:rPr>
                <a:t>rt</a:t>
              </a:r>
            </a:p>
          </p:txBody>
        </p:sp>
        <p:sp>
          <p:nvSpPr>
            <p:cNvPr id="45" name="Rectangle 40"/>
            <p:cNvSpPr>
              <a:spLocks noChangeArrowheads="1"/>
            </p:cNvSpPr>
            <p:nvPr/>
          </p:nvSpPr>
          <p:spPr bwMode="auto">
            <a:xfrm>
              <a:off x="1861" y="1395"/>
              <a:ext cx="1152" cy="330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1pPr>
              <a:lvl2pPr marL="742950" indent="-28575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1143000" indent="-228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1600200" indent="-228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2057400" indent="-228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914400" rtl="0" eaLnBrk="0" fontAlgn="base" latinLnBrk="0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6pPr>
              <a:lvl7pPr marL="2971800" indent="-228600" algn="l" defTabSz="914400" rtl="0" eaLnBrk="0" fontAlgn="base" latinLnBrk="0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7pPr>
              <a:lvl8pPr marL="3429000" indent="-228600" algn="l" defTabSz="914400" rtl="0" eaLnBrk="0" fontAlgn="base" latinLnBrk="0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8pPr>
              <a:lvl9pPr marL="3886200" indent="-228600" algn="l" defTabSz="914400" rtl="0" eaLnBrk="0" fontAlgn="base" latinLnBrk="0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74" name="Text Box 41"/>
            <p:cNvSpPr txBox="1">
              <a:spLocks noChangeArrowheads="1"/>
            </p:cNvSpPr>
            <p:nvPr/>
          </p:nvSpPr>
          <p:spPr bwMode="auto">
            <a:xfrm>
              <a:off x="2064" y="1440"/>
              <a:ext cx="754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1pPr>
              <a:lvl2pPr marL="742950" indent="-28575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1143000" indent="-228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1600200" indent="-228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2057400" indent="-228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914400" rtl="0" eaLnBrk="0" fontAlgn="base" latinLnBrk="0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6pPr>
              <a:lvl7pPr marL="2971800" indent="-228600" algn="l" defTabSz="914400" rtl="0" eaLnBrk="0" fontAlgn="base" latinLnBrk="0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7pPr>
              <a:lvl8pPr marL="3429000" indent="-228600" algn="l" defTabSz="914400" rtl="0" eaLnBrk="0" fontAlgn="base" latinLnBrk="0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8pPr>
              <a:lvl9pPr marL="3886200" indent="-228600" algn="l" defTabSz="914400" rtl="0" eaLnBrk="0" fontAlgn="base" latinLnBrk="0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pPr algn="ctr" eaLnBrk="1" hangingPunct="1"/>
              <a:r>
                <a:rPr lang="en-US" altLang="en-US" sz="2000">
                  <a:latin typeface="Verdana" pitchFamily="34" charset="0"/>
                </a:rPr>
                <a:t>Address</a:t>
              </a:r>
            </a:p>
          </p:txBody>
        </p:sp>
        <p:sp>
          <p:nvSpPr>
            <p:cNvPr id="75" name="Rectangle 42"/>
            <p:cNvSpPr>
              <a:spLocks noChangeArrowheads="1"/>
            </p:cNvSpPr>
            <p:nvPr/>
          </p:nvSpPr>
          <p:spPr bwMode="auto">
            <a:xfrm>
              <a:off x="613" y="1923"/>
              <a:ext cx="2400" cy="330"/>
            </a:xfrm>
            <a:prstGeom prst="rect">
              <a:avLst/>
            </a:prstGeom>
            <a:solidFill>
              <a:srgbClr val="FFFFFF"/>
            </a:solidFill>
            <a:ln w="9525" algn="ctr">
              <a:solidFill>
                <a:schemeClr val="tx1"/>
              </a:solidFill>
              <a:miter lim="800000"/>
            </a:ln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1pPr>
              <a:lvl2pPr marL="742950" indent="-28575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1143000" indent="-228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1600200" indent="-228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2057400" indent="-228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914400" rtl="0" eaLnBrk="0" fontAlgn="base" latinLnBrk="0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6pPr>
              <a:lvl7pPr marL="2971800" indent="-228600" algn="l" defTabSz="914400" rtl="0" eaLnBrk="0" fontAlgn="base" latinLnBrk="0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7pPr>
              <a:lvl8pPr marL="3429000" indent="-228600" algn="l" defTabSz="914400" rtl="0" eaLnBrk="0" fontAlgn="base" latinLnBrk="0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8pPr>
              <a:lvl9pPr marL="3886200" indent="-228600" algn="l" defTabSz="914400" rtl="0" eaLnBrk="0" fontAlgn="base" latinLnBrk="0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76" name="Text Box 43"/>
            <p:cNvSpPr txBox="1">
              <a:spLocks noChangeArrowheads="1"/>
            </p:cNvSpPr>
            <p:nvPr/>
          </p:nvSpPr>
          <p:spPr bwMode="auto">
            <a:xfrm>
              <a:off x="1558" y="1968"/>
              <a:ext cx="324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1pPr>
              <a:lvl2pPr marL="742950" indent="-28575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1143000" indent="-228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1600200" indent="-228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2057400" indent="-228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914400" rtl="0" eaLnBrk="0" fontAlgn="base" latinLnBrk="0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6pPr>
              <a:lvl7pPr marL="2971800" indent="-228600" algn="l" defTabSz="914400" rtl="0" eaLnBrk="0" fontAlgn="base" latinLnBrk="0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7pPr>
              <a:lvl8pPr marL="3429000" indent="-228600" algn="l" defTabSz="914400" rtl="0" eaLnBrk="0" fontAlgn="base" latinLnBrk="0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8pPr>
              <a:lvl9pPr marL="3886200" indent="-228600" algn="l" defTabSz="914400" rtl="0" eaLnBrk="0" fontAlgn="base" latinLnBrk="0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pPr algn="ctr" eaLnBrk="1" hangingPunct="1"/>
              <a:r>
                <a:rPr lang="en-US" altLang="en-US" sz="2000">
                  <a:latin typeface="Verdana" pitchFamily="34" charset="0"/>
                </a:rPr>
                <a:t>PC</a:t>
              </a:r>
            </a:p>
          </p:txBody>
        </p:sp>
        <p:sp>
          <p:nvSpPr>
            <p:cNvPr id="77" name="Line 44"/>
            <p:cNvSpPr>
              <a:spLocks noChangeShapeType="1"/>
            </p:cNvSpPr>
            <p:nvPr/>
          </p:nvSpPr>
          <p:spPr bwMode="auto">
            <a:xfrm flipH="1">
              <a:off x="1717" y="2253"/>
              <a:ext cx="0" cy="9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endParaRPr lang="en-US"/>
            </a:p>
          </p:txBody>
        </p:sp>
        <p:sp>
          <p:nvSpPr>
            <p:cNvPr id="78" name="Line 45"/>
            <p:cNvSpPr>
              <a:spLocks noChangeShapeType="1"/>
            </p:cNvSpPr>
            <p:nvPr/>
          </p:nvSpPr>
          <p:spPr bwMode="auto">
            <a:xfrm>
              <a:off x="1717" y="2352"/>
              <a:ext cx="153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endParaRPr lang="en-US"/>
            </a:p>
          </p:txBody>
        </p:sp>
        <p:sp>
          <p:nvSpPr>
            <p:cNvPr id="79" name="Line 46"/>
            <p:cNvSpPr>
              <a:spLocks noChangeShapeType="1"/>
            </p:cNvSpPr>
            <p:nvPr/>
          </p:nvSpPr>
          <p:spPr bwMode="auto">
            <a:xfrm flipH="1" flipV="1">
              <a:off x="3253" y="2160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endParaRPr lang="en-US"/>
            </a:p>
          </p:txBody>
        </p:sp>
        <p:sp>
          <p:nvSpPr>
            <p:cNvPr id="83" name="Oval 50"/>
            <p:cNvSpPr>
              <a:spLocks noChangeArrowheads="1"/>
            </p:cNvSpPr>
            <p:nvPr/>
          </p:nvSpPr>
          <p:spPr bwMode="auto">
            <a:xfrm>
              <a:off x="3061" y="1808"/>
              <a:ext cx="336" cy="463"/>
            </a:xfrm>
            <a:prstGeom prst="ellipse">
              <a:avLst/>
            </a:prstGeom>
            <a:solidFill>
              <a:srgbClr val="FFFFFF"/>
            </a:solidFill>
            <a:ln w="9525" algn="ctr">
              <a:solidFill>
                <a:schemeClr val="tx1"/>
              </a:solidFill>
              <a:round/>
            </a:ln>
          </p:spPr>
          <p:txBody>
            <a:bodyPr anchor="ctr"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1pPr>
              <a:lvl2pPr marL="742950" indent="-28575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1143000" indent="-228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1600200" indent="-228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2057400" indent="-228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914400" rtl="0" eaLnBrk="0" fontAlgn="base" latinLnBrk="0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6pPr>
              <a:lvl7pPr marL="2971800" indent="-228600" algn="l" defTabSz="914400" rtl="0" eaLnBrk="0" fontAlgn="base" latinLnBrk="0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7pPr>
              <a:lvl8pPr marL="3429000" indent="-228600" algn="l" defTabSz="914400" rtl="0" eaLnBrk="0" fontAlgn="base" latinLnBrk="0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8pPr>
              <a:lvl9pPr marL="3886200" indent="-228600" algn="l" defTabSz="914400" rtl="0" eaLnBrk="0" fontAlgn="base" latinLnBrk="0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84" name="Text Box 51"/>
            <p:cNvSpPr txBox="1">
              <a:spLocks noChangeArrowheads="1"/>
            </p:cNvSpPr>
            <p:nvPr/>
          </p:nvSpPr>
          <p:spPr bwMode="auto">
            <a:xfrm>
              <a:off x="3109" y="1920"/>
              <a:ext cx="247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1pPr>
              <a:lvl2pPr marL="742950" indent="-28575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1143000" indent="-228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1600200" indent="-228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2057400" indent="-228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914400" rtl="0" eaLnBrk="0" fontAlgn="base" latinLnBrk="0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6pPr>
              <a:lvl7pPr marL="2971800" indent="-228600" algn="l" defTabSz="914400" rtl="0" eaLnBrk="0" fontAlgn="base" latinLnBrk="0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7pPr>
              <a:lvl8pPr marL="3429000" indent="-228600" algn="l" defTabSz="914400" rtl="0" eaLnBrk="0" fontAlgn="base" latinLnBrk="0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8pPr>
              <a:lvl9pPr marL="3886200" indent="-228600" algn="l" defTabSz="914400" rtl="0" eaLnBrk="0" fontAlgn="base" latinLnBrk="0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pPr algn="ctr" eaLnBrk="1" hangingPunct="1"/>
              <a:r>
                <a:rPr lang="en-US" altLang="en-US" sz="2000">
                  <a:latin typeface="Verdana" pitchFamily="34" charset="0"/>
                </a:rPr>
                <a:t>+</a:t>
              </a:r>
            </a:p>
          </p:txBody>
        </p:sp>
        <p:sp>
          <p:nvSpPr>
            <p:cNvPr id="85" name="Line 52"/>
            <p:cNvSpPr>
              <a:spLocks noChangeShapeType="1"/>
            </p:cNvSpPr>
            <p:nvPr/>
          </p:nvSpPr>
          <p:spPr bwMode="auto">
            <a:xfrm>
              <a:off x="3397" y="2016"/>
              <a:ext cx="33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endParaRPr lang="en-US"/>
            </a:p>
          </p:txBody>
        </p:sp>
        <p:sp>
          <p:nvSpPr>
            <p:cNvPr id="86" name="Rectangle 53"/>
            <p:cNvSpPr>
              <a:spLocks noChangeArrowheads="1"/>
            </p:cNvSpPr>
            <p:nvPr/>
          </p:nvSpPr>
          <p:spPr bwMode="auto">
            <a:xfrm>
              <a:off x="3744" y="1986"/>
              <a:ext cx="1056" cy="252"/>
            </a:xfrm>
            <a:prstGeom prst="rect">
              <a:avLst/>
            </a:prstGeom>
            <a:solidFill>
              <a:srgbClr val="CCFFCC"/>
            </a:solidFill>
            <a:ln w="9525" algn="ctr">
              <a:solidFill>
                <a:schemeClr val="tx1"/>
              </a:solidFill>
              <a:miter lim="800000"/>
            </a:ln>
          </p:spPr>
          <p:txBody>
            <a:bodyPr anchor="ctr"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1pPr>
              <a:lvl2pPr marL="742950" indent="-28575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1143000" indent="-228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1600200" indent="-228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2057400" indent="-228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914400" rtl="0" eaLnBrk="0" fontAlgn="base" latinLnBrk="0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6pPr>
              <a:lvl7pPr marL="2971800" indent="-228600" algn="l" defTabSz="914400" rtl="0" eaLnBrk="0" fontAlgn="base" latinLnBrk="0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7pPr>
              <a:lvl8pPr marL="3429000" indent="-228600" algn="l" defTabSz="914400" rtl="0" eaLnBrk="0" fontAlgn="base" latinLnBrk="0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8pPr>
              <a:lvl9pPr marL="3886200" indent="-228600" algn="l" defTabSz="914400" rtl="0" eaLnBrk="0" fontAlgn="base" latinLnBrk="0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pPr eaLnBrk="1" hangingPunct="1"/>
              <a:endParaRPr lang="en-US" altLang="en-US" sz="2000"/>
            </a:p>
          </p:txBody>
        </p:sp>
        <p:sp>
          <p:nvSpPr>
            <p:cNvPr id="87" name="Text Box 54"/>
            <p:cNvSpPr txBox="1">
              <a:spLocks noChangeArrowheads="1"/>
            </p:cNvSpPr>
            <p:nvPr/>
          </p:nvSpPr>
          <p:spPr bwMode="auto">
            <a:xfrm>
              <a:off x="3888" y="1344"/>
              <a:ext cx="762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1pPr>
              <a:lvl2pPr marL="742950" indent="-28575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1143000" indent="-228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1600200" indent="-228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2057400" indent="-228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914400" rtl="0" eaLnBrk="0" fontAlgn="base" latinLnBrk="0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6pPr>
              <a:lvl7pPr marL="2971800" indent="-228600" algn="l" defTabSz="914400" rtl="0" eaLnBrk="0" fontAlgn="base" latinLnBrk="0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7pPr>
              <a:lvl8pPr marL="3429000" indent="-228600" algn="l" defTabSz="914400" rtl="0" eaLnBrk="0" fontAlgn="base" latinLnBrk="0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8pPr>
              <a:lvl9pPr marL="3886200" indent="-228600" algn="l" defTabSz="914400" rtl="0" eaLnBrk="0" fontAlgn="base" latinLnBrk="0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pPr algn="ctr" eaLnBrk="1" hangingPunct="1"/>
              <a:r>
                <a:rPr lang="en-US" altLang="en-US" sz="2000">
                  <a:latin typeface="Verdana" pitchFamily="34" charset="0"/>
                </a:rPr>
                <a:t>Memory</a:t>
              </a:r>
            </a:p>
          </p:txBody>
        </p:sp>
        <p:sp>
          <p:nvSpPr>
            <p:cNvPr id="88" name="Text Box 55"/>
            <p:cNvSpPr txBox="1">
              <a:spLocks noChangeArrowheads="1"/>
            </p:cNvSpPr>
            <p:nvPr/>
          </p:nvSpPr>
          <p:spPr bwMode="auto">
            <a:xfrm>
              <a:off x="3973" y="1968"/>
              <a:ext cx="512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1pPr>
              <a:lvl2pPr marL="742950" indent="-28575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1143000" indent="-228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1600200" indent="-228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2057400" indent="-228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914400" rtl="0" eaLnBrk="0" fontAlgn="base" latinLnBrk="0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6pPr>
              <a:lvl7pPr marL="2971800" indent="-228600" algn="l" defTabSz="914400" rtl="0" eaLnBrk="0" fontAlgn="base" latinLnBrk="0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7pPr>
              <a:lvl8pPr marL="3429000" indent="-228600" algn="l" defTabSz="914400" rtl="0" eaLnBrk="0" fontAlgn="base" latinLnBrk="0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8pPr>
              <a:lvl9pPr marL="3886200" indent="-228600" algn="l" defTabSz="914400" rtl="0" eaLnBrk="0" fontAlgn="base" latinLnBrk="0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pPr algn="ctr" eaLnBrk="1" hangingPunct="1"/>
              <a:r>
                <a:rPr lang="en-US" altLang="en-US" sz="2000">
                  <a:latin typeface="Verdana" pitchFamily="34" charset="0"/>
                </a:rPr>
                <a:t>word</a:t>
              </a:r>
            </a:p>
          </p:txBody>
        </p:sp>
      </p:grpSp>
      <p:sp>
        <p:nvSpPr>
          <p:cNvPr id="89" name="Rectangle 57"/>
          <p:cNvSpPr>
            <a:spLocks noChangeArrowheads="1"/>
          </p:cNvSpPr>
          <p:nvPr/>
        </p:nvSpPr>
        <p:spPr bwMode="auto">
          <a:xfrm>
            <a:off x="1905000" y="4023360"/>
            <a:ext cx="83058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en-US"/>
            </a:defPPr>
            <a:lvl1pPr marL="342900" indent="-3429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accent1"/>
              </a:buClr>
              <a:buSzTx/>
              <a:buFont typeface="Wingdings" panose="05000000000000000000" pitchFamily="2" charset="2"/>
              <a:buChar char="§"/>
            </a:pPr>
            <a:r>
              <a:rPr lang="en-US" altLang="en-US" sz="2400" b="1">
                <a:solidFill>
                  <a:srgbClr val="C00000"/>
                </a:solidFill>
              </a:rPr>
              <a:t>Pseudo-direct addressing</a:t>
            </a:r>
            <a:r>
              <a:rPr lang="en-US" altLang="en-US" sz="2400"/>
              <a:t>: 26-bit of instruction concatenated with upper 4-bits of PC (</a:t>
            </a:r>
            <a:r>
              <a:rPr lang="en-US" altLang="en-US" sz="2400" b="1">
                <a:solidFill>
                  <a:srgbClr val="9900CC"/>
                </a:solidFill>
                <a:latin typeface="Courier New" pitchFamily="49" charset="0"/>
              </a:rPr>
              <a:t>j</a:t>
            </a:r>
            <a:r>
              <a:rPr lang="en-US" altLang="en-US" sz="2400" b="1">
                <a:latin typeface="Courier New" pitchFamily="49" charset="0"/>
              </a:rPr>
              <a:t>)</a:t>
            </a:r>
          </a:p>
        </p:txBody>
      </p:sp>
      <p:grpSp>
        <p:nvGrpSpPr>
          <p:cNvPr id="90" name="Group 79"/>
          <p:cNvGrpSpPr/>
          <p:nvPr/>
        </p:nvGrpSpPr>
        <p:grpSpPr>
          <a:xfrm>
            <a:off x="2519373" y="4805997"/>
            <a:ext cx="6646863" cy="1600200"/>
            <a:chOff x="768" y="3120"/>
            <a:chExt cx="4187" cy="1008"/>
          </a:xfrm>
        </p:grpSpPr>
        <p:sp>
          <p:nvSpPr>
            <p:cNvPr id="91" name="Rectangle 58"/>
            <p:cNvSpPr>
              <a:spLocks noChangeArrowheads="1"/>
            </p:cNvSpPr>
            <p:nvPr/>
          </p:nvSpPr>
          <p:spPr bwMode="auto">
            <a:xfrm>
              <a:off x="3896" y="3527"/>
              <a:ext cx="1056" cy="330"/>
            </a:xfrm>
            <a:prstGeom prst="rect">
              <a:avLst/>
            </a:prstGeom>
            <a:solidFill>
              <a:srgbClr val="FFFFFF"/>
            </a:solidFill>
            <a:ln w="9525" algn="ctr">
              <a:solidFill>
                <a:schemeClr val="tx1"/>
              </a:solidFill>
              <a:miter lim="800000"/>
            </a:ln>
          </p:spPr>
          <p:txBody>
            <a:bodyPr anchor="ctr"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1pPr>
              <a:lvl2pPr marL="742950" indent="-28575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1143000" indent="-228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1600200" indent="-228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2057400" indent="-228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914400" rtl="0" eaLnBrk="0" fontAlgn="base" latinLnBrk="0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6pPr>
              <a:lvl7pPr marL="2971800" indent="-228600" algn="l" defTabSz="914400" rtl="0" eaLnBrk="0" fontAlgn="base" latinLnBrk="0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7pPr>
              <a:lvl8pPr marL="3429000" indent="-228600" algn="l" defTabSz="914400" rtl="0" eaLnBrk="0" fontAlgn="base" latinLnBrk="0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8pPr>
              <a:lvl9pPr marL="3886200" indent="-228600" algn="l" defTabSz="914400" rtl="0" eaLnBrk="0" fontAlgn="base" latinLnBrk="0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92" name="Rectangle 59"/>
            <p:cNvSpPr>
              <a:spLocks noChangeArrowheads="1"/>
            </p:cNvSpPr>
            <p:nvPr/>
          </p:nvSpPr>
          <p:spPr bwMode="auto">
            <a:xfrm>
              <a:off x="768" y="3171"/>
              <a:ext cx="432" cy="330"/>
            </a:xfrm>
            <a:prstGeom prst="rect">
              <a:avLst/>
            </a:prstGeom>
            <a:solidFill>
              <a:srgbClr val="FFFFFF"/>
            </a:solidFill>
            <a:ln w="9525" algn="ctr">
              <a:solidFill>
                <a:schemeClr val="tx1"/>
              </a:solidFill>
              <a:miter lim="800000"/>
            </a:ln>
          </p:spPr>
          <p:txBody>
            <a:bodyPr anchor="ctr"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1pPr>
              <a:lvl2pPr marL="742950" indent="-28575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1143000" indent="-228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1600200" indent="-228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2057400" indent="-228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914400" rtl="0" eaLnBrk="0" fontAlgn="base" latinLnBrk="0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6pPr>
              <a:lvl7pPr marL="2971800" indent="-228600" algn="l" defTabSz="914400" rtl="0" eaLnBrk="0" fontAlgn="base" latinLnBrk="0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7pPr>
              <a:lvl8pPr marL="3429000" indent="-228600" algn="l" defTabSz="914400" rtl="0" eaLnBrk="0" fontAlgn="base" latinLnBrk="0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8pPr>
              <a:lvl9pPr marL="3886200" indent="-228600" algn="l" defTabSz="914400" rtl="0" eaLnBrk="0" fontAlgn="base" latinLnBrk="0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93" name="Line 60"/>
            <p:cNvSpPr>
              <a:spLocks noChangeShapeType="1"/>
            </p:cNvSpPr>
            <p:nvPr/>
          </p:nvSpPr>
          <p:spPr bwMode="auto">
            <a:xfrm flipH="1">
              <a:off x="1200" y="3216"/>
              <a:ext cx="0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endParaRPr lang="en-US"/>
            </a:p>
          </p:txBody>
        </p:sp>
        <p:sp>
          <p:nvSpPr>
            <p:cNvPr id="94" name="Line 61"/>
            <p:cNvSpPr>
              <a:spLocks noChangeShapeType="1"/>
            </p:cNvSpPr>
            <p:nvPr/>
          </p:nvSpPr>
          <p:spPr bwMode="auto">
            <a:xfrm flipH="1">
              <a:off x="2112" y="3216"/>
              <a:ext cx="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endParaRPr lang="en-US"/>
            </a:p>
          </p:txBody>
        </p:sp>
        <p:sp>
          <p:nvSpPr>
            <p:cNvPr id="95" name="Text Box 62"/>
            <p:cNvSpPr txBox="1">
              <a:spLocks noChangeArrowheads="1"/>
            </p:cNvSpPr>
            <p:nvPr/>
          </p:nvSpPr>
          <p:spPr bwMode="auto">
            <a:xfrm>
              <a:off x="816" y="3216"/>
              <a:ext cx="313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1pPr>
              <a:lvl2pPr marL="742950" indent="-28575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1143000" indent="-228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1600200" indent="-228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2057400" indent="-228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914400" rtl="0" eaLnBrk="0" fontAlgn="base" latinLnBrk="0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6pPr>
              <a:lvl7pPr marL="2971800" indent="-228600" algn="l" defTabSz="914400" rtl="0" eaLnBrk="0" fontAlgn="base" latinLnBrk="0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7pPr>
              <a:lvl8pPr marL="3429000" indent="-228600" algn="l" defTabSz="914400" rtl="0" eaLnBrk="0" fontAlgn="base" latinLnBrk="0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8pPr>
              <a:lvl9pPr marL="3886200" indent="-228600" algn="l" defTabSz="914400" rtl="0" eaLnBrk="0" fontAlgn="base" latinLnBrk="0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pPr algn="ctr" eaLnBrk="1" hangingPunct="1"/>
              <a:r>
                <a:rPr lang="en-US" altLang="en-US" sz="2000">
                  <a:latin typeface="Verdana" pitchFamily="34" charset="0"/>
                </a:rPr>
                <a:t>op</a:t>
              </a:r>
            </a:p>
          </p:txBody>
        </p:sp>
        <p:sp>
          <p:nvSpPr>
            <p:cNvPr id="96" name="Rectangle 63"/>
            <p:cNvSpPr>
              <a:spLocks noChangeArrowheads="1"/>
            </p:cNvSpPr>
            <p:nvPr/>
          </p:nvSpPr>
          <p:spPr bwMode="auto">
            <a:xfrm>
              <a:off x="1200" y="3171"/>
              <a:ext cx="1968" cy="330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1pPr>
              <a:lvl2pPr marL="742950" indent="-28575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1143000" indent="-228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1600200" indent="-228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2057400" indent="-228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914400" rtl="0" eaLnBrk="0" fontAlgn="base" latinLnBrk="0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6pPr>
              <a:lvl7pPr marL="2971800" indent="-228600" algn="l" defTabSz="914400" rtl="0" eaLnBrk="0" fontAlgn="base" latinLnBrk="0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7pPr>
              <a:lvl8pPr marL="3429000" indent="-228600" algn="l" defTabSz="914400" rtl="0" eaLnBrk="0" fontAlgn="base" latinLnBrk="0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8pPr>
              <a:lvl9pPr marL="3886200" indent="-228600" algn="l" defTabSz="914400" rtl="0" eaLnBrk="0" fontAlgn="base" latinLnBrk="0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97" name="Text Box 64"/>
            <p:cNvSpPr txBox="1">
              <a:spLocks noChangeArrowheads="1"/>
            </p:cNvSpPr>
            <p:nvPr/>
          </p:nvSpPr>
          <p:spPr bwMode="auto">
            <a:xfrm>
              <a:off x="1632" y="3216"/>
              <a:ext cx="754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1pPr>
              <a:lvl2pPr marL="742950" indent="-28575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1143000" indent="-228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1600200" indent="-228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2057400" indent="-228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914400" rtl="0" eaLnBrk="0" fontAlgn="base" latinLnBrk="0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6pPr>
              <a:lvl7pPr marL="2971800" indent="-228600" algn="l" defTabSz="914400" rtl="0" eaLnBrk="0" fontAlgn="base" latinLnBrk="0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7pPr>
              <a:lvl8pPr marL="3429000" indent="-228600" algn="l" defTabSz="914400" rtl="0" eaLnBrk="0" fontAlgn="base" latinLnBrk="0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8pPr>
              <a:lvl9pPr marL="3886200" indent="-228600" algn="l" defTabSz="914400" rtl="0" eaLnBrk="0" fontAlgn="base" latinLnBrk="0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pPr algn="ctr" eaLnBrk="1" hangingPunct="1"/>
              <a:r>
                <a:rPr lang="en-US" altLang="en-US" sz="2000">
                  <a:latin typeface="Verdana" pitchFamily="34" charset="0"/>
                </a:rPr>
                <a:t>Address</a:t>
              </a:r>
            </a:p>
          </p:txBody>
        </p:sp>
        <p:sp>
          <p:nvSpPr>
            <p:cNvPr id="98" name="Rectangle 65"/>
            <p:cNvSpPr>
              <a:spLocks noChangeArrowheads="1"/>
            </p:cNvSpPr>
            <p:nvPr/>
          </p:nvSpPr>
          <p:spPr bwMode="auto">
            <a:xfrm>
              <a:off x="768" y="3699"/>
              <a:ext cx="2400" cy="330"/>
            </a:xfrm>
            <a:prstGeom prst="rect">
              <a:avLst/>
            </a:prstGeom>
            <a:solidFill>
              <a:srgbClr val="FFFFFF"/>
            </a:solidFill>
            <a:ln w="9525" algn="ctr">
              <a:solidFill>
                <a:schemeClr val="tx1"/>
              </a:solidFill>
              <a:miter lim="800000"/>
            </a:ln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1pPr>
              <a:lvl2pPr marL="742950" indent="-28575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1143000" indent="-228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1600200" indent="-228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2057400" indent="-228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914400" rtl="0" eaLnBrk="0" fontAlgn="base" latinLnBrk="0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6pPr>
              <a:lvl7pPr marL="2971800" indent="-228600" algn="l" defTabSz="914400" rtl="0" eaLnBrk="0" fontAlgn="base" latinLnBrk="0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7pPr>
              <a:lvl8pPr marL="3429000" indent="-228600" algn="l" defTabSz="914400" rtl="0" eaLnBrk="0" fontAlgn="base" latinLnBrk="0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8pPr>
              <a:lvl9pPr marL="3886200" indent="-228600" algn="l" defTabSz="914400" rtl="0" eaLnBrk="0" fontAlgn="base" latinLnBrk="0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99" name="Text Box 66"/>
            <p:cNvSpPr txBox="1">
              <a:spLocks noChangeArrowheads="1"/>
            </p:cNvSpPr>
            <p:nvPr/>
          </p:nvSpPr>
          <p:spPr bwMode="auto">
            <a:xfrm>
              <a:off x="1713" y="3744"/>
              <a:ext cx="324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1pPr>
              <a:lvl2pPr marL="742950" indent="-28575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1143000" indent="-228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1600200" indent="-228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2057400" indent="-228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914400" rtl="0" eaLnBrk="0" fontAlgn="base" latinLnBrk="0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6pPr>
              <a:lvl7pPr marL="2971800" indent="-228600" algn="l" defTabSz="914400" rtl="0" eaLnBrk="0" fontAlgn="base" latinLnBrk="0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7pPr>
              <a:lvl8pPr marL="3429000" indent="-228600" algn="l" defTabSz="914400" rtl="0" eaLnBrk="0" fontAlgn="base" latinLnBrk="0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8pPr>
              <a:lvl9pPr marL="3886200" indent="-228600" algn="l" defTabSz="914400" rtl="0" eaLnBrk="0" fontAlgn="base" latinLnBrk="0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pPr algn="ctr" eaLnBrk="1" hangingPunct="1"/>
              <a:r>
                <a:rPr lang="en-US" altLang="en-US" sz="2000">
                  <a:latin typeface="Verdana" pitchFamily="34" charset="0"/>
                </a:rPr>
                <a:t>PC</a:t>
              </a:r>
            </a:p>
          </p:txBody>
        </p:sp>
        <p:sp>
          <p:nvSpPr>
            <p:cNvPr id="100" name="Line 67"/>
            <p:cNvSpPr>
              <a:spLocks noChangeShapeType="1"/>
            </p:cNvSpPr>
            <p:nvPr/>
          </p:nvSpPr>
          <p:spPr bwMode="auto">
            <a:xfrm flipH="1">
              <a:off x="1872" y="4026"/>
              <a:ext cx="0" cy="10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endParaRPr lang="en-US"/>
            </a:p>
          </p:txBody>
        </p:sp>
        <p:sp>
          <p:nvSpPr>
            <p:cNvPr id="101" name="Line 68"/>
            <p:cNvSpPr>
              <a:spLocks noChangeShapeType="1"/>
            </p:cNvSpPr>
            <p:nvPr/>
          </p:nvSpPr>
          <p:spPr bwMode="auto">
            <a:xfrm>
              <a:off x="1872" y="4128"/>
              <a:ext cx="153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endParaRPr lang="en-US"/>
            </a:p>
          </p:txBody>
        </p:sp>
        <p:sp>
          <p:nvSpPr>
            <p:cNvPr id="102" name="Line 69"/>
            <p:cNvSpPr>
              <a:spLocks noChangeShapeType="1"/>
            </p:cNvSpPr>
            <p:nvPr/>
          </p:nvSpPr>
          <p:spPr bwMode="auto">
            <a:xfrm flipH="1" flipV="1">
              <a:off x="3408" y="3936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endParaRPr lang="en-US"/>
            </a:p>
          </p:txBody>
        </p:sp>
        <p:sp>
          <p:nvSpPr>
            <p:cNvPr id="106" name="Oval 73"/>
            <p:cNvSpPr>
              <a:spLocks noChangeArrowheads="1"/>
            </p:cNvSpPr>
            <p:nvPr/>
          </p:nvSpPr>
          <p:spPr bwMode="auto">
            <a:xfrm>
              <a:off x="3216" y="3584"/>
              <a:ext cx="336" cy="463"/>
            </a:xfrm>
            <a:prstGeom prst="ellipse">
              <a:avLst/>
            </a:prstGeom>
            <a:solidFill>
              <a:srgbClr val="FFFFFF"/>
            </a:solidFill>
            <a:ln w="9525" algn="ctr">
              <a:solidFill>
                <a:schemeClr val="tx1"/>
              </a:solidFill>
              <a:round/>
            </a:ln>
          </p:spPr>
          <p:txBody>
            <a:bodyPr anchor="ctr"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1pPr>
              <a:lvl2pPr marL="742950" indent="-28575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1143000" indent="-228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1600200" indent="-228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2057400" indent="-228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914400" rtl="0" eaLnBrk="0" fontAlgn="base" latinLnBrk="0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6pPr>
              <a:lvl7pPr marL="2971800" indent="-228600" algn="l" defTabSz="914400" rtl="0" eaLnBrk="0" fontAlgn="base" latinLnBrk="0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7pPr>
              <a:lvl8pPr marL="3429000" indent="-228600" algn="l" defTabSz="914400" rtl="0" eaLnBrk="0" fontAlgn="base" latinLnBrk="0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8pPr>
              <a:lvl9pPr marL="3886200" indent="-228600" algn="l" defTabSz="914400" rtl="0" eaLnBrk="0" fontAlgn="base" latinLnBrk="0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07" name="Text Box 74"/>
            <p:cNvSpPr txBox="1">
              <a:spLocks noChangeArrowheads="1"/>
            </p:cNvSpPr>
            <p:nvPr/>
          </p:nvSpPr>
          <p:spPr bwMode="auto">
            <a:xfrm>
              <a:off x="3293" y="3696"/>
              <a:ext cx="18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1pPr>
              <a:lvl2pPr marL="742950" indent="-28575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1143000" indent="-228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1600200" indent="-228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2057400" indent="-228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914400" rtl="0" eaLnBrk="0" fontAlgn="base" latinLnBrk="0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6pPr>
              <a:lvl7pPr marL="2971800" indent="-228600" algn="l" defTabSz="914400" rtl="0" eaLnBrk="0" fontAlgn="base" latinLnBrk="0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7pPr>
              <a:lvl8pPr marL="3429000" indent="-228600" algn="l" defTabSz="914400" rtl="0" eaLnBrk="0" fontAlgn="base" latinLnBrk="0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8pPr>
              <a:lvl9pPr marL="3886200" indent="-228600" algn="l" defTabSz="914400" rtl="0" eaLnBrk="0" fontAlgn="base" latinLnBrk="0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pPr algn="ctr" eaLnBrk="1" hangingPunct="1"/>
              <a:r>
                <a:rPr lang="en-US" altLang="en-US" sz="2000">
                  <a:latin typeface="Verdana" pitchFamily="34" charset="0"/>
                </a:rPr>
                <a:t>:</a:t>
              </a:r>
            </a:p>
          </p:txBody>
        </p:sp>
        <p:sp>
          <p:nvSpPr>
            <p:cNvPr id="108" name="Line 75"/>
            <p:cNvSpPr>
              <a:spLocks noChangeShapeType="1"/>
            </p:cNvSpPr>
            <p:nvPr/>
          </p:nvSpPr>
          <p:spPr bwMode="auto">
            <a:xfrm>
              <a:off x="3552" y="3792"/>
              <a:ext cx="33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endParaRPr lang="en-US"/>
            </a:p>
          </p:txBody>
        </p:sp>
        <p:sp>
          <p:nvSpPr>
            <p:cNvPr id="109" name="Rectangle 76"/>
            <p:cNvSpPr>
              <a:spLocks noChangeArrowheads="1"/>
            </p:cNvSpPr>
            <p:nvPr/>
          </p:nvSpPr>
          <p:spPr bwMode="auto">
            <a:xfrm>
              <a:off x="3899" y="3723"/>
              <a:ext cx="1056" cy="330"/>
            </a:xfrm>
            <a:prstGeom prst="rect">
              <a:avLst/>
            </a:prstGeom>
            <a:solidFill>
              <a:srgbClr val="CCFFCC"/>
            </a:solidFill>
            <a:ln w="9525" algn="ctr">
              <a:solidFill>
                <a:schemeClr val="tx1"/>
              </a:solidFill>
              <a:miter lim="800000"/>
            </a:ln>
          </p:spPr>
          <p:txBody>
            <a:bodyPr anchor="ctr"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1pPr>
              <a:lvl2pPr marL="742950" indent="-28575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1143000" indent="-228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1600200" indent="-228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2057400" indent="-228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914400" rtl="0" eaLnBrk="0" fontAlgn="base" latinLnBrk="0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6pPr>
              <a:lvl7pPr marL="2971800" indent="-228600" algn="l" defTabSz="914400" rtl="0" eaLnBrk="0" fontAlgn="base" latinLnBrk="0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7pPr>
              <a:lvl8pPr marL="3429000" indent="-228600" algn="l" defTabSz="914400" rtl="0" eaLnBrk="0" fontAlgn="base" latinLnBrk="0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8pPr>
              <a:lvl9pPr marL="3886200" indent="-228600" algn="l" defTabSz="914400" rtl="0" eaLnBrk="0" fontAlgn="base" latinLnBrk="0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10" name="Text Box 77"/>
            <p:cNvSpPr txBox="1">
              <a:spLocks noChangeArrowheads="1"/>
            </p:cNvSpPr>
            <p:nvPr/>
          </p:nvSpPr>
          <p:spPr bwMode="auto">
            <a:xfrm>
              <a:off x="4032" y="3120"/>
              <a:ext cx="762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1pPr>
              <a:lvl2pPr marL="742950" indent="-28575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1143000" indent="-228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1600200" indent="-228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2057400" indent="-228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914400" rtl="0" eaLnBrk="0" fontAlgn="base" latinLnBrk="0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6pPr>
              <a:lvl7pPr marL="2971800" indent="-228600" algn="l" defTabSz="914400" rtl="0" eaLnBrk="0" fontAlgn="base" latinLnBrk="0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7pPr>
              <a:lvl8pPr marL="3429000" indent="-228600" algn="l" defTabSz="914400" rtl="0" eaLnBrk="0" fontAlgn="base" latinLnBrk="0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8pPr>
              <a:lvl9pPr marL="3886200" indent="-228600" algn="l" defTabSz="914400" rtl="0" eaLnBrk="0" fontAlgn="base" latinLnBrk="0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pPr algn="ctr" eaLnBrk="1" hangingPunct="1"/>
              <a:r>
                <a:rPr lang="en-US" altLang="en-US" sz="2000">
                  <a:latin typeface="Verdana" pitchFamily="34" charset="0"/>
                </a:rPr>
                <a:t>Memory</a:t>
              </a:r>
            </a:p>
          </p:txBody>
        </p:sp>
        <p:sp>
          <p:nvSpPr>
            <p:cNvPr id="111" name="Text Box 78"/>
            <p:cNvSpPr txBox="1">
              <a:spLocks noChangeArrowheads="1"/>
            </p:cNvSpPr>
            <p:nvPr/>
          </p:nvSpPr>
          <p:spPr bwMode="auto">
            <a:xfrm>
              <a:off x="4128" y="3744"/>
              <a:ext cx="512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1pPr>
              <a:lvl2pPr marL="742950" indent="-28575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1143000" indent="-228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1600200" indent="-228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2057400" indent="-228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914400" rtl="0" eaLnBrk="0" fontAlgn="base" latinLnBrk="0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6pPr>
              <a:lvl7pPr marL="2971800" indent="-228600" algn="l" defTabSz="914400" rtl="0" eaLnBrk="0" fontAlgn="base" latinLnBrk="0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7pPr>
              <a:lvl8pPr marL="3429000" indent="-228600" algn="l" defTabSz="914400" rtl="0" eaLnBrk="0" fontAlgn="base" latinLnBrk="0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8pPr>
              <a:lvl9pPr marL="3886200" indent="-228600" algn="l" defTabSz="914400" rtl="0" eaLnBrk="0" fontAlgn="base" latinLnBrk="0" hangingPunct="0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pPr algn="ctr" eaLnBrk="1" hangingPunct="1"/>
              <a:r>
                <a:rPr lang="en-US" altLang="en-US" sz="2000">
                  <a:latin typeface="Verdana" pitchFamily="34" charset="0"/>
                </a:rPr>
                <a:t>word</a:t>
              </a:r>
            </a:p>
          </p:txBody>
        </p:sp>
      </p:grpSp>
      <p:sp>
        <p:nvSpPr>
          <p:cNvPr id="56" name="Slide Number Placeholder 6">
            <a:extLst>
              <a:ext uri="{FF2B5EF4-FFF2-40B4-BE49-F238E27FC236}">
                <a16:creationId xmlns:a16="http://schemas.microsoft.com/office/drawing/2014/main" id="{AA77CC1F-C959-4969-8703-E053C17D4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97960" y="18288"/>
            <a:ext cx="865240" cy="329184"/>
          </a:xfrm>
        </p:spPr>
        <p:txBody>
          <a:bodyPr>
            <a:noAutofit/>
          </a:bodyPr>
          <a:lstStyle/>
          <a:p>
            <a:pPr algn="r">
              <a:defRPr/>
            </a:pPr>
            <a:fld id="{F7EC234A-9094-4BB8-9EA4-75ECDA8A365B}" type="slidenum">
              <a:rPr smtClean="0"/>
              <a:pPr algn="r">
                <a:defRPr/>
              </a:pPr>
              <a:t>132</a:t>
            </a:fld>
            <a:endParaRPr/>
          </a:p>
        </p:txBody>
      </p:sp>
      <p:sp>
        <p:nvSpPr>
          <p:cNvPr id="58" name="Folded Corner 57"/>
          <p:cNvSpPr/>
          <p:nvPr/>
        </p:nvSpPr>
        <p:spPr>
          <a:xfrm>
            <a:off x="9232905" y="2494959"/>
            <a:ext cx="1130299" cy="618402"/>
          </a:xfrm>
          <a:prstGeom prst="foldedCorner">
            <a:avLst/>
          </a:prstGeom>
          <a:solidFill>
            <a:srgbClr val="FFFFC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r>
              <a:rPr lang="en-US" sz="1600" b="1">
                <a:solidFill>
                  <a:schemeClr val="tx1"/>
                </a:solidFill>
              </a:rPr>
              <a:t>MIPS:</a:t>
            </a:r>
          </a:p>
          <a:p>
            <a:pPr algn="just"/>
            <a:r>
              <a:rPr lang="en-US" sz="1600" err="1">
                <a:solidFill>
                  <a:schemeClr val="tx1"/>
                </a:solidFill>
                <a:latin typeface="Consolas" panose="020b0609020204030204" pitchFamily="49" charset="0"/>
              </a:rPr>
              <a:t>beq</a:t>
            </a:r>
            <a:r>
              <a:rPr lang="en-US" sz="1600">
                <a:solidFill>
                  <a:schemeClr val="tx1"/>
                </a:solidFill>
              </a:rPr>
              <a:t>, </a:t>
            </a:r>
            <a:r>
              <a:rPr lang="en-US" sz="1600" err="1">
                <a:solidFill>
                  <a:schemeClr val="tx1"/>
                </a:solidFill>
                <a:latin typeface="Consolas" panose="020b0609020204030204" pitchFamily="49" charset="0"/>
              </a:rPr>
              <a:t>bne</a:t>
            </a:r>
            <a:endParaRPr lang="en-US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9" name="Folded Corner 58"/>
          <p:cNvSpPr/>
          <p:nvPr/>
        </p:nvSpPr>
        <p:spPr>
          <a:xfrm>
            <a:off x="9232905" y="5161959"/>
            <a:ext cx="1130299" cy="618402"/>
          </a:xfrm>
          <a:prstGeom prst="foldedCorner">
            <a:avLst/>
          </a:prstGeom>
          <a:solidFill>
            <a:srgbClr val="FFFFC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r>
              <a:rPr lang="en-US" sz="1600" b="1">
                <a:solidFill>
                  <a:schemeClr val="tx1"/>
                </a:solidFill>
              </a:rPr>
              <a:t>MIPS:</a:t>
            </a:r>
          </a:p>
          <a:p>
            <a:pPr algn="just"/>
            <a:r>
              <a:rPr lang="en-US" sz="1600">
                <a:solidFill>
                  <a:schemeClr val="tx1"/>
                </a:solidFill>
                <a:latin typeface="Consolas" panose="020b0609020204030204" pitchFamily="49" charset="0"/>
              </a:rPr>
              <a:t>j</a:t>
            </a:r>
          </a:p>
        </p:txBody>
      </p: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8EE832B0-64FA-43B9-A177-FA75FD52CD15}"/>
              </a:ext>
            </a:extLst>
          </p:cNvPr>
          <p:cNvCxnSpPr>
            <a:stCxn id="45" idx="2"/>
            <a:endCxn id="83" idx="0"/>
          </p:cNvCxnSpPr>
          <p:nvPr/>
        </p:nvCxnSpPr>
        <p:spPr>
          <a:xfrm rot="16200000" flipH="1">
            <a:off x="5972974" y="2160429"/>
            <a:ext cx="131762" cy="1257300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6D87C9FA-BF4C-47F3-A2FA-3656E7B03DA9}"/>
              </a:ext>
            </a:extLst>
          </p:cNvPr>
          <p:cNvCxnSpPr>
            <a:stCxn id="96" idx="2"/>
            <a:endCxn id="106" idx="0"/>
          </p:cNvCxnSpPr>
          <p:nvPr/>
        </p:nvCxnSpPr>
        <p:spPr>
          <a:xfrm rot="16200000" flipH="1">
            <a:off x="5653892" y="4524216"/>
            <a:ext cx="131762" cy="1905000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ontentPart p14:bwMode="auto" r:id="rId3">
        <p14:nvContentPartPr>
          <p14:cNvPr id="7" name="Ink 6">
            <a:extLst>
              <a:ext uri="{FF2B5EF4-FFF2-40B4-BE49-F238E27FC236}">
                <a16:creationId xmlns:a16="http://schemas.microsoft.com/office/drawing/2014/main" id="{F782AA8A-597E-4B0B-9767-E8B77FE53546}"/>
              </a:ext>
            </a:extLst>
          </p14:cNvPr>
          <p14:cNvContentPartPr/>
          <p14:nvPr/>
        </p14:nvContentPartPr>
        <p14:xfrm>
          <a:off x="385200" y="1310760"/>
          <a:ext cx="7617960" cy="5445720"/>
        </p14:xfrm>
      </p:contentPart>
    </p:spTree>
    <p:extLst>
      <p:ext uri="{BB962C8B-B14F-4D97-AF65-F5344CB8AC3E}">
        <p14:creationId xmlns:p14="http://schemas.microsoft.com/office/powerpoint/2010/main" val="296043430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dur="5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8" presetID="9" presetClass="entr" presetSubtype="0" dur="5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build="p"/>
      <p:bldP spid="89" grpId="0" build="p"/>
    </p:bldLst>
  </p:timing>
</p:sld>
</file>

<file path=ppt/slides/slide133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15366" name="Footer Placeholder 8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pPr algn="l"/>
            <a:r>
              <a:rPr lang="fr-FR"/>
              <a:t>Lecture #9: MIPS Part 3: Instruction Formats</a:t>
            </a:r>
            <a:endParaRPr lang="en-US"/>
          </a:p>
        </p:txBody>
      </p:sp>
      <p:sp>
        <p:nvSpPr>
          <p:cNvPr id="21" name="[Date Placeholder 3]"/>
          <p:cNvSpPr>
            <a:spLocks noGrp="1"/>
          </p:cNvSpPr>
          <p:nvPr>
            <p:ph type="dt" sz="half" idx="10"/>
          </p:nvPr>
        </p:nvSpPr>
        <p:spPr>
          <a:xfrm>
            <a:off x="1981200" y="18288"/>
            <a:ext cx="2895600" cy="329184"/>
          </a:xfrm>
        </p:spPr>
        <p:txBody>
          <a:bodyPr/>
          <a:lstStyle/>
          <a:p>
            <a:pPr>
              <a:defRPr/>
            </a:pPr>
            <a:r>
              <a:rPr lang="en-US"/>
              <a:t>Aaron Tan, NUS</a:t>
            </a:r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48BEBB-8CA1-4054-A38D-C28888EEEA8B}"/>
              </a:ext>
            </a:extLst>
          </p:cNvPr>
          <p:cNvSpPr txBox="1"/>
          <p:nvPr/>
        </p:nvSpPr>
        <p:spPr>
          <a:xfrm>
            <a:off x="1981200" y="587833"/>
            <a:ext cx="838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r>
              <a:rPr lang="en-SG" sz="3600">
                <a:solidFill>
                  <a:srgbClr val="0000FF"/>
                </a:solidFill>
              </a:rPr>
              <a:t>Summary (1/2)</a:t>
            </a:r>
            <a:endParaRPr lang="en-US" sz="3600">
              <a:solidFill>
                <a:srgbClr val="C00000"/>
              </a:solidFill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2057400" y="1356360"/>
            <a:ext cx="8229600" cy="106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marL="182880" indent="-18288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4638" indent="-274638" fontAlgn="auto">
              <a:spcAft>
                <a:spcPct val="0"/>
              </a:spcAft>
              <a:buClr>
                <a:schemeClr val="tx1"/>
              </a:buClr>
              <a:buSzTx/>
              <a:buFont typeface="Wingdings" panose="05000000000000000000" pitchFamily="2" charset="2"/>
              <a:buChar char="§"/>
            </a:pPr>
            <a:r>
              <a:rPr lang="en-US"/>
              <a:t>MIPS Instruction: </a:t>
            </a:r>
            <a:br>
              <a:rPr lang="en-US"/>
            </a:br>
            <a:r>
              <a:rPr lang="en-US"/>
              <a:t>32 bits representing a single instruction</a:t>
            </a:r>
            <a:endParaRPr lang="en-GB"/>
          </a:p>
        </p:txBody>
      </p:sp>
      <p:grpSp>
        <p:nvGrpSpPr>
          <p:cNvPr id="8" name="Group 60"/>
          <p:cNvGrpSpPr/>
          <p:nvPr/>
        </p:nvGrpSpPr>
        <p:grpSpPr>
          <a:xfrm>
            <a:off x="1905005" y="2194565"/>
            <a:ext cx="7948613" cy="1331913"/>
            <a:chOff x="192" y="1248"/>
            <a:chExt cx="5007" cy="839"/>
          </a:xfrm>
        </p:grpSpPr>
        <p:sp>
          <p:nvSpPr>
            <p:cNvPr id="9" name="Text Box 23"/>
            <p:cNvSpPr txBox="1">
              <a:spLocks noChangeArrowheads="1"/>
            </p:cNvSpPr>
            <p:nvPr/>
          </p:nvSpPr>
          <p:spPr bwMode="auto">
            <a:xfrm>
              <a:off x="573" y="1536"/>
              <a:ext cx="698" cy="252"/>
            </a:xfrm>
            <a:prstGeom prst="rect">
              <a:avLst/>
            </a:prstGeom>
            <a:noFill/>
            <a:ln w="12700">
              <a:noFill/>
              <a:miter lim="800000"/>
            </a:ln>
          </p:spPr>
          <p:txBody>
            <a:bodyPr wrap="none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pPr algn="ctr" eaLnBrk="0" hangingPunct="0"/>
              <a:r>
                <a:rPr lang="en-US" sz="2000" b="1">
                  <a:latin typeface="Courier New" pitchFamily="49" charset="0"/>
                </a:rPr>
                <a:t>opcode</a:t>
              </a:r>
              <a:endParaRPr lang="en-US" sz="2000">
                <a:solidFill>
                  <a:schemeClr val="accent1"/>
                </a:solidFill>
                <a:latin typeface="Helvetica" pitchFamily="34" charset="0"/>
              </a:endParaRPr>
            </a:p>
          </p:txBody>
        </p:sp>
        <p:sp>
          <p:nvSpPr>
            <p:cNvPr id="10" name="Text Box 24"/>
            <p:cNvSpPr txBox="1">
              <a:spLocks noChangeArrowheads="1"/>
            </p:cNvSpPr>
            <p:nvPr/>
          </p:nvSpPr>
          <p:spPr bwMode="auto">
            <a:xfrm>
              <a:off x="1584" y="1536"/>
              <a:ext cx="308" cy="250"/>
            </a:xfrm>
            <a:prstGeom prst="rect">
              <a:avLst/>
            </a:prstGeom>
            <a:noFill/>
            <a:ln w="12700">
              <a:noFill/>
              <a:miter lim="800000"/>
            </a:ln>
          </p:spPr>
          <p:txBody>
            <a:bodyPr wrap="none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pPr algn="ctr" eaLnBrk="0" hangingPunct="0"/>
              <a:r>
                <a:rPr lang="en-US" sz="2000" b="1">
                  <a:latin typeface="Courier New" pitchFamily="49" charset="0"/>
                </a:rPr>
                <a:t>rs</a:t>
              </a:r>
              <a:endParaRPr lang="en-US" sz="2000">
                <a:solidFill>
                  <a:schemeClr val="accent1"/>
                </a:solidFill>
                <a:latin typeface="Helvetica" pitchFamily="34" charset="0"/>
              </a:endParaRPr>
            </a:p>
          </p:txBody>
        </p:sp>
        <p:sp>
          <p:nvSpPr>
            <p:cNvPr id="12" name="Text Box 25"/>
            <p:cNvSpPr txBox="1">
              <a:spLocks noChangeArrowheads="1"/>
            </p:cNvSpPr>
            <p:nvPr/>
          </p:nvSpPr>
          <p:spPr bwMode="auto">
            <a:xfrm>
              <a:off x="2304" y="1536"/>
              <a:ext cx="308" cy="250"/>
            </a:xfrm>
            <a:prstGeom prst="rect">
              <a:avLst/>
            </a:prstGeom>
            <a:noFill/>
            <a:ln w="12700">
              <a:noFill/>
              <a:miter lim="800000"/>
            </a:ln>
          </p:spPr>
          <p:txBody>
            <a:bodyPr wrap="none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pPr algn="ctr" eaLnBrk="0" hangingPunct="0"/>
              <a:r>
                <a:rPr lang="en-US" sz="2000" b="1">
                  <a:latin typeface="Courier New" pitchFamily="49" charset="0"/>
                </a:rPr>
                <a:t>rt</a:t>
              </a:r>
              <a:endParaRPr lang="en-US" sz="2000">
                <a:solidFill>
                  <a:schemeClr val="accent1"/>
                </a:solidFill>
                <a:latin typeface="Helvetica" pitchFamily="34" charset="0"/>
              </a:endParaRPr>
            </a:p>
          </p:txBody>
        </p:sp>
        <p:sp>
          <p:nvSpPr>
            <p:cNvPr id="13" name="Text Box 28"/>
            <p:cNvSpPr txBox="1">
              <a:spLocks noChangeArrowheads="1"/>
            </p:cNvSpPr>
            <p:nvPr/>
          </p:nvSpPr>
          <p:spPr bwMode="auto">
            <a:xfrm>
              <a:off x="3459" y="1536"/>
              <a:ext cx="980" cy="250"/>
            </a:xfrm>
            <a:prstGeom prst="rect">
              <a:avLst/>
            </a:prstGeom>
            <a:noFill/>
            <a:ln w="12700">
              <a:noFill/>
              <a:miter lim="800000"/>
            </a:ln>
          </p:spPr>
          <p:txBody>
            <a:bodyPr wrap="none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pPr algn="ctr" eaLnBrk="0" hangingPunct="0"/>
              <a:r>
                <a:rPr lang="en-US" sz="2000" b="1">
                  <a:latin typeface="Courier New" pitchFamily="49" charset="0"/>
                </a:rPr>
                <a:t>immediate</a:t>
              </a:r>
              <a:endParaRPr lang="en-US" sz="2000">
                <a:solidFill>
                  <a:schemeClr val="accent1"/>
                </a:solidFill>
                <a:latin typeface="Helvetica" pitchFamily="34" charset="0"/>
              </a:endParaRPr>
            </a:p>
          </p:txBody>
        </p:sp>
        <p:sp>
          <p:nvSpPr>
            <p:cNvPr id="14" name="Rectangle 29"/>
            <p:cNvSpPr>
              <a:spLocks noChangeArrowheads="1"/>
            </p:cNvSpPr>
            <p:nvPr/>
          </p:nvSpPr>
          <p:spPr bwMode="auto">
            <a:xfrm>
              <a:off x="458" y="1514"/>
              <a:ext cx="4741" cy="266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endParaRPr lang="en-US"/>
            </a:p>
          </p:txBody>
        </p:sp>
        <p:sp>
          <p:nvSpPr>
            <p:cNvPr id="16" name="Line 30"/>
            <p:cNvSpPr>
              <a:spLocks noChangeShapeType="1"/>
            </p:cNvSpPr>
            <p:nvPr/>
          </p:nvSpPr>
          <p:spPr bwMode="auto">
            <a:xfrm flipH="1">
              <a:off x="1344" y="1514"/>
              <a:ext cx="0" cy="26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endParaRPr lang="en-US"/>
            </a:p>
          </p:txBody>
        </p:sp>
        <p:sp>
          <p:nvSpPr>
            <p:cNvPr id="17" name="Line 31"/>
            <p:cNvSpPr>
              <a:spLocks noChangeShapeType="1"/>
            </p:cNvSpPr>
            <p:nvPr/>
          </p:nvSpPr>
          <p:spPr bwMode="auto">
            <a:xfrm flipH="1">
              <a:off x="2097" y="1514"/>
              <a:ext cx="0" cy="26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endParaRPr lang="en-US"/>
            </a:p>
          </p:txBody>
        </p:sp>
        <p:sp>
          <p:nvSpPr>
            <p:cNvPr id="18" name="Line 32"/>
            <p:cNvSpPr>
              <a:spLocks noChangeShapeType="1"/>
            </p:cNvSpPr>
            <p:nvPr/>
          </p:nvSpPr>
          <p:spPr bwMode="auto">
            <a:xfrm flipH="1">
              <a:off x="2806" y="1514"/>
              <a:ext cx="0" cy="26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endParaRPr lang="en-US"/>
            </a:p>
          </p:txBody>
        </p:sp>
        <p:sp>
          <p:nvSpPr>
            <p:cNvPr id="19" name="Text Box 40"/>
            <p:cNvSpPr txBox="1">
              <a:spLocks noChangeArrowheads="1"/>
            </p:cNvSpPr>
            <p:nvPr/>
          </p:nvSpPr>
          <p:spPr bwMode="auto">
            <a:xfrm>
              <a:off x="576" y="1248"/>
              <a:ext cx="692" cy="250"/>
            </a:xfrm>
            <a:prstGeom prst="rect">
              <a:avLst/>
            </a:prstGeom>
            <a:noFill/>
            <a:ln w="12700">
              <a:noFill/>
              <a:miter lim="800000"/>
            </a:ln>
          </p:spPr>
          <p:txBody>
            <a:bodyPr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pPr algn="ctr" eaLnBrk="0" hangingPunct="0"/>
              <a:r>
                <a:rPr lang="en-US" sz="2000" b="1">
                  <a:latin typeface="Courier New" pitchFamily="49" charset="0"/>
                </a:rPr>
                <a:t>opcode</a:t>
              </a:r>
              <a:endParaRPr lang="en-US" sz="2000">
                <a:solidFill>
                  <a:schemeClr val="accent1"/>
                </a:solidFill>
                <a:latin typeface="Helvetica" pitchFamily="34" charset="0"/>
              </a:endParaRPr>
            </a:p>
          </p:txBody>
        </p:sp>
        <p:sp>
          <p:nvSpPr>
            <p:cNvPr id="20" name="Text Box 41"/>
            <p:cNvSpPr txBox="1">
              <a:spLocks noChangeArrowheads="1"/>
            </p:cNvSpPr>
            <p:nvPr/>
          </p:nvSpPr>
          <p:spPr bwMode="auto">
            <a:xfrm>
              <a:off x="1568" y="1248"/>
              <a:ext cx="308" cy="250"/>
            </a:xfrm>
            <a:prstGeom prst="rect">
              <a:avLst/>
            </a:prstGeom>
            <a:noFill/>
            <a:ln w="12700">
              <a:noFill/>
              <a:miter lim="800000"/>
            </a:ln>
          </p:spPr>
          <p:txBody>
            <a:bodyPr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pPr algn="ctr" eaLnBrk="0" hangingPunct="0"/>
              <a:r>
                <a:rPr lang="en-US" sz="2000" b="1">
                  <a:latin typeface="Courier New" pitchFamily="49" charset="0"/>
                </a:rPr>
                <a:t>rs</a:t>
              </a:r>
              <a:endParaRPr lang="en-US" sz="2000">
                <a:solidFill>
                  <a:schemeClr val="accent1"/>
                </a:solidFill>
                <a:latin typeface="Helvetica" pitchFamily="34" charset="0"/>
              </a:endParaRPr>
            </a:p>
          </p:txBody>
        </p:sp>
        <p:sp>
          <p:nvSpPr>
            <p:cNvPr id="22" name="Text Box 42"/>
            <p:cNvSpPr txBox="1">
              <a:spLocks noChangeArrowheads="1"/>
            </p:cNvSpPr>
            <p:nvPr/>
          </p:nvSpPr>
          <p:spPr bwMode="auto">
            <a:xfrm>
              <a:off x="2305" y="1248"/>
              <a:ext cx="308" cy="250"/>
            </a:xfrm>
            <a:prstGeom prst="rect">
              <a:avLst/>
            </a:prstGeom>
            <a:noFill/>
            <a:ln w="12700">
              <a:noFill/>
              <a:miter lim="800000"/>
            </a:ln>
          </p:spPr>
          <p:txBody>
            <a:bodyPr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pPr algn="ctr" eaLnBrk="0" hangingPunct="0"/>
              <a:r>
                <a:rPr lang="en-US" sz="2000" b="1">
                  <a:latin typeface="Courier New" pitchFamily="49" charset="0"/>
                </a:rPr>
                <a:t>rt</a:t>
              </a:r>
              <a:endParaRPr lang="en-US" sz="2000">
                <a:solidFill>
                  <a:schemeClr val="accent1"/>
                </a:solidFill>
                <a:latin typeface="Helvetica" pitchFamily="34" charset="0"/>
              </a:endParaRPr>
            </a:p>
          </p:txBody>
        </p:sp>
        <p:sp>
          <p:nvSpPr>
            <p:cNvPr id="23" name="Text Box 43"/>
            <p:cNvSpPr txBox="1">
              <a:spLocks noChangeArrowheads="1"/>
            </p:cNvSpPr>
            <p:nvPr/>
          </p:nvSpPr>
          <p:spPr bwMode="auto">
            <a:xfrm>
              <a:off x="3043" y="1248"/>
              <a:ext cx="308" cy="250"/>
            </a:xfrm>
            <a:prstGeom prst="rect">
              <a:avLst/>
            </a:prstGeom>
            <a:noFill/>
            <a:ln w="12700">
              <a:noFill/>
              <a:miter lim="800000"/>
            </a:ln>
          </p:spPr>
          <p:txBody>
            <a:bodyPr wrap="none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pPr algn="ctr" eaLnBrk="0" hangingPunct="0"/>
              <a:r>
                <a:rPr lang="en-US" sz="2000" b="1">
                  <a:latin typeface="Courier New" pitchFamily="49" charset="0"/>
                </a:rPr>
                <a:t>rd</a:t>
              </a:r>
              <a:endParaRPr lang="en-US" sz="2000">
                <a:solidFill>
                  <a:schemeClr val="accent1"/>
                </a:solidFill>
                <a:latin typeface="Helvetica" pitchFamily="34" charset="0"/>
              </a:endParaRPr>
            </a:p>
          </p:txBody>
        </p:sp>
        <p:sp>
          <p:nvSpPr>
            <p:cNvPr id="24" name="Text Box 44"/>
            <p:cNvSpPr txBox="1">
              <a:spLocks noChangeArrowheads="1"/>
            </p:cNvSpPr>
            <p:nvPr/>
          </p:nvSpPr>
          <p:spPr bwMode="auto">
            <a:xfrm>
              <a:off x="4435" y="1248"/>
              <a:ext cx="596" cy="250"/>
            </a:xfrm>
            <a:prstGeom prst="rect">
              <a:avLst/>
            </a:prstGeom>
            <a:noFill/>
            <a:ln w="12700">
              <a:noFill/>
              <a:miter lim="800000"/>
            </a:ln>
          </p:spPr>
          <p:txBody>
            <a:bodyPr wrap="none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pPr algn="ctr" eaLnBrk="0" hangingPunct="0"/>
              <a:r>
                <a:rPr lang="en-US" sz="2000" b="1">
                  <a:latin typeface="Courier New" pitchFamily="49" charset="0"/>
                </a:rPr>
                <a:t>funct</a:t>
              </a:r>
              <a:endParaRPr lang="en-US" sz="2000">
                <a:solidFill>
                  <a:schemeClr val="accent1"/>
                </a:solidFill>
                <a:latin typeface="Helvetica" pitchFamily="34" charset="0"/>
              </a:endParaRPr>
            </a:p>
          </p:txBody>
        </p:sp>
        <p:sp>
          <p:nvSpPr>
            <p:cNvPr id="25" name="Text Box 45"/>
            <p:cNvSpPr txBox="1">
              <a:spLocks noChangeArrowheads="1"/>
            </p:cNvSpPr>
            <p:nvPr/>
          </p:nvSpPr>
          <p:spPr bwMode="auto">
            <a:xfrm>
              <a:off x="3635" y="1248"/>
              <a:ext cx="596" cy="250"/>
            </a:xfrm>
            <a:prstGeom prst="rect">
              <a:avLst/>
            </a:prstGeom>
            <a:noFill/>
            <a:ln w="12700">
              <a:noFill/>
              <a:miter lim="800000"/>
            </a:ln>
          </p:spPr>
          <p:txBody>
            <a:bodyPr wrap="none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pPr algn="ctr" eaLnBrk="0" hangingPunct="0"/>
              <a:r>
                <a:rPr lang="en-US" sz="2000" b="1">
                  <a:latin typeface="Courier New" pitchFamily="49" charset="0"/>
                </a:rPr>
                <a:t>shamt</a:t>
              </a:r>
              <a:endParaRPr lang="en-US" sz="2000">
                <a:solidFill>
                  <a:schemeClr val="accent1"/>
                </a:solidFill>
                <a:latin typeface="Helvetica" pitchFamily="34" charset="0"/>
              </a:endParaRPr>
            </a:p>
          </p:txBody>
        </p:sp>
        <p:sp>
          <p:nvSpPr>
            <p:cNvPr id="26" name="Rectangle 46"/>
            <p:cNvSpPr>
              <a:spLocks noChangeArrowheads="1"/>
            </p:cNvSpPr>
            <p:nvPr/>
          </p:nvSpPr>
          <p:spPr bwMode="auto">
            <a:xfrm>
              <a:off x="458" y="1248"/>
              <a:ext cx="4741" cy="266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endParaRPr lang="en-US"/>
            </a:p>
          </p:txBody>
        </p:sp>
        <p:sp>
          <p:nvSpPr>
            <p:cNvPr id="27" name="Line 47"/>
            <p:cNvSpPr>
              <a:spLocks noChangeShapeType="1"/>
            </p:cNvSpPr>
            <p:nvPr/>
          </p:nvSpPr>
          <p:spPr bwMode="auto">
            <a:xfrm flipH="1">
              <a:off x="1344" y="1248"/>
              <a:ext cx="0" cy="26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endParaRPr lang="en-US"/>
            </a:p>
          </p:txBody>
        </p:sp>
        <p:sp>
          <p:nvSpPr>
            <p:cNvPr id="28" name="Line 48"/>
            <p:cNvSpPr>
              <a:spLocks noChangeShapeType="1"/>
            </p:cNvSpPr>
            <p:nvPr/>
          </p:nvSpPr>
          <p:spPr bwMode="auto">
            <a:xfrm flipH="1">
              <a:off x="2097" y="1248"/>
              <a:ext cx="0" cy="26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endParaRPr lang="en-US"/>
            </a:p>
          </p:txBody>
        </p:sp>
        <p:sp>
          <p:nvSpPr>
            <p:cNvPr id="29" name="Line 49"/>
            <p:cNvSpPr>
              <a:spLocks noChangeShapeType="1"/>
            </p:cNvSpPr>
            <p:nvPr/>
          </p:nvSpPr>
          <p:spPr bwMode="auto">
            <a:xfrm flipH="1">
              <a:off x="2806" y="1248"/>
              <a:ext cx="0" cy="26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endParaRPr lang="en-US"/>
            </a:p>
          </p:txBody>
        </p:sp>
        <p:sp>
          <p:nvSpPr>
            <p:cNvPr id="30" name="Line 50"/>
            <p:cNvSpPr>
              <a:spLocks noChangeShapeType="1"/>
            </p:cNvSpPr>
            <p:nvPr/>
          </p:nvSpPr>
          <p:spPr bwMode="auto">
            <a:xfrm flipH="1">
              <a:off x="3560" y="1248"/>
              <a:ext cx="0" cy="26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endParaRPr lang="en-US"/>
            </a:p>
          </p:txBody>
        </p:sp>
        <p:sp>
          <p:nvSpPr>
            <p:cNvPr id="31" name="Line 51"/>
            <p:cNvSpPr>
              <a:spLocks noChangeShapeType="1"/>
            </p:cNvSpPr>
            <p:nvPr/>
          </p:nvSpPr>
          <p:spPr bwMode="auto">
            <a:xfrm flipH="1">
              <a:off x="4313" y="1248"/>
              <a:ext cx="0" cy="26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endParaRPr lang="en-US"/>
            </a:p>
          </p:txBody>
        </p:sp>
        <p:sp>
          <p:nvSpPr>
            <p:cNvPr id="32" name="Text Box 52"/>
            <p:cNvSpPr txBox="1">
              <a:spLocks noChangeArrowheads="1"/>
            </p:cNvSpPr>
            <p:nvPr/>
          </p:nvSpPr>
          <p:spPr bwMode="auto">
            <a:xfrm>
              <a:off x="192" y="1275"/>
              <a:ext cx="232" cy="250"/>
            </a:xfrm>
            <a:prstGeom prst="rect">
              <a:avLst/>
            </a:prstGeom>
            <a:noFill/>
            <a:ln w="12700">
              <a:noFill/>
              <a:miter lim="800000"/>
            </a:ln>
          </p:spPr>
          <p:txBody>
            <a:bodyPr wrap="none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pPr eaLnBrk="0" hangingPunct="0"/>
              <a:r>
                <a:rPr lang="en-US" sz="2000" b="1">
                  <a:solidFill>
                    <a:srgbClr val="660066"/>
                  </a:solidFill>
                  <a:latin typeface="Helvetica" pitchFamily="34" charset="0"/>
                </a:rPr>
                <a:t>R</a:t>
              </a:r>
              <a:endParaRPr lang="en-US" sz="2000">
                <a:solidFill>
                  <a:srgbClr val="660066"/>
                </a:solidFill>
                <a:latin typeface="Helvetica" pitchFamily="34" charset="0"/>
              </a:endParaRPr>
            </a:p>
          </p:txBody>
        </p:sp>
        <p:sp>
          <p:nvSpPr>
            <p:cNvPr id="33" name="Text Box 53"/>
            <p:cNvSpPr txBox="1">
              <a:spLocks noChangeArrowheads="1"/>
            </p:cNvSpPr>
            <p:nvPr/>
          </p:nvSpPr>
          <p:spPr bwMode="auto">
            <a:xfrm>
              <a:off x="236" y="1578"/>
              <a:ext cx="160" cy="250"/>
            </a:xfrm>
            <a:prstGeom prst="rect">
              <a:avLst/>
            </a:prstGeom>
            <a:noFill/>
            <a:ln w="12700">
              <a:noFill/>
              <a:miter lim="800000"/>
            </a:ln>
          </p:spPr>
          <p:txBody>
            <a:bodyPr wrap="none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pPr eaLnBrk="0" hangingPunct="0"/>
              <a:r>
                <a:rPr lang="en-US" sz="2000" b="1">
                  <a:solidFill>
                    <a:srgbClr val="660066"/>
                  </a:solidFill>
                  <a:latin typeface="Helvetica" pitchFamily="34" charset="0"/>
                </a:rPr>
                <a:t>I</a:t>
              </a:r>
            </a:p>
          </p:txBody>
        </p:sp>
        <p:sp>
          <p:nvSpPr>
            <p:cNvPr id="34" name="Rectangle 54"/>
            <p:cNvSpPr>
              <a:spLocks noChangeArrowheads="1"/>
            </p:cNvSpPr>
            <p:nvPr/>
          </p:nvSpPr>
          <p:spPr bwMode="auto">
            <a:xfrm>
              <a:off x="458" y="1780"/>
              <a:ext cx="4741" cy="266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endParaRPr lang="en-US"/>
            </a:p>
          </p:txBody>
        </p:sp>
        <p:sp>
          <p:nvSpPr>
            <p:cNvPr id="35" name="Line 55"/>
            <p:cNvSpPr>
              <a:spLocks noChangeShapeType="1"/>
            </p:cNvSpPr>
            <p:nvPr/>
          </p:nvSpPr>
          <p:spPr bwMode="auto">
            <a:xfrm flipH="1">
              <a:off x="1344" y="1780"/>
              <a:ext cx="0" cy="26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endParaRPr lang="en-US"/>
            </a:p>
          </p:txBody>
        </p:sp>
        <p:sp>
          <p:nvSpPr>
            <p:cNvPr id="36" name="Text Box 56"/>
            <p:cNvSpPr txBox="1">
              <a:spLocks noChangeArrowheads="1"/>
            </p:cNvSpPr>
            <p:nvPr/>
          </p:nvSpPr>
          <p:spPr bwMode="auto">
            <a:xfrm>
              <a:off x="192" y="1837"/>
              <a:ext cx="205" cy="25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pPr eaLnBrk="0" hangingPunct="0"/>
              <a:r>
                <a:rPr lang="en-US" sz="2000" b="1">
                  <a:solidFill>
                    <a:srgbClr val="660066"/>
                  </a:solidFill>
                  <a:latin typeface="Helvetica" pitchFamily="34" charset="0"/>
                </a:rPr>
                <a:t>J</a:t>
              </a:r>
            </a:p>
          </p:txBody>
        </p:sp>
        <p:sp>
          <p:nvSpPr>
            <p:cNvPr id="37" name="Text Box 57"/>
            <p:cNvSpPr txBox="1">
              <a:spLocks noChangeArrowheads="1"/>
            </p:cNvSpPr>
            <p:nvPr/>
          </p:nvSpPr>
          <p:spPr bwMode="auto">
            <a:xfrm>
              <a:off x="2142" y="1780"/>
              <a:ext cx="1838" cy="25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pPr eaLnBrk="0" hangingPunct="0"/>
              <a:r>
                <a:rPr lang="en-US" sz="2000" b="1">
                  <a:latin typeface="Courier New" pitchFamily="49" charset="0"/>
                </a:rPr>
                <a:t>target address</a:t>
              </a:r>
              <a:endParaRPr lang="en-US" sz="2000" b="1">
                <a:latin typeface="Helvetica" pitchFamily="34" charset="0"/>
              </a:endParaRPr>
            </a:p>
          </p:txBody>
        </p:sp>
        <p:sp>
          <p:nvSpPr>
            <p:cNvPr id="38" name="Text Box 58"/>
            <p:cNvSpPr txBox="1">
              <a:spLocks noChangeArrowheads="1"/>
            </p:cNvSpPr>
            <p:nvPr/>
          </p:nvSpPr>
          <p:spPr bwMode="auto">
            <a:xfrm>
              <a:off x="576" y="1776"/>
              <a:ext cx="692" cy="25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pPr eaLnBrk="0" hangingPunct="0"/>
              <a:r>
                <a:rPr lang="en-US" sz="2000" b="1">
                  <a:latin typeface="Courier New" pitchFamily="49" charset="0"/>
                </a:rPr>
                <a:t>opcode</a:t>
              </a:r>
              <a:endParaRPr lang="en-US" sz="2000" b="1">
                <a:latin typeface="Helvetica" pitchFamily="34" charset="0"/>
              </a:endParaRPr>
            </a:p>
          </p:txBody>
        </p:sp>
      </p:grpSp>
      <p:sp>
        <p:nvSpPr>
          <p:cNvPr id="39" name="Rectangle 59"/>
          <p:cNvSpPr>
            <a:spLocks noChangeArrowheads="1"/>
          </p:cNvSpPr>
          <p:nvPr/>
        </p:nvSpPr>
        <p:spPr bwMode="auto">
          <a:xfrm>
            <a:off x="2133600" y="3566160"/>
            <a:ext cx="8229600" cy="28956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441325" indent="-258763">
              <a:spcBef>
                <a:spcPct val="20000"/>
              </a:spcBef>
              <a:buClr>
                <a:schemeClr val="accent1"/>
              </a:buClr>
              <a:buSzTx/>
              <a:buFont typeface="Wingdings" panose="05000000000000000000" pitchFamily="2" charset="2"/>
              <a:buChar char="§"/>
            </a:pPr>
            <a:r>
              <a:rPr lang="en-US" sz="2400"/>
              <a:t>Branches and load/store are both I-format instructions; but branches use PC-relative addressing, whereas load/store use base addressing</a:t>
            </a:r>
          </a:p>
          <a:p>
            <a:pPr marL="441325" indent="-258763">
              <a:spcBef>
                <a:spcPct val="20000"/>
              </a:spcBef>
              <a:buClr>
                <a:schemeClr val="accent1"/>
              </a:buClr>
              <a:buSzTx/>
              <a:buFont typeface="Wingdings" panose="05000000000000000000" pitchFamily="2" charset="2"/>
              <a:buChar char="§"/>
            </a:pPr>
            <a:r>
              <a:rPr lang="en-US" sz="2400"/>
              <a:t>Branches use </a:t>
            </a:r>
            <a:r>
              <a:rPr lang="en-US" sz="2400" b="1" i="1" u="sng"/>
              <a:t>PC-relative</a:t>
            </a:r>
            <a:r>
              <a:rPr lang="en-US" sz="2400"/>
              <a:t> addressing</a:t>
            </a:r>
            <a:br>
              <a:rPr lang="en-US" sz="2400"/>
            </a:br>
            <a:r>
              <a:rPr lang="en-US" sz="2400"/>
              <a:t>Jumps use </a:t>
            </a:r>
            <a:r>
              <a:rPr lang="en-US" sz="2400" b="1" i="1" u="sng"/>
              <a:t>pseudo-direct</a:t>
            </a:r>
            <a:r>
              <a:rPr lang="en-US" sz="2400"/>
              <a:t> addressing</a:t>
            </a:r>
          </a:p>
          <a:p>
            <a:pPr marL="441325" indent="-258763">
              <a:spcBef>
                <a:spcPct val="20000"/>
              </a:spcBef>
              <a:buClr>
                <a:schemeClr val="accent1"/>
              </a:buClr>
              <a:buSzTx/>
              <a:buFont typeface="Wingdings" panose="05000000000000000000" pitchFamily="2" charset="2"/>
              <a:buChar char="§"/>
            </a:pPr>
            <a:r>
              <a:rPr lang="en-US" sz="2400"/>
              <a:t>Shifts use R-format, but other immediate instructions (</a:t>
            </a:r>
            <a:r>
              <a:rPr lang="en-US" sz="2400" b="1" err="1">
                <a:latin typeface="Courier New" pitchFamily="49" charset="0"/>
                <a:cs typeface="Courier New" pitchFamily="49" charset="0"/>
              </a:rPr>
              <a:t>addi</a:t>
            </a:r>
            <a:r>
              <a:rPr lang="en-US" sz="2400"/>
              <a:t>, </a:t>
            </a:r>
            <a:r>
              <a:rPr lang="en-US" sz="2400" b="1" err="1">
                <a:latin typeface="Courier New" pitchFamily="49" charset="0"/>
                <a:cs typeface="Courier New" pitchFamily="49" charset="0"/>
              </a:rPr>
              <a:t>andi</a:t>
            </a:r>
            <a:r>
              <a:rPr lang="en-US" sz="2400"/>
              <a:t>, </a:t>
            </a:r>
            <a:r>
              <a:rPr lang="en-US" sz="2400" b="1" err="1">
                <a:latin typeface="Courier New" pitchFamily="49" charset="0"/>
                <a:cs typeface="Courier New" pitchFamily="49" charset="0"/>
              </a:rPr>
              <a:t>ori</a:t>
            </a:r>
            <a:r>
              <a:rPr lang="en-US" sz="2400"/>
              <a:t>) use I-format</a:t>
            </a:r>
          </a:p>
        </p:txBody>
      </p:sp>
      <p:sp>
        <p:nvSpPr>
          <p:cNvPr id="40" name="Slide Number Placeholder 6">
            <a:extLst>
              <a:ext uri="{FF2B5EF4-FFF2-40B4-BE49-F238E27FC236}">
                <a16:creationId xmlns:a16="http://schemas.microsoft.com/office/drawing/2014/main" id="{AA4F1505-798F-4B9A-803A-98995914AA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97960" y="18288"/>
            <a:ext cx="865240" cy="329184"/>
          </a:xfrm>
        </p:spPr>
        <p:txBody>
          <a:bodyPr>
            <a:noAutofit/>
          </a:bodyPr>
          <a:lstStyle/>
          <a:p>
            <a:pPr algn="r">
              <a:defRPr/>
            </a:pPr>
            <a:fld id="{F7EC234A-9094-4BB8-9EA4-75ECDA8A365B}" type="slidenum">
              <a:rPr smtClean="0"/>
              <a:pPr algn="r">
                <a:defRPr/>
              </a:pPr>
              <a:t>133</a:t>
            </a:fld>
            <a:endParaRPr/>
          </a:p>
        </p:txBody>
      </p:sp>
      <p:sp>
        <p:nvSpPr>
          <p:cNvPr id="41" name="Folded Corner 40"/>
          <p:cNvSpPr/>
          <p:nvPr/>
        </p:nvSpPr>
        <p:spPr>
          <a:xfrm>
            <a:off x="7918450" y="4367852"/>
            <a:ext cx="2649342" cy="1268865"/>
          </a:xfrm>
          <a:prstGeom prst="foldedCorner">
            <a:avLst/>
          </a:prstGeom>
          <a:solidFill>
            <a:srgbClr val="FFFFC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r>
              <a:rPr lang="en-US" sz="1600" b="1">
                <a:solidFill>
                  <a:schemeClr val="tx1"/>
                </a:solidFill>
              </a:rPr>
              <a:t>IN OTHER WORDS:</a:t>
            </a:r>
          </a:p>
          <a:p>
            <a:pPr algn="just"/>
            <a:r>
              <a:rPr lang="en-US" sz="1600" b="1" err="1">
                <a:solidFill>
                  <a:schemeClr val="tx1"/>
                </a:solidFill>
                <a:latin typeface="Consolas" panose="020b0609020204030204" pitchFamily="49" charset="0"/>
              </a:rPr>
              <a:t>beq</a:t>
            </a:r>
            <a:r>
              <a:rPr lang="en-US" sz="1600">
                <a:solidFill>
                  <a:schemeClr val="tx1"/>
                </a:solidFill>
              </a:rPr>
              <a:t>, </a:t>
            </a:r>
            <a:r>
              <a:rPr lang="en-US" sz="1600" b="1" err="1">
                <a:solidFill>
                  <a:schemeClr val="tx1"/>
                </a:solidFill>
                <a:latin typeface="Consolas" panose="020b0609020204030204" pitchFamily="49" charset="0"/>
              </a:rPr>
              <a:t>bne</a:t>
            </a:r>
            <a:r>
              <a:rPr lang="en-US" sz="1600">
                <a:solidFill>
                  <a:schemeClr val="tx1"/>
                </a:solidFill>
              </a:rPr>
              <a:t>: ignore PC, count displacement</a:t>
            </a:r>
          </a:p>
          <a:p>
            <a:pPr algn="just"/>
            <a:r>
              <a:rPr lang="en-US" sz="1600" b="1">
                <a:solidFill>
                  <a:schemeClr val="tx1"/>
                </a:solidFill>
                <a:latin typeface="Consolas" panose="020b0609020204030204" pitchFamily="49" charset="0"/>
              </a:rPr>
              <a:t>j</a:t>
            </a:r>
            <a:r>
              <a:rPr lang="en-US" sz="1600">
                <a:solidFill>
                  <a:schemeClr val="tx1"/>
                </a:solidFill>
              </a:rPr>
              <a:t>: use PC, ignore displacement</a:t>
            </a:r>
          </a:p>
        </p:txBody>
      </p:sp>
      <p:contentPart p14:bwMode="auto" r:id="rId3">
        <p14:nvContentPartPr>
          <p14:cNvPr id="2" name="Ink 1">
            <a:extLst>
              <a:ext uri="{FF2B5EF4-FFF2-40B4-BE49-F238E27FC236}">
                <a16:creationId xmlns:a16="http://schemas.microsoft.com/office/drawing/2014/main" id="{AC8E9BFF-069C-4C95-88D7-718441405354}"/>
              </a:ext>
            </a:extLst>
          </p14:cNvPr>
          <p14:cNvContentPartPr/>
          <p14:nvPr/>
        </p14:nvContentPartPr>
        <p14:xfrm>
          <a:off x="1571400" y="1722960"/>
          <a:ext cx="9271800" cy="4717800"/>
        </p14:xfrm>
      </p:contentPart>
    </p:spTree>
    <p:extLst>
      <p:ext uri="{BB962C8B-B14F-4D97-AF65-F5344CB8AC3E}">
        <p14:creationId xmlns:p14="http://schemas.microsoft.com/office/powerpoint/2010/main" val="2982397377"/>
      </p:ext>
    </p:extLst>
  </p:cSld>
  <p:clrMapOvr>
    <a:masterClrMapping/>
  </p:clrMapOvr>
  <p:transition>
    <p:fade/>
  </p:transition>
  <p:timing/>
</p:sld>
</file>

<file path=ppt/slides/slide134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15366" name="Footer Placeholder 8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pPr algn="l"/>
            <a:r>
              <a:rPr lang="fr-FR"/>
              <a:t>Lecture #9: MIPS Part 3: Instruction Formats</a:t>
            </a:r>
            <a:endParaRPr lang="en-US"/>
          </a:p>
        </p:txBody>
      </p:sp>
      <p:sp>
        <p:nvSpPr>
          <p:cNvPr id="21" name="[Date Placeholder 3]"/>
          <p:cNvSpPr>
            <a:spLocks noGrp="1"/>
          </p:cNvSpPr>
          <p:nvPr>
            <p:ph type="dt" sz="half" idx="10"/>
          </p:nvPr>
        </p:nvSpPr>
        <p:spPr>
          <a:xfrm>
            <a:off x="1981200" y="18288"/>
            <a:ext cx="2895600" cy="329184"/>
          </a:xfrm>
        </p:spPr>
        <p:txBody>
          <a:bodyPr/>
          <a:lstStyle/>
          <a:p>
            <a:pPr>
              <a:defRPr/>
            </a:pPr>
            <a:r>
              <a:rPr lang="en-US"/>
              <a:t>Aaron Tan, NUS</a:t>
            </a:r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48BEBB-8CA1-4054-A38D-C28888EEEA8B}"/>
              </a:ext>
            </a:extLst>
          </p:cNvPr>
          <p:cNvSpPr txBox="1"/>
          <p:nvPr/>
        </p:nvSpPr>
        <p:spPr>
          <a:xfrm>
            <a:off x="1981200" y="587833"/>
            <a:ext cx="838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r>
              <a:rPr lang="en-SG" sz="3600">
                <a:solidFill>
                  <a:srgbClr val="0000FF"/>
                </a:solidFill>
              </a:rPr>
              <a:t>Summary (2/2)</a:t>
            </a:r>
            <a:endParaRPr lang="en-US" sz="3600">
              <a:solidFill>
                <a:srgbClr val="C00000"/>
              </a:solidFill>
            </a:endParaRPr>
          </a:p>
        </p:txBody>
      </p:sp>
      <p:graphicFrame>
        <p:nvGraphicFramePr>
          <p:cNvPr id="40" name="Object 33">
            <a:hlinkClick action="ppaction://ole?verb=0"/>
          </p:cNvPr>
          <p:cNvGraphicFramePr>
            <a:graphicFrameLocks noGrp="1"/>
          </p:cNvGraphicFramePr>
          <p:nvPr>
            <p:ph sz="half" idx="4294967295"/>
            <p:extLst>
              <p:ext uri="{D42A27DB-BD31-4B8C-83A1-F6EECF244321}">
                <p14:modId xmlns:p14="http://schemas.microsoft.com/office/powerpoint/2010/main" val="1046772403"/>
              </p:ext>
            </p:extLst>
          </p:nvPr>
        </p:nvGraphicFramePr>
        <p:xfrm>
          <a:off x="2057399" y="1234159"/>
          <a:ext cx="8153400" cy="5111750"/>
        </p:xfrm>
        <a:graphic>
          <a:graphicData uri="http://schemas.openxmlformats.org/presentationml/2006/ole">
            <mc:AlternateContent>
              <mc:Choice xmlns:v="urn:schemas-microsoft-com:vml" Requires="v">
                <p:oleObj spid="_x0000_s1038" name="Worksheet" r:id="rId3" imgW="6048360" imgH="3934080" progId="Excel.Sheet.8">
                  <p:embed/>
                </p:oleObj>
              </mc:Choice>
              <mc:Fallback>
                <p:oleObj name="Worksheet" r:id="rId3" imgW="6048360" imgH="3934080" progId="Excel.Sheet.8">
                  <p:embed/>
                  <p:pic>
                    <p:nvPicPr>
                      <p:cNvPr id="0" name="OLE substitute image"/>
                      <p:cNvPicPr/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2057399" y="1234159"/>
                        <a:ext cx="8153400" cy="5111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DD0A78-E970-4929-ADFC-70744DCFED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97960" y="18288"/>
            <a:ext cx="865240" cy="329184"/>
          </a:xfrm>
        </p:spPr>
        <p:txBody>
          <a:bodyPr>
            <a:noAutofit/>
          </a:bodyPr>
          <a:lstStyle/>
          <a:p>
            <a:pPr algn="r">
              <a:defRPr/>
            </a:pPr>
            <a:fld id="{F7EC234A-9094-4BB8-9EA4-75ECDA8A365B}" type="slidenum">
              <a:rPr smtClean="0"/>
              <a:pPr algn="r">
                <a:defRPr/>
              </a:pPr>
              <a:t>134</a:t>
            </a:fld>
            <a:endParaRPr/>
          </a:p>
        </p:txBody>
      </p:sp>
      <p:contentPart p14:bwMode="auto" r:id="rId5">
        <p14:nvContentPartPr>
          <p14:cNvPr id="2" name="Ink 1">
            <a:extLst>
              <a:ext uri="{FF2B5EF4-FFF2-40B4-BE49-F238E27FC236}">
                <a16:creationId xmlns:a16="http://schemas.microsoft.com/office/drawing/2014/main" id="{E538E644-8C98-4181-B905-74F1D405F631}"/>
              </a:ext>
            </a:extLst>
          </p14:cNvPr>
          <p14:cNvContentPartPr/>
          <p14:nvPr/>
        </p14:nvContentPartPr>
        <p14:xfrm>
          <a:off x="1409760" y="831960"/>
          <a:ext cx="7514640" cy="511200"/>
        </p14:xfrm>
      </p:contentPart>
    </p:spTree>
    <p:extLst>
      <p:ext uri="{BB962C8B-B14F-4D97-AF65-F5344CB8AC3E}">
        <p14:creationId xmlns:p14="http://schemas.microsoft.com/office/powerpoint/2010/main" val="3689751121"/>
      </p:ext>
    </p:extLst>
  </p:cSld>
  <p:clrMapOvr>
    <a:masterClrMapping/>
  </p:clrMapOvr>
  <p:transition>
    <p:fade/>
  </p:transition>
  <p:timing/>
</p:sld>
</file>

<file path=ppt/slides/slide135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title"/>
          </p:nvPr>
        </p:nvSpPr>
        <p:spPr>
          <a:xfrm>
            <a:off x="2697168" y="2964100"/>
            <a:ext cx="6751637" cy="1143000"/>
          </a:xfrm>
        </p:spPr>
        <p:txBody>
          <a:bodyPr/>
          <a:lstStyle/>
          <a:p>
            <a:pPr algn="ctr" eaLnBrk="1" hangingPunct="1"/>
            <a:r>
              <a:rPr lang="en-GB">
                <a:solidFill>
                  <a:srgbClr val="9933FF"/>
                </a:solidFill>
                <a:latin typeface="+mn-lt"/>
              </a:rPr>
              <a:t>End of File</a:t>
            </a:r>
          </a:p>
        </p:txBody>
      </p:sp>
      <p:sp>
        <p:nvSpPr>
          <p:cNvPr id="3" name="[Slide Number Placeholder 8]"/>
          <p:cNvSpPr>
            <a:spLocks noGrp="1"/>
          </p:cNvSpPr>
          <p:nvPr>
            <p:ph type="ftr" sz="quarter" idx="11"/>
          </p:nvPr>
        </p:nvSpPr>
        <p:spPr>
          <a:xfrm>
            <a:off x="4953000" y="18288"/>
            <a:ext cx="4114800" cy="329184"/>
          </a:xfrm>
          <a:noFill/>
        </p:spPr>
        <p:txBody>
          <a:bodyPr/>
          <a:lstStyle/>
          <a:p>
            <a:pPr algn="l"/>
            <a:r>
              <a:rPr lang="fr-FR"/>
              <a:t>Lecture #9: MIPS Part 3: Instruction Formats</a:t>
            </a:r>
            <a:endParaRPr lang="en-US"/>
          </a:p>
        </p:txBody>
      </p:sp>
      <p:sp>
        <p:nvSpPr>
          <p:cNvPr id="5" name="[Footer Placeholder 6]"/>
          <p:cNvSpPr>
            <a:spLocks noGrp="1"/>
          </p:cNvSpPr>
          <p:nvPr>
            <p:ph type="dt" sz="half" idx="10"/>
          </p:nvPr>
        </p:nvSpPr>
        <p:spPr>
          <a:xfrm>
            <a:off x="1981200" y="18288"/>
            <a:ext cx="2895600" cy="329184"/>
          </a:xfrm>
        </p:spPr>
        <p:txBody>
          <a:bodyPr/>
          <a:lstStyle/>
          <a:p>
            <a:pPr>
              <a:defRPr/>
            </a:pPr>
            <a:r>
              <a:rPr lang="en-US"/>
              <a:t>Aaron Tan, NUS</a:t>
            </a:r>
            <a:endParaRPr lang="en-US"/>
          </a:p>
        </p:txBody>
      </p:sp>
      <p:sp>
        <p:nvSpPr>
          <p:cNvPr id="6" name="Slide Number Placeholder 6">
            <a:extLst>
              <a:ext uri="{FF2B5EF4-FFF2-40B4-BE49-F238E27FC236}">
                <a16:creationId xmlns:a16="http://schemas.microsoft.com/office/drawing/2014/main" id="{CF758DD0-2305-4BC7-8F1A-93F2452B7A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97960" y="18288"/>
            <a:ext cx="865240" cy="329184"/>
          </a:xfrm>
        </p:spPr>
        <p:txBody>
          <a:bodyPr>
            <a:noAutofit/>
          </a:bodyPr>
          <a:lstStyle/>
          <a:p>
            <a:pPr algn="r">
              <a:defRPr/>
            </a:pPr>
            <a:fld id="{F7EC234A-9094-4BB8-9EA4-75ECDA8A365B}" type="slidenum">
              <a:rPr smtClean="0"/>
              <a:pPr algn="r">
                <a:defRPr/>
              </a:pPr>
              <a:t>135</a:t>
            </a:fld>
            <a:endParaRPr/>
          </a:p>
        </p:txBody>
      </p:sp>
    </p:spTree>
  </p:cSld>
  <p:clrMapOvr>
    <a:masterClrMapping/>
  </p:clrMapOvr>
  <p:transition>
    <p:fade/>
  </p:transition>
  <p:timing/>
</p:sld>
</file>

<file path=ppt/slides/slide14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15366" name="Footer Placeholder 8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pPr algn="l"/>
            <a:r>
              <a:rPr lang="en-SG"/>
              <a:t>Lecture #7: MIPS Part 1: Introduction</a:t>
            </a:r>
            <a:endParaRPr lang="en-US"/>
          </a:p>
        </p:txBody>
      </p:sp>
      <p:sp>
        <p:nvSpPr>
          <p:cNvPr id="21" name="[Date Placeholder 3]"/>
          <p:cNvSpPr>
            <a:spLocks noGrp="1"/>
          </p:cNvSpPr>
          <p:nvPr>
            <p:ph type="dt" sz="half" idx="10"/>
          </p:nvPr>
        </p:nvSpPr>
        <p:spPr>
          <a:xfrm>
            <a:off x="1981200" y="18288"/>
            <a:ext cx="2895600" cy="329184"/>
          </a:xfrm>
        </p:spPr>
        <p:txBody>
          <a:bodyPr/>
          <a:lstStyle/>
          <a:p>
            <a:pPr>
              <a:defRPr/>
            </a:pPr>
            <a:r>
              <a:rPr lang="en-US"/>
              <a:t>Aaron Tan, NUS</a:t>
            </a:r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48BEBB-8CA1-4054-A38D-C28888EEEA8B}"/>
              </a:ext>
            </a:extLst>
          </p:cNvPr>
          <p:cNvSpPr txBox="1"/>
          <p:nvPr/>
        </p:nvSpPr>
        <p:spPr>
          <a:xfrm>
            <a:off x="1981200" y="587829"/>
            <a:ext cx="838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r>
              <a:rPr lang="en-SG" sz="3200">
                <a:solidFill>
                  <a:srgbClr val="0000FF"/>
                </a:solidFill>
              </a:rPr>
              <a:t>3. Walkthrough: Reg-to-Reg Arithmetic </a:t>
            </a:r>
            <a:r>
              <a:rPr lang="en-SG" sz="2800">
                <a:solidFill>
                  <a:srgbClr val="0000FF"/>
                </a:solidFill>
              </a:rPr>
              <a:t>(7/15)</a:t>
            </a:r>
            <a:endParaRPr lang="en-US" sz="4000">
              <a:solidFill>
                <a:srgbClr val="C00000"/>
              </a:solidFill>
            </a:endParaRPr>
          </a:p>
        </p:txBody>
      </p:sp>
      <p:sp>
        <p:nvSpPr>
          <p:cNvPr id="14" name="Slide Number Placeholder 6">
            <a:extLst>
              <a:ext uri="{FF2B5EF4-FFF2-40B4-BE49-F238E27FC236}">
                <a16:creationId xmlns:a16="http://schemas.microsoft.com/office/drawing/2014/main" id="{0689B3D1-208D-496C-8995-36CD229E6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97960" y="18288"/>
            <a:ext cx="865240" cy="329184"/>
          </a:xfrm>
        </p:spPr>
        <p:txBody>
          <a:bodyPr>
            <a:noAutofit/>
          </a:bodyPr>
          <a:lstStyle/>
          <a:p>
            <a:pPr algn="r">
              <a:defRPr/>
            </a:pPr>
            <a:fld id="{F7EC234A-9094-4BB8-9EA4-75ECDA8A365B}" type="slidenum">
              <a:rPr smtClean="0"/>
              <a:pPr algn="r">
                <a:defRPr/>
              </a:pPr>
              <a:t>14</a:t>
            </a:fld>
            <a:endParaRPr/>
          </a:p>
        </p:txBody>
      </p:sp>
      <p:sp>
        <p:nvSpPr>
          <p:cNvPr id="55" name="Content Placeholder 6">
            <a:extLst>
              <a:ext uri="{FF2B5EF4-FFF2-40B4-BE49-F238E27FC236}">
                <a16:creationId xmlns:a16="http://schemas.microsoft.com/office/drawing/2014/main" id="{6C834004-23DD-4EE8-80F4-5F30BE178D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0" y="1317172"/>
            <a:ext cx="8229600" cy="1447800"/>
          </a:xfrm>
        </p:spPr>
        <p:txBody>
          <a:bodyPr/>
          <a:lstStyle/>
          <a:p>
            <a:pPr marL="358775" indent="-358775">
              <a:buSzTx/>
              <a:buFont typeface="Wingdings" panose="05000000000000000000" pitchFamily="2" charset="2"/>
              <a:buChar char="§"/>
            </a:pPr>
            <a:r>
              <a:rPr lang="en-US" sz="2800"/>
              <a:t>Arithmetic operations can now work directly on registers only (much faster!)</a:t>
            </a:r>
          </a:p>
        </p:txBody>
      </p:sp>
      <p:sp>
        <p:nvSpPr>
          <p:cNvPr id="23" name="Rectangle 7">
            <a:extLst>
              <a:ext uri="{FF2B5EF4-FFF2-40B4-BE49-F238E27FC236}">
                <a16:creationId xmlns:a16="http://schemas.microsoft.com/office/drawing/2014/main" id="{DEEFFF6D-D430-4301-888F-6DFDE734A8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40890" y="2928847"/>
            <a:ext cx="2697892" cy="24384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31750">
            <a:solidFill>
              <a:schemeClr val="tx1"/>
            </a:solidFill>
            <a:miter lim="800000"/>
          </a:ln>
          <a:effectLst/>
        </p:spPr>
        <p:txBody>
          <a:bodyPr wrap="none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endParaRPr lang="en-US"/>
          </a:p>
        </p:txBody>
      </p:sp>
      <p:sp>
        <p:nvSpPr>
          <p:cNvPr id="24" name="Rectangle 15">
            <a:extLst>
              <a:ext uri="{FF2B5EF4-FFF2-40B4-BE49-F238E27FC236}">
                <a16:creationId xmlns:a16="http://schemas.microsoft.com/office/drawing/2014/main" id="{3DB09472-F848-4AC3-B9D4-C42A358774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5184" y="2810494"/>
            <a:ext cx="1569307" cy="312906"/>
          </a:xfrm>
          <a:prstGeom prst="rect">
            <a:avLst/>
          </a:prstGeom>
          <a:solidFill>
            <a:schemeClr val="bg1">
              <a:alpha val="75000"/>
            </a:schemeClr>
          </a:solidFill>
          <a:ln w="12700">
            <a:noFill/>
            <a:miter lim="800000"/>
          </a:ln>
          <a:effectLst/>
        </p:spPr>
        <p:txBody>
          <a:bodyPr wrap="square" lIns="63500" tIns="25400" rIns="63500" bIns="2540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algn="ctr" eaLnBrk="0" hangingPunct="0">
              <a:lnSpc>
                <a:spcPct val="85000"/>
              </a:lnSpc>
            </a:pPr>
            <a:r>
              <a:rPr lang="en-US" sz="2000" b="1">
                <a:latin typeface="Helvetica" pitchFamily="34" charset="0"/>
              </a:rPr>
              <a:t>Processor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E358263-79E5-435D-8526-35F0F10F11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21877" y="2483709"/>
            <a:ext cx="3048000" cy="4090087"/>
          </a:xfrm>
          <a:prstGeom prst="rect">
            <a:avLst/>
          </a:prstGeom>
          <a:solidFill>
            <a:srgbClr val="FFFFCC"/>
          </a:solidFill>
          <a:ln w="31750">
            <a:solidFill>
              <a:schemeClr val="tx1"/>
            </a:solidFill>
            <a:miter lim="800000"/>
          </a:ln>
          <a:effectLst/>
        </p:spPr>
        <p:txBody>
          <a:bodyPr wrap="none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endParaRPr lang="en-US"/>
          </a:p>
        </p:txBody>
      </p:sp>
      <p:sp>
        <p:nvSpPr>
          <p:cNvPr id="28" name="Rectangle 15">
            <a:extLst>
              <a:ext uri="{FF2B5EF4-FFF2-40B4-BE49-F238E27FC236}">
                <a16:creationId xmlns:a16="http://schemas.microsoft.com/office/drawing/2014/main" id="{FA852DB6-BC1E-4C98-8717-FFDF2C1502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84792" y="2322427"/>
            <a:ext cx="1322173" cy="312906"/>
          </a:xfrm>
          <a:prstGeom prst="rect">
            <a:avLst/>
          </a:prstGeom>
          <a:solidFill>
            <a:schemeClr val="bg1">
              <a:alpha val="75000"/>
            </a:schemeClr>
          </a:solidFill>
          <a:ln w="12700">
            <a:noFill/>
            <a:miter lim="800000"/>
          </a:ln>
          <a:effectLst/>
        </p:spPr>
        <p:txBody>
          <a:bodyPr wrap="square" lIns="63500" tIns="25400" rIns="63500" bIns="2540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algn="ctr" eaLnBrk="0" hangingPunct="0">
              <a:lnSpc>
                <a:spcPct val="85000"/>
              </a:lnSpc>
            </a:pPr>
            <a:r>
              <a:rPr lang="en-US" sz="2000" b="1">
                <a:latin typeface="Helvetica" pitchFamily="34" charset="0"/>
              </a:rPr>
              <a:t>Memory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4A015BE-CACC-48BF-AF44-440A50A1935D}"/>
              </a:ext>
            </a:extLst>
          </p:cNvPr>
          <p:cNvSpPr/>
          <p:nvPr/>
        </p:nvSpPr>
        <p:spPr>
          <a:xfrm>
            <a:off x="4561971" y="3649225"/>
            <a:ext cx="2552699" cy="952500"/>
          </a:xfrm>
          <a:prstGeom prst="rect">
            <a:avLst/>
          </a:prstGeom>
          <a:solidFill>
            <a:srgbClr val="6699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pPr algn="ctr"/>
            <a:endParaRPr lang="en-US"/>
          </a:p>
        </p:txBody>
      </p:sp>
      <p:sp>
        <p:nvSpPr>
          <p:cNvPr id="32" name="Rectangle 15">
            <a:extLst>
              <a:ext uri="{FF2B5EF4-FFF2-40B4-BE49-F238E27FC236}">
                <a16:creationId xmlns:a16="http://schemas.microsoft.com/office/drawing/2014/main" id="{1D7C7D39-11D5-4EFD-9154-B8BAC523E7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42505" y="3412519"/>
            <a:ext cx="801130" cy="312906"/>
          </a:xfrm>
          <a:prstGeom prst="rect">
            <a:avLst/>
          </a:prstGeom>
          <a:solidFill>
            <a:schemeClr val="bg1">
              <a:alpha val="75000"/>
            </a:schemeClr>
          </a:solidFill>
          <a:ln w="12700">
            <a:noFill/>
            <a:miter lim="800000"/>
          </a:ln>
          <a:effectLst/>
        </p:spPr>
        <p:txBody>
          <a:bodyPr wrap="square" lIns="63500" tIns="25400" rIns="63500" bIns="2540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algn="ctr" eaLnBrk="0" hangingPunct="0">
              <a:lnSpc>
                <a:spcPct val="85000"/>
              </a:lnSpc>
            </a:pPr>
            <a:r>
              <a:rPr lang="en-US" sz="2000" b="1">
                <a:latin typeface="Helvetica" pitchFamily="34" charset="0"/>
              </a:rPr>
              <a:t>Bus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15941FB-A704-4502-A4C1-84A0C0EF5A6E}"/>
              </a:ext>
            </a:extLst>
          </p:cNvPr>
          <p:cNvSpPr/>
          <p:nvPr/>
        </p:nvSpPr>
        <p:spPr>
          <a:xfrm>
            <a:off x="7686169" y="5649475"/>
            <a:ext cx="1752600" cy="3048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pPr algn="ctr"/>
            <a:endParaRPr lang="en-US" b="1">
              <a:solidFill>
                <a:schemeClr val="tx1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CEE5D7E-EF32-4EA6-BAC9-E70A15B35607}"/>
              </a:ext>
            </a:extLst>
          </p:cNvPr>
          <p:cNvSpPr/>
          <p:nvPr/>
        </p:nvSpPr>
        <p:spPr>
          <a:xfrm>
            <a:off x="7686169" y="4735075"/>
            <a:ext cx="1752600" cy="3048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pPr algn="ctr"/>
            <a:r>
              <a:rPr lang="en-US" b="1">
                <a:solidFill>
                  <a:schemeClr val="tx1"/>
                </a:solidFill>
              </a:rPr>
              <a:t>………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C530D86-4403-4F7F-9497-979D0D55B8E1}"/>
              </a:ext>
            </a:extLst>
          </p:cNvPr>
          <p:cNvSpPr/>
          <p:nvPr/>
        </p:nvSpPr>
        <p:spPr>
          <a:xfrm>
            <a:off x="7686169" y="5344675"/>
            <a:ext cx="1752600" cy="3048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pPr algn="ctr"/>
            <a:endParaRPr lang="en-US" b="1">
              <a:solidFill>
                <a:schemeClr val="tx1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FD71F7EB-CC60-4121-819D-975F27C25F1A}"/>
              </a:ext>
            </a:extLst>
          </p:cNvPr>
          <p:cNvSpPr/>
          <p:nvPr/>
        </p:nvSpPr>
        <p:spPr>
          <a:xfrm>
            <a:off x="7686169" y="5039875"/>
            <a:ext cx="1752600" cy="3048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pPr algn="ctr"/>
            <a:endParaRPr lang="en-US" b="1">
              <a:solidFill>
                <a:schemeClr val="tx1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3CFBBA5-4C2C-4532-9734-5E56F04848B6}"/>
              </a:ext>
            </a:extLst>
          </p:cNvPr>
          <p:cNvSpPr/>
          <p:nvPr/>
        </p:nvSpPr>
        <p:spPr>
          <a:xfrm>
            <a:off x="7686169" y="4430275"/>
            <a:ext cx="1752600" cy="3048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pPr algn="ctr"/>
            <a:endParaRPr lang="en-US" b="1">
              <a:solidFill>
                <a:schemeClr val="tx1"/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817FC802-9569-4AC4-8711-892469E64433}"/>
              </a:ext>
            </a:extLst>
          </p:cNvPr>
          <p:cNvSpPr/>
          <p:nvPr/>
        </p:nvSpPr>
        <p:spPr>
          <a:xfrm>
            <a:off x="7686169" y="4125475"/>
            <a:ext cx="1752600" cy="3048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r>
              <a:rPr lang="en-US" b="1">
                <a:solidFill>
                  <a:schemeClr val="tx1"/>
                </a:solidFill>
              </a:rPr>
              <a:t>if r0 &lt; 10, 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2BFBCEB8-C259-4C9E-9044-03234ECEA37A}"/>
              </a:ext>
            </a:extLst>
          </p:cNvPr>
          <p:cNvSpPr/>
          <p:nvPr/>
        </p:nvSpPr>
        <p:spPr>
          <a:xfrm>
            <a:off x="7686169" y="3820675"/>
            <a:ext cx="1752600" cy="3048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r>
              <a:rPr lang="en-US" b="1">
                <a:solidFill>
                  <a:schemeClr val="tx1"/>
                </a:solidFill>
              </a:rPr>
              <a:t>r0 </a:t>
            </a:r>
            <a:r>
              <a:rPr lang="en-US" b="1">
                <a:solidFill>
                  <a:schemeClr val="tx1"/>
                </a:solidFill>
                <a:sym typeface="Wingdings" panose="05000000000000000000" pitchFamily="2" charset="2"/>
              </a:rPr>
              <a:t> r0 + 1</a:t>
            </a:r>
            <a:endParaRPr lang="en-US" b="1">
              <a:solidFill>
                <a:schemeClr val="tx1"/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2879448C-A15A-4DB9-A85F-592CF911ABB4}"/>
              </a:ext>
            </a:extLst>
          </p:cNvPr>
          <p:cNvSpPr/>
          <p:nvPr/>
        </p:nvSpPr>
        <p:spPr>
          <a:xfrm>
            <a:off x="7686169" y="5954275"/>
            <a:ext cx="1752600" cy="2286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pPr algn="ctr"/>
            <a:r>
              <a:rPr lang="en-US" b="1">
                <a:solidFill>
                  <a:schemeClr val="tx1"/>
                </a:solidFill>
              </a:rPr>
              <a:t>………..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6FCE0CD4-523F-4CBC-AC1C-9B28B18C0372}"/>
              </a:ext>
            </a:extLst>
          </p:cNvPr>
          <p:cNvSpPr/>
          <p:nvPr/>
        </p:nvSpPr>
        <p:spPr>
          <a:xfrm>
            <a:off x="7686169" y="2680830"/>
            <a:ext cx="1752600" cy="2286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pPr algn="ctr"/>
            <a:r>
              <a:rPr lang="en-US" b="1">
                <a:solidFill>
                  <a:schemeClr val="tx1"/>
                </a:solidFill>
              </a:rPr>
              <a:t>………..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A1C36FFC-3581-47B9-9B16-38DD82A6EA01}"/>
              </a:ext>
            </a:extLst>
          </p:cNvPr>
          <p:cNvSpPr/>
          <p:nvPr/>
        </p:nvSpPr>
        <p:spPr>
          <a:xfrm>
            <a:off x="7686169" y="5649475"/>
            <a:ext cx="1752600" cy="3048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pPr algn="ctr"/>
            <a:endParaRPr lang="en-US" b="1">
              <a:solidFill>
                <a:schemeClr val="tx1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EEDC77F1-ED39-437F-9E1B-1506C3C4D855}"/>
              </a:ext>
            </a:extLst>
          </p:cNvPr>
          <p:cNvSpPr/>
          <p:nvPr/>
        </p:nvSpPr>
        <p:spPr>
          <a:xfrm>
            <a:off x="7686169" y="5344675"/>
            <a:ext cx="1752600" cy="3048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pPr algn="ctr"/>
            <a:r>
              <a:rPr lang="en-US" b="1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E9F00574-CD09-4BC0-9FE2-B698EB1880AB}"/>
              </a:ext>
            </a:extLst>
          </p:cNvPr>
          <p:cNvSpPr/>
          <p:nvPr/>
        </p:nvSpPr>
        <p:spPr>
          <a:xfrm>
            <a:off x="7686169" y="5039875"/>
            <a:ext cx="1752600" cy="3048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pPr algn="ctr"/>
            <a:r>
              <a:rPr lang="en-US" b="1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50" name="Curved Connector 33">
            <a:extLst>
              <a:ext uri="{FF2B5EF4-FFF2-40B4-BE49-F238E27FC236}">
                <a16:creationId xmlns:a16="http://schemas.microsoft.com/office/drawing/2014/main" id="{B7CE6A75-F0F1-4995-BE45-662F1D157F77}"/>
              </a:ext>
            </a:extLst>
          </p:cNvPr>
          <p:cNvCxnSpPr>
            <a:stCxn id="41" idx="3"/>
            <a:endCxn id="73" idx="3"/>
          </p:cNvCxnSpPr>
          <p:nvPr/>
        </p:nvCxnSpPr>
        <p:spPr>
          <a:xfrm flipV="1">
            <a:off x="9438769" y="3668275"/>
            <a:ext cx="12700" cy="609600"/>
          </a:xfrm>
          <a:prstGeom prst="curvedConnector3">
            <a:avLst>
              <a:gd name="adj1" fmla="val 1800000"/>
            </a:avLst>
          </a:prstGeom>
          <a:ln w="1905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 72">
            <a:extLst>
              <a:ext uri="{FF2B5EF4-FFF2-40B4-BE49-F238E27FC236}">
                <a16:creationId xmlns:a16="http://schemas.microsoft.com/office/drawing/2014/main" id="{56FD7534-8FEC-48BE-BCEC-3A51609EF2BB}"/>
              </a:ext>
            </a:extLst>
          </p:cNvPr>
          <p:cNvSpPr/>
          <p:nvPr/>
        </p:nvSpPr>
        <p:spPr>
          <a:xfrm>
            <a:off x="7686169" y="3515875"/>
            <a:ext cx="1752600" cy="3048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r>
              <a:rPr lang="en-US" b="1">
                <a:solidFill>
                  <a:srgbClr val="C00000"/>
                </a:solidFill>
              </a:rPr>
              <a:t>r1 </a:t>
            </a:r>
            <a:r>
              <a:rPr lang="en-US" b="1">
                <a:solidFill>
                  <a:srgbClr val="C00000"/>
                </a:solidFill>
                <a:sym typeface="Wingdings" panose="05000000000000000000" pitchFamily="2" charset="2"/>
              </a:rPr>
              <a:t> r1 + r0</a:t>
            </a:r>
            <a:endParaRPr lang="en-US" b="1">
              <a:solidFill>
                <a:srgbClr val="C00000"/>
              </a:solidFill>
            </a:endParaRPr>
          </a:p>
        </p:txBody>
      </p: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27A08ED5-F979-4675-8DFC-5074CBB23C8B}"/>
              </a:ext>
            </a:extLst>
          </p:cNvPr>
          <p:cNvCxnSpPr/>
          <p:nvPr/>
        </p:nvCxnSpPr>
        <p:spPr>
          <a:xfrm>
            <a:off x="8905369" y="4277875"/>
            <a:ext cx="5334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98CDB8ED-CCDA-464C-AB71-9B8008E29B71}"/>
              </a:ext>
            </a:extLst>
          </p:cNvPr>
          <p:cNvSpPr/>
          <p:nvPr/>
        </p:nvSpPr>
        <p:spPr>
          <a:xfrm>
            <a:off x="2005666" y="3292823"/>
            <a:ext cx="762000" cy="30480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pPr algn="r"/>
            <a:r>
              <a:rPr lang="en-US" b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Inst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B2D67FB7-5B24-4209-9B14-CD34181509DF}"/>
              </a:ext>
            </a:extLst>
          </p:cNvPr>
          <p:cNvSpPr/>
          <p:nvPr/>
        </p:nvSpPr>
        <p:spPr>
          <a:xfrm>
            <a:off x="2767666" y="3292823"/>
            <a:ext cx="1371600" cy="3048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endParaRPr lang="en-US" b="1">
              <a:solidFill>
                <a:schemeClr val="tx1"/>
              </a:solidFill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3FD328F9-E602-4505-96CB-9D149565E9D1}"/>
              </a:ext>
            </a:extLst>
          </p:cNvPr>
          <p:cNvSpPr/>
          <p:nvPr/>
        </p:nvSpPr>
        <p:spPr>
          <a:xfrm>
            <a:off x="1929466" y="3902423"/>
            <a:ext cx="457200" cy="30480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pPr algn="r"/>
            <a:r>
              <a:rPr lang="en-US" b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r0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2C786F36-1504-4C60-865A-7F7564C152DE}"/>
              </a:ext>
            </a:extLst>
          </p:cNvPr>
          <p:cNvSpPr/>
          <p:nvPr/>
        </p:nvSpPr>
        <p:spPr>
          <a:xfrm>
            <a:off x="2386666" y="3902423"/>
            <a:ext cx="609600" cy="3048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pPr algn="ctr"/>
            <a:endParaRPr lang="en-US" b="1" i="1">
              <a:solidFill>
                <a:schemeClr val="tx1"/>
              </a:solidFill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41709886-C6B8-4053-AD87-CA3339E064AA}"/>
              </a:ext>
            </a:extLst>
          </p:cNvPr>
          <p:cNvSpPr/>
          <p:nvPr/>
        </p:nvSpPr>
        <p:spPr>
          <a:xfrm>
            <a:off x="1929466" y="4207223"/>
            <a:ext cx="457200" cy="30480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pPr algn="r"/>
            <a:r>
              <a:rPr lang="en-US" b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r1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DE4348BF-6051-44B9-A9AC-C8A2B9DFBD26}"/>
              </a:ext>
            </a:extLst>
          </p:cNvPr>
          <p:cNvSpPr/>
          <p:nvPr/>
        </p:nvSpPr>
        <p:spPr>
          <a:xfrm>
            <a:off x="2386666" y="4207223"/>
            <a:ext cx="609600" cy="3048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pPr algn="ctr"/>
            <a:endParaRPr lang="en-US" b="1" i="1">
              <a:solidFill>
                <a:schemeClr val="tx1"/>
              </a:solidFill>
            </a:endParaRP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AECF64B5-810A-4B4C-8426-2CBA7C0B1576}"/>
              </a:ext>
            </a:extLst>
          </p:cNvPr>
          <p:cNvSpPr/>
          <p:nvPr/>
        </p:nvSpPr>
        <p:spPr>
          <a:xfrm>
            <a:off x="1929466" y="4512023"/>
            <a:ext cx="457200" cy="30480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pPr algn="r"/>
            <a:r>
              <a:rPr lang="en-US" b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..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F5C7898E-E88C-4B9C-BA18-40E98A688D8B}"/>
              </a:ext>
            </a:extLst>
          </p:cNvPr>
          <p:cNvSpPr/>
          <p:nvPr/>
        </p:nvSpPr>
        <p:spPr>
          <a:xfrm>
            <a:off x="2386666" y="4512023"/>
            <a:ext cx="609600" cy="3048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pPr algn="ctr"/>
            <a:r>
              <a:rPr lang="en-US" b="1" i="1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02BE7785-9EB3-466C-A733-EFC1703657BF}"/>
              </a:ext>
            </a:extLst>
          </p:cNvPr>
          <p:cNvSpPr/>
          <p:nvPr/>
        </p:nvSpPr>
        <p:spPr>
          <a:xfrm>
            <a:off x="7152769" y="5031933"/>
            <a:ext cx="533400" cy="30480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pPr algn="r"/>
            <a:r>
              <a:rPr lang="en-US" sz="1600" b="1" err="1">
                <a:solidFill>
                  <a:schemeClr val="tx1"/>
                </a:solidFill>
              </a:rPr>
              <a:t>i</a:t>
            </a:r>
            <a:endParaRPr lang="en-US" sz="1600" b="1">
              <a:solidFill>
                <a:schemeClr val="tx1"/>
              </a:solidFill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246750E2-88B8-4356-9616-B39B566F5758}"/>
              </a:ext>
            </a:extLst>
          </p:cNvPr>
          <p:cNvSpPr/>
          <p:nvPr/>
        </p:nvSpPr>
        <p:spPr>
          <a:xfrm>
            <a:off x="7152769" y="5336733"/>
            <a:ext cx="533400" cy="30480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pPr algn="r"/>
            <a:r>
              <a:rPr lang="en-US" sz="1600" b="1">
                <a:solidFill>
                  <a:schemeClr val="tx1"/>
                </a:solidFill>
              </a:rPr>
              <a:t>res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61284E69-44E1-4F98-8608-6B396B2F2761}"/>
              </a:ext>
            </a:extLst>
          </p:cNvPr>
          <p:cNvSpPr/>
          <p:nvPr/>
        </p:nvSpPr>
        <p:spPr>
          <a:xfrm>
            <a:off x="2392590" y="3902424"/>
            <a:ext cx="601517" cy="29516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pPr algn="ctr"/>
            <a:r>
              <a:rPr lang="en-US" b="1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47EF24B9-472F-44AD-801F-06CB29D42251}"/>
              </a:ext>
            </a:extLst>
          </p:cNvPr>
          <p:cNvSpPr/>
          <p:nvPr/>
        </p:nvSpPr>
        <p:spPr>
          <a:xfrm>
            <a:off x="7692519" y="2914217"/>
            <a:ext cx="1752600" cy="3048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r>
              <a:rPr lang="en-US" b="1">
                <a:solidFill>
                  <a:schemeClr val="tx1"/>
                </a:solidFill>
              </a:rPr>
              <a:t>r0  </a:t>
            </a:r>
            <a:r>
              <a:rPr lang="en-US" b="1">
                <a:solidFill>
                  <a:schemeClr val="tx1"/>
                </a:solidFill>
                <a:sym typeface="Wingdings" panose="05000000000000000000" pitchFamily="2" charset="2"/>
              </a:rPr>
              <a:t> load i</a:t>
            </a:r>
            <a:endParaRPr lang="en-US" b="1">
              <a:solidFill>
                <a:schemeClr val="tx1"/>
              </a:solidFill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DB58EEA2-B59A-430C-8127-C45E3E9E6243}"/>
              </a:ext>
            </a:extLst>
          </p:cNvPr>
          <p:cNvSpPr/>
          <p:nvPr/>
        </p:nvSpPr>
        <p:spPr>
          <a:xfrm>
            <a:off x="7692519" y="3219017"/>
            <a:ext cx="1752600" cy="3048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r>
              <a:rPr lang="en-US" b="1">
                <a:solidFill>
                  <a:schemeClr val="tx1"/>
                </a:solidFill>
              </a:rPr>
              <a:t>r1  </a:t>
            </a:r>
            <a:r>
              <a:rPr lang="en-US" b="1">
                <a:solidFill>
                  <a:schemeClr val="tx1"/>
                </a:solidFill>
                <a:sym typeface="Wingdings" panose="05000000000000000000" pitchFamily="2" charset="2"/>
              </a:rPr>
              <a:t> load res</a:t>
            </a:r>
            <a:endParaRPr lang="en-US" b="1">
              <a:solidFill>
                <a:schemeClr val="tx1"/>
              </a:solidFill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626E08DA-435C-420C-89A1-1BEC89A04384}"/>
              </a:ext>
            </a:extLst>
          </p:cNvPr>
          <p:cNvSpPr/>
          <p:nvPr/>
        </p:nvSpPr>
        <p:spPr>
          <a:xfrm>
            <a:off x="2391738" y="4207224"/>
            <a:ext cx="601517" cy="29516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pPr algn="ctr"/>
            <a:r>
              <a:rPr lang="en-US" b="1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0D8816B0-6BD7-4B80-9D65-A8AA6FD53463}"/>
              </a:ext>
            </a:extLst>
          </p:cNvPr>
          <p:cNvSpPr/>
          <p:nvPr/>
        </p:nvSpPr>
        <p:spPr>
          <a:xfrm>
            <a:off x="2774016" y="3295667"/>
            <a:ext cx="1524000" cy="3048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r>
              <a:rPr lang="en-US" b="1">
                <a:solidFill>
                  <a:srgbClr val="C00000"/>
                </a:solidFill>
              </a:rPr>
              <a:t>r1  </a:t>
            </a:r>
            <a:r>
              <a:rPr lang="en-US" b="1">
                <a:solidFill>
                  <a:srgbClr val="C00000"/>
                </a:solidFill>
                <a:sym typeface="Wingdings" panose="05000000000000000000" pitchFamily="2" charset="2"/>
              </a:rPr>
              <a:t> r1 + r0</a:t>
            </a:r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13ABCDF8-BEC3-4EAA-87DE-5FCBAB16E49B}"/>
              </a:ext>
            </a:extLst>
          </p:cNvPr>
          <p:cNvSpPr/>
          <p:nvPr/>
        </p:nvSpPr>
        <p:spPr>
          <a:xfrm>
            <a:off x="2386760" y="4212892"/>
            <a:ext cx="601517" cy="29516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pPr algn="ctr"/>
            <a:r>
              <a:rPr lang="en-US" b="1">
                <a:solidFill>
                  <a:srgbClr val="C00000"/>
                </a:solidFill>
              </a:rPr>
              <a:t>1</a:t>
            </a:r>
          </a:p>
        </p:txBody>
      </p:sp>
      <p:sp>
        <p:nvSpPr>
          <p:cNvPr id="88" name="Flowchart: Manual Operation 87">
            <a:extLst>
              <a:ext uri="{FF2B5EF4-FFF2-40B4-BE49-F238E27FC236}">
                <a16:creationId xmlns:a16="http://schemas.microsoft.com/office/drawing/2014/main" id="{1DB03183-EED0-47E7-9F49-5EF9ADD599D6}"/>
              </a:ext>
            </a:extLst>
          </p:cNvPr>
          <p:cNvSpPr/>
          <p:nvPr/>
        </p:nvSpPr>
        <p:spPr>
          <a:xfrm rot="16200000">
            <a:off x="3367046" y="4011175"/>
            <a:ext cx="914400" cy="533400"/>
          </a:xfrm>
          <a:prstGeom prst="flowChartManualOperatio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pPr algn="ctr"/>
            <a:r>
              <a:rPr lang="en-US" sz="1600" b="1">
                <a:solidFill>
                  <a:schemeClr val="tx1"/>
                </a:solidFill>
              </a:rPr>
              <a:t>ALU</a:t>
            </a:r>
          </a:p>
        </p:txBody>
      </p: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44B4AC76-F1AD-4B65-9022-3501F18FA0CE}"/>
              </a:ext>
            </a:extLst>
          </p:cNvPr>
          <p:cNvCxnSpPr/>
          <p:nvPr/>
        </p:nvCxnSpPr>
        <p:spPr>
          <a:xfrm>
            <a:off x="3024145" y="4375640"/>
            <a:ext cx="533400" cy="0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229E3F86-FB0B-4A79-AC46-9B1E3C0192F1}"/>
              </a:ext>
            </a:extLst>
          </p:cNvPr>
          <p:cNvCxnSpPr/>
          <p:nvPr/>
        </p:nvCxnSpPr>
        <p:spPr>
          <a:xfrm>
            <a:off x="3024145" y="4049275"/>
            <a:ext cx="533400" cy="0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3A37F087-E6E3-4F76-A29B-421BE1EBA57D}"/>
              </a:ext>
            </a:extLst>
          </p:cNvPr>
          <p:cNvGrpSpPr/>
          <p:nvPr/>
        </p:nvGrpSpPr>
        <p:grpSpPr>
          <a:xfrm>
            <a:off x="2709850" y="4206098"/>
            <a:ext cx="1752599" cy="533400"/>
            <a:chOff x="2953532" y="5136910"/>
            <a:chExt cx="1752599" cy="533400"/>
          </a:xfrm>
        </p:grpSpPr>
        <p:cxnSp>
          <p:nvCxnSpPr>
            <p:cNvPr id="91" name="Curved Connector 53">
              <a:extLst>
                <a:ext uri="{FF2B5EF4-FFF2-40B4-BE49-F238E27FC236}">
                  <a16:creationId xmlns:a16="http://schemas.microsoft.com/office/drawing/2014/main" id="{5DF83D86-8582-4D2E-B6BA-7A429F540D3E}"/>
                </a:ext>
              </a:extLst>
            </p:cNvPr>
            <p:cNvCxnSpPr>
              <a:stCxn id="92" idx="2"/>
            </p:cNvCxnSpPr>
            <p:nvPr/>
          </p:nvCxnSpPr>
          <p:spPr>
            <a:xfrm rot="10800000">
              <a:off x="2953532" y="5441710"/>
              <a:ext cx="1305747" cy="224586"/>
            </a:xfrm>
            <a:prstGeom prst="curvedConnector4">
              <a:avLst>
                <a:gd name="adj1" fmla="val 26261"/>
                <a:gd name="adj2" fmla="val -36357"/>
              </a:avLst>
            </a:prstGeom>
            <a:ln w="19050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Arc 91">
              <a:extLst>
                <a:ext uri="{FF2B5EF4-FFF2-40B4-BE49-F238E27FC236}">
                  <a16:creationId xmlns:a16="http://schemas.microsoft.com/office/drawing/2014/main" id="{DACE8637-CB4D-4482-A991-1B2A7543D96A}"/>
                </a:ext>
              </a:extLst>
            </p:cNvPr>
            <p:cNvSpPr/>
            <p:nvPr/>
          </p:nvSpPr>
          <p:spPr>
            <a:xfrm>
              <a:off x="3944131" y="5136910"/>
              <a:ext cx="762000" cy="533400"/>
            </a:xfrm>
            <a:prstGeom prst="arc">
              <a:avLst>
                <a:gd name="adj1" fmla="val 16357435"/>
                <a:gd name="adj2" fmla="val 6244405"/>
              </a:avLst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292934"/>
                  </a:solidFill>
                  <a:latin typeface="Arial"/>
                  <a:ea typeface="+mn-ea"/>
                  <a:cs typeface="Arial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292934"/>
                  </a:solidFill>
                  <a:latin typeface="Arial"/>
                  <a:ea typeface="+mn-ea"/>
                  <a:cs typeface="Arial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292934"/>
                  </a:solidFill>
                  <a:latin typeface="Arial"/>
                  <a:ea typeface="+mn-ea"/>
                  <a:cs typeface="Arial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292934"/>
                  </a:solidFill>
                  <a:latin typeface="Arial"/>
                  <a:ea typeface="+mn-ea"/>
                  <a:cs typeface="Arial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292934"/>
                  </a:solidFill>
                  <a:latin typeface="Arial"/>
                  <a:ea typeface="+mn-ea"/>
                  <a:cs typeface="Arial"/>
                </a:defRPr>
              </a:lvl5pPr>
              <a:lvl6pPr marL="2286000" algn="l" defTabSz="914400" rtl="0" eaLnBrk="1" latinLnBrk="0" hangingPunct="1">
                <a:defRPr kern="1200">
                  <a:solidFill>
                    <a:srgbClr val="292934"/>
                  </a:solidFill>
                  <a:latin typeface="Arial"/>
                  <a:ea typeface="+mn-ea"/>
                  <a:cs typeface="Arial"/>
                </a:defRPr>
              </a:lvl6pPr>
              <a:lvl7pPr marL="2743200" algn="l" defTabSz="914400" rtl="0" eaLnBrk="1" latinLnBrk="0" hangingPunct="1">
                <a:defRPr kern="1200">
                  <a:solidFill>
                    <a:srgbClr val="292934"/>
                  </a:solidFill>
                  <a:latin typeface="Arial"/>
                  <a:ea typeface="+mn-ea"/>
                  <a:cs typeface="Arial"/>
                </a:defRPr>
              </a:lvl7pPr>
              <a:lvl8pPr marL="3200400" algn="l" defTabSz="914400" rtl="0" eaLnBrk="1" latinLnBrk="0" hangingPunct="1">
                <a:defRPr kern="1200">
                  <a:solidFill>
                    <a:srgbClr val="292934"/>
                  </a:solidFill>
                  <a:latin typeface="Arial"/>
                  <a:ea typeface="+mn-ea"/>
                  <a:cs typeface="Arial"/>
                </a:defRPr>
              </a:lvl8pPr>
              <a:lvl9pPr marL="3657600" algn="l" defTabSz="914400" rtl="0" eaLnBrk="1" latinLnBrk="0" hangingPunct="1">
                <a:defRPr kern="1200">
                  <a:solidFill>
                    <a:srgbClr val="292934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pPr algn="ctr"/>
              <a:endParaRPr lang="en-US"/>
            </a:p>
          </p:txBody>
        </p:sp>
      </p:grpSp>
      <p:contentPart p14:bwMode="auto" r:id="rId3">
        <p14:nvContentPartPr>
          <p14:cNvPr id="3" name="Ink 2">
            <a:extLst>
              <a:ext uri="{FF2B5EF4-FFF2-40B4-BE49-F238E27FC236}">
                <a16:creationId xmlns:a16="http://schemas.microsoft.com/office/drawing/2014/main" id="{1AE5454F-50E5-4AE7-94FE-4A99141F3F30}"/>
              </a:ext>
            </a:extLst>
          </p14:cNvPr>
          <p14:cNvContentPartPr/>
          <p14:nvPr/>
        </p14:nvContentPartPr>
        <p14:xfrm>
          <a:off x="3068280" y="1095480"/>
          <a:ext cx="8841960" cy="3367080"/>
        </p14:xfrm>
      </p:contentPart>
    </p:spTree>
    <p:extLst>
      <p:ext uri="{BB962C8B-B14F-4D97-AF65-F5344CB8AC3E}">
        <p14:creationId xmlns:p14="http://schemas.microsoft.com/office/powerpoint/2010/main" val="391053080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dur="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2" presetID="9" presetClass="entr" presetSubtype="0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/>
      <p:bldP spid="7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15366" name="Footer Placeholder 8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pPr algn="l"/>
            <a:r>
              <a:rPr lang="en-SG"/>
              <a:t>Lecture #7: MIPS Part 1: Introduction</a:t>
            </a:r>
            <a:endParaRPr lang="en-US"/>
          </a:p>
        </p:txBody>
      </p:sp>
      <p:sp>
        <p:nvSpPr>
          <p:cNvPr id="21" name="[Date Placeholder 3]"/>
          <p:cNvSpPr>
            <a:spLocks noGrp="1"/>
          </p:cNvSpPr>
          <p:nvPr>
            <p:ph type="dt" sz="half" idx="10"/>
          </p:nvPr>
        </p:nvSpPr>
        <p:spPr>
          <a:xfrm>
            <a:off x="1981200" y="18288"/>
            <a:ext cx="2895600" cy="329184"/>
          </a:xfrm>
        </p:spPr>
        <p:txBody>
          <a:bodyPr/>
          <a:lstStyle/>
          <a:p>
            <a:pPr>
              <a:defRPr/>
            </a:pPr>
            <a:r>
              <a:rPr lang="en-US"/>
              <a:t>Aaron Tan, NUS</a:t>
            </a:r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48BEBB-8CA1-4054-A38D-C28888EEEA8B}"/>
              </a:ext>
            </a:extLst>
          </p:cNvPr>
          <p:cNvSpPr txBox="1"/>
          <p:nvPr/>
        </p:nvSpPr>
        <p:spPr>
          <a:xfrm>
            <a:off x="1981200" y="587829"/>
            <a:ext cx="838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r>
              <a:rPr lang="en-SG" sz="3200">
                <a:solidFill>
                  <a:srgbClr val="0000FF"/>
                </a:solidFill>
              </a:rPr>
              <a:t>3. Walkthrough: Reg-to-Reg Arithmetic </a:t>
            </a:r>
            <a:r>
              <a:rPr lang="en-SG" sz="2800">
                <a:solidFill>
                  <a:srgbClr val="0000FF"/>
                </a:solidFill>
              </a:rPr>
              <a:t>(8/15)</a:t>
            </a:r>
            <a:endParaRPr lang="en-US" sz="4000">
              <a:solidFill>
                <a:srgbClr val="C00000"/>
              </a:solidFill>
            </a:endParaRPr>
          </a:p>
        </p:txBody>
      </p:sp>
      <p:sp>
        <p:nvSpPr>
          <p:cNvPr id="14" name="Slide Number Placeholder 6">
            <a:extLst>
              <a:ext uri="{FF2B5EF4-FFF2-40B4-BE49-F238E27FC236}">
                <a16:creationId xmlns:a16="http://schemas.microsoft.com/office/drawing/2014/main" id="{0689B3D1-208D-496C-8995-36CD229E6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97960" y="18288"/>
            <a:ext cx="865240" cy="329184"/>
          </a:xfrm>
        </p:spPr>
        <p:txBody>
          <a:bodyPr>
            <a:noAutofit/>
          </a:bodyPr>
          <a:lstStyle/>
          <a:p>
            <a:pPr algn="r">
              <a:defRPr/>
            </a:pPr>
            <a:fld id="{F7EC234A-9094-4BB8-9EA4-75ECDA8A365B}" type="slidenum">
              <a:rPr smtClean="0"/>
              <a:pPr algn="r">
                <a:defRPr/>
              </a:pPr>
              <a:t>15</a:t>
            </a:fld>
            <a:endParaRPr/>
          </a:p>
        </p:txBody>
      </p:sp>
      <p:sp>
        <p:nvSpPr>
          <p:cNvPr id="55" name="Content Placeholder 6">
            <a:extLst>
              <a:ext uri="{FF2B5EF4-FFF2-40B4-BE49-F238E27FC236}">
                <a16:creationId xmlns:a16="http://schemas.microsoft.com/office/drawing/2014/main" id="{6C834004-23DD-4EE8-80F4-5F30BE178D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0" y="1317172"/>
            <a:ext cx="8229600" cy="1447800"/>
          </a:xfrm>
        </p:spPr>
        <p:txBody>
          <a:bodyPr/>
          <a:lstStyle/>
          <a:p>
            <a:pPr marL="358775" indent="-358775">
              <a:buSzTx/>
              <a:buFont typeface="Wingdings" panose="05000000000000000000" pitchFamily="2" charset="2"/>
              <a:buChar char="§"/>
            </a:pPr>
            <a:r>
              <a:rPr lang="en-US" sz="2800"/>
              <a:t>Sometimes, arithmetic operation uses a </a:t>
            </a:r>
            <a:r>
              <a:rPr lang="en-US" sz="2800">
                <a:solidFill>
                  <a:srgbClr val="0000CC"/>
                </a:solidFill>
              </a:rPr>
              <a:t>constant </a:t>
            </a:r>
            <a:r>
              <a:rPr lang="en-US" sz="2800"/>
              <a:t>value instead of register value</a:t>
            </a:r>
          </a:p>
        </p:txBody>
      </p:sp>
      <p:sp>
        <p:nvSpPr>
          <p:cNvPr id="23" name="Rectangle 7">
            <a:extLst>
              <a:ext uri="{FF2B5EF4-FFF2-40B4-BE49-F238E27FC236}">
                <a16:creationId xmlns:a16="http://schemas.microsoft.com/office/drawing/2014/main" id="{DEEFFF6D-D430-4301-888F-6DFDE734A8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40890" y="2928847"/>
            <a:ext cx="2697892" cy="24384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31750">
            <a:solidFill>
              <a:schemeClr val="tx1"/>
            </a:solidFill>
            <a:miter lim="800000"/>
          </a:ln>
          <a:effectLst/>
        </p:spPr>
        <p:txBody>
          <a:bodyPr wrap="none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endParaRPr lang="en-US"/>
          </a:p>
        </p:txBody>
      </p:sp>
      <p:sp>
        <p:nvSpPr>
          <p:cNvPr id="24" name="Rectangle 15">
            <a:extLst>
              <a:ext uri="{FF2B5EF4-FFF2-40B4-BE49-F238E27FC236}">
                <a16:creationId xmlns:a16="http://schemas.microsoft.com/office/drawing/2014/main" id="{3DB09472-F848-4AC3-B9D4-C42A358774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5184" y="2810494"/>
            <a:ext cx="1569307" cy="312906"/>
          </a:xfrm>
          <a:prstGeom prst="rect">
            <a:avLst/>
          </a:prstGeom>
          <a:solidFill>
            <a:schemeClr val="bg1">
              <a:alpha val="75000"/>
            </a:schemeClr>
          </a:solidFill>
          <a:ln w="12700">
            <a:noFill/>
            <a:miter lim="800000"/>
          </a:ln>
          <a:effectLst/>
        </p:spPr>
        <p:txBody>
          <a:bodyPr wrap="square" lIns="63500" tIns="25400" rIns="63500" bIns="2540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algn="ctr" eaLnBrk="0" hangingPunct="0">
              <a:lnSpc>
                <a:spcPct val="85000"/>
              </a:lnSpc>
            </a:pPr>
            <a:r>
              <a:rPr lang="en-US" sz="2000" b="1">
                <a:latin typeface="Helvetica" pitchFamily="34" charset="0"/>
              </a:rPr>
              <a:t>Processor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E358263-79E5-435D-8526-35F0F10F11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21877" y="2483709"/>
            <a:ext cx="3048000" cy="4090087"/>
          </a:xfrm>
          <a:prstGeom prst="rect">
            <a:avLst/>
          </a:prstGeom>
          <a:solidFill>
            <a:srgbClr val="FFFFCC"/>
          </a:solidFill>
          <a:ln w="31750">
            <a:solidFill>
              <a:schemeClr val="tx1"/>
            </a:solidFill>
            <a:miter lim="800000"/>
          </a:ln>
          <a:effectLst/>
        </p:spPr>
        <p:txBody>
          <a:bodyPr wrap="none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endParaRPr lang="en-US"/>
          </a:p>
        </p:txBody>
      </p:sp>
      <p:sp>
        <p:nvSpPr>
          <p:cNvPr id="28" name="Rectangle 15">
            <a:extLst>
              <a:ext uri="{FF2B5EF4-FFF2-40B4-BE49-F238E27FC236}">
                <a16:creationId xmlns:a16="http://schemas.microsoft.com/office/drawing/2014/main" id="{FA852DB6-BC1E-4C98-8717-FFDF2C1502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84792" y="2322427"/>
            <a:ext cx="1322173" cy="312906"/>
          </a:xfrm>
          <a:prstGeom prst="rect">
            <a:avLst/>
          </a:prstGeom>
          <a:solidFill>
            <a:schemeClr val="bg1">
              <a:alpha val="75000"/>
            </a:schemeClr>
          </a:solidFill>
          <a:ln w="12700">
            <a:noFill/>
            <a:miter lim="800000"/>
          </a:ln>
          <a:effectLst/>
        </p:spPr>
        <p:txBody>
          <a:bodyPr wrap="square" lIns="63500" tIns="25400" rIns="63500" bIns="2540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algn="ctr" eaLnBrk="0" hangingPunct="0">
              <a:lnSpc>
                <a:spcPct val="85000"/>
              </a:lnSpc>
            </a:pPr>
            <a:r>
              <a:rPr lang="en-US" sz="2000" b="1">
                <a:latin typeface="Helvetica" pitchFamily="34" charset="0"/>
              </a:rPr>
              <a:t>Memory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4A015BE-CACC-48BF-AF44-440A50A1935D}"/>
              </a:ext>
            </a:extLst>
          </p:cNvPr>
          <p:cNvSpPr/>
          <p:nvPr/>
        </p:nvSpPr>
        <p:spPr>
          <a:xfrm>
            <a:off x="4561971" y="3649225"/>
            <a:ext cx="2552699" cy="952500"/>
          </a:xfrm>
          <a:prstGeom prst="rect">
            <a:avLst/>
          </a:prstGeom>
          <a:solidFill>
            <a:srgbClr val="6699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pPr algn="ctr"/>
            <a:endParaRPr lang="en-US"/>
          </a:p>
        </p:txBody>
      </p:sp>
      <p:sp>
        <p:nvSpPr>
          <p:cNvPr id="32" name="Rectangle 15">
            <a:extLst>
              <a:ext uri="{FF2B5EF4-FFF2-40B4-BE49-F238E27FC236}">
                <a16:creationId xmlns:a16="http://schemas.microsoft.com/office/drawing/2014/main" id="{1D7C7D39-11D5-4EFD-9154-B8BAC523E7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42505" y="3412519"/>
            <a:ext cx="801130" cy="312906"/>
          </a:xfrm>
          <a:prstGeom prst="rect">
            <a:avLst/>
          </a:prstGeom>
          <a:solidFill>
            <a:schemeClr val="bg1">
              <a:alpha val="75000"/>
            </a:schemeClr>
          </a:solidFill>
          <a:ln w="12700">
            <a:noFill/>
            <a:miter lim="800000"/>
          </a:ln>
          <a:effectLst/>
        </p:spPr>
        <p:txBody>
          <a:bodyPr wrap="square" lIns="63500" tIns="25400" rIns="63500" bIns="2540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algn="ctr" eaLnBrk="0" hangingPunct="0">
              <a:lnSpc>
                <a:spcPct val="85000"/>
              </a:lnSpc>
            </a:pPr>
            <a:r>
              <a:rPr lang="en-US" sz="2000" b="1">
                <a:latin typeface="Helvetica" pitchFamily="34" charset="0"/>
              </a:rPr>
              <a:t>Bus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15941FB-A704-4502-A4C1-84A0C0EF5A6E}"/>
              </a:ext>
            </a:extLst>
          </p:cNvPr>
          <p:cNvSpPr/>
          <p:nvPr/>
        </p:nvSpPr>
        <p:spPr>
          <a:xfrm>
            <a:off x="7686169" y="5649475"/>
            <a:ext cx="1752600" cy="3048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pPr algn="ctr"/>
            <a:endParaRPr lang="en-US" b="1">
              <a:solidFill>
                <a:schemeClr val="tx1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CEE5D7E-EF32-4EA6-BAC9-E70A15B35607}"/>
              </a:ext>
            </a:extLst>
          </p:cNvPr>
          <p:cNvSpPr/>
          <p:nvPr/>
        </p:nvSpPr>
        <p:spPr>
          <a:xfrm>
            <a:off x="7686169" y="4735075"/>
            <a:ext cx="1752600" cy="3048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pPr algn="ctr"/>
            <a:r>
              <a:rPr lang="en-US" b="1">
                <a:solidFill>
                  <a:schemeClr val="tx1"/>
                </a:solidFill>
              </a:rPr>
              <a:t>………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C530D86-4403-4F7F-9497-979D0D55B8E1}"/>
              </a:ext>
            </a:extLst>
          </p:cNvPr>
          <p:cNvSpPr/>
          <p:nvPr/>
        </p:nvSpPr>
        <p:spPr>
          <a:xfrm>
            <a:off x="7686169" y="5344675"/>
            <a:ext cx="1752600" cy="3048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pPr algn="ctr"/>
            <a:endParaRPr lang="en-US" b="1">
              <a:solidFill>
                <a:schemeClr val="tx1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FD71F7EB-CC60-4121-819D-975F27C25F1A}"/>
              </a:ext>
            </a:extLst>
          </p:cNvPr>
          <p:cNvSpPr/>
          <p:nvPr/>
        </p:nvSpPr>
        <p:spPr>
          <a:xfrm>
            <a:off x="7686169" y="5039875"/>
            <a:ext cx="1752600" cy="3048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pPr algn="ctr"/>
            <a:endParaRPr lang="en-US" b="1">
              <a:solidFill>
                <a:schemeClr val="tx1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3CFBBA5-4C2C-4532-9734-5E56F04848B6}"/>
              </a:ext>
            </a:extLst>
          </p:cNvPr>
          <p:cNvSpPr/>
          <p:nvPr/>
        </p:nvSpPr>
        <p:spPr>
          <a:xfrm>
            <a:off x="7686169" y="4430275"/>
            <a:ext cx="1752600" cy="3048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pPr algn="ctr"/>
            <a:endParaRPr lang="en-US" b="1">
              <a:solidFill>
                <a:schemeClr val="tx1"/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817FC802-9569-4AC4-8711-892469E64433}"/>
              </a:ext>
            </a:extLst>
          </p:cNvPr>
          <p:cNvSpPr/>
          <p:nvPr/>
        </p:nvSpPr>
        <p:spPr>
          <a:xfrm>
            <a:off x="7686169" y="4125475"/>
            <a:ext cx="1752600" cy="3048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r>
              <a:rPr lang="en-US" b="1">
                <a:solidFill>
                  <a:schemeClr val="tx1"/>
                </a:solidFill>
              </a:rPr>
              <a:t>if r0 &lt; 10, 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2BFBCEB8-C259-4C9E-9044-03234ECEA37A}"/>
              </a:ext>
            </a:extLst>
          </p:cNvPr>
          <p:cNvSpPr/>
          <p:nvPr/>
        </p:nvSpPr>
        <p:spPr>
          <a:xfrm>
            <a:off x="7686169" y="3820675"/>
            <a:ext cx="1752600" cy="3048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r>
              <a:rPr lang="en-US" b="1">
                <a:solidFill>
                  <a:srgbClr val="C00000"/>
                </a:solidFill>
              </a:rPr>
              <a:t>r0 </a:t>
            </a:r>
            <a:r>
              <a:rPr lang="en-US" b="1">
                <a:solidFill>
                  <a:srgbClr val="C00000"/>
                </a:solidFill>
                <a:sym typeface="Wingdings" panose="05000000000000000000" pitchFamily="2" charset="2"/>
              </a:rPr>
              <a:t> r0 + 1</a:t>
            </a:r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2879448C-A15A-4DB9-A85F-592CF911ABB4}"/>
              </a:ext>
            </a:extLst>
          </p:cNvPr>
          <p:cNvSpPr/>
          <p:nvPr/>
        </p:nvSpPr>
        <p:spPr>
          <a:xfrm>
            <a:off x="7686169" y="5954275"/>
            <a:ext cx="1752600" cy="2286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pPr algn="ctr"/>
            <a:r>
              <a:rPr lang="en-US" b="1">
                <a:solidFill>
                  <a:schemeClr val="tx1"/>
                </a:solidFill>
              </a:rPr>
              <a:t>………..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6FCE0CD4-523F-4CBC-AC1C-9B28B18C0372}"/>
              </a:ext>
            </a:extLst>
          </p:cNvPr>
          <p:cNvSpPr/>
          <p:nvPr/>
        </p:nvSpPr>
        <p:spPr>
          <a:xfrm>
            <a:off x="7686169" y="2680830"/>
            <a:ext cx="1752600" cy="2286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pPr algn="ctr"/>
            <a:r>
              <a:rPr lang="en-US" b="1">
                <a:solidFill>
                  <a:schemeClr val="tx1"/>
                </a:solidFill>
              </a:rPr>
              <a:t>………..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A1C36FFC-3581-47B9-9B16-38DD82A6EA01}"/>
              </a:ext>
            </a:extLst>
          </p:cNvPr>
          <p:cNvSpPr/>
          <p:nvPr/>
        </p:nvSpPr>
        <p:spPr>
          <a:xfrm>
            <a:off x="7686169" y="5649475"/>
            <a:ext cx="1752600" cy="3048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pPr algn="ctr"/>
            <a:endParaRPr lang="en-US" b="1">
              <a:solidFill>
                <a:schemeClr val="tx1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EEDC77F1-ED39-437F-9E1B-1506C3C4D855}"/>
              </a:ext>
            </a:extLst>
          </p:cNvPr>
          <p:cNvSpPr/>
          <p:nvPr/>
        </p:nvSpPr>
        <p:spPr>
          <a:xfrm>
            <a:off x="7686169" y="5344675"/>
            <a:ext cx="1752600" cy="3048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pPr algn="ctr"/>
            <a:r>
              <a:rPr lang="en-US" b="1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E9F00574-CD09-4BC0-9FE2-B698EB1880AB}"/>
              </a:ext>
            </a:extLst>
          </p:cNvPr>
          <p:cNvSpPr/>
          <p:nvPr/>
        </p:nvSpPr>
        <p:spPr>
          <a:xfrm>
            <a:off x="7686169" y="5039875"/>
            <a:ext cx="1752600" cy="3048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pPr algn="ctr"/>
            <a:r>
              <a:rPr lang="en-US" b="1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50" name="Curved Connector 33">
            <a:extLst>
              <a:ext uri="{FF2B5EF4-FFF2-40B4-BE49-F238E27FC236}">
                <a16:creationId xmlns:a16="http://schemas.microsoft.com/office/drawing/2014/main" id="{B7CE6A75-F0F1-4995-BE45-662F1D157F77}"/>
              </a:ext>
            </a:extLst>
          </p:cNvPr>
          <p:cNvCxnSpPr>
            <a:stCxn id="41" idx="3"/>
            <a:endCxn id="73" idx="3"/>
          </p:cNvCxnSpPr>
          <p:nvPr/>
        </p:nvCxnSpPr>
        <p:spPr>
          <a:xfrm flipV="1">
            <a:off x="9438769" y="3668275"/>
            <a:ext cx="12700" cy="609600"/>
          </a:xfrm>
          <a:prstGeom prst="curvedConnector3">
            <a:avLst>
              <a:gd name="adj1" fmla="val 1800000"/>
            </a:avLst>
          </a:prstGeom>
          <a:ln w="1905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 72">
            <a:extLst>
              <a:ext uri="{FF2B5EF4-FFF2-40B4-BE49-F238E27FC236}">
                <a16:creationId xmlns:a16="http://schemas.microsoft.com/office/drawing/2014/main" id="{56FD7534-8FEC-48BE-BCEC-3A51609EF2BB}"/>
              </a:ext>
            </a:extLst>
          </p:cNvPr>
          <p:cNvSpPr/>
          <p:nvPr/>
        </p:nvSpPr>
        <p:spPr>
          <a:xfrm>
            <a:off x="7686169" y="3515875"/>
            <a:ext cx="1752600" cy="3048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r>
              <a:rPr lang="en-US" b="1">
                <a:solidFill>
                  <a:schemeClr val="tx1"/>
                </a:solidFill>
              </a:rPr>
              <a:t>r1 </a:t>
            </a:r>
            <a:r>
              <a:rPr lang="en-US" b="1">
                <a:solidFill>
                  <a:schemeClr val="tx1"/>
                </a:solidFill>
                <a:sym typeface="Wingdings" panose="05000000000000000000" pitchFamily="2" charset="2"/>
              </a:rPr>
              <a:t> r1 + r0</a:t>
            </a:r>
            <a:endParaRPr lang="en-US" b="1">
              <a:solidFill>
                <a:schemeClr val="tx1"/>
              </a:solidFill>
            </a:endParaRPr>
          </a:p>
        </p:txBody>
      </p: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27A08ED5-F979-4675-8DFC-5074CBB23C8B}"/>
              </a:ext>
            </a:extLst>
          </p:cNvPr>
          <p:cNvCxnSpPr/>
          <p:nvPr/>
        </p:nvCxnSpPr>
        <p:spPr>
          <a:xfrm>
            <a:off x="8905369" y="4277875"/>
            <a:ext cx="5334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98CDB8ED-CCDA-464C-AB71-9B8008E29B71}"/>
              </a:ext>
            </a:extLst>
          </p:cNvPr>
          <p:cNvSpPr/>
          <p:nvPr/>
        </p:nvSpPr>
        <p:spPr>
          <a:xfrm>
            <a:off x="2005666" y="3292823"/>
            <a:ext cx="762000" cy="30480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pPr algn="r"/>
            <a:r>
              <a:rPr lang="en-US" b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Inst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B2D67FB7-5B24-4209-9B14-CD34181509DF}"/>
              </a:ext>
            </a:extLst>
          </p:cNvPr>
          <p:cNvSpPr/>
          <p:nvPr/>
        </p:nvSpPr>
        <p:spPr>
          <a:xfrm>
            <a:off x="2767666" y="3292823"/>
            <a:ext cx="1371600" cy="3048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endParaRPr lang="en-US" b="1">
              <a:solidFill>
                <a:schemeClr val="tx1"/>
              </a:solidFill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3FD328F9-E602-4505-96CB-9D149565E9D1}"/>
              </a:ext>
            </a:extLst>
          </p:cNvPr>
          <p:cNvSpPr/>
          <p:nvPr/>
        </p:nvSpPr>
        <p:spPr>
          <a:xfrm>
            <a:off x="1929466" y="3902423"/>
            <a:ext cx="457200" cy="30480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pPr algn="r"/>
            <a:r>
              <a:rPr lang="en-US" b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r0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2C786F36-1504-4C60-865A-7F7564C152DE}"/>
              </a:ext>
            </a:extLst>
          </p:cNvPr>
          <p:cNvSpPr/>
          <p:nvPr/>
        </p:nvSpPr>
        <p:spPr>
          <a:xfrm>
            <a:off x="2386666" y="3902423"/>
            <a:ext cx="609600" cy="3048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pPr algn="ctr"/>
            <a:endParaRPr lang="en-US" b="1" i="1">
              <a:solidFill>
                <a:schemeClr val="tx1"/>
              </a:solidFill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41709886-C6B8-4053-AD87-CA3339E064AA}"/>
              </a:ext>
            </a:extLst>
          </p:cNvPr>
          <p:cNvSpPr/>
          <p:nvPr/>
        </p:nvSpPr>
        <p:spPr>
          <a:xfrm>
            <a:off x="1929466" y="4207223"/>
            <a:ext cx="457200" cy="30480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pPr algn="r"/>
            <a:r>
              <a:rPr lang="en-US" b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r1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DE4348BF-6051-44B9-A9AC-C8A2B9DFBD26}"/>
              </a:ext>
            </a:extLst>
          </p:cNvPr>
          <p:cNvSpPr/>
          <p:nvPr/>
        </p:nvSpPr>
        <p:spPr>
          <a:xfrm>
            <a:off x="2386666" y="4207223"/>
            <a:ext cx="609600" cy="3048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pPr algn="ctr"/>
            <a:endParaRPr lang="en-US" b="1" i="1">
              <a:solidFill>
                <a:schemeClr val="tx1"/>
              </a:solidFill>
            </a:endParaRP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AECF64B5-810A-4B4C-8426-2CBA7C0B1576}"/>
              </a:ext>
            </a:extLst>
          </p:cNvPr>
          <p:cNvSpPr/>
          <p:nvPr/>
        </p:nvSpPr>
        <p:spPr>
          <a:xfrm>
            <a:off x="1929466" y="4512023"/>
            <a:ext cx="457200" cy="30480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pPr algn="r"/>
            <a:r>
              <a:rPr lang="en-US" b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..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F5C7898E-E88C-4B9C-BA18-40E98A688D8B}"/>
              </a:ext>
            </a:extLst>
          </p:cNvPr>
          <p:cNvSpPr/>
          <p:nvPr/>
        </p:nvSpPr>
        <p:spPr>
          <a:xfrm>
            <a:off x="2386666" y="4512023"/>
            <a:ext cx="609600" cy="3048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pPr algn="ctr"/>
            <a:r>
              <a:rPr lang="en-US" b="1" i="1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02BE7785-9EB3-466C-A733-EFC1703657BF}"/>
              </a:ext>
            </a:extLst>
          </p:cNvPr>
          <p:cNvSpPr/>
          <p:nvPr/>
        </p:nvSpPr>
        <p:spPr>
          <a:xfrm>
            <a:off x="7152769" y="5031933"/>
            <a:ext cx="533400" cy="30480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pPr algn="r"/>
            <a:r>
              <a:rPr lang="en-US" sz="1600" b="1" err="1">
                <a:solidFill>
                  <a:schemeClr val="tx1"/>
                </a:solidFill>
              </a:rPr>
              <a:t>i</a:t>
            </a:r>
            <a:endParaRPr lang="en-US" sz="1600" b="1">
              <a:solidFill>
                <a:schemeClr val="tx1"/>
              </a:solidFill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246750E2-88B8-4356-9616-B39B566F5758}"/>
              </a:ext>
            </a:extLst>
          </p:cNvPr>
          <p:cNvSpPr/>
          <p:nvPr/>
        </p:nvSpPr>
        <p:spPr>
          <a:xfrm>
            <a:off x="7152769" y="5336733"/>
            <a:ext cx="533400" cy="30480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pPr algn="r"/>
            <a:r>
              <a:rPr lang="en-US" sz="1600" b="1">
                <a:solidFill>
                  <a:schemeClr val="tx1"/>
                </a:solidFill>
              </a:rPr>
              <a:t>res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61284E69-44E1-4F98-8608-6B396B2F2761}"/>
              </a:ext>
            </a:extLst>
          </p:cNvPr>
          <p:cNvSpPr/>
          <p:nvPr/>
        </p:nvSpPr>
        <p:spPr>
          <a:xfrm>
            <a:off x="2392590" y="3902424"/>
            <a:ext cx="601517" cy="29516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pPr algn="ctr"/>
            <a:r>
              <a:rPr lang="en-US" b="1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47EF24B9-472F-44AD-801F-06CB29D42251}"/>
              </a:ext>
            </a:extLst>
          </p:cNvPr>
          <p:cNvSpPr/>
          <p:nvPr/>
        </p:nvSpPr>
        <p:spPr>
          <a:xfrm>
            <a:off x="7692519" y="2914217"/>
            <a:ext cx="1752600" cy="3048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r>
              <a:rPr lang="en-US" b="1">
                <a:solidFill>
                  <a:schemeClr val="tx1"/>
                </a:solidFill>
              </a:rPr>
              <a:t>r0  </a:t>
            </a:r>
            <a:r>
              <a:rPr lang="en-US" b="1">
                <a:solidFill>
                  <a:schemeClr val="tx1"/>
                </a:solidFill>
                <a:sym typeface="Wingdings" panose="05000000000000000000" pitchFamily="2" charset="2"/>
              </a:rPr>
              <a:t> load i</a:t>
            </a:r>
            <a:endParaRPr lang="en-US" b="1">
              <a:solidFill>
                <a:schemeClr val="tx1"/>
              </a:solidFill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DB58EEA2-B59A-430C-8127-C45E3E9E6243}"/>
              </a:ext>
            </a:extLst>
          </p:cNvPr>
          <p:cNvSpPr/>
          <p:nvPr/>
        </p:nvSpPr>
        <p:spPr>
          <a:xfrm>
            <a:off x="7692519" y="3219017"/>
            <a:ext cx="1752600" cy="3048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r>
              <a:rPr lang="en-US" b="1">
                <a:solidFill>
                  <a:schemeClr val="tx1"/>
                </a:solidFill>
              </a:rPr>
              <a:t>r1  </a:t>
            </a:r>
            <a:r>
              <a:rPr lang="en-US" b="1">
                <a:solidFill>
                  <a:schemeClr val="tx1"/>
                </a:solidFill>
                <a:sym typeface="Wingdings" panose="05000000000000000000" pitchFamily="2" charset="2"/>
              </a:rPr>
              <a:t> load res</a:t>
            </a:r>
            <a:endParaRPr lang="en-US" b="1">
              <a:solidFill>
                <a:schemeClr val="tx1"/>
              </a:solidFill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626E08DA-435C-420C-89A1-1BEC89A04384}"/>
              </a:ext>
            </a:extLst>
          </p:cNvPr>
          <p:cNvSpPr/>
          <p:nvPr/>
        </p:nvSpPr>
        <p:spPr>
          <a:xfrm>
            <a:off x="2391738" y="4207224"/>
            <a:ext cx="601517" cy="29516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pPr algn="ctr"/>
            <a:r>
              <a:rPr lang="en-US" b="1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0D8816B0-6BD7-4B80-9D65-A8AA6FD53463}"/>
              </a:ext>
            </a:extLst>
          </p:cNvPr>
          <p:cNvSpPr/>
          <p:nvPr/>
        </p:nvSpPr>
        <p:spPr>
          <a:xfrm>
            <a:off x="2753231" y="3295596"/>
            <a:ext cx="1524000" cy="3048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r>
              <a:rPr lang="en-US" b="1">
                <a:solidFill>
                  <a:srgbClr val="C00000"/>
                </a:solidFill>
              </a:rPr>
              <a:t>r0  </a:t>
            </a:r>
            <a:r>
              <a:rPr lang="en-US" b="1">
                <a:solidFill>
                  <a:srgbClr val="C00000"/>
                </a:solidFill>
                <a:sym typeface="Wingdings" panose="05000000000000000000" pitchFamily="2" charset="2"/>
              </a:rPr>
              <a:t> r0 + 1</a:t>
            </a:r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88" name="Flowchart: Manual Operation 87">
            <a:extLst>
              <a:ext uri="{FF2B5EF4-FFF2-40B4-BE49-F238E27FC236}">
                <a16:creationId xmlns:a16="http://schemas.microsoft.com/office/drawing/2014/main" id="{1DB03183-EED0-47E7-9F49-5EF9ADD599D6}"/>
              </a:ext>
            </a:extLst>
          </p:cNvPr>
          <p:cNvSpPr/>
          <p:nvPr/>
        </p:nvSpPr>
        <p:spPr>
          <a:xfrm rot="16200000">
            <a:off x="3367046" y="4011175"/>
            <a:ext cx="914400" cy="533400"/>
          </a:xfrm>
          <a:prstGeom prst="flowChartManualOperatio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pPr algn="ctr"/>
            <a:r>
              <a:rPr lang="en-US" sz="1600" b="1">
                <a:solidFill>
                  <a:schemeClr val="tx1"/>
                </a:solidFill>
              </a:rPr>
              <a:t>ALU</a:t>
            </a:r>
          </a:p>
        </p:txBody>
      </p: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229E3F86-FB0B-4A79-AC46-9B1E3C0192F1}"/>
              </a:ext>
            </a:extLst>
          </p:cNvPr>
          <p:cNvCxnSpPr/>
          <p:nvPr/>
        </p:nvCxnSpPr>
        <p:spPr>
          <a:xfrm>
            <a:off x="3024145" y="4049275"/>
            <a:ext cx="533400" cy="0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0DA926A4-DD0A-47CF-AD09-F91D251DD5BF}"/>
              </a:ext>
            </a:extLst>
          </p:cNvPr>
          <p:cNvGrpSpPr/>
          <p:nvPr/>
        </p:nvGrpSpPr>
        <p:grpSpPr>
          <a:xfrm>
            <a:off x="3109023" y="4348528"/>
            <a:ext cx="457200" cy="304800"/>
            <a:chOff x="1585023" y="4348528"/>
            <a:chExt cx="457200" cy="304800"/>
          </a:xfrm>
        </p:grpSpPr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E13EF7BE-F7D2-47A4-94CD-82A80BAE7FDB}"/>
                </a:ext>
              </a:extLst>
            </p:cNvPr>
            <p:cNvCxnSpPr/>
            <p:nvPr/>
          </p:nvCxnSpPr>
          <p:spPr>
            <a:xfrm>
              <a:off x="1813623" y="4500928"/>
              <a:ext cx="228600" cy="0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dash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BA2FEC9A-AA70-4A75-9C74-144689699642}"/>
                </a:ext>
              </a:extLst>
            </p:cNvPr>
            <p:cNvSpPr/>
            <p:nvPr/>
          </p:nvSpPr>
          <p:spPr>
            <a:xfrm>
              <a:off x="1585023" y="4348528"/>
              <a:ext cx="304800" cy="30480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5pPr>
              <a:lvl6pPr marL="2286000" algn="l" defTabSz="914400" rtl="0" eaLnBrk="1" latinLnBrk="0" hangingPunct="1"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6pPr>
              <a:lvl7pPr marL="2743200" algn="l" defTabSz="914400" rtl="0" eaLnBrk="1" latinLnBrk="0" hangingPunct="1"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7pPr>
              <a:lvl8pPr marL="3200400" algn="l" defTabSz="914400" rtl="0" eaLnBrk="1" latinLnBrk="0" hangingPunct="1"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8pPr>
              <a:lvl9pPr marL="3657600" algn="l" defTabSz="914400" rtl="0" eaLnBrk="1" latinLnBrk="0" hangingPunct="1"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pPr algn="r"/>
              <a:r>
                <a:rPr lang="en-US" b="1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1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B38DE3AA-FB6B-437A-A11F-44F058BC5492}"/>
              </a:ext>
            </a:extLst>
          </p:cNvPr>
          <p:cNvGrpSpPr/>
          <p:nvPr/>
        </p:nvGrpSpPr>
        <p:grpSpPr>
          <a:xfrm>
            <a:off x="2897164" y="3668275"/>
            <a:ext cx="1562101" cy="533400"/>
            <a:chOff x="1371600" y="3505200"/>
            <a:chExt cx="1752600" cy="533400"/>
          </a:xfrm>
        </p:grpSpPr>
        <p:cxnSp>
          <p:nvCxnSpPr>
            <p:cNvPr id="53" name="Curved Connector 53">
              <a:extLst>
                <a:ext uri="{FF2B5EF4-FFF2-40B4-BE49-F238E27FC236}">
                  <a16:creationId xmlns:a16="http://schemas.microsoft.com/office/drawing/2014/main" id="{1CB233A6-0D44-459D-B1C7-AF4652513E46}"/>
                </a:ext>
              </a:extLst>
            </p:cNvPr>
            <p:cNvCxnSpPr/>
            <p:nvPr/>
          </p:nvCxnSpPr>
          <p:spPr>
            <a:xfrm rot="10800000" flipV="1">
              <a:off x="1371600" y="3505200"/>
              <a:ext cx="1381948" cy="228600"/>
            </a:xfrm>
            <a:prstGeom prst="curvedConnector2">
              <a:avLst/>
            </a:prstGeom>
            <a:ln w="19050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Arc 53">
              <a:extLst>
                <a:ext uri="{FF2B5EF4-FFF2-40B4-BE49-F238E27FC236}">
                  <a16:creationId xmlns:a16="http://schemas.microsoft.com/office/drawing/2014/main" id="{E39AC50D-3386-4258-BB1E-5986B4E654F4}"/>
                </a:ext>
              </a:extLst>
            </p:cNvPr>
            <p:cNvSpPr/>
            <p:nvPr/>
          </p:nvSpPr>
          <p:spPr>
            <a:xfrm>
              <a:off x="2362200" y="3505200"/>
              <a:ext cx="762000" cy="533400"/>
            </a:xfrm>
            <a:prstGeom prst="arc">
              <a:avLst>
                <a:gd name="adj1" fmla="val 16357435"/>
                <a:gd name="adj2" fmla="val 6244405"/>
              </a:avLst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292934"/>
                  </a:solidFill>
                  <a:latin typeface="Arial"/>
                  <a:ea typeface="+mn-ea"/>
                  <a:cs typeface="Arial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292934"/>
                  </a:solidFill>
                  <a:latin typeface="Arial"/>
                  <a:ea typeface="+mn-ea"/>
                  <a:cs typeface="Arial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292934"/>
                  </a:solidFill>
                  <a:latin typeface="Arial"/>
                  <a:ea typeface="+mn-ea"/>
                  <a:cs typeface="Arial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292934"/>
                  </a:solidFill>
                  <a:latin typeface="Arial"/>
                  <a:ea typeface="+mn-ea"/>
                  <a:cs typeface="Arial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292934"/>
                  </a:solidFill>
                  <a:latin typeface="Arial"/>
                  <a:ea typeface="+mn-ea"/>
                  <a:cs typeface="Arial"/>
                </a:defRPr>
              </a:lvl5pPr>
              <a:lvl6pPr marL="2286000" algn="l" defTabSz="914400" rtl="0" eaLnBrk="1" latinLnBrk="0" hangingPunct="1">
                <a:defRPr kern="1200">
                  <a:solidFill>
                    <a:srgbClr val="292934"/>
                  </a:solidFill>
                  <a:latin typeface="Arial"/>
                  <a:ea typeface="+mn-ea"/>
                  <a:cs typeface="Arial"/>
                </a:defRPr>
              </a:lvl6pPr>
              <a:lvl7pPr marL="2743200" algn="l" defTabSz="914400" rtl="0" eaLnBrk="1" latinLnBrk="0" hangingPunct="1">
                <a:defRPr kern="1200">
                  <a:solidFill>
                    <a:srgbClr val="292934"/>
                  </a:solidFill>
                  <a:latin typeface="Arial"/>
                  <a:ea typeface="+mn-ea"/>
                  <a:cs typeface="Arial"/>
                </a:defRPr>
              </a:lvl7pPr>
              <a:lvl8pPr marL="3200400" algn="l" defTabSz="914400" rtl="0" eaLnBrk="1" latinLnBrk="0" hangingPunct="1">
                <a:defRPr kern="1200">
                  <a:solidFill>
                    <a:srgbClr val="292934"/>
                  </a:solidFill>
                  <a:latin typeface="Arial"/>
                  <a:ea typeface="+mn-ea"/>
                  <a:cs typeface="Arial"/>
                </a:defRPr>
              </a:lvl8pPr>
              <a:lvl9pPr marL="3657600" algn="l" defTabSz="914400" rtl="0" eaLnBrk="1" latinLnBrk="0" hangingPunct="1">
                <a:defRPr kern="1200">
                  <a:solidFill>
                    <a:srgbClr val="292934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58" name="Rectangle 57">
            <a:extLst>
              <a:ext uri="{FF2B5EF4-FFF2-40B4-BE49-F238E27FC236}">
                <a16:creationId xmlns:a16="http://schemas.microsoft.com/office/drawing/2014/main" id="{A56FE59B-5087-4394-BFB4-AF807A59B877}"/>
              </a:ext>
            </a:extLst>
          </p:cNvPr>
          <p:cNvSpPr/>
          <p:nvPr/>
        </p:nvSpPr>
        <p:spPr>
          <a:xfrm>
            <a:off x="2386666" y="3894815"/>
            <a:ext cx="609600" cy="3048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pPr algn="ctr"/>
            <a:r>
              <a:rPr lang="en-US" b="1">
                <a:solidFill>
                  <a:srgbClr val="C00000"/>
                </a:solidFill>
              </a:rPr>
              <a:t>2</a:t>
            </a:r>
          </a:p>
        </p:txBody>
      </p:sp>
      <p:contentPart p14:bwMode="auto" r:id="rId3">
        <p14:nvContentPartPr>
          <p14:cNvPr id="2" name="Ink 1">
            <a:extLst>
              <a:ext uri="{FF2B5EF4-FFF2-40B4-BE49-F238E27FC236}">
                <a16:creationId xmlns:a16="http://schemas.microsoft.com/office/drawing/2014/main" id="{503E4DEF-4C3C-428D-9624-FBD1ABF295A2}"/>
              </a:ext>
            </a:extLst>
          </p14:cNvPr>
          <p14:cNvContentPartPr/>
          <p14:nvPr/>
        </p14:nvContentPartPr>
        <p14:xfrm>
          <a:off x="2512800" y="1140480"/>
          <a:ext cx="6597360" cy="2978640"/>
        </p14:xfrm>
      </p:contentPart>
    </p:spTree>
    <p:extLst>
      <p:ext uri="{BB962C8B-B14F-4D97-AF65-F5344CB8AC3E}">
        <p14:creationId xmlns:p14="http://schemas.microsoft.com/office/powerpoint/2010/main" val="284640247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dur="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2" presetID="9" presetClass="entr" presetSubtype="0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/>
      <p:bldP spid="5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15366" name="Footer Placeholder 8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pPr algn="l"/>
            <a:r>
              <a:rPr lang="en-SG"/>
              <a:t>Lecture #7: MIPS Part 1: Introduction</a:t>
            </a:r>
            <a:endParaRPr lang="en-US"/>
          </a:p>
        </p:txBody>
      </p:sp>
      <p:sp>
        <p:nvSpPr>
          <p:cNvPr id="21" name="[Date Placeholder 3]"/>
          <p:cNvSpPr>
            <a:spLocks noGrp="1"/>
          </p:cNvSpPr>
          <p:nvPr>
            <p:ph type="dt" sz="half" idx="10"/>
          </p:nvPr>
        </p:nvSpPr>
        <p:spPr>
          <a:xfrm>
            <a:off x="1981200" y="18288"/>
            <a:ext cx="2895600" cy="329184"/>
          </a:xfrm>
        </p:spPr>
        <p:txBody>
          <a:bodyPr/>
          <a:lstStyle/>
          <a:p>
            <a:pPr>
              <a:defRPr/>
            </a:pPr>
            <a:r>
              <a:rPr lang="en-US"/>
              <a:t>Aaron Tan, NUS</a:t>
            </a:r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48BEBB-8CA1-4054-A38D-C28888EEEA8B}"/>
              </a:ext>
            </a:extLst>
          </p:cNvPr>
          <p:cNvSpPr txBox="1"/>
          <p:nvPr/>
        </p:nvSpPr>
        <p:spPr>
          <a:xfrm>
            <a:off x="1981200" y="587829"/>
            <a:ext cx="838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r>
              <a:rPr lang="en-SG" sz="3200">
                <a:solidFill>
                  <a:srgbClr val="0000FF"/>
                </a:solidFill>
              </a:rPr>
              <a:t>3. Walkthrough: Execution Sequence </a:t>
            </a:r>
            <a:r>
              <a:rPr lang="en-SG" sz="2800">
                <a:solidFill>
                  <a:srgbClr val="0000FF"/>
                </a:solidFill>
              </a:rPr>
              <a:t>(9/15)</a:t>
            </a:r>
            <a:endParaRPr lang="en-US" sz="4000">
              <a:solidFill>
                <a:srgbClr val="C00000"/>
              </a:solidFill>
            </a:endParaRPr>
          </a:p>
        </p:txBody>
      </p:sp>
      <p:sp>
        <p:nvSpPr>
          <p:cNvPr id="14" name="Slide Number Placeholder 6">
            <a:extLst>
              <a:ext uri="{FF2B5EF4-FFF2-40B4-BE49-F238E27FC236}">
                <a16:creationId xmlns:a16="http://schemas.microsoft.com/office/drawing/2014/main" id="{0689B3D1-208D-496C-8995-36CD229E6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97960" y="18288"/>
            <a:ext cx="865240" cy="329184"/>
          </a:xfrm>
        </p:spPr>
        <p:txBody>
          <a:bodyPr>
            <a:noAutofit/>
          </a:bodyPr>
          <a:lstStyle/>
          <a:p>
            <a:pPr algn="r">
              <a:defRPr/>
            </a:pPr>
            <a:fld id="{F7EC234A-9094-4BB8-9EA4-75ECDA8A365B}" type="slidenum">
              <a:rPr smtClean="0"/>
              <a:pPr algn="r">
                <a:defRPr/>
              </a:pPr>
              <a:t>16</a:t>
            </a:fld>
            <a:endParaRPr/>
          </a:p>
        </p:txBody>
      </p:sp>
      <p:sp>
        <p:nvSpPr>
          <p:cNvPr id="55" name="Content Placeholder 6">
            <a:extLst>
              <a:ext uri="{FF2B5EF4-FFF2-40B4-BE49-F238E27FC236}">
                <a16:creationId xmlns:a16="http://schemas.microsoft.com/office/drawing/2014/main" id="{6C834004-23DD-4EE8-80F4-5F30BE178D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0" y="1317172"/>
            <a:ext cx="8229600" cy="1447800"/>
          </a:xfrm>
        </p:spPr>
        <p:txBody>
          <a:bodyPr/>
          <a:lstStyle/>
          <a:p>
            <a:pPr marL="358775" indent="-358775">
              <a:buSzTx/>
              <a:buFont typeface="Wingdings" panose="05000000000000000000" pitchFamily="2" charset="2"/>
              <a:buChar char="§"/>
            </a:pPr>
            <a:r>
              <a:rPr lang="en-US" sz="2800"/>
              <a:t>Instruction is executed sequentially by default</a:t>
            </a:r>
          </a:p>
          <a:p>
            <a:pPr marL="633095" lvl="1" indent="-358775">
              <a:buSzTx/>
              <a:buFont typeface="Wingdings" panose="05000000000000000000" pitchFamily="2" charset="2"/>
              <a:buChar char="§"/>
            </a:pPr>
            <a:r>
              <a:rPr lang="en-US" sz="2400"/>
              <a:t>How do we “repeat” or “make a choice”?</a:t>
            </a:r>
          </a:p>
        </p:txBody>
      </p:sp>
      <p:sp>
        <p:nvSpPr>
          <p:cNvPr id="23" name="Rectangle 7">
            <a:extLst>
              <a:ext uri="{FF2B5EF4-FFF2-40B4-BE49-F238E27FC236}">
                <a16:creationId xmlns:a16="http://schemas.microsoft.com/office/drawing/2014/main" id="{DEEFFF6D-D430-4301-888F-6DFDE734A8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40890" y="2928847"/>
            <a:ext cx="2697892" cy="24384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31750">
            <a:solidFill>
              <a:schemeClr val="tx1"/>
            </a:solidFill>
            <a:miter lim="800000"/>
          </a:ln>
          <a:effectLst/>
        </p:spPr>
        <p:txBody>
          <a:bodyPr wrap="none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endParaRPr lang="en-US"/>
          </a:p>
        </p:txBody>
      </p:sp>
      <p:sp>
        <p:nvSpPr>
          <p:cNvPr id="24" name="Rectangle 15">
            <a:extLst>
              <a:ext uri="{FF2B5EF4-FFF2-40B4-BE49-F238E27FC236}">
                <a16:creationId xmlns:a16="http://schemas.microsoft.com/office/drawing/2014/main" id="{3DB09472-F848-4AC3-B9D4-C42A358774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5184" y="2810494"/>
            <a:ext cx="1569307" cy="312906"/>
          </a:xfrm>
          <a:prstGeom prst="rect">
            <a:avLst/>
          </a:prstGeom>
          <a:solidFill>
            <a:schemeClr val="bg1">
              <a:alpha val="75000"/>
            </a:schemeClr>
          </a:solidFill>
          <a:ln w="12700">
            <a:noFill/>
            <a:miter lim="800000"/>
          </a:ln>
          <a:effectLst/>
        </p:spPr>
        <p:txBody>
          <a:bodyPr wrap="square" lIns="63500" tIns="25400" rIns="63500" bIns="2540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algn="ctr" eaLnBrk="0" hangingPunct="0">
              <a:lnSpc>
                <a:spcPct val="85000"/>
              </a:lnSpc>
            </a:pPr>
            <a:r>
              <a:rPr lang="en-US" sz="2000" b="1">
                <a:latin typeface="Helvetica" pitchFamily="34" charset="0"/>
              </a:rPr>
              <a:t>Processor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E358263-79E5-435D-8526-35F0F10F11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21877" y="2483709"/>
            <a:ext cx="3048000" cy="4090087"/>
          </a:xfrm>
          <a:prstGeom prst="rect">
            <a:avLst/>
          </a:prstGeom>
          <a:solidFill>
            <a:srgbClr val="FFFFCC"/>
          </a:solidFill>
          <a:ln w="31750">
            <a:solidFill>
              <a:schemeClr val="tx1"/>
            </a:solidFill>
            <a:miter lim="800000"/>
          </a:ln>
          <a:effectLst/>
        </p:spPr>
        <p:txBody>
          <a:bodyPr wrap="none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endParaRPr lang="en-US"/>
          </a:p>
        </p:txBody>
      </p:sp>
      <p:sp>
        <p:nvSpPr>
          <p:cNvPr id="28" name="Rectangle 15">
            <a:extLst>
              <a:ext uri="{FF2B5EF4-FFF2-40B4-BE49-F238E27FC236}">
                <a16:creationId xmlns:a16="http://schemas.microsoft.com/office/drawing/2014/main" id="{FA852DB6-BC1E-4C98-8717-FFDF2C1502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84792" y="2322427"/>
            <a:ext cx="1322173" cy="312906"/>
          </a:xfrm>
          <a:prstGeom prst="rect">
            <a:avLst/>
          </a:prstGeom>
          <a:solidFill>
            <a:schemeClr val="bg1">
              <a:alpha val="75000"/>
            </a:schemeClr>
          </a:solidFill>
          <a:ln w="12700">
            <a:noFill/>
            <a:miter lim="800000"/>
          </a:ln>
          <a:effectLst/>
        </p:spPr>
        <p:txBody>
          <a:bodyPr wrap="square" lIns="63500" tIns="25400" rIns="63500" bIns="2540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algn="ctr" eaLnBrk="0" hangingPunct="0">
              <a:lnSpc>
                <a:spcPct val="85000"/>
              </a:lnSpc>
            </a:pPr>
            <a:r>
              <a:rPr lang="en-US" sz="2000" b="1">
                <a:latin typeface="Helvetica" pitchFamily="34" charset="0"/>
              </a:rPr>
              <a:t>Memory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4A015BE-CACC-48BF-AF44-440A50A1935D}"/>
              </a:ext>
            </a:extLst>
          </p:cNvPr>
          <p:cNvSpPr/>
          <p:nvPr/>
        </p:nvSpPr>
        <p:spPr>
          <a:xfrm>
            <a:off x="4561971" y="3649225"/>
            <a:ext cx="2552699" cy="952500"/>
          </a:xfrm>
          <a:prstGeom prst="rect">
            <a:avLst/>
          </a:prstGeom>
          <a:solidFill>
            <a:srgbClr val="6699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pPr algn="ctr"/>
            <a:endParaRPr lang="en-US"/>
          </a:p>
        </p:txBody>
      </p:sp>
      <p:sp>
        <p:nvSpPr>
          <p:cNvPr id="32" name="Rectangle 15">
            <a:extLst>
              <a:ext uri="{FF2B5EF4-FFF2-40B4-BE49-F238E27FC236}">
                <a16:creationId xmlns:a16="http://schemas.microsoft.com/office/drawing/2014/main" id="{1D7C7D39-11D5-4EFD-9154-B8BAC523E7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42505" y="3412519"/>
            <a:ext cx="801130" cy="312906"/>
          </a:xfrm>
          <a:prstGeom prst="rect">
            <a:avLst/>
          </a:prstGeom>
          <a:solidFill>
            <a:schemeClr val="bg1">
              <a:alpha val="75000"/>
            </a:schemeClr>
          </a:solidFill>
          <a:ln w="12700">
            <a:noFill/>
            <a:miter lim="800000"/>
          </a:ln>
          <a:effectLst/>
        </p:spPr>
        <p:txBody>
          <a:bodyPr wrap="square" lIns="63500" tIns="25400" rIns="63500" bIns="2540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algn="ctr" eaLnBrk="0" hangingPunct="0">
              <a:lnSpc>
                <a:spcPct val="85000"/>
              </a:lnSpc>
            </a:pPr>
            <a:r>
              <a:rPr lang="en-US" sz="2000" b="1">
                <a:latin typeface="Helvetica" pitchFamily="34" charset="0"/>
              </a:rPr>
              <a:t>Bus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15941FB-A704-4502-A4C1-84A0C0EF5A6E}"/>
              </a:ext>
            </a:extLst>
          </p:cNvPr>
          <p:cNvSpPr/>
          <p:nvPr/>
        </p:nvSpPr>
        <p:spPr>
          <a:xfrm>
            <a:off x="7686169" y="5649475"/>
            <a:ext cx="1752600" cy="3048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pPr algn="ctr"/>
            <a:endParaRPr lang="en-US" b="1">
              <a:solidFill>
                <a:schemeClr val="tx1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CEE5D7E-EF32-4EA6-BAC9-E70A15B35607}"/>
              </a:ext>
            </a:extLst>
          </p:cNvPr>
          <p:cNvSpPr/>
          <p:nvPr/>
        </p:nvSpPr>
        <p:spPr>
          <a:xfrm>
            <a:off x="7686169" y="4735075"/>
            <a:ext cx="1752600" cy="3048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pPr algn="ctr"/>
            <a:r>
              <a:rPr lang="en-US" b="1">
                <a:solidFill>
                  <a:schemeClr val="tx1"/>
                </a:solidFill>
              </a:rPr>
              <a:t>………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C530D86-4403-4F7F-9497-979D0D55B8E1}"/>
              </a:ext>
            </a:extLst>
          </p:cNvPr>
          <p:cNvSpPr/>
          <p:nvPr/>
        </p:nvSpPr>
        <p:spPr>
          <a:xfrm>
            <a:off x="7686169" y="5344675"/>
            <a:ext cx="1752600" cy="3048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pPr algn="ctr"/>
            <a:endParaRPr lang="en-US" b="1">
              <a:solidFill>
                <a:schemeClr val="tx1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FD71F7EB-CC60-4121-819D-975F27C25F1A}"/>
              </a:ext>
            </a:extLst>
          </p:cNvPr>
          <p:cNvSpPr/>
          <p:nvPr/>
        </p:nvSpPr>
        <p:spPr>
          <a:xfrm>
            <a:off x="7686169" y="5039875"/>
            <a:ext cx="1752600" cy="3048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pPr algn="ctr"/>
            <a:endParaRPr lang="en-US" b="1">
              <a:solidFill>
                <a:schemeClr val="tx1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3CFBBA5-4C2C-4532-9734-5E56F04848B6}"/>
              </a:ext>
            </a:extLst>
          </p:cNvPr>
          <p:cNvSpPr/>
          <p:nvPr/>
        </p:nvSpPr>
        <p:spPr>
          <a:xfrm>
            <a:off x="7686169" y="4430275"/>
            <a:ext cx="1752600" cy="3048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pPr algn="ctr"/>
            <a:endParaRPr lang="en-US" b="1">
              <a:solidFill>
                <a:schemeClr val="tx1"/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817FC802-9569-4AC4-8711-892469E64433}"/>
              </a:ext>
            </a:extLst>
          </p:cNvPr>
          <p:cNvSpPr/>
          <p:nvPr/>
        </p:nvSpPr>
        <p:spPr>
          <a:xfrm>
            <a:off x="7686169" y="4125475"/>
            <a:ext cx="1752600" cy="3048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r>
              <a:rPr lang="en-US" b="1">
                <a:solidFill>
                  <a:srgbClr val="C00000"/>
                </a:solidFill>
              </a:rPr>
              <a:t>if r0 &lt; 10, 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2BFBCEB8-C259-4C9E-9044-03234ECEA37A}"/>
              </a:ext>
            </a:extLst>
          </p:cNvPr>
          <p:cNvSpPr/>
          <p:nvPr/>
        </p:nvSpPr>
        <p:spPr>
          <a:xfrm>
            <a:off x="7686169" y="3820675"/>
            <a:ext cx="1752600" cy="3048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r>
              <a:rPr lang="en-US" b="1">
                <a:solidFill>
                  <a:schemeClr val="tx1"/>
                </a:solidFill>
              </a:rPr>
              <a:t>r0 </a:t>
            </a:r>
            <a:r>
              <a:rPr lang="en-US" b="1">
                <a:solidFill>
                  <a:schemeClr val="tx1"/>
                </a:solidFill>
                <a:sym typeface="Wingdings" panose="05000000000000000000" pitchFamily="2" charset="2"/>
              </a:rPr>
              <a:t> r0 + 1</a:t>
            </a:r>
            <a:endParaRPr lang="en-US" b="1">
              <a:solidFill>
                <a:schemeClr val="tx1"/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2879448C-A15A-4DB9-A85F-592CF911ABB4}"/>
              </a:ext>
            </a:extLst>
          </p:cNvPr>
          <p:cNvSpPr/>
          <p:nvPr/>
        </p:nvSpPr>
        <p:spPr>
          <a:xfrm>
            <a:off x="7686169" y="5954275"/>
            <a:ext cx="1752600" cy="2286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pPr algn="ctr"/>
            <a:r>
              <a:rPr lang="en-US" b="1">
                <a:solidFill>
                  <a:schemeClr val="tx1"/>
                </a:solidFill>
              </a:rPr>
              <a:t>………..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6FCE0CD4-523F-4CBC-AC1C-9B28B18C0372}"/>
              </a:ext>
            </a:extLst>
          </p:cNvPr>
          <p:cNvSpPr/>
          <p:nvPr/>
        </p:nvSpPr>
        <p:spPr>
          <a:xfrm>
            <a:off x="7686169" y="2680830"/>
            <a:ext cx="1752600" cy="2286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pPr algn="ctr"/>
            <a:r>
              <a:rPr lang="en-US" b="1">
                <a:solidFill>
                  <a:schemeClr val="tx1"/>
                </a:solidFill>
              </a:rPr>
              <a:t>………..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A1C36FFC-3581-47B9-9B16-38DD82A6EA01}"/>
              </a:ext>
            </a:extLst>
          </p:cNvPr>
          <p:cNvSpPr/>
          <p:nvPr/>
        </p:nvSpPr>
        <p:spPr>
          <a:xfrm>
            <a:off x="7686169" y="5649475"/>
            <a:ext cx="1752600" cy="3048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pPr algn="ctr"/>
            <a:endParaRPr lang="en-US" b="1">
              <a:solidFill>
                <a:schemeClr val="tx1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EEDC77F1-ED39-437F-9E1B-1506C3C4D855}"/>
              </a:ext>
            </a:extLst>
          </p:cNvPr>
          <p:cNvSpPr/>
          <p:nvPr/>
        </p:nvSpPr>
        <p:spPr>
          <a:xfrm>
            <a:off x="7686169" y="5344675"/>
            <a:ext cx="1752600" cy="3048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pPr algn="ctr"/>
            <a:r>
              <a:rPr lang="en-US" b="1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E9F00574-CD09-4BC0-9FE2-B698EB1880AB}"/>
              </a:ext>
            </a:extLst>
          </p:cNvPr>
          <p:cNvSpPr/>
          <p:nvPr/>
        </p:nvSpPr>
        <p:spPr>
          <a:xfrm>
            <a:off x="7686169" y="5039875"/>
            <a:ext cx="1752600" cy="3048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pPr algn="ctr"/>
            <a:r>
              <a:rPr lang="en-US" b="1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50" name="Curved Connector 33">
            <a:extLst>
              <a:ext uri="{FF2B5EF4-FFF2-40B4-BE49-F238E27FC236}">
                <a16:creationId xmlns:a16="http://schemas.microsoft.com/office/drawing/2014/main" id="{B7CE6A75-F0F1-4995-BE45-662F1D157F77}"/>
              </a:ext>
            </a:extLst>
          </p:cNvPr>
          <p:cNvCxnSpPr>
            <a:stCxn id="41" idx="3"/>
            <a:endCxn id="73" idx="3"/>
          </p:cNvCxnSpPr>
          <p:nvPr/>
        </p:nvCxnSpPr>
        <p:spPr>
          <a:xfrm flipV="1">
            <a:off x="9438769" y="3668275"/>
            <a:ext cx="12700" cy="609600"/>
          </a:xfrm>
          <a:prstGeom prst="curvedConnector3">
            <a:avLst>
              <a:gd name="adj1" fmla="val 1800000"/>
            </a:avLst>
          </a:prstGeom>
          <a:ln w="1905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 72">
            <a:extLst>
              <a:ext uri="{FF2B5EF4-FFF2-40B4-BE49-F238E27FC236}">
                <a16:creationId xmlns:a16="http://schemas.microsoft.com/office/drawing/2014/main" id="{56FD7534-8FEC-48BE-BCEC-3A51609EF2BB}"/>
              </a:ext>
            </a:extLst>
          </p:cNvPr>
          <p:cNvSpPr/>
          <p:nvPr/>
        </p:nvSpPr>
        <p:spPr>
          <a:xfrm>
            <a:off x="7686169" y="3515875"/>
            <a:ext cx="1752600" cy="3048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r>
              <a:rPr lang="en-US" b="1">
                <a:solidFill>
                  <a:schemeClr val="tx1"/>
                </a:solidFill>
              </a:rPr>
              <a:t>r1 </a:t>
            </a:r>
            <a:r>
              <a:rPr lang="en-US" b="1">
                <a:solidFill>
                  <a:schemeClr val="tx1"/>
                </a:solidFill>
                <a:sym typeface="Wingdings" panose="05000000000000000000" pitchFamily="2" charset="2"/>
              </a:rPr>
              <a:t> r1 + r0</a:t>
            </a:r>
            <a:endParaRPr lang="en-US" b="1">
              <a:solidFill>
                <a:schemeClr val="tx1"/>
              </a:solidFill>
            </a:endParaRPr>
          </a:p>
        </p:txBody>
      </p: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27A08ED5-F979-4675-8DFC-5074CBB23C8B}"/>
              </a:ext>
            </a:extLst>
          </p:cNvPr>
          <p:cNvCxnSpPr/>
          <p:nvPr/>
        </p:nvCxnSpPr>
        <p:spPr>
          <a:xfrm>
            <a:off x="8905369" y="4277875"/>
            <a:ext cx="5334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98CDB8ED-CCDA-464C-AB71-9B8008E29B71}"/>
              </a:ext>
            </a:extLst>
          </p:cNvPr>
          <p:cNvSpPr/>
          <p:nvPr/>
        </p:nvSpPr>
        <p:spPr>
          <a:xfrm>
            <a:off x="2005666" y="3292823"/>
            <a:ext cx="762000" cy="30480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pPr algn="r"/>
            <a:r>
              <a:rPr lang="en-US" b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Inst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B2D67FB7-5B24-4209-9B14-CD34181509DF}"/>
              </a:ext>
            </a:extLst>
          </p:cNvPr>
          <p:cNvSpPr/>
          <p:nvPr/>
        </p:nvSpPr>
        <p:spPr>
          <a:xfrm>
            <a:off x="2767666" y="3292823"/>
            <a:ext cx="1371600" cy="3048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endParaRPr lang="en-US" b="1">
              <a:solidFill>
                <a:schemeClr val="tx1"/>
              </a:solidFill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3FD328F9-E602-4505-96CB-9D149565E9D1}"/>
              </a:ext>
            </a:extLst>
          </p:cNvPr>
          <p:cNvSpPr/>
          <p:nvPr/>
        </p:nvSpPr>
        <p:spPr>
          <a:xfrm>
            <a:off x="1929466" y="3902423"/>
            <a:ext cx="457200" cy="30480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pPr algn="r"/>
            <a:r>
              <a:rPr lang="en-US" b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r0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2C786F36-1504-4C60-865A-7F7564C152DE}"/>
              </a:ext>
            </a:extLst>
          </p:cNvPr>
          <p:cNvSpPr/>
          <p:nvPr/>
        </p:nvSpPr>
        <p:spPr>
          <a:xfrm>
            <a:off x="2386666" y="3902423"/>
            <a:ext cx="609600" cy="3048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pPr algn="ctr"/>
            <a:endParaRPr lang="en-US" b="1" i="1">
              <a:solidFill>
                <a:schemeClr val="tx1"/>
              </a:solidFill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41709886-C6B8-4053-AD87-CA3339E064AA}"/>
              </a:ext>
            </a:extLst>
          </p:cNvPr>
          <p:cNvSpPr/>
          <p:nvPr/>
        </p:nvSpPr>
        <p:spPr>
          <a:xfrm>
            <a:off x="1929466" y="4207223"/>
            <a:ext cx="457200" cy="30480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pPr algn="r"/>
            <a:r>
              <a:rPr lang="en-US" b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r1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DE4348BF-6051-44B9-A9AC-C8A2B9DFBD26}"/>
              </a:ext>
            </a:extLst>
          </p:cNvPr>
          <p:cNvSpPr/>
          <p:nvPr/>
        </p:nvSpPr>
        <p:spPr>
          <a:xfrm>
            <a:off x="2386666" y="4207223"/>
            <a:ext cx="609600" cy="3048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pPr algn="ctr"/>
            <a:endParaRPr lang="en-US" b="1" i="1">
              <a:solidFill>
                <a:schemeClr val="tx1"/>
              </a:solidFill>
            </a:endParaRP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AECF64B5-810A-4B4C-8426-2CBA7C0B1576}"/>
              </a:ext>
            </a:extLst>
          </p:cNvPr>
          <p:cNvSpPr/>
          <p:nvPr/>
        </p:nvSpPr>
        <p:spPr>
          <a:xfrm>
            <a:off x="1929466" y="4512023"/>
            <a:ext cx="457200" cy="30480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pPr algn="r"/>
            <a:r>
              <a:rPr lang="en-US" b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..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F5C7898E-E88C-4B9C-BA18-40E98A688D8B}"/>
              </a:ext>
            </a:extLst>
          </p:cNvPr>
          <p:cNvSpPr/>
          <p:nvPr/>
        </p:nvSpPr>
        <p:spPr>
          <a:xfrm>
            <a:off x="2386666" y="4512023"/>
            <a:ext cx="609600" cy="3048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pPr algn="ctr"/>
            <a:r>
              <a:rPr lang="en-US" b="1" i="1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02BE7785-9EB3-466C-A733-EFC1703657BF}"/>
              </a:ext>
            </a:extLst>
          </p:cNvPr>
          <p:cNvSpPr/>
          <p:nvPr/>
        </p:nvSpPr>
        <p:spPr>
          <a:xfrm>
            <a:off x="7152769" y="5031933"/>
            <a:ext cx="533400" cy="30480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pPr algn="r"/>
            <a:r>
              <a:rPr lang="en-US" sz="1600" b="1" err="1">
                <a:solidFill>
                  <a:schemeClr val="tx1"/>
                </a:solidFill>
              </a:rPr>
              <a:t>i</a:t>
            </a:r>
            <a:endParaRPr lang="en-US" sz="1600" b="1">
              <a:solidFill>
                <a:schemeClr val="tx1"/>
              </a:solidFill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246750E2-88B8-4356-9616-B39B566F5758}"/>
              </a:ext>
            </a:extLst>
          </p:cNvPr>
          <p:cNvSpPr/>
          <p:nvPr/>
        </p:nvSpPr>
        <p:spPr>
          <a:xfrm>
            <a:off x="7152769" y="5336733"/>
            <a:ext cx="533400" cy="30480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pPr algn="r"/>
            <a:r>
              <a:rPr lang="en-US" sz="1600" b="1">
                <a:solidFill>
                  <a:schemeClr val="tx1"/>
                </a:solidFill>
              </a:rPr>
              <a:t>res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47EF24B9-472F-44AD-801F-06CB29D42251}"/>
              </a:ext>
            </a:extLst>
          </p:cNvPr>
          <p:cNvSpPr/>
          <p:nvPr/>
        </p:nvSpPr>
        <p:spPr>
          <a:xfrm>
            <a:off x="7692519" y="2914217"/>
            <a:ext cx="1752600" cy="3048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r>
              <a:rPr lang="en-US" b="1">
                <a:solidFill>
                  <a:schemeClr val="tx1"/>
                </a:solidFill>
              </a:rPr>
              <a:t>r0  </a:t>
            </a:r>
            <a:r>
              <a:rPr lang="en-US" b="1">
                <a:solidFill>
                  <a:schemeClr val="tx1"/>
                </a:solidFill>
                <a:sym typeface="Wingdings" panose="05000000000000000000" pitchFamily="2" charset="2"/>
              </a:rPr>
              <a:t> load i</a:t>
            </a:r>
            <a:endParaRPr lang="en-US" b="1">
              <a:solidFill>
                <a:schemeClr val="tx1"/>
              </a:solidFill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DB58EEA2-B59A-430C-8127-C45E3E9E6243}"/>
              </a:ext>
            </a:extLst>
          </p:cNvPr>
          <p:cNvSpPr/>
          <p:nvPr/>
        </p:nvSpPr>
        <p:spPr>
          <a:xfrm>
            <a:off x="7692519" y="3219017"/>
            <a:ext cx="1752600" cy="3048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r>
              <a:rPr lang="en-US" b="1">
                <a:solidFill>
                  <a:schemeClr val="tx1"/>
                </a:solidFill>
              </a:rPr>
              <a:t>r1  </a:t>
            </a:r>
            <a:r>
              <a:rPr lang="en-US" b="1">
                <a:solidFill>
                  <a:schemeClr val="tx1"/>
                </a:solidFill>
                <a:sym typeface="Wingdings" panose="05000000000000000000" pitchFamily="2" charset="2"/>
              </a:rPr>
              <a:t> load res</a:t>
            </a:r>
            <a:endParaRPr lang="en-US" b="1">
              <a:solidFill>
                <a:schemeClr val="tx1"/>
              </a:solidFill>
            </a:endParaRPr>
          </a:p>
        </p:txBody>
      </p:sp>
      <p:sp>
        <p:nvSpPr>
          <p:cNvPr id="88" name="Flowchart: Manual Operation 87">
            <a:extLst>
              <a:ext uri="{FF2B5EF4-FFF2-40B4-BE49-F238E27FC236}">
                <a16:creationId xmlns:a16="http://schemas.microsoft.com/office/drawing/2014/main" id="{1DB03183-EED0-47E7-9F49-5EF9ADD599D6}"/>
              </a:ext>
            </a:extLst>
          </p:cNvPr>
          <p:cNvSpPr/>
          <p:nvPr/>
        </p:nvSpPr>
        <p:spPr>
          <a:xfrm rot="16200000">
            <a:off x="3367046" y="4011175"/>
            <a:ext cx="914400" cy="533400"/>
          </a:xfrm>
          <a:prstGeom prst="flowChartManualOperatio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pPr algn="ctr"/>
            <a:r>
              <a:rPr lang="en-US" sz="1600" b="1">
                <a:solidFill>
                  <a:schemeClr val="tx1"/>
                </a:solidFill>
              </a:rPr>
              <a:t>ALU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E13EF7BE-F7D2-47A4-94CD-82A80BAE7FDB}"/>
              </a:ext>
            </a:extLst>
          </p:cNvPr>
          <p:cNvCxnSpPr/>
          <p:nvPr/>
        </p:nvCxnSpPr>
        <p:spPr>
          <a:xfrm>
            <a:off x="3337623" y="4500928"/>
            <a:ext cx="228600" cy="0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392B8E52-6920-44FE-8B18-BEC8C707C617}"/>
              </a:ext>
            </a:extLst>
          </p:cNvPr>
          <p:cNvCxnSpPr/>
          <p:nvPr/>
        </p:nvCxnSpPr>
        <p:spPr>
          <a:xfrm>
            <a:off x="3337623" y="4120306"/>
            <a:ext cx="228600" cy="0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8EFBF700-BA6C-4D3F-89B5-F9E5F8D7F1DE}"/>
              </a:ext>
            </a:extLst>
          </p:cNvPr>
          <p:cNvCxnSpPr/>
          <p:nvPr/>
        </p:nvCxnSpPr>
        <p:spPr>
          <a:xfrm>
            <a:off x="4090946" y="4277875"/>
            <a:ext cx="228600" cy="0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Down Arrow 46">
            <a:extLst>
              <a:ext uri="{FF2B5EF4-FFF2-40B4-BE49-F238E27FC236}">
                <a16:creationId xmlns:a16="http://schemas.microsoft.com/office/drawing/2014/main" id="{F795DFF4-C0B3-430B-8530-FA9DDE8DF9B5}"/>
              </a:ext>
            </a:extLst>
          </p:cNvPr>
          <p:cNvSpPr/>
          <p:nvPr/>
        </p:nvSpPr>
        <p:spPr>
          <a:xfrm>
            <a:off x="7309383" y="2779593"/>
            <a:ext cx="304800" cy="1447800"/>
          </a:xfrm>
          <a:prstGeom prst="downArrow">
            <a:avLst>
              <a:gd name="adj1" fmla="val 50000"/>
              <a:gd name="adj2" fmla="val 78302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pPr algn="ctr"/>
            <a:endParaRPr lang="en-US"/>
          </a:p>
        </p:txBody>
      </p:sp>
      <p:contentPart p14:bwMode="auto" r:id="rId3">
        <p14:nvContentPartPr>
          <p14:cNvPr id="2" name="Ink 1">
            <a:extLst>
              <a:ext uri="{FF2B5EF4-FFF2-40B4-BE49-F238E27FC236}">
                <a16:creationId xmlns:a16="http://schemas.microsoft.com/office/drawing/2014/main" id="{067B888B-5399-4C17-8BA3-52BB90B7B6A7}"/>
              </a:ext>
            </a:extLst>
          </p14:cNvPr>
          <p14:cNvContentPartPr/>
          <p14:nvPr/>
        </p14:nvContentPartPr>
        <p14:xfrm>
          <a:off x="4218840" y="1862640"/>
          <a:ext cx="4916520" cy="2279520"/>
        </p14:xfrm>
      </p:contentPart>
    </p:spTree>
    <p:extLst>
      <p:ext uri="{BB962C8B-B14F-4D97-AF65-F5344CB8AC3E}">
        <p14:creationId xmlns:p14="http://schemas.microsoft.com/office/powerpoint/2010/main" val="1195763833"/>
      </p:ext>
    </p:extLst>
  </p:cSld>
  <p:clrMapOvr>
    <a:masterClrMapping/>
  </p:clrMapOvr>
  <p:transition>
    <p:fade/>
  </p:transition>
  <p:timing/>
</p:sld>
</file>

<file path=ppt/slides/slide17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15366" name="Footer Placeholder 8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pPr algn="l"/>
            <a:r>
              <a:rPr lang="en-SG"/>
              <a:t>Lecture #7: MIPS Part 1: Introduction</a:t>
            </a:r>
            <a:endParaRPr lang="en-US"/>
          </a:p>
        </p:txBody>
      </p:sp>
      <p:sp>
        <p:nvSpPr>
          <p:cNvPr id="21" name="[Date Placeholder 3]"/>
          <p:cNvSpPr>
            <a:spLocks noGrp="1"/>
          </p:cNvSpPr>
          <p:nvPr>
            <p:ph type="dt" sz="half" idx="10"/>
          </p:nvPr>
        </p:nvSpPr>
        <p:spPr>
          <a:xfrm>
            <a:off x="1981200" y="18288"/>
            <a:ext cx="2895600" cy="329184"/>
          </a:xfrm>
        </p:spPr>
        <p:txBody>
          <a:bodyPr/>
          <a:lstStyle/>
          <a:p>
            <a:pPr>
              <a:defRPr/>
            </a:pPr>
            <a:r>
              <a:rPr lang="en-US"/>
              <a:t>Aaron Tan, NUS</a:t>
            </a:r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48BEBB-8CA1-4054-A38D-C28888EEEA8B}"/>
              </a:ext>
            </a:extLst>
          </p:cNvPr>
          <p:cNvSpPr txBox="1"/>
          <p:nvPr/>
        </p:nvSpPr>
        <p:spPr>
          <a:xfrm>
            <a:off x="1981200" y="587829"/>
            <a:ext cx="838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r>
              <a:rPr lang="en-SG" sz="3200">
                <a:solidFill>
                  <a:srgbClr val="0000FF"/>
                </a:solidFill>
              </a:rPr>
              <a:t>3. Walkthrough: Control Flow </a:t>
            </a:r>
            <a:r>
              <a:rPr lang="en-SG" sz="2800">
                <a:solidFill>
                  <a:srgbClr val="0000FF"/>
                </a:solidFill>
              </a:rPr>
              <a:t>(10/15)</a:t>
            </a:r>
            <a:endParaRPr lang="en-US" sz="4000">
              <a:solidFill>
                <a:srgbClr val="C00000"/>
              </a:solidFill>
            </a:endParaRPr>
          </a:p>
        </p:txBody>
      </p:sp>
      <p:sp>
        <p:nvSpPr>
          <p:cNvPr id="14" name="Slide Number Placeholder 6">
            <a:extLst>
              <a:ext uri="{FF2B5EF4-FFF2-40B4-BE49-F238E27FC236}">
                <a16:creationId xmlns:a16="http://schemas.microsoft.com/office/drawing/2014/main" id="{0689B3D1-208D-496C-8995-36CD229E6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97960" y="18288"/>
            <a:ext cx="865240" cy="329184"/>
          </a:xfrm>
        </p:spPr>
        <p:txBody>
          <a:bodyPr>
            <a:noAutofit/>
          </a:bodyPr>
          <a:lstStyle/>
          <a:p>
            <a:pPr algn="r">
              <a:defRPr/>
            </a:pPr>
            <a:fld id="{F7EC234A-9094-4BB8-9EA4-75ECDA8A365B}" type="slidenum">
              <a:rPr smtClean="0"/>
              <a:pPr algn="r">
                <a:defRPr/>
              </a:pPr>
              <a:t>17</a:t>
            </a:fld>
            <a:endParaRPr/>
          </a:p>
        </p:txBody>
      </p:sp>
      <p:sp>
        <p:nvSpPr>
          <p:cNvPr id="55" name="Content Placeholder 6">
            <a:extLst>
              <a:ext uri="{FF2B5EF4-FFF2-40B4-BE49-F238E27FC236}">
                <a16:creationId xmlns:a16="http://schemas.microsoft.com/office/drawing/2014/main" id="{6C834004-23DD-4EE8-80F4-5F30BE178D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0" y="1116600"/>
            <a:ext cx="8585200" cy="1330085"/>
          </a:xfrm>
        </p:spPr>
        <p:txBody>
          <a:bodyPr>
            <a:normAutofit/>
          </a:bodyPr>
          <a:lstStyle/>
          <a:p>
            <a:pPr marL="358775" indent="-358775">
              <a:buSzTx/>
              <a:buFont typeface="Wingdings" panose="05000000000000000000" pitchFamily="2" charset="2"/>
              <a:buChar char="§"/>
            </a:pPr>
            <a:r>
              <a:rPr lang="en-US"/>
              <a:t>We need instructions to </a:t>
            </a:r>
            <a:r>
              <a:rPr lang="en-US" b="1"/>
              <a:t>change </a:t>
            </a:r>
            <a:r>
              <a:rPr lang="en-US"/>
              <a:t>the control flow based on </a:t>
            </a:r>
            <a:r>
              <a:rPr lang="en-US" b="1"/>
              <a:t>condition</a:t>
            </a:r>
            <a:r>
              <a:rPr lang="en-US"/>
              <a:t>:</a:t>
            </a:r>
          </a:p>
          <a:p>
            <a:pPr marL="633095" lvl="1" indent="-358775">
              <a:buSzTx/>
              <a:buFont typeface="Wingdings" panose="05000000000000000000" pitchFamily="2" charset="2"/>
              <a:buChar char="§"/>
            </a:pPr>
            <a:r>
              <a:rPr lang="en-US" sz="2200"/>
              <a:t>Repetition (loop) and Selection (if-else) can both be supported</a:t>
            </a:r>
          </a:p>
        </p:txBody>
      </p:sp>
      <p:sp>
        <p:nvSpPr>
          <p:cNvPr id="23" name="Rectangle 7">
            <a:extLst>
              <a:ext uri="{FF2B5EF4-FFF2-40B4-BE49-F238E27FC236}">
                <a16:creationId xmlns:a16="http://schemas.microsoft.com/office/drawing/2014/main" id="{DEEFFF6D-D430-4301-888F-6DFDE734A8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40890" y="2928847"/>
            <a:ext cx="2697892" cy="24384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31750">
            <a:solidFill>
              <a:schemeClr val="tx1"/>
            </a:solidFill>
            <a:miter lim="800000"/>
          </a:ln>
          <a:effectLst/>
        </p:spPr>
        <p:txBody>
          <a:bodyPr wrap="none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endParaRPr lang="en-US"/>
          </a:p>
        </p:txBody>
      </p:sp>
      <p:sp>
        <p:nvSpPr>
          <p:cNvPr id="24" name="Rectangle 15">
            <a:extLst>
              <a:ext uri="{FF2B5EF4-FFF2-40B4-BE49-F238E27FC236}">
                <a16:creationId xmlns:a16="http://schemas.microsoft.com/office/drawing/2014/main" id="{3DB09472-F848-4AC3-B9D4-C42A358774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5184" y="2810494"/>
            <a:ext cx="1569307" cy="312906"/>
          </a:xfrm>
          <a:prstGeom prst="rect">
            <a:avLst/>
          </a:prstGeom>
          <a:solidFill>
            <a:schemeClr val="bg1">
              <a:alpha val="75000"/>
            </a:schemeClr>
          </a:solidFill>
          <a:ln w="12700">
            <a:noFill/>
            <a:miter lim="800000"/>
          </a:ln>
          <a:effectLst/>
        </p:spPr>
        <p:txBody>
          <a:bodyPr wrap="square" lIns="63500" tIns="25400" rIns="63500" bIns="2540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algn="ctr" eaLnBrk="0" hangingPunct="0">
              <a:lnSpc>
                <a:spcPct val="85000"/>
              </a:lnSpc>
            </a:pPr>
            <a:r>
              <a:rPr lang="en-US" sz="2000" b="1">
                <a:latin typeface="Helvetica" pitchFamily="34" charset="0"/>
              </a:rPr>
              <a:t>Processor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E358263-79E5-435D-8526-35F0F10F11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21877" y="2483709"/>
            <a:ext cx="3048000" cy="4090087"/>
          </a:xfrm>
          <a:prstGeom prst="rect">
            <a:avLst/>
          </a:prstGeom>
          <a:solidFill>
            <a:srgbClr val="FFFFCC"/>
          </a:solidFill>
          <a:ln w="31750">
            <a:solidFill>
              <a:schemeClr val="tx1"/>
            </a:solidFill>
            <a:miter lim="800000"/>
          </a:ln>
          <a:effectLst/>
        </p:spPr>
        <p:txBody>
          <a:bodyPr wrap="none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endParaRPr lang="en-US"/>
          </a:p>
        </p:txBody>
      </p:sp>
      <p:sp>
        <p:nvSpPr>
          <p:cNvPr id="28" name="Rectangle 15">
            <a:extLst>
              <a:ext uri="{FF2B5EF4-FFF2-40B4-BE49-F238E27FC236}">
                <a16:creationId xmlns:a16="http://schemas.microsoft.com/office/drawing/2014/main" id="{FA852DB6-BC1E-4C98-8717-FFDF2C1502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84792" y="2322427"/>
            <a:ext cx="1322173" cy="312906"/>
          </a:xfrm>
          <a:prstGeom prst="rect">
            <a:avLst/>
          </a:prstGeom>
          <a:solidFill>
            <a:schemeClr val="bg1">
              <a:alpha val="75000"/>
            </a:schemeClr>
          </a:solidFill>
          <a:ln w="12700">
            <a:noFill/>
            <a:miter lim="800000"/>
          </a:ln>
          <a:effectLst/>
        </p:spPr>
        <p:txBody>
          <a:bodyPr wrap="square" lIns="63500" tIns="25400" rIns="63500" bIns="2540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algn="ctr" eaLnBrk="0" hangingPunct="0">
              <a:lnSpc>
                <a:spcPct val="85000"/>
              </a:lnSpc>
            </a:pPr>
            <a:r>
              <a:rPr lang="en-US" sz="2000" b="1">
                <a:latin typeface="Helvetica" pitchFamily="34" charset="0"/>
              </a:rPr>
              <a:t>Memory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4A015BE-CACC-48BF-AF44-440A50A1935D}"/>
              </a:ext>
            </a:extLst>
          </p:cNvPr>
          <p:cNvSpPr/>
          <p:nvPr/>
        </p:nvSpPr>
        <p:spPr>
          <a:xfrm>
            <a:off x="4561971" y="3649225"/>
            <a:ext cx="2552699" cy="952500"/>
          </a:xfrm>
          <a:prstGeom prst="rect">
            <a:avLst/>
          </a:prstGeom>
          <a:solidFill>
            <a:srgbClr val="6699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pPr algn="ctr"/>
            <a:endParaRPr lang="en-US"/>
          </a:p>
        </p:txBody>
      </p:sp>
      <p:sp>
        <p:nvSpPr>
          <p:cNvPr id="32" name="Rectangle 15">
            <a:extLst>
              <a:ext uri="{FF2B5EF4-FFF2-40B4-BE49-F238E27FC236}">
                <a16:creationId xmlns:a16="http://schemas.microsoft.com/office/drawing/2014/main" id="{1D7C7D39-11D5-4EFD-9154-B8BAC523E7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42505" y="3412519"/>
            <a:ext cx="801130" cy="312906"/>
          </a:xfrm>
          <a:prstGeom prst="rect">
            <a:avLst/>
          </a:prstGeom>
          <a:solidFill>
            <a:schemeClr val="bg1">
              <a:alpha val="75000"/>
            </a:schemeClr>
          </a:solidFill>
          <a:ln w="12700">
            <a:noFill/>
            <a:miter lim="800000"/>
          </a:ln>
          <a:effectLst/>
        </p:spPr>
        <p:txBody>
          <a:bodyPr wrap="square" lIns="63500" tIns="25400" rIns="63500" bIns="2540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algn="ctr" eaLnBrk="0" hangingPunct="0">
              <a:lnSpc>
                <a:spcPct val="85000"/>
              </a:lnSpc>
            </a:pPr>
            <a:r>
              <a:rPr lang="en-US" sz="2000" b="1">
                <a:latin typeface="Helvetica" pitchFamily="34" charset="0"/>
              </a:rPr>
              <a:t>Bus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15941FB-A704-4502-A4C1-84A0C0EF5A6E}"/>
              </a:ext>
            </a:extLst>
          </p:cNvPr>
          <p:cNvSpPr/>
          <p:nvPr/>
        </p:nvSpPr>
        <p:spPr>
          <a:xfrm>
            <a:off x="7686169" y="5649475"/>
            <a:ext cx="1752600" cy="3048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pPr algn="ctr"/>
            <a:endParaRPr lang="en-US" b="1">
              <a:solidFill>
                <a:schemeClr val="tx1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CEE5D7E-EF32-4EA6-BAC9-E70A15B35607}"/>
              </a:ext>
            </a:extLst>
          </p:cNvPr>
          <p:cNvSpPr/>
          <p:nvPr/>
        </p:nvSpPr>
        <p:spPr>
          <a:xfrm>
            <a:off x="7686169" y="4735075"/>
            <a:ext cx="1752600" cy="3048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pPr algn="ctr"/>
            <a:r>
              <a:rPr lang="en-US" b="1">
                <a:solidFill>
                  <a:schemeClr val="tx1"/>
                </a:solidFill>
              </a:rPr>
              <a:t>………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C530D86-4403-4F7F-9497-979D0D55B8E1}"/>
              </a:ext>
            </a:extLst>
          </p:cNvPr>
          <p:cNvSpPr/>
          <p:nvPr/>
        </p:nvSpPr>
        <p:spPr>
          <a:xfrm>
            <a:off x="7686169" y="5344675"/>
            <a:ext cx="1752600" cy="3048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pPr algn="ctr"/>
            <a:endParaRPr lang="en-US" b="1">
              <a:solidFill>
                <a:schemeClr val="tx1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FD71F7EB-CC60-4121-819D-975F27C25F1A}"/>
              </a:ext>
            </a:extLst>
          </p:cNvPr>
          <p:cNvSpPr/>
          <p:nvPr/>
        </p:nvSpPr>
        <p:spPr>
          <a:xfrm>
            <a:off x="7686169" y="5039875"/>
            <a:ext cx="1752600" cy="3048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pPr algn="ctr"/>
            <a:endParaRPr lang="en-US" b="1">
              <a:solidFill>
                <a:schemeClr val="tx1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3CFBBA5-4C2C-4532-9734-5E56F04848B6}"/>
              </a:ext>
            </a:extLst>
          </p:cNvPr>
          <p:cNvSpPr/>
          <p:nvPr/>
        </p:nvSpPr>
        <p:spPr>
          <a:xfrm>
            <a:off x="7686169" y="4430275"/>
            <a:ext cx="1752600" cy="3048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pPr algn="ctr"/>
            <a:endParaRPr lang="en-US" b="1">
              <a:solidFill>
                <a:schemeClr val="tx1"/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817FC802-9569-4AC4-8711-892469E64433}"/>
              </a:ext>
            </a:extLst>
          </p:cNvPr>
          <p:cNvSpPr/>
          <p:nvPr/>
        </p:nvSpPr>
        <p:spPr>
          <a:xfrm>
            <a:off x="7686169" y="4125475"/>
            <a:ext cx="1752600" cy="3048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r>
              <a:rPr lang="en-US" b="1">
                <a:solidFill>
                  <a:srgbClr val="C00000"/>
                </a:solidFill>
              </a:rPr>
              <a:t>if r0 &lt; 10, 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2BFBCEB8-C259-4C9E-9044-03234ECEA37A}"/>
              </a:ext>
            </a:extLst>
          </p:cNvPr>
          <p:cNvSpPr/>
          <p:nvPr/>
        </p:nvSpPr>
        <p:spPr>
          <a:xfrm>
            <a:off x="7686169" y="3820675"/>
            <a:ext cx="1752600" cy="3048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r>
              <a:rPr lang="en-US" b="1">
                <a:solidFill>
                  <a:schemeClr val="tx1"/>
                </a:solidFill>
              </a:rPr>
              <a:t>r0 </a:t>
            </a:r>
            <a:r>
              <a:rPr lang="en-US" b="1">
                <a:solidFill>
                  <a:schemeClr val="tx1"/>
                </a:solidFill>
                <a:sym typeface="Wingdings" panose="05000000000000000000" pitchFamily="2" charset="2"/>
              </a:rPr>
              <a:t> r0 + 1</a:t>
            </a:r>
            <a:endParaRPr lang="en-US" b="1">
              <a:solidFill>
                <a:schemeClr val="tx1"/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2879448C-A15A-4DB9-A85F-592CF911ABB4}"/>
              </a:ext>
            </a:extLst>
          </p:cNvPr>
          <p:cNvSpPr/>
          <p:nvPr/>
        </p:nvSpPr>
        <p:spPr>
          <a:xfrm>
            <a:off x="7686169" y="5954275"/>
            <a:ext cx="1752600" cy="2286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pPr algn="ctr"/>
            <a:r>
              <a:rPr lang="en-US" b="1">
                <a:solidFill>
                  <a:schemeClr val="tx1"/>
                </a:solidFill>
              </a:rPr>
              <a:t>………..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6FCE0CD4-523F-4CBC-AC1C-9B28B18C0372}"/>
              </a:ext>
            </a:extLst>
          </p:cNvPr>
          <p:cNvSpPr/>
          <p:nvPr/>
        </p:nvSpPr>
        <p:spPr>
          <a:xfrm>
            <a:off x="7686169" y="2680830"/>
            <a:ext cx="1752600" cy="2286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pPr algn="ctr"/>
            <a:r>
              <a:rPr lang="en-US" b="1">
                <a:solidFill>
                  <a:schemeClr val="tx1"/>
                </a:solidFill>
              </a:rPr>
              <a:t>………..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A1C36FFC-3581-47B9-9B16-38DD82A6EA01}"/>
              </a:ext>
            </a:extLst>
          </p:cNvPr>
          <p:cNvSpPr/>
          <p:nvPr/>
        </p:nvSpPr>
        <p:spPr>
          <a:xfrm>
            <a:off x="7686169" y="5649475"/>
            <a:ext cx="1752600" cy="3048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pPr algn="ctr"/>
            <a:endParaRPr lang="en-US" b="1">
              <a:solidFill>
                <a:schemeClr val="tx1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EEDC77F1-ED39-437F-9E1B-1506C3C4D855}"/>
              </a:ext>
            </a:extLst>
          </p:cNvPr>
          <p:cNvSpPr/>
          <p:nvPr/>
        </p:nvSpPr>
        <p:spPr>
          <a:xfrm>
            <a:off x="7686169" y="5344675"/>
            <a:ext cx="1752600" cy="3048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pPr algn="ctr"/>
            <a:r>
              <a:rPr lang="en-US" b="1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E9F00574-CD09-4BC0-9FE2-B698EB1880AB}"/>
              </a:ext>
            </a:extLst>
          </p:cNvPr>
          <p:cNvSpPr/>
          <p:nvPr/>
        </p:nvSpPr>
        <p:spPr>
          <a:xfrm>
            <a:off x="7686169" y="5039875"/>
            <a:ext cx="1752600" cy="3048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pPr algn="ctr"/>
            <a:r>
              <a:rPr lang="en-US" b="1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50" name="Curved Connector 33">
            <a:extLst>
              <a:ext uri="{FF2B5EF4-FFF2-40B4-BE49-F238E27FC236}">
                <a16:creationId xmlns:a16="http://schemas.microsoft.com/office/drawing/2014/main" id="{B7CE6A75-F0F1-4995-BE45-662F1D157F77}"/>
              </a:ext>
            </a:extLst>
          </p:cNvPr>
          <p:cNvCxnSpPr>
            <a:stCxn id="41" idx="3"/>
            <a:endCxn id="73" idx="3"/>
          </p:cNvCxnSpPr>
          <p:nvPr/>
        </p:nvCxnSpPr>
        <p:spPr>
          <a:xfrm flipV="1">
            <a:off x="9438769" y="3668275"/>
            <a:ext cx="12700" cy="609600"/>
          </a:xfrm>
          <a:prstGeom prst="curvedConnector3">
            <a:avLst>
              <a:gd name="adj1" fmla="val 1800000"/>
            </a:avLst>
          </a:prstGeom>
          <a:ln w="1905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 72">
            <a:extLst>
              <a:ext uri="{FF2B5EF4-FFF2-40B4-BE49-F238E27FC236}">
                <a16:creationId xmlns:a16="http://schemas.microsoft.com/office/drawing/2014/main" id="{56FD7534-8FEC-48BE-BCEC-3A51609EF2BB}"/>
              </a:ext>
            </a:extLst>
          </p:cNvPr>
          <p:cNvSpPr/>
          <p:nvPr/>
        </p:nvSpPr>
        <p:spPr>
          <a:xfrm>
            <a:off x="7686169" y="3515875"/>
            <a:ext cx="1752600" cy="3048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r>
              <a:rPr lang="en-US" b="1">
                <a:solidFill>
                  <a:schemeClr val="tx1"/>
                </a:solidFill>
              </a:rPr>
              <a:t>r1 </a:t>
            </a:r>
            <a:r>
              <a:rPr lang="en-US" b="1">
                <a:solidFill>
                  <a:schemeClr val="tx1"/>
                </a:solidFill>
                <a:sym typeface="Wingdings" panose="05000000000000000000" pitchFamily="2" charset="2"/>
              </a:rPr>
              <a:t> r1 + r0</a:t>
            </a:r>
            <a:endParaRPr lang="en-US" b="1">
              <a:solidFill>
                <a:schemeClr val="tx1"/>
              </a:solidFill>
            </a:endParaRPr>
          </a:p>
        </p:txBody>
      </p: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27A08ED5-F979-4675-8DFC-5074CBB23C8B}"/>
              </a:ext>
            </a:extLst>
          </p:cNvPr>
          <p:cNvCxnSpPr/>
          <p:nvPr/>
        </p:nvCxnSpPr>
        <p:spPr>
          <a:xfrm>
            <a:off x="8905369" y="4277875"/>
            <a:ext cx="5334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98CDB8ED-CCDA-464C-AB71-9B8008E29B71}"/>
              </a:ext>
            </a:extLst>
          </p:cNvPr>
          <p:cNvSpPr/>
          <p:nvPr/>
        </p:nvSpPr>
        <p:spPr>
          <a:xfrm>
            <a:off x="2005666" y="3292823"/>
            <a:ext cx="762000" cy="30480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pPr algn="r"/>
            <a:r>
              <a:rPr lang="en-US" b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Inst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B2D67FB7-5B24-4209-9B14-CD34181509DF}"/>
              </a:ext>
            </a:extLst>
          </p:cNvPr>
          <p:cNvSpPr/>
          <p:nvPr/>
        </p:nvSpPr>
        <p:spPr>
          <a:xfrm>
            <a:off x="2767666" y="3292823"/>
            <a:ext cx="1371600" cy="3048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endParaRPr lang="en-US" b="1">
              <a:solidFill>
                <a:schemeClr val="tx1"/>
              </a:solidFill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3FD328F9-E602-4505-96CB-9D149565E9D1}"/>
              </a:ext>
            </a:extLst>
          </p:cNvPr>
          <p:cNvSpPr/>
          <p:nvPr/>
        </p:nvSpPr>
        <p:spPr>
          <a:xfrm>
            <a:off x="1929466" y="3902423"/>
            <a:ext cx="457200" cy="30480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pPr algn="r"/>
            <a:r>
              <a:rPr lang="en-US" b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r0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2C786F36-1504-4C60-865A-7F7564C152DE}"/>
              </a:ext>
            </a:extLst>
          </p:cNvPr>
          <p:cNvSpPr/>
          <p:nvPr/>
        </p:nvSpPr>
        <p:spPr>
          <a:xfrm>
            <a:off x="2386666" y="3902423"/>
            <a:ext cx="609600" cy="3048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pPr algn="ctr"/>
            <a:endParaRPr lang="en-US" b="1" i="1">
              <a:solidFill>
                <a:schemeClr val="tx1"/>
              </a:solidFill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41709886-C6B8-4053-AD87-CA3339E064AA}"/>
              </a:ext>
            </a:extLst>
          </p:cNvPr>
          <p:cNvSpPr/>
          <p:nvPr/>
        </p:nvSpPr>
        <p:spPr>
          <a:xfrm>
            <a:off x="1929466" y="4207223"/>
            <a:ext cx="457200" cy="30480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pPr algn="r"/>
            <a:r>
              <a:rPr lang="en-US" b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r1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DE4348BF-6051-44B9-A9AC-C8A2B9DFBD26}"/>
              </a:ext>
            </a:extLst>
          </p:cNvPr>
          <p:cNvSpPr/>
          <p:nvPr/>
        </p:nvSpPr>
        <p:spPr>
          <a:xfrm>
            <a:off x="2386666" y="4207223"/>
            <a:ext cx="609600" cy="3048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pPr algn="ctr"/>
            <a:endParaRPr lang="en-US" b="1" i="1">
              <a:solidFill>
                <a:schemeClr val="tx1"/>
              </a:solidFill>
            </a:endParaRP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AECF64B5-810A-4B4C-8426-2CBA7C0B1576}"/>
              </a:ext>
            </a:extLst>
          </p:cNvPr>
          <p:cNvSpPr/>
          <p:nvPr/>
        </p:nvSpPr>
        <p:spPr>
          <a:xfrm>
            <a:off x="1929466" y="4512023"/>
            <a:ext cx="457200" cy="30480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pPr algn="r"/>
            <a:r>
              <a:rPr lang="en-US" b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..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F5C7898E-E88C-4B9C-BA18-40E98A688D8B}"/>
              </a:ext>
            </a:extLst>
          </p:cNvPr>
          <p:cNvSpPr/>
          <p:nvPr/>
        </p:nvSpPr>
        <p:spPr>
          <a:xfrm>
            <a:off x="2386666" y="4512023"/>
            <a:ext cx="609600" cy="3048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pPr algn="ctr"/>
            <a:r>
              <a:rPr lang="en-US" b="1" i="1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02BE7785-9EB3-466C-A733-EFC1703657BF}"/>
              </a:ext>
            </a:extLst>
          </p:cNvPr>
          <p:cNvSpPr/>
          <p:nvPr/>
        </p:nvSpPr>
        <p:spPr>
          <a:xfrm>
            <a:off x="7152769" y="5031933"/>
            <a:ext cx="533400" cy="30480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pPr algn="r"/>
            <a:r>
              <a:rPr lang="en-US" sz="1600" b="1" err="1">
                <a:solidFill>
                  <a:schemeClr val="tx1"/>
                </a:solidFill>
              </a:rPr>
              <a:t>i</a:t>
            </a:r>
            <a:endParaRPr lang="en-US" sz="1600" b="1">
              <a:solidFill>
                <a:schemeClr val="tx1"/>
              </a:solidFill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246750E2-88B8-4356-9616-B39B566F5758}"/>
              </a:ext>
            </a:extLst>
          </p:cNvPr>
          <p:cNvSpPr/>
          <p:nvPr/>
        </p:nvSpPr>
        <p:spPr>
          <a:xfrm>
            <a:off x="7152769" y="5336733"/>
            <a:ext cx="533400" cy="30480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pPr algn="r"/>
            <a:r>
              <a:rPr lang="en-US" sz="1600" b="1">
                <a:solidFill>
                  <a:schemeClr val="tx1"/>
                </a:solidFill>
              </a:rPr>
              <a:t>res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47EF24B9-472F-44AD-801F-06CB29D42251}"/>
              </a:ext>
            </a:extLst>
          </p:cNvPr>
          <p:cNvSpPr/>
          <p:nvPr/>
        </p:nvSpPr>
        <p:spPr>
          <a:xfrm>
            <a:off x="7692519" y="2914217"/>
            <a:ext cx="1752600" cy="3048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r>
              <a:rPr lang="en-US" b="1">
                <a:solidFill>
                  <a:schemeClr val="tx1"/>
                </a:solidFill>
              </a:rPr>
              <a:t>r0  </a:t>
            </a:r>
            <a:r>
              <a:rPr lang="en-US" b="1">
                <a:solidFill>
                  <a:schemeClr val="tx1"/>
                </a:solidFill>
                <a:sym typeface="Wingdings" panose="05000000000000000000" pitchFamily="2" charset="2"/>
              </a:rPr>
              <a:t> load i</a:t>
            </a:r>
            <a:endParaRPr lang="en-US" b="1">
              <a:solidFill>
                <a:schemeClr val="tx1"/>
              </a:solidFill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DB58EEA2-B59A-430C-8127-C45E3E9E6243}"/>
              </a:ext>
            </a:extLst>
          </p:cNvPr>
          <p:cNvSpPr/>
          <p:nvPr/>
        </p:nvSpPr>
        <p:spPr>
          <a:xfrm>
            <a:off x="7692519" y="3219017"/>
            <a:ext cx="1752600" cy="3048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r>
              <a:rPr lang="en-US" b="1">
                <a:solidFill>
                  <a:schemeClr val="tx1"/>
                </a:solidFill>
              </a:rPr>
              <a:t>r1  </a:t>
            </a:r>
            <a:r>
              <a:rPr lang="en-US" b="1">
                <a:solidFill>
                  <a:schemeClr val="tx1"/>
                </a:solidFill>
                <a:sym typeface="Wingdings" panose="05000000000000000000" pitchFamily="2" charset="2"/>
              </a:rPr>
              <a:t> load res</a:t>
            </a:r>
            <a:endParaRPr lang="en-US" b="1">
              <a:solidFill>
                <a:schemeClr val="tx1"/>
              </a:solidFill>
            </a:endParaRPr>
          </a:p>
        </p:txBody>
      </p:sp>
      <p:sp>
        <p:nvSpPr>
          <p:cNvPr id="88" name="Flowchart: Manual Operation 87">
            <a:extLst>
              <a:ext uri="{FF2B5EF4-FFF2-40B4-BE49-F238E27FC236}">
                <a16:creationId xmlns:a16="http://schemas.microsoft.com/office/drawing/2014/main" id="{1DB03183-EED0-47E7-9F49-5EF9ADD599D6}"/>
              </a:ext>
            </a:extLst>
          </p:cNvPr>
          <p:cNvSpPr/>
          <p:nvPr/>
        </p:nvSpPr>
        <p:spPr>
          <a:xfrm rot="16200000">
            <a:off x="3367046" y="4011175"/>
            <a:ext cx="914400" cy="533400"/>
          </a:xfrm>
          <a:prstGeom prst="flowChartManualOperatio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pPr algn="ctr"/>
            <a:r>
              <a:rPr lang="en-US" sz="1600" b="1">
                <a:solidFill>
                  <a:schemeClr val="tx1"/>
                </a:solidFill>
              </a:rPr>
              <a:t>ALU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E13EF7BE-F7D2-47A4-94CD-82A80BAE7FDB}"/>
              </a:ext>
            </a:extLst>
          </p:cNvPr>
          <p:cNvCxnSpPr/>
          <p:nvPr/>
        </p:nvCxnSpPr>
        <p:spPr>
          <a:xfrm>
            <a:off x="3337623" y="4500928"/>
            <a:ext cx="228600" cy="0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392B8E52-6920-44FE-8B18-BEC8C707C617}"/>
              </a:ext>
            </a:extLst>
          </p:cNvPr>
          <p:cNvCxnSpPr/>
          <p:nvPr/>
        </p:nvCxnSpPr>
        <p:spPr>
          <a:xfrm>
            <a:off x="3337623" y="4120306"/>
            <a:ext cx="228600" cy="0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8EFBF700-BA6C-4D3F-89B5-F9E5F8D7F1DE}"/>
              </a:ext>
            </a:extLst>
          </p:cNvPr>
          <p:cNvCxnSpPr/>
          <p:nvPr/>
        </p:nvCxnSpPr>
        <p:spPr>
          <a:xfrm>
            <a:off x="4090946" y="4277875"/>
            <a:ext cx="228600" cy="0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12D31724-A67C-4538-AA67-530CFA4DF336}"/>
              </a:ext>
            </a:extLst>
          </p:cNvPr>
          <p:cNvSpPr/>
          <p:nvPr/>
        </p:nvSpPr>
        <p:spPr>
          <a:xfrm>
            <a:off x="2391738" y="4207224"/>
            <a:ext cx="601517" cy="29516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pPr algn="ctr"/>
            <a:r>
              <a:rPr lang="en-US" b="1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69BF3641-C7AD-400A-92FD-6F1F822B67B4}"/>
              </a:ext>
            </a:extLst>
          </p:cNvPr>
          <p:cNvSpPr/>
          <p:nvPr/>
        </p:nvSpPr>
        <p:spPr>
          <a:xfrm>
            <a:off x="2386666" y="3894815"/>
            <a:ext cx="609600" cy="3048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pPr algn="ctr"/>
            <a:r>
              <a:rPr lang="en-US" b="1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8A5A7E6-99D4-43F9-8062-BA1BE45B3679}"/>
              </a:ext>
            </a:extLst>
          </p:cNvPr>
          <p:cNvSpPr/>
          <p:nvPr/>
        </p:nvSpPr>
        <p:spPr>
          <a:xfrm>
            <a:off x="2742515" y="3285215"/>
            <a:ext cx="1752600" cy="3048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r>
              <a:rPr lang="en-US" sz="1600" b="1">
                <a:solidFill>
                  <a:srgbClr val="C00000"/>
                </a:solidFill>
              </a:rPr>
              <a:t>if r0 &lt; 10, repeat</a:t>
            </a:r>
          </a:p>
        </p:txBody>
      </p:sp>
      <p:contentPart p14:bwMode="auto" r:id="rId3">
        <p14:nvContentPartPr>
          <p14:cNvPr id="2" name="Ink 1">
            <a:extLst>
              <a:ext uri="{FF2B5EF4-FFF2-40B4-BE49-F238E27FC236}">
                <a16:creationId xmlns:a16="http://schemas.microsoft.com/office/drawing/2014/main" id="{9163E329-960C-4C5D-B6CA-92AC47BFE6CB}"/>
              </a:ext>
            </a:extLst>
          </p14:cNvPr>
          <p14:cNvContentPartPr/>
          <p14:nvPr/>
        </p14:nvContentPartPr>
        <p14:xfrm>
          <a:off x="2458440" y="1060920"/>
          <a:ext cx="7121160" cy="3584880"/>
        </p14:xfrm>
      </p:contentPart>
    </p:spTree>
    <p:extLst>
      <p:ext uri="{BB962C8B-B14F-4D97-AF65-F5344CB8AC3E}">
        <p14:creationId xmlns:p14="http://schemas.microsoft.com/office/powerpoint/2010/main" val="24658573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15366" name="Footer Placeholder 8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pPr algn="l"/>
            <a:r>
              <a:rPr lang="en-SG"/>
              <a:t>Lecture #7: MIPS Part 1: Introduction</a:t>
            </a:r>
            <a:endParaRPr lang="en-US"/>
          </a:p>
        </p:txBody>
      </p:sp>
      <p:sp>
        <p:nvSpPr>
          <p:cNvPr id="21" name="[Date Placeholder 3]"/>
          <p:cNvSpPr>
            <a:spLocks noGrp="1"/>
          </p:cNvSpPr>
          <p:nvPr>
            <p:ph type="dt" sz="half" idx="10"/>
          </p:nvPr>
        </p:nvSpPr>
        <p:spPr>
          <a:xfrm>
            <a:off x="1981200" y="18288"/>
            <a:ext cx="2895600" cy="329184"/>
          </a:xfrm>
        </p:spPr>
        <p:txBody>
          <a:bodyPr/>
          <a:lstStyle/>
          <a:p>
            <a:pPr>
              <a:defRPr/>
            </a:pPr>
            <a:r>
              <a:rPr lang="en-US"/>
              <a:t>Aaron Tan, NUS</a:t>
            </a:r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48BEBB-8CA1-4054-A38D-C28888EEEA8B}"/>
              </a:ext>
            </a:extLst>
          </p:cNvPr>
          <p:cNvSpPr txBox="1"/>
          <p:nvPr/>
        </p:nvSpPr>
        <p:spPr>
          <a:xfrm>
            <a:off x="1981200" y="587829"/>
            <a:ext cx="838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r>
              <a:rPr lang="en-SG" sz="3200">
                <a:solidFill>
                  <a:srgbClr val="0000FF"/>
                </a:solidFill>
              </a:rPr>
              <a:t>3. Walkthrough: Looping! </a:t>
            </a:r>
            <a:r>
              <a:rPr lang="en-SG" sz="2800">
                <a:solidFill>
                  <a:srgbClr val="0000FF"/>
                </a:solidFill>
              </a:rPr>
              <a:t>(11/15)</a:t>
            </a:r>
            <a:endParaRPr lang="en-US" sz="4000">
              <a:solidFill>
                <a:srgbClr val="C00000"/>
              </a:solidFill>
            </a:endParaRPr>
          </a:p>
        </p:txBody>
      </p:sp>
      <p:sp>
        <p:nvSpPr>
          <p:cNvPr id="14" name="Slide Number Placeholder 6">
            <a:extLst>
              <a:ext uri="{FF2B5EF4-FFF2-40B4-BE49-F238E27FC236}">
                <a16:creationId xmlns:a16="http://schemas.microsoft.com/office/drawing/2014/main" id="{0689B3D1-208D-496C-8995-36CD229E6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97960" y="18288"/>
            <a:ext cx="865240" cy="329184"/>
          </a:xfrm>
        </p:spPr>
        <p:txBody>
          <a:bodyPr>
            <a:noAutofit/>
          </a:bodyPr>
          <a:lstStyle/>
          <a:p>
            <a:pPr algn="r">
              <a:defRPr/>
            </a:pPr>
            <a:fld id="{F7EC234A-9094-4BB8-9EA4-75ECDA8A365B}" type="slidenum">
              <a:rPr smtClean="0"/>
              <a:pPr algn="r">
                <a:defRPr/>
              </a:pPr>
              <a:t>18</a:t>
            </a:fld>
            <a:endParaRPr/>
          </a:p>
        </p:txBody>
      </p:sp>
      <p:sp>
        <p:nvSpPr>
          <p:cNvPr id="55" name="Content Placeholder 6">
            <a:extLst>
              <a:ext uri="{FF2B5EF4-FFF2-40B4-BE49-F238E27FC236}">
                <a16:creationId xmlns:a16="http://schemas.microsoft.com/office/drawing/2014/main" id="{6C834004-23DD-4EE8-80F4-5F30BE178D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0" y="1290956"/>
            <a:ext cx="8585200" cy="1155728"/>
          </a:xfrm>
        </p:spPr>
        <p:txBody>
          <a:bodyPr>
            <a:normAutofit/>
          </a:bodyPr>
          <a:lstStyle/>
          <a:p>
            <a:pPr marL="358775" indent="-358775">
              <a:buSzTx/>
              <a:buFont typeface="Wingdings" panose="05000000000000000000" pitchFamily="2" charset="2"/>
              <a:buChar char="§"/>
            </a:pPr>
            <a:r>
              <a:rPr lang="en-US" sz="2800"/>
              <a:t>Since the condition succeeded, execution will repeat from the indicated position</a:t>
            </a:r>
          </a:p>
        </p:txBody>
      </p:sp>
      <p:sp>
        <p:nvSpPr>
          <p:cNvPr id="23" name="Rectangle 7">
            <a:extLst>
              <a:ext uri="{FF2B5EF4-FFF2-40B4-BE49-F238E27FC236}">
                <a16:creationId xmlns:a16="http://schemas.microsoft.com/office/drawing/2014/main" id="{DEEFFF6D-D430-4301-888F-6DFDE734A8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40890" y="2928847"/>
            <a:ext cx="2697892" cy="24384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31750">
            <a:solidFill>
              <a:schemeClr val="tx1"/>
            </a:solidFill>
            <a:miter lim="800000"/>
          </a:ln>
          <a:effectLst/>
        </p:spPr>
        <p:txBody>
          <a:bodyPr wrap="none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endParaRPr lang="en-US"/>
          </a:p>
        </p:txBody>
      </p:sp>
      <p:sp>
        <p:nvSpPr>
          <p:cNvPr id="24" name="Rectangle 15">
            <a:extLst>
              <a:ext uri="{FF2B5EF4-FFF2-40B4-BE49-F238E27FC236}">
                <a16:creationId xmlns:a16="http://schemas.microsoft.com/office/drawing/2014/main" id="{3DB09472-F848-4AC3-B9D4-C42A358774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5184" y="2810494"/>
            <a:ext cx="1569307" cy="312906"/>
          </a:xfrm>
          <a:prstGeom prst="rect">
            <a:avLst/>
          </a:prstGeom>
          <a:solidFill>
            <a:schemeClr val="bg1">
              <a:alpha val="75000"/>
            </a:schemeClr>
          </a:solidFill>
          <a:ln w="12700">
            <a:noFill/>
            <a:miter lim="800000"/>
          </a:ln>
          <a:effectLst/>
        </p:spPr>
        <p:txBody>
          <a:bodyPr wrap="square" lIns="63500" tIns="25400" rIns="63500" bIns="2540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algn="ctr" eaLnBrk="0" hangingPunct="0">
              <a:lnSpc>
                <a:spcPct val="85000"/>
              </a:lnSpc>
            </a:pPr>
            <a:r>
              <a:rPr lang="en-US" sz="2000" b="1">
                <a:latin typeface="Helvetica" pitchFamily="34" charset="0"/>
              </a:rPr>
              <a:t>Processor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E358263-79E5-435D-8526-35F0F10F11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21877" y="2483709"/>
            <a:ext cx="3048000" cy="4090087"/>
          </a:xfrm>
          <a:prstGeom prst="rect">
            <a:avLst/>
          </a:prstGeom>
          <a:solidFill>
            <a:srgbClr val="FFFFCC"/>
          </a:solidFill>
          <a:ln w="31750">
            <a:solidFill>
              <a:schemeClr val="tx1"/>
            </a:solidFill>
            <a:miter lim="800000"/>
          </a:ln>
          <a:effectLst/>
        </p:spPr>
        <p:txBody>
          <a:bodyPr wrap="none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endParaRPr lang="en-US"/>
          </a:p>
        </p:txBody>
      </p:sp>
      <p:sp>
        <p:nvSpPr>
          <p:cNvPr id="28" name="Rectangle 15">
            <a:extLst>
              <a:ext uri="{FF2B5EF4-FFF2-40B4-BE49-F238E27FC236}">
                <a16:creationId xmlns:a16="http://schemas.microsoft.com/office/drawing/2014/main" id="{FA852DB6-BC1E-4C98-8717-FFDF2C1502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84792" y="2322427"/>
            <a:ext cx="1322173" cy="312906"/>
          </a:xfrm>
          <a:prstGeom prst="rect">
            <a:avLst/>
          </a:prstGeom>
          <a:solidFill>
            <a:schemeClr val="bg1">
              <a:alpha val="75000"/>
            </a:schemeClr>
          </a:solidFill>
          <a:ln w="12700">
            <a:noFill/>
            <a:miter lim="800000"/>
          </a:ln>
          <a:effectLst/>
        </p:spPr>
        <p:txBody>
          <a:bodyPr wrap="square" lIns="63500" tIns="25400" rIns="63500" bIns="2540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algn="ctr" eaLnBrk="0" hangingPunct="0">
              <a:lnSpc>
                <a:spcPct val="85000"/>
              </a:lnSpc>
            </a:pPr>
            <a:r>
              <a:rPr lang="en-US" sz="2000" b="1">
                <a:latin typeface="Helvetica" pitchFamily="34" charset="0"/>
              </a:rPr>
              <a:t>Memory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4A015BE-CACC-48BF-AF44-440A50A1935D}"/>
              </a:ext>
            </a:extLst>
          </p:cNvPr>
          <p:cNvSpPr/>
          <p:nvPr/>
        </p:nvSpPr>
        <p:spPr>
          <a:xfrm>
            <a:off x="4561971" y="3649225"/>
            <a:ext cx="2552699" cy="952500"/>
          </a:xfrm>
          <a:prstGeom prst="rect">
            <a:avLst/>
          </a:prstGeom>
          <a:solidFill>
            <a:srgbClr val="6699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pPr algn="ctr"/>
            <a:endParaRPr lang="en-US"/>
          </a:p>
        </p:txBody>
      </p:sp>
      <p:sp>
        <p:nvSpPr>
          <p:cNvPr id="32" name="Rectangle 15">
            <a:extLst>
              <a:ext uri="{FF2B5EF4-FFF2-40B4-BE49-F238E27FC236}">
                <a16:creationId xmlns:a16="http://schemas.microsoft.com/office/drawing/2014/main" id="{1D7C7D39-11D5-4EFD-9154-B8BAC523E7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42505" y="3412519"/>
            <a:ext cx="801130" cy="312906"/>
          </a:xfrm>
          <a:prstGeom prst="rect">
            <a:avLst/>
          </a:prstGeom>
          <a:solidFill>
            <a:schemeClr val="bg1">
              <a:alpha val="75000"/>
            </a:schemeClr>
          </a:solidFill>
          <a:ln w="12700">
            <a:noFill/>
            <a:miter lim="800000"/>
          </a:ln>
          <a:effectLst/>
        </p:spPr>
        <p:txBody>
          <a:bodyPr wrap="square" lIns="63500" tIns="25400" rIns="63500" bIns="2540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algn="ctr" eaLnBrk="0" hangingPunct="0">
              <a:lnSpc>
                <a:spcPct val="85000"/>
              </a:lnSpc>
            </a:pPr>
            <a:r>
              <a:rPr lang="en-US" sz="2000" b="1">
                <a:latin typeface="Helvetica" pitchFamily="34" charset="0"/>
              </a:rPr>
              <a:t>Bus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15941FB-A704-4502-A4C1-84A0C0EF5A6E}"/>
              </a:ext>
            </a:extLst>
          </p:cNvPr>
          <p:cNvSpPr/>
          <p:nvPr/>
        </p:nvSpPr>
        <p:spPr>
          <a:xfrm>
            <a:off x="7686169" y="5649475"/>
            <a:ext cx="1752600" cy="3048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pPr algn="ctr"/>
            <a:endParaRPr lang="en-US" b="1">
              <a:solidFill>
                <a:schemeClr val="tx1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CEE5D7E-EF32-4EA6-BAC9-E70A15B35607}"/>
              </a:ext>
            </a:extLst>
          </p:cNvPr>
          <p:cNvSpPr/>
          <p:nvPr/>
        </p:nvSpPr>
        <p:spPr>
          <a:xfrm>
            <a:off x="7686169" y="4735075"/>
            <a:ext cx="1752600" cy="3048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pPr algn="ctr"/>
            <a:r>
              <a:rPr lang="en-US" b="1">
                <a:solidFill>
                  <a:schemeClr val="tx1"/>
                </a:solidFill>
              </a:rPr>
              <a:t>………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C530D86-4403-4F7F-9497-979D0D55B8E1}"/>
              </a:ext>
            </a:extLst>
          </p:cNvPr>
          <p:cNvSpPr/>
          <p:nvPr/>
        </p:nvSpPr>
        <p:spPr>
          <a:xfrm>
            <a:off x="7686169" y="5344675"/>
            <a:ext cx="1752600" cy="3048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pPr algn="ctr"/>
            <a:endParaRPr lang="en-US" b="1">
              <a:solidFill>
                <a:schemeClr val="tx1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FD71F7EB-CC60-4121-819D-975F27C25F1A}"/>
              </a:ext>
            </a:extLst>
          </p:cNvPr>
          <p:cNvSpPr/>
          <p:nvPr/>
        </p:nvSpPr>
        <p:spPr>
          <a:xfrm>
            <a:off x="7686169" y="5039875"/>
            <a:ext cx="1752600" cy="3048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pPr algn="ctr"/>
            <a:endParaRPr lang="en-US" b="1">
              <a:solidFill>
                <a:schemeClr val="tx1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3CFBBA5-4C2C-4532-9734-5E56F04848B6}"/>
              </a:ext>
            </a:extLst>
          </p:cNvPr>
          <p:cNvSpPr/>
          <p:nvPr/>
        </p:nvSpPr>
        <p:spPr>
          <a:xfrm>
            <a:off x="7686169" y="4430275"/>
            <a:ext cx="1752600" cy="3048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pPr algn="ctr"/>
            <a:endParaRPr lang="en-US" b="1">
              <a:solidFill>
                <a:schemeClr val="tx1"/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817FC802-9569-4AC4-8711-892469E64433}"/>
              </a:ext>
            </a:extLst>
          </p:cNvPr>
          <p:cNvSpPr/>
          <p:nvPr/>
        </p:nvSpPr>
        <p:spPr>
          <a:xfrm>
            <a:off x="7686169" y="4125475"/>
            <a:ext cx="1752600" cy="3048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r>
              <a:rPr lang="en-US" b="1">
                <a:solidFill>
                  <a:schemeClr val="tx1"/>
                </a:solidFill>
              </a:rPr>
              <a:t>if r0 &lt; 10, 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2BFBCEB8-C259-4C9E-9044-03234ECEA37A}"/>
              </a:ext>
            </a:extLst>
          </p:cNvPr>
          <p:cNvSpPr/>
          <p:nvPr/>
        </p:nvSpPr>
        <p:spPr>
          <a:xfrm>
            <a:off x="7686169" y="3820675"/>
            <a:ext cx="1752600" cy="3048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r>
              <a:rPr lang="en-US" b="1">
                <a:solidFill>
                  <a:schemeClr val="tx1"/>
                </a:solidFill>
              </a:rPr>
              <a:t>r0 </a:t>
            </a:r>
            <a:r>
              <a:rPr lang="en-US" b="1">
                <a:solidFill>
                  <a:schemeClr val="tx1"/>
                </a:solidFill>
                <a:sym typeface="Wingdings" panose="05000000000000000000" pitchFamily="2" charset="2"/>
              </a:rPr>
              <a:t> r0 + 1</a:t>
            </a:r>
            <a:endParaRPr lang="en-US" b="1">
              <a:solidFill>
                <a:schemeClr val="tx1"/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2879448C-A15A-4DB9-A85F-592CF911ABB4}"/>
              </a:ext>
            </a:extLst>
          </p:cNvPr>
          <p:cNvSpPr/>
          <p:nvPr/>
        </p:nvSpPr>
        <p:spPr>
          <a:xfrm>
            <a:off x="7686169" y="5954275"/>
            <a:ext cx="1752600" cy="2286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pPr algn="ctr"/>
            <a:r>
              <a:rPr lang="en-US" b="1">
                <a:solidFill>
                  <a:schemeClr val="tx1"/>
                </a:solidFill>
              </a:rPr>
              <a:t>………..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6FCE0CD4-523F-4CBC-AC1C-9B28B18C0372}"/>
              </a:ext>
            </a:extLst>
          </p:cNvPr>
          <p:cNvSpPr/>
          <p:nvPr/>
        </p:nvSpPr>
        <p:spPr>
          <a:xfrm>
            <a:off x="7686169" y="2680830"/>
            <a:ext cx="1752600" cy="2286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pPr algn="ctr"/>
            <a:r>
              <a:rPr lang="en-US" b="1">
                <a:solidFill>
                  <a:schemeClr val="tx1"/>
                </a:solidFill>
              </a:rPr>
              <a:t>………..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A1C36FFC-3581-47B9-9B16-38DD82A6EA01}"/>
              </a:ext>
            </a:extLst>
          </p:cNvPr>
          <p:cNvSpPr/>
          <p:nvPr/>
        </p:nvSpPr>
        <p:spPr>
          <a:xfrm>
            <a:off x="7686169" y="5649475"/>
            <a:ext cx="1752600" cy="3048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pPr algn="ctr"/>
            <a:endParaRPr lang="en-US" b="1">
              <a:solidFill>
                <a:schemeClr val="tx1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EEDC77F1-ED39-437F-9E1B-1506C3C4D855}"/>
              </a:ext>
            </a:extLst>
          </p:cNvPr>
          <p:cNvSpPr/>
          <p:nvPr/>
        </p:nvSpPr>
        <p:spPr>
          <a:xfrm>
            <a:off x="7686169" y="5344675"/>
            <a:ext cx="1752600" cy="3048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pPr algn="ctr"/>
            <a:r>
              <a:rPr lang="en-US" b="1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E9F00574-CD09-4BC0-9FE2-B698EB1880AB}"/>
              </a:ext>
            </a:extLst>
          </p:cNvPr>
          <p:cNvSpPr/>
          <p:nvPr/>
        </p:nvSpPr>
        <p:spPr>
          <a:xfrm>
            <a:off x="7686169" y="5039875"/>
            <a:ext cx="1752600" cy="3048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pPr algn="ctr"/>
            <a:r>
              <a:rPr lang="en-US" b="1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50" name="Curved Connector 33">
            <a:extLst>
              <a:ext uri="{FF2B5EF4-FFF2-40B4-BE49-F238E27FC236}">
                <a16:creationId xmlns:a16="http://schemas.microsoft.com/office/drawing/2014/main" id="{B7CE6A75-F0F1-4995-BE45-662F1D157F77}"/>
              </a:ext>
            </a:extLst>
          </p:cNvPr>
          <p:cNvCxnSpPr>
            <a:stCxn id="41" idx="3"/>
            <a:endCxn id="73" idx="3"/>
          </p:cNvCxnSpPr>
          <p:nvPr/>
        </p:nvCxnSpPr>
        <p:spPr>
          <a:xfrm flipV="1">
            <a:off x="9438769" y="3668275"/>
            <a:ext cx="12700" cy="609600"/>
          </a:xfrm>
          <a:prstGeom prst="curvedConnector3">
            <a:avLst>
              <a:gd name="adj1" fmla="val 1800000"/>
            </a:avLst>
          </a:prstGeom>
          <a:ln w="1905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 72">
            <a:extLst>
              <a:ext uri="{FF2B5EF4-FFF2-40B4-BE49-F238E27FC236}">
                <a16:creationId xmlns:a16="http://schemas.microsoft.com/office/drawing/2014/main" id="{56FD7534-8FEC-48BE-BCEC-3A51609EF2BB}"/>
              </a:ext>
            </a:extLst>
          </p:cNvPr>
          <p:cNvSpPr/>
          <p:nvPr/>
        </p:nvSpPr>
        <p:spPr>
          <a:xfrm>
            <a:off x="7686169" y="3515875"/>
            <a:ext cx="1752600" cy="3048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r>
              <a:rPr lang="en-US" b="1">
                <a:solidFill>
                  <a:srgbClr val="C00000"/>
                </a:solidFill>
              </a:rPr>
              <a:t>r1 </a:t>
            </a:r>
            <a:r>
              <a:rPr lang="en-US" b="1">
                <a:solidFill>
                  <a:srgbClr val="C00000"/>
                </a:solidFill>
                <a:sym typeface="Wingdings" panose="05000000000000000000" pitchFamily="2" charset="2"/>
              </a:rPr>
              <a:t> r1 + r0</a:t>
            </a:r>
            <a:endParaRPr lang="en-US" b="1">
              <a:solidFill>
                <a:srgbClr val="C00000"/>
              </a:solidFill>
            </a:endParaRPr>
          </a:p>
        </p:txBody>
      </p: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27A08ED5-F979-4675-8DFC-5074CBB23C8B}"/>
              </a:ext>
            </a:extLst>
          </p:cNvPr>
          <p:cNvCxnSpPr/>
          <p:nvPr/>
        </p:nvCxnSpPr>
        <p:spPr>
          <a:xfrm>
            <a:off x="8905369" y="4277875"/>
            <a:ext cx="5334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98CDB8ED-CCDA-464C-AB71-9B8008E29B71}"/>
              </a:ext>
            </a:extLst>
          </p:cNvPr>
          <p:cNvSpPr/>
          <p:nvPr/>
        </p:nvSpPr>
        <p:spPr>
          <a:xfrm>
            <a:off x="2005666" y="3292823"/>
            <a:ext cx="762000" cy="30480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pPr algn="r"/>
            <a:r>
              <a:rPr lang="en-US" b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Inst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B2D67FB7-5B24-4209-9B14-CD34181509DF}"/>
              </a:ext>
            </a:extLst>
          </p:cNvPr>
          <p:cNvSpPr/>
          <p:nvPr/>
        </p:nvSpPr>
        <p:spPr>
          <a:xfrm>
            <a:off x="2767666" y="3292823"/>
            <a:ext cx="1371600" cy="3048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endParaRPr lang="en-US" b="1">
              <a:solidFill>
                <a:schemeClr val="tx1"/>
              </a:solidFill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3FD328F9-E602-4505-96CB-9D149565E9D1}"/>
              </a:ext>
            </a:extLst>
          </p:cNvPr>
          <p:cNvSpPr/>
          <p:nvPr/>
        </p:nvSpPr>
        <p:spPr>
          <a:xfrm>
            <a:off x="1929466" y="3902423"/>
            <a:ext cx="457200" cy="30480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pPr algn="r"/>
            <a:r>
              <a:rPr lang="en-US" b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r0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2C786F36-1504-4C60-865A-7F7564C152DE}"/>
              </a:ext>
            </a:extLst>
          </p:cNvPr>
          <p:cNvSpPr/>
          <p:nvPr/>
        </p:nvSpPr>
        <p:spPr>
          <a:xfrm>
            <a:off x="2386666" y="3902423"/>
            <a:ext cx="609600" cy="3048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pPr algn="ctr"/>
            <a:endParaRPr lang="en-US" b="1" i="1">
              <a:solidFill>
                <a:schemeClr val="tx1"/>
              </a:solidFill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41709886-C6B8-4053-AD87-CA3339E064AA}"/>
              </a:ext>
            </a:extLst>
          </p:cNvPr>
          <p:cNvSpPr/>
          <p:nvPr/>
        </p:nvSpPr>
        <p:spPr>
          <a:xfrm>
            <a:off x="1929466" y="4207223"/>
            <a:ext cx="457200" cy="30480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pPr algn="r"/>
            <a:r>
              <a:rPr lang="en-US" b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r1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DE4348BF-6051-44B9-A9AC-C8A2B9DFBD26}"/>
              </a:ext>
            </a:extLst>
          </p:cNvPr>
          <p:cNvSpPr/>
          <p:nvPr/>
        </p:nvSpPr>
        <p:spPr>
          <a:xfrm>
            <a:off x="2386666" y="4207223"/>
            <a:ext cx="609600" cy="3048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pPr algn="ctr"/>
            <a:endParaRPr lang="en-US" b="1" i="1">
              <a:solidFill>
                <a:schemeClr val="tx1"/>
              </a:solidFill>
            </a:endParaRP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AECF64B5-810A-4B4C-8426-2CBA7C0B1576}"/>
              </a:ext>
            </a:extLst>
          </p:cNvPr>
          <p:cNvSpPr/>
          <p:nvPr/>
        </p:nvSpPr>
        <p:spPr>
          <a:xfrm>
            <a:off x="1929466" y="4512023"/>
            <a:ext cx="457200" cy="30480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pPr algn="r"/>
            <a:r>
              <a:rPr lang="en-US" b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..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F5C7898E-E88C-4B9C-BA18-40E98A688D8B}"/>
              </a:ext>
            </a:extLst>
          </p:cNvPr>
          <p:cNvSpPr/>
          <p:nvPr/>
        </p:nvSpPr>
        <p:spPr>
          <a:xfrm>
            <a:off x="2386666" y="4512023"/>
            <a:ext cx="609600" cy="3048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pPr algn="ctr"/>
            <a:r>
              <a:rPr lang="en-US" b="1" i="1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02BE7785-9EB3-466C-A733-EFC1703657BF}"/>
              </a:ext>
            </a:extLst>
          </p:cNvPr>
          <p:cNvSpPr/>
          <p:nvPr/>
        </p:nvSpPr>
        <p:spPr>
          <a:xfrm>
            <a:off x="7152769" y="5031933"/>
            <a:ext cx="533400" cy="30480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pPr algn="r"/>
            <a:r>
              <a:rPr lang="en-US" sz="1600" b="1" err="1">
                <a:solidFill>
                  <a:schemeClr val="tx1"/>
                </a:solidFill>
              </a:rPr>
              <a:t>i</a:t>
            </a:r>
            <a:endParaRPr lang="en-US" sz="1600" b="1">
              <a:solidFill>
                <a:schemeClr val="tx1"/>
              </a:solidFill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246750E2-88B8-4356-9616-B39B566F5758}"/>
              </a:ext>
            </a:extLst>
          </p:cNvPr>
          <p:cNvSpPr/>
          <p:nvPr/>
        </p:nvSpPr>
        <p:spPr>
          <a:xfrm>
            <a:off x="7152769" y="5336733"/>
            <a:ext cx="533400" cy="30480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pPr algn="r"/>
            <a:r>
              <a:rPr lang="en-US" sz="1600" b="1">
                <a:solidFill>
                  <a:schemeClr val="tx1"/>
                </a:solidFill>
              </a:rPr>
              <a:t>res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47EF24B9-472F-44AD-801F-06CB29D42251}"/>
              </a:ext>
            </a:extLst>
          </p:cNvPr>
          <p:cNvSpPr/>
          <p:nvPr/>
        </p:nvSpPr>
        <p:spPr>
          <a:xfrm>
            <a:off x="7692519" y="2914217"/>
            <a:ext cx="1752600" cy="3048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r>
              <a:rPr lang="en-US" b="1">
                <a:solidFill>
                  <a:schemeClr val="tx1"/>
                </a:solidFill>
              </a:rPr>
              <a:t>r0  </a:t>
            </a:r>
            <a:r>
              <a:rPr lang="en-US" b="1">
                <a:solidFill>
                  <a:schemeClr val="tx1"/>
                </a:solidFill>
                <a:sym typeface="Wingdings" panose="05000000000000000000" pitchFamily="2" charset="2"/>
              </a:rPr>
              <a:t> load i</a:t>
            </a:r>
            <a:endParaRPr lang="en-US" b="1">
              <a:solidFill>
                <a:schemeClr val="tx1"/>
              </a:solidFill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DB58EEA2-B59A-430C-8127-C45E3E9E6243}"/>
              </a:ext>
            </a:extLst>
          </p:cNvPr>
          <p:cNvSpPr/>
          <p:nvPr/>
        </p:nvSpPr>
        <p:spPr>
          <a:xfrm>
            <a:off x="7692519" y="3219017"/>
            <a:ext cx="1752600" cy="3048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r>
              <a:rPr lang="en-US" b="1">
                <a:solidFill>
                  <a:schemeClr val="tx1"/>
                </a:solidFill>
              </a:rPr>
              <a:t>r1  </a:t>
            </a:r>
            <a:r>
              <a:rPr lang="en-US" b="1">
                <a:solidFill>
                  <a:schemeClr val="tx1"/>
                </a:solidFill>
                <a:sym typeface="Wingdings" panose="05000000000000000000" pitchFamily="2" charset="2"/>
              </a:rPr>
              <a:t> load res</a:t>
            </a:r>
            <a:endParaRPr lang="en-US" b="1">
              <a:solidFill>
                <a:schemeClr val="tx1"/>
              </a:solidFill>
            </a:endParaRPr>
          </a:p>
        </p:txBody>
      </p:sp>
      <p:sp>
        <p:nvSpPr>
          <p:cNvPr id="88" name="Flowchart: Manual Operation 87">
            <a:extLst>
              <a:ext uri="{FF2B5EF4-FFF2-40B4-BE49-F238E27FC236}">
                <a16:creationId xmlns:a16="http://schemas.microsoft.com/office/drawing/2014/main" id="{1DB03183-EED0-47E7-9F49-5EF9ADD599D6}"/>
              </a:ext>
            </a:extLst>
          </p:cNvPr>
          <p:cNvSpPr/>
          <p:nvPr/>
        </p:nvSpPr>
        <p:spPr>
          <a:xfrm rot="16200000">
            <a:off x="3367046" y="4011175"/>
            <a:ext cx="914400" cy="533400"/>
          </a:xfrm>
          <a:prstGeom prst="flowChartManualOperatio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pPr algn="ctr"/>
            <a:r>
              <a:rPr lang="en-US" sz="1600" b="1">
                <a:solidFill>
                  <a:schemeClr val="tx1"/>
                </a:solidFill>
              </a:rPr>
              <a:t>ALU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12D31724-A67C-4538-AA67-530CFA4DF336}"/>
              </a:ext>
            </a:extLst>
          </p:cNvPr>
          <p:cNvSpPr/>
          <p:nvPr/>
        </p:nvSpPr>
        <p:spPr>
          <a:xfrm>
            <a:off x="2391738" y="4207224"/>
            <a:ext cx="601517" cy="29516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pPr algn="ctr"/>
            <a:r>
              <a:rPr lang="en-US" b="1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69BF3641-C7AD-400A-92FD-6F1F822B67B4}"/>
              </a:ext>
            </a:extLst>
          </p:cNvPr>
          <p:cNvSpPr/>
          <p:nvPr/>
        </p:nvSpPr>
        <p:spPr>
          <a:xfrm>
            <a:off x="2386666" y="3894815"/>
            <a:ext cx="609600" cy="3048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pPr algn="ctr"/>
            <a:r>
              <a:rPr lang="en-US" b="1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41E791FD-0205-4D3D-A29B-09029C09C1E6}"/>
              </a:ext>
            </a:extLst>
          </p:cNvPr>
          <p:cNvSpPr/>
          <p:nvPr/>
        </p:nvSpPr>
        <p:spPr>
          <a:xfrm>
            <a:off x="2398088" y="4209252"/>
            <a:ext cx="601517" cy="29516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pPr algn="ctr"/>
            <a:r>
              <a:rPr lang="en-US" b="1">
                <a:solidFill>
                  <a:srgbClr val="C00000"/>
                </a:solidFill>
              </a:rPr>
              <a:t>3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127A5461-0123-4084-A8BF-8E227F78972A}"/>
              </a:ext>
            </a:extLst>
          </p:cNvPr>
          <p:cNvCxnSpPr/>
          <p:nvPr/>
        </p:nvCxnSpPr>
        <p:spPr>
          <a:xfrm>
            <a:off x="2989402" y="4428215"/>
            <a:ext cx="533400" cy="0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B80598E1-0FA6-42B9-B421-B48CEDA291D6}"/>
              </a:ext>
            </a:extLst>
          </p:cNvPr>
          <p:cNvCxnSpPr/>
          <p:nvPr/>
        </p:nvCxnSpPr>
        <p:spPr>
          <a:xfrm>
            <a:off x="2989402" y="4047215"/>
            <a:ext cx="533400" cy="0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3A7410BC-0F66-41BD-A661-3F45291660AC}"/>
              </a:ext>
            </a:extLst>
          </p:cNvPr>
          <p:cNvGrpSpPr/>
          <p:nvPr/>
        </p:nvGrpSpPr>
        <p:grpSpPr>
          <a:xfrm>
            <a:off x="2684604" y="4199615"/>
            <a:ext cx="1752599" cy="533400"/>
            <a:chOff x="1160603" y="4199615"/>
            <a:chExt cx="1752599" cy="533400"/>
          </a:xfrm>
        </p:grpSpPr>
        <p:cxnSp>
          <p:nvCxnSpPr>
            <p:cNvPr id="65" name="Curved Connector 53">
              <a:extLst>
                <a:ext uri="{FF2B5EF4-FFF2-40B4-BE49-F238E27FC236}">
                  <a16:creationId xmlns:a16="http://schemas.microsoft.com/office/drawing/2014/main" id="{0A0B06C4-EC09-456A-AE72-87B6F227300D}"/>
                </a:ext>
              </a:extLst>
            </p:cNvPr>
            <p:cNvCxnSpPr>
              <a:stCxn id="66" idx="2"/>
            </p:cNvCxnSpPr>
            <p:nvPr/>
          </p:nvCxnSpPr>
          <p:spPr>
            <a:xfrm rot="10800000">
              <a:off x="1160603" y="4504415"/>
              <a:ext cx="1305747" cy="224586"/>
            </a:xfrm>
            <a:prstGeom prst="curvedConnector4">
              <a:avLst>
                <a:gd name="adj1" fmla="val 26261"/>
                <a:gd name="adj2" fmla="val -36357"/>
              </a:avLst>
            </a:prstGeom>
            <a:ln w="19050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Arc 65">
              <a:extLst>
                <a:ext uri="{FF2B5EF4-FFF2-40B4-BE49-F238E27FC236}">
                  <a16:creationId xmlns:a16="http://schemas.microsoft.com/office/drawing/2014/main" id="{6CF7604C-72E0-4C80-B6BA-98D5C4C00E4D}"/>
                </a:ext>
              </a:extLst>
            </p:cNvPr>
            <p:cNvSpPr/>
            <p:nvPr/>
          </p:nvSpPr>
          <p:spPr>
            <a:xfrm>
              <a:off x="2151202" y="4199615"/>
              <a:ext cx="762000" cy="533400"/>
            </a:xfrm>
            <a:prstGeom prst="arc">
              <a:avLst>
                <a:gd name="adj1" fmla="val 16357435"/>
                <a:gd name="adj2" fmla="val 6244405"/>
              </a:avLst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292934"/>
                  </a:solidFill>
                  <a:latin typeface="Arial"/>
                  <a:ea typeface="+mn-ea"/>
                  <a:cs typeface="Arial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292934"/>
                  </a:solidFill>
                  <a:latin typeface="Arial"/>
                  <a:ea typeface="+mn-ea"/>
                  <a:cs typeface="Arial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292934"/>
                  </a:solidFill>
                  <a:latin typeface="Arial"/>
                  <a:ea typeface="+mn-ea"/>
                  <a:cs typeface="Arial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292934"/>
                  </a:solidFill>
                  <a:latin typeface="Arial"/>
                  <a:ea typeface="+mn-ea"/>
                  <a:cs typeface="Arial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292934"/>
                  </a:solidFill>
                  <a:latin typeface="Arial"/>
                  <a:ea typeface="+mn-ea"/>
                  <a:cs typeface="Arial"/>
                </a:defRPr>
              </a:lvl5pPr>
              <a:lvl6pPr marL="2286000" algn="l" defTabSz="914400" rtl="0" eaLnBrk="1" latinLnBrk="0" hangingPunct="1">
                <a:defRPr kern="1200">
                  <a:solidFill>
                    <a:srgbClr val="292934"/>
                  </a:solidFill>
                  <a:latin typeface="Arial"/>
                  <a:ea typeface="+mn-ea"/>
                  <a:cs typeface="Arial"/>
                </a:defRPr>
              </a:lvl6pPr>
              <a:lvl7pPr marL="2743200" algn="l" defTabSz="914400" rtl="0" eaLnBrk="1" latinLnBrk="0" hangingPunct="1">
                <a:defRPr kern="1200">
                  <a:solidFill>
                    <a:srgbClr val="292934"/>
                  </a:solidFill>
                  <a:latin typeface="Arial"/>
                  <a:ea typeface="+mn-ea"/>
                  <a:cs typeface="Arial"/>
                </a:defRPr>
              </a:lvl7pPr>
              <a:lvl8pPr marL="3200400" algn="l" defTabSz="914400" rtl="0" eaLnBrk="1" latinLnBrk="0" hangingPunct="1">
                <a:defRPr kern="1200">
                  <a:solidFill>
                    <a:srgbClr val="292934"/>
                  </a:solidFill>
                  <a:latin typeface="Arial"/>
                  <a:ea typeface="+mn-ea"/>
                  <a:cs typeface="Arial"/>
                </a:defRPr>
              </a:lvl8pPr>
              <a:lvl9pPr marL="3657600" algn="l" defTabSz="914400" rtl="0" eaLnBrk="1" latinLnBrk="0" hangingPunct="1">
                <a:defRPr kern="1200">
                  <a:solidFill>
                    <a:srgbClr val="292934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E6F1C935-D081-42E7-B765-BDA2A9790FB9}"/>
              </a:ext>
            </a:extLst>
          </p:cNvPr>
          <p:cNvSpPr/>
          <p:nvPr/>
        </p:nvSpPr>
        <p:spPr>
          <a:xfrm>
            <a:off x="2774016" y="3304299"/>
            <a:ext cx="1524000" cy="3048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r>
              <a:rPr lang="en-US" b="1">
                <a:solidFill>
                  <a:srgbClr val="C00000"/>
                </a:solidFill>
              </a:rPr>
              <a:t>r1  </a:t>
            </a:r>
            <a:r>
              <a:rPr lang="en-US" b="1">
                <a:solidFill>
                  <a:srgbClr val="C00000"/>
                </a:solidFill>
                <a:sym typeface="Wingdings" panose="05000000000000000000" pitchFamily="2" charset="2"/>
              </a:rPr>
              <a:t> r1 + r0</a:t>
            </a:r>
            <a:endParaRPr lang="en-US" b="1">
              <a:solidFill>
                <a:srgbClr val="C00000"/>
              </a:solidFill>
            </a:endParaRPr>
          </a:p>
        </p:txBody>
      </p:sp>
      <p:contentPart p14:bwMode="auto" r:id="rId3">
        <p14:nvContentPartPr>
          <p14:cNvPr id="3" name="Ink 2">
            <a:extLst>
              <a:ext uri="{FF2B5EF4-FFF2-40B4-BE49-F238E27FC236}">
                <a16:creationId xmlns:a16="http://schemas.microsoft.com/office/drawing/2014/main" id="{2EFA5087-648E-4C68-BD14-D5FCA044B275}"/>
              </a:ext>
            </a:extLst>
          </p14:cNvPr>
          <p14:cNvContentPartPr/>
          <p14:nvPr/>
        </p14:nvContentPartPr>
        <p14:xfrm>
          <a:off x="7382880" y="3541680"/>
          <a:ext cx="2056680" cy="819000"/>
        </p14:xfrm>
      </p:contentPart>
    </p:spTree>
    <p:extLst>
      <p:ext uri="{BB962C8B-B14F-4D97-AF65-F5344CB8AC3E}">
        <p14:creationId xmlns:p14="http://schemas.microsoft.com/office/powerpoint/2010/main" val="320949824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dur="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2" dur="5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1" presetID="9" presetClass="entr" presetSubtype="0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  <p:bldP spid="6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15366" name="Footer Placeholder 8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pPr algn="l"/>
            <a:r>
              <a:rPr lang="en-SG"/>
              <a:t>Lecture #7: MIPS Part 1: Introduction</a:t>
            </a:r>
            <a:endParaRPr lang="en-US"/>
          </a:p>
        </p:txBody>
      </p:sp>
      <p:sp>
        <p:nvSpPr>
          <p:cNvPr id="21" name="[Date Placeholder 3]"/>
          <p:cNvSpPr>
            <a:spLocks noGrp="1"/>
          </p:cNvSpPr>
          <p:nvPr>
            <p:ph type="dt" sz="half" idx="10"/>
          </p:nvPr>
        </p:nvSpPr>
        <p:spPr>
          <a:xfrm>
            <a:off x="1981200" y="18288"/>
            <a:ext cx="2895600" cy="329184"/>
          </a:xfrm>
        </p:spPr>
        <p:txBody>
          <a:bodyPr/>
          <a:lstStyle/>
          <a:p>
            <a:pPr>
              <a:defRPr/>
            </a:pPr>
            <a:r>
              <a:rPr lang="en-US"/>
              <a:t>Aaron Tan, NUS</a:t>
            </a:r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48BEBB-8CA1-4054-A38D-C28888EEEA8B}"/>
              </a:ext>
            </a:extLst>
          </p:cNvPr>
          <p:cNvSpPr txBox="1"/>
          <p:nvPr/>
        </p:nvSpPr>
        <p:spPr>
          <a:xfrm>
            <a:off x="1981200" y="587829"/>
            <a:ext cx="838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r>
              <a:rPr lang="en-SG" sz="3200">
                <a:solidFill>
                  <a:srgbClr val="0000FF"/>
                </a:solidFill>
              </a:rPr>
              <a:t>3. Walkthrough: Looping! </a:t>
            </a:r>
            <a:r>
              <a:rPr lang="en-SG" sz="2800">
                <a:solidFill>
                  <a:srgbClr val="0000FF"/>
                </a:solidFill>
              </a:rPr>
              <a:t>(12/15)</a:t>
            </a:r>
            <a:endParaRPr lang="en-US" sz="4000">
              <a:solidFill>
                <a:srgbClr val="C00000"/>
              </a:solidFill>
            </a:endParaRPr>
          </a:p>
        </p:txBody>
      </p:sp>
      <p:sp>
        <p:nvSpPr>
          <p:cNvPr id="14" name="Slide Number Placeholder 6">
            <a:extLst>
              <a:ext uri="{FF2B5EF4-FFF2-40B4-BE49-F238E27FC236}">
                <a16:creationId xmlns:a16="http://schemas.microsoft.com/office/drawing/2014/main" id="{0689B3D1-208D-496C-8995-36CD229E6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97960" y="18288"/>
            <a:ext cx="865240" cy="329184"/>
          </a:xfrm>
        </p:spPr>
        <p:txBody>
          <a:bodyPr>
            <a:noAutofit/>
          </a:bodyPr>
          <a:lstStyle/>
          <a:p>
            <a:pPr algn="r">
              <a:defRPr/>
            </a:pPr>
            <a:fld id="{F7EC234A-9094-4BB8-9EA4-75ECDA8A365B}" type="slidenum">
              <a:rPr smtClean="0"/>
              <a:pPr algn="r">
                <a:defRPr/>
              </a:pPr>
              <a:t>19</a:t>
            </a:fld>
            <a:endParaRPr/>
          </a:p>
        </p:txBody>
      </p:sp>
      <p:sp>
        <p:nvSpPr>
          <p:cNvPr id="55" name="Content Placeholder 6">
            <a:extLst>
              <a:ext uri="{FF2B5EF4-FFF2-40B4-BE49-F238E27FC236}">
                <a16:creationId xmlns:a16="http://schemas.microsoft.com/office/drawing/2014/main" id="{6C834004-23DD-4EE8-80F4-5F30BE178D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0" y="1290956"/>
            <a:ext cx="8585200" cy="1155728"/>
          </a:xfrm>
        </p:spPr>
        <p:txBody>
          <a:bodyPr>
            <a:normAutofit/>
          </a:bodyPr>
          <a:lstStyle/>
          <a:p>
            <a:pPr marL="358775" indent="-358775">
              <a:buSzTx/>
              <a:buFont typeface="Wingdings" panose="05000000000000000000" pitchFamily="2" charset="2"/>
              <a:buChar char="§"/>
            </a:pPr>
            <a:r>
              <a:rPr lang="en-US" sz="2800"/>
              <a:t>Execution will continue sequentially</a:t>
            </a:r>
          </a:p>
          <a:p>
            <a:pPr marL="633095" lvl="1" indent="-358775">
              <a:buSzTx/>
              <a:buFont typeface="Wingdings" panose="05000000000000000000" pitchFamily="2" charset="2"/>
              <a:buChar char="§"/>
            </a:pPr>
            <a:r>
              <a:rPr lang="en-US" sz="2400"/>
              <a:t>Until we see another control flow instruction</a:t>
            </a:r>
          </a:p>
        </p:txBody>
      </p:sp>
      <p:sp>
        <p:nvSpPr>
          <p:cNvPr id="23" name="Rectangle 7">
            <a:extLst>
              <a:ext uri="{FF2B5EF4-FFF2-40B4-BE49-F238E27FC236}">
                <a16:creationId xmlns:a16="http://schemas.microsoft.com/office/drawing/2014/main" id="{DEEFFF6D-D430-4301-888F-6DFDE734A8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40890" y="2928847"/>
            <a:ext cx="2697892" cy="24384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31750">
            <a:solidFill>
              <a:schemeClr val="tx1"/>
            </a:solidFill>
            <a:miter lim="800000"/>
          </a:ln>
          <a:effectLst/>
        </p:spPr>
        <p:txBody>
          <a:bodyPr wrap="none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endParaRPr lang="en-US"/>
          </a:p>
        </p:txBody>
      </p:sp>
      <p:sp>
        <p:nvSpPr>
          <p:cNvPr id="24" name="Rectangle 15">
            <a:extLst>
              <a:ext uri="{FF2B5EF4-FFF2-40B4-BE49-F238E27FC236}">
                <a16:creationId xmlns:a16="http://schemas.microsoft.com/office/drawing/2014/main" id="{3DB09472-F848-4AC3-B9D4-C42A358774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5184" y="2810494"/>
            <a:ext cx="1569307" cy="312906"/>
          </a:xfrm>
          <a:prstGeom prst="rect">
            <a:avLst/>
          </a:prstGeom>
          <a:solidFill>
            <a:schemeClr val="bg1">
              <a:alpha val="75000"/>
            </a:schemeClr>
          </a:solidFill>
          <a:ln w="12700">
            <a:noFill/>
            <a:miter lim="800000"/>
          </a:ln>
          <a:effectLst/>
        </p:spPr>
        <p:txBody>
          <a:bodyPr wrap="square" lIns="63500" tIns="25400" rIns="63500" bIns="2540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algn="ctr" eaLnBrk="0" hangingPunct="0">
              <a:lnSpc>
                <a:spcPct val="85000"/>
              </a:lnSpc>
            </a:pPr>
            <a:r>
              <a:rPr lang="en-US" sz="2000" b="1">
                <a:latin typeface="Helvetica" pitchFamily="34" charset="0"/>
              </a:rPr>
              <a:t>Processor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E358263-79E5-435D-8526-35F0F10F11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21877" y="2483709"/>
            <a:ext cx="3048000" cy="4090087"/>
          </a:xfrm>
          <a:prstGeom prst="rect">
            <a:avLst/>
          </a:prstGeom>
          <a:solidFill>
            <a:srgbClr val="FFFFCC"/>
          </a:solidFill>
          <a:ln w="31750">
            <a:solidFill>
              <a:schemeClr val="tx1"/>
            </a:solidFill>
            <a:miter lim="800000"/>
          </a:ln>
          <a:effectLst/>
        </p:spPr>
        <p:txBody>
          <a:bodyPr wrap="none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endParaRPr lang="en-US"/>
          </a:p>
        </p:txBody>
      </p:sp>
      <p:sp>
        <p:nvSpPr>
          <p:cNvPr id="28" name="Rectangle 15">
            <a:extLst>
              <a:ext uri="{FF2B5EF4-FFF2-40B4-BE49-F238E27FC236}">
                <a16:creationId xmlns:a16="http://schemas.microsoft.com/office/drawing/2014/main" id="{FA852DB6-BC1E-4C98-8717-FFDF2C1502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84792" y="2322427"/>
            <a:ext cx="1322173" cy="312906"/>
          </a:xfrm>
          <a:prstGeom prst="rect">
            <a:avLst/>
          </a:prstGeom>
          <a:solidFill>
            <a:schemeClr val="bg1">
              <a:alpha val="75000"/>
            </a:schemeClr>
          </a:solidFill>
          <a:ln w="12700">
            <a:noFill/>
            <a:miter lim="800000"/>
          </a:ln>
          <a:effectLst/>
        </p:spPr>
        <p:txBody>
          <a:bodyPr wrap="square" lIns="63500" tIns="25400" rIns="63500" bIns="2540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algn="ctr" eaLnBrk="0" hangingPunct="0">
              <a:lnSpc>
                <a:spcPct val="85000"/>
              </a:lnSpc>
            </a:pPr>
            <a:r>
              <a:rPr lang="en-US" sz="2000" b="1">
                <a:latin typeface="Helvetica" pitchFamily="34" charset="0"/>
              </a:rPr>
              <a:t>Memory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4A015BE-CACC-48BF-AF44-440A50A1935D}"/>
              </a:ext>
            </a:extLst>
          </p:cNvPr>
          <p:cNvSpPr/>
          <p:nvPr/>
        </p:nvSpPr>
        <p:spPr>
          <a:xfrm>
            <a:off x="4561971" y="3649225"/>
            <a:ext cx="2552699" cy="952500"/>
          </a:xfrm>
          <a:prstGeom prst="rect">
            <a:avLst/>
          </a:prstGeom>
          <a:solidFill>
            <a:srgbClr val="6699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pPr algn="ctr"/>
            <a:endParaRPr lang="en-US"/>
          </a:p>
        </p:txBody>
      </p:sp>
      <p:sp>
        <p:nvSpPr>
          <p:cNvPr id="32" name="Rectangle 15">
            <a:extLst>
              <a:ext uri="{FF2B5EF4-FFF2-40B4-BE49-F238E27FC236}">
                <a16:creationId xmlns:a16="http://schemas.microsoft.com/office/drawing/2014/main" id="{1D7C7D39-11D5-4EFD-9154-B8BAC523E7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42505" y="3412519"/>
            <a:ext cx="801130" cy="312906"/>
          </a:xfrm>
          <a:prstGeom prst="rect">
            <a:avLst/>
          </a:prstGeom>
          <a:solidFill>
            <a:schemeClr val="bg1">
              <a:alpha val="75000"/>
            </a:schemeClr>
          </a:solidFill>
          <a:ln w="12700">
            <a:noFill/>
            <a:miter lim="800000"/>
          </a:ln>
          <a:effectLst/>
        </p:spPr>
        <p:txBody>
          <a:bodyPr wrap="square" lIns="63500" tIns="25400" rIns="63500" bIns="2540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algn="ctr" eaLnBrk="0" hangingPunct="0">
              <a:lnSpc>
                <a:spcPct val="85000"/>
              </a:lnSpc>
            </a:pPr>
            <a:r>
              <a:rPr lang="en-US" sz="2000" b="1">
                <a:latin typeface="Helvetica" pitchFamily="34" charset="0"/>
              </a:rPr>
              <a:t>Bus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15941FB-A704-4502-A4C1-84A0C0EF5A6E}"/>
              </a:ext>
            </a:extLst>
          </p:cNvPr>
          <p:cNvSpPr/>
          <p:nvPr/>
        </p:nvSpPr>
        <p:spPr>
          <a:xfrm>
            <a:off x="7686169" y="5649475"/>
            <a:ext cx="1752600" cy="3048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pPr algn="ctr"/>
            <a:endParaRPr lang="en-US" b="1">
              <a:solidFill>
                <a:schemeClr val="tx1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CEE5D7E-EF32-4EA6-BAC9-E70A15B35607}"/>
              </a:ext>
            </a:extLst>
          </p:cNvPr>
          <p:cNvSpPr/>
          <p:nvPr/>
        </p:nvSpPr>
        <p:spPr>
          <a:xfrm>
            <a:off x="7686169" y="4735075"/>
            <a:ext cx="1752600" cy="3048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pPr algn="ctr"/>
            <a:r>
              <a:rPr lang="en-US" b="1">
                <a:solidFill>
                  <a:schemeClr val="tx1"/>
                </a:solidFill>
              </a:rPr>
              <a:t>………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C530D86-4403-4F7F-9497-979D0D55B8E1}"/>
              </a:ext>
            </a:extLst>
          </p:cNvPr>
          <p:cNvSpPr/>
          <p:nvPr/>
        </p:nvSpPr>
        <p:spPr>
          <a:xfrm>
            <a:off x="7686169" y="5344675"/>
            <a:ext cx="1752600" cy="3048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pPr algn="ctr"/>
            <a:endParaRPr lang="en-US" b="1">
              <a:solidFill>
                <a:schemeClr val="tx1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FD71F7EB-CC60-4121-819D-975F27C25F1A}"/>
              </a:ext>
            </a:extLst>
          </p:cNvPr>
          <p:cNvSpPr/>
          <p:nvPr/>
        </p:nvSpPr>
        <p:spPr>
          <a:xfrm>
            <a:off x="7686169" y="5039875"/>
            <a:ext cx="1752600" cy="3048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pPr algn="ctr"/>
            <a:endParaRPr lang="en-US" b="1">
              <a:solidFill>
                <a:schemeClr val="tx1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3CFBBA5-4C2C-4532-9734-5E56F04848B6}"/>
              </a:ext>
            </a:extLst>
          </p:cNvPr>
          <p:cNvSpPr/>
          <p:nvPr/>
        </p:nvSpPr>
        <p:spPr>
          <a:xfrm>
            <a:off x="7686169" y="4430275"/>
            <a:ext cx="1752600" cy="3048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pPr algn="ctr"/>
            <a:endParaRPr lang="en-US" b="1">
              <a:solidFill>
                <a:schemeClr val="tx1"/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817FC802-9569-4AC4-8711-892469E64433}"/>
              </a:ext>
            </a:extLst>
          </p:cNvPr>
          <p:cNvSpPr/>
          <p:nvPr/>
        </p:nvSpPr>
        <p:spPr>
          <a:xfrm>
            <a:off x="7686169" y="4125475"/>
            <a:ext cx="1752600" cy="3048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r>
              <a:rPr lang="en-US" b="1">
                <a:solidFill>
                  <a:schemeClr val="tx1"/>
                </a:solidFill>
              </a:rPr>
              <a:t>if r0 &lt; 10, 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2BFBCEB8-C259-4C9E-9044-03234ECEA37A}"/>
              </a:ext>
            </a:extLst>
          </p:cNvPr>
          <p:cNvSpPr/>
          <p:nvPr/>
        </p:nvSpPr>
        <p:spPr>
          <a:xfrm>
            <a:off x="7686169" y="3820675"/>
            <a:ext cx="1752600" cy="3048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r>
              <a:rPr lang="en-US" b="1">
                <a:solidFill>
                  <a:srgbClr val="C00000"/>
                </a:solidFill>
              </a:rPr>
              <a:t>r0 </a:t>
            </a:r>
            <a:r>
              <a:rPr lang="en-US" b="1">
                <a:solidFill>
                  <a:srgbClr val="C00000"/>
                </a:solidFill>
                <a:sym typeface="Wingdings" panose="05000000000000000000" pitchFamily="2" charset="2"/>
              </a:rPr>
              <a:t> r0 + 1</a:t>
            </a:r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2879448C-A15A-4DB9-A85F-592CF911ABB4}"/>
              </a:ext>
            </a:extLst>
          </p:cNvPr>
          <p:cNvSpPr/>
          <p:nvPr/>
        </p:nvSpPr>
        <p:spPr>
          <a:xfrm>
            <a:off x="7686169" y="5954275"/>
            <a:ext cx="1752600" cy="2286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pPr algn="ctr"/>
            <a:r>
              <a:rPr lang="en-US" b="1">
                <a:solidFill>
                  <a:schemeClr val="tx1"/>
                </a:solidFill>
              </a:rPr>
              <a:t>………..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6FCE0CD4-523F-4CBC-AC1C-9B28B18C0372}"/>
              </a:ext>
            </a:extLst>
          </p:cNvPr>
          <p:cNvSpPr/>
          <p:nvPr/>
        </p:nvSpPr>
        <p:spPr>
          <a:xfrm>
            <a:off x="7686169" y="2680830"/>
            <a:ext cx="1752600" cy="2286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pPr algn="ctr"/>
            <a:r>
              <a:rPr lang="en-US" b="1">
                <a:solidFill>
                  <a:schemeClr val="tx1"/>
                </a:solidFill>
              </a:rPr>
              <a:t>………..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A1C36FFC-3581-47B9-9B16-38DD82A6EA01}"/>
              </a:ext>
            </a:extLst>
          </p:cNvPr>
          <p:cNvSpPr/>
          <p:nvPr/>
        </p:nvSpPr>
        <p:spPr>
          <a:xfrm>
            <a:off x="7686169" y="5649475"/>
            <a:ext cx="1752600" cy="3048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pPr algn="ctr"/>
            <a:endParaRPr lang="en-US" b="1">
              <a:solidFill>
                <a:schemeClr val="tx1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EEDC77F1-ED39-437F-9E1B-1506C3C4D855}"/>
              </a:ext>
            </a:extLst>
          </p:cNvPr>
          <p:cNvSpPr/>
          <p:nvPr/>
        </p:nvSpPr>
        <p:spPr>
          <a:xfrm>
            <a:off x="7686169" y="5344675"/>
            <a:ext cx="1752600" cy="3048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pPr algn="ctr"/>
            <a:r>
              <a:rPr lang="en-US" b="1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E9F00574-CD09-4BC0-9FE2-B698EB1880AB}"/>
              </a:ext>
            </a:extLst>
          </p:cNvPr>
          <p:cNvSpPr/>
          <p:nvPr/>
        </p:nvSpPr>
        <p:spPr>
          <a:xfrm>
            <a:off x="7686169" y="5039875"/>
            <a:ext cx="1752600" cy="3048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pPr algn="ctr"/>
            <a:r>
              <a:rPr lang="en-US" b="1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50" name="Curved Connector 33">
            <a:extLst>
              <a:ext uri="{FF2B5EF4-FFF2-40B4-BE49-F238E27FC236}">
                <a16:creationId xmlns:a16="http://schemas.microsoft.com/office/drawing/2014/main" id="{B7CE6A75-F0F1-4995-BE45-662F1D157F77}"/>
              </a:ext>
            </a:extLst>
          </p:cNvPr>
          <p:cNvCxnSpPr>
            <a:stCxn id="41" idx="3"/>
            <a:endCxn id="73" idx="3"/>
          </p:cNvCxnSpPr>
          <p:nvPr/>
        </p:nvCxnSpPr>
        <p:spPr>
          <a:xfrm flipV="1">
            <a:off x="9438769" y="3668275"/>
            <a:ext cx="12700" cy="609600"/>
          </a:xfrm>
          <a:prstGeom prst="curvedConnector3">
            <a:avLst>
              <a:gd name="adj1" fmla="val 1800000"/>
            </a:avLst>
          </a:prstGeom>
          <a:ln w="1905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 72">
            <a:extLst>
              <a:ext uri="{FF2B5EF4-FFF2-40B4-BE49-F238E27FC236}">
                <a16:creationId xmlns:a16="http://schemas.microsoft.com/office/drawing/2014/main" id="{56FD7534-8FEC-48BE-BCEC-3A51609EF2BB}"/>
              </a:ext>
            </a:extLst>
          </p:cNvPr>
          <p:cNvSpPr/>
          <p:nvPr/>
        </p:nvSpPr>
        <p:spPr>
          <a:xfrm>
            <a:off x="7686169" y="3515875"/>
            <a:ext cx="1752600" cy="3048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r>
              <a:rPr lang="en-US" b="1">
                <a:solidFill>
                  <a:schemeClr val="tx1"/>
                </a:solidFill>
              </a:rPr>
              <a:t>r1 </a:t>
            </a:r>
            <a:r>
              <a:rPr lang="en-US" b="1">
                <a:solidFill>
                  <a:schemeClr val="tx1"/>
                </a:solidFill>
                <a:sym typeface="Wingdings" panose="05000000000000000000" pitchFamily="2" charset="2"/>
              </a:rPr>
              <a:t> r1 + r0</a:t>
            </a:r>
            <a:endParaRPr lang="en-US" b="1">
              <a:solidFill>
                <a:schemeClr val="tx1"/>
              </a:solidFill>
            </a:endParaRPr>
          </a:p>
        </p:txBody>
      </p: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27A08ED5-F979-4675-8DFC-5074CBB23C8B}"/>
              </a:ext>
            </a:extLst>
          </p:cNvPr>
          <p:cNvCxnSpPr/>
          <p:nvPr/>
        </p:nvCxnSpPr>
        <p:spPr>
          <a:xfrm>
            <a:off x="8905369" y="4277875"/>
            <a:ext cx="5334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98CDB8ED-CCDA-464C-AB71-9B8008E29B71}"/>
              </a:ext>
            </a:extLst>
          </p:cNvPr>
          <p:cNvSpPr/>
          <p:nvPr/>
        </p:nvSpPr>
        <p:spPr>
          <a:xfrm>
            <a:off x="2005666" y="3292823"/>
            <a:ext cx="762000" cy="30480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pPr algn="r"/>
            <a:r>
              <a:rPr lang="en-US" b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Inst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B2D67FB7-5B24-4209-9B14-CD34181509DF}"/>
              </a:ext>
            </a:extLst>
          </p:cNvPr>
          <p:cNvSpPr/>
          <p:nvPr/>
        </p:nvSpPr>
        <p:spPr>
          <a:xfrm>
            <a:off x="2767666" y="3292823"/>
            <a:ext cx="1371600" cy="3048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endParaRPr lang="en-US" b="1">
              <a:solidFill>
                <a:schemeClr val="tx1"/>
              </a:solidFill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3FD328F9-E602-4505-96CB-9D149565E9D1}"/>
              </a:ext>
            </a:extLst>
          </p:cNvPr>
          <p:cNvSpPr/>
          <p:nvPr/>
        </p:nvSpPr>
        <p:spPr>
          <a:xfrm>
            <a:off x="1929466" y="3902423"/>
            <a:ext cx="457200" cy="30480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pPr algn="r"/>
            <a:r>
              <a:rPr lang="en-US" b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r0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2C786F36-1504-4C60-865A-7F7564C152DE}"/>
              </a:ext>
            </a:extLst>
          </p:cNvPr>
          <p:cNvSpPr/>
          <p:nvPr/>
        </p:nvSpPr>
        <p:spPr>
          <a:xfrm>
            <a:off x="2386666" y="3902423"/>
            <a:ext cx="609600" cy="3048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pPr algn="ctr"/>
            <a:endParaRPr lang="en-US" b="1" i="1">
              <a:solidFill>
                <a:schemeClr val="tx1"/>
              </a:solidFill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41709886-C6B8-4053-AD87-CA3339E064AA}"/>
              </a:ext>
            </a:extLst>
          </p:cNvPr>
          <p:cNvSpPr/>
          <p:nvPr/>
        </p:nvSpPr>
        <p:spPr>
          <a:xfrm>
            <a:off x="1929466" y="4207223"/>
            <a:ext cx="457200" cy="30480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pPr algn="r"/>
            <a:r>
              <a:rPr lang="en-US" b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r1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DE4348BF-6051-44B9-A9AC-C8A2B9DFBD26}"/>
              </a:ext>
            </a:extLst>
          </p:cNvPr>
          <p:cNvSpPr/>
          <p:nvPr/>
        </p:nvSpPr>
        <p:spPr>
          <a:xfrm>
            <a:off x="2386666" y="4207223"/>
            <a:ext cx="609600" cy="3048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pPr algn="ctr"/>
            <a:endParaRPr lang="en-US" b="1" i="1">
              <a:solidFill>
                <a:schemeClr val="tx1"/>
              </a:solidFill>
            </a:endParaRP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AECF64B5-810A-4B4C-8426-2CBA7C0B1576}"/>
              </a:ext>
            </a:extLst>
          </p:cNvPr>
          <p:cNvSpPr/>
          <p:nvPr/>
        </p:nvSpPr>
        <p:spPr>
          <a:xfrm>
            <a:off x="1929466" y="4512023"/>
            <a:ext cx="457200" cy="30480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pPr algn="r"/>
            <a:r>
              <a:rPr lang="en-US" b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..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F5C7898E-E88C-4B9C-BA18-40E98A688D8B}"/>
              </a:ext>
            </a:extLst>
          </p:cNvPr>
          <p:cNvSpPr/>
          <p:nvPr/>
        </p:nvSpPr>
        <p:spPr>
          <a:xfrm>
            <a:off x="2386666" y="4512023"/>
            <a:ext cx="609600" cy="3048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pPr algn="ctr"/>
            <a:r>
              <a:rPr lang="en-US" b="1" i="1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02BE7785-9EB3-466C-A733-EFC1703657BF}"/>
              </a:ext>
            </a:extLst>
          </p:cNvPr>
          <p:cNvSpPr/>
          <p:nvPr/>
        </p:nvSpPr>
        <p:spPr>
          <a:xfrm>
            <a:off x="7152769" y="5031933"/>
            <a:ext cx="533400" cy="30480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pPr algn="r"/>
            <a:r>
              <a:rPr lang="en-US" sz="1600" b="1" err="1">
                <a:solidFill>
                  <a:schemeClr val="tx1"/>
                </a:solidFill>
              </a:rPr>
              <a:t>i</a:t>
            </a:r>
            <a:endParaRPr lang="en-US" sz="1600" b="1">
              <a:solidFill>
                <a:schemeClr val="tx1"/>
              </a:solidFill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246750E2-88B8-4356-9616-B39B566F5758}"/>
              </a:ext>
            </a:extLst>
          </p:cNvPr>
          <p:cNvSpPr/>
          <p:nvPr/>
        </p:nvSpPr>
        <p:spPr>
          <a:xfrm>
            <a:off x="7152769" y="5336733"/>
            <a:ext cx="533400" cy="30480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pPr algn="r"/>
            <a:r>
              <a:rPr lang="en-US" sz="1600" b="1">
                <a:solidFill>
                  <a:schemeClr val="tx1"/>
                </a:solidFill>
              </a:rPr>
              <a:t>res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47EF24B9-472F-44AD-801F-06CB29D42251}"/>
              </a:ext>
            </a:extLst>
          </p:cNvPr>
          <p:cNvSpPr/>
          <p:nvPr/>
        </p:nvSpPr>
        <p:spPr>
          <a:xfrm>
            <a:off x="7692519" y="2914217"/>
            <a:ext cx="1752600" cy="3048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r>
              <a:rPr lang="en-US" b="1">
                <a:solidFill>
                  <a:schemeClr val="tx1"/>
                </a:solidFill>
              </a:rPr>
              <a:t>r0  </a:t>
            </a:r>
            <a:r>
              <a:rPr lang="en-US" b="1">
                <a:solidFill>
                  <a:schemeClr val="tx1"/>
                </a:solidFill>
                <a:sym typeface="Wingdings" panose="05000000000000000000" pitchFamily="2" charset="2"/>
              </a:rPr>
              <a:t> load i</a:t>
            </a:r>
            <a:endParaRPr lang="en-US" b="1">
              <a:solidFill>
                <a:schemeClr val="tx1"/>
              </a:solidFill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DB58EEA2-B59A-430C-8127-C45E3E9E6243}"/>
              </a:ext>
            </a:extLst>
          </p:cNvPr>
          <p:cNvSpPr/>
          <p:nvPr/>
        </p:nvSpPr>
        <p:spPr>
          <a:xfrm>
            <a:off x="7692519" y="3219017"/>
            <a:ext cx="1752600" cy="3048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r>
              <a:rPr lang="en-US" b="1">
                <a:solidFill>
                  <a:schemeClr val="tx1"/>
                </a:solidFill>
              </a:rPr>
              <a:t>r1  </a:t>
            </a:r>
            <a:r>
              <a:rPr lang="en-US" b="1">
                <a:solidFill>
                  <a:schemeClr val="tx1"/>
                </a:solidFill>
                <a:sym typeface="Wingdings" panose="05000000000000000000" pitchFamily="2" charset="2"/>
              </a:rPr>
              <a:t> load res</a:t>
            </a:r>
            <a:endParaRPr lang="en-US" b="1">
              <a:solidFill>
                <a:schemeClr val="tx1"/>
              </a:solidFill>
            </a:endParaRPr>
          </a:p>
        </p:txBody>
      </p:sp>
      <p:sp>
        <p:nvSpPr>
          <p:cNvPr id="88" name="Flowchart: Manual Operation 87">
            <a:extLst>
              <a:ext uri="{FF2B5EF4-FFF2-40B4-BE49-F238E27FC236}">
                <a16:creationId xmlns:a16="http://schemas.microsoft.com/office/drawing/2014/main" id="{1DB03183-EED0-47E7-9F49-5EF9ADD599D6}"/>
              </a:ext>
            </a:extLst>
          </p:cNvPr>
          <p:cNvSpPr/>
          <p:nvPr/>
        </p:nvSpPr>
        <p:spPr>
          <a:xfrm rot="16200000">
            <a:off x="3367046" y="4011175"/>
            <a:ext cx="914400" cy="533400"/>
          </a:xfrm>
          <a:prstGeom prst="flowChartManualOperatio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pPr algn="ctr"/>
            <a:r>
              <a:rPr lang="en-US" sz="1600" b="1">
                <a:solidFill>
                  <a:schemeClr val="tx1"/>
                </a:solidFill>
              </a:rPr>
              <a:t>ALU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12D31724-A67C-4538-AA67-530CFA4DF336}"/>
              </a:ext>
            </a:extLst>
          </p:cNvPr>
          <p:cNvSpPr/>
          <p:nvPr/>
        </p:nvSpPr>
        <p:spPr>
          <a:xfrm>
            <a:off x="2391738" y="4207224"/>
            <a:ext cx="601517" cy="29516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pPr algn="ctr"/>
            <a:r>
              <a:rPr lang="en-US" b="1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69BF3641-C7AD-400A-92FD-6F1F822B67B4}"/>
              </a:ext>
            </a:extLst>
          </p:cNvPr>
          <p:cNvSpPr/>
          <p:nvPr/>
        </p:nvSpPr>
        <p:spPr>
          <a:xfrm>
            <a:off x="2386666" y="3894815"/>
            <a:ext cx="609600" cy="3048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pPr algn="ctr"/>
            <a:r>
              <a:rPr lang="en-US" b="1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41E791FD-0205-4D3D-A29B-09029C09C1E6}"/>
              </a:ext>
            </a:extLst>
          </p:cNvPr>
          <p:cNvSpPr/>
          <p:nvPr/>
        </p:nvSpPr>
        <p:spPr>
          <a:xfrm>
            <a:off x="2389468" y="3902422"/>
            <a:ext cx="601517" cy="29516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pPr algn="ctr"/>
            <a:r>
              <a:rPr lang="en-US" b="1">
                <a:solidFill>
                  <a:srgbClr val="C00000"/>
                </a:solidFill>
              </a:rPr>
              <a:t>3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B80598E1-0FA6-42B9-B421-B48CEDA291D6}"/>
              </a:ext>
            </a:extLst>
          </p:cNvPr>
          <p:cNvCxnSpPr/>
          <p:nvPr/>
        </p:nvCxnSpPr>
        <p:spPr>
          <a:xfrm>
            <a:off x="2989402" y="4047215"/>
            <a:ext cx="533400" cy="0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E6F1C935-D081-42E7-B765-BDA2A9790FB9}"/>
              </a:ext>
            </a:extLst>
          </p:cNvPr>
          <p:cNvSpPr/>
          <p:nvPr/>
        </p:nvSpPr>
        <p:spPr>
          <a:xfrm>
            <a:off x="2774016" y="3304299"/>
            <a:ext cx="1524000" cy="3048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r>
              <a:rPr lang="en-US" b="1">
                <a:solidFill>
                  <a:srgbClr val="C00000"/>
                </a:solidFill>
              </a:rPr>
              <a:t>r0  </a:t>
            </a:r>
            <a:r>
              <a:rPr lang="en-US" b="1">
                <a:solidFill>
                  <a:srgbClr val="C00000"/>
                </a:solidFill>
                <a:sym typeface="Wingdings" panose="05000000000000000000" pitchFamily="2" charset="2"/>
              </a:rPr>
              <a:t> r0 + 1</a:t>
            </a:r>
            <a:endParaRPr lang="en-US" b="1">
              <a:solidFill>
                <a:srgbClr val="C00000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19290DE-AC69-4EBC-836E-68472A4A0696}"/>
              </a:ext>
            </a:extLst>
          </p:cNvPr>
          <p:cNvGrpSpPr/>
          <p:nvPr/>
        </p:nvGrpSpPr>
        <p:grpSpPr>
          <a:xfrm>
            <a:off x="3082974" y="4278768"/>
            <a:ext cx="457200" cy="304800"/>
            <a:chOff x="1558974" y="4278768"/>
            <a:chExt cx="457200" cy="304800"/>
          </a:xfrm>
        </p:grpSpPr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891D5491-B4F7-49B7-9FCC-6BD87025CB62}"/>
                </a:ext>
              </a:extLst>
            </p:cNvPr>
            <p:cNvCxnSpPr/>
            <p:nvPr/>
          </p:nvCxnSpPr>
          <p:spPr>
            <a:xfrm>
              <a:off x="1787574" y="4431168"/>
              <a:ext cx="228600" cy="0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dash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2822FE4B-E207-4441-8639-E0615D1FB34E}"/>
                </a:ext>
              </a:extLst>
            </p:cNvPr>
            <p:cNvSpPr/>
            <p:nvPr/>
          </p:nvSpPr>
          <p:spPr>
            <a:xfrm>
              <a:off x="1558974" y="4278768"/>
              <a:ext cx="304800" cy="30480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5pPr>
              <a:lvl6pPr marL="2286000" algn="l" defTabSz="914400" rtl="0" eaLnBrk="1" latinLnBrk="0" hangingPunct="1"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6pPr>
              <a:lvl7pPr marL="2743200" algn="l" defTabSz="914400" rtl="0" eaLnBrk="1" latinLnBrk="0" hangingPunct="1"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7pPr>
              <a:lvl8pPr marL="3200400" algn="l" defTabSz="914400" rtl="0" eaLnBrk="1" latinLnBrk="0" hangingPunct="1"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8pPr>
              <a:lvl9pPr marL="3657600" algn="l" defTabSz="914400" rtl="0" eaLnBrk="1" latinLnBrk="0" hangingPunct="1"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pPr algn="r"/>
              <a:r>
                <a:rPr lang="en-US" b="1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1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DFB57C7D-C297-446F-8FE9-38B99DFAF4F9}"/>
              </a:ext>
            </a:extLst>
          </p:cNvPr>
          <p:cNvGrpSpPr/>
          <p:nvPr/>
        </p:nvGrpSpPr>
        <p:grpSpPr>
          <a:xfrm>
            <a:off x="2880917" y="3647199"/>
            <a:ext cx="1585289" cy="533400"/>
            <a:chOff x="1371600" y="3505200"/>
            <a:chExt cx="1752600" cy="533400"/>
          </a:xfrm>
        </p:grpSpPr>
        <p:cxnSp>
          <p:nvCxnSpPr>
            <p:cNvPr id="59" name="Curved Connector 53">
              <a:extLst>
                <a:ext uri="{FF2B5EF4-FFF2-40B4-BE49-F238E27FC236}">
                  <a16:creationId xmlns:a16="http://schemas.microsoft.com/office/drawing/2014/main" id="{283E543F-E734-47C9-B4A7-209169CB7C8D}"/>
                </a:ext>
              </a:extLst>
            </p:cNvPr>
            <p:cNvCxnSpPr/>
            <p:nvPr/>
          </p:nvCxnSpPr>
          <p:spPr>
            <a:xfrm rot="10800000" flipV="1">
              <a:off x="1371600" y="3505200"/>
              <a:ext cx="1381948" cy="228600"/>
            </a:xfrm>
            <a:prstGeom prst="curvedConnector2">
              <a:avLst/>
            </a:prstGeom>
            <a:ln w="19050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Arc 59">
              <a:extLst>
                <a:ext uri="{FF2B5EF4-FFF2-40B4-BE49-F238E27FC236}">
                  <a16:creationId xmlns:a16="http://schemas.microsoft.com/office/drawing/2014/main" id="{299AC52F-EC17-4E8B-AB20-4B678C0FB21C}"/>
                </a:ext>
              </a:extLst>
            </p:cNvPr>
            <p:cNvSpPr/>
            <p:nvPr/>
          </p:nvSpPr>
          <p:spPr>
            <a:xfrm>
              <a:off x="2362200" y="3505200"/>
              <a:ext cx="762000" cy="533400"/>
            </a:xfrm>
            <a:prstGeom prst="arc">
              <a:avLst>
                <a:gd name="adj1" fmla="val 16357435"/>
                <a:gd name="adj2" fmla="val 6244405"/>
              </a:avLst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292934"/>
                  </a:solidFill>
                  <a:latin typeface="Arial"/>
                  <a:ea typeface="+mn-ea"/>
                  <a:cs typeface="Arial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292934"/>
                  </a:solidFill>
                  <a:latin typeface="Arial"/>
                  <a:ea typeface="+mn-ea"/>
                  <a:cs typeface="Arial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292934"/>
                  </a:solidFill>
                  <a:latin typeface="Arial"/>
                  <a:ea typeface="+mn-ea"/>
                  <a:cs typeface="Arial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292934"/>
                  </a:solidFill>
                  <a:latin typeface="Arial"/>
                  <a:ea typeface="+mn-ea"/>
                  <a:cs typeface="Arial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292934"/>
                  </a:solidFill>
                  <a:latin typeface="Arial"/>
                  <a:ea typeface="+mn-ea"/>
                  <a:cs typeface="Arial"/>
                </a:defRPr>
              </a:lvl5pPr>
              <a:lvl6pPr marL="2286000" algn="l" defTabSz="914400" rtl="0" eaLnBrk="1" latinLnBrk="0" hangingPunct="1">
                <a:defRPr kern="1200">
                  <a:solidFill>
                    <a:srgbClr val="292934"/>
                  </a:solidFill>
                  <a:latin typeface="Arial"/>
                  <a:ea typeface="+mn-ea"/>
                  <a:cs typeface="Arial"/>
                </a:defRPr>
              </a:lvl6pPr>
              <a:lvl7pPr marL="2743200" algn="l" defTabSz="914400" rtl="0" eaLnBrk="1" latinLnBrk="0" hangingPunct="1">
                <a:defRPr kern="1200">
                  <a:solidFill>
                    <a:srgbClr val="292934"/>
                  </a:solidFill>
                  <a:latin typeface="Arial"/>
                  <a:ea typeface="+mn-ea"/>
                  <a:cs typeface="Arial"/>
                </a:defRPr>
              </a:lvl7pPr>
              <a:lvl8pPr marL="3200400" algn="l" defTabSz="914400" rtl="0" eaLnBrk="1" latinLnBrk="0" hangingPunct="1">
                <a:defRPr kern="1200">
                  <a:solidFill>
                    <a:srgbClr val="292934"/>
                  </a:solidFill>
                  <a:latin typeface="Arial"/>
                  <a:ea typeface="+mn-ea"/>
                  <a:cs typeface="Arial"/>
                </a:defRPr>
              </a:lvl8pPr>
              <a:lvl9pPr marL="3657600" algn="l" defTabSz="914400" rtl="0" eaLnBrk="1" latinLnBrk="0" hangingPunct="1">
                <a:defRPr kern="1200">
                  <a:solidFill>
                    <a:srgbClr val="292934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pPr algn="ctr"/>
              <a:endParaRPr lang="en-US"/>
            </a:p>
          </p:txBody>
        </p:sp>
      </p:grpSp>
      <p:contentPart p14:bwMode="auto" r:id="rId3">
        <p14:nvContentPartPr>
          <p14:cNvPr id="2" name="Ink 1">
            <a:extLst>
              <a:ext uri="{FF2B5EF4-FFF2-40B4-BE49-F238E27FC236}">
                <a16:creationId xmlns:a16="http://schemas.microsoft.com/office/drawing/2014/main" id="{293D89B8-A5AB-4955-9A7F-218AF69CEC6C}"/>
              </a:ext>
            </a:extLst>
          </p14:cNvPr>
          <p14:cNvContentPartPr/>
          <p14:nvPr/>
        </p14:nvContentPartPr>
        <p14:xfrm>
          <a:off x="7410240" y="4523400"/>
          <a:ext cx="316080" cy="118440"/>
        </p14:xfrm>
      </p:contentPart>
    </p:spTree>
    <p:extLst>
      <p:ext uri="{BB962C8B-B14F-4D97-AF65-F5344CB8AC3E}">
        <p14:creationId xmlns:p14="http://schemas.microsoft.com/office/powerpoint/2010/main" val="240848735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dur="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2" dur="5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1" presetID="9" presetClass="entr" presetSubtype="0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  <p:bldP spid="6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PPTLabsHighlightBulletsSlide201407010954148589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2057400" y="381000"/>
            <a:ext cx="8382000" cy="990600"/>
          </a:xfrm>
        </p:spPr>
        <p:txBody>
          <a:bodyPr>
            <a:normAutofit/>
          </a:bodyPr>
          <a:lstStyle/>
          <a:p>
            <a:pPr marL="1976438" indent="-1976438"/>
            <a:r>
              <a:rPr lang="en-GB" sz="3600">
                <a:solidFill>
                  <a:srgbClr val="0000FF"/>
                </a:solidFill>
              </a:rPr>
              <a:t>Lecture #7: MIPS Part 1: Introduction (1/2)</a:t>
            </a:r>
          </a:p>
        </p:txBody>
      </p:sp>
      <p:sp>
        <p:nvSpPr>
          <p:cNvPr id="14339" name="HighlightTextShape201406201824391195"/>
          <p:cNvSpPr>
            <a:spLocks noGrp="1" noChangeArrowheads="1"/>
          </p:cNvSpPr>
          <p:nvPr>
            <p:ph idx="1"/>
          </p:nvPr>
        </p:nvSpPr>
        <p:spPr>
          <a:xfrm>
            <a:off x="1942642" y="1371600"/>
            <a:ext cx="8420559" cy="5262880"/>
          </a:xfrm>
        </p:spPr>
        <p:txBody>
          <a:bodyPr>
            <a:normAutofit/>
          </a:bodyPr>
          <a:lstStyle/>
          <a:p>
            <a:pPr marL="514350" indent="-514350">
              <a:buClrTx/>
              <a:buSzTx/>
              <a:buFont typeface="+mj-lt"/>
              <a:buAutoNum type="arabicPeriod"/>
            </a:pPr>
            <a:r>
              <a:rPr lang="en-GB"/>
              <a:t>Instruction Set Architecture</a:t>
            </a:r>
          </a:p>
          <a:p>
            <a:pPr marL="514350" indent="-514350">
              <a:spcBef>
                <a:spcPts val="1200"/>
              </a:spcBef>
              <a:buClrTx/>
              <a:buSzTx/>
              <a:buFont typeface="+mj-lt"/>
              <a:buAutoNum type="arabicPeriod"/>
            </a:pPr>
            <a:r>
              <a:rPr lang="en-GB"/>
              <a:t>Machine Code vs Assembly Language</a:t>
            </a:r>
          </a:p>
          <a:p>
            <a:pPr marL="514350" indent="-514350">
              <a:spcBef>
                <a:spcPts val="1200"/>
              </a:spcBef>
              <a:buClrTx/>
              <a:buSzTx/>
              <a:buFont typeface="+mj-lt"/>
              <a:buAutoNum type="arabicPeriod" startAt="3"/>
            </a:pPr>
            <a:r>
              <a:rPr lang="en-GB"/>
              <a:t>Walkthrough</a:t>
            </a:r>
          </a:p>
          <a:p>
            <a:pPr marL="514350" indent="-514350">
              <a:spcBef>
                <a:spcPts val="1200"/>
              </a:spcBef>
              <a:buClrTx/>
              <a:buSzTx/>
              <a:buFont typeface="+mj-lt"/>
              <a:buAutoNum type="arabicPeriod" startAt="3"/>
            </a:pPr>
            <a:r>
              <a:rPr lang="en-GB"/>
              <a:t>General Purpose Registers</a:t>
            </a:r>
          </a:p>
          <a:p>
            <a:pPr marL="514350" indent="-514350">
              <a:spcBef>
                <a:spcPts val="1200"/>
              </a:spcBef>
              <a:buClrTx/>
              <a:buSzTx/>
              <a:buFont typeface="+mj-lt"/>
              <a:buAutoNum type="arabicPeriod" startAt="3"/>
            </a:pPr>
            <a:r>
              <a:rPr lang="en-GB"/>
              <a:t>MIPS Assembly Language</a:t>
            </a:r>
          </a:p>
          <a:p>
            <a:pPr marL="1344613" lvl="1" indent="-711200">
              <a:buClrTx/>
              <a:buSzTx/>
              <a:buNone/>
              <a:tabLst>
                <a:tab pos="1344613"/>
              </a:tabLst>
            </a:pPr>
            <a:r>
              <a:rPr lang="en-GB"/>
              <a:t>5.1	General Instruction Syntax</a:t>
            </a:r>
          </a:p>
          <a:p>
            <a:pPr marL="1344613" lvl="1" indent="-711200">
              <a:buClrTx/>
              <a:buSzTx/>
              <a:buNone/>
              <a:tabLst>
                <a:tab pos="1344613"/>
              </a:tabLst>
            </a:pPr>
            <a:r>
              <a:rPr lang="en-GB"/>
              <a:t>5.2	Arithmetic Operation: Addition</a:t>
            </a:r>
          </a:p>
          <a:p>
            <a:pPr marL="1344613" lvl="1" indent="-711200">
              <a:buClrTx/>
              <a:buSzTx/>
              <a:buNone/>
              <a:tabLst>
                <a:tab pos="1344613"/>
              </a:tabLst>
            </a:pPr>
            <a:r>
              <a:rPr lang="en-GB"/>
              <a:t>5.3 	Arithmetic Operation: Subtraction</a:t>
            </a:r>
          </a:p>
          <a:p>
            <a:pPr marL="1344613" lvl="1" indent="-711200">
              <a:buClrTx/>
              <a:buSzTx/>
              <a:buNone/>
              <a:tabLst>
                <a:tab pos="1344613"/>
              </a:tabLst>
            </a:pPr>
            <a:r>
              <a:rPr lang="en-GB"/>
              <a:t>5.4	Complex Expression</a:t>
            </a:r>
          </a:p>
          <a:p>
            <a:pPr marL="1344613" lvl="1" indent="-711200">
              <a:buClrTx/>
              <a:buSzTx/>
              <a:buNone/>
              <a:tabLst>
                <a:tab pos="1344613"/>
              </a:tabLst>
            </a:pPr>
            <a:r>
              <a:rPr lang="en-GB"/>
              <a:t>5.5	Constant/Immediate Operands</a:t>
            </a:r>
          </a:p>
          <a:p>
            <a:pPr marL="1344613" lvl="1" indent="-711200">
              <a:buClrTx/>
              <a:buSzTx/>
              <a:buNone/>
              <a:tabLst>
                <a:tab pos="1344613"/>
              </a:tabLst>
            </a:pPr>
            <a:r>
              <a:rPr lang="en-GB"/>
              <a:t>5.6	Register Zero ($0 or $zero)</a:t>
            </a:r>
          </a:p>
        </p:txBody>
      </p:sp>
      <p:sp>
        <p:nvSpPr>
          <p:cNvPr id="14340" name="Footer Placeholder 5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pPr algn="l"/>
            <a:r>
              <a:rPr lang="en-SG"/>
              <a:t>Lecture #7: MIPS Part 1: Introduction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497960" y="18288"/>
            <a:ext cx="865240" cy="329184"/>
          </a:xfrm>
        </p:spPr>
        <p:txBody>
          <a:bodyPr>
            <a:noAutofit/>
          </a:bodyPr>
          <a:lstStyle/>
          <a:p>
            <a:pPr algn="r">
              <a:defRPr/>
            </a:pPr>
            <a:fld id="{F7EC234A-9094-4BB8-9EA4-75ECDA8A365B}" type="slidenum">
              <a:rPr smtClean="0"/>
              <a:pPr algn="r">
                <a:defRPr/>
              </a:pPr>
              <a:t>2</a:t>
            </a:fld>
            <a:endParaRPr/>
          </a:p>
        </p:txBody>
      </p:sp>
      <p:sp>
        <p:nvSpPr>
          <p:cNvPr id="12" name="[Date Placeholder 3]"/>
          <p:cNvSpPr>
            <a:spLocks noGrp="1"/>
          </p:cNvSpPr>
          <p:nvPr>
            <p:ph type="dt" sz="half" idx="10"/>
          </p:nvPr>
        </p:nvSpPr>
        <p:spPr>
          <a:xfrm>
            <a:off x="1981200" y="18288"/>
            <a:ext cx="2895600" cy="329184"/>
          </a:xfrm>
        </p:spPr>
        <p:txBody>
          <a:bodyPr/>
          <a:lstStyle/>
          <a:p>
            <a:pPr>
              <a:defRPr/>
            </a:pPr>
            <a:r>
              <a:rPr lang="en-US"/>
              <a:t>Aaron Tan, NUS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8607696"/>
      </p:ext>
    </p:extLst>
  </p:cSld>
  <p:clrMapOvr>
    <a:masterClrMapping/>
  </p:clrMapOvr>
  <p:transition>
    <p:fade/>
  </p:transition>
  <p:timing/>
</p:sld>
</file>

<file path=ppt/slides/slide20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15366" name="Footer Placeholder 8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pPr algn="l"/>
            <a:r>
              <a:rPr lang="en-SG"/>
              <a:t>Lecture #7: MIPS Part 1: Introduction</a:t>
            </a:r>
            <a:endParaRPr lang="en-US"/>
          </a:p>
        </p:txBody>
      </p:sp>
      <p:sp>
        <p:nvSpPr>
          <p:cNvPr id="21" name="[Date Placeholder 3]"/>
          <p:cNvSpPr>
            <a:spLocks noGrp="1"/>
          </p:cNvSpPr>
          <p:nvPr>
            <p:ph type="dt" sz="half" idx="10"/>
          </p:nvPr>
        </p:nvSpPr>
        <p:spPr>
          <a:xfrm>
            <a:off x="1981200" y="18288"/>
            <a:ext cx="2895600" cy="329184"/>
          </a:xfrm>
        </p:spPr>
        <p:txBody>
          <a:bodyPr/>
          <a:lstStyle/>
          <a:p>
            <a:pPr>
              <a:defRPr/>
            </a:pPr>
            <a:r>
              <a:rPr lang="en-US"/>
              <a:t>Aaron Tan, NUS</a:t>
            </a:r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48BEBB-8CA1-4054-A38D-C28888EEEA8B}"/>
              </a:ext>
            </a:extLst>
          </p:cNvPr>
          <p:cNvSpPr txBox="1"/>
          <p:nvPr/>
        </p:nvSpPr>
        <p:spPr>
          <a:xfrm>
            <a:off x="1981200" y="587829"/>
            <a:ext cx="838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r>
              <a:rPr lang="en-SG" sz="3200">
                <a:solidFill>
                  <a:srgbClr val="0000FF"/>
                </a:solidFill>
              </a:rPr>
              <a:t>3. Walkthrough: Looping! </a:t>
            </a:r>
            <a:r>
              <a:rPr lang="en-SG" sz="2800">
                <a:solidFill>
                  <a:srgbClr val="0000FF"/>
                </a:solidFill>
              </a:rPr>
              <a:t>(13/15)</a:t>
            </a:r>
            <a:endParaRPr lang="en-US" sz="4000">
              <a:solidFill>
                <a:srgbClr val="C00000"/>
              </a:solidFill>
            </a:endParaRPr>
          </a:p>
        </p:txBody>
      </p:sp>
      <p:sp>
        <p:nvSpPr>
          <p:cNvPr id="14" name="Slide Number Placeholder 6">
            <a:extLst>
              <a:ext uri="{FF2B5EF4-FFF2-40B4-BE49-F238E27FC236}">
                <a16:creationId xmlns:a16="http://schemas.microsoft.com/office/drawing/2014/main" id="{0689B3D1-208D-496C-8995-36CD229E6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97960" y="18288"/>
            <a:ext cx="865240" cy="329184"/>
          </a:xfrm>
        </p:spPr>
        <p:txBody>
          <a:bodyPr>
            <a:noAutofit/>
          </a:bodyPr>
          <a:lstStyle/>
          <a:p>
            <a:pPr algn="r">
              <a:defRPr/>
            </a:pPr>
            <a:fld id="{F7EC234A-9094-4BB8-9EA4-75ECDA8A365B}" type="slidenum">
              <a:rPr smtClean="0"/>
              <a:pPr algn="r">
                <a:defRPr/>
              </a:pPr>
              <a:t>20</a:t>
            </a:fld>
            <a:endParaRPr/>
          </a:p>
        </p:txBody>
      </p:sp>
      <p:sp>
        <p:nvSpPr>
          <p:cNvPr id="55" name="Content Placeholder 6">
            <a:extLst>
              <a:ext uri="{FF2B5EF4-FFF2-40B4-BE49-F238E27FC236}">
                <a16:creationId xmlns:a16="http://schemas.microsoft.com/office/drawing/2014/main" id="{6C834004-23DD-4EE8-80F4-5F30BE178D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0" y="1290956"/>
            <a:ext cx="8585200" cy="1155728"/>
          </a:xfrm>
        </p:spPr>
        <p:txBody>
          <a:bodyPr>
            <a:normAutofit/>
          </a:bodyPr>
          <a:lstStyle/>
          <a:p>
            <a:pPr marL="358775" indent="-358775">
              <a:buSzTx/>
              <a:buFont typeface="Wingdings" panose="05000000000000000000" pitchFamily="2" charset="2"/>
              <a:buChar char="§"/>
            </a:pPr>
            <a:r>
              <a:rPr lang="en-US" sz="2800"/>
              <a:t>The three instructions will be repeated until the condition fails</a:t>
            </a:r>
            <a:endParaRPr lang="en-US"/>
          </a:p>
        </p:txBody>
      </p:sp>
      <p:sp>
        <p:nvSpPr>
          <p:cNvPr id="23" name="Rectangle 7">
            <a:extLst>
              <a:ext uri="{FF2B5EF4-FFF2-40B4-BE49-F238E27FC236}">
                <a16:creationId xmlns:a16="http://schemas.microsoft.com/office/drawing/2014/main" id="{DEEFFF6D-D430-4301-888F-6DFDE734A8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40890" y="2928847"/>
            <a:ext cx="2697892" cy="24384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31750">
            <a:solidFill>
              <a:schemeClr val="tx1"/>
            </a:solidFill>
            <a:miter lim="800000"/>
          </a:ln>
          <a:effectLst/>
        </p:spPr>
        <p:txBody>
          <a:bodyPr wrap="none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endParaRPr lang="en-US"/>
          </a:p>
        </p:txBody>
      </p:sp>
      <p:sp>
        <p:nvSpPr>
          <p:cNvPr id="24" name="Rectangle 15">
            <a:extLst>
              <a:ext uri="{FF2B5EF4-FFF2-40B4-BE49-F238E27FC236}">
                <a16:creationId xmlns:a16="http://schemas.microsoft.com/office/drawing/2014/main" id="{3DB09472-F848-4AC3-B9D4-C42A358774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5184" y="2810494"/>
            <a:ext cx="1569307" cy="312906"/>
          </a:xfrm>
          <a:prstGeom prst="rect">
            <a:avLst/>
          </a:prstGeom>
          <a:solidFill>
            <a:schemeClr val="bg1">
              <a:alpha val="75000"/>
            </a:schemeClr>
          </a:solidFill>
          <a:ln w="12700">
            <a:noFill/>
            <a:miter lim="800000"/>
          </a:ln>
          <a:effectLst/>
        </p:spPr>
        <p:txBody>
          <a:bodyPr wrap="square" lIns="63500" tIns="25400" rIns="63500" bIns="2540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algn="ctr" eaLnBrk="0" hangingPunct="0">
              <a:lnSpc>
                <a:spcPct val="85000"/>
              </a:lnSpc>
            </a:pPr>
            <a:r>
              <a:rPr lang="en-US" sz="2000" b="1">
                <a:latin typeface="Helvetica" pitchFamily="34" charset="0"/>
              </a:rPr>
              <a:t>Processor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E358263-79E5-435D-8526-35F0F10F11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21877" y="2483709"/>
            <a:ext cx="3048000" cy="4090087"/>
          </a:xfrm>
          <a:prstGeom prst="rect">
            <a:avLst/>
          </a:prstGeom>
          <a:solidFill>
            <a:srgbClr val="FFFFCC"/>
          </a:solidFill>
          <a:ln w="31750">
            <a:solidFill>
              <a:schemeClr val="tx1"/>
            </a:solidFill>
            <a:miter lim="800000"/>
          </a:ln>
          <a:effectLst/>
        </p:spPr>
        <p:txBody>
          <a:bodyPr wrap="none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endParaRPr lang="en-US"/>
          </a:p>
        </p:txBody>
      </p:sp>
      <p:sp>
        <p:nvSpPr>
          <p:cNvPr id="28" name="Rectangle 15">
            <a:extLst>
              <a:ext uri="{FF2B5EF4-FFF2-40B4-BE49-F238E27FC236}">
                <a16:creationId xmlns:a16="http://schemas.microsoft.com/office/drawing/2014/main" id="{FA852DB6-BC1E-4C98-8717-FFDF2C1502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84792" y="2322427"/>
            <a:ext cx="1322173" cy="312906"/>
          </a:xfrm>
          <a:prstGeom prst="rect">
            <a:avLst/>
          </a:prstGeom>
          <a:solidFill>
            <a:schemeClr val="bg1">
              <a:alpha val="75000"/>
            </a:schemeClr>
          </a:solidFill>
          <a:ln w="12700">
            <a:noFill/>
            <a:miter lim="800000"/>
          </a:ln>
          <a:effectLst/>
        </p:spPr>
        <p:txBody>
          <a:bodyPr wrap="square" lIns="63500" tIns="25400" rIns="63500" bIns="2540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algn="ctr" eaLnBrk="0" hangingPunct="0">
              <a:lnSpc>
                <a:spcPct val="85000"/>
              </a:lnSpc>
            </a:pPr>
            <a:r>
              <a:rPr lang="en-US" sz="2000" b="1">
                <a:latin typeface="Helvetica" pitchFamily="34" charset="0"/>
              </a:rPr>
              <a:t>Memory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4A015BE-CACC-48BF-AF44-440A50A1935D}"/>
              </a:ext>
            </a:extLst>
          </p:cNvPr>
          <p:cNvSpPr/>
          <p:nvPr/>
        </p:nvSpPr>
        <p:spPr>
          <a:xfrm>
            <a:off x="4561971" y="3649225"/>
            <a:ext cx="2552699" cy="952500"/>
          </a:xfrm>
          <a:prstGeom prst="rect">
            <a:avLst/>
          </a:prstGeom>
          <a:solidFill>
            <a:srgbClr val="6699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pPr algn="ctr"/>
            <a:endParaRPr lang="en-US"/>
          </a:p>
        </p:txBody>
      </p:sp>
      <p:sp>
        <p:nvSpPr>
          <p:cNvPr id="32" name="Rectangle 15">
            <a:extLst>
              <a:ext uri="{FF2B5EF4-FFF2-40B4-BE49-F238E27FC236}">
                <a16:creationId xmlns:a16="http://schemas.microsoft.com/office/drawing/2014/main" id="{1D7C7D39-11D5-4EFD-9154-B8BAC523E7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42505" y="3412519"/>
            <a:ext cx="801130" cy="312906"/>
          </a:xfrm>
          <a:prstGeom prst="rect">
            <a:avLst/>
          </a:prstGeom>
          <a:solidFill>
            <a:schemeClr val="bg1">
              <a:alpha val="75000"/>
            </a:schemeClr>
          </a:solidFill>
          <a:ln w="12700">
            <a:noFill/>
            <a:miter lim="800000"/>
          </a:ln>
          <a:effectLst/>
        </p:spPr>
        <p:txBody>
          <a:bodyPr wrap="square" lIns="63500" tIns="25400" rIns="63500" bIns="2540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algn="ctr" eaLnBrk="0" hangingPunct="0">
              <a:lnSpc>
                <a:spcPct val="85000"/>
              </a:lnSpc>
            </a:pPr>
            <a:r>
              <a:rPr lang="en-US" sz="2000" b="1">
                <a:latin typeface="Helvetica" pitchFamily="34" charset="0"/>
              </a:rPr>
              <a:t>Bus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15941FB-A704-4502-A4C1-84A0C0EF5A6E}"/>
              </a:ext>
            </a:extLst>
          </p:cNvPr>
          <p:cNvSpPr/>
          <p:nvPr/>
        </p:nvSpPr>
        <p:spPr>
          <a:xfrm>
            <a:off x="7686169" y="5649475"/>
            <a:ext cx="1752600" cy="3048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pPr algn="ctr"/>
            <a:endParaRPr lang="en-US" b="1">
              <a:solidFill>
                <a:schemeClr val="tx1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CEE5D7E-EF32-4EA6-BAC9-E70A15B35607}"/>
              </a:ext>
            </a:extLst>
          </p:cNvPr>
          <p:cNvSpPr/>
          <p:nvPr/>
        </p:nvSpPr>
        <p:spPr>
          <a:xfrm>
            <a:off x="7686169" y="4735075"/>
            <a:ext cx="1752600" cy="3048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pPr algn="ctr"/>
            <a:r>
              <a:rPr lang="en-US" b="1">
                <a:solidFill>
                  <a:schemeClr val="tx1"/>
                </a:solidFill>
              </a:rPr>
              <a:t>………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C530D86-4403-4F7F-9497-979D0D55B8E1}"/>
              </a:ext>
            </a:extLst>
          </p:cNvPr>
          <p:cNvSpPr/>
          <p:nvPr/>
        </p:nvSpPr>
        <p:spPr>
          <a:xfrm>
            <a:off x="7686169" y="5344675"/>
            <a:ext cx="1752600" cy="3048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pPr algn="ctr"/>
            <a:endParaRPr lang="en-US" b="1">
              <a:solidFill>
                <a:schemeClr val="tx1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FD71F7EB-CC60-4121-819D-975F27C25F1A}"/>
              </a:ext>
            </a:extLst>
          </p:cNvPr>
          <p:cNvSpPr/>
          <p:nvPr/>
        </p:nvSpPr>
        <p:spPr>
          <a:xfrm>
            <a:off x="7686169" y="5039875"/>
            <a:ext cx="1752600" cy="3048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pPr algn="ctr"/>
            <a:endParaRPr lang="en-US" b="1">
              <a:solidFill>
                <a:schemeClr val="tx1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3CFBBA5-4C2C-4532-9734-5E56F04848B6}"/>
              </a:ext>
            </a:extLst>
          </p:cNvPr>
          <p:cNvSpPr/>
          <p:nvPr/>
        </p:nvSpPr>
        <p:spPr>
          <a:xfrm>
            <a:off x="7686169" y="4430275"/>
            <a:ext cx="1752600" cy="3048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pPr algn="ctr"/>
            <a:endParaRPr lang="en-US" b="1">
              <a:solidFill>
                <a:schemeClr val="tx1"/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817FC802-9569-4AC4-8711-892469E64433}"/>
              </a:ext>
            </a:extLst>
          </p:cNvPr>
          <p:cNvSpPr/>
          <p:nvPr/>
        </p:nvSpPr>
        <p:spPr>
          <a:xfrm>
            <a:off x="7686169" y="4125475"/>
            <a:ext cx="1752600" cy="3048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r>
              <a:rPr lang="en-US" b="1">
                <a:solidFill>
                  <a:srgbClr val="C00000"/>
                </a:solidFill>
              </a:rPr>
              <a:t>if r0 &lt; 10, 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2BFBCEB8-C259-4C9E-9044-03234ECEA37A}"/>
              </a:ext>
            </a:extLst>
          </p:cNvPr>
          <p:cNvSpPr/>
          <p:nvPr/>
        </p:nvSpPr>
        <p:spPr>
          <a:xfrm>
            <a:off x="7686169" y="3820675"/>
            <a:ext cx="1752600" cy="3048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r>
              <a:rPr lang="en-US" b="1">
                <a:solidFill>
                  <a:srgbClr val="C00000"/>
                </a:solidFill>
              </a:rPr>
              <a:t>r0 </a:t>
            </a:r>
            <a:r>
              <a:rPr lang="en-US" b="1">
                <a:solidFill>
                  <a:srgbClr val="C00000"/>
                </a:solidFill>
                <a:sym typeface="Wingdings" panose="05000000000000000000" pitchFamily="2" charset="2"/>
              </a:rPr>
              <a:t> r0 + 1</a:t>
            </a:r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2879448C-A15A-4DB9-A85F-592CF911ABB4}"/>
              </a:ext>
            </a:extLst>
          </p:cNvPr>
          <p:cNvSpPr/>
          <p:nvPr/>
        </p:nvSpPr>
        <p:spPr>
          <a:xfrm>
            <a:off x="7686169" y="5954275"/>
            <a:ext cx="1752600" cy="2286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pPr algn="ctr"/>
            <a:r>
              <a:rPr lang="en-US" b="1">
                <a:solidFill>
                  <a:schemeClr val="tx1"/>
                </a:solidFill>
              </a:rPr>
              <a:t>………..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6FCE0CD4-523F-4CBC-AC1C-9B28B18C0372}"/>
              </a:ext>
            </a:extLst>
          </p:cNvPr>
          <p:cNvSpPr/>
          <p:nvPr/>
        </p:nvSpPr>
        <p:spPr>
          <a:xfrm>
            <a:off x="7686169" y="2680830"/>
            <a:ext cx="1752600" cy="2286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pPr algn="ctr"/>
            <a:r>
              <a:rPr lang="en-US" b="1">
                <a:solidFill>
                  <a:schemeClr val="tx1"/>
                </a:solidFill>
              </a:rPr>
              <a:t>………..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A1C36FFC-3581-47B9-9B16-38DD82A6EA01}"/>
              </a:ext>
            </a:extLst>
          </p:cNvPr>
          <p:cNvSpPr/>
          <p:nvPr/>
        </p:nvSpPr>
        <p:spPr>
          <a:xfrm>
            <a:off x="7686169" y="5649475"/>
            <a:ext cx="1752600" cy="3048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pPr algn="ctr"/>
            <a:endParaRPr lang="en-US" b="1">
              <a:solidFill>
                <a:schemeClr val="tx1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EEDC77F1-ED39-437F-9E1B-1506C3C4D855}"/>
              </a:ext>
            </a:extLst>
          </p:cNvPr>
          <p:cNvSpPr/>
          <p:nvPr/>
        </p:nvSpPr>
        <p:spPr>
          <a:xfrm>
            <a:off x="7686169" y="5344675"/>
            <a:ext cx="1752600" cy="3048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pPr algn="ctr"/>
            <a:r>
              <a:rPr lang="en-US" b="1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E9F00574-CD09-4BC0-9FE2-B698EB1880AB}"/>
              </a:ext>
            </a:extLst>
          </p:cNvPr>
          <p:cNvSpPr/>
          <p:nvPr/>
        </p:nvSpPr>
        <p:spPr>
          <a:xfrm>
            <a:off x="7686169" y="5039875"/>
            <a:ext cx="1752600" cy="3048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pPr algn="ctr"/>
            <a:r>
              <a:rPr lang="en-US" b="1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50" name="Curved Connector 33">
            <a:extLst>
              <a:ext uri="{FF2B5EF4-FFF2-40B4-BE49-F238E27FC236}">
                <a16:creationId xmlns:a16="http://schemas.microsoft.com/office/drawing/2014/main" id="{B7CE6A75-F0F1-4995-BE45-662F1D157F77}"/>
              </a:ext>
            </a:extLst>
          </p:cNvPr>
          <p:cNvCxnSpPr>
            <a:stCxn id="41" idx="3"/>
            <a:endCxn id="73" idx="3"/>
          </p:cNvCxnSpPr>
          <p:nvPr/>
        </p:nvCxnSpPr>
        <p:spPr>
          <a:xfrm flipV="1">
            <a:off x="9438769" y="3668275"/>
            <a:ext cx="12700" cy="609600"/>
          </a:xfrm>
          <a:prstGeom prst="curvedConnector3">
            <a:avLst>
              <a:gd name="adj1" fmla="val 1800000"/>
            </a:avLst>
          </a:prstGeom>
          <a:ln w="1905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 72">
            <a:extLst>
              <a:ext uri="{FF2B5EF4-FFF2-40B4-BE49-F238E27FC236}">
                <a16:creationId xmlns:a16="http://schemas.microsoft.com/office/drawing/2014/main" id="{56FD7534-8FEC-48BE-BCEC-3A51609EF2BB}"/>
              </a:ext>
            </a:extLst>
          </p:cNvPr>
          <p:cNvSpPr/>
          <p:nvPr/>
        </p:nvSpPr>
        <p:spPr>
          <a:xfrm>
            <a:off x="7686169" y="3515875"/>
            <a:ext cx="1752600" cy="3048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r>
              <a:rPr lang="en-US" b="1">
                <a:solidFill>
                  <a:srgbClr val="C00000"/>
                </a:solidFill>
              </a:rPr>
              <a:t>r1 </a:t>
            </a:r>
            <a:r>
              <a:rPr lang="en-US" b="1">
                <a:solidFill>
                  <a:srgbClr val="C00000"/>
                </a:solidFill>
                <a:sym typeface="Wingdings" panose="05000000000000000000" pitchFamily="2" charset="2"/>
              </a:rPr>
              <a:t> r1 + r0</a:t>
            </a:r>
            <a:endParaRPr lang="en-US" b="1">
              <a:solidFill>
                <a:srgbClr val="C00000"/>
              </a:solidFill>
            </a:endParaRPr>
          </a:p>
        </p:txBody>
      </p: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27A08ED5-F979-4675-8DFC-5074CBB23C8B}"/>
              </a:ext>
            </a:extLst>
          </p:cNvPr>
          <p:cNvCxnSpPr/>
          <p:nvPr/>
        </p:nvCxnSpPr>
        <p:spPr>
          <a:xfrm>
            <a:off x="8905369" y="4277875"/>
            <a:ext cx="5334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98CDB8ED-CCDA-464C-AB71-9B8008E29B71}"/>
              </a:ext>
            </a:extLst>
          </p:cNvPr>
          <p:cNvSpPr/>
          <p:nvPr/>
        </p:nvSpPr>
        <p:spPr>
          <a:xfrm>
            <a:off x="2005666" y="3292823"/>
            <a:ext cx="762000" cy="30480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pPr algn="r"/>
            <a:r>
              <a:rPr lang="en-US" b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Inst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B2D67FB7-5B24-4209-9B14-CD34181509DF}"/>
              </a:ext>
            </a:extLst>
          </p:cNvPr>
          <p:cNvSpPr/>
          <p:nvPr/>
        </p:nvSpPr>
        <p:spPr>
          <a:xfrm>
            <a:off x="2767666" y="3292823"/>
            <a:ext cx="1371600" cy="3048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endParaRPr lang="en-US" b="1">
              <a:solidFill>
                <a:schemeClr val="tx1"/>
              </a:solidFill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3FD328F9-E602-4505-96CB-9D149565E9D1}"/>
              </a:ext>
            </a:extLst>
          </p:cNvPr>
          <p:cNvSpPr/>
          <p:nvPr/>
        </p:nvSpPr>
        <p:spPr>
          <a:xfrm>
            <a:off x="1929466" y="3902423"/>
            <a:ext cx="457200" cy="30480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pPr algn="r"/>
            <a:r>
              <a:rPr lang="en-US" b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r0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2C786F36-1504-4C60-865A-7F7564C152DE}"/>
              </a:ext>
            </a:extLst>
          </p:cNvPr>
          <p:cNvSpPr/>
          <p:nvPr/>
        </p:nvSpPr>
        <p:spPr>
          <a:xfrm>
            <a:off x="2386666" y="3902423"/>
            <a:ext cx="609600" cy="3048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pPr algn="ctr"/>
            <a:endParaRPr lang="en-US" b="1" i="1">
              <a:solidFill>
                <a:schemeClr val="tx1"/>
              </a:solidFill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41709886-C6B8-4053-AD87-CA3339E064AA}"/>
              </a:ext>
            </a:extLst>
          </p:cNvPr>
          <p:cNvSpPr/>
          <p:nvPr/>
        </p:nvSpPr>
        <p:spPr>
          <a:xfrm>
            <a:off x="1929466" y="4207223"/>
            <a:ext cx="457200" cy="30480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pPr algn="r"/>
            <a:r>
              <a:rPr lang="en-US" b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r1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DE4348BF-6051-44B9-A9AC-C8A2B9DFBD26}"/>
              </a:ext>
            </a:extLst>
          </p:cNvPr>
          <p:cNvSpPr/>
          <p:nvPr/>
        </p:nvSpPr>
        <p:spPr>
          <a:xfrm>
            <a:off x="2386666" y="4207223"/>
            <a:ext cx="609600" cy="3048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pPr algn="ctr"/>
            <a:endParaRPr lang="en-US" b="1" i="1">
              <a:solidFill>
                <a:schemeClr val="tx1"/>
              </a:solidFill>
            </a:endParaRP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AECF64B5-810A-4B4C-8426-2CBA7C0B1576}"/>
              </a:ext>
            </a:extLst>
          </p:cNvPr>
          <p:cNvSpPr/>
          <p:nvPr/>
        </p:nvSpPr>
        <p:spPr>
          <a:xfrm>
            <a:off x="1929466" y="4512023"/>
            <a:ext cx="457200" cy="30480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pPr algn="r"/>
            <a:r>
              <a:rPr lang="en-US" b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..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F5C7898E-E88C-4B9C-BA18-40E98A688D8B}"/>
              </a:ext>
            </a:extLst>
          </p:cNvPr>
          <p:cNvSpPr/>
          <p:nvPr/>
        </p:nvSpPr>
        <p:spPr>
          <a:xfrm>
            <a:off x="2386666" y="4512023"/>
            <a:ext cx="609600" cy="3048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pPr algn="ctr"/>
            <a:r>
              <a:rPr lang="en-US" b="1" i="1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02BE7785-9EB3-466C-A733-EFC1703657BF}"/>
              </a:ext>
            </a:extLst>
          </p:cNvPr>
          <p:cNvSpPr/>
          <p:nvPr/>
        </p:nvSpPr>
        <p:spPr>
          <a:xfrm>
            <a:off x="7152769" y="5031933"/>
            <a:ext cx="533400" cy="30480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pPr algn="r"/>
            <a:r>
              <a:rPr lang="en-US" sz="1600" b="1" err="1">
                <a:solidFill>
                  <a:schemeClr val="tx1"/>
                </a:solidFill>
              </a:rPr>
              <a:t>i</a:t>
            </a:r>
            <a:endParaRPr lang="en-US" sz="1600" b="1">
              <a:solidFill>
                <a:schemeClr val="tx1"/>
              </a:solidFill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246750E2-88B8-4356-9616-B39B566F5758}"/>
              </a:ext>
            </a:extLst>
          </p:cNvPr>
          <p:cNvSpPr/>
          <p:nvPr/>
        </p:nvSpPr>
        <p:spPr>
          <a:xfrm>
            <a:off x="7152769" y="5336733"/>
            <a:ext cx="533400" cy="30480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pPr algn="r"/>
            <a:r>
              <a:rPr lang="en-US" sz="1600" b="1">
                <a:solidFill>
                  <a:schemeClr val="tx1"/>
                </a:solidFill>
              </a:rPr>
              <a:t>res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47EF24B9-472F-44AD-801F-06CB29D42251}"/>
              </a:ext>
            </a:extLst>
          </p:cNvPr>
          <p:cNvSpPr/>
          <p:nvPr/>
        </p:nvSpPr>
        <p:spPr>
          <a:xfrm>
            <a:off x="7692519" y="2914217"/>
            <a:ext cx="1752600" cy="3048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r>
              <a:rPr lang="en-US" b="1">
                <a:solidFill>
                  <a:schemeClr val="tx1"/>
                </a:solidFill>
              </a:rPr>
              <a:t>r0  </a:t>
            </a:r>
            <a:r>
              <a:rPr lang="en-US" b="1">
                <a:solidFill>
                  <a:schemeClr val="tx1"/>
                </a:solidFill>
                <a:sym typeface="Wingdings" panose="05000000000000000000" pitchFamily="2" charset="2"/>
              </a:rPr>
              <a:t> load i</a:t>
            </a:r>
            <a:endParaRPr lang="en-US" b="1">
              <a:solidFill>
                <a:schemeClr val="tx1"/>
              </a:solidFill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DB58EEA2-B59A-430C-8127-C45E3E9E6243}"/>
              </a:ext>
            </a:extLst>
          </p:cNvPr>
          <p:cNvSpPr/>
          <p:nvPr/>
        </p:nvSpPr>
        <p:spPr>
          <a:xfrm>
            <a:off x="7692519" y="3219017"/>
            <a:ext cx="1752600" cy="3048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r>
              <a:rPr lang="en-US" b="1">
                <a:solidFill>
                  <a:schemeClr val="tx1"/>
                </a:solidFill>
              </a:rPr>
              <a:t>r1  </a:t>
            </a:r>
            <a:r>
              <a:rPr lang="en-US" b="1">
                <a:solidFill>
                  <a:schemeClr val="tx1"/>
                </a:solidFill>
                <a:sym typeface="Wingdings" panose="05000000000000000000" pitchFamily="2" charset="2"/>
              </a:rPr>
              <a:t> load res</a:t>
            </a:r>
            <a:endParaRPr lang="en-US" b="1">
              <a:solidFill>
                <a:schemeClr val="tx1"/>
              </a:solidFill>
            </a:endParaRPr>
          </a:p>
        </p:txBody>
      </p:sp>
      <p:sp>
        <p:nvSpPr>
          <p:cNvPr id="88" name="Flowchart: Manual Operation 87">
            <a:extLst>
              <a:ext uri="{FF2B5EF4-FFF2-40B4-BE49-F238E27FC236}">
                <a16:creationId xmlns:a16="http://schemas.microsoft.com/office/drawing/2014/main" id="{1DB03183-EED0-47E7-9F49-5EF9ADD599D6}"/>
              </a:ext>
            </a:extLst>
          </p:cNvPr>
          <p:cNvSpPr/>
          <p:nvPr/>
        </p:nvSpPr>
        <p:spPr>
          <a:xfrm rot="16200000">
            <a:off x="3367046" y="4011175"/>
            <a:ext cx="914400" cy="533400"/>
          </a:xfrm>
          <a:prstGeom prst="flowChartManualOperatio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pPr algn="ctr"/>
            <a:r>
              <a:rPr lang="en-US" sz="1600" b="1">
                <a:solidFill>
                  <a:schemeClr val="tx1"/>
                </a:solidFill>
              </a:rPr>
              <a:t>ALU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12D31724-A67C-4538-AA67-530CFA4DF336}"/>
              </a:ext>
            </a:extLst>
          </p:cNvPr>
          <p:cNvSpPr/>
          <p:nvPr/>
        </p:nvSpPr>
        <p:spPr>
          <a:xfrm>
            <a:off x="2391738" y="4207224"/>
            <a:ext cx="601517" cy="29516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pPr algn="ctr"/>
            <a:r>
              <a:rPr lang="en-US" b="1">
                <a:solidFill>
                  <a:srgbClr val="C00000"/>
                </a:solidFill>
              </a:rPr>
              <a:t>45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69BF3641-C7AD-400A-92FD-6F1F822B67B4}"/>
              </a:ext>
            </a:extLst>
          </p:cNvPr>
          <p:cNvSpPr/>
          <p:nvPr/>
        </p:nvSpPr>
        <p:spPr>
          <a:xfrm>
            <a:off x="2386666" y="3894815"/>
            <a:ext cx="609600" cy="3048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pPr algn="ctr"/>
            <a:r>
              <a:rPr lang="en-US" b="1">
                <a:solidFill>
                  <a:srgbClr val="C00000"/>
                </a:solidFill>
              </a:rPr>
              <a:t>10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113A6169-520E-4700-965B-F1C4FEBAC15A}"/>
              </a:ext>
            </a:extLst>
          </p:cNvPr>
          <p:cNvSpPr/>
          <p:nvPr/>
        </p:nvSpPr>
        <p:spPr>
          <a:xfrm>
            <a:off x="2742515" y="3285215"/>
            <a:ext cx="1752600" cy="3048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r>
              <a:rPr lang="en-US" sz="1600" b="1">
                <a:solidFill>
                  <a:srgbClr val="C00000"/>
                </a:solidFill>
              </a:rPr>
              <a:t>if r0 &lt; 10, repeat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F1124F10-B021-44C6-9889-372F52289BE1}"/>
              </a:ext>
            </a:extLst>
          </p:cNvPr>
          <p:cNvCxnSpPr/>
          <p:nvPr/>
        </p:nvCxnSpPr>
        <p:spPr>
          <a:xfrm>
            <a:off x="3303374" y="4393205"/>
            <a:ext cx="254173" cy="0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CAC34CD0-EE91-4D4F-8F60-F0953B17F108}"/>
              </a:ext>
            </a:extLst>
          </p:cNvPr>
          <p:cNvCxnSpPr/>
          <p:nvPr/>
        </p:nvCxnSpPr>
        <p:spPr>
          <a:xfrm>
            <a:off x="3303374" y="4012205"/>
            <a:ext cx="254173" cy="0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D9290953-29ED-453C-8B3E-2F5E535D5821}"/>
              </a:ext>
            </a:extLst>
          </p:cNvPr>
          <p:cNvCxnSpPr/>
          <p:nvPr/>
        </p:nvCxnSpPr>
        <p:spPr>
          <a:xfrm>
            <a:off x="4090946" y="4240805"/>
            <a:ext cx="304800" cy="0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ontentPart p14:bwMode="auto" r:id="rId3">
        <p14:nvContentPartPr>
          <p14:cNvPr id="2" name="Ink 1">
            <a:extLst>
              <a:ext uri="{FF2B5EF4-FFF2-40B4-BE49-F238E27FC236}">
                <a16:creationId xmlns:a16="http://schemas.microsoft.com/office/drawing/2014/main" id="{A4EC4E85-4056-44C8-8751-F09020507B79}"/>
              </a:ext>
            </a:extLst>
          </p14:cNvPr>
          <p14:cNvContentPartPr/>
          <p14:nvPr/>
        </p14:nvContentPartPr>
        <p14:xfrm>
          <a:off x="2480400" y="3515400"/>
          <a:ext cx="5221800" cy="2129400"/>
        </p14:xfrm>
      </p:contentPart>
    </p:spTree>
    <p:extLst>
      <p:ext uri="{BB962C8B-B14F-4D97-AF65-F5344CB8AC3E}">
        <p14:creationId xmlns:p14="http://schemas.microsoft.com/office/powerpoint/2010/main" val="3130240797"/>
      </p:ext>
    </p:extLst>
  </p:cSld>
  <p:clrMapOvr>
    <a:masterClrMapping/>
  </p:clrMapOvr>
  <p:transition>
    <p:fade/>
  </p:transition>
  <p:timing/>
</p:sld>
</file>

<file path=ppt/slides/slide21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15366" name="Footer Placeholder 8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pPr algn="l"/>
            <a:r>
              <a:rPr lang="en-SG"/>
              <a:t>Lecture #7: MIPS Part 1: Introduction</a:t>
            </a:r>
            <a:endParaRPr lang="en-US"/>
          </a:p>
        </p:txBody>
      </p:sp>
      <p:sp>
        <p:nvSpPr>
          <p:cNvPr id="21" name="[Date Placeholder 3]"/>
          <p:cNvSpPr>
            <a:spLocks noGrp="1"/>
          </p:cNvSpPr>
          <p:nvPr>
            <p:ph type="dt" sz="half" idx="10"/>
          </p:nvPr>
        </p:nvSpPr>
        <p:spPr>
          <a:xfrm>
            <a:off x="1981200" y="18288"/>
            <a:ext cx="2895600" cy="329184"/>
          </a:xfrm>
        </p:spPr>
        <p:txBody>
          <a:bodyPr/>
          <a:lstStyle/>
          <a:p>
            <a:pPr>
              <a:defRPr/>
            </a:pPr>
            <a:r>
              <a:rPr lang="en-US"/>
              <a:t>Aaron Tan, NUS</a:t>
            </a:r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48BEBB-8CA1-4054-A38D-C28888EEEA8B}"/>
              </a:ext>
            </a:extLst>
          </p:cNvPr>
          <p:cNvSpPr txBox="1"/>
          <p:nvPr/>
        </p:nvSpPr>
        <p:spPr>
          <a:xfrm>
            <a:off x="1981200" y="587829"/>
            <a:ext cx="838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r>
              <a:rPr lang="en-SG" sz="3200">
                <a:solidFill>
                  <a:srgbClr val="0000FF"/>
                </a:solidFill>
              </a:rPr>
              <a:t>3. Walkthrough: Memory Instruction </a:t>
            </a:r>
            <a:r>
              <a:rPr lang="en-SG" sz="2800">
                <a:solidFill>
                  <a:srgbClr val="0000FF"/>
                </a:solidFill>
              </a:rPr>
              <a:t>(14/15)</a:t>
            </a:r>
            <a:endParaRPr lang="en-US" sz="4000">
              <a:solidFill>
                <a:srgbClr val="C00000"/>
              </a:solidFill>
            </a:endParaRPr>
          </a:p>
        </p:txBody>
      </p:sp>
      <p:sp>
        <p:nvSpPr>
          <p:cNvPr id="14" name="Slide Number Placeholder 6">
            <a:extLst>
              <a:ext uri="{FF2B5EF4-FFF2-40B4-BE49-F238E27FC236}">
                <a16:creationId xmlns:a16="http://schemas.microsoft.com/office/drawing/2014/main" id="{0689B3D1-208D-496C-8995-36CD229E6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97960" y="18288"/>
            <a:ext cx="865240" cy="329184"/>
          </a:xfrm>
        </p:spPr>
        <p:txBody>
          <a:bodyPr>
            <a:noAutofit/>
          </a:bodyPr>
          <a:lstStyle/>
          <a:p>
            <a:pPr algn="r">
              <a:defRPr/>
            </a:pPr>
            <a:fld id="{F7EC234A-9094-4BB8-9EA4-75ECDA8A365B}" type="slidenum">
              <a:rPr smtClean="0"/>
              <a:pPr algn="r">
                <a:defRPr/>
              </a:pPr>
              <a:t>21</a:t>
            </a:fld>
            <a:endParaRPr/>
          </a:p>
        </p:txBody>
      </p:sp>
      <p:sp>
        <p:nvSpPr>
          <p:cNvPr id="55" name="Content Placeholder 6">
            <a:extLst>
              <a:ext uri="{FF2B5EF4-FFF2-40B4-BE49-F238E27FC236}">
                <a16:creationId xmlns:a16="http://schemas.microsoft.com/office/drawing/2014/main" id="{6C834004-23DD-4EE8-80F4-5F30BE178D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0" y="1290956"/>
            <a:ext cx="8585200" cy="1302999"/>
          </a:xfrm>
        </p:spPr>
        <p:txBody>
          <a:bodyPr>
            <a:normAutofit lnSpcReduction="10000"/>
          </a:bodyPr>
          <a:lstStyle/>
          <a:p>
            <a:pPr marL="358775" indent="-358775">
              <a:buSzTx/>
              <a:buFont typeface="Wingdings" panose="05000000000000000000" pitchFamily="2" charset="2"/>
              <a:buChar char="§"/>
            </a:pPr>
            <a:r>
              <a:rPr lang="en-US" sz="2800"/>
              <a:t>We can now move back the values from register to their “home” in memory</a:t>
            </a:r>
          </a:p>
          <a:p>
            <a:pPr marL="633095" lvl="1" indent="-358775">
              <a:buSzTx/>
              <a:buFont typeface="Wingdings" panose="05000000000000000000" pitchFamily="2" charset="2"/>
              <a:buChar char="§"/>
            </a:pPr>
            <a:r>
              <a:rPr lang="en-US" sz="2400"/>
              <a:t>Similarly for “r1” to “res”</a:t>
            </a:r>
          </a:p>
        </p:txBody>
      </p:sp>
      <p:sp>
        <p:nvSpPr>
          <p:cNvPr id="23" name="Rectangle 7">
            <a:extLst>
              <a:ext uri="{FF2B5EF4-FFF2-40B4-BE49-F238E27FC236}">
                <a16:creationId xmlns:a16="http://schemas.microsoft.com/office/drawing/2014/main" id="{DEEFFF6D-D430-4301-888F-6DFDE734A8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40890" y="2928847"/>
            <a:ext cx="2697892" cy="24384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31750">
            <a:solidFill>
              <a:schemeClr val="tx1"/>
            </a:solidFill>
            <a:miter lim="800000"/>
          </a:ln>
          <a:effectLst/>
        </p:spPr>
        <p:txBody>
          <a:bodyPr wrap="none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endParaRPr lang="en-US"/>
          </a:p>
        </p:txBody>
      </p:sp>
      <p:sp>
        <p:nvSpPr>
          <p:cNvPr id="24" name="Rectangle 15">
            <a:extLst>
              <a:ext uri="{FF2B5EF4-FFF2-40B4-BE49-F238E27FC236}">
                <a16:creationId xmlns:a16="http://schemas.microsoft.com/office/drawing/2014/main" id="{3DB09472-F848-4AC3-B9D4-C42A358774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5184" y="2810494"/>
            <a:ext cx="1569307" cy="312906"/>
          </a:xfrm>
          <a:prstGeom prst="rect">
            <a:avLst/>
          </a:prstGeom>
          <a:solidFill>
            <a:schemeClr val="bg1">
              <a:alpha val="75000"/>
            </a:schemeClr>
          </a:solidFill>
          <a:ln w="12700">
            <a:noFill/>
            <a:miter lim="800000"/>
          </a:ln>
          <a:effectLst/>
        </p:spPr>
        <p:txBody>
          <a:bodyPr wrap="square" lIns="63500" tIns="25400" rIns="63500" bIns="2540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algn="ctr" eaLnBrk="0" hangingPunct="0">
              <a:lnSpc>
                <a:spcPct val="85000"/>
              </a:lnSpc>
            </a:pPr>
            <a:r>
              <a:rPr lang="en-US" sz="2000" b="1">
                <a:latin typeface="Helvetica" pitchFamily="34" charset="0"/>
              </a:rPr>
              <a:t>Processor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E358263-79E5-435D-8526-35F0F10F11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21877" y="2483709"/>
            <a:ext cx="3048000" cy="4090087"/>
          </a:xfrm>
          <a:prstGeom prst="rect">
            <a:avLst/>
          </a:prstGeom>
          <a:solidFill>
            <a:srgbClr val="FFFFCC"/>
          </a:solidFill>
          <a:ln w="31750">
            <a:solidFill>
              <a:schemeClr val="tx1"/>
            </a:solidFill>
            <a:miter lim="800000"/>
          </a:ln>
          <a:effectLst/>
        </p:spPr>
        <p:txBody>
          <a:bodyPr wrap="none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endParaRPr lang="en-US"/>
          </a:p>
        </p:txBody>
      </p:sp>
      <p:sp>
        <p:nvSpPr>
          <p:cNvPr id="28" name="Rectangle 15">
            <a:extLst>
              <a:ext uri="{FF2B5EF4-FFF2-40B4-BE49-F238E27FC236}">
                <a16:creationId xmlns:a16="http://schemas.microsoft.com/office/drawing/2014/main" id="{FA852DB6-BC1E-4C98-8717-FFDF2C1502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84792" y="2322427"/>
            <a:ext cx="1322173" cy="312906"/>
          </a:xfrm>
          <a:prstGeom prst="rect">
            <a:avLst/>
          </a:prstGeom>
          <a:solidFill>
            <a:schemeClr val="bg1">
              <a:alpha val="75000"/>
            </a:schemeClr>
          </a:solidFill>
          <a:ln w="12700">
            <a:noFill/>
            <a:miter lim="800000"/>
          </a:ln>
          <a:effectLst/>
        </p:spPr>
        <p:txBody>
          <a:bodyPr wrap="square" lIns="63500" tIns="25400" rIns="63500" bIns="2540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algn="ctr" eaLnBrk="0" hangingPunct="0">
              <a:lnSpc>
                <a:spcPct val="85000"/>
              </a:lnSpc>
            </a:pPr>
            <a:r>
              <a:rPr lang="en-US" sz="2000" b="1">
                <a:latin typeface="Helvetica" pitchFamily="34" charset="0"/>
              </a:rPr>
              <a:t>Memory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4A015BE-CACC-48BF-AF44-440A50A1935D}"/>
              </a:ext>
            </a:extLst>
          </p:cNvPr>
          <p:cNvSpPr/>
          <p:nvPr/>
        </p:nvSpPr>
        <p:spPr>
          <a:xfrm>
            <a:off x="4561971" y="3649225"/>
            <a:ext cx="2552699" cy="952500"/>
          </a:xfrm>
          <a:prstGeom prst="rect">
            <a:avLst/>
          </a:prstGeom>
          <a:solidFill>
            <a:srgbClr val="6699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pPr algn="ctr"/>
            <a:endParaRPr lang="en-US"/>
          </a:p>
        </p:txBody>
      </p:sp>
      <p:sp>
        <p:nvSpPr>
          <p:cNvPr id="32" name="Rectangle 15">
            <a:extLst>
              <a:ext uri="{FF2B5EF4-FFF2-40B4-BE49-F238E27FC236}">
                <a16:creationId xmlns:a16="http://schemas.microsoft.com/office/drawing/2014/main" id="{1D7C7D39-11D5-4EFD-9154-B8BAC523E7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42505" y="3412519"/>
            <a:ext cx="801130" cy="312906"/>
          </a:xfrm>
          <a:prstGeom prst="rect">
            <a:avLst/>
          </a:prstGeom>
          <a:solidFill>
            <a:schemeClr val="bg1">
              <a:alpha val="75000"/>
            </a:schemeClr>
          </a:solidFill>
          <a:ln w="12700">
            <a:noFill/>
            <a:miter lim="800000"/>
          </a:ln>
          <a:effectLst/>
        </p:spPr>
        <p:txBody>
          <a:bodyPr wrap="square" lIns="63500" tIns="25400" rIns="63500" bIns="2540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algn="ctr" eaLnBrk="0" hangingPunct="0">
              <a:lnSpc>
                <a:spcPct val="85000"/>
              </a:lnSpc>
            </a:pPr>
            <a:r>
              <a:rPr lang="en-US" sz="2000" b="1">
                <a:latin typeface="Helvetica" pitchFamily="34" charset="0"/>
              </a:rPr>
              <a:t>Bus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15941FB-A704-4502-A4C1-84A0C0EF5A6E}"/>
              </a:ext>
            </a:extLst>
          </p:cNvPr>
          <p:cNvSpPr/>
          <p:nvPr/>
        </p:nvSpPr>
        <p:spPr>
          <a:xfrm>
            <a:off x="7686169" y="5649475"/>
            <a:ext cx="1752600" cy="3048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pPr algn="ctr"/>
            <a:endParaRPr lang="en-US" b="1">
              <a:solidFill>
                <a:schemeClr val="tx1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CEE5D7E-EF32-4EA6-BAC9-E70A15B35607}"/>
              </a:ext>
            </a:extLst>
          </p:cNvPr>
          <p:cNvSpPr/>
          <p:nvPr/>
        </p:nvSpPr>
        <p:spPr>
          <a:xfrm>
            <a:off x="7686169" y="4735075"/>
            <a:ext cx="1752600" cy="3048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pPr algn="ctr"/>
            <a:r>
              <a:rPr lang="en-US" b="1">
                <a:solidFill>
                  <a:schemeClr val="tx1"/>
                </a:solidFill>
              </a:rPr>
              <a:t>………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C530D86-4403-4F7F-9497-979D0D55B8E1}"/>
              </a:ext>
            </a:extLst>
          </p:cNvPr>
          <p:cNvSpPr/>
          <p:nvPr/>
        </p:nvSpPr>
        <p:spPr>
          <a:xfrm>
            <a:off x="7686169" y="5344675"/>
            <a:ext cx="1752600" cy="3048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pPr algn="ctr"/>
            <a:endParaRPr lang="en-US" b="1">
              <a:solidFill>
                <a:schemeClr val="tx1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FD71F7EB-CC60-4121-819D-975F27C25F1A}"/>
              </a:ext>
            </a:extLst>
          </p:cNvPr>
          <p:cNvSpPr/>
          <p:nvPr/>
        </p:nvSpPr>
        <p:spPr>
          <a:xfrm>
            <a:off x="7686169" y="5039875"/>
            <a:ext cx="1752600" cy="3048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pPr algn="ctr"/>
            <a:endParaRPr lang="en-US" b="1">
              <a:solidFill>
                <a:schemeClr val="tx1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3CFBBA5-4C2C-4532-9734-5E56F04848B6}"/>
              </a:ext>
            </a:extLst>
          </p:cNvPr>
          <p:cNvSpPr/>
          <p:nvPr/>
        </p:nvSpPr>
        <p:spPr>
          <a:xfrm>
            <a:off x="7686169" y="4430275"/>
            <a:ext cx="1752600" cy="3048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pPr algn="ctr"/>
            <a:endParaRPr lang="en-US" b="1">
              <a:solidFill>
                <a:schemeClr val="tx1"/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817FC802-9569-4AC4-8711-892469E64433}"/>
              </a:ext>
            </a:extLst>
          </p:cNvPr>
          <p:cNvSpPr/>
          <p:nvPr/>
        </p:nvSpPr>
        <p:spPr>
          <a:xfrm>
            <a:off x="7686169" y="4125475"/>
            <a:ext cx="1752600" cy="3048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r>
              <a:rPr lang="en-US" b="1">
                <a:solidFill>
                  <a:schemeClr val="tx1"/>
                </a:solidFill>
              </a:rPr>
              <a:t>if r0 &lt; 10, 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2BFBCEB8-C259-4C9E-9044-03234ECEA37A}"/>
              </a:ext>
            </a:extLst>
          </p:cNvPr>
          <p:cNvSpPr/>
          <p:nvPr/>
        </p:nvSpPr>
        <p:spPr>
          <a:xfrm>
            <a:off x="7686169" y="3820675"/>
            <a:ext cx="1752600" cy="3048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r>
              <a:rPr lang="en-US" b="1">
                <a:solidFill>
                  <a:schemeClr val="tx1"/>
                </a:solidFill>
              </a:rPr>
              <a:t>r0 </a:t>
            </a:r>
            <a:r>
              <a:rPr lang="en-US" b="1">
                <a:solidFill>
                  <a:schemeClr val="tx1"/>
                </a:solidFill>
                <a:sym typeface="Wingdings" panose="05000000000000000000" pitchFamily="2" charset="2"/>
              </a:rPr>
              <a:t> r0 + 1</a:t>
            </a:r>
            <a:endParaRPr lang="en-US" b="1">
              <a:solidFill>
                <a:schemeClr val="tx1"/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2879448C-A15A-4DB9-A85F-592CF911ABB4}"/>
              </a:ext>
            </a:extLst>
          </p:cNvPr>
          <p:cNvSpPr/>
          <p:nvPr/>
        </p:nvSpPr>
        <p:spPr>
          <a:xfrm>
            <a:off x="7686169" y="5954275"/>
            <a:ext cx="1752600" cy="2286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pPr algn="ctr"/>
            <a:r>
              <a:rPr lang="en-US" b="1">
                <a:solidFill>
                  <a:schemeClr val="tx1"/>
                </a:solidFill>
              </a:rPr>
              <a:t>………..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6FCE0CD4-523F-4CBC-AC1C-9B28B18C0372}"/>
              </a:ext>
            </a:extLst>
          </p:cNvPr>
          <p:cNvSpPr/>
          <p:nvPr/>
        </p:nvSpPr>
        <p:spPr>
          <a:xfrm>
            <a:off x="7686169" y="2680830"/>
            <a:ext cx="1752600" cy="2286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pPr algn="ctr"/>
            <a:r>
              <a:rPr lang="en-US" b="1">
                <a:solidFill>
                  <a:schemeClr val="tx1"/>
                </a:solidFill>
              </a:rPr>
              <a:t>………..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A1C36FFC-3581-47B9-9B16-38DD82A6EA01}"/>
              </a:ext>
            </a:extLst>
          </p:cNvPr>
          <p:cNvSpPr/>
          <p:nvPr/>
        </p:nvSpPr>
        <p:spPr>
          <a:xfrm>
            <a:off x="7686169" y="5649475"/>
            <a:ext cx="1752600" cy="3048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pPr algn="ctr"/>
            <a:endParaRPr lang="en-US" b="1">
              <a:solidFill>
                <a:schemeClr val="tx1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EEDC77F1-ED39-437F-9E1B-1506C3C4D855}"/>
              </a:ext>
            </a:extLst>
          </p:cNvPr>
          <p:cNvSpPr/>
          <p:nvPr/>
        </p:nvSpPr>
        <p:spPr>
          <a:xfrm>
            <a:off x="7686169" y="5344675"/>
            <a:ext cx="1752600" cy="3048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pPr algn="ctr"/>
            <a:r>
              <a:rPr lang="en-US" b="1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E9F00574-CD09-4BC0-9FE2-B698EB1880AB}"/>
              </a:ext>
            </a:extLst>
          </p:cNvPr>
          <p:cNvSpPr/>
          <p:nvPr/>
        </p:nvSpPr>
        <p:spPr>
          <a:xfrm>
            <a:off x="7686169" y="5039875"/>
            <a:ext cx="1752600" cy="3048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pPr algn="ctr"/>
            <a:r>
              <a:rPr lang="en-US" b="1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50" name="Curved Connector 33">
            <a:extLst>
              <a:ext uri="{FF2B5EF4-FFF2-40B4-BE49-F238E27FC236}">
                <a16:creationId xmlns:a16="http://schemas.microsoft.com/office/drawing/2014/main" id="{B7CE6A75-F0F1-4995-BE45-662F1D157F77}"/>
              </a:ext>
            </a:extLst>
          </p:cNvPr>
          <p:cNvCxnSpPr>
            <a:stCxn id="41" idx="3"/>
            <a:endCxn id="73" idx="3"/>
          </p:cNvCxnSpPr>
          <p:nvPr/>
        </p:nvCxnSpPr>
        <p:spPr>
          <a:xfrm flipV="1">
            <a:off x="9438769" y="3668275"/>
            <a:ext cx="12700" cy="609600"/>
          </a:xfrm>
          <a:prstGeom prst="curvedConnector3">
            <a:avLst>
              <a:gd name="adj1" fmla="val 1800000"/>
            </a:avLst>
          </a:prstGeom>
          <a:ln w="1905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 72">
            <a:extLst>
              <a:ext uri="{FF2B5EF4-FFF2-40B4-BE49-F238E27FC236}">
                <a16:creationId xmlns:a16="http://schemas.microsoft.com/office/drawing/2014/main" id="{56FD7534-8FEC-48BE-BCEC-3A51609EF2BB}"/>
              </a:ext>
            </a:extLst>
          </p:cNvPr>
          <p:cNvSpPr/>
          <p:nvPr/>
        </p:nvSpPr>
        <p:spPr>
          <a:xfrm>
            <a:off x="7686169" y="3515875"/>
            <a:ext cx="1752600" cy="3048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r>
              <a:rPr lang="en-US" b="1">
                <a:solidFill>
                  <a:schemeClr val="tx1"/>
                </a:solidFill>
              </a:rPr>
              <a:t>r1 </a:t>
            </a:r>
            <a:r>
              <a:rPr lang="en-US" b="1">
                <a:solidFill>
                  <a:schemeClr val="tx1"/>
                </a:solidFill>
                <a:sym typeface="Wingdings" panose="05000000000000000000" pitchFamily="2" charset="2"/>
              </a:rPr>
              <a:t> r1 + r0</a:t>
            </a:r>
            <a:endParaRPr lang="en-US" b="1">
              <a:solidFill>
                <a:schemeClr val="tx1"/>
              </a:solidFill>
            </a:endParaRPr>
          </a:p>
        </p:txBody>
      </p: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27A08ED5-F979-4675-8DFC-5074CBB23C8B}"/>
              </a:ext>
            </a:extLst>
          </p:cNvPr>
          <p:cNvCxnSpPr/>
          <p:nvPr/>
        </p:nvCxnSpPr>
        <p:spPr>
          <a:xfrm>
            <a:off x="8905369" y="4277875"/>
            <a:ext cx="5334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98CDB8ED-CCDA-464C-AB71-9B8008E29B71}"/>
              </a:ext>
            </a:extLst>
          </p:cNvPr>
          <p:cNvSpPr/>
          <p:nvPr/>
        </p:nvSpPr>
        <p:spPr>
          <a:xfrm>
            <a:off x="2005666" y="3292823"/>
            <a:ext cx="762000" cy="30480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pPr algn="r"/>
            <a:r>
              <a:rPr lang="en-US" b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Inst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B2D67FB7-5B24-4209-9B14-CD34181509DF}"/>
              </a:ext>
            </a:extLst>
          </p:cNvPr>
          <p:cNvSpPr/>
          <p:nvPr/>
        </p:nvSpPr>
        <p:spPr>
          <a:xfrm>
            <a:off x="2767666" y="3292823"/>
            <a:ext cx="1371600" cy="3048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endParaRPr lang="en-US" b="1">
              <a:solidFill>
                <a:schemeClr val="tx1"/>
              </a:solidFill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3FD328F9-E602-4505-96CB-9D149565E9D1}"/>
              </a:ext>
            </a:extLst>
          </p:cNvPr>
          <p:cNvSpPr/>
          <p:nvPr/>
        </p:nvSpPr>
        <p:spPr>
          <a:xfrm>
            <a:off x="1929466" y="3902423"/>
            <a:ext cx="457200" cy="30480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pPr algn="r"/>
            <a:r>
              <a:rPr lang="en-US" b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r0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2C786F36-1504-4C60-865A-7F7564C152DE}"/>
              </a:ext>
            </a:extLst>
          </p:cNvPr>
          <p:cNvSpPr/>
          <p:nvPr/>
        </p:nvSpPr>
        <p:spPr>
          <a:xfrm>
            <a:off x="2386666" y="3902423"/>
            <a:ext cx="609600" cy="3048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pPr algn="ctr"/>
            <a:endParaRPr lang="en-US" b="1" i="1">
              <a:solidFill>
                <a:schemeClr val="tx1"/>
              </a:solidFill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41709886-C6B8-4053-AD87-CA3339E064AA}"/>
              </a:ext>
            </a:extLst>
          </p:cNvPr>
          <p:cNvSpPr/>
          <p:nvPr/>
        </p:nvSpPr>
        <p:spPr>
          <a:xfrm>
            <a:off x="1929466" y="4207223"/>
            <a:ext cx="457200" cy="30480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pPr algn="r"/>
            <a:r>
              <a:rPr lang="en-US" b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r1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DE4348BF-6051-44B9-A9AC-C8A2B9DFBD26}"/>
              </a:ext>
            </a:extLst>
          </p:cNvPr>
          <p:cNvSpPr/>
          <p:nvPr/>
        </p:nvSpPr>
        <p:spPr>
          <a:xfrm>
            <a:off x="2386666" y="4207223"/>
            <a:ext cx="609600" cy="3048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pPr algn="ctr"/>
            <a:endParaRPr lang="en-US" b="1" i="1">
              <a:solidFill>
                <a:schemeClr val="tx1"/>
              </a:solidFill>
            </a:endParaRP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AECF64B5-810A-4B4C-8426-2CBA7C0B1576}"/>
              </a:ext>
            </a:extLst>
          </p:cNvPr>
          <p:cNvSpPr/>
          <p:nvPr/>
        </p:nvSpPr>
        <p:spPr>
          <a:xfrm>
            <a:off x="1929466" y="4512023"/>
            <a:ext cx="457200" cy="30480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pPr algn="r"/>
            <a:r>
              <a:rPr lang="en-US" b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..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F5C7898E-E88C-4B9C-BA18-40E98A688D8B}"/>
              </a:ext>
            </a:extLst>
          </p:cNvPr>
          <p:cNvSpPr/>
          <p:nvPr/>
        </p:nvSpPr>
        <p:spPr>
          <a:xfrm>
            <a:off x="2386666" y="4512023"/>
            <a:ext cx="609600" cy="3048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pPr algn="ctr"/>
            <a:r>
              <a:rPr lang="en-US" b="1" i="1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02BE7785-9EB3-466C-A733-EFC1703657BF}"/>
              </a:ext>
            </a:extLst>
          </p:cNvPr>
          <p:cNvSpPr/>
          <p:nvPr/>
        </p:nvSpPr>
        <p:spPr>
          <a:xfrm>
            <a:off x="7152769" y="5031933"/>
            <a:ext cx="533400" cy="30480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pPr algn="r"/>
            <a:r>
              <a:rPr lang="en-US" sz="1600" b="1" err="1">
                <a:solidFill>
                  <a:schemeClr val="tx1"/>
                </a:solidFill>
              </a:rPr>
              <a:t>i</a:t>
            </a:r>
            <a:endParaRPr lang="en-US" sz="1600" b="1">
              <a:solidFill>
                <a:schemeClr val="tx1"/>
              </a:solidFill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246750E2-88B8-4356-9616-B39B566F5758}"/>
              </a:ext>
            </a:extLst>
          </p:cNvPr>
          <p:cNvSpPr/>
          <p:nvPr/>
        </p:nvSpPr>
        <p:spPr>
          <a:xfrm>
            <a:off x="7152769" y="5336733"/>
            <a:ext cx="533400" cy="30480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pPr algn="r"/>
            <a:r>
              <a:rPr lang="en-US" sz="1600" b="1">
                <a:solidFill>
                  <a:schemeClr val="tx1"/>
                </a:solidFill>
              </a:rPr>
              <a:t>res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47EF24B9-472F-44AD-801F-06CB29D42251}"/>
              </a:ext>
            </a:extLst>
          </p:cNvPr>
          <p:cNvSpPr/>
          <p:nvPr/>
        </p:nvSpPr>
        <p:spPr>
          <a:xfrm>
            <a:off x="7692519" y="2914217"/>
            <a:ext cx="1752600" cy="3048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r>
              <a:rPr lang="en-US" b="1">
                <a:solidFill>
                  <a:schemeClr val="tx1"/>
                </a:solidFill>
              </a:rPr>
              <a:t>r0  </a:t>
            </a:r>
            <a:r>
              <a:rPr lang="en-US" b="1">
                <a:solidFill>
                  <a:schemeClr val="tx1"/>
                </a:solidFill>
                <a:sym typeface="Wingdings" panose="05000000000000000000" pitchFamily="2" charset="2"/>
              </a:rPr>
              <a:t> load i</a:t>
            </a:r>
            <a:endParaRPr lang="en-US" b="1">
              <a:solidFill>
                <a:schemeClr val="tx1"/>
              </a:solidFill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DB58EEA2-B59A-430C-8127-C45E3E9E6243}"/>
              </a:ext>
            </a:extLst>
          </p:cNvPr>
          <p:cNvSpPr/>
          <p:nvPr/>
        </p:nvSpPr>
        <p:spPr>
          <a:xfrm>
            <a:off x="7692519" y="3219017"/>
            <a:ext cx="1752600" cy="3048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r>
              <a:rPr lang="en-US" b="1">
                <a:solidFill>
                  <a:schemeClr val="tx1"/>
                </a:solidFill>
              </a:rPr>
              <a:t>r1  </a:t>
            </a:r>
            <a:r>
              <a:rPr lang="en-US" b="1">
                <a:solidFill>
                  <a:schemeClr val="tx1"/>
                </a:solidFill>
                <a:sym typeface="Wingdings" panose="05000000000000000000" pitchFamily="2" charset="2"/>
              </a:rPr>
              <a:t> load res</a:t>
            </a:r>
            <a:endParaRPr lang="en-US" b="1">
              <a:solidFill>
                <a:schemeClr val="tx1"/>
              </a:solidFill>
            </a:endParaRPr>
          </a:p>
        </p:txBody>
      </p:sp>
      <p:sp>
        <p:nvSpPr>
          <p:cNvPr id="88" name="Flowchart: Manual Operation 87">
            <a:extLst>
              <a:ext uri="{FF2B5EF4-FFF2-40B4-BE49-F238E27FC236}">
                <a16:creationId xmlns:a16="http://schemas.microsoft.com/office/drawing/2014/main" id="{1DB03183-EED0-47E7-9F49-5EF9ADD599D6}"/>
              </a:ext>
            </a:extLst>
          </p:cNvPr>
          <p:cNvSpPr/>
          <p:nvPr/>
        </p:nvSpPr>
        <p:spPr>
          <a:xfrm rot="16200000">
            <a:off x="3367046" y="4011175"/>
            <a:ext cx="914400" cy="533400"/>
          </a:xfrm>
          <a:prstGeom prst="flowChartManualOperatio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pPr algn="ctr"/>
            <a:r>
              <a:rPr lang="en-US" sz="1600" b="1">
                <a:solidFill>
                  <a:schemeClr val="tx1"/>
                </a:solidFill>
              </a:rPr>
              <a:t>ALU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12D31724-A67C-4538-AA67-530CFA4DF336}"/>
              </a:ext>
            </a:extLst>
          </p:cNvPr>
          <p:cNvSpPr/>
          <p:nvPr/>
        </p:nvSpPr>
        <p:spPr>
          <a:xfrm>
            <a:off x="2391738" y="4207224"/>
            <a:ext cx="601517" cy="29516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pPr algn="ctr"/>
            <a:r>
              <a:rPr lang="en-US" b="1">
                <a:solidFill>
                  <a:schemeClr val="tx1"/>
                </a:solidFill>
              </a:rPr>
              <a:t>45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69BF3641-C7AD-400A-92FD-6F1F822B67B4}"/>
              </a:ext>
            </a:extLst>
          </p:cNvPr>
          <p:cNvSpPr/>
          <p:nvPr/>
        </p:nvSpPr>
        <p:spPr>
          <a:xfrm>
            <a:off x="2386666" y="3894815"/>
            <a:ext cx="609600" cy="3048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pPr algn="ctr"/>
            <a:r>
              <a:rPr lang="en-US" b="1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113A6169-520E-4700-965B-F1C4FEBAC15A}"/>
              </a:ext>
            </a:extLst>
          </p:cNvPr>
          <p:cNvSpPr/>
          <p:nvPr/>
        </p:nvSpPr>
        <p:spPr>
          <a:xfrm>
            <a:off x="2742516" y="3285215"/>
            <a:ext cx="1569307" cy="32034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r>
              <a:rPr lang="en-US" b="1" err="1">
                <a:solidFill>
                  <a:srgbClr val="C00000"/>
                </a:solidFill>
              </a:rPr>
              <a:t>i </a:t>
            </a:r>
            <a:r>
              <a:rPr lang="en-US" b="1">
                <a:solidFill>
                  <a:srgbClr val="C00000"/>
                </a:solidFill>
                <a:sym typeface="Wingdings" panose="05000000000000000000" pitchFamily="2" charset="2"/>
              </a:rPr>
              <a:t> store r0</a:t>
            </a:r>
            <a:endParaRPr lang="en-US" b="1">
              <a:solidFill>
                <a:srgbClr val="C00000"/>
              </a:solidFill>
            </a:endParaRP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F1124F10-B021-44C6-9889-372F52289BE1}"/>
              </a:ext>
            </a:extLst>
          </p:cNvPr>
          <p:cNvCxnSpPr/>
          <p:nvPr/>
        </p:nvCxnSpPr>
        <p:spPr>
          <a:xfrm>
            <a:off x="3328086" y="4393205"/>
            <a:ext cx="229460" cy="0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CAC34CD0-EE91-4D4F-8F60-F0953B17F108}"/>
              </a:ext>
            </a:extLst>
          </p:cNvPr>
          <p:cNvCxnSpPr/>
          <p:nvPr/>
        </p:nvCxnSpPr>
        <p:spPr>
          <a:xfrm>
            <a:off x="3328086" y="4012205"/>
            <a:ext cx="229460" cy="0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D9290953-29ED-453C-8B3E-2F5E535D5821}"/>
              </a:ext>
            </a:extLst>
          </p:cNvPr>
          <p:cNvCxnSpPr/>
          <p:nvPr/>
        </p:nvCxnSpPr>
        <p:spPr>
          <a:xfrm>
            <a:off x="4090946" y="4240805"/>
            <a:ext cx="304800" cy="0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C64D43FC-EF21-40FC-B627-DE38393E3419}"/>
              </a:ext>
            </a:extLst>
          </p:cNvPr>
          <p:cNvSpPr/>
          <p:nvPr/>
        </p:nvSpPr>
        <p:spPr>
          <a:xfrm>
            <a:off x="7692519" y="4438217"/>
            <a:ext cx="1752600" cy="3048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r>
              <a:rPr lang="en-US" b="1" err="1">
                <a:solidFill>
                  <a:srgbClr val="C00000"/>
                </a:solidFill>
              </a:rPr>
              <a:t>i </a:t>
            </a:r>
            <a:r>
              <a:rPr lang="en-US" b="1">
                <a:solidFill>
                  <a:srgbClr val="C00000"/>
                </a:solidFill>
                <a:sym typeface="Wingdings" panose="05000000000000000000" pitchFamily="2" charset="2"/>
              </a:rPr>
              <a:t> store r0</a:t>
            </a:r>
            <a:endParaRPr lang="en-US" b="1">
              <a:solidFill>
                <a:srgbClr val="C00000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BD1A190-6F52-419A-BC45-5EABF977F20E}"/>
              </a:ext>
            </a:extLst>
          </p:cNvPr>
          <p:cNvGrpSpPr/>
          <p:nvPr/>
        </p:nvGrpSpPr>
        <p:grpSpPr>
          <a:xfrm>
            <a:off x="2955419" y="3753978"/>
            <a:ext cx="4724400" cy="1371600"/>
            <a:chOff x="1676400" y="3581400"/>
            <a:chExt cx="4724400" cy="1371600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D1257449-DDB0-4820-A782-11F2860E5C4C}"/>
                </a:ext>
              </a:extLst>
            </p:cNvPr>
            <p:cNvCxnSpPr/>
            <p:nvPr/>
          </p:nvCxnSpPr>
          <p:spPr>
            <a:xfrm flipH="1" flipV="1">
              <a:off x="6019800" y="3886200"/>
              <a:ext cx="381000" cy="1066800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  <a:headEnd type="triangle" w="lg" len="me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27DFA464-2DEE-40F4-A2C6-9B3A88B4C809}"/>
                </a:ext>
              </a:extLst>
            </p:cNvPr>
            <p:cNvCxnSpPr/>
            <p:nvPr/>
          </p:nvCxnSpPr>
          <p:spPr>
            <a:xfrm>
              <a:off x="3124200" y="3886200"/>
              <a:ext cx="2895600" cy="0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urved Connector 54">
              <a:extLst>
                <a:ext uri="{FF2B5EF4-FFF2-40B4-BE49-F238E27FC236}">
                  <a16:creationId xmlns:a16="http://schemas.microsoft.com/office/drawing/2014/main" id="{9CBF158A-2548-4B3B-B91A-7873ADA132E5}"/>
                </a:ext>
              </a:extLst>
            </p:cNvPr>
            <p:cNvCxnSpPr/>
            <p:nvPr/>
          </p:nvCxnSpPr>
          <p:spPr>
            <a:xfrm rot="10800000" flipV="1">
              <a:off x="1676400" y="3581400"/>
              <a:ext cx="609600" cy="304800"/>
            </a:xfrm>
            <a:prstGeom prst="curvedConnector3">
              <a:avLst>
                <a:gd name="adj1" fmla="val 50000"/>
              </a:avLst>
            </a:prstGeom>
            <a:ln w="19050">
              <a:solidFill>
                <a:schemeClr val="tx1"/>
              </a:solidFill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71365BCF-87DE-41F4-927C-938A9043132A}"/>
                </a:ext>
              </a:extLst>
            </p:cNvPr>
            <p:cNvCxnSpPr/>
            <p:nvPr/>
          </p:nvCxnSpPr>
          <p:spPr>
            <a:xfrm flipH="1" flipV="1">
              <a:off x="2286000" y="3581400"/>
              <a:ext cx="838200" cy="304800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9" name="Rectangle 58">
            <a:extLst>
              <a:ext uri="{FF2B5EF4-FFF2-40B4-BE49-F238E27FC236}">
                <a16:creationId xmlns:a16="http://schemas.microsoft.com/office/drawing/2014/main" id="{C998996B-7390-4E64-BEC6-9928B62D4E14}"/>
              </a:ext>
            </a:extLst>
          </p:cNvPr>
          <p:cNvSpPr/>
          <p:nvPr/>
        </p:nvSpPr>
        <p:spPr>
          <a:xfrm>
            <a:off x="7679819" y="5047817"/>
            <a:ext cx="1752600" cy="3048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pPr algn="ctr"/>
            <a:r>
              <a:rPr lang="en-US" b="1">
                <a:solidFill>
                  <a:srgbClr val="C00000"/>
                </a:solidFill>
              </a:rPr>
              <a:t>10</a:t>
            </a:r>
          </a:p>
        </p:txBody>
      </p:sp>
      <p:contentPart p14:bwMode="auto" r:id="rId3">
        <p14:nvContentPartPr>
          <p14:cNvPr id="3" name="Ink 2">
            <a:extLst>
              <a:ext uri="{FF2B5EF4-FFF2-40B4-BE49-F238E27FC236}">
                <a16:creationId xmlns:a16="http://schemas.microsoft.com/office/drawing/2014/main" id="{C238F7E5-1B09-41F8-8C85-3C204B428AAC}"/>
              </a:ext>
            </a:extLst>
          </p14:cNvPr>
          <p14:cNvContentPartPr/>
          <p14:nvPr/>
        </p14:nvContentPartPr>
        <p14:xfrm>
          <a:off x="2483640" y="3839040"/>
          <a:ext cx="6306480" cy="1800720"/>
        </p14:xfrm>
      </p:contentPart>
    </p:spTree>
    <p:extLst>
      <p:ext uri="{BB962C8B-B14F-4D97-AF65-F5344CB8AC3E}">
        <p14:creationId xmlns:p14="http://schemas.microsoft.com/office/powerpoint/2010/main" val="93638332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/>
      <p:bldP spid="5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15366" name="Footer Placeholder 8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pPr algn="l"/>
            <a:r>
              <a:rPr lang="en-SG"/>
              <a:t>Lecture #7: MIPS Part 1: Introduction</a:t>
            </a:r>
            <a:endParaRPr lang="en-US"/>
          </a:p>
        </p:txBody>
      </p:sp>
      <p:sp>
        <p:nvSpPr>
          <p:cNvPr id="21" name="[Date Placeholder 3]"/>
          <p:cNvSpPr>
            <a:spLocks noGrp="1"/>
          </p:cNvSpPr>
          <p:nvPr>
            <p:ph type="dt" sz="half" idx="10"/>
          </p:nvPr>
        </p:nvSpPr>
        <p:spPr>
          <a:xfrm>
            <a:off x="1981200" y="18288"/>
            <a:ext cx="2895600" cy="329184"/>
          </a:xfrm>
        </p:spPr>
        <p:txBody>
          <a:bodyPr/>
          <a:lstStyle/>
          <a:p>
            <a:pPr>
              <a:defRPr/>
            </a:pPr>
            <a:r>
              <a:rPr lang="en-US"/>
              <a:t>Aaron Tan, NUS</a:t>
            </a:r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48BEBB-8CA1-4054-A38D-C28888EEEA8B}"/>
              </a:ext>
            </a:extLst>
          </p:cNvPr>
          <p:cNvSpPr txBox="1"/>
          <p:nvPr/>
        </p:nvSpPr>
        <p:spPr>
          <a:xfrm>
            <a:off x="1981200" y="587829"/>
            <a:ext cx="838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r>
              <a:rPr lang="en-SG" sz="3200">
                <a:solidFill>
                  <a:srgbClr val="0000FF"/>
                </a:solidFill>
              </a:rPr>
              <a:t>3. Walkthrough: Summary </a:t>
            </a:r>
            <a:r>
              <a:rPr lang="en-SG" sz="2800">
                <a:solidFill>
                  <a:srgbClr val="0000FF"/>
                </a:solidFill>
              </a:rPr>
              <a:t>(15/15)</a:t>
            </a:r>
            <a:endParaRPr lang="en-US" sz="4000">
              <a:solidFill>
                <a:srgbClr val="C00000"/>
              </a:solidFill>
            </a:endParaRPr>
          </a:p>
        </p:txBody>
      </p:sp>
      <p:sp>
        <p:nvSpPr>
          <p:cNvPr id="14" name="Slide Number Placeholder 6">
            <a:extLst>
              <a:ext uri="{FF2B5EF4-FFF2-40B4-BE49-F238E27FC236}">
                <a16:creationId xmlns:a16="http://schemas.microsoft.com/office/drawing/2014/main" id="{0689B3D1-208D-496C-8995-36CD229E6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97960" y="18288"/>
            <a:ext cx="865240" cy="329184"/>
          </a:xfrm>
        </p:spPr>
        <p:txBody>
          <a:bodyPr>
            <a:noAutofit/>
          </a:bodyPr>
          <a:lstStyle/>
          <a:p>
            <a:pPr algn="r">
              <a:defRPr/>
            </a:pPr>
            <a:fld id="{F7EC234A-9094-4BB8-9EA4-75ECDA8A365B}" type="slidenum">
              <a:rPr smtClean="0"/>
              <a:pPr algn="r">
                <a:defRPr/>
              </a:pPr>
              <a:t>22</a:t>
            </a:fld>
            <a:endParaRPr/>
          </a:p>
        </p:txBody>
      </p:sp>
      <p:sp>
        <p:nvSpPr>
          <p:cNvPr id="60" name="Content Placeholder 2">
            <a:extLst>
              <a:ext uri="{FF2B5EF4-FFF2-40B4-BE49-F238E27FC236}">
                <a16:creationId xmlns:a16="http://schemas.microsoft.com/office/drawing/2014/main" id="{B58DB54D-15B2-4AAC-B083-10B7E17A31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0" y="1172603"/>
            <a:ext cx="8382000" cy="4958322"/>
          </a:xfrm>
        </p:spPr>
        <p:txBody>
          <a:bodyPr>
            <a:normAutofit/>
          </a:bodyPr>
          <a:lstStyle/>
          <a:p>
            <a:pPr marL="358775" indent="-358775">
              <a:spcBef>
                <a:spcPts val="600"/>
              </a:spcBef>
              <a:buSzTx/>
              <a:buFont typeface="Wingdings" panose="05000000000000000000" pitchFamily="2" charset="2"/>
              <a:buChar char="§"/>
            </a:pPr>
            <a:r>
              <a:rPr lang="en-US" sz="2800"/>
              <a:t>The stored-memory concept:</a:t>
            </a:r>
          </a:p>
          <a:p>
            <a:pPr marL="630238" lvl="1" indent="-271463">
              <a:spcBef>
                <a:spcPts val="600"/>
              </a:spcBef>
              <a:buSzTx/>
              <a:buFont typeface="Wingdings" panose="05000000000000000000" pitchFamily="2" charset="2"/>
              <a:buChar char="§"/>
            </a:pPr>
            <a:r>
              <a:rPr lang="en-US" sz="2400"/>
              <a:t>Both </a:t>
            </a:r>
            <a:r>
              <a:rPr lang="en-US" sz="2400" b="1"/>
              <a:t>instruction</a:t>
            </a:r>
            <a:r>
              <a:rPr lang="en-US" sz="2400"/>
              <a:t> and </a:t>
            </a:r>
            <a:r>
              <a:rPr lang="en-US" sz="2400" b="1"/>
              <a:t>data</a:t>
            </a:r>
            <a:r>
              <a:rPr lang="en-US" sz="2400"/>
              <a:t> are stored in memory</a:t>
            </a:r>
          </a:p>
          <a:p>
            <a:pPr marL="358775" indent="-358775">
              <a:spcBef>
                <a:spcPts val="1200"/>
              </a:spcBef>
              <a:buSzTx/>
              <a:buFont typeface="Wingdings" panose="05000000000000000000" pitchFamily="2" charset="2"/>
              <a:buChar char="§"/>
            </a:pPr>
            <a:r>
              <a:rPr lang="en-US" sz="2800"/>
              <a:t>The load-store model:</a:t>
            </a:r>
          </a:p>
          <a:p>
            <a:pPr marL="715963" lvl="1" indent="-357188">
              <a:spcBef>
                <a:spcPts val="600"/>
              </a:spcBef>
              <a:buSzTx/>
              <a:buFont typeface="Wingdings" panose="05000000000000000000" pitchFamily="2" charset="2"/>
              <a:buChar char="§"/>
            </a:pPr>
            <a:r>
              <a:rPr lang="en-US" sz="2400"/>
              <a:t>Limit memory operations and relies on registers for storage during execution</a:t>
            </a:r>
          </a:p>
          <a:p>
            <a:pPr marL="358775" indent="-358775">
              <a:spcBef>
                <a:spcPts val="1200"/>
              </a:spcBef>
              <a:buSzTx/>
              <a:buFont typeface="Wingdings" panose="05000000000000000000" pitchFamily="2" charset="2"/>
              <a:buChar char="§"/>
            </a:pPr>
            <a:r>
              <a:rPr lang="en-US" sz="2800"/>
              <a:t>The major types of assembly instruction:</a:t>
            </a:r>
          </a:p>
          <a:p>
            <a:pPr marL="715963" lvl="1" indent="-357188">
              <a:spcBef>
                <a:spcPts val="600"/>
              </a:spcBef>
              <a:buSzTx/>
              <a:buFont typeface="Wingdings" panose="05000000000000000000" pitchFamily="2" charset="2"/>
              <a:buChar char="§"/>
            </a:pPr>
            <a:r>
              <a:rPr lang="en-US" sz="2400" b="1"/>
              <a:t>Memory: </a:t>
            </a:r>
            <a:r>
              <a:rPr lang="en-US" sz="2400"/>
              <a:t>Move values between memory and registers</a:t>
            </a:r>
          </a:p>
          <a:p>
            <a:pPr marL="715963" lvl="1" indent="-357188">
              <a:spcBef>
                <a:spcPts val="600"/>
              </a:spcBef>
              <a:buSzTx/>
              <a:buFont typeface="Wingdings" panose="05000000000000000000" pitchFamily="2" charset="2"/>
              <a:buChar char="§"/>
            </a:pPr>
            <a:r>
              <a:rPr lang="en-US" sz="2400" b="1"/>
              <a:t>Calculation:</a:t>
            </a:r>
            <a:r>
              <a:rPr lang="en-US" sz="2400"/>
              <a:t> Arithmetic and other operations</a:t>
            </a:r>
          </a:p>
          <a:p>
            <a:pPr marL="715963" lvl="1" indent="-357188">
              <a:spcBef>
                <a:spcPts val="600"/>
              </a:spcBef>
              <a:buSzTx/>
              <a:buFont typeface="Wingdings" panose="05000000000000000000" pitchFamily="2" charset="2"/>
              <a:buChar char="§"/>
            </a:pPr>
            <a:r>
              <a:rPr lang="en-US" sz="2400" b="1"/>
              <a:t>Control flow: </a:t>
            </a:r>
            <a:r>
              <a:rPr lang="en-US" sz="2400"/>
              <a:t>Change the sequential execution</a:t>
            </a:r>
            <a:endParaRPr lang="en-US"/>
          </a:p>
        </p:txBody>
      </p:sp>
      <p:sp>
        <p:nvSpPr>
          <p:cNvPr id="7" name="Folded Corner 6"/>
          <p:cNvSpPr/>
          <p:nvPr/>
        </p:nvSpPr>
        <p:spPr>
          <a:xfrm>
            <a:off x="1981200" y="5485601"/>
            <a:ext cx="8382000" cy="1088195"/>
          </a:xfrm>
          <a:prstGeom prst="foldedCorner">
            <a:avLst/>
          </a:prstGeom>
          <a:solidFill>
            <a:srgbClr val="FFFFC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r>
              <a:rPr lang="en-US" sz="1600" b="1">
                <a:solidFill>
                  <a:schemeClr val="tx1"/>
                </a:solidFill>
              </a:rPr>
              <a:t>NOTE:</a:t>
            </a:r>
          </a:p>
          <a:p>
            <a:pPr algn="just"/>
            <a:r>
              <a:rPr lang="en-US" sz="1600">
                <a:solidFill>
                  <a:schemeClr val="tx1"/>
                </a:solidFill>
              </a:rPr>
              <a:t>A typical assembly code structure is: (1) load, (2) compute, (3) store.</a:t>
            </a:r>
          </a:p>
          <a:p>
            <a:pPr algn="just"/>
            <a:r>
              <a:rPr lang="en-US" sz="1600">
                <a:solidFill>
                  <a:schemeClr val="tx1"/>
                </a:solidFill>
              </a:rPr>
              <a:t>We will assume in this module that we have enough register to store all variables in our program.</a:t>
            </a:r>
          </a:p>
          <a:p>
            <a:endParaRPr lang="en-GB" sz="1600">
              <a:solidFill>
                <a:schemeClr val="tx1"/>
              </a:solidFill>
            </a:endParaRPr>
          </a:p>
        </p:txBody>
      </p:sp>
      <p:contentPart p14:bwMode="auto" r:id="rId3">
        <p14:nvContentPartPr>
          <p14:cNvPr id="2" name="Ink 1">
            <a:extLst>
              <a:ext uri="{FF2B5EF4-FFF2-40B4-BE49-F238E27FC236}">
                <a16:creationId xmlns:a16="http://schemas.microsoft.com/office/drawing/2014/main" id="{D4BEDBC2-EE1E-4645-A9A0-58DC72F61717}"/>
              </a:ext>
            </a:extLst>
          </p14:cNvPr>
          <p14:cNvContentPartPr/>
          <p14:nvPr/>
        </p14:nvContentPartPr>
        <p14:xfrm>
          <a:off x="1928160" y="512280"/>
          <a:ext cx="9944280" cy="4915080"/>
        </p14:xfrm>
      </p:contentPart>
    </p:spTree>
    <p:extLst>
      <p:ext uri="{BB962C8B-B14F-4D97-AF65-F5344CB8AC3E}">
        <p14:creationId xmlns:p14="http://schemas.microsoft.com/office/powerpoint/2010/main" val="2406537090"/>
      </p:ext>
    </p:extLst>
  </p:cSld>
  <p:clrMapOvr>
    <a:masterClrMapping/>
  </p:clrMapOvr>
  <p:transition>
    <p:fade/>
  </p:transition>
  <p:timing/>
</p:sld>
</file>

<file path=ppt/slides/slide23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15366" name="Footer Placeholder 8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pPr algn="l"/>
            <a:r>
              <a:rPr lang="en-SG"/>
              <a:t>Lecture #7: MIPS Part 1: Introduction</a:t>
            </a:r>
            <a:endParaRPr lang="en-US"/>
          </a:p>
        </p:txBody>
      </p:sp>
      <p:sp>
        <p:nvSpPr>
          <p:cNvPr id="21" name="[Date Placeholder 3]"/>
          <p:cNvSpPr>
            <a:spLocks noGrp="1"/>
          </p:cNvSpPr>
          <p:nvPr>
            <p:ph type="dt" sz="half" idx="10"/>
          </p:nvPr>
        </p:nvSpPr>
        <p:spPr>
          <a:xfrm>
            <a:off x="1981200" y="18288"/>
            <a:ext cx="2895600" cy="329184"/>
          </a:xfrm>
        </p:spPr>
        <p:txBody>
          <a:bodyPr/>
          <a:lstStyle/>
          <a:p>
            <a:pPr>
              <a:defRPr/>
            </a:pPr>
            <a:r>
              <a:rPr lang="en-US"/>
              <a:t>Aaron Tan, NUS</a:t>
            </a:r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48BEBB-8CA1-4054-A38D-C28888EEEA8B}"/>
              </a:ext>
            </a:extLst>
          </p:cNvPr>
          <p:cNvSpPr txBox="1"/>
          <p:nvPr/>
        </p:nvSpPr>
        <p:spPr>
          <a:xfrm>
            <a:off x="1981200" y="587829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r>
              <a:rPr lang="en-SG" sz="3600">
                <a:solidFill>
                  <a:srgbClr val="0000FF"/>
                </a:solidFill>
              </a:rPr>
              <a:t>4. General Purpose Registers (1/2)</a:t>
            </a:r>
            <a:endParaRPr lang="en-US" sz="3600">
              <a:solidFill>
                <a:srgbClr val="C00000"/>
              </a:solidFill>
            </a:endParaRPr>
          </a:p>
        </p:txBody>
      </p:sp>
      <p:sp>
        <p:nvSpPr>
          <p:cNvPr id="14" name="Slide Number Placeholder 6">
            <a:extLst>
              <a:ext uri="{FF2B5EF4-FFF2-40B4-BE49-F238E27FC236}">
                <a16:creationId xmlns:a16="http://schemas.microsoft.com/office/drawing/2014/main" id="{0689B3D1-208D-496C-8995-36CD229E6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97960" y="18288"/>
            <a:ext cx="865240" cy="329184"/>
          </a:xfrm>
        </p:spPr>
        <p:txBody>
          <a:bodyPr>
            <a:noAutofit/>
          </a:bodyPr>
          <a:lstStyle/>
          <a:p>
            <a:pPr algn="r">
              <a:defRPr/>
            </a:pPr>
            <a:fld id="{F7EC234A-9094-4BB8-9EA4-75ECDA8A365B}" type="slidenum">
              <a:rPr smtClean="0"/>
              <a:pPr algn="r">
                <a:defRPr/>
              </a:pPr>
              <a:t>23</a:t>
            </a:fld>
            <a:endParaRPr/>
          </a:p>
        </p:txBody>
      </p:sp>
      <p:sp>
        <p:nvSpPr>
          <p:cNvPr id="38" name="Rectangle 3">
            <a:extLst>
              <a:ext uri="{FF2B5EF4-FFF2-40B4-BE49-F238E27FC236}">
                <a16:creationId xmlns:a16="http://schemas.microsoft.com/office/drawing/2014/main" id="{54EFEBCB-D21B-4B3A-9056-8AE339DFB16B}"/>
              </a:ext>
            </a:extLst>
          </p:cNvPr>
          <p:cNvSpPr txBox="1">
            <a:spLocks noChangeArrowheads="1"/>
          </p:cNvSpPr>
          <p:nvPr/>
        </p:nvSpPr>
        <p:spPr>
          <a:xfrm>
            <a:off x="1981200" y="1371601"/>
            <a:ext cx="8229600" cy="47593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marL="182880" indent="-18288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8775" indent="-358775" fontAlgn="auto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SzTx/>
              <a:buFont typeface="Wingdings" panose="05000000000000000000" pitchFamily="2" charset="2"/>
              <a:buChar char="§"/>
            </a:pPr>
            <a:r>
              <a:rPr lang="en-US"/>
              <a:t>Fast memories in the processor:</a:t>
            </a:r>
          </a:p>
          <a:p>
            <a:pPr marL="630238" lvl="1" indent="-271463" fontAlgn="auto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SzTx/>
              <a:buFont typeface="Wingdings" panose="05000000000000000000" pitchFamily="2" charset="2"/>
              <a:buChar char="§"/>
            </a:pPr>
            <a:r>
              <a:rPr lang="en-US"/>
              <a:t>Data are transferred from memory to registers for faster processing</a:t>
            </a:r>
          </a:p>
          <a:p>
            <a:pPr marL="358775" indent="-358775" fontAlgn="auto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SzTx/>
              <a:buFont typeface="Wingdings" panose="05000000000000000000" pitchFamily="2" charset="2"/>
              <a:buChar char="§"/>
            </a:pPr>
            <a:r>
              <a:rPr lang="en-US"/>
              <a:t>Limited in number: </a:t>
            </a:r>
          </a:p>
          <a:p>
            <a:pPr marL="630238" lvl="1" indent="-271463" fontAlgn="auto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SzTx/>
              <a:buFont typeface="Wingdings" panose="05000000000000000000" pitchFamily="2" charset="2"/>
              <a:buChar char="§"/>
            </a:pPr>
            <a:r>
              <a:rPr lang="en-US"/>
              <a:t>A typical architecture has 16 to 32 registers</a:t>
            </a:r>
          </a:p>
          <a:p>
            <a:pPr marL="630238" lvl="1" indent="-271463" fontAlgn="auto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SzTx/>
              <a:buFont typeface="Wingdings" panose="05000000000000000000" pitchFamily="2" charset="2"/>
              <a:buChar char="§"/>
            </a:pPr>
            <a:r>
              <a:rPr lang="en-US"/>
              <a:t>Compiler associates variables in program with registers</a:t>
            </a:r>
          </a:p>
          <a:p>
            <a:pPr marL="358775" indent="-358775" fontAlgn="auto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SzTx/>
              <a:buFont typeface="Wingdings" panose="05000000000000000000" pitchFamily="2" charset="2"/>
              <a:buChar char="§"/>
            </a:pPr>
            <a:r>
              <a:rPr lang="en-US"/>
              <a:t>Registers have </a:t>
            </a:r>
            <a:r>
              <a:rPr lang="en-US" b="1"/>
              <a:t>no data type</a:t>
            </a:r>
            <a:endParaRPr lang="en-US"/>
          </a:p>
          <a:p>
            <a:pPr marL="630238" lvl="1" indent="-271463" fontAlgn="auto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SzTx/>
              <a:buFont typeface="Wingdings" panose="05000000000000000000" pitchFamily="2" charset="2"/>
              <a:buChar char="§"/>
            </a:pPr>
            <a:r>
              <a:rPr lang="en-US"/>
              <a:t>Unlike program variables!</a:t>
            </a:r>
          </a:p>
          <a:p>
            <a:pPr marL="630238" lvl="1" indent="-271463" fontAlgn="auto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SzTx/>
              <a:buFont typeface="Wingdings" panose="05000000000000000000" pitchFamily="2" charset="2"/>
              <a:buChar char="§"/>
            </a:pPr>
            <a:r>
              <a:rPr lang="en-US"/>
              <a:t>Machine/Assembly instruction assumes the data stored in the register is of the correct type</a:t>
            </a:r>
          </a:p>
        </p:txBody>
      </p:sp>
      <p:contentPart p14:bwMode="auto" r:id="rId3">
        <p14:nvContentPartPr>
          <p14:cNvPr id="2" name="Ink 1">
            <a:extLst>
              <a:ext uri="{FF2B5EF4-FFF2-40B4-BE49-F238E27FC236}">
                <a16:creationId xmlns:a16="http://schemas.microsoft.com/office/drawing/2014/main" id="{6F849AFE-F357-4C52-ACE6-AD8D7965B833}"/>
              </a:ext>
            </a:extLst>
          </p14:cNvPr>
          <p14:cNvContentPartPr/>
          <p14:nvPr/>
        </p14:nvContentPartPr>
        <p14:xfrm>
          <a:off x="2690640" y="1092240"/>
          <a:ext cx="9014400" cy="5653800"/>
        </p14:xfrm>
      </p:contentPart>
    </p:spTree>
    <p:extLst>
      <p:ext uri="{BB962C8B-B14F-4D97-AF65-F5344CB8AC3E}">
        <p14:creationId xmlns:p14="http://schemas.microsoft.com/office/powerpoint/2010/main" val="3877837000"/>
      </p:ext>
    </p:extLst>
  </p:cSld>
  <p:clrMapOvr>
    <a:masterClrMapping/>
  </p:clrMapOvr>
  <p:transition>
    <p:fade/>
  </p:transition>
  <p:timing/>
</p:sld>
</file>

<file path=ppt/slides/slide24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15366" name="Footer Placeholder 8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pPr algn="l"/>
            <a:r>
              <a:rPr lang="en-SG"/>
              <a:t>Lecture #7: MIPS Part 1: Introduction</a:t>
            </a:r>
            <a:endParaRPr lang="en-US"/>
          </a:p>
        </p:txBody>
      </p:sp>
      <p:sp>
        <p:nvSpPr>
          <p:cNvPr id="21" name="[Date Placeholder 3]"/>
          <p:cNvSpPr>
            <a:spLocks noGrp="1"/>
          </p:cNvSpPr>
          <p:nvPr>
            <p:ph type="dt" sz="half" idx="10"/>
          </p:nvPr>
        </p:nvSpPr>
        <p:spPr>
          <a:xfrm>
            <a:off x="1981200" y="18288"/>
            <a:ext cx="2895600" cy="329184"/>
          </a:xfrm>
        </p:spPr>
        <p:txBody>
          <a:bodyPr/>
          <a:lstStyle/>
          <a:p>
            <a:pPr>
              <a:defRPr/>
            </a:pPr>
            <a:r>
              <a:rPr lang="en-US"/>
              <a:t>Aaron Tan, NUS</a:t>
            </a:r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48BEBB-8CA1-4054-A38D-C28888EEEA8B}"/>
              </a:ext>
            </a:extLst>
          </p:cNvPr>
          <p:cNvSpPr txBox="1"/>
          <p:nvPr/>
        </p:nvSpPr>
        <p:spPr>
          <a:xfrm>
            <a:off x="1981200" y="587829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r>
              <a:rPr lang="en-SG" sz="3600">
                <a:solidFill>
                  <a:srgbClr val="0000FF"/>
                </a:solidFill>
              </a:rPr>
              <a:t>4. General Purpose Registers (2/2)</a:t>
            </a:r>
            <a:endParaRPr lang="en-US" sz="3600">
              <a:solidFill>
                <a:srgbClr val="C00000"/>
              </a:solidFill>
            </a:endParaRPr>
          </a:p>
        </p:txBody>
      </p:sp>
      <p:sp>
        <p:nvSpPr>
          <p:cNvPr id="14" name="Slide Number Placeholder 6">
            <a:extLst>
              <a:ext uri="{FF2B5EF4-FFF2-40B4-BE49-F238E27FC236}">
                <a16:creationId xmlns:a16="http://schemas.microsoft.com/office/drawing/2014/main" id="{0689B3D1-208D-496C-8995-36CD229E6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97960" y="18288"/>
            <a:ext cx="865240" cy="329184"/>
          </a:xfrm>
        </p:spPr>
        <p:txBody>
          <a:bodyPr>
            <a:noAutofit/>
          </a:bodyPr>
          <a:lstStyle/>
          <a:p>
            <a:pPr algn="r">
              <a:defRPr/>
            </a:pPr>
            <a:fld id="{F7EC234A-9094-4BB8-9EA4-75ECDA8A365B}" type="slidenum">
              <a:rPr smtClean="0"/>
              <a:pPr algn="r">
                <a:defRPr/>
              </a:pPr>
              <a:t>24</a:t>
            </a:fld>
            <a:endParaRPr/>
          </a:p>
        </p:txBody>
      </p:sp>
      <p:sp>
        <p:nvSpPr>
          <p:cNvPr id="36" name="Rectangle 3">
            <a:extLst>
              <a:ext uri="{FF2B5EF4-FFF2-40B4-BE49-F238E27FC236}">
                <a16:creationId xmlns:a16="http://schemas.microsoft.com/office/drawing/2014/main" id="{86DD8E0F-8642-404A-860B-E5477913EFEF}"/>
              </a:ext>
            </a:extLst>
          </p:cNvPr>
          <p:cNvSpPr txBox="1">
            <a:spLocks noChangeArrowheads="1"/>
          </p:cNvSpPr>
          <p:nvPr/>
        </p:nvSpPr>
        <p:spPr>
          <a:xfrm>
            <a:off x="1981200" y="1143000"/>
            <a:ext cx="8229600" cy="5029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marL="182880" indent="-18288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ct val="0"/>
              </a:spcAft>
            </a:pPr>
            <a:r>
              <a:rPr lang="en-US"/>
              <a:t>There are </a:t>
            </a:r>
            <a:r>
              <a:rPr lang="en-US" b="1"/>
              <a:t>32 registers</a:t>
            </a:r>
            <a:r>
              <a:rPr lang="en-US"/>
              <a:t> in </a:t>
            </a:r>
            <a:r>
              <a:rPr lang="en-US" b="1"/>
              <a:t>MIPS</a:t>
            </a:r>
            <a:r>
              <a:rPr lang="en-US"/>
              <a:t> assembly language: </a:t>
            </a:r>
          </a:p>
          <a:p>
            <a:pPr lvl="1" fontAlgn="auto">
              <a:spcAft>
                <a:spcPct val="0"/>
              </a:spcAft>
            </a:pPr>
            <a:r>
              <a:rPr lang="en-US"/>
              <a:t>Can be referred by a number (</a:t>
            </a:r>
            <a:r>
              <a:rPr lang="en-US" b="1">
                <a:latin typeface="Courier New" pitchFamily="49" charset="0"/>
                <a:cs typeface="Courier New" pitchFamily="49" charset="0"/>
              </a:rPr>
              <a:t>$0</a:t>
            </a:r>
            <a:r>
              <a:rPr lang="en-US"/>
              <a:t>, </a:t>
            </a:r>
            <a:r>
              <a:rPr lang="en-US" b="1">
                <a:latin typeface="Courier New" pitchFamily="49" charset="0"/>
                <a:cs typeface="Courier New" pitchFamily="49" charset="0"/>
              </a:rPr>
              <a:t>$1</a:t>
            </a:r>
            <a:r>
              <a:rPr lang="en-US"/>
              <a:t>, …, </a:t>
            </a:r>
            <a:r>
              <a:rPr lang="en-US" b="1">
                <a:latin typeface="Courier New" pitchFamily="49" charset="0"/>
                <a:cs typeface="Courier New" pitchFamily="49" charset="0"/>
              </a:rPr>
              <a:t>$31</a:t>
            </a:r>
            <a:r>
              <a:rPr lang="en-US"/>
              <a:t>) OR </a:t>
            </a:r>
          </a:p>
          <a:p>
            <a:pPr lvl="1" fontAlgn="auto">
              <a:spcAft>
                <a:spcPct val="0"/>
              </a:spcAft>
            </a:pPr>
            <a:r>
              <a:rPr lang="en-US"/>
              <a:t>Referred by a name (eg: </a:t>
            </a:r>
            <a:r>
              <a:rPr lang="en-US" b="1">
                <a:latin typeface="Courier New" pitchFamily="49" charset="0"/>
                <a:cs typeface="Courier New" pitchFamily="49" charset="0"/>
              </a:rPr>
              <a:t>$a0</a:t>
            </a:r>
            <a:r>
              <a:rPr lang="en-US"/>
              <a:t>, </a:t>
            </a:r>
            <a:r>
              <a:rPr lang="en-US" b="1">
                <a:latin typeface="Courier New" pitchFamily="49" charset="0"/>
                <a:cs typeface="Courier New" pitchFamily="49" charset="0"/>
              </a:rPr>
              <a:t>$t1</a:t>
            </a:r>
            <a:r>
              <a:rPr lang="en-US"/>
              <a:t>)</a:t>
            </a:r>
          </a:p>
        </p:txBody>
      </p:sp>
      <p:graphicFrame>
        <p:nvGraphicFramePr>
          <p:cNvPr id="37" name="Group 4">
            <a:extLst>
              <a:ext uri="{FF2B5EF4-FFF2-40B4-BE49-F238E27FC236}">
                <a16:creationId xmlns:a16="http://schemas.microsoft.com/office/drawing/2014/main" id="{36BE3F96-3908-4ED8-9EDF-122CA3BAE3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2116747"/>
              </p:ext>
            </p:extLst>
          </p:nvPr>
        </p:nvGraphicFramePr>
        <p:xfrm>
          <a:off x="1981201" y="2438401"/>
          <a:ext cx="4071937" cy="2744471"/>
        </p:xfrm>
        <a:graphic>
          <a:graphicData uri="http://schemas.openxmlformats.org/drawingml/2006/table">
            <a:tbl>
              <a:tblPr/>
              <a:tblGrid>
                <a:gridCol w="11082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40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295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79438">
                <a:tc>
                  <a:txBody>
                    <a:bodyPr vert="horz" wrap="square"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buNone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cs typeface="Arial"/>
                        </a:rPr>
                        <a:t>Name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 vert="horz" wrap="square"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buNone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cs typeface="Arial"/>
                        </a:rPr>
                        <a:t>Register number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 vert="horz" wrap="square"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buNone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cs typeface="Arial"/>
                        </a:rPr>
                        <a:t>Usage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4963">
                <a:tc>
                  <a:txBody>
                    <a:bodyPr vert="horz" wrap="square"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buNone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$zero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 vert="horz" wrap="square"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buNone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 vert="horz" wrap="square"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buNone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cs typeface="Arial"/>
                        </a:rPr>
                        <a:t>Constant value 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23913">
                <a:tc>
                  <a:txBody>
                    <a:bodyPr vert="horz" wrap="square"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buNone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$v0-$v1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 vert="horz" wrap="square"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buNone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cs typeface="Arial"/>
                        </a:rPr>
                        <a:t>2-3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 vert="horz" wrap="square"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buNone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cs typeface="Arial"/>
                        </a:rPr>
                        <a:t>Values for results and expression evaluation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4963">
                <a:tc>
                  <a:txBody>
                    <a:bodyPr vert="horz" wrap="square"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buNone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$a0-$a3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 vert="horz" wrap="square"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buNone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cs typeface="Arial"/>
                        </a:rPr>
                        <a:t>4-7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 vert="horz" wrap="square"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buNone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cs typeface="Arial"/>
                        </a:rPr>
                        <a:t>Arguments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4963">
                <a:tc>
                  <a:txBody>
                    <a:bodyPr vert="horz" wrap="square"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buNone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$t0-$t7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 vert="horz" wrap="square"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buNone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cs typeface="Arial"/>
                        </a:rPr>
                        <a:t>8-15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 vert="horz" wrap="square"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buNone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cs typeface="Arial"/>
                        </a:rPr>
                        <a:t>Temporaries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4963">
                <a:tc>
                  <a:txBody>
                    <a:bodyPr vert="horz" wrap="square"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buNone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$s0-$s7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 vert="horz" wrap="square"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buNone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cs typeface="Arial"/>
                        </a:rPr>
                        <a:t>16-23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 vert="horz" wrap="square"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buNone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cs typeface="Arial"/>
                        </a:rPr>
                        <a:t>Program variables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38" name="Group 34">
            <a:extLst>
              <a:ext uri="{FF2B5EF4-FFF2-40B4-BE49-F238E27FC236}">
                <a16:creationId xmlns:a16="http://schemas.microsoft.com/office/drawing/2014/main" id="{261E09F3-9DC6-4409-BDFB-D433181611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213140"/>
              </p:ext>
            </p:extLst>
          </p:nvPr>
        </p:nvGraphicFramePr>
        <p:xfrm>
          <a:off x="6248401" y="2438401"/>
          <a:ext cx="3809999" cy="2504441"/>
        </p:xfrm>
        <a:graphic>
          <a:graphicData uri="http://schemas.openxmlformats.org/drawingml/2006/table">
            <a:tbl>
              <a:tblPr/>
              <a:tblGrid>
                <a:gridCol w="1066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04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27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79438">
                <a:tc>
                  <a:txBody>
                    <a:bodyPr vert="horz" wrap="square"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buNone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Name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 vert="horz" wrap="square"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buNone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Register number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 vert="horz" wrap="square"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buNone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Usage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9438">
                <a:tc>
                  <a:txBody>
                    <a:bodyPr vert="horz" wrap="square"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buNone/>
                      </a:pPr>
                      <a:r>
                        <a:rPr kumimoji="0" lang="en-US" sz="16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$t8-$t9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 vert="horz" wrap="square"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buNone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24-25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 vert="horz" wrap="square"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buNone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More temporaries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9725">
                <a:tc>
                  <a:txBody>
                    <a:bodyPr vert="horz" wrap="square"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buNone/>
                      </a:pPr>
                      <a:r>
                        <a:rPr kumimoji="0" lang="en-US" sz="16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$gp</a:t>
                      </a:r>
                      <a:endParaRPr kumimoji="0" lang="en-US" sz="1600" b="1" i="0" u="none" strike="noStrike" kern="1200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+mn-ea"/>
                        <a:cs typeface="Courier New" pitchFamily="49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 vert="horz" wrap="square"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buNone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28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 vert="horz" wrap="square"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buNone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Global pointer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4963">
                <a:tc>
                  <a:txBody>
                    <a:bodyPr vert="horz" wrap="square"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buNone/>
                      </a:pPr>
                      <a:r>
                        <a:rPr kumimoji="0" lang="en-US" sz="16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$sp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 vert="horz" wrap="square"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buNone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29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 vert="horz" wrap="square"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buNone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Stack pointer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4963">
                <a:tc>
                  <a:txBody>
                    <a:bodyPr vert="horz" wrap="square"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buNone/>
                      </a:pPr>
                      <a:r>
                        <a:rPr kumimoji="0" lang="en-US" sz="16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$fp</a:t>
                      </a:r>
                      <a:endParaRPr kumimoji="0" lang="en-US" sz="1600" b="1" i="0" u="none" strike="noStrike" kern="1200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+mn-ea"/>
                        <a:cs typeface="Courier New" pitchFamily="49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 vert="horz" wrap="square"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buNone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30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 vert="horz" wrap="square"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buNone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Frame pointer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4963">
                <a:tc>
                  <a:txBody>
                    <a:bodyPr vert="horz" wrap="square"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buNone/>
                      </a:pPr>
                      <a:r>
                        <a:rPr kumimoji="0" lang="en-US" sz="16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$ra</a:t>
                      </a:r>
                      <a:endParaRPr kumimoji="0" lang="en-US" sz="1600" b="1" i="0" u="none" strike="noStrike" kern="1200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+mn-ea"/>
                        <a:cs typeface="Courier New" pitchFamily="49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 vert="horz" wrap="square"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buNone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31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 vert="horz" wrap="square"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buNone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Return address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9" name="Text Box 64">
            <a:extLst>
              <a:ext uri="{FF2B5EF4-FFF2-40B4-BE49-F238E27FC236}">
                <a16:creationId xmlns:a16="http://schemas.microsoft.com/office/drawing/2014/main" id="{7A0A8297-2A59-4905-8886-1CF344F283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62201" y="5514976"/>
            <a:ext cx="7083425" cy="646331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r>
              <a:rPr lang="en-US"/>
              <a:t>$at (register 1) is reserved for the assembler.</a:t>
            </a:r>
          </a:p>
          <a:p>
            <a:r>
              <a:rPr lang="en-US"/>
              <a:t>$k0-$k1 (registers 26-27) are reserved for the operating system.</a:t>
            </a:r>
          </a:p>
        </p:txBody>
      </p:sp>
      <p:contentPart p14:bwMode="auto" r:id="rId3">
        <p14:nvContentPartPr>
          <p14:cNvPr id="2" name="Ink 1">
            <a:extLst>
              <a:ext uri="{FF2B5EF4-FFF2-40B4-BE49-F238E27FC236}">
                <a16:creationId xmlns:a16="http://schemas.microsoft.com/office/drawing/2014/main" id="{3D9251C7-B35D-417F-A1A3-5E83CC5E3982}"/>
              </a:ext>
            </a:extLst>
          </p14:cNvPr>
          <p14:cNvContentPartPr/>
          <p14:nvPr/>
        </p14:nvContentPartPr>
        <p14:xfrm>
          <a:off x="252360" y="1082880"/>
          <a:ext cx="10381680" cy="5110920"/>
        </p14:xfrm>
      </p:contentPart>
    </p:spTree>
    <p:extLst>
      <p:ext uri="{BB962C8B-B14F-4D97-AF65-F5344CB8AC3E}">
        <p14:creationId xmlns:p14="http://schemas.microsoft.com/office/powerpoint/2010/main" val="259962585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dur="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15366" name="Footer Placeholder 8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pPr algn="l"/>
            <a:r>
              <a:rPr lang="en-SG"/>
              <a:t>Lecture #7: MIPS Part 1: Introduction</a:t>
            </a:r>
            <a:endParaRPr lang="en-US"/>
          </a:p>
        </p:txBody>
      </p:sp>
      <p:sp>
        <p:nvSpPr>
          <p:cNvPr id="21" name="[Date Placeholder 3]"/>
          <p:cNvSpPr>
            <a:spLocks noGrp="1"/>
          </p:cNvSpPr>
          <p:nvPr>
            <p:ph type="dt" sz="half" idx="10"/>
          </p:nvPr>
        </p:nvSpPr>
        <p:spPr>
          <a:xfrm>
            <a:off x="1981200" y="18288"/>
            <a:ext cx="2895600" cy="329184"/>
          </a:xfrm>
        </p:spPr>
        <p:txBody>
          <a:bodyPr/>
          <a:lstStyle/>
          <a:p>
            <a:pPr>
              <a:defRPr/>
            </a:pPr>
            <a:r>
              <a:rPr lang="en-US"/>
              <a:t>Aaron Tan, NUS</a:t>
            </a:r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48BEBB-8CA1-4054-A38D-C28888EEEA8B}"/>
              </a:ext>
            </a:extLst>
          </p:cNvPr>
          <p:cNvSpPr txBox="1"/>
          <p:nvPr/>
        </p:nvSpPr>
        <p:spPr>
          <a:xfrm>
            <a:off x="1981200" y="587829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r>
              <a:rPr lang="en-SG" sz="3600">
                <a:solidFill>
                  <a:srgbClr val="0000FF"/>
                </a:solidFill>
              </a:rPr>
              <a:t>5. MIPS Assembly Language</a:t>
            </a:r>
            <a:endParaRPr lang="en-US" sz="3600">
              <a:solidFill>
                <a:srgbClr val="C00000"/>
              </a:solidFill>
            </a:endParaRPr>
          </a:p>
        </p:txBody>
      </p:sp>
      <p:sp>
        <p:nvSpPr>
          <p:cNvPr id="14" name="Slide Number Placeholder 6">
            <a:extLst>
              <a:ext uri="{FF2B5EF4-FFF2-40B4-BE49-F238E27FC236}">
                <a16:creationId xmlns:a16="http://schemas.microsoft.com/office/drawing/2014/main" id="{0689B3D1-208D-496C-8995-36CD229E6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97960" y="18288"/>
            <a:ext cx="865240" cy="329184"/>
          </a:xfrm>
        </p:spPr>
        <p:txBody>
          <a:bodyPr>
            <a:noAutofit/>
          </a:bodyPr>
          <a:lstStyle/>
          <a:p>
            <a:pPr algn="r">
              <a:defRPr/>
            </a:pPr>
            <a:fld id="{F7EC234A-9094-4BB8-9EA4-75ECDA8A365B}" type="slidenum">
              <a:rPr smtClean="0"/>
              <a:pPr algn="r">
                <a:defRPr/>
              </a:pPr>
              <a:t>25</a:t>
            </a:fld>
            <a:endParaRPr/>
          </a:p>
        </p:txBody>
      </p:sp>
      <p:sp>
        <p:nvSpPr>
          <p:cNvPr id="19" name="Rectangle 3">
            <a:extLst>
              <a:ext uri="{FF2B5EF4-FFF2-40B4-BE49-F238E27FC236}">
                <a16:creationId xmlns:a16="http://schemas.microsoft.com/office/drawing/2014/main" id="{987D48F0-1C84-496B-B591-71881C107EDF}"/>
              </a:ext>
            </a:extLst>
          </p:cNvPr>
          <p:cNvSpPr txBox="1">
            <a:spLocks noChangeArrowheads="1"/>
          </p:cNvSpPr>
          <p:nvPr/>
        </p:nvSpPr>
        <p:spPr>
          <a:xfrm>
            <a:off x="1981200" y="1234160"/>
            <a:ext cx="8229600" cy="49117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marL="182880" indent="-18288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8775" indent="-358775" fontAlgn="auto">
              <a:spcAft>
                <a:spcPct val="0"/>
              </a:spcAft>
              <a:buSzTx/>
              <a:buFont typeface="Wingdings" panose="05000000000000000000" pitchFamily="2" charset="2"/>
              <a:buChar char="§"/>
            </a:pPr>
            <a:r>
              <a:rPr lang="en-US" sz="2800"/>
              <a:t>Each instruction executes a simple command </a:t>
            </a:r>
          </a:p>
          <a:p>
            <a:pPr marL="800418" lvl="1" indent="-271463" fontAlgn="auto">
              <a:spcAft>
                <a:spcPct val="0"/>
              </a:spcAft>
              <a:buSzTx/>
              <a:buFont typeface="Wingdings" panose="05000000000000000000" pitchFamily="2" charset="2"/>
              <a:buChar char="§"/>
            </a:pPr>
            <a:r>
              <a:rPr lang="en-US" sz="2200"/>
              <a:t>Usually has a counterpart in high-level programming languages like C/C++, Java etc</a:t>
            </a:r>
            <a:endParaRPr lang="en-US" sz="2200"/>
          </a:p>
          <a:p>
            <a:pPr marL="441643" indent="-357188" fontAlgn="auto">
              <a:spcBef>
                <a:spcPts val="1200"/>
              </a:spcBef>
              <a:spcAft>
                <a:spcPct val="0"/>
              </a:spcAft>
              <a:buSzTx/>
              <a:buFont typeface="Wingdings" panose="05000000000000000000" pitchFamily="2" charset="2"/>
              <a:buChar char="§"/>
            </a:pPr>
            <a:r>
              <a:rPr lang="en-US" sz="2800"/>
              <a:t>Each line of assembly code contains at most 1 instruction</a:t>
            </a:r>
          </a:p>
          <a:p>
            <a:pPr marL="441643" indent="-357188" fontAlgn="auto">
              <a:spcBef>
                <a:spcPts val="1200"/>
              </a:spcBef>
              <a:spcAft>
                <a:spcPct val="0"/>
              </a:spcAft>
              <a:buSzTx/>
              <a:buFont typeface="Wingdings" panose="05000000000000000000" pitchFamily="2" charset="2"/>
              <a:buChar char="§"/>
            </a:pPr>
            <a:r>
              <a:rPr lang="en-US" sz="2800" b="1">
                <a:latin typeface="Courier New" pitchFamily="49" charset="0"/>
                <a:cs typeface="Courier New" pitchFamily="49" charset="0"/>
              </a:rPr>
              <a:t># </a:t>
            </a:r>
            <a:r>
              <a:rPr lang="en-US" sz="2800">
                <a:cs typeface="Courier New" pitchFamily="49" charset="0"/>
              </a:rPr>
              <a:t>(hex-sign) </a:t>
            </a:r>
            <a:r>
              <a:rPr lang="en-US" sz="2800"/>
              <a:t>is used for comments</a:t>
            </a:r>
          </a:p>
          <a:p>
            <a:pPr marL="800418" lvl="1" indent="-271463" fontAlgn="auto">
              <a:spcAft>
                <a:spcPct val="0"/>
              </a:spcAft>
              <a:buSzTx/>
              <a:buFont typeface="Wingdings" panose="05000000000000000000" pitchFamily="2" charset="2"/>
              <a:buChar char="§"/>
            </a:pPr>
            <a:r>
              <a:rPr lang="en-US" sz="2200"/>
              <a:t>Anything from </a:t>
            </a:r>
            <a:r>
              <a:rPr lang="en-US" sz="2200" b="1">
                <a:latin typeface="Courier New" pitchFamily="49" charset="0"/>
                <a:cs typeface="Courier New" pitchFamily="49" charset="0"/>
              </a:rPr>
              <a:t>#</a:t>
            </a:r>
            <a:r>
              <a:rPr lang="en-US" sz="2200"/>
              <a:t> to end of line is a comment and will be ignored by the assembler</a:t>
            </a:r>
          </a:p>
        </p:txBody>
      </p:sp>
      <p:sp>
        <p:nvSpPr>
          <p:cNvPr id="20" name="Rectangle 4">
            <a:extLst>
              <a:ext uri="{FF2B5EF4-FFF2-40B4-BE49-F238E27FC236}">
                <a16:creationId xmlns:a16="http://schemas.microsoft.com/office/drawing/2014/main" id="{6EF07E94-8924-4BB4-BD52-C7137D31AA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0" y="5120359"/>
            <a:ext cx="6248400" cy="707886"/>
          </a:xfrm>
          <a:prstGeom prst="rect">
            <a:avLst/>
          </a:prstGeom>
          <a:solidFill>
            <a:srgbClr val="FFFFCC"/>
          </a:solidFill>
          <a:ln w="9525" algn="ctr">
            <a:solidFill>
              <a:schemeClr val="tx1">
                <a:lumMod val="65000"/>
                <a:lumOff val="35000"/>
              </a:schemeClr>
            </a:solidFill>
            <a:miter lim="800000"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185738" lvl="1"/>
            <a:r>
              <a:rPr lang="en-US" sz="2000" b="1">
                <a:solidFill>
                  <a:srgbClr val="660066"/>
                </a:solidFill>
                <a:latin typeface="Courier New" pitchFamily="49" charset="0"/>
              </a:rPr>
              <a:t>add </a:t>
            </a:r>
            <a:r>
              <a:rPr lang="en-US" sz="2000" b="1">
                <a:solidFill>
                  <a:srgbClr val="C00000"/>
                </a:solidFill>
                <a:latin typeface="Courier New" pitchFamily="49" charset="0"/>
              </a:rPr>
              <a:t>$t0</a:t>
            </a:r>
            <a:r>
              <a:rPr lang="en-US" sz="2000" b="1">
                <a:latin typeface="Courier New" pitchFamily="49" charset="0"/>
              </a:rPr>
              <a:t>,</a:t>
            </a:r>
            <a:r>
              <a:rPr lang="en-US" sz="2000" b="1">
                <a:solidFill>
                  <a:srgbClr val="660066"/>
                </a:solidFill>
                <a:latin typeface="Courier New" pitchFamily="49" charset="0"/>
              </a:rPr>
              <a:t> </a:t>
            </a:r>
            <a:r>
              <a:rPr lang="en-US" sz="2000" b="1">
                <a:solidFill>
                  <a:srgbClr val="006600"/>
                </a:solidFill>
                <a:latin typeface="Courier New" pitchFamily="49" charset="0"/>
              </a:rPr>
              <a:t>$s1</a:t>
            </a:r>
            <a:r>
              <a:rPr lang="en-US" sz="2000" b="1">
                <a:latin typeface="Courier New" pitchFamily="49" charset="0"/>
              </a:rPr>
              <a:t>,</a:t>
            </a:r>
            <a:r>
              <a:rPr lang="en-US" sz="2000" b="1">
                <a:solidFill>
                  <a:srgbClr val="660066"/>
                </a:solidFill>
                <a:latin typeface="Courier New" pitchFamily="49" charset="0"/>
              </a:rPr>
              <a:t> </a:t>
            </a:r>
            <a:r>
              <a:rPr lang="en-US" sz="2000" b="1">
                <a:solidFill>
                  <a:srgbClr val="006600"/>
                </a:solidFill>
                <a:latin typeface="Courier New" pitchFamily="49" charset="0"/>
              </a:rPr>
              <a:t>$s2  </a:t>
            </a:r>
            <a:r>
              <a:rPr 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</a:rPr>
              <a:t># $t0 </a:t>
            </a:r>
            <a:r>
              <a:rPr 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sym typeface="Wingdings" panose="05000000000000000000" pitchFamily="2" charset="2"/>
              </a:rPr>
              <a:t></a:t>
            </a:r>
            <a:r>
              <a:rPr 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</a:rPr>
              <a:t> $s1 + $s2</a:t>
            </a:r>
          </a:p>
          <a:p>
            <a:pPr marL="185738" lvl="1"/>
            <a:r>
              <a:rPr lang="en-US" sz="2000" b="1">
                <a:solidFill>
                  <a:srgbClr val="660066"/>
                </a:solidFill>
                <a:latin typeface="Courier New" pitchFamily="49" charset="0"/>
              </a:rPr>
              <a:t>sub </a:t>
            </a:r>
            <a:r>
              <a:rPr lang="en-US" sz="2000" b="1">
                <a:solidFill>
                  <a:srgbClr val="C00000"/>
                </a:solidFill>
                <a:latin typeface="Courier New" pitchFamily="49" charset="0"/>
              </a:rPr>
              <a:t>$s0</a:t>
            </a:r>
            <a:r>
              <a:rPr lang="en-US" sz="2000" b="1">
                <a:latin typeface="Courier New" pitchFamily="49" charset="0"/>
              </a:rPr>
              <a:t>,</a:t>
            </a:r>
            <a:r>
              <a:rPr lang="en-US" sz="2000" b="1">
                <a:solidFill>
                  <a:srgbClr val="660066"/>
                </a:solidFill>
                <a:latin typeface="Courier New" pitchFamily="49" charset="0"/>
              </a:rPr>
              <a:t> </a:t>
            </a:r>
            <a:r>
              <a:rPr lang="en-US" sz="2000" b="1">
                <a:solidFill>
                  <a:srgbClr val="006600"/>
                </a:solidFill>
                <a:latin typeface="Courier New" pitchFamily="49" charset="0"/>
              </a:rPr>
              <a:t>$t0</a:t>
            </a:r>
            <a:r>
              <a:rPr lang="en-US" sz="2000" b="1">
                <a:latin typeface="Courier New" pitchFamily="49" charset="0"/>
              </a:rPr>
              <a:t>,</a:t>
            </a:r>
            <a:r>
              <a:rPr lang="en-US" sz="2000" b="1">
                <a:solidFill>
                  <a:srgbClr val="660066"/>
                </a:solidFill>
                <a:latin typeface="Courier New" pitchFamily="49" charset="0"/>
              </a:rPr>
              <a:t> </a:t>
            </a:r>
            <a:r>
              <a:rPr lang="en-US" sz="2000" b="1">
                <a:solidFill>
                  <a:srgbClr val="006600"/>
                </a:solidFill>
                <a:latin typeface="Courier New" pitchFamily="49" charset="0"/>
              </a:rPr>
              <a:t>$s3  </a:t>
            </a:r>
            <a:r>
              <a:rPr 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</a:rPr>
              <a:t># $s0 </a:t>
            </a:r>
            <a:r>
              <a:rPr 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sym typeface="Wingdings" panose="05000000000000000000" pitchFamily="2" charset="2"/>
              </a:rPr>
              <a:t> $t0 - $s3</a:t>
            </a:r>
            <a:endParaRPr lang="en-US" sz="200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</a:endParaRPr>
          </a:p>
        </p:txBody>
      </p:sp>
      <p:contentPart p14:bwMode="auto" r:id="rId3">
        <p14:nvContentPartPr>
          <p14:cNvPr id="2" name="Ink 1">
            <a:extLst>
              <a:ext uri="{FF2B5EF4-FFF2-40B4-BE49-F238E27FC236}">
                <a16:creationId xmlns:a16="http://schemas.microsoft.com/office/drawing/2014/main" id="{1DCBBA48-ABEC-4E64-B929-72F96FAFE471}"/>
              </a:ext>
            </a:extLst>
          </p14:cNvPr>
          <p14:cNvContentPartPr/>
          <p14:nvPr/>
        </p14:nvContentPartPr>
        <p14:xfrm>
          <a:off x="2334240" y="329760"/>
          <a:ext cx="7574760" cy="5564160"/>
        </p14:xfrm>
      </p:contentPart>
    </p:spTree>
    <p:extLst>
      <p:ext uri="{BB962C8B-B14F-4D97-AF65-F5344CB8AC3E}">
        <p14:creationId xmlns:p14="http://schemas.microsoft.com/office/powerpoint/2010/main" val="203791793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15366" name="Footer Placeholder 8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pPr algn="l"/>
            <a:r>
              <a:rPr lang="en-SG"/>
              <a:t>Lecture #7: MIPS Part 1: Introduction</a:t>
            </a:r>
            <a:endParaRPr lang="en-US"/>
          </a:p>
        </p:txBody>
      </p:sp>
      <p:sp>
        <p:nvSpPr>
          <p:cNvPr id="21" name="[Date Placeholder 3]"/>
          <p:cNvSpPr>
            <a:spLocks noGrp="1"/>
          </p:cNvSpPr>
          <p:nvPr>
            <p:ph type="dt" sz="half" idx="10"/>
          </p:nvPr>
        </p:nvSpPr>
        <p:spPr>
          <a:xfrm>
            <a:off x="1981200" y="18288"/>
            <a:ext cx="2895600" cy="329184"/>
          </a:xfrm>
        </p:spPr>
        <p:txBody>
          <a:bodyPr/>
          <a:lstStyle/>
          <a:p>
            <a:pPr>
              <a:defRPr/>
            </a:pPr>
            <a:r>
              <a:rPr lang="en-US"/>
              <a:t>Aaron Tan, NUS</a:t>
            </a:r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48BEBB-8CA1-4054-A38D-C28888EEEA8B}"/>
              </a:ext>
            </a:extLst>
          </p:cNvPr>
          <p:cNvSpPr txBox="1"/>
          <p:nvPr/>
        </p:nvSpPr>
        <p:spPr>
          <a:xfrm>
            <a:off x="1981200" y="587829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r>
              <a:rPr lang="en-SG" sz="3600">
                <a:solidFill>
                  <a:srgbClr val="0000FF"/>
                </a:solidFill>
              </a:rPr>
              <a:t>5.1 General Instruction Syntax</a:t>
            </a:r>
            <a:endParaRPr lang="en-US" sz="3600">
              <a:solidFill>
                <a:srgbClr val="C00000"/>
              </a:solidFill>
            </a:endParaRPr>
          </a:p>
        </p:txBody>
      </p:sp>
      <p:sp>
        <p:nvSpPr>
          <p:cNvPr id="14" name="Slide Number Placeholder 6">
            <a:extLst>
              <a:ext uri="{FF2B5EF4-FFF2-40B4-BE49-F238E27FC236}">
                <a16:creationId xmlns:a16="http://schemas.microsoft.com/office/drawing/2014/main" id="{0689B3D1-208D-496C-8995-36CD229E6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97960" y="18288"/>
            <a:ext cx="865240" cy="329184"/>
          </a:xfrm>
        </p:spPr>
        <p:txBody>
          <a:bodyPr>
            <a:noAutofit/>
          </a:bodyPr>
          <a:lstStyle/>
          <a:p>
            <a:pPr algn="r">
              <a:defRPr/>
            </a:pPr>
            <a:fld id="{F7EC234A-9094-4BB8-9EA4-75ECDA8A365B}" type="slidenum">
              <a:rPr smtClean="0"/>
              <a:pPr algn="r">
                <a:defRPr/>
              </a:pPr>
              <a:t>26</a:t>
            </a:fld>
            <a:endParaRPr/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A3DA11F0-DAA0-4A9E-8584-A47BDB184DC1}"/>
              </a:ext>
            </a:extLst>
          </p:cNvPr>
          <p:cNvSpPr txBox="1">
            <a:spLocks noChangeArrowheads="1"/>
          </p:cNvSpPr>
          <p:nvPr/>
        </p:nvSpPr>
        <p:spPr>
          <a:xfrm>
            <a:off x="3107724" y="1460642"/>
            <a:ext cx="6248400" cy="685800"/>
          </a:xfrm>
          <a:prstGeom prst="rect">
            <a:avLst/>
          </a:prstGeom>
          <a:solidFill>
            <a:srgbClr val="FFFFCC"/>
          </a:solidFill>
          <a:ln>
            <a:solidFill>
              <a:schemeClr val="accent5"/>
            </a:solidFill>
          </a:ln>
        </p:spPr>
        <p:txBody>
          <a:bodyPr vert="horz" wrap="none" lIns="91440" tIns="91440" rIns="91440" bIns="91440" rtlCol="0">
            <a:normAutofit lnSpcReduction="10000"/>
          </a:bodyPr>
          <a:lstStyle>
            <a:defPPr>
              <a:defRPr lang="en-US"/>
            </a:defPPr>
            <a:lvl1pPr marL="182880" indent="-18288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90000"/>
              </a:lnSpc>
              <a:spcAft>
                <a:spcPct val="0"/>
              </a:spcAft>
              <a:buNone/>
            </a:pPr>
            <a:r>
              <a:rPr lang="en-US" sz="2600"/>
              <a:t> </a:t>
            </a:r>
            <a:r>
              <a:rPr lang="en-US" sz="3600" b="1">
                <a:solidFill>
                  <a:srgbClr val="660066"/>
                </a:solidFill>
                <a:latin typeface="Courier New" pitchFamily="49" charset="0"/>
                <a:cs typeface="Courier New" pitchFamily="49" charset="0"/>
              </a:rPr>
              <a:t>add  </a:t>
            </a:r>
            <a:r>
              <a:rPr lang="en-US" sz="3600" b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$s0</a:t>
            </a:r>
            <a:r>
              <a:rPr lang="en-US" sz="3600" b="1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3600" b="1">
                <a:solidFill>
                  <a:srgbClr val="006600"/>
                </a:solidFill>
                <a:latin typeface="Courier New" pitchFamily="49" charset="0"/>
                <a:cs typeface="Courier New" pitchFamily="49" charset="0"/>
              </a:rPr>
              <a:t>$s1</a:t>
            </a:r>
            <a:r>
              <a:rPr lang="en-US" sz="3600" b="1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3600" b="1">
                <a:solidFill>
                  <a:srgbClr val="006600"/>
                </a:solidFill>
                <a:latin typeface="Courier New" pitchFamily="49" charset="0"/>
                <a:cs typeface="Courier New" pitchFamily="49" charset="0"/>
              </a:rPr>
              <a:t>$s2</a:t>
            </a:r>
          </a:p>
        </p:txBody>
      </p:sp>
      <p:grpSp>
        <p:nvGrpSpPr>
          <p:cNvPr id="13" name="Group 17">
            <a:extLst>
              <a:ext uri="{FF2B5EF4-FFF2-40B4-BE49-F238E27FC236}">
                <a16:creationId xmlns:a16="http://schemas.microsoft.com/office/drawing/2014/main" id="{159D5CD1-FEED-4990-A593-55706B76A21D}"/>
              </a:ext>
            </a:extLst>
          </p:cNvPr>
          <p:cNvGrpSpPr/>
          <p:nvPr/>
        </p:nvGrpSpPr>
        <p:grpSpPr>
          <a:xfrm>
            <a:off x="1744064" y="2070243"/>
            <a:ext cx="2765423" cy="1402427"/>
            <a:chOff x="53" y="1152"/>
            <a:chExt cx="1742" cy="1140"/>
          </a:xfrm>
        </p:grpSpPr>
        <p:sp>
          <p:nvSpPr>
            <p:cNvPr id="15" name="Line 7">
              <a:extLst>
                <a:ext uri="{FF2B5EF4-FFF2-40B4-BE49-F238E27FC236}">
                  <a16:creationId xmlns:a16="http://schemas.microsoft.com/office/drawing/2014/main" id="{EE2B7DCB-70EC-4BF8-B689-32DB08A29B2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008" y="1152"/>
              <a:ext cx="528" cy="768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tailEnd type="triangle" w="lg" len="med"/>
            </a:ln>
          </p:spPr>
          <p:txBody>
            <a:bodyPr wrap="none" anchor="ctr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endParaRPr lang="en-US"/>
            </a:p>
          </p:txBody>
        </p:sp>
        <p:sp>
          <p:nvSpPr>
            <p:cNvPr id="16" name="Text Box 8">
              <a:extLst>
                <a:ext uri="{FF2B5EF4-FFF2-40B4-BE49-F238E27FC236}">
                  <a16:creationId xmlns:a16="http://schemas.microsoft.com/office/drawing/2014/main" id="{FE46B010-D91C-46F4-BEDC-E86BD8CDE63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" y="1917"/>
              <a:ext cx="1742" cy="375"/>
            </a:xfrm>
            <a:prstGeom prst="rect">
              <a:avLst/>
            </a:prstGeom>
            <a:noFill/>
            <a:ln w="15875" algn="ctr">
              <a:noFill/>
              <a:miter lim="800000"/>
            </a:ln>
          </p:spPr>
          <p:txBody>
            <a:bodyPr wrap="none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pPr algn="ctr"/>
              <a:r>
                <a:rPr lang="en-US" sz="2400" b="1">
                  <a:latin typeface="Verdana" pitchFamily="34" charset="0"/>
                </a:rPr>
                <a:t>Operation (op)</a:t>
              </a:r>
            </a:p>
          </p:txBody>
        </p:sp>
      </p:grpSp>
      <p:grpSp>
        <p:nvGrpSpPr>
          <p:cNvPr id="17" name="Group 20">
            <a:extLst>
              <a:ext uri="{FF2B5EF4-FFF2-40B4-BE49-F238E27FC236}">
                <a16:creationId xmlns:a16="http://schemas.microsoft.com/office/drawing/2014/main" id="{6FD9425C-BFA4-46D4-AC44-B5F5EC4E3720}"/>
              </a:ext>
            </a:extLst>
          </p:cNvPr>
          <p:cNvGrpSpPr/>
          <p:nvPr/>
        </p:nvGrpSpPr>
        <p:grpSpPr>
          <a:xfrm>
            <a:off x="4174525" y="2070243"/>
            <a:ext cx="3013075" cy="2197114"/>
            <a:chOff x="1584" y="1152"/>
            <a:chExt cx="1898" cy="1852"/>
          </a:xfrm>
        </p:grpSpPr>
        <p:sp>
          <p:nvSpPr>
            <p:cNvPr id="18" name="Line 9">
              <a:extLst>
                <a:ext uri="{FF2B5EF4-FFF2-40B4-BE49-F238E27FC236}">
                  <a16:creationId xmlns:a16="http://schemas.microsoft.com/office/drawing/2014/main" id="{F1042A56-EE0C-4106-A42D-EE5D8C09ED1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544" y="1152"/>
              <a:ext cx="0" cy="1200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tailEnd type="triangle" w="lg" len="med"/>
            </a:ln>
          </p:spPr>
          <p:txBody>
            <a:bodyPr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endParaRPr lang="en-US"/>
            </a:p>
          </p:txBody>
        </p:sp>
        <p:sp>
          <p:nvSpPr>
            <p:cNvPr id="19" name="Text Box 10">
              <a:extLst>
                <a:ext uri="{FF2B5EF4-FFF2-40B4-BE49-F238E27FC236}">
                  <a16:creationId xmlns:a16="http://schemas.microsoft.com/office/drawing/2014/main" id="{3AE9E8F8-C135-4F07-B4E5-B4BD386D179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84" y="2304"/>
              <a:ext cx="1898" cy="700"/>
            </a:xfrm>
            <a:prstGeom prst="rect">
              <a:avLst/>
            </a:prstGeom>
            <a:noFill/>
            <a:ln w="19050" algn="ctr">
              <a:noFill/>
              <a:miter lim="800000"/>
            </a:ln>
          </p:spPr>
          <p:txBody>
            <a:bodyPr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pPr algn="ctr"/>
              <a:r>
                <a:rPr lang="en-US" sz="2400" b="1">
                  <a:latin typeface="Verdana" pitchFamily="34" charset="0"/>
                </a:rPr>
                <a:t>Destination</a:t>
              </a:r>
            </a:p>
            <a:p>
              <a:pPr algn="ctr"/>
              <a:r>
                <a:rPr lang="en-US" sz="2400" b="1">
                  <a:latin typeface="Verdana" pitchFamily="34" charset="0"/>
                </a:rPr>
                <a:t>(gets the result)</a:t>
              </a:r>
            </a:p>
          </p:txBody>
        </p:sp>
      </p:grpSp>
      <p:grpSp>
        <p:nvGrpSpPr>
          <p:cNvPr id="27" name="Group 18">
            <a:extLst>
              <a:ext uri="{FF2B5EF4-FFF2-40B4-BE49-F238E27FC236}">
                <a16:creationId xmlns:a16="http://schemas.microsoft.com/office/drawing/2014/main" id="{563486AC-A685-48C5-BEA1-43D6A9D63CED}"/>
              </a:ext>
            </a:extLst>
          </p:cNvPr>
          <p:cNvGrpSpPr/>
          <p:nvPr/>
        </p:nvGrpSpPr>
        <p:grpSpPr>
          <a:xfrm>
            <a:off x="6681188" y="2070243"/>
            <a:ext cx="1698625" cy="1465929"/>
            <a:chOff x="3163" y="1152"/>
            <a:chExt cx="1070" cy="1150"/>
          </a:xfrm>
        </p:grpSpPr>
        <p:sp>
          <p:nvSpPr>
            <p:cNvPr id="28" name="Line 11">
              <a:extLst>
                <a:ext uri="{FF2B5EF4-FFF2-40B4-BE49-F238E27FC236}">
                  <a16:creationId xmlns:a16="http://schemas.microsoft.com/office/drawing/2014/main" id="{240425E3-C808-448D-ACE4-02CC90D121B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60" y="1152"/>
              <a:ext cx="480" cy="816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tailEnd type="triangle" w="lg" len="med"/>
            </a:ln>
          </p:spPr>
          <p:txBody>
            <a:bodyPr wrap="none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endParaRPr lang="en-US"/>
            </a:p>
          </p:txBody>
        </p:sp>
        <p:sp>
          <p:nvSpPr>
            <p:cNvPr id="29" name="Text Box 12">
              <a:extLst>
                <a:ext uri="{FF2B5EF4-FFF2-40B4-BE49-F238E27FC236}">
                  <a16:creationId xmlns:a16="http://schemas.microsoft.com/office/drawing/2014/main" id="{5AEC4399-0D2C-42AF-ABB3-B3474934E16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63" y="1940"/>
              <a:ext cx="1070" cy="362"/>
            </a:xfrm>
            <a:prstGeom prst="rect">
              <a:avLst/>
            </a:prstGeom>
            <a:noFill/>
            <a:ln w="19050" algn="ctr">
              <a:noFill/>
              <a:miter lim="800000"/>
            </a:ln>
          </p:spPr>
          <p:txBody>
            <a:bodyPr wrap="none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pPr algn="ctr"/>
              <a:r>
                <a:rPr lang="en-US" sz="2400" b="1">
                  <a:latin typeface="Verdana" pitchFamily="34" charset="0"/>
                </a:rPr>
                <a:t>Source 1</a:t>
              </a:r>
            </a:p>
          </p:txBody>
        </p:sp>
      </p:grpSp>
      <p:grpSp>
        <p:nvGrpSpPr>
          <p:cNvPr id="30" name="Group 19">
            <a:extLst>
              <a:ext uri="{FF2B5EF4-FFF2-40B4-BE49-F238E27FC236}">
                <a16:creationId xmlns:a16="http://schemas.microsoft.com/office/drawing/2014/main" id="{7E6C020F-52A0-469E-8234-A275E9EAB753}"/>
              </a:ext>
            </a:extLst>
          </p:cNvPr>
          <p:cNvGrpSpPr/>
          <p:nvPr/>
        </p:nvGrpSpPr>
        <p:grpSpPr>
          <a:xfrm>
            <a:off x="8260749" y="2070242"/>
            <a:ext cx="1682750" cy="1041400"/>
            <a:chOff x="4158" y="1152"/>
            <a:chExt cx="1060" cy="656"/>
          </a:xfrm>
        </p:grpSpPr>
        <p:sp>
          <p:nvSpPr>
            <p:cNvPr id="31" name="Line 13">
              <a:extLst>
                <a:ext uri="{FF2B5EF4-FFF2-40B4-BE49-F238E27FC236}">
                  <a16:creationId xmlns:a16="http://schemas.microsoft.com/office/drawing/2014/main" id="{65DB1615-645F-4AAD-8525-6C5AD92AEBD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72" y="1152"/>
              <a:ext cx="576" cy="384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tailEnd type="triangle" w="lg" len="med"/>
            </a:ln>
          </p:spPr>
          <p:txBody>
            <a:bodyPr wrap="none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endParaRPr lang="en-US"/>
            </a:p>
          </p:txBody>
        </p:sp>
        <p:sp>
          <p:nvSpPr>
            <p:cNvPr id="32" name="Text Box 14">
              <a:extLst>
                <a:ext uri="{FF2B5EF4-FFF2-40B4-BE49-F238E27FC236}">
                  <a16:creationId xmlns:a16="http://schemas.microsoft.com/office/drawing/2014/main" id="{3893A5F2-5853-42E9-99D8-D91B42592F2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58" y="1520"/>
              <a:ext cx="1060" cy="288"/>
            </a:xfrm>
            <a:prstGeom prst="rect">
              <a:avLst/>
            </a:prstGeom>
            <a:noFill/>
            <a:ln w="19050" algn="ctr">
              <a:noFill/>
              <a:miter lim="800000"/>
            </a:ln>
          </p:spPr>
          <p:txBody>
            <a:bodyPr wrap="none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pPr algn="ctr"/>
              <a:r>
                <a:rPr lang="en-US" sz="2400" b="1">
                  <a:latin typeface="Verdana" pitchFamily="34" charset="0"/>
                </a:rPr>
                <a:t>Source 2</a:t>
              </a:r>
            </a:p>
          </p:txBody>
        </p:sp>
      </p:grpSp>
      <p:sp>
        <p:nvSpPr>
          <p:cNvPr id="33" name="Text Box 15">
            <a:extLst>
              <a:ext uri="{FF2B5EF4-FFF2-40B4-BE49-F238E27FC236}">
                <a16:creationId xmlns:a16="http://schemas.microsoft.com/office/drawing/2014/main" id="{A0EA5A35-A401-47E2-86AC-EF59E09442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50509" y="4280042"/>
            <a:ext cx="4710241" cy="64135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 algn="ctr">
            <a:noFill/>
            <a:miter lim="800000"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algn="ctr"/>
            <a:r>
              <a:rPr lang="en-US" sz="3600" b="1">
                <a:solidFill>
                  <a:srgbClr val="C00000"/>
                </a:solidFill>
                <a:latin typeface="Courier New" pitchFamily="49" charset="0"/>
              </a:rPr>
              <a:t>$s0 </a:t>
            </a:r>
            <a:r>
              <a:rPr lang="en-US" sz="3600" b="1">
                <a:latin typeface="Courier New" pitchFamily="49" charset="0"/>
              </a:rPr>
              <a:t>= </a:t>
            </a:r>
            <a:r>
              <a:rPr lang="en-US" sz="3600" b="1">
                <a:solidFill>
                  <a:srgbClr val="006600"/>
                </a:solidFill>
                <a:latin typeface="Courier New" pitchFamily="49" charset="0"/>
              </a:rPr>
              <a:t>$s1 </a:t>
            </a:r>
            <a:r>
              <a:rPr lang="en-US" sz="3600" b="1">
                <a:latin typeface="Courier New" pitchFamily="49" charset="0"/>
              </a:rPr>
              <a:t>+</a:t>
            </a:r>
            <a:r>
              <a:rPr lang="en-US" sz="3600" b="1">
                <a:solidFill>
                  <a:srgbClr val="800000"/>
                </a:solidFill>
                <a:latin typeface="Courier New" pitchFamily="49" charset="0"/>
              </a:rPr>
              <a:t> </a:t>
            </a:r>
            <a:r>
              <a:rPr lang="en-US" sz="3600" b="1">
                <a:solidFill>
                  <a:srgbClr val="006600"/>
                </a:solidFill>
                <a:latin typeface="Courier New" pitchFamily="49" charset="0"/>
              </a:rPr>
              <a:t>$s2</a:t>
            </a:r>
          </a:p>
        </p:txBody>
      </p:sp>
      <p:sp>
        <p:nvSpPr>
          <p:cNvPr id="34" name="Rounded Rectangle 21">
            <a:extLst>
              <a:ext uri="{FF2B5EF4-FFF2-40B4-BE49-F238E27FC236}">
                <a16:creationId xmlns:a16="http://schemas.microsoft.com/office/drawing/2014/main" id="{F1A1ED85-8DFD-4414-A27E-C320D9C050F3}"/>
              </a:ext>
            </a:extLst>
          </p:cNvPr>
          <p:cNvSpPr/>
          <p:nvPr/>
        </p:nvSpPr>
        <p:spPr>
          <a:xfrm>
            <a:off x="1981200" y="5181600"/>
            <a:ext cx="8229600" cy="9144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pPr algn="ctr"/>
            <a:r>
              <a:rPr lang="en-US" sz="2400">
                <a:solidFill>
                  <a:schemeClr val="tx1"/>
                </a:solidFill>
              </a:rPr>
              <a:t>Naturally, most of the MIPS arithmetic/logic operations have three operands: </a:t>
            </a:r>
            <a:r>
              <a:rPr lang="en-US" sz="2400" b="1">
                <a:solidFill>
                  <a:srgbClr val="006600"/>
                </a:solidFill>
              </a:rPr>
              <a:t>2 sources </a:t>
            </a:r>
            <a:r>
              <a:rPr lang="en-US" sz="2400">
                <a:solidFill>
                  <a:schemeClr val="tx1"/>
                </a:solidFill>
              </a:rPr>
              <a:t>and</a:t>
            </a:r>
            <a:r>
              <a:rPr lang="en-US" sz="2400" b="1">
                <a:solidFill>
                  <a:schemeClr val="tx1"/>
                </a:solidFill>
              </a:rPr>
              <a:t> </a:t>
            </a:r>
            <a:r>
              <a:rPr lang="en-US" sz="2400" b="1">
                <a:solidFill>
                  <a:srgbClr val="C00000"/>
                </a:solidFill>
              </a:rPr>
              <a:t>1 destination</a:t>
            </a:r>
          </a:p>
        </p:txBody>
      </p:sp>
      <p:contentPart p14:bwMode="auto" r:id="rId3">
        <p14:nvContentPartPr>
          <p14:cNvPr id="2" name="Ink 1">
            <a:extLst>
              <a:ext uri="{FF2B5EF4-FFF2-40B4-BE49-F238E27FC236}">
                <a16:creationId xmlns:a16="http://schemas.microsoft.com/office/drawing/2014/main" id="{8BCDC99D-1603-42E9-9E46-83046812E7A1}"/>
              </a:ext>
            </a:extLst>
          </p14:cNvPr>
          <p14:cNvContentPartPr/>
          <p14:nvPr/>
        </p14:nvContentPartPr>
        <p14:xfrm>
          <a:off x="2602800" y="1170360"/>
          <a:ext cx="6102360" cy="4859640"/>
        </p14:xfrm>
      </p:contentPart>
    </p:spTree>
    <p:extLst>
      <p:ext uri="{BB962C8B-B14F-4D97-AF65-F5344CB8AC3E}">
        <p14:creationId xmlns:p14="http://schemas.microsoft.com/office/powerpoint/2010/main" val="397170514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15366" name="Footer Placeholder 8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pPr algn="l"/>
            <a:r>
              <a:rPr lang="en-SG"/>
              <a:t>Lecture #7: MIPS Part 1: Introduction</a:t>
            </a:r>
            <a:endParaRPr lang="en-US"/>
          </a:p>
        </p:txBody>
      </p:sp>
      <p:sp>
        <p:nvSpPr>
          <p:cNvPr id="21" name="[Date Placeholder 3]"/>
          <p:cNvSpPr>
            <a:spLocks noGrp="1"/>
          </p:cNvSpPr>
          <p:nvPr>
            <p:ph type="dt" sz="half" idx="10"/>
          </p:nvPr>
        </p:nvSpPr>
        <p:spPr>
          <a:xfrm>
            <a:off x="1981200" y="18288"/>
            <a:ext cx="2895600" cy="329184"/>
          </a:xfrm>
        </p:spPr>
        <p:txBody>
          <a:bodyPr/>
          <a:lstStyle/>
          <a:p>
            <a:pPr>
              <a:defRPr/>
            </a:pPr>
            <a:r>
              <a:rPr lang="en-US"/>
              <a:t>Aaron Tan, NUS</a:t>
            </a:r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48BEBB-8CA1-4054-A38D-C28888EEEA8B}"/>
              </a:ext>
            </a:extLst>
          </p:cNvPr>
          <p:cNvSpPr txBox="1"/>
          <p:nvPr/>
        </p:nvSpPr>
        <p:spPr>
          <a:xfrm>
            <a:off x="1981200" y="587829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r>
              <a:rPr lang="en-SG" sz="3600">
                <a:solidFill>
                  <a:srgbClr val="0000FF"/>
                </a:solidFill>
              </a:rPr>
              <a:t>5.2 Arithmetic Operation: </a:t>
            </a:r>
            <a:r>
              <a:rPr lang="en-SG" sz="3600" b="1">
                <a:solidFill>
                  <a:srgbClr val="0000FF"/>
                </a:solidFill>
              </a:rPr>
              <a:t>Addition</a:t>
            </a:r>
            <a:endParaRPr lang="en-US" sz="3600" b="1">
              <a:solidFill>
                <a:srgbClr val="C00000"/>
              </a:solidFill>
            </a:endParaRPr>
          </a:p>
        </p:txBody>
      </p:sp>
      <p:sp>
        <p:nvSpPr>
          <p:cNvPr id="14" name="Slide Number Placeholder 6">
            <a:extLst>
              <a:ext uri="{FF2B5EF4-FFF2-40B4-BE49-F238E27FC236}">
                <a16:creationId xmlns:a16="http://schemas.microsoft.com/office/drawing/2014/main" id="{0689B3D1-208D-496C-8995-36CD229E6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97960" y="18288"/>
            <a:ext cx="865240" cy="329184"/>
          </a:xfrm>
        </p:spPr>
        <p:txBody>
          <a:bodyPr>
            <a:noAutofit/>
          </a:bodyPr>
          <a:lstStyle/>
          <a:p>
            <a:pPr algn="r">
              <a:defRPr/>
            </a:pPr>
            <a:fld id="{F7EC234A-9094-4BB8-9EA4-75ECDA8A365B}" type="slidenum">
              <a:rPr smtClean="0"/>
              <a:pPr algn="r">
                <a:defRPr/>
              </a:pPr>
              <a:t>27</a:t>
            </a:fld>
            <a:endParaRPr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5C9767D-3E17-418D-8126-66B6C2D23F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0" y="2619633"/>
            <a:ext cx="8229600" cy="3511293"/>
          </a:xfrm>
        </p:spPr>
        <p:txBody>
          <a:bodyPr>
            <a:normAutofit/>
          </a:bodyPr>
          <a:lstStyle/>
          <a:p>
            <a:pPr marL="358775" indent="-358775">
              <a:buSzTx/>
              <a:buFont typeface="Wingdings" panose="05000000000000000000" pitchFamily="2" charset="2"/>
              <a:buChar char="§"/>
            </a:pPr>
            <a:r>
              <a:rPr lang="en-US"/>
              <a:t>We assume the values of "</a:t>
            </a:r>
            <a:r>
              <a:rPr lang="en-US" sz="2800" b="1">
                <a:latin typeface="Courier New" pitchFamily="49" charset="0"/>
                <a:cs typeface="Courier New" pitchFamily="49" charset="0"/>
              </a:rPr>
              <a:t>a</a:t>
            </a:r>
            <a:r>
              <a:rPr lang="en-US"/>
              <a:t>", "</a:t>
            </a:r>
            <a:r>
              <a:rPr lang="en-US" sz="2800" b="1">
                <a:latin typeface="Courier New" pitchFamily="49" charset="0"/>
                <a:cs typeface="Courier New" pitchFamily="49" charset="0"/>
              </a:rPr>
              <a:t>b</a:t>
            </a:r>
            <a:r>
              <a:rPr lang="en-US"/>
              <a:t>" and "</a:t>
            </a:r>
            <a:r>
              <a:rPr lang="en-US" sz="2800" b="1">
                <a:latin typeface="Courier New" pitchFamily="49" charset="0"/>
                <a:cs typeface="Courier New" pitchFamily="49" charset="0"/>
              </a:rPr>
              <a:t>c</a:t>
            </a:r>
            <a:r>
              <a:rPr lang="en-US"/>
              <a:t>" are loaded into registers "</a:t>
            </a:r>
            <a:r>
              <a:rPr lang="en-US" sz="2800" b="1">
                <a:latin typeface="Courier New" pitchFamily="49" charset="0"/>
                <a:cs typeface="Courier New" pitchFamily="49" charset="0"/>
              </a:rPr>
              <a:t>$s0</a:t>
            </a:r>
            <a:r>
              <a:rPr lang="en-US"/>
              <a:t>", "</a:t>
            </a:r>
            <a:r>
              <a:rPr lang="en-US" sz="2800" b="1">
                <a:latin typeface="Courier New" pitchFamily="49" charset="0"/>
                <a:cs typeface="Courier New" pitchFamily="49" charset="0"/>
              </a:rPr>
              <a:t>$s1</a:t>
            </a:r>
            <a:r>
              <a:rPr lang="en-US"/>
              <a:t>" and "</a:t>
            </a:r>
            <a:r>
              <a:rPr lang="en-US" sz="2800" b="1">
                <a:latin typeface="Courier New" pitchFamily="49" charset="0"/>
                <a:cs typeface="Courier New" pitchFamily="49" charset="0"/>
              </a:rPr>
              <a:t>$s2</a:t>
            </a:r>
            <a:r>
              <a:rPr lang="en-US"/>
              <a:t>"</a:t>
            </a:r>
          </a:p>
          <a:p>
            <a:pPr marL="630238" lvl="1" indent="-271463">
              <a:buSzTx/>
              <a:buFont typeface="Wingdings" panose="05000000000000000000" pitchFamily="2" charset="2"/>
              <a:buChar char="§"/>
            </a:pPr>
            <a:r>
              <a:rPr lang="en-US"/>
              <a:t>Known as </a:t>
            </a:r>
            <a:r>
              <a:rPr lang="en-US" b="1"/>
              <a:t>variable mapping</a:t>
            </a:r>
          </a:p>
          <a:p>
            <a:pPr marL="630238" lvl="1" indent="-271463">
              <a:buSzTx/>
              <a:buFont typeface="Wingdings" panose="05000000000000000000" pitchFamily="2" charset="2"/>
              <a:buChar char="§"/>
            </a:pPr>
            <a:r>
              <a:rPr lang="en-US"/>
              <a:t>Actual code to perform the loading will be shown later in </a:t>
            </a:r>
            <a:r>
              <a:rPr lang="en-US" b="1" i="1"/>
              <a:t>memory instruction</a:t>
            </a:r>
          </a:p>
          <a:p>
            <a:pPr marL="358775" indent="-358775">
              <a:buSzTx/>
              <a:buFont typeface="Wingdings" panose="05000000000000000000" pitchFamily="2" charset="2"/>
              <a:buChar char="§"/>
            </a:pPr>
            <a:r>
              <a:rPr lang="en-US"/>
              <a:t>Important concept:</a:t>
            </a:r>
          </a:p>
          <a:p>
            <a:pPr marL="630238" lvl="1" indent="-271463">
              <a:buSzTx/>
              <a:buFont typeface="Wingdings" panose="05000000000000000000" pitchFamily="2" charset="2"/>
              <a:buChar char="§"/>
            </a:pPr>
            <a:r>
              <a:rPr lang="en-US"/>
              <a:t>MIPS arithmetic operations are mainly </a:t>
            </a:r>
            <a:r>
              <a:rPr lang="en-US">
                <a:solidFill>
                  <a:srgbClr val="C00000"/>
                </a:solidFill>
              </a:rPr>
              <a:t>register-to-register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C29B84C6-ECCC-461D-9312-1E737E4C7E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1680109"/>
              </p:ext>
            </p:extLst>
          </p:nvPr>
        </p:nvGraphicFramePr>
        <p:xfrm>
          <a:off x="1981200" y="1474515"/>
          <a:ext cx="8077200" cy="10021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890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881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4674">
                <a:tc>
                  <a:txBody>
                    <a:bodyPr vert="horz" wrap="square"/>
                    <a:lstStyle/>
                    <a:p>
                      <a:pPr algn="ctr"/>
                      <a:r>
                        <a:rPr lang="en-US" sz="2000">
                          <a:solidFill>
                            <a:schemeClr val="tx1"/>
                          </a:solidFill>
                        </a:rPr>
                        <a:t>C Statement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 vert="horz" wrap="square"/>
                    <a:lstStyle/>
                    <a:p>
                      <a:pPr algn="ctr"/>
                      <a:r>
                        <a:rPr lang="en-US" sz="2000">
                          <a:solidFill>
                            <a:schemeClr val="tx1"/>
                          </a:solidFill>
                        </a:rPr>
                        <a:t>MIPS Assembly 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5926">
                <a:tc>
                  <a:txBody>
                    <a:bodyPr vert="horz" wrap="square"/>
                    <a:lstStyle/>
                    <a:p>
                      <a:pPr marL="0" marR="0" lvl="0" indent="0" algn="l" defTabSz="904875" rtl="0" eaLnBrk="0" fontAlgn="base" latinLnBrk="0" hangingPunct="0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52438"/>
                          <a:tab pos="904875"/>
                          <a:tab pos="1357313"/>
                        </a:tabLst>
                        <a:defRPr/>
                      </a:pPr>
                      <a:r>
                        <a:rPr lang="en-US" sz="2400" b="1">
                          <a:solidFill>
                            <a:schemeClr val="tx1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    a = b + c;</a:t>
                      </a:r>
                      <a:r>
                        <a:rPr lang="en-US" sz="2400">
                          <a:solidFill>
                            <a:schemeClr val="tx1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 </a:t>
                      </a:r>
                      <a:endParaRPr kumimoji="0" lang="en-US" sz="24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ourier New" pitchFamily="49" charset="0"/>
                        <a:ea typeface="+mn-ea"/>
                        <a:cs typeface="Courier New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 vert="horz" wrap="square"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2400" b="1">
                          <a:solidFill>
                            <a:srgbClr val="660066"/>
                          </a:solidFill>
                          <a:latin typeface="Courier New" pitchFamily="49" charset="0"/>
                        </a:rPr>
                        <a:t>   add </a:t>
                      </a:r>
                      <a:r>
                        <a:rPr lang="en-US" sz="2400" b="1">
                          <a:solidFill>
                            <a:srgbClr val="C00000"/>
                          </a:solidFill>
                          <a:latin typeface="Courier New" pitchFamily="49" charset="0"/>
                        </a:rPr>
                        <a:t>$s0</a:t>
                      </a:r>
                      <a:r>
                        <a:rPr lang="en-US" sz="2400" b="1">
                          <a:solidFill>
                            <a:schemeClr val="tx1"/>
                          </a:solidFill>
                          <a:latin typeface="Courier New" pitchFamily="49" charset="0"/>
                        </a:rPr>
                        <a:t>, </a:t>
                      </a:r>
                      <a:r>
                        <a:rPr lang="en-US" sz="2400" b="1" kern="1200">
                          <a:solidFill>
                            <a:srgbClr val="006600"/>
                          </a:solidFill>
                          <a:latin typeface="Courier New" pitchFamily="49" charset="0"/>
                          <a:ea typeface="+mn-ea"/>
                          <a:cs typeface="+mn-cs"/>
                        </a:rPr>
                        <a:t>$s1</a:t>
                      </a:r>
                      <a:r>
                        <a:rPr lang="en-US" sz="2400" b="1">
                          <a:solidFill>
                            <a:schemeClr val="tx1"/>
                          </a:solidFill>
                          <a:latin typeface="Courier New" pitchFamily="49" charset="0"/>
                        </a:rPr>
                        <a:t>, </a:t>
                      </a:r>
                      <a:r>
                        <a:rPr lang="en-US" sz="2400" b="1">
                          <a:solidFill>
                            <a:srgbClr val="006600"/>
                          </a:solidFill>
                          <a:latin typeface="Courier New" pitchFamily="49" charset="0"/>
                        </a:rPr>
                        <a:t>$s2</a:t>
                      </a:r>
                      <a:r>
                        <a:rPr lang="en-US" sz="2400">
                          <a:solidFill>
                            <a:srgbClr val="006600"/>
                          </a:solidFill>
                        </a:rPr>
                        <a:t> </a:t>
                      </a:r>
                      <a:endParaRPr lang="en-US" sz="2400" b="1" kern="1200">
                        <a:solidFill>
                          <a:srgbClr val="006600"/>
                        </a:solidFill>
                        <a:latin typeface="Courier New" pitchFamily="49" charset="0"/>
                        <a:ea typeface="+mn-ea"/>
                        <a:cs typeface="Courier New" pitchFamily="49" charset="0"/>
                        <a:sym typeface="Wingdings" panose="05000000000000000000" pitchFamily="2" charset="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Folded Corner 7"/>
          <p:cNvSpPr/>
          <p:nvPr/>
        </p:nvSpPr>
        <p:spPr>
          <a:xfrm>
            <a:off x="1840890" y="5485601"/>
            <a:ext cx="8369911" cy="1088195"/>
          </a:xfrm>
          <a:prstGeom prst="foldedCorner">
            <a:avLst/>
          </a:prstGeom>
          <a:solidFill>
            <a:srgbClr val="FFFFC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r>
              <a:rPr lang="en-US" sz="1600" b="1">
                <a:solidFill>
                  <a:schemeClr val="tx1"/>
                </a:solidFill>
              </a:rPr>
              <a:t>NOTE:</a:t>
            </a:r>
          </a:p>
          <a:p>
            <a:pPr algn="just"/>
            <a:r>
              <a:rPr lang="en-US" sz="1600">
                <a:solidFill>
                  <a:schemeClr val="tx1"/>
                </a:solidFill>
              </a:rPr>
              <a:t>The variable-to-register mapping deals with step (1) (</a:t>
            </a:r>
            <a:r>
              <a:rPr lang="en-US" sz="1600" i="1">
                <a:solidFill>
                  <a:schemeClr val="tx1"/>
                </a:solidFill>
              </a:rPr>
              <a:t>i.e., load</a:t>
            </a:r>
            <a:r>
              <a:rPr lang="en-US" sz="1600">
                <a:solidFill>
                  <a:schemeClr val="tx1"/>
                </a:solidFill>
              </a:rPr>
              <a:t>) and step (3) (</a:t>
            </a:r>
            <a:r>
              <a:rPr lang="en-US" sz="1600" i="1">
                <a:solidFill>
                  <a:schemeClr val="tx1"/>
                </a:solidFill>
              </a:rPr>
              <a:t>i.e., store</a:t>
            </a:r>
            <a:r>
              <a:rPr lang="en-US" sz="1600">
                <a:solidFill>
                  <a:schemeClr val="tx1"/>
                </a:solidFill>
              </a:rPr>
              <a:t>).  All computations are assumed to be in register for this set of instructions.  We will talk about load/store in the next lecture.</a:t>
            </a:r>
          </a:p>
          <a:p>
            <a:endParaRPr lang="en-GB" sz="1600">
              <a:solidFill>
                <a:schemeClr val="tx1"/>
              </a:solidFill>
            </a:endParaRPr>
          </a:p>
        </p:txBody>
      </p:sp>
      <p:contentPart p14:bwMode="auto" r:id="rId3">
        <p14:nvContentPartPr>
          <p14:cNvPr id="2" name="Ink 1">
            <a:extLst>
              <a:ext uri="{FF2B5EF4-FFF2-40B4-BE49-F238E27FC236}">
                <a16:creationId xmlns:a16="http://schemas.microsoft.com/office/drawing/2014/main" id="{47854D97-DC21-4225-B5E2-57124842CEAE}"/>
              </a:ext>
            </a:extLst>
          </p14:cNvPr>
          <p14:cNvContentPartPr/>
          <p14:nvPr/>
        </p14:nvContentPartPr>
        <p14:xfrm>
          <a:off x="1703160" y="1161720"/>
          <a:ext cx="8428680" cy="4230720"/>
        </p14:xfrm>
      </p:contentPart>
    </p:spTree>
    <p:extLst>
      <p:ext uri="{BB962C8B-B14F-4D97-AF65-F5344CB8AC3E}">
        <p14:creationId xmlns:p14="http://schemas.microsoft.com/office/powerpoint/2010/main" val="2802789271"/>
      </p:ext>
    </p:extLst>
  </p:cSld>
  <p:clrMapOvr>
    <a:masterClrMapping/>
  </p:clrMapOvr>
  <p:transition>
    <p:fade/>
  </p:transition>
  <p:timing/>
</p:sld>
</file>

<file path=ppt/slides/slide28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15366" name="Footer Placeholder 8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pPr algn="l"/>
            <a:r>
              <a:rPr lang="en-SG"/>
              <a:t>Lecture #7: MIPS Part 1: Introduction</a:t>
            </a:r>
            <a:endParaRPr lang="en-US"/>
          </a:p>
        </p:txBody>
      </p:sp>
      <p:sp>
        <p:nvSpPr>
          <p:cNvPr id="21" name="[Date Placeholder 3]"/>
          <p:cNvSpPr>
            <a:spLocks noGrp="1"/>
          </p:cNvSpPr>
          <p:nvPr>
            <p:ph type="dt" sz="half" idx="10"/>
          </p:nvPr>
        </p:nvSpPr>
        <p:spPr>
          <a:xfrm>
            <a:off x="1981200" y="18288"/>
            <a:ext cx="2895600" cy="329184"/>
          </a:xfrm>
        </p:spPr>
        <p:txBody>
          <a:bodyPr/>
          <a:lstStyle/>
          <a:p>
            <a:pPr>
              <a:defRPr/>
            </a:pPr>
            <a:r>
              <a:rPr lang="en-US"/>
              <a:t>Aaron Tan, NUS</a:t>
            </a:r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48BEBB-8CA1-4054-A38D-C28888EEEA8B}"/>
              </a:ext>
            </a:extLst>
          </p:cNvPr>
          <p:cNvSpPr txBox="1"/>
          <p:nvPr/>
        </p:nvSpPr>
        <p:spPr>
          <a:xfrm>
            <a:off x="1981200" y="587829"/>
            <a:ext cx="838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r>
              <a:rPr lang="en-SG" sz="3600">
                <a:solidFill>
                  <a:srgbClr val="0000FF"/>
                </a:solidFill>
              </a:rPr>
              <a:t>5.3 Arithmetic Operation: </a:t>
            </a:r>
            <a:r>
              <a:rPr lang="en-SG" sz="3600" b="1">
                <a:solidFill>
                  <a:srgbClr val="0000FF"/>
                </a:solidFill>
              </a:rPr>
              <a:t>Subtraction</a:t>
            </a:r>
            <a:endParaRPr lang="en-US" sz="3600" b="1">
              <a:solidFill>
                <a:srgbClr val="C00000"/>
              </a:solidFill>
            </a:endParaRPr>
          </a:p>
        </p:txBody>
      </p:sp>
      <p:sp>
        <p:nvSpPr>
          <p:cNvPr id="14" name="Slide Number Placeholder 6">
            <a:extLst>
              <a:ext uri="{FF2B5EF4-FFF2-40B4-BE49-F238E27FC236}">
                <a16:creationId xmlns:a16="http://schemas.microsoft.com/office/drawing/2014/main" id="{0689B3D1-208D-496C-8995-36CD229E6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97960" y="18288"/>
            <a:ext cx="865240" cy="329184"/>
          </a:xfrm>
        </p:spPr>
        <p:txBody>
          <a:bodyPr>
            <a:noAutofit/>
          </a:bodyPr>
          <a:lstStyle/>
          <a:p>
            <a:pPr algn="r">
              <a:defRPr/>
            </a:pPr>
            <a:fld id="{F7EC234A-9094-4BB8-9EA4-75ECDA8A365B}" type="slidenum">
              <a:rPr smtClean="0"/>
              <a:pPr algn="r">
                <a:defRPr/>
              </a:pPr>
              <a:t>28</a:t>
            </a:fld>
            <a:endParaRPr/>
          </a:p>
        </p:txBody>
      </p:sp>
      <p:sp>
        <p:nvSpPr>
          <p:cNvPr id="46" name="Rectangle 3">
            <a:extLst>
              <a:ext uri="{FF2B5EF4-FFF2-40B4-BE49-F238E27FC236}">
                <a16:creationId xmlns:a16="http://schemas.microsoft.com/office/drawing/2014/main" id="{B7669112-628F-4D89-BB3D-CB996A97982A}"/>
              </a:ext>
            </a:extLst>
          </p:cNvPr>
          <p:cNvSpPr txBox="1">
            <a:spLocks noChangeArrowheads="1"/>
          </p:cNvSpPr>
          <p:nvPr/>
        </p:nvSpPr>
        <p:spPr>
          <a:xfrm>
            <a:off x="1981200" y="3596640"/>
            <a:ext cx="8229600" cy="2819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marL="182880" indent="-18288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8775" indent="-358775" fontAlgn="auto">
              <a:spcAft>
                <a:spcPct val="0"/>
              </a:spcAft>
              <a:buSzTx/>
              <a:buFont typeface="Wingdings" panose="05000000000000000000" pitchFamily="2" charset="2"/>
              <a:buChar char="§"/>
            </a:pPr>
            <a:r>
              <a:rPr lang="en-US" sz="2800">
                <a:sym typeface="Wingdings" panose="05000000000000000000" pitchFamily="2" charset="2"/>
              </a:rPr>
              <a:t>Positions of</a:t>
            </a:r>
            <a:r>
              <a:rPr lang="en-US" sz="2800" b="1">
                <a:solidFill>
                  <a:srgbClr val="3333FF"/>
                </a:solidFill>
                <a:latin typeface="Courier New" pitchFamily="49" charset="0"/>
                <a:sym typeface="Wingdings" panose="05000000000000000000" pitchFamily="2" charset="2"/>
              </a:rPr>
              <a:t> </a:t>
            </a:r>
            <a:r>
              <a:rPr lang="en-US" sz="2800" b="1">
                <a:latin typeface="Courier New" pitchFamily="49" charset="0"/>
                <a:sym typeface="Wingdings" panose="05000000000000000000" pitchFamily="2" charset="2"/>
              </a:rPr>
              <a:t>$s1 </a:t>
            </a:r>
            <a:r>
              <a:rPr lang="en-US" sz="2800">
                <a:sym typeface="Wingdings" panose="05000000000000000000" pitchFamily="2" charset="2"/>
              </a:rPr>
              <a:t>and</a:t>
            </a:r>
            <a:r>
              <a:rPr lang="en-US" sz="2800" b="1">
                <a:latin typeface="Courier New" pitchFamily="49" charset="0"/>
                <a:sym typeface="Wingdings" panose="05000000000000000000" pitchFamily="2" charset="2"/>
              </a:rPr>
              <a:t> $s2 </a:t>
            </a:r>
            <a:r>
              <a:rPr lang="en-US" sz="2800">
                <a:sym typeface="Wingdings" panose="05000000000000000000" pitchFamily="2" charset="2"/>
              </a:rPr>
              <a:t>(i.e., source1 and source2) are important for subtraction</a:t>
            </a:r>
          </a:p>
        </p:txBody>
      </p:sp>
      <p:graphicFrame>
        <p:nvGraphicFramePr>
          <p:cNvPr id="47" name="Table 46">
            <a:extLst>
              <a:ext uri="{FF2B5EF4-FFF2-40B4-BE49-F238E27FC236}">
                <a16:creationId xmlns:a16="http://schemas.microsoft.com/office/drawing/2014/main" id="{93339F1E-36A8-4194-9C06-860FFB0D92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8220862"/>
              </p:ext>
            </p:extLst>
          </p:nvPr>
        </p:nvGraphicFramePr>
        <p:xfrm>
          <a:off x="1981200" y="1386840"/>
          <a:ext cx="8077200" cy="1950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890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881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4674">
                <a:tc>
                  <a:txBody>
                    <a:bodyPr vert="horz" wrap="square"/>
                    <a:lstStyle/>
                    <a:p>
                      <a:pPr algn="ctr"/>
                      <a:r>
                        <a:rPr lang="en-US" sz="2000">
                          <a:solidFill>
                            <a:schemeClr val="tx1"/>
                          </a:solidFill>
                        </a:rPr>
                        <a:t>C Statement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 vert="horz" wrap="square"/>
                    <a:lstStyle/>
                    <a:p>
                      <a:pPr algn="ctr"/>
                      <a:r>
                        <a:rPr lang="en-US" sz="2000">
                          <a:solidFill>
                            <a:schemeClr val="tx1"/>
                          </a:solidFill>
                        </a:rPr>
                        <a:t>MIPS Assembly 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5926">
                <a:tc>
                  <a:txBody>
                    <a:bodyPr vert="horz" wrap="square"/>
                    <a:lstStyle/>
                    <a:p>
                      <a:pPr marL="0" marR="0" lvl="0" indent="0" algn="l" defTabSz="904875" rtl="0" eaLnBrk="0" fontAlgn="base" latinLnBrk="0" hangingPunct="0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52438"/>
                          <a:tab pos="904875"/>
                          <a:tab pos="1357313"/>
                        </a:tabLst>
                        <a:defRPr/>
                      </a:pPr>
                      <a:r>
                        <a:rPr lang="en-US" sz="2400" b="1">
                          <a:solidFill>
                            <a:schemeClr val="tx1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    a = b - c;</a:t>
                      </a:r>
                      <a:r>
                        <a:rPr lang="en-US" sz="2400">
                          <a:solidFill>
                            <a:schemeClr val="tx1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 </a:t>
                      </a:r>
                      <a:endParaRPr kumimoji="0" lang="en-US" sz="24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ourier New" pitchFamily="49" charset="0"/>
                        <a:ea typeface="+mn-ea"/>
                        <a:cs typeface="Courier New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 vert="horz" wrap="square"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2400" b="1">
                          <a:solidFill>
                            <a:srgbClr val="660066"/>
                          </a:solidFill>
                          <a:latin typeface="Courier New" pitchFamily="49" charset="0"/>
                        </a:rPr>
                        <a:t>   sub </a:t>
                      </a:r>
                      <a:r>
                        <a:rPr lang="en-US" sz="2400" b="1">
                          <a:solidFill>
                            <a:srgbClr val="C00000"/>
                          </a:solidFill>
                          <a:latin typeface="Courier New" pitchFamily="49" charset="0"/>
                        </a:rPr>
                        <a:t>$s0</a:t>
                      </a:r>
                      <a:r>
                        <a:rPr lang="en-US" sz="2400" b="1">
                          <a:solidFill>
                            <a:schemeClr val="tx1"/>
                          </a:solidFill>
                          <a:latin typeface="Courier New" pitchFamily="49" charset="0"/>
                        </a:rPr>
                        <a:t>, </a:t>
                      </a:r>
                      <a:r>
                        <a:rPr lang="en-US" sz="2400" b="1" kern="1200">
                          <a:solidFill>
                            <a:srgbClr val="006600"/>
                          </a:solidFill>
                          <a:latin typeface="Courier New" pitchFamily="49" charset="0"/>
                          <a:ea typeface="+mn-ea"/>
                          <a:cs typeface="+mn-cs"/>
                        </a:rPr>
                        <a:t>$s1</a:t>
                      </a:r>
                      <a:r>
                        <a:rPr lang="en-US" sz="2400" b="1">
                          <a:solidFill>
                            <a:schemeClr val="tx1"/>
                          </a:solidFill>
                          <a:latin typeface="Courier New" pitchFamily="49" charset="0"/>
                        </a:rPr>
                        <a:t>, </a:t>
                      </a:r>
                      <a:r>
                        <a:rPr lang="en-US" sz="2400" b="1">
                          <a:solidFill>
                            <a:srgbClr val="006600"/>
                          </a:solidFill>
                          <a:latin typeface="Courier New" pitchFamily="49" charset="0"/>
                        </a:rPr>
                        <a:t>$s2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sz="1200" b="1">
                        <a:solidFill>
                          <a:srgbClr val="006600"/>
                        </a:solidFill>
                        <a:latin typeface="Courier New" pitchFamily="49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2000" b="1">
                          <a:latin typeface="Courier New" pitchFamily="49" charset="0"/>
                        </a:rPr>
                        <a:t>  $s0</a:t>
                      </a:r>
                      <a:r>
                        <a:rPr lang="en-US" sz="2000"/>
                        <a:t> </a:t>
                      </a:r>
                      <a:r>
                        <a:rPr lang="en-US" sz="2000">
                          <a:sym typeface="Wingdings" panose="05000000000000000000" pitchFamily="2" charset="2"/>
                        </a:rPr>
                        <a:t> variable </a:t>
                      </a:r>
                      <a:r>
                        <a:rPr lang="en-US" sz="2000" b="1">
                          <a:latin typeface="Courier New" pitchFamily="49" charset="0"/>
                          <a:sym typeface="Wingdings" panose="05000000000000000000" pitchFamily="2" charset="2"/>
                        </a:rPr>
                        <a:t>a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2000" b="1">
                          <a:latin typeface="Courier New" pitchFamily="49" charset="0"/>
                          <a:sym typeface="Wingdings" panose="05000000000000000000" pitchFamily="2" charset="2"/>
                        </a:rPr>
                        <a:t>  $s1</a:t>
                      </a:r>
                      <a:r>
                        <a:rPr lang="en-US" sz="2000">
                          <a:sym typeface="Wingdings" panose="05000000000000000000" pitchFamily="2" charset="2"/>
                        </a:rPr>
                        <a:t>  variable </a:t>
                      </a:r>
                      <a:r>
                        <a:rPr lang="en-US" sz="2000" b="1">
                          <a:latin typeface="Courier New" pitchFamily="49" charset="0"/>
                          <a:sym typeface="Wingdings" panose="05000000000000000000" pitchFamily="2" charset="2"/>
                        </a:rPr>
                        <a:t>b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2000" b="1">
                          <a:latin typeface="Courier New" pitchFamily="49" charset="0"/>
                          <a:sym typeface="Wingdings" panose="05000000000000000000" pitchFamily="2" charset="2"/>
                        </a:rPr>
                        <a:t>  $s2</a:t>
                      </a:r>
                      <a:r>
                        <a:rPr lang="en-US" sz="2000">
                          <a:sym typeface="Wingdings" panose="05000000000000000000" pitchFamily="2" charset="2"/>
                        </a:rPr>
                        <a:t>  variable </a:t>
                      </a:r>
                      <a:r>
                        <a:rPr lang="en-US" sz="2000" b="1">
                          <a:latin typeface="Courier New" pitchFamily="49" charset="0"/>
                          <a:sym typeface="Wingdings" panose="05000000000000000000" pitchFamily="2" charset="2"/>
                        </a:rPr>
                        <a:t>c</a:t>
                      </a:r>
                      <a:endParaRPr lang="en-US" sz="2800" b="1" kern="1200">
                        <a:solidFill>
                          <a:srgbClr val="006600"/>
                        </a:solidFill>
                        <a:latin typeface="Courier New" pitchFamily="49" charset="0"/>
                        <a:ea typeface="+mn-ea"/>
                        <a:cs typeface="Courier New" pitchFamily="49" charset="0"/>
                        <a:sym typeface="Wingdings" panose="05000000000000000000" pitchFamily="2" charset="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Folded Corner 7"/>
          <p:cNvSpPr/>
          <p:nvPr/>
        </p:nvSpPr>
        <p:spPr>
          <a:xfrm>
            <a:off x="4355869" y="5200650"/>
            <a:ext cx="3573694" cy="1373146"/>
          </a:xfrm>
          <a:prstGeom prst="foldedCorner">
            <a:avLst/>
          </a:prstGeom>
          <a:solidFill>
            <a:srgbClr val="FFFFC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r>
              <a:rPr lang="en-US" sz="1600" b="1">
                <a:solidFill>
                  <a:schemeClr val="tx1"/>
                </a:solidFill>
              </a:rPr>
              <a:t>NOTE:</a:t>
            </a:r>
          </a:p>
          <a:p>
            <a:pPr algn="just"/>
            <a:r>
              <a:rPr lang="en-US" sz="2400" b="1">
                <a:solidFill>
                  <a:srgbClr val="660066"/>
                </a:solidFill>
                <a:latin typeface="Courier New" pitchFamily="49" charset="0"/>
              </a:rPr>
              <a:t> sub </a:t>
            </a:r>
            <a:r>
              <a:rPr lang="en-US" sz="2400" b="1">
                <a:solidFill>
                  <a:srgbClr val="C00000"/>
                </a:solidFill>
                <a:latin typeface="Courier New" pitchFamily="49" charset="0"/>
              </a:rPr>
              <a:t>$s0</a:t>
            </a:r>
            <a:r>
              <a:rPr lang="en-US" sz="2400" b="1">
                <a:solidFill>
                  <a:schemeClr val="tx1"/>
                </a:solidFill>
                <a:latin typeface="Courier New" pitchFamily="49" charset="0"/>
              </a:rPr>
              <a:t>, </a:t>
            </a:r>
            <a:r>
              <a:rPr lang="en-US" sz="2400" b="1">
                <a:solidFill>
                  <a:srgbClr val="006600"/>
                </a:solidFill>
                <a:latin typeface="Courier New" pitchFamily="49" charset="0"/>
              </a:rPr>
              <a:t>$s1</a:t>
            </a:r>
            <a:r>
              <a:rPr lang="en-US" sz="2400" b="1">
                <a:solidFill>
                  <a:schemeClr val="tx1"/>
                </a:solidFill>
                <a:latin typeface="Courier New" pitchFamily="49" charset="0"/>
              </a:rPr>
              <a:t>, </a:t>
            </a:r>
            <a:r>
              <a:rPr lang="en-US" sz="2400" b="1">
                <a:solidFill>
                  <a:srgbClr val="006600"/>
                </a:solidFill>
                <a:latin typeface="Courier New" pitchFamily="49" charset="0"/>
              </a:rPr>
              <a:t>$s2</a:t>
            </a:r>
            <a:endParaRPr lang="en-US" sz="2400">
              <a:solidFill>
                <a:schemeClr val="tx1"/>
              </a:solidFill>
            </a:endParaRPr>
          </a:p>
          <a:p>
            <a:r>
              <a:rPr lang="en-US" sz="1600">
                <a:solidFill>
                  <a:schemeClr val="tx1"/>
                </a:solidFill>
              </a:rPr>
              <a:t>is basically</a:t>
            </a:r>
          </a:p>
          <a:p>
            <a:r>
              <a:rPr lang="en-US" sz="2400" b="1">
                <a:solidFill>
                  <a:srgbClr val="C00000"/>
                </a:solidFill>
                <a:latin typeface="Courier New" pitchFamily="49" charset="0"/>
              </a:rPr>
              <a:t> $s0</a:t>
            </a:r>
            <a:r>
              <a:rPr lang="en-US" sz="2400" b="1">
                <a:solidFill>
                  <a:schemeClr val="tx1"/>
                </a:solidFill>
                <a:latin typeface="Courier New" pitchFamily="49" charset="0"/>
              </a:rPr>
              <a:t> = </a:t>
            </a:r>
            <a:r>
              <a:rPr lang="en-US" sz="2400" b="1">
                <a:solidFill>
                  <a:srgbClr val="006600"/>
                </a:solidFill>
                <a:latin typeface="Courier New" pitchFamily="49" charset="0"/>
              </a:rPr>
              <a:t>$s1</a:t>
            </a:r>
            <a:r>
              <a:rPr lang="en-US" sz="2400" b="1">
                <a:solidFill>
                  <a:schemeClr val="tx1"/>
                </a:solidFill>
                <a:latin typeface="Courier New" pitchFamily="49" charset="0"/>
              </a:rPr>
              <a:t> - </a:t>
            </a:r>
            <a:r>
              <a:rPr lang="en-US" sz="2400" b="1">
                <a:solidFill>
                  <a:srgbClr val="006600"/>
                </a:solidFill>
                <a:latin typeface="Courier New" pitchFamily="49" charset="0"/>
              </a:rPr>
              <a:t>$s2</a:t>
            </a:r>
            <a:endParaRPr lang="en-US" sz="2400">
              <a:solidFill>
                <a:schemeClr val="tx1"/>
              </a:solidFill>
            </a:endParaRPr>
          </a:p>
          <a:p>
            <a:endParaRPr lang="en-GB" sz="1600">
              <a:solidFill>
                <a:schemeClr val="tx1"/>
              </a:solidFill>
            </a:endParaRPr>
          </a:p>
        </p:txBody>
      </p:sp>
      <p:contentPart p14:bwMode="auto" r:id="rId3">
        <p14:nvContentPartPr>
          <p14:cNvPr id="2" name="Ink 1">
            <a:extLst>
              <a:ext uri="{FF2B5EF4-FFF2-40B4-BE49-F238E27FC236}">
                <a16:creationId xmlns:a16="http://schemas.microsoft.com/office/drawing/2014/main" id="{FFCFB0F8-914B-49E3-8BD8-942D95678617}"/>
              </a:ext>
            </a:extLst>
          </p14:cNvPr>
          <p14:cNvContentPartPr/>
          <p14:nvPr/>
        </p14:nvContentPartPr>
        <p14:xfrm>
          <a:off x="1697760" y="1143000"/>
          <a:ext cx="8033040" cy="5439960"/>
        </p14:xfrm>
      </p:contentPart>
    </p:spTree>
    <p:extLst>
      <p:ext uri="{BB962C8B-B14F-4D97-AF65-F5344CB8AC3E}">
        <p14:creationId xmlns:p14="http://schemas.microsoft.com/office/powerpoint/2010/main" val="1951290137"/>
      </p:ext>
    </p:extLst>
  </p:cSld>
  <p:clrMapOvr>
    <a:masterClrMapping/>
  </p:clrMapOvr>
  <p:transition>
    <p:fade/>
  </p:transition>
  <p:timing/>
</p:sld>
</file>

<file path=ppt/slides/slide29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15366" name="Footer Placeholder 8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pPr algn="l"/>
            <a:r>
              <a:rPr lang="en-SG"/>
              <a:t>Lecture #7: MIPS Part 1: Introduction</a:t>
            </a:r>
            <a:endParaRPr lang="en-US"/>
          </a:p>
        </p:txBody>
      </p:sp>
      <p:sp>
        <p:nvSpPr>
          <p:cNvPr id="21" name="[Date Placeholder 3]"/>
          <p:cNvSpPr>
            <a:spLocks noGrp="1"/>
          </p:cNvSpPr>
          <p:nvPr>
            <p:ph type="dt" sz="half" idx="10"/>
          </p:nvPr>
        </p:nvSpPr>
        <p:spPr>
          <a:xfrm>
            <a:off x="1981200" y="18288"/>
            <a:ext cx="2895600" cy="329184"/>
          </a:xfrm>
        </p:spPr>
        <p:txBody>
          <a:bodyPr/>
          <a:lstStyle/>
          <a:p>
            <a:pPr>
              <a:defRPr/>
            </a:pPr>
            <a:r>
              <a:rPr lang="en-US"/>
              <a:t>Aaron Tan, NUS</a:t>
            </a:r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48BEBB-8CA1-4054-A38D-C28888EEEA8B}"/>
              </a:ext>
            </a:extLst>
          </p:cNvPr>
          <p:cNvSpPr txBox="1"/>
          <p:nvPr/>
        </p:nvSpPr>
        <p:spPr>
          <a:xfrm>
            <a:off x="1981200" y="587829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r>
              <a:rPr lang="en-SG" sz="3600">
                <a:solidFill>
                  <a:srgbClr val="0000FF"/>
                </a:solidFill>
              </a:rPr>
              <a:t>5.4 Complex Expression (1/3)</a:t>
            </a:r>
            <a:endParaRPr lang="en-US" sz="3600" b="1">
              <a:solidFill>
                <a:srgbClr val="C00000"/>
              </a:solidFill>
            </a:endParaRPr>
          </a:p>
        </p:txBody>
      </p:sp>
      <p:sp>
        <p:nvSpPr>
          <p:cNvPr id="14" name="Slide Number Placeholder 6">
            <a:extLst>
              <a:ext uri="{FF2B5EF4-FFF2-40B4-BE49-F238E27FC236}">
                <a16:creationId xmlns:a16="http://schemas.microsoft.com/office/drawing/2014/main" id="{0689B3D1-208D-496C-8995-36CD229E6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97960" y="18288"/>
            <a:ext cx="865240" cy="329184"/>
          </a:xfrm>
        </p:spPr>
        <p:txBody>
          <a:bodyPr>
            <a:noAutofit/>
          </a:bodyPr>
          <a:lstStyle/>
          <a:p>
            <a:pPr algn="r">
              <a:defRPr/>
            </a:pPr>
            <a:fld id="{F7EC234A-9094-4BB8-9EA4-75ECDA8A365B}" type="slidenum">
              <a:rPr smtClean="0"/>
              <a:pPr algn="r">
                <a:defRPr/>
              </a:pPr>
              <a:t>29</a:t>
            </a:fld>
            <a:endParaRPr/>
          </a:p>
        </p:txBody>
      </p:sp>
      <p:sp>
        <p:nvSpPr>
          <p:cNvPr id="18" name="Rectangle 3">
            <a:extLst>
              <a:ext uri="{FF2B5EF4-FFF2-40B4-BE49-F238E27FC236}">
                <a16:creationId xmlns:a16="http://schemas.microsoft.com/office/drawing/2014/main" id="{B67504BE-EDD2-4926-88FE-E44E84F07F9A}"/>
              </a:ext>
            </a:extLst>
          </p:cNvPr>
          <p:cNvSpPr txBox="1">
            <a:spLocks noChangeArrowheads="1"/>
          </p:cNvSpPr>
          <p:nvPr/>
        </p:nvSpPr>
        <p:spPr>
          <a:xfrm>
            <a:off x="1981200" y="3291560"/>
            <a:ext cx="8229600" cy="28543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marL="182880" indent="-18288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8775" indent="-358775" fontAlgn="auto">
              <a:spcAft>
                <a:spcPct val="0"/>
              </a:spcAft>
              <a:buSzTx/>
              <a:buFont typeface="Wingdings" panose="05000000000000000000" pitchFamily="2" charset="2"/>
              <a:buChar char="§"/>
            </a:pPr>
            <a:r>
              <a:rPr lang="en-US"/>
              <a:t>A single MIPS instruction can handle at most two source operands</a:t>
            </a:r>
          </a:p>
          <a:p>
            <a:pPr marL="630238" indent="-444500" fontAlgn="auto">
              <a:spcAft>
                <a:spcPct val="0"/>
              </a:spcAft>
              <a:buNone/>
            </a:pPr>
            <a:r>
              <a:rPr lang="en-US">
                <a:sym typeface="Wingdings" panose="05000000000000000000" pitchFamily="2" charset="2"/>
              </a:rPr>
              <a:t> 	</a:t>
            </a:r>
            <a:r>
              <a:rPr lang="en-US" b="1">
                <a:sym typeface="Wingdings" panose="05000000000000000000" pitchFamily="2" charset="2"/>
              </a:rPr>
              <a:t>Need to b</a:t>
            </a:r>
            <a:r>
              <a:rPr lang="en-US" b="1"/>
              <a:t>reak a complex statement into multiple MIPS instructions</a:t>
            </a:r>
            <a:endParaRPr lang="en-US" b="1">
              <a:latin typeface="Courier New" pitchFamily="49" charset="0"/>
            </a:endParaRPr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7054784C-A30E-4EA5-A6B4-0357E06E68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4263157"/>
              </p:ext>
            </p:extLst>
          </p:nvPr>
        </p:nvGraphicFramePr>
        <p:xfrm>
          <a:off x="1981200" y="1234159"/>
          <a:ext cx="8077200" cy="1950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890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881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4674">
                <a:tc>
                  <a:txBody>
                    <a:bodyPr vert="horz" wrap="square"/>
                    <a:lstStyle/>
                    <a:p>
                      <a:pPr algn="ctr"/>
                      <a:r>
                        <a:rPr lang="en-US" sz="2000">
                          <a:solidFill>
                            <a:schemeClr val="tx1"/>
                          </a:solidFill>
                        </a:rPr>
                        <a:t>C Statement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 vert="horz" wrap="square"/>
                    <a:lstStyle/>
                    <a:p>
                      <a:pPr algn="ctr"/>
                      <a:r>
                        <a:rPr lang="en-US" sz="2000">
                          <a:solidFill>
                            <a:schemeClr val="tx1"/>
                          </a:solidFill>
                        </a:rPr>
                        <a:t>MIPS Assembly 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5926">
                <a:tc>
                  <a:txBody>
                    <a:bodyPr vert="horz" wrap="square"/>
                    <a:lstStyle/>
                    <a:p>
                      <a:pPr marL="0" marR="0" lvl="0" indent="0" algn="l" defTabSz="904875" rtl="0" eaLnBrk="0" fontAlgn="base" latinLnBrk="0" hangingPunct="0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52438"/>
                          <a:tab pos="904875"/>
                          <a:tab pos="1357313"/>
                        </a:tabLst>
                        <a:defRPr/>
                      </a:pPr>
                      <a:r>
                        <a:rPr lang="en-US" sz="2400" b="1">
                          <a:solidFill>
                            <a:schemeClr val="tx1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    a = b + c -</a:t>
                      </a:r>
                      <a:r>
                        <a:rPr lang="en-US" sz="2400" b="1" baseline="0">
                          <a:solidFill>
                            <a:schemeClr val="tx1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 d</a:t>
                      </a:r>
                      <a:r>
                        <a:rPr lang="en-US" sz="2400" b="1">
                          <a:solidFill>
                            <a:schemeClr val="tx1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;</a:t>
                      </a:r>
                      <a:r>
                        <a:rPr lang="en-US" sz="2400">
                          <a:solidFill>
                            <a:schemeClr val="tx1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 vert="horz" wrap="square"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2400" b="1">
                          <a:solidFill>
                            <a:srgbClr val="006600"/>
                          </a:solidFill>
                          <a:latin typeface="Courier New" pitchFamily="49" charset="0"/>
                        </a:rPr>
                        <a:t>     </a:t>
                      </a:r>
                      <a:r>
                        <a:rPr lang="en-US" sz="2400" b="1">
                          <a:solidFill>
                            <a:schemeClr val="tx1"/>
                          </a:solidFill>
                          <a:latin typeface="Courier New" pitchFamily="49" charset="0"/>
                        </a:rPr>
                        <a:t>??? ??? ???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b="1">
                          <a:latin typeface="Courier New" pitchFamily="49" charset="0"/>
                        </a:rPr>
                        <a:t>  $s0</a:t>
                      </a:r>
                      <a:r>
                        <a:rPr lang="en-US"/>
                        <a:t> </a:t>
                      </a:r>
                      <a:r>
                        <a:rPr lang="en-US">
                          <a:sym typeface="Wingdings" panose="05000000000000000000" pitchFamily="2" charset="2"/>
                        </a:rPr>
                        <a:t> variable </a:t>
                      </a:r>
                      <a:r>
                        <a:rPr lang="en-US" b="1">
                          <a:latin typeface="Courier New" pitchFamily="49" charset="0"/>
                          <a:sym typeface="Wingdings" panose="05000000000000000000" pitchFamily="2" charset="2"/>
                        </a:rPr>
                        <a:t>a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b="1">
                          <a:latin typeface="Courier New" pitchFamily="49" charset="0"/>
                          <a:sym typeface="Wingdings" panose="05000000000000000000" pitchFamily="2" charset="2"/>
                        </a:rPr>
                        <a:t>  $s1</a:t>
                      </a:r>
                      <a:r>
                        <a:rPr lang="en-US">
                          <a:sym typeface="Wingdings" panose="05000000000000000000" pitchFamily="2" charset="2"/>
                        </a:rPr>
                        <a:t>  variable </a:t>
                      </a:r>
                      <a:r>
                        <a:rPr lang="en-US" b="1">
                          <a:latin typeface="Courier New" pitchFamily="49" charset="0"/>
                          <a:sym typeface="Wingdings" panose="05000000000000000000" pitchFamily="2" charset="2"/>
                        </a:rPr>
                        <a:t>b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b="1">
                          <a:latin typeface="Courier New" pitchFamily="49" charset="0"/>
                          <a:sym typeface="Wingdings" panose="05000000000000000000" pitchFamily="2" charset="2"/>
                        </a:rPr>
                        <a:t>  $s2</a:t>
                      </a:r>
                      <a:r>
                        <a:rPr lang="en-US">
                          <a:sym typeface="Wingdings" panose="05000000000000000000" pitchFamily="2" charset="2"/>
                        </a:rPr>
                        <a:t>  variable </a:t>
                      </a:r>
                      <a:r>
                        <a:rPr lang="en-US" b="1">
                          <a:latin typeface="Courier New" pitchFamily="49" charset="0"/>
                          <a:sym typeface="Wingdings" panose="05000000000000000000" pitchFamily="2" charset="2"/>
                        </a:rPr>
                        <a:t>c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itchFamily="49" charset="0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 $s3</a:t>
                      </a: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 variable </a:t>
                      </a:r>
                      <a:r>
                        <a:rPr kumimoji="0" lang="en-US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itchFamily="49" charset="0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d</a:t>
                      </a:r>
                      <a:endParaRPr lang="en-US" sz="2400" b="1" kern="1200">
                        <a:solidFill>
                          <a:srgbClr val="006600"/>
                        </a:solidFill>
                        <a:latin typeface="Courier New" pitchFamily="49" charset="0"/>
                        <a:ea typeface="+mn-ea"/>
                        <a:cs typeface="Courier New" pitchFamily="49" charset="0"/>
                        <a:sym typeface="Wingdings" panose="05000000000000000000" pitchFamily="2" charset="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77E6B0C4-9D28-42D8-AD81-0E0462A4CB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5534029"/>
              </p:ext>
            </p:extLst>
          </p:nvPr>
        </p:nvGraphicFramePr>
        <p:xfrm>
          <a:off x="2286000" y="4972404"/>
          <a:ext cx="5334000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3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4674">
                <a:tc>
                  <a:txBody>
                    <a:bodyPr vert="horz" wrap="square"/>
                    <a:lstStyle/>
                    <a:p>
                      <a:pPr algn="ctr"/>
                      <a:r>
                        <a:rPr lang="en-US" sz="2000">
                          <a:solidFill>
                            <a:schemeClr val="tx1"/>
                          </a:solidFill>
                        </a:rPr>
                        <a:t>MIPS Assembly 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5926">
                <a:tc>
                  <a:txBody>
                    <a:bodyPr vert="horz" wrap="square"/>
                    <a:lstStyle/>
                    <a:p>
                      <a:pPr lvl="0" eaLnBrk="1" hangingPunct="1">
                        <a:buFont typeface="Wingdings" panose="05000000000000000000" pitchFamily="2" charset="2"/>
                        <a:buNone/>
                      </a:pPr>
                      <a:r>
                        <a:rPr lang="en-US" sz="2000" b="1">
                          <a:solidFill>
                            <a:srgbClr val="660066"/>
                          </a:solidFill>
                          <a:latin typeface="Courier New" pitchFamily="49" charset="0"/>
                        </a:rPr>
                        <a:t> add </a:t>
                      </a:r>
                      <a:r>
                        <a:rPr lang="en-US" sz="2000" b="1">
                          <a:solidFill>
                            <a:srgbClr val="C00000"/>
                          </a:solidFill>
                          <a:latin typeface="Courier New" pitchFamily="49" charset="0"/>
                        </a:rPr>
                        <a:t>$t0</a:t>
                      </a:r>
                      <a:r>
                        <a:rPr lang="en-US" sz="2000" b="1">
                          <a:solidFill>
                            <a:schemeClr val="tx1"/>
                          </a:solidFill>
                          <a:latin typeface="Courier New" pitchFamily="49" charset="0"/>
                        </a:rPr>
                        <a:t>, </a:t>
                      </a:r>
                      <a:r>
                        <a:rPr lang="en-US" sz="2000" b="1">
                          <a:solidFill>
                            <a:srgbClr val="006600"/>
                          </a:solidFill>
                          <a:latin typeface="Courier New" pitchFamily="49" charset="0"/>
                        </a:rPr>
                        <a:t>$s1</a:t>
                      </a:r>
                      <a:r>
                        <a:rPr lang="en-US" sz="2000" b="1">
                          <a:solidFill>
                            <a:schemeClr val="tx1"/>
                          </a:solidFill>
                          <a:latin typeface="Courier New" pitchFamily="49" charset="0"/>
                        </a:rPr>
                        <a:t>, </a:t>
                      </a:r>
                      <a:r>
                        <a:rPr lang="en-US" sz="2000" b="1" kern="1200">
                          <a:solidFill>
                            <a:srgbClr val="006600"/>
                          </a:solidFill>
                          <a:latin typeface="Courier New" pitchFamily="49" charset="0"/>
                          <a:ea typeface="+mn-ea"/>
                          <a:cs typeface="+mn-cs"/>
                        </a:rPr>
                        <a:t>$s2  </a:t>
                      </a:r>
                      <a:r>
                        <a:rPr lang="en-US" sz="2000" b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urier New" pitchFamily="49" charset="0"/>
                        </a:rPr>
                        <a:t># tmp = b + c</a:t>
                      </a:r>
                    </a:p>
                    <a:p>
                      <a:pPr lvl="0" eaLnBrk="1" hangingPunct="1">
                        <a:buFont typeface="Wingdings" panose="05000000000000000000" pitchFamily="2" charset="2"/>
                        <a:buNone/>
                      </a:pPr>
                      <a:r>
                        <a:rPr lang="en-US" sz="2000" b="1">
                          <a:solidFill>
                            <a:srgbClr val="660066"/>
                          </a:solidFill>
                          <a:latin typeface="Courier New" pitchFamily="49" charset="0"/>
                        </a:rPr>
                        <a:t> sub </a:t>
                      </a:r>
                      <a:r>
                        <a:rPr lang="en-US" sz="2000" b="1" kern="1200">
                          <a:solidFill>
                            <a:srgbClr val="C00000"/>
                          </a:solidFill>
                          <a:latin typeface="Courier New" pitchFamily="49" charset="0"/>
                          <a:ea typeface="+mn-ea"/>
                          <a:cs typeface="+mn-cs"/>
                        </a:rPr>
                        <a:t>$s0</a:t>
                      </a:r>
                      <a:r>
                        <a:rPr lang="en-US" sz="2000" b="1" kern="1200">
                          <a:solidFill>
                            <a:schemeClr val="tx1"/>
                          </a:solidFill>
                          <a:latin typeface="Courier New" pitchFamily="49" charset="0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2000" b="1" kern="1200">
                          <a:solidFill>
                            <a:srgbClr val="006600"/>
                          </a:solidFill>
                          <a:latin typeface="Courier New" pitchFamily="49" charset="0"/>
                          <a:ea typeface="+mn-ea"/>
                          <a:cs typeface="+mn-cs"/>
                        </a:rPr>
                        <a:t>$t0</a:t>
                      </a:r>
                      <a:r>
                        <a:rPr lang="en-US" sz="2000" b="1" kern="1200">
                          <a:solidFill>
                            <a:schemeClr val="tx1"/>
                          </a:solidFill>
                          <a:latin typeface="Courier New" pitchFamily="49" charset="0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2000" b="1" kern="1200">
                          <a:solidFill>
                            <a:srgbClr val="006600"/>
                          </a:solidFill>
                          <a:latin typeface="Courier New" pitchFamily="49" charset="0"/>
                          <a:ea typeface="+mn-ea"/>
                          <a:cs typeface="+mn-cs"/>
                        </a:rPr>
                        <a:t>$s3</a:t>
                      </a:r>
                      <a:r>
                        <a:rPr lang="en-US" sz="2000" b="1" kern="1200">
                          <a:solidFill>
                            <a:schemeClr val="tx1"/>
                          </a:solidFill>
                          <a:latin typeface="Courier New" pitchFamily="49" charset="0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sz="2000" b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urier New" pitchFamily="49" charset="0"/>
                        </a:rPr>
                        <a:t># a = tmp - d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2" name="Rounded Rectangle 9">
            <a:extLst>
              <a:ext uri="{FF2B5EF4-FFF2-40B4-BE49-F238E27FC236}">
                <a16:creationId xmlns:a16="http://schemas.microsoft.com/office/drawing/2014/main" id="{C43A2C65-77D1-4CB2-BE12-943E41CDD33D}"/>
              </a:ext>
            </a:extLst>
          </p:cNvPr>
          <p:cNvSpPr/>
          <p:nvPr/>
        </p:nvSpPr>
        <p:spPr>
          <a:xfrm>
            <a:off x="7772400" y="5002884"/>
            <a:ext cx="2590800" cy="11430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pPr algn="ctr"/>
            <a:r>
              <a:rPr lang="en-US">
                <a:solidFill>
                  <a:schemeClr val="tx1"/>
                </a:solidFill>
              </a:rPr>
              <a:t>Use temporary registers </a:t>
            </a:r>
            <a:r>
              <a:rPr lang="en-US" b="1">
                <a:solidFill>
                  <a:schemeClr val="tx1"/>
                </a:solidFill>
              </a:rPr>
              <a:t>$t0 </a:t>
            </a:r>
            <a:r>
              <a:rPr lang="en-US">
                <a:solidFill>
                  <a:schemeClr val="tx1"/>
                </a:solidFill>
              </a:rPr>
              <a:t>to </a:t>
            </a:r>
            <a:r>
              <a:rPr lang="en-US" b="1">
                <a:solidFill>
                  <a:schemeClr val="tx1"/>
                </a:solidFill>
              </a:rPr>
              <a:t>$t7 </a:t>
            </a:r>
            <a:r>
              <a:rPr lang="en-US">
                <a:solidFill>
                  <a:schemeClr val="tx1"/>
                </a:solidFill>
              </a:rPr>
              <a:t>for intermediate results </a:t>
            </a:r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057400" y="2179476"/>
            <a:ext cx="2593910" cy="70788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defTabSz="904875" eaLnBrk="0" hangingPunct="0">
              <a:lnSpc>
                <a:spcPts val="2400"/>
              </a:lnSpc>
              <a:tabLst>
                <a:tab pos="452438"/>
                <a:tab pos="904875"/>
                <a:tab pos="1357313"/>
              </a:tabLst>
              <a:defRPr/>
            </a:pPr>
            <a:r>
              <a:rPr lang="en-US" sz="2000" b="1">
                <a:solidFill>
                  <a:srgbClr val="292934"/>
                </a:solidFill>
                <a:latin typeface="Courier New" pitchFamily="49" charset="0"/>
                <a:cs typeface="Courier New" pitchFamily="49" charset="0"/>
              </a:rPr>
              <a:t> t0 = b  + c;</a:t>
            </a:r>
          </a:p>
          <a:p>
            <a:pPr defTabSz="904875" eaLnBrk="0" hangingPunct="0">
              <a:lnSpc>
                <a:spcPts val="2400"/>
              </a:lnSpc>
              <a:tabLst>
                <a:tab pos="452438"/>
                <a:tab pos="904875"/>
                <a:tab pos="1357313"/>
              </a:tabLst>
              <a:defRPr/>
            </a:pPr>
            <a:r>
              <a:rPr lang="en-US" sz="2000" b="1">
                <a:solidFill>
                  <a:srgbClr val="292934"/>
                </a:solidFill>
                <a:latin typeface="Courier New" pitchFamily="49" charset="0"/>
                <a:cs typeface="Courier New" pitchFamily="49" charset="0"/>
              </a:rPr>
              <a:t> a  = t0 - d;</a:t>
            </a:r>
            <a:r>
              <a:rPr lang="en-US" sz="2000">
                <a:solidFill>
                  <a:srgbClr val="292934"/>
                </a:solidFill>
                <a:latin typeface="Courier New" pitchFamily="49" charset="0"/>
                <a:cs typeface="Courier New" pitchFamily="49" charset="0"/>
              </a:rPr>
              <a:t> </a:t>
            </a:r>
            <a:endParaRPr lang="en-US" sz="2000" b="1">
              <a:solidFill>
                <a:srgbClr val="292934"/>
              </a:solidFill>
              <a:latin typeface="Courier New" pitchFamily="49" charset="0"/>
              <a:cs typeface="Courier New" pitchFamily="49" charset="0"/>
            </a:endParaRPr>
          </a:p>
        </p:txBody>
      </p:sp>
      <p:contentPart p14:bwMode="auto" r:id="rId3">
        <p14:nvContentPartPr>
          <p14:cNvPr id="2" name="Ink 1">
            <a:extLst>
              <a:ext uri="{FF2B5EF4-FFF2-40B4-BE49-F238E27FC236}">
                <a16:creationId xmlns:a16="http://schemas.microsoft.com/office/drawing/2014/main" id="{B0D73378-FCA9-4301-9CB5-71EFC3D32E13}"/>
              </a:ext>
            </a:extLst>
          </p14:cNvPr>
          <p14:cNvContentPartPr/>
          <p14:nvPr/>
        </p14:nvContentPartPr>
        <p14:xfrm>
          <a:off x="1866960" y="1742040"/>
          <a:ext cx="7979040" cy="4516560"/>
        </p14:xfrm>
      </p:contentPart>
    </p:spTree>
    <p:extLst>
      <p:ext uri="{BB962C8B-B14F-4D97-AF65-F5344CB8AC3E}">
        <p14:creationId xmlns:p14="http://schemas.microsoft.com/office/powerpoint/2010/main" val="376420310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2" grpId="0"/>
      <p:bldP spid="1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2057400" y="381000"/>
            <a:ext cx="8382000" cy="990600"/>
          </a:xfrm>
        </p:spPr>
        <p:txBody>
          <a:bodyPr>
            <a:normAutofit/>
          </a:bodyPr>
          <a:lstStyle/>
          <a:p>
            <a:pPr marL="1976438" indent="-1976438"/>
            <a:r>
              <a:rPr lang="en-GB" sz="3600">
                <a:solidFill>
                  <a:srgbClr val="0000FF"/>
                </a:solidFill>
              </a:rPr>
              <a:t>Lecture #7: MIPS Part 1: Introduction (1/2)</a:t>
            </a:r>
          </a:p>
        </p:txBody>
      </p:sp>
      <p:sp>
        <p:nvSpPr>
          <p:cNvPr id="14339" name="HighlightTextShape201406201824391195"/>
          <p:cNvSpPr>
            <a:spLocks noGrp="1" noChangeArrowheads="1"/>
          </p:cNvSpPr>
          <p:nvPr>
            <p:ph idx="1"/>
          </p:nvPr>
        </p:nvSpPr>
        <p:spPr>
          <a:xfrm>
            <a:off x="1942642" y="1371600"/>
            <a:ext cx="8420559" cy="5262880"/>
          </a:xfrm>
        </p:spPr>
        <p:txBody>
          <a:bodyPr>
            <a:normAutofit/>
          </a:bodyPr>
          <a:lstStyle/>
          <a:p>
            <a:pPr marL="514350" indent="-514350">
              <a:spcBef>
                <a:spcPts val="1200"/>
              </a:spcBef>
              <a:buClrTx/>
              <a:buSzTx/>
              <a:buFont typeface="+mj-lt"/>
              <a:buAutoNum type="arabicPeriod" startAt="5"/>
            </a:pPr>
            <a:r>
              <a:rPr lang="en-GB"/>
              <a:t>MIPS Assembly Language</a:t>
            </a:r>
          </a:p>
          <a:p>
            <a:pPr marL="1344613" lvl="1" indent="-711200">
              <a:buClrTx/>
              <a:buSzTx/>
              <a:buNone/>
              <a:tabLst>
                <a:tab pos="1344613"/>
              </a:tabLst>
            </a:pPr>
            <a:r>
              <a:rPr lang="en-GB"/>
              <a:t>5.7	Logical Operations: Overview</a:t>
            </a:r>
          </a:p>
          <a:p>
            <a:pPr marL="1344613" lvl="1" indent="-711200">
              <a:buClrTx/>
              <a:buSzTx/>
              <a:buNone/>
              <a:tabLst>
                <a:tab pos="1344613"/>
              </a:tabLst>
            </a:pPr>
            <a:r>
              <a:rPr lang="en-GB"/>
              <a:t>5.8	Logical Operations: Shifting</a:t>
            </a:r>
          </a:p>
          <a:p>
            <a:pPr marL="1344613" lvl="1" indent="-711200">
              <a:buClrTx/>
              <a:buSzTx/>
              <a:buNone/>
              <a:tabLst>
                <a:tab pos="1344613"/>
              </a:tabLst>
            </a:pPr>
            <a:r>
              <a:rPr lang="en-GB"/>
              <a:t>5.9 	Logical Operations: Bitwise AND</a:t>
            </a:r>
          </a:p>
          <a:p>
            <a:pPr marL="1344613" lvl="1" indent="-711200">
              <a:buClrTx/>
              <a:buSzTx/>
              <a:buNone/>
              <a:tabLst>
                <a:tab pos="1344613"/>
              </a:tabLst>
            </a:pPr>
            <a:r>
              <a:rPr lang="en-GB"/>
              <a:t>5.10	Logical Operations: Bitwise OR</a:t>
            </a:r>
          </a:p>
          <a:p>
            <a:pPr marL="1344613" lvl="1" indent="-711200">
              <a:buClrTx/>
              <a:buSzTx/>
              <a:buNone/>
              <a:tabLst>
                <a:tab pos="1344613"/>
              </a:tabLst>
            </a:pPr>
            <a:r>
              <a:rPr lang="en-GB"/>
              <a:t>5.11	Logical Operations: Bitwise NOR</a:t>
            </a:r>
          </a:p>
          <a:p>
            <a:pPr marL="1344613" lvl="1" indent="-711200">
              <a:buClrTx/>
              <a:buSzTx/>
              <a:buNone/>
              <a:tabLst>
                <a:tab pos="1344613"/>
              </a:tabLst>
            </a:pPr>
            <a:r>
              <a:rPr lang="en-GB"/>
              <a:t>5.12	Logical Operations: Bitwise XOR</a:t>
            </a:r>
          </a:p>
          <a:p>
            <a:pPr marL="514350" indent="-514350">
              <a:spcBef>
                <a:spcPts val="1200"/>
              </a:spcBef>
              <a:buClrTx/>
              <a:buSzTx/>
              <a:buFont typeface="+mj-lt"/>
              <a:buAutoNum type="arabicPeriod" startAt="5"/>
            </a:pPr>
            <a:r>
              <a:rPr lang="en-GB"/>
              <a:t>Large Constant: Case Study</a:t>
            </a:r>
          </a:p>
          <a:p>
            <a:pPr marL="514350" indent="-514350">
              <a:spcBef>
                <a:spcPts val="1200"/>
              </a:spcBef>
              <a:buClrTx/>
              <a:buSzTx/>
              <a:buFont typeface="+mj-lt"/>
              <a:buAutoNum type="arabicPeriod" startAt="5"/>
            </a:pPr>
            <a:r>
              <a:rPr lang="en-GB"/>
              <a:t>MIPS Basic Instructions Checklist</a:t>
            </a:r>
          </a:p>
          <a:p>
            <a:pPr marL="1344613" lvl="1" indent="-711200">
              <a:buClrTx/>
              <a:buSzTx/>
              <a:buNone/>
              <a:tabLst>
                <a:tab pos="1344613"/>
              </a:tabLst>
            </a:pPr>
            <a:endParaRPr lang="en-GB"/>
          </a:p>
        </p:txBody>
      </p:sp>
      <p:sp>
        <p:nvSpPr>
          <p:cNvPr id="14340" name="Footer Placeholder 5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pPr algn="l"/>
            <a:r>
              <a:rPr lang="en-SG"/>
              <a:t>Lecture #7: MIPS Part 1: Introduction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497960" y="18288"/>
            <a:ext cx="865240" cy="329184"/>
          </a:xfrm>
        </p:spPr>
        <p:txBody>
          <a:bodyPr>
            <a:noAutofit/>
          </a:bodyPr>
          <a:lstStyle/>
          <a:p>
            <a:pPr algn="r">
              <a:defRPr/>
            </a:pPr>
            <a:fld id="{F7EC234A-9094-4BB8-9EA4-75ECDA8A365B}" type="slidenum">
              <a:rPr smtClean="0"/>
              <a:pPr algn="r">
                <a:defRPr/>
              </a:pPr>
              <a:t>3</a:t>
            </a:fld>
            <a:endParaRPr/>
          </a:p>
        </p:txBody>
      </p:sp>
      <p:sp>
        <p:nvSpPr>
          <p:cNvPr id="12" name="[Date Placeholder 3]"/>
          <p:cNvSpPr>
            <a:spLocks noGrp="1"/>
          </p:cNvSpPr>
          <p:nvPr>
            <p:ph type="dt" sz="half" idx="10"/>
          </p:nvPr>
        </p:nvSpPr>
        <p:spPr>
          <a:xfrm>
            <a:off x="1981200" y="18288"/>
            <a:ext cx="2895600" cy="329184"/>
          </a:xfrm>
        </p:spPr>
        <p:txBody>
          <a:bodyPr/>
          <a:lstStyle/>
          <a:p>
            <a:pPr>
              <a:defRPr/>
            </a:pPr>
            <a:r>
              <a:rPr lang="en-US"/>
              <a:t>Aaron Tan, NUS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754496"/>
      </p:ext>
    </p:extLst>
  </p:cSld>
  <p:clrMapOvr>
    <a:masterClrMapping/>
  </p:clrMapOvr>
  <p:transition>
    <p:fade/>
  </p:transition>
  <p:timing/>
</p:sld>
</file>

<file path=ppt/slides/slide30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15366" name="Footer Placeholder 8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pPr algn="l"/>
            <a:r>
              <a:rPr lang="en-SG"/>
              <a:t>Lecture #7: MIPS Part 1: Introduction</a:t>
            </a:r>
            <a:endParaRPr lang="en-US"/>
          </a:p>
        </p:txBody>
      </p:sp>
      <p:sp>
        <p:nvSpPr>
          <p:cNvPr id="21" name="[Date Placeholder 3]"/>
          <p:cNvSpPr>
            <a:spLocks noGrp="1"/>
          </p:cNvSpPr>
          <p:nvPr>
            <p:ph type="dt" sz="half" idx="10"/>
          </p:nvPr>
        </p:nvSpPr>
        <p:spPr>
          <a:xfrm>
            <a:off x="1981200" y="18288"/>
            <a:ext cx="2895600" cy="329184"/>
          </a:xfrm>
        </p:spPr>
        <p:txBody>
          <a:bodyPr/>
          <a:lstStyle/>
          <a:p>
            <a:pPr>
              <a:defRPr/>
            </a:pPr>
            <a:r>
              <a:rPr lang="en-US"/>
              <a:t>Aaron Tan, NUS</a:t>
            </a:r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48BEBB-8CA1-4054-A38D-C28888EEEA8B}"/>
              </a:ext>
            </a:extLst>
          </p:cNvPr>
          <p:cNvSpPr txBox="1"/>
          <p:nvPr/>
        </p:nvSpPr>
        <p:spPr>
          <a:xfrm>
            <a:off x="1981200" y="587829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r>
              <a:rPr lang="en-SG" sz="3600">
                <a:solidFill>
                  <a:srgbClr val="0000FF"/>
                </a:solidFill>
              </a:rPr>
              <a:t>5.4 Complex Expression: Example </a:t>
            </a:r>
            <a:r>
              <a:rPr lang="en-SG" sz="3200">
                <a:solidFill>
                  <a:srgbClr val="0000FF"/>
                </a:solidFill>
              </a:rPr>
              <a:t>(2/3)</a:t>
            </a:r>
            <a:endParaRPr lang="en-US" sz="3200" b="1">
              <a:solidFill>
                <a:srgbClr val="C00000"/>
              </a:solidFill>
            </a:endParaRPr>
          </a:p>
        </p:txBody>
      </p:sp>
      <p:sp>
        <p:nvSpPr>
          <p:cNvPr id="14" name="Slide Number Placeholder 6">
            <a:extLst>
              <a:ext uri="{FF2B5EF4-FFF2-40B4-BE49-F238E27FC236}">
                <a16:creationId xmlns:a16="http://schemas.microsoft.com/office/drawing/2014/main" id="{0689B3D1-208D-496C-8995-36CD229E6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97960" y="18288"/>
            <a:ext cx="865240" cy="329184"/>
          </a:xfrm>
        </p:spPr>
        <p:txBody>
          <a:bodyPr>
            <a:noAutofit/>
          </a:bodyPr>
          <a:lstStyle/>
          <a:p>
            <a:pPr algn="r">
              <a:defRPr/>
            </a:pPr>
            <a:fld id="{F7EC234A-9094-4BB8-9EA4-75ECDA8A365B}" type="slidenum">
              <a:rPr smtClean="0"/>
              <a:pPr algn="r">
                <a:defRPr/>
              </a:pPr>
              <a:t>30</a:t>
            </a:fld>
            <a:endParaRPr/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A8704F98-4419-4378-B1A5-FD818CBC13A2}"/>
              </a:ext>
            </a:extLst>
          </p:cNvPr>
          <p:cNvSpPr txBox="1">
            <a:spLocks noChangeArrowheads="1"/>
          </p:cNvSpPr>
          <p:nvPr/>
        </p:nvSpPr>
        <p:spPr>
          <a:xfrm>
            <a:off x="1981200" y="3420763"/>
            <a:ext cx="8229600" cy="30067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marL="182880" indent="-18288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8775" indent="-358775" fontAlgn="auto">
              <a:spcAft>
                <a:spcPct val="0"/>
              </a:spcAft>
              <a:buSzTx/>
              <a:buFont typeface="Wingdings" panose="05000000000000000000" pitchFamily="2" charset="2"/>
              <a:buChar char="§"/>
            </a:pPr>
            <a:r>
              <a:rPr lang="en-US"/>
              <a:t>Break it up into multiple instructions</a:t>
            </a:r>
          </a:p>
          <a:p>
            <a:pPr marL="715963" lvl="1" indent="-357188" fontAlgn="auto">
              <a:spcAft>
                <a:spcPct val="0"/>
              </a:spcAft>
              <a:buSzTx/>
              <a:buFont typeface="Wingdings" panose="05000000000000000000" pitchFamily="2" charset="2"/>
              <a:buChar char="§"/>
            </a:pPr>
            <a:r>
              <a:rPr lang="en-US"/>
              <a:t>Use two temporary registers </a:t>
            </a:r>
            <a:r>
              <a:rPr lang="en-US" sz="2400" b="1">
                <a:latin typeface="Courier New" pitchFamily="49" charset="0"/>
                <a:cs typeface="Courier New" pitchFamily="49" charset="0"/>
              </a:rPr>
              <a:t>$t0</a:t>
            </a:r>
            <a:r>
              <a:rPr lang="en-US"/>
              <a:t>, </a:t>
            </a:r>
            <a:r>
              <a:rPr lang="en-US" sz="2400" b="1">
                <a:latin typeface="Courier New" pitchFamily="49" charset="0"/>
                <a:cs typeface="Courier New" pitchFamily="49" charset="0"/>
              </a:rPr>
              <a:t>$t1</a:t>
            </a:r>
          </a:p>
          <a:p>
            <a:pPr lvl="1" fontAlgn="auto">
              <a:spcAft>
                <a:spcPct val="0"/>
              </a:spcAft>
              <a:buNone/>
            </a:pPr>
            <a:endParaRPr lang="en-US"/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6D7ED22B-CC54-4D93-B055-2781045905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6094712"/>
              </p:ext>
            </p:extLst>
          </p:nvPr>
        </p:nvGraphicFramePr>
        <p:xfrm>
          <a:off x="2057400" y="1363362"/>
          <a:ext cx="8077200" cy="1859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890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881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4674">
                <a:tc>
                  <a:txBody>
                    <a:bodyPr vert="horz" wrap="square"/>
                    <a:lstStyle/>
                    <a:p>
                      <a:pPr algn="ctr"/>
                      <a:r>
                        <a:rPr lang="en-US" sz="2000">
                          <a:solidFill>
                            <a:schemeClr val="tx1"/>
                          </a:solidFill>
                        </a:rPr>
                        <a:t>C Statement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 vert="horz" wrap="square"/>
                    <a:lstStyle/>
                    <a:p>
                      <a:pPr algn="ctr"/>
                      <a:r>
                        <a:rPr lang="en-US" sz="2000">
                          <a:solidFill>
                            <a:schemeClr val="tx1"/>
                          </a:solidFill>
                        </a:rPr>
                        <a:t>Variable Mappings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5926">
                <a:tc>
                  <a:txBody>
                    <a:bodyPr vert="horz" wrap="square"/>
                    <a:lstStyle/>
                    <a:p>
                      <a:pPr marL="0" marR="0" lvl="0" indent="0" algn="l" defTabSz="904875" rtl="0" eaLnBrk="0" fontAlgn="base" latinLnBrk="0" hangingPunct="0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52438"/>
                          <a:tab pos="904875"/>
                          <a:tab pos="1357313"/>
                        </a:tabLst>
                        <a:defRPr/>
                      </a:pPr>
                      <a:r>
                        <a:rPr lang="en-US" sz="2000" b="1">
                          <a:solidFill>
                            <a:srgbClr val="660066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 f = (g + h) – (i + j);</a:t>
                      </a:r>
                    </a:p>
                    <a:p>
                      <a:pPr marL="0" marR="0" lvl="0" indent="0" algn="l" defTabSz="904875" rtl="0" eaLnBrk="0" fontAlgn="base" latinLnBrk="0" hangingPunct="0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52438"/>
                          <a:tab pos="904875"/>
                          <a:tab pos="1357313"/>
                        </a:tabLst>
                        <a:defRPr/>
                      </a:pPr>
                      <a:endParaRPr kumimoji="0" lang="en-US" sz="20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ourier New" pitchFamily="49" charset="0"/>
                        <a:ea typeface="+mn-ea"/>
                        <a:cs typeface="Courier New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 vert="horz" wrap="square"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800" b="1" baseline="0">
                          <a:solidFill>
                            <a:srgbClr val="00660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  </a:t>
                      </a:r>
                      <a:r>
                        <a:rPr lang="en-US" sz="1800" b="1">
                          <a:latin typeface="Courier New" pitchFamily="49" charset="0"/>
                          <a:cs typeface="Courier New" pitchFamily="49" charset="0"/>
                        </a:rPr>
                        <a:t>$s0</a:t>
                      </a:r>
                      <a:r>
                        <a:rPr lang="en-US" sz="1800">
                          <a:latin typeface="Courier New" pitchFamily="49" charset="0"/>
                          <a:cs typeface="Courier New" pitchFamily="49" charset="0"/>
                        </a:rPr>
                        <a:t> </a:t>
                      </a:r>
                      <a:r>
                        <a:rPr lang="en-US" sz="1800">
                          <a:latin typeface="Courier New" pitchFamily="49" charset="0"/>
                          <a:cs typeface="Courier New" pitchFamily="49" charset="0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en-US" sz="1800">
                          <a:latin typeface="Arial" pitchFamily="34" charset="0"/>
                          <a:cs typeface="Arial" pitchFamily="34" charset="0"/>
                          <a:sym typeface="Wingdings" panose="05000000000000000000" pitchFamily="2" charset="2"/>
                        </a:rPr>
                        <a:t>variable </a:t>
                      </a:r>
                      <a:r>
                        <a:rPr lang="en-US" sz="1800" b="1">
                          <a:latin typeface="Courier New" pitchFamily="49" charset="0"/>
                          <a:cs typeface="Courier New" pitchFamily="49" charset="0"/>
                          <a:sym typeface="Wingdings" panose="05000000000000000000" pitchFamily="2" charset="2"/>
                        </a:rPr>
                        <a:t>f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800" b="1">
                          <a:latin typeface="Courier New" pitchFamily="49" charset="0"/>
                          <a:cs typeface="Courier New" pitchFamily="49" charset="0"/>
                          <a:sym typeface="Wingdings" panose="05000000000000000000" pitchFamily="2" charset="2"/>
                        </a:rPr>
                        <a:t>  $s1</a:t>
                      </a:r>
                      <a:r>
                        <a:rPr lang="en-US" sz="1800">
                          <a:latin typeface="Courier New" pitchFamily="49" charset="0"/>
                          <a:cs typeface="Courier New" pitchFamily="49" charset="0"/>
                          <a:sym typeface="Wingdings" panose="05000000000000000000" pitchFamily="2" charset="2"/>
                        </a:rPr>
                        <a:t>  </a:t>
                      </a:r>
                      <a:r>
                        <a:rPr lang="en-US" sz="1800">
                          <a:latin typeface="Arial" pitchFamily="34" charset="0"/>
                          <a:cs typeface="Arial" pitchFamily="34" charset="0"/>
                          <a:sym typeface="Wingdings" panose="05000000000000000000" pitchFamily="2" charset="2"/>
                        </a:rPr>
                        <a:t>variable </a:t>
                      </a:r>
                      <a:r>
                        <a:rPr lang="en-US" sz="1800" b="1">
                          <a:latin typeface="Courier New" pitchFamily="49" charset="0"/>
                          <a:cs typeface="Courier New" pitchFamily="49" charset="0"/>
                          <a:sym typeface="Wingdings" panose="05000000000000000000" pitchFamily="2" charset="2"/>
                        </a:rPr>
                        <a:t>g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800" b="1">
                          <a:latin typeface="Courier New" pitchFamily="49" charset="0"/>
                          <a:cs typeface="Courier New" pitchFamily="49" charset="0"/>
                          <a:sym typeface="Wingdings" panose="05000000000000000000" pitchFamily="2" charset="2"/>
                        </a:rPr>
                        <a:t>  $s2</a:t>
                      </a:r>
                      <a:r>
                        <a:rPr lang="en-US" sz="1800">
                          <a:latin typeface="Courier New" pitchFamily="49" charset="0"/>
                          <a:cs typeface="Courier New" pitchFamily="49" charset="0"/>
                          <a:sym typeface="Wingdings" panose="05000000000000000000" pitchFamily="2" charset="2"/>
                        </a:rPr>
                        <a:t>  </a:t>
                      </a:r>
                      <a:r>
                        <a:rPr lang="en-US" sz="1800">
                          <a:latin typeface="Arial" pitchFamily="34" charset="0"/>
                          <a:cs typeface="Arial" pitchFamily="34" charset="0"/>
                          <a:sym typeface="Wingdings" panose="05000000000000000000" pitchFamily="2" charset="2"/>
                        </a:rPr>
                        <a:t>variable </a:t>
                      </a:r>
                      <a:r>
                        <a:rPr lang="en-US" sz="1800" b="1">
                          <a:latin typeface="Courier New" pitchFamily="49" charset="0"/>
                          <a:cs typeface="Courier New" pitchFamily="49" charset="0"/>
                          <a:sym typeface="Wingdings" panose="05000000000000000000" pitchFamily="2" charset="2"/>
                        </a:rPr>
                        <a:t>h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itchFamily="49" charset="0"/>
                          <a:ea typeface="+mn-ea"/>
                          <a:cs typeface="Courier New" pitchFamily="49" charset="0"/>
                          <a:sym typeface="Wingdings" panose="05000000000000000000" pitchFamily="2" charset="2"/>
                        </a:rPr>
                        <a:t>  $s3</a:t>
                      </a: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itchFamily="49" charset="0"/>
                          <a:ea typeface="+mn-ea"/>
                          <a:cs typeface="Courier New" pitchFamily="49" charset="0"/>
                          <a:sym typeface="Wingdings" panose="05000000000000000000" pitchFamily="2" charset="2"/>
                        </a:rPr>
                        <a:t>  </a:t>
                      </a: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itchFamily="34" charset="0"/>
                          <a:ea typeface="+mn-ea"/>
                          <a:cs typeface="Arial" pitchFamily="34" charset="0"/>
                          <a:sym typeface="Wingdings" panose="05000000000000000000" pitchFamily="2" charset="2"/>
                        </a:rPr>
                        <a:t>variable </a:t>
                      </a:r>
                      <a:r>
                        <a:rPr kumimoji="0" lang="en-US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itchFamily="49" charset="0"/>
                          <a:ea typeface="+mn-ea"/>
                          <a:cs typeface="Courier New" pitchFamily="49" charset="0"/>
                          <a:sym typeface="Wingdings" panose="05000000000000000000" pitchFamily="2" charset="2"/>
                        </a:rPr>
                        <a:t>i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itchFamily="49" charset="0"/>
                          <a:ea typeface="+mn-ea"/>
                          <a:cs typeface="Courier New" pitchFamily="49" charset="0"/>
                          <a:sym typeface="Wingdings" panose="05000000000000000000" pitchFamily="2" charset="2"/>
                        </a:rPr>
                        <a:t>  $s4</a:t>
                      </a: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itchFamily="49" charset="0"/>
                          <a:ea typeface="+mn-ea"/>
                          <a:cs typeface="Courier New" pitchFamily="49" charset="0"/>
                          <a:sym typeface="Wingdings" panose="05000000000000000000" pitchFamily="2" charset="2"/>
                        </a:rPr>
                        <a:t>  </a:t>
                      </a: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itchFamily="34" charset="0"/>
                          <a:ea typeface="+mn-ea"/>
                          <a:cs typeface="Arial" pitchFamily="34" charset="0"/>
                          <a:sym typeface="Wingdings" panose="05000000000000000000" pitchFamily="2" charset="2"/>
                        </a:rPr>
                        <a:t>variable </a:t>
                      </a:r>
                      <a:r>
                        <a:rPr kumimoji="0" lang="en-US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itchFamily="49" charset="0"/>
                          <a:ea typeface="+mn-ea"/>
                          <a:cs typeface="Courier New" pitchFamily="49" charset="0"/>
                          <a:sym typeface="Wingdings" panose="05000000000000000000" pitchFamily="2" charset="2"/>
                        </a:rPr>
                        <a:t>j</a:t>
                      </a:r>
                      <a:endParaRPr lang="en-US" sz="1800" b="1" kern="1200">
                        <a:solidFill>
                          <a:srgbClr val="006600"/>
                        </a:solidFill>
                        <a:latin typeface="Courier New" pitchFamily="49" charset="0"/>
                        <a:ea typeface="+mn-ea"/>
                        <a:cs typeface="Courier New" pitchFamily="49" charset="0"/>
                        <a:sym typeface="Wingdings" panose="05000000000000000000" pitchFamily="2" charset="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5" name="Rectangle 14">
            <a:extLst>
              <a:ext uri="{FF2B5EF4-FFF2-40B4-BE49-F238E27FC236}">
                <a16:creationId xmlns:a16="http://schemas.microsoft.com/office/drawing/2014/main" id="{7C94D60B-F7CB-4D92-87A2-434F67375D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4600" y="4487562"/>
            <a:ext cx="6934200" cy="13716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</a:ln>
        </p:spPr>
        <p:txBody>
          <a:bodyPr wrap="none" lIns="19050" tIns="26988" rIns="19050" bIns="26988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en-US" sz="2400" b="1">
                <a:solidFill>
                  <a:srgbClr val="9900CC"/>
                </a:solidFill>
                <a:latin typeface="Courier New" pitchFamily="49" charset="0"/>
              </a:rPr>
              <a:t> </a:t>
            </a:r>
            <a:r>
              <a:rPr lang="en-US" sz="2400" b="1">
                <a:solidFill>
                  <a:srgbClr val="660066"/>
                </a:solidFill>
                <a:latin typeface="Courier New" pitchFamily="49" charset="0"/>
              </a:rPr>
              <a:t>add</a:t>
            </a:r>
            <a:r>
              <a:rPr lang="en-US" sz="2400" b="1">
                <a:latin typeface="Courier New" pitchFamily="49" charset="0"/>
              </a:rPr>
              <a:t> </a:t>
            </a:r>
            <a:r>
              <a:rPr lang="en-US" sz="2400" b="1">
                <a:solidFill>
                  <a:srgbClr val="C00000"/>
                </a:solidFill>
                <a:latin typeface="Courier New" pitchFamily="49" charset="0"/>
              </a:rPr>
              <a:t>$t0</a:t>
            </a:r>
            <a:r>
              <a:rPr lang="en-US" sz="2400" b="1">
                <a:latin typeface="Courier New" pitchFamily="49" charset="0"/>
              </a:rPr>
              <a:t>, </a:t>
            </a:r>
            <a:r>
              <a:rPr lang="en-US" sz="2400" b="1">
                <a:solidFill>
                  <a:srgbClr val="006600"/>
                </a:solidFill>
                <a:latin typeface="Courier New" pitchFamily="49" charset="0"/>
              </a:rPr>
              <a:t>$s1</a:t>
            </a:r>
            <a:r>
              <a:rPr lang="en-US" sz="2400" b="1">
                <a:latin typeface="Courier New" pitchFamily="49" charset="0"/>
              </a:rPr>
              <a:t>, </a:t>
            </a:r>
            <a:r>
              <a:rPr lang="en-US" sz="2400" b="1">
                <a:solidFill>
                  <a:srgbClr val="006600"/>
                </a:solidFill>
                <a:latin typeface="Courier New" pitchFamily="49" charset="0"/>
              </a:rPr>
              <a:t>$s2  </a:t>
            </a:r>
            <a:r>
              <a:rPr lang="en-US" sz="2400" b="1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</a:rPr>
              <a:t># tmp0 = g + h</a:t>
            </a:r>
          </a:p>
          <a:p>
            <a:pPr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en-US" sz="2400" b="1">
                <a:latin typeface="Courier New" pitchFamily="49" charset="0"/>
              </a:rPr>
              <a:t> </a:t>
            </a:r>
            <a:r>
              <a:rPr lang="en-US" sz="2400" b="1">
                <a:solidFill>
                  <a:srgbClr val="660066"/>
                </a:solidFill>
                <a:latin typeface="Courier New" pitchFamily="49" charset="0"/>
              </a:rPr>
              <a:t>add</a:t>
            </a:r>
            <a:r>
              <a:rPr lang="en-US" sz="2400" b="1">
                <a:latin typeface="Courier New" pitchFamily="49" charset="0"/>
              </a:rPr>
              <a:t> </a:t>
            </a:r>
            <a:r>
              <a:rPr lang="en-US" sz="2400" b="1">
                <a:solidFill>
                  <a:srgbClr val="C00000"/>
                </a:solidFill>
                <a:latin typeface="Courier New" pitchFamily="49" charset="0"/>
              </a:rPr>
              <a:t>$t1</a:t>
            </a:r>
            <a:r>
              <a:rPr lang="en-US" sz="2400" b="1">
                <a:latin typeface="Courier New" pitchFamily="49" charset="0"/>
              </a:rPr>
              <a:t>, </a:t>
            </a:r>
            <a:r>
              <a:rPr lang="en-US" sz="2400" b="1">
                <a:solidFill>
                  <a:srgbClr val="006600"/>
                </a:solidFill>
                <a:latin typeface="Courier New" pitchFamily="49" charset="0"/>
              </a:rPr>
              <a:t>$s3</a:t>
            </a:r>
            <a:r>
              <a:rPr lang="en-US" sz="2400" b="1">
                <a:latin typeface="Courier New" pitchFamily="49" charset="0"/>
              </a:rPr>
              <a:t>, </a:t>
            </a:r>
            <a:r>
              <a:rPr lang="en-US" sz="2400" b="1">
                <a:solidFill>
                  <a:srgbClr val="006600"/>
                </a:solidFill>
                <a:latin typeface="Courier New" pitchFamily="49" charset="0"/>
              </a:rPr>
              <a:t>$s4  </a:t>
            </a:r>
            <a:r>
              <a:rPr lang="en-US" sz="2400" b="1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</a:rPr>
              <a:t># tmp1 = i + j </a:t>
            </a:r>
          </a:p>
          <a:p>
            <a:pPr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en-US" sz="2400" b="1">
                <a:latin typeface="Courier New" pitchFamily="49" charset="0"/>
              </a:rPr>
              <a:t> </a:t>
            </a:r>
            <a:r>
              <a:rPr lang="en-US" sz="2400" b="1">
                <a:solidFill>
                  <a:srgbClr val="660066"/>
                </a:solidFill>
                <a:latin typeface="Courier New" pitchFamily="49" charset="0"/>
              </a:rPr>
              <a:t>sub</a:t>
            </a:r>
            <a:r>
              <a:rPr lang="en-US" sz="2400" b="1">
                <a:latin typeface="Courier New" pitchFamily="49" charset="0"/>
              </a:rPr>
              <a:t> </a:t>
            </a:r>
            <a:r>
              <a:rPr lang="en-US" sz="2400" b="1">
                <a:solidFill>
                  <a:srgbClr val="C00000"/>
                </a:solidFill>
                <a:latin typeface="Courier New" pitchFamily="49" charset="0"/>
              </a:rPr>
              <a:t>$s0</a:t>
            </a:r>
            <a:r>
              <a:rPr lang="en-US" sz="2400" b="1">
                <a:latin typeface="Courier New" pitchFamily="49" charset="0"/>
              </a:rPr>
              <a:t>, </a:t>
            </a:r>
            <a:r>
              <a:rPr lang="en-US" sz="2400" b="1">
                <a:solidFill>
                  <a:srgbClr val="006600"/>
                </a:solidFill>
                <a:latin typeface="Courier New" pitchFamily="49" charset="0"/>
              </a:rPr>
              <a:t>$t0</a:t>
            </a:r>
            <a:r>
              <a:rPr lang="en-US" sz="2400" b="1">
                <a:latin typeface="Courier New" pitchFamily="49" charset="0"/>
              </a:rPr>
              <a:t>, </a:t>
            </a:r>
            <a:r>
              <a:rPr lang="en-US" sz="2400" b="1">
                <a:solidFill>
                  <a:srgbClr val="006600"/>
                </a:solidFill>
                <a:latin typeface="Courier New" pitchFamily="49" charset="0"/>
              </a:rPr>
              <a:t>$t1  </a:t>
            </a:r>
            <a:r>
              <a:rPr lang="en-US" sz="2400" b="1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</a:rPr>
              <a:t># f = tmp0 – tmp1</a:t>
            </a:r>
          </a:p>
        </p:txBody>
      </p:sp>
      <p:sp>
        <p:nvSpPr>
          <p:cNvPr id="9" name="Rectangle 8"/>
          <p:cNvSpPr/>
          <p:nvPr/>
        </p:nvSpPr>
        <p:spPr>
          <a:xfrm>
            <a:off x="2057400" y="2179477"/>
            <a:ext cx="2593910" cy="1015663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defTabSz="904875" eaLnBrk="0" hangingPunct="0">
              <a:lnSpc>
                <a:spcPts val="2400"/>
              </a:lnSpc>
              <a:tabLst>
                <a:tab pos="452438"/>
                <a:tab pos="904875"/>
                <a:tab pos="1357313"/>
              </a:tabLst>
              <a:defRPr/>
            </a:pPr>
            <a:r>
              <a:rPr lang="en-US" sz="2000" b="1">
                <a:solidFill>
                  <a:srgbClr val="292934"/>
                </a:solidFill>
                <a:latin typeface="Courier New" pitchFamily="49" charset="0"/>
                <a:cs typeface="Courier New" pitchFamily="49" charset="0"/>
              </a:rPr>
              <a:t> t0 = g  + h;</a:t>
            </a:r>
          </a:p>
          <a:p>
            <a:pPr defTabSz="904875" eaLnBrk="0" hangingPunct="0">
              <a:lnSpc>
                <a:spcPts val="2400"/>
              </a:lnSpc>
              <a:tabLst>
                <a:tab pos="452438"/>
                <a:tab pos="904875"/>
                <a:tab pos="1357313"/>
              </a:tabLst>
              <a:defRPr/>
            </a:pPr>
            <a:r>
              <a:rPr lang="en-US" sz="2000" b="1">
                <a:solidFill>
                  <a:srgbClr val="292934"/>
                </a:solidFill>
                <a:latin typeface="Courier New" pitchFamily="49" charset="0"/>
                <a:cs typeface="Courier New" pitchFamily="49" charset="0"/>
              </a:rPr>
              <a:t> t1 = i  + j;</a:t>
            </a:r>
          </a:p>
          <a:p>
            <a:pPr defTabSz="904875" eaLnBrk="0" hangingPunct="0">
              <a:lnSpc>
                <a:spcPts val="2400"/>
              </a:lnSpc>
              <a:tabLst>
                <a:tab pos="452438"/>
                <a:tab pos="904875"/>
                <a:tab pos="1357313"/>
              </a:tabLst>
              <a:defRPr/>
            </a:pPr>
            <a:r>
              <a:rPr lang="en-US" sz="2000" b="1">
                <a:solidFill>
                  <a:srgbClr val="292934"/>
                </a:solidFill>
                <a:latin typeface="Courier New" pitchFamily="49" charset="0"/>
                <a:cs typeface="Courier New" pitchFamily="49" charset="0"/>
              </a:rPr>
              <a:t> f  = t0 – t1;</a:t>
            </a:r>
            <a:r>
              <a:rPr lang="en-US" sz="2000">
                <a:solidFill>
                  <a:srgbClr val="292934"/>
                </a:solidFill>
                <a:latin typeface="Courier New" pitchFamily="49" charset="0"/>
                <a:cs typeface="Courier New" pitchFamily="49" charset="0"/>
              </a:rPr>
              <a:t> </a:t>
            </a:r>
            <a:endParaRPr lang="en-US" sz="2000" b="1">
              <a:solidFill>
                <a:srgbClr val="292934"/>
              </a:solidFill>
              <a:latin typeface="Courier New" pitchFamily="49" charset="0"/>
              <a:cs typeface="Courier New" pitchFamily="49" charset="0"/>
            </a:endParaRPr>
          </a:p>
        </p:txBody>
      </p:sp>
      <p:contentPart p14:bwMode="auto" r:id="rId3">
        <p14:nvContentPartPr>
          <p14:cNvPr id="2" name="Ink 1">
            <a:extLst>
              <a:ext uri="{FF2B5EF4-FFF2-40B4-BE49-F238E27FC236}">
                <a16:creationId xmlns:a16="http://schemas.microsoft.com/office/drawing/2014/main" id="{E2DB70D9-BCEC-4826-B5A3-E25F06317843}"/>
              </a:ext>
            </a:extLst>
          </p14:cNvPr>
          <p14:cNvContentPartPr/>
          <p14:nvPr/>
        </p14:nvContentPartPr>
        <p14:xfrm>
          <a:off x="1640160" y="1858680"/>
          <a:ext cx="3980160" cy="3932640"/>
        </p14:xfrm>
      </p:contentPart>
    </p:spTree>
    <p:extLst>
      <p:ext uri="{BB962C8B-B14F-4D97-AF65-F5344CB8AC3E}">
        <p14:creationId xmlns:p14="http://schemas.microsoft.com/office/powerpoint/2010/main" val="20163549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5" grpId="0"/>
      <p:bldP spid="9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15366" name="Footer Placeholder 8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pPr algn="l"/>
            <a:r>
              <a:rPr lang="en-SG"/>
              <a:t>Lecture #7: MIPS Part 1: Introduction</a:t>
            </a:r>
            <a:endParaRPr lang="en-US"/>
          </a:p>
        </p:txBody>
      </p:sp>
      <p:sp>
        <p:nvSpPr>
          <p:cNvPr id="21" name="[Date Placeholder 3]"/>
          <p:cNvSpPr>
            <a:spLocks noGrp="1"/>
          </p:cNvSpPr>
          <p:nvPr>
            <p:ph type="dt" sz="half" idx="10"/>
          </p:nvPr>
        </p:nvSpPr>
        <p:spPr>
          <a:xfrm>
            <a:off x="1981200" y="18288"/>
            <a:ext cx="2895600" cy="329184"/>
          </a:xfrm>
        </p:spPr>
        <p:txBody>
          <a:bodyPr/>
          <a:lstStyle/>
          <a:p>
            <a:pPr>
              <a:defRPr/>
            </a:pPr>
            <a:r>
              <a:rPr lang="en-US"/>
              <a:t>Aaron Tan, NUS</a:t>
            </a:r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48BEBB-8CA1-4054-A38D-C28888EEEA8B}"/>
              </a:ext>
            </a:extLst>
          </p:cNvPr>
          <p:cNvSpPr txBox="1"/>
          <p:nvPr/>
        </p:nvSpPr>
        <p:spPr>
          <a:xfrm>
            <a:off x="1981200" y="587829"/>
            <a:ext cx="838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r>
              <a:rPr lang="en-SG" sz="3600">
                <a:solidFill>
                  <a:srgbClr val="0000FF"/>
                </a:solidFill>
              </a:rPr>
              <a:t>5.4 Complex Expression: Exercise </a:t>
            </a:r>
            <a:r>
              <a:rPr lang="en-SG" sz="3200">
                <a:solidFill>
                  <a:srgbClr val="0000FF"/>
                </a:solidFill>
              </a:rPr>
              <a:t>(3/3)</a:t>
            </a:r>
            <a:endParaRPr lang="en-US" sz="3200" b="1">
              <a:solidFill>
                <a:srgbClr val="C00000"/>
              </a:solidFill>
            </a:endParaRPr>
          </a:p>
        </p:txBody>
      </p:sp>
      <p:sp>
        <p:nvSpPr>
          <p:cNvPr id="15" name="Text Box 5">
            <a:extLst>
              <a:ext uri="{FF2B5EF4-FFF2-40B4-BE49-F238E27FC236}">
                <a16:creationId xmlns:a16="http://schemas.microsoft.com/office/drawing/2014/main" id="{374DB9B0-D2C6-456E-9C1C-5814422DF9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6400" y="6400801"/>
            <a:ext cx="304800" cy="2016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4" tIns="9144" rIns="9144" bIns="9144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200">
                <a:sym typeface="Wingdings 2" pitchFamily="18" charset="2"/>
              </a:rPr>
              <a:t></a:t>
            </a:r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B5043D9C-5D1A-4304-B652-08901B6336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3257232"/>
              </p:ext>
            </p:extLst>
          </p:nvPr>
        </p:nvGraphicFramePr>
        <p:xfrm>
          <a:off x="2095500" y="1474515"/>
          <a:ext cx="8001000" cy="19474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523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486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3786">
                <a:tc>
                  <a:txBody>
                    <a:bodyPr vert="horz" wrap="square"/>
                    <a:lstStyle/>
                    <a:p>
                      <a:pPr algn="ctr"/>
                      <a:r>
                        <a:rPr lang="en-US" sz="2000">
                          <a:solidFill>
                            <a:schemeClr val="tx1"/>
                          </a:solidFill>
                        </a:rPr>
                        <a:t>C Statement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 vert="horz" wrap="square"/>
                    <a:lstStyle/>
                    <a:p>
                      <a:pPr algn="ctr"/>
                      <a:r>
                        <a:rPr lang="en-US" sz="2000">
                          <a:solidFill>
                            <a:schemeClr val="tx1"/>
                          </a:solidFill>
                        </a:rPr>
                        <a:t>Variable Mappings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51214">
                <a:tc>
                  <a:txBody>
                    <a:bodyPr vert="horz" wrap="square"/>
                    <a:lstStyle/>
                    <a:p>
                      <a:pPr marL="0" marR="0" lvl="0" indent="0" algn="l" defTabSz="904875" rtl="0" eaLnBrk="0" fontAlgn="base" latinLnBrk="0" hangingPunct="0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52438"/>
                          <a:tab pos="904875"/>
                          <a:tab pos="1357313"/>
                        </a:tabLst>
                        <a:defRPr/>
                      </a:pPr>
                      <a:r>
                        <a:rPr lang="en-US" sz="2000" b="1">
                          <a:solidFill>
                            <a:srgbClr val="660066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  </a:t>
                      </a:r>
                    </a:p>
                    <a:p>
                      <a:pPr marL="0" marR="0" lvl="0" indent="0" algn="l" defTabSz="904875" rtl="0" eaLnBrk="0" fontAlgn="base" latinLnBrk="0" hangingPunct="0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52438"/>
                          <a:tab pos="904875"/>
                          <a:tab pos="1357313"/>
                        </a:tabLst>
                        <a:defRPr/>
                      </a:pPr>
                      <a:r>
                        <a:rPr lang="en-US" sz="2000" b="1">
                          <a:solidFill>
                            <a:srgbClr val="660066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  </a:t>
                      </a:r>
                      <a:r>
                        <a:rPr lang="en-US" sz="2400" b="1">
                          <a:solidFill>
                            <a:srgbClr val="660066"/>
                          </a:solidFill>
                          <a:latin typeface="Courier New" pitchFamily="49" charset="0"/>
                        </a:rPr>
                        <a:t>z = a + b + c + d;</a:t>
                      </a:r>
                    </a:p>
                    <a:p>
                      <a:pPr marL="0" marR="0" lvl="0" indent="0" algn="l" defTabSz="904875" rtl="0" eaLnBrk="0" fontAlgn="base" latinLnBrk="0" hangingPunct="0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52438"/>
                          <a:tab pos="904875"/>
                          <a:tab pos="1357313"/>
                        </a:tabLst>
                        <a:defRPr/>
                      </a:pPr>
                      <a:endParaRPr lang="en-US" sz="2000" b="1">
                        <a:solidFill>
                          <a:srgbClr val="660066"/>
                        </a:solidFill>
                        <a:latin typeface="Courier New" pitchFamily="49" charset="0"/>
                        <a:cs typeface="Courier New" pitchFamily="49" charset="0"/>
                      </a:endParaRPr>
                    </a:p>
                    <a:p>
                      <a:pPr marL="0" marR="0" lvl="0" indent="0" algn="l" defTabSz="904875" rtl="0" eaLnBrk="0" fontAlgn="base" latinLnBrk="0" hangingPunct="0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52438"/>
                          <a:tab pos="904875"/>
                          <a:tab pos="1357313"/>
                        </a:tabLst>
                        <a:defRPr/>
                      </a:pPr>
                      <a:endParaRPr kumimoji="0" lang="en-US" sz="20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ourier New" pitchFamily="49" charset="0"/>
                        <a:ea typeface="+mn-ea"/>
                        <a:cs typeface="Courier New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 vert="horz" wrap="square"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800" b="1" baseline="0">
                          <a:solidFill>
                            <a:srgbClr val="00660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  </a:t>
                      </a:r>
                      <a:r>
                        <a:rPr lang="en-US" sz="1800" b="1">
                          <a:latin typeface="Courier New" pitchFamily="49" charset="0"/>
                          <a:cs typeface="Courier New" pitchFamily="49" charset="0"/>
                        </a:rPr>
                        <a:t>$s0</a:t>
                      </a:r>
                      <a:r>
                        <a:rPr lang="en-US" sz="1800">
                          <a:latin typeface="Courier New" pitchFamily="49" charset="0"/>
                          <a:cs typeface="Courier New" pitchFamily="49" charset="0"/>
                        </a:rPr>
                        <a:t> </a:t>
                      </a:r>
                      <a:r>
                        <a:rPr lang="en-US" sz="1800">
                          <a:latin typeface="Courier New" pitchFamily="49" charset="0"/>
                          <a:cs typeface="Courier New" pitchFamily="49" charset="0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en-US" sz="1800">
                          <a:latin typeface="Arial" pitchFamily="34" charset="0"/>
                          <a:cs typeface="Arial" pitchFamily="34" charset="0"/>
                          <a:sym typeface="Wingdings" panose="05000000000000000000" pitchFamily="2" charset="2"/>
                        </a:rPr>
                        <a:t>variable </a:t>
                      </a:r>
                      <a:r>
                        <a:rPr lang="en-US" sz="1800" b="1">
                          <a:latin typeface="Courier New" pitchFamily="49" charset="0"/>
                          <a:cs typeface="Courier New" pitchFamily="49" charset="0"/>
                          <a:sym typeface="Wingdings" panose="05000000000000000000" pitchFamily="2" charset="2"/>
                        </a:rPr>
                        <a:t>a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800" b="1">
                          <a:latin typeface="Courier New" pitchFamily="49" charset="0"/>
                          <a:cs typeface="Courier New" pitchFamily="49" charset="0"/>
                          <a:sym typeface="Wingdings" panose="05000000000000000000" pitchFamily="2" charset="2"/>
                        </a:rPr>
                        <a:t>  $s1</a:t>
                      </a:r>
                      <a:r>
                        <a:rPr lang="en-US" sz="1800">
                          <a:latin typeface="Courier New" pitchFamily="49" charset="0"/>
                          <a:cs typeface="Courier New" pitchFamily="49" charset="0"/>
                          <a:sym typeface="Wingdings" panose="05000000000000000000" pitchFamily="2" charset="2"/>
                        </a:rPr>
                        <a:t>  </a:t>
                      </a:r>
                      <a:r>
                        <a:rPr lang="en-US" sz="1800">
                          <a:latin typeface="Arial" pitchFamily="34" charset="0"/>
                          <a:cs typeface="Arial" pitchFamily="34" charset="0"/>
                          <a:sym typeface="Wingdings" panose="05000000000000000000" pitchFamily="2" charset="2"/>
                        </a:rPr>
                        <a:t>variable </a:t>
                      </a:r>
                      <a:r>
                        <a:rPr lang="en-US" sz="1800" b="1">
                          <a:latin typeface="Courier New" pitchFamily="49" charset="0"/>
                          <a:cs typeface="Courier New" pitchFamily="49" charset="0"/>
                          <a:sym typeface="Wingdings" panose="05000000000000000000" pitchFamily="2" charset="2"/>
                        </a:rPr>
                        <a:t>b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800" b="1">
                          <a:latin typeface="Courier New" pitchFamily="49" charset="0"/>
                          <a:cs typeface="Courier New" pitchFamily="49" charset="0"/>
                          <a:sym typeface="Wingdings" panose="05000000000000000000" pitchFamily="2" charset="2"/>
                        </a:rPr>
                        <a:t>  $s2</a:t>
                      </a:r>
                      <a:r>
                        <a:rPr lang="en-US" sz="1800">
                          <a:latin typeface="Courier New" pitchFamily="49" charset="0"/>
                          <a:cs typeface="Courier New" pitchFamily="49" charset="0"/>
                          <a:sym typeface="Wingdings" panose="05000000000000000000" pitchFamily="2" charset="2"/>
                        </a:rPr>
                        <a:t>  </a:t>
                      </a:r>
                      <a:r>
                        <a:rPr lang="en-US" sz="1800">
                          <a:latin typeface="Arial" pitchFamily="34" charset="0"/>
                          <a:cs typeface="Arial" pitchFamily="34" charset="0"/>
                          <a:sym typeface="Wingdings" panose="05000000000000000000" pitchFamily="2" charset="2"/>
                        </a:rPr>
                        <a:t>variable </a:t>
                      </a:r>
                      <a:r>
                        <a:rPr lang="en-US" sz="1800" b="1">
                          <a:latin typeface="Courier New" pitchFamily="49" charset="0"/>
                          <a:cs typeface="Courier New" pitchFamily="49" charset="0"/>
                          <a:sym typeface="Wingdings" panose="05000000000000000000" pitchFamily="2" charset="2"/>
                        </a:rPr>
                        <a:t>c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itchFamily="49" charset="0"/>
                          <a:ea typeface="+mn-ea"/>
                          <a:cs typeface="Courier New" pitchFamily="49" charset="0"/>
                          <a:sym typeface="Wingdings" panose="05000000000000000000" pitchFamily="2" charset="2"/>
                        </a:rPr>
                        <a:t>  $s3</a:t>
                      </a: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itchFamily="49" charset="0"/>
                          <a:ea typeface="+mn-ea"/>
                          <a:cs typeface="Courier New" pitchFamily="49" charset="0"/>
                          <a:sym typeface="Wingdings" panose="05000000000000000000" pitchFamily="2" charset="2"/>
                        </a:rPr>
                        <a:t>  </a:t>
                      </a: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itchFamily="34" charset="0"/>
                          <a:ea typeface="+mn-ea"/>
                          <a:cs typeface="Arial" pitchFamily="34" charset="0"/>
                          <a:sym typeface="Wingdings" panose="05000000000000000000" pitchFamily="2" charset="2"/>
                        </a:rPr>
                        <a:t>variable </a:t>
                      </a:r>
                      <a:r>
                        <a:rPr kumimoji="0" lang="en-US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itchFamily="49" charset="0"/>
                          <a:ea typeface="+mn-ea"/>
                          <a:cs typeface="Courier New" pitchFamily="49" charset="0"/>
                          <a:sym typeface="Wingdings" panose="05000000000000000000" pitchFamily="2" charset="2"/>
                        </a:rPr>
                        <a:t>d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itchFamily="49" charset="0"/>
                          <a:ea typeface="+mn-ea"/>
                          <a:cs typeface="Courier New" pitchFamily="49" charset="0"/>
                          <a:sym typeface="Wingdings" panose="05000000000000000000" pitchFamily="2" charset="2"/>
                        </a:rPr>
                        <a:t>  $s4</a:t>
                      </a: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itchFamily="49" charset="0"/>
                          <a:ea typeface="+mn-ea"/>
                          <a:cs typeface="Courier New" pitchFamily="49" charset="0"/>
                          <a:sym typeface="Wingdings" panose="05000000000000000000" pitchFamily="2" charset="2"/>
                        </a:rPr>
                        <a:t>  </a:t>
                      </a: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itchFamily="34" charset="0"/>
                          <a:ea typeface="+mn-ea"/>
                          <a:cs typeface="Arial" pitchFamily="34" charset="0"/>
                          <a:sym typeface="Wingdings" panose="05000000000000000000" pitchFamily="2" charset="2"/>
                        </a:rPr>
                        <a:t>variable </a:t>
                      </a:r>
                      <a:r>
                        <a:rPr kumimoji="0" lang="en-US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itchFamily="49" charset="0"/>
                          <a:ea typeface="+mn-ea"/>
                          <a:cs typeface="Courier New" pitchFamily="49" charset="0"/>
                          <a:sym typeface="Wingdings" panose="05000000000000000000" pitchFamily="2" charset="2"/>
                        </a:rPr>
                        <a:t>z</a:t>
                      </a:r>
                      <a:endParaRPr lang="en-US" sz="1800" b="1" kern="1200">
                        <a:solidFill>
                          <a:srgbClr val="006600"/>
                        </a:solidFill>
                        <a:latin typeface="Courier New" pitchFamily="49" charset="0"/>
                        <a:ea typeface="+mn-ea"/>
                        <a:cs typeface="Courier New" pitchFamily="49" charset="0"/>
                        <a:sym typeface="Wingdings" panose="05000000000000000000" pitchFamily="2" charset="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0D762D95-8D85-4523-A361-C3E5614AE4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6513774"/>
              </p:ext>
            </p:extLst>
          </p:nvPr>
        </p:nvGraphicFramePr>
        <p:xfrm>
          <a:off x="2095500" y="4068123"/>
          <a:ext cx="8001000" cy="17922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523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486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6594">
                <a:tc>
                  <a:txBody>
                    <a:bodyPr vert="horz" wrap="square"/>
                    <a:lstStyle/>
                    <a:p>
                      <a:pPr algn="ctr"/>
                      <a:r>
                        <a:rPr lang="en-US" sz="2000">
                          <a:solidFill>
                            <a:schemeClr val="tx1"/>
                          </a:solidFill>
                        </a:rPr>
                        <a:t>C Statement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 vert="horz" wrap="square"/>
                    <a:lstStyle/>
                    <a:p>
                      <a:pPr algn="ctr"/>
                      <a:r>
                        <a:rPr lang="en-US" sz="2000">
                          <a:solidFill>
                            <a:schemeClr val="tx1"/>
                          </a:solidFill>
                        </a:rPr>
                        <a:t>Variable Mappings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96006">
                <a:tc>
                  <a:txBody>
                    <a:bodyPr vert="horz" wrap="square"/>
                    <a:lstStyle/>
                    <a:p>
                      <a:pPr marL="0" marR="0" lvl="0" indent="0" algn="l" defTabSz="904875" rtl="0" eaLnBrk="0" fontAlgn="base" latinLnBrk="0" hangingPunct="0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52438"/>
                          <a:tab pos="904875"/>
                          <a:tab pos="1357313"/>
                        </a:tabLst>
                        <a:defRPr/>
                      </a:pPr>
                      <a:r>
                        <a:rPr lang="en-US" sz="2000" b="1">
                          <a:solidFill>
                            <a:srgbClr val="660066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  </a:t>
                      </a:r>
                    </a:p>
                    <a:p>
                      <a:pPr eaLnBrk="1" hangingPunct="1">
                        <a:lnSpc>
                          <a:spcPct val="90000"/>
                        </a:lnSpc>
                      </a:pPr>
                      <a:r>
                        <a:rPr lang="en-US" sz="2000" b="1">
                          <a:solidFill>
                            <a:srgbClr val="660066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  </a:t>
                      </a:r>
                      <a:r>
                        <a:rPr lang="en-US" sz="2400" b="1">
                          <a:solidFill>
                            <a:srgbClr val="660066"/>
                          </a:solidFill>
                          <a:latin typeface="Courier New" pitchFamily="49" charset="0"/>
                        </a:rPr>
                        <a:t>z = (a – b) + c;</a:t>
                      </a:r>
                    </a:p>
                    <a:p>
                      <a:pPr marL="0" marR="0" lvl="0" indent="0" algn="l" defTabSz="904875" rtl="0" eaLnBrk="0" fontAlgn="base" latinLnBrk="0" hangingPunct="0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52438"/>
                          <a:tab pos="904875"/>
                          <a:tab pos="1357313"/>
                        </a:tabLst>
                        <a:defRPr/>
                      </a:pPr>
                      <a:endParaRPr lang="en-US" sz="2000" b="1">
                        <a:solidFill>
                          <a:srgbClr val="660066"/>
                        </a:solidFill>
                        <a:latin typeface="Courier New" pitchFamily="49" charset="0"/>
                        <a:cs typeface="Courier New" pitchFamily="49" charset="0"/>
                      </a:endParaRPr>
                    </a:p>
                    <a:p>
                      <a:pPr marL="0" marR="0" lvl="0" indent="0" algn="l" defTabSz="904875" rtl="0" eaLnBrk="0" fontAlgn="base" latinLnBrk="0" hangingPunct="0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52438"/>
                          <a:tab pos="904875"/>
                          <a:tab pos="1357313"/>
                        </a:tabLst>
                        <a:defRPr/>
                      </a:pPr>
                      <a:endParaRPr kumimoji="0" lang="en-US" sz="20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ourier New" pitchFamily="49" charset="0"/>
                        <a:ea typeface="+mn-ea"/>
                        <a:cs typeface="Courier New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 vert="horz" wrap="square"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800" b="1" baseline="0">
                          <a:solidFill>
                            <a:srgbClr val="00660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  </a:t>
                      </a:r>
                      <a:r>
                        <a:rPr lang="en-US" sz="1800" b="1">
                          <a:latin typeface="Courier New" pitchFamily="49" charset="0"/>
                          <a:cs typeface="Courier New" pitchFamily="49" charset="0"/>
                        </a:rPr>
                        <a:t>$s0</a:t>
                      </a:r>
                      <a:r>
                        <a:rPr lang="en-US" sz="1800">
                          <a:latin typeface="Courier New" pitchFamily="49" charset="0"/>
                          <a:cs typeface="Courier New" pitchFamily="49" charset="0"/>
                        </a:rPr>
                        <a:t> </a:t>
                      </a:r>
                      <a:r>
                        <a:rPr lang="en-US" sz="1800">
                          <a:latin typeface="Courier New" pitchFamily="49" charset="0"/>
                          <a:cs typeface="Courier New" pitchFamily="49" charset="0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en-US" sz="1800">
                          <a:latin typeface="Arial" pitchFamily="34" charset="0"/>
                          <a:cs typeface="Arial" pitchFamily="34" charset="0"/>
                          <a:sym typeface="Wingdings" panose="05000000000000000000" pitchFamily="2" charset="2"/>
                        </a:rPr>
                        <a:t>variable </a:t>
                      </a:r>
                      <a:r>
                        <a:rPr lang="en-US" sz="1800" b="1">
                          <a:latin typeface="Courier New" pitchFamily="49" charset="0"/>
                          <a:cs typeface="Courier New" pitchFamily="49" charset="0"/>
                          <a:sym typeface="Wingdings" panose="05000000000000000000" pitchFamily="2" charset="2"/>
                        </a:rPr>
                        <a:t>a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800" b="1">
                          <a:latin typeface="Courier New" pitchFamily="49" charset="0"/>
                          <a:cs typeface="Courier New" pitchFamily="49" charset="0"/>
                          <a:sym typeface="Wingdings" panose="05000000000000000000" pitchFamily="2" charset="2"/>
                        </a:rPr>
                        <a:t>  $s1</a:t>
                      </a:r>
                      <a:r>
                        <a:rPr lang="en-US" sz="1800">
                          <a:latin typeface="Courier New" pitchFamily="49" charset="0"/>
                          <a:cs typeface="Courier New" pitchFamily="49" charset="0"/>
                          <a:sym typeface="Wingdings" panose="05000000000000000000" pitchFamily="2" charset="2"/>
                        </a:rPr>
                        <a:t>  </a:t>
                      </a:r>
                      <a:r>
                        <a:rPr lang="en-US" sz="1800">
                          <a:latin typeface="Arial" pitchFamily="34" charset="0"/>
                          <a:cs typeface="Arial" pitchFamily="34" charset="0"/>
                          <a:sym typeface="Wingdings" panose="05000000000000000000" pitchFamily="2" charset="2"/>
                        </a:rPr>
                        <a:t>variable </a:t>
                      </a:r>
                      <a:r>
                        <a:rPr lang="en-US" sz="1800" b="1">
                          <a:latin typeface="Courier New" pitchFamily="49" charset="0"/>
                          <a:cs typeface="Courier New" pitchFamily="49" charset="0"/>
                          <a:sym typeface="Wingdings" panose="05000000000000000000" pitchFamily="2" charset="2"/>
                        </a:rPr>
                        <a:t>b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800" b="1">
                          <a:latin typeface="Courier New" pitchFamily="49" charset="0"/>
                          <a:cs typeface="Courier New" pitchFamily="49" charset="0"/>
                          <a:sym typeface="Wingdings" panose="05000000000000000000" pitchFamily="2" charset="2"/>
                        </a:rPr>
                        <a:t>  $s2</a:t>
                      </a:r>
                      <a:r>
                        <a:rPr lang="en-US" sz="1800">
                          <a:latin typeface="Courier New" pitchFamily="49" charset="0"/>
                          <a:cs typeface="Courier New" pitchFamily="49" charset="0"/>
                          <a:sym typeface="Wingdings" panose="05000000000000000000" pitchFamily="2" charset="2"/>
                        </a:rPr>
                        <a:t>  </a:t>
                      </a:r>
                      <a:r>
                        <a:rPr lang="en-US" sz="1800">
                          <a:latin typeface="Arial" pitchFamily="34" charset="0"/>
                          <a:cs typeface="Arial" pitchFamily="34" charset="0"/>
                          <a:sym typeface="Wingdings" panose="05000000000000000000" pitchFamily="2" charset="2"/>
                        </a:rPr>
                        <a:t>variable </a:t>
                      </a:r>
                      <a:r>
                        <a:rPr lang="en-US" sz="1800" b="1">
                          <a:latin typeface="Courier New" pitchFamily="49" charset="0"/>
                          <a:cs typeface="Courier New" pitchFamily="49" charset="0"/>
                          <a:sym typeface="Wingdings" panose="05000000000000000000" pitchFamily="2" charset="2"/>
                        </a:rPr>
                        <a:t>c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itchFamily="49" charset="0"/>
                          <a:ea typeface="+mn-ea"/>
                          <a:cs typeface="Courier New" pitchFamily="49" charset="0"/>
                          <a:sym typeface="Wingdings" panose="05000000000000000000" pitchFamily="2" charset="2"/>
                        </a:rPr>
                        <a:t>  $s3</a:t>
                      </a: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itchFamily="49" charset="0"/>
                          <a:ea typeface="+mn-ea"/>
                          <a:cs typeface="Courier New" pitchFamily="49" charset="0"/>
                          <a:sym typeface="Wingdings" panose="05000000000000000000" pitchFamily="2" charset="2"/>
                        </a:rPr>
                        <a:t>  </a:t>
                      </a: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itchFamily="34" charset="0"/>
                          <a:ea typeface="+mn-ea"/>
                          <a:cs typeface="Arial" pitchFamily="34" charset="0"/>
                          <a:sym typeface="Wingdings" panose="05000000000000000000" pitchFamily="2" charset="2"/>
                        </a:rPr>
                        <a:t>variable </a:t>
                      </a:r>
                      <a:r>
                        <a:rPr kumimoji="0" lang="en-US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itchFamily="49" charset="0"/>
                          <a:ea typeface="+mn-ea"/>
                          <a:cs typeface="Courier New" pitchFamily="49" charset="0"/>
                          <a:sym typeface="Wingdings" panose="05000000000000000000" pitchFamily="2" charset="2"/>
                        </a:rPr>
                        <a:t>z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7EA91D9-AC69-4AAC-A805-3CB21519E9C3}"/>
              </a:ext>
            </a:extLst>
          </p:cNvPr>
          <p:cNvCxnSpPr/>
          <p:nvPr/>
        </p:nvCxnSpPr>
        <p:spPr>
          <a:xfrm>
            <a:off x="1866900" y="3726769"/>
            <a:ext cx="8534400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97118F06-E9B3-49AC-8A8C-9B3B9BB04BB9}"/>
              </a:ext>
            </a:extLst>
          </p:cNvPr>
          <p:cNvSpPr txBox="1"/>
          <p:nvPr/>
        </p:nvSpPr>
        <p:spPr>
          <a:xfrm>
            <a:off x="2781300" y="2632764"/>
            <a:ext cx="3048000" cy="101566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r>
              <a:rPr lang="en-US" sz="2000" b="1">
                <a:solidFill>
                  <a:srgbClr val="660066"/>
                </a:solidFill>
                <a:latin typeface="Courier New" pitchFamily="49" charset="0"/>
              </a:rPr>
              <a:t>add</a:t>
            </a:r>
            <a:r>
              <a:rPr lang="en-US" sz="2000" b="1">
                <a:latin typeface="Courier New" pitchFamily="49" charset="0"/>
              </a:rPr>
              <a:t> </a:t>
            </a:r>
            <a:r>
              <a:rPr lang="en-US" sz="2000" b="1">
                <a:solidFill>
                  <a:srgbClr val="C00000"/>
                </a:solidFill>
                <a:latin typeface="Courier New" pitchFamily="49" charset="0"/>
              </a:rPr>
              <a:t>$s4</a:t>
            </a:r>
            <a:r>
              <a:rPr lang="en-US" sz="2000" b="1">
                <a:latin typeface="Courier New" pitchFamily="49" charset="0"/>
              </a:rPr>
              <a:t>, </a:t>
            </a:r>
            <a:r>
              <a:rPr lang="en-US" sz="2000" b="1">
                <a:solidFill>
                  <a:srgbClr val="006600"/>
                </a:solidFill>
                <a:latin typeface="Courier New" pitchFamily="49" charset="0"/>
              </a:rPr>
              <a:t>$s0</a:t>
            </a:r>
            <a:r>
              <a:rPr lang="en-US" sz="2000" b="1">
                <a:latin typeface="Courier New" pitchFamily="49" charset="0"/>
              </a:rPr>
              <a:t>, </a:t>
            </a:r>
            <a:r>
              <a:rPr lang="en-US" sz="2000" b="1">
                <a:solidFill>
                  <a:srgbClr val="006600"/>
                </a:solidFill>
                <a:latin typeface="Courier New" pitchFamily="49" charset="0"/>
              </a:rPr>
              <a:t>$s1</a:t>
            </a:r>
          </a:p>
          <a:p>
            <a:r>
              <a:rPr lang="en-US" sz="2000" b="1">
                <a:solidFill>
                  <a:srgbClr val="660066"/>
                </a:solidFill>
                <a:latin typeface="Courier New" pitchFamily="49" charset="0"/>
              </a:rPr>
              <a:t>add</a:t>
            </a:r>
            <a:r>
              <a:rPr lang="en-US" sz="2000" b="1">
                <a:latin typeface="Courier New" pitchFamily="49" charset="0"/>
              </a:rPr>
              <a:t> </a:t>
            </a:r>
            <a:r>
              <a:rPr lang="en-US" sz="2000" b="1">
                <a:solidFill>
                  <a:srgbClr val="C00000"/>
                </a:solidFill>
                <a:latin typeface="Courier New" pitchFamily="49" charset="0"/>
              </a:rPr>
              <a:t>$s4</a:t>
            </a:r>
            <a:r>
              <a:rPr lang="en-US" sz="2000" b="1">
                <a:latin typeface="Courier New" pitchFamily="49" charset="0"/>
              </a:rPr>
              <a:t>, </a:t>
            </a:r>
            <a:r>
              <a:rPr lang="en-US" sz="2000" b="1">
                <a:solidFill>
                  <a:srgbClr val="006600"/>
                </a:solidFill>
                <a:latin typeface="Courier New" pitchFamily="49" charset="0"/>
              </a:rPr>
              <a:t>$s4</a:t>
            </a:r>
            <a:r>
              <a:rPr lang="en-US" sz="2000" b="1">
                <a:latin typeface="Courier New" pitchFamily="49" charset="0"/>
              </a:rPr>
              <a:t>, </a:t>
            </a:r>
            <a:r>
              <a:rPr lang="en-US" sz="2000" b="1">
                <a:solidFill>
                  <a:srgbClr val="006600"/>
                </a:solidFill>
                <a:latin typeface="Courier New" pitchFamily="49" charset="0"/>
              </a:rPr>
              <a:t>$s2</a:t>
            </a:r>
            <a:endParaRPr lang="en-SG" sz="2000"/>
          </a:p>
          <a:p>
            <a:r>
              <a:rPr lang="en-US" sz="2000" b="1">
                <a:solidFill>
                  <a:srgbClr val="660066"/>
                </a:solidFill>
                <a:latin typeface="Courier New" pitchFamily="49" charset="0"/>
              </a:rPr>
              <a:t>add</a:t>
            </a:r>
            <a:r>
              <a:rPr lang="en-US" sz="2000" b="1">
                <a:latin typeface="Courier New" pitchFamily="49" charset="0"/>
              </a:rPr>
              <a:t> </a:t>
            </a:r>
            <a:r>
              <a:rPr lang="en-US" sz="2000" b="1">
                <a:solidFill>
                  <a:srgbClr val="C00000"/>
                </a:solidFill>
                <a:latin typeface="Courier New" pitchFamily="49" charset="0"/>
              </a:rPr>
              <a:t>$s4</a:t>
            </a:r>
            <a:r>
              <a:rPr lang="en-US" sz="2000" b="1">
                <a:latin typeface="Courier New" pitchFamily="49" charset="0"/>
              </a:rPr>
              <a:t>, </a:t>
            </a:r>
            <a:r>
              <a:rPr lang="en-US" sz="2000" b="1">
                <a:solidFill>
                  <a:srgbClr val="006600"/>
                </a:solidFill>
                <a:latin typeface="Courier New" pitchFamily="49" charset="0"/>
              </a:rPr>
              <a:t>$s4</a:t>
            </a:r>
            <a:r>
              <a:rPr lang="en-US" sz="2000" b="1">
                <a:latin typeface="Courier New" pitchFamily="49" charset="0"/>
              </a:rPr>
              <a:t>, </a:t>
            </a:r>
            <a:r>
              <a:rPr lang="en-US" sz="2000" b="1">
                <a:solidFill>
                  <a:srgbClr val="006600"/>
                </a:solidFill>
                <a:latin typeface="Courier New" pitchFamily="49" charset="0"/>
              </a:rPr>
              <a:t>$s3</a:t>
            </a:r>
            <a:endParaRPr lang="en-SG" sz="200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B48583A-032F-4E23-B7BB-7E7180E40469}"/>
              </a:ext>
            </a:extLst>
          </p:cNvPr>
          <p:cNvSpPr txBox="1"/>
          <p:nvPr/>
        </p:nvSpPr>
        <p:spPr>
          <a:xfrm>
            <a:off x="2781300" y="5293175"/>
            <a:ext cx="3048000" cy="70788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r>
              <a:rPr lang="en-US" sz="2000" b="1">
                <a:solidFill>
                  <a:srgbClr val="660066"/>
                </a:solidFill>
                <a:latin typeface="Courier New" pitchFamily="49" charset="0"/>
              </a:rPr>
              <a:t>sub</a:t>
            </a:r>
            <a:r>
              <a:rPr lang="en-US" sz="2000" b="1">
                <a:latin typeface="Courier New" pitchFamily="49" charset="0"/>
              </a:rPr>
              <a:t> </a:t>
            </a:r>
            <a:r>
              <a:rPr lang="en-US" sz="2000" b="1">
                <a:solidFill>
                  <a:srgbClr val="C00000"/>
                </a:solidFill>
                <a:latin typeface="Courier New" pitchFamily="49" charset="0"/>
              </a:rPr>
              <a:t>$s3</a:t>
            </a:r>
            <a:r>
              <a:rPr lang="en-US" sz="2000" b="1">
                <a:latin typeface="Courier New" pitchFamily="49" charset="0"/>
              </a:rPr>
              <a:t>, </a:t>
            </a:r>
            <a:r>
              <a:rPr lang="en-US" sz="2000" b="1">
                <a:solidFill>
                  <a:srgbClr val="006600"/>
                </a:solidFill>
                <a:latin typeface="Courier New" pitchFamily="49" charset="0"/>
              </a:rPr>
              <a:t>$s0</a:t>
            </a:r>
            <a:r>
              <a:rPr lang="en-US" sz="2000" b="1">
                <a:latin typeface="Courier New" pitchFamily="49" charset="0"/>
              </a:rPr>
              <a:t>, </a:t>
            </a:r>
            <a:r>
              <a:rPr lang="en-US" sz="2000" b="1">
                <a:solidFill>
                  <a:srgbClr val="006600"/>
                </a:solidFill>
                <a:latin typeface="Courier New" pitchFamily="49" charset="0"/>
              </a:rPr>
              <a:t>$s1</a:t>
            </a:r>
          </a:p>
          <a:p>
            <a:r>
              <a:rPr lang="en-US" sz="2000" b="1">
                <a:solidFill>
                  <a:srgbClr val="660066"/>
                </a:solidFill>
                <a:latin typeface="Courier New" pitchFamily="49" charset="0"/>
              </a:rPr>
              <a:t>add</a:t>
            </a:r>
            <a:r>
              <a:rPr lang="en-US" sz="2000" b="1">
                <a:latin typeface="Courier New" pitchFamily="49" charset="0"/>
              </a:rPr>
              <a:t> </a:t>
            </a:r>
            <a:r>
              <a:rPr lang="en-US" sz="2000" b="1">
                <a:solidFill>
                  <a:srgbClr val="C00000"/>
                </a:solidFill>
                <a:latin typeface="Courier New" pitchFamily="49" charset="0"/>
              </a:rPr>
              <a:t>$s3</a:t>
            </a:r>
            <a:r>
              <a:rPr lang="en-US" sz="2000" b="1">
                <a:latin typeface="Courier New" pitchFamily="49" charset="0"/>
              </a:rPr>
              <a:t>, </a:t>
            </a:r>
            <a:r>
              <a:rPr lang="en-US" sz="2000" b="1">
                <a:solidFill>
                  <a:srgbClr val="006600"/>
                </a:solidFill>
                <a:latin typeface="Courier New" pitchFamily="49" charset="0"/>
              </a:rPr>
              <a:t>$s3</a:t>
            </a:r>
            <a:r>
              <a:rPr lang="en-US" sz="2000" b="1">
                <a:latin typeface="Courier New" pitchFamily="49" charset="0"/>
              </a:rPr>
              <a:t>, </a:t>
            </a:r>
            <a:r>
              <a:rPr lang="en-US" sz="2000" b="1">
                <a:solidFill>
                  <a:srgbClr val="006600"/>
                </a:solidFill>
                <a:latin typeface="Courier New" pitchFamily="49" charset="0"/>
              </a:rPr>
              <a:t>$s2</a:t>
            </a:r>
            <a:endParaRPr lang="en-SG" sz="2000"/>
          </a:p>
        </p:txBody>
      </p:sp>
      <p:sp>
        <p:nvSpPr>
          <p:cNvPr id="12" name="Slide Number Placeholder 6">
            <a:extLst>
              <a:ext uri="{FF2B5EF4-FFF2-40B4-BE49-F238E27FC236}">
                <a16:creationId xmlns:a16="http://schemas.microsoft.com/office/drawing/2014/main" id="{FA60DA00-BA02-4873-80E3-C8E5ECB8A6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97960" y="18288"/>
            <a:ext cx="865240" cy="329184"/>
          </a:xfrm>
        </p:spPr>
        <p:txBody>
          <a:bodyPr>
            <a:noAutofit/>
          </a:bodyPr>
          <a:lstStyle/>
          <a:p>
            <a:pPr algn="r">
              <a:defRPr/>
            </a:pPr>
            <a:fld id="{F7EC234A-9094-4BB8-9EA4-75ECDA8A365B}" type="slidenum">
              <a:rPr smtClean="0"/>
              <a:pPr algn="r">
                <a:defRPr/>
              </a:pPr>
              <a:t>31</a:t>
            </a:fld>
            <a:endParaRPr/>
          </a:p>
        </p:txBody>
      </p:sp>
      <p:sp>
        <p:nvSpPr>
          <p:cNvPr id="13" name="Rectangle 12"/>
          <p:cNvSpPr/>
          <p:nvPr/>
        </p:nvSpPr>
        <p:spPr>
          <a:xfrm>
            <a:off x="8409993" y="2023246"/>
            <a:ext cx="1595534" cy="1007968"/>
          </a:xfrm>
          <a:prstGeom prst="rect">
            <a:avLst/>
          </a:prstGeom>
          <a:solidFill>
            <a:srgbClr val="FFFFCC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defTabSz="904875" eaLnBrk="0" hangingPunct="0">
              <a:lnSpc>
                <a:spcPts val="2400"/>
              </a:lnSpc>
              <a:tabLst>
                <a:tab pos="452438"/>
                <a:tab pos="904875"/>
                <a:tab pos="1357313"/>
              </a:tabLst>
              <a:defRPr/>
            </a:pPr>
            <a:r>
              <a:rPr lang="en-US" b="1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z = a + b;</a:t>
            </a:r>
          </a:p>
          <a:p>
            <a:pPr defTabSz="904875" eaLnBrk="0" hangingPunct="0">
              <a:lnSpc>
                <a:spcPts val="2400"/>
              </a:lnSpc>
              <a:tabLst>
                <a:tab pos="452438"/>
                <a:tab pos="904875"/>
                <a:tab pos="1357313"/>
              </a:tabLst>
              <a:defRPr/>
            </a:pPr>
            <a:r>
              <a:rPr lang="en-US" b="1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z = z + c;</a:t>
            </a:r>
          </a:p>
          <a:p>
            <a:pPr defTabSz="904875" eaLnBrk="0" hangingPunct="0">
              <a:lnSpc>
                <a:spcPts val="2400"/>
              </a:lnSpc>
              <a:tabLst>
                <a:tab pos="452438"/>
                <a:tab pos="904875"/>
                <a:tab pos="1357313"/>
              </a:tabLst>
              <a:defRPr/>
            </a:pPr>
            <a:r>
              <a:rPr lang="en-US" b="1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z = z + d;</a:t>
            </a:r>
          </a:p>
        </p:txBody>
      </p:sp>
      <p:sp>
        <p:nvSpPr>
          <p:cNvPr id="14" name="Rectangle 13"/>
          <p:cNvSpPr/>
          <p:nvPr/>
        </p:nvSpPr>
        <p:spPr>
          <a:xfrm>
            <a:off x="8409993" y="4637242"/>
            <a:ext cx="1595534" cy="707886"/>
          </a:xfrm>
          <a:prstGeom prst="rect">
            <a:avLst/>
          </a:prstGeom>
          <a:solidFill>
            <a:srgbClr val="FFFFCC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defTabSz="904875" eaLnBrk="0" hangingPunct="0">
              <a:lnSpc>
                <a:spcPts val="2400"/>
              </a:lnSpc>
              <a:tabLst>
                <a:tab pos="452438"/>
                <a:tab pos="904875"/>
                <a:tab pos="1357313"/>
              </a:tabLst>
              <a:defRPr/>
            </a:pPr>
            <a:r>
              <a:rPr lang="en-US" b="1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z = a - b;</a:t>
            </a:r>
          </a:p>
          <a:p>
            <a:pPr defTabSz="904875" eaLnBrk="0" hangingPunct="0">
              <a:lnSpc>
                <a:spcPts val="2400"/>
              </a:lnSpc>
              <a:tabLst>
                <a:tab pos="452438"/>
                <a:tab pos="904875"/>
                <a:tab pos="1357313"/>
              </a:tabLst>
              <a:defRPr/>
            </a:pPr>
            <a:r>
              <a:rPr lang="en-US" b="1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z = z + c;</a:t>
            </a:r>
          </a:p>
        </p:txBody>
      </p:sp>
      <p:contentPart p14:bwMode="auto" r:id="rId3">
        <p14:nvContentPartPr>
          <p14:cNvPr id="2" name="Ink 1">
            <a:extLst>
              <a:ext uri="{FF2B5EF4-FFF2-40B4-BE49-F238E27FC236}">
                <a16:creationId xmlns:a16="http://schemas.microsoft.com/office/drawing/2014/main" id="{071D6185-7580-4BCF-BB10-0180EF0A5FE1}"/>
              </a:ext>
            </a:extLst>
          </p14:cNvPr>
          <p14:cNvContentPartPr/>
          <p14:nvPr/>
        </p14:nvContentPartPr>
        <p14:xfrm>
          <a:off x="1665000" y="2074320"/>
          <a:ext cx="8582760" cy="3060000"/>
        </p14:xfrm>
      </p:contentPart>
    </p:spTree>
    <p:extLst>
      <p:ext uri="{BB962C8B-B14F-4D97-AF65-F5344CB8AC3E}">
        <p14:creationId xmlns:p14="http://schemas.microsoft.com/office/powerpoint/2010/main" val="297205078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2" grpId="0"/>
      <p:bldP spid="13" grpId="0"/>
      <p:bldP spid="14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15366" name="Footer Placeholder 8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pPr algn="l"/>
            <a:r>
              <a:rPr lang="en-SG"/>
              <a:t>Lecture #7: MIPS Part 1: Introduction</a:t>
            </a:r>
            <a:endParaRPr lang="en-US"/>
          </a:p>
        </p:txBody>
      </p:sp>
      <p:sp>
        <p:nvSpPr>
          <p:cNvPr id="21" name="[Date Placeholder 3]"/>
          <p:cNvSpPr>
            <a:spLocks noGrp="1"/>
          </p:cNvSpPr>
          <p:nvPr>
            <p:ph type="dt" sz="half" idx="10"/>
          </p:nvPr>
        </p:nvSpPr>
        <p:spPr>
          <a:xfrm>
            <a:off x="1981200" y="18288"/>
            <a:ext cx="2895600" cy="329184"/>
          </a:xfrm>
        </p:spPr>
        <p:txBody>
          <a:bodyPr/>
          <a:lstStyle/>
          <a:p>
            <a:pPr>
              <a:defRPr/>
            </a:pPr>
            <a:r>
              <a:rPr lang="en-US"/>
              <a:t>Aaron Tan, NUS</a:t>
            </a:r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48BEBB-8CA1-4054-A38D-C28888EEEA8B}"/>
              </a:ext>
            </a:extLst>
          </p:cNvPr>
          <p:cNvSpPr txBox="1"/>
          <p:nvPr/>
        </p:nvSpPr>
        <p:spPr>
          <a:xfrm>
            <a:off x="1981200" y="587829"/>
            <a:ext cx="838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r>
              <a:rPr lang="en-SG" sz="3600">
                <a:solidFill>
                  <a:srgbClr val="0000FF"/>
                </a:solidFill>
                <a:latin typeface="+mn-lt"/>
              </a:rPr>
              <a:t>5.5 Constant/Immediate Operands</a:t>
            </a:r>
            <a:endParaRPr lang="en-US" sz="3600">
              <a:solidFill>
                <a:srgbClr val="C00000"/>
              </a:solidFill>
              <a:latin typeface="+mn-lt"/>
            </a:endParaRP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94FD0B83-3116-43B4-BBCC-8296811D25D3}"/>
              </a:ext>
            </a:extLst>
          </p:cNvPr>
          <p:cNvSpPr txBox="1">
            <a:spLocks noChangeArrowheads="1"/>
          </p:cNvSpPr>
          <p:nvPr/>
        </p:nvSpPr>
        <p:spPr>
          <a:xfrm>
            <a:off x="2057400" y="2533135"/>
            <a:ext cx="8229600" cy="36390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marL="182880" indent="-18288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8775" indent="-358775" fontAlgn="auto">
              <a:spcAft>
                <a:spcPct val="0"/>
              </a:spcAft>
              <a:buSzTx/>
              <a:buFont typeface="Wingdings" panose="05000000000000000000" pitchFamily="2" charset="2"/>
              <a:buChar char="§"/>
            </a:pPr>
            <a:r>
              <a:rPr lang="en-US">
                <a:solidFill>
                  <a:srgbClr val="C00000"/>
                </a:solidFill>
              </a:rPr>
              <a:t>Immediate</a:t>
            </a:r>
            <a:r>
              <a:rPr lang="en-US"/>
              <a:t> values are numerical constants</a:t>
            </a:r>
          </a:p>
          <a:p>
            <a:pPr marL="715963" lvl="1" indent="-357188" fontAlgn="auto">
              <a:spcBef>
                <a:spcPts val="600"/>
              </a:spcBef>
              <a:spcAft>
                <a:spcPct val="0"/>
              </a:spcAft>
              <a:buSzTx/>
              <a:buFont typeface="Wingdings" panose="05000000000000000000" pitchFamily="2" charset="2"/>
              <a:buChar char="§"/>
            </a:pPr>
            <a:r>
              <a:rPr lang="en-US"/>
              <a:t>Frequently used in operations </a:t>
            </a:r>
          </a:p>
          <a:p>
            <a:pPr marL="715963" lvl="1" indent="-357188" fontAlgn="auto">
              <a:spcBef>
                <a:spcPts val="600"/>
              </a:spcBef>
              <a:spcAft>
                <a:spcPct val="0"/>
              </a:spcAft>
              <a:buSzTx/>
              <a:buFont typeface="Wingdings" panose="05000000000000000000" pitchFamily="2" charset="2"/>
              <a:buChar char="§"/>
            </a:pPr>
            <a:r>
              <a:rPr lang="en-US">
                <a:sym typeface="Wingdings" panose="05000000000000000000" pitchFamily="2" charset="2"/>
              </a:rPr>
              <a:t>MIPS supplies a set of operations specially for them</a:t>
            </a:r>
            <a:endParaRPr lang="en-US"/>
          </a:p>
          <a:p>
            <a:pPr marL="358775" indent="-358775" fontAlgn="auto">
              <a:spcBef>
                <a:spcPts val="1200"/>
              </a:spcBef>
              <a:spcAft>
                <a:spcPct val="0"/>
              </a:spcAft>
              <a:buSzTx/>
              <a:buFont typeface="Wingdings" panose="05000000000000000000" pitchFamily="2" charset="2"/>
              <a:buChar char="§"/>
            </a:pPr>
            <a:r>
              <a:rPr lang="en-US"/>
              <a:t>“Add immediate” (</a:t>
            </a:r>
            <a:r>
              <a:rPr lang="en-US" sz="2800" b="1" err="1">
                <a:solidFill>
                  <a:srgbClr val="660066"/>
                </a:solidFill>
                <a:latin typeface="Courier New" pitchFamily="49" charset="0"/>
                <a:cs typeface="Courier New" pitchFamily="49" charset="0"/>
              </a:rPr>
              <a:t>addi</a:t>
            </a:r>
            <a:r>
              <a:rPr lang="en-US"/>
              <a:t>)</a:t>
            </a:r>
          </a:p>
          <a:p>
            <a:pPr marL="715963" lvl="1" indent="-357188" fontAlgn="auto">
              <a:spcBef>
                <a:spcPts val="600"/>
              </a:spcBef>
              <a:spcAft>
                <a:spcPct val="0"/>
              </a:spcAft>
              <a:buSzTx/>
              <a:buFont typeface="Wingdings" panose="05000000000000000000" pitchFamily="2" charset="2"/>
              <a:buChar char="§"/>
            </a:pPr>
            <a:r>
              <a:rPr lang="en-US"/>
              <a:t>Syntax is similar to </a:t>
            </a:r>
            <a:r>
              <a:rPr lang="en-US" sz="2400" b="1">
                <a:solidFill>
                  <a:srgbClr val="660066"/>
                </a:solidFill>
                <a:latin typeface="Courier New" pitchFamily="49" charset="0"/>
                <a:cs typeface="Courier New" pitchFamily="49" charset="0"/>
              </a:rPr>
              <a:t>add</a:t>
            </a:r>
            <a:r>
              <a:rPr lang="en-US"/>
              <a:t> instruction; but source2 is a constant instead of register</a:t>
            </a:r>
          </a:p>
          <a:p>
            <a:pPr marL="715963" lvl="1" indent="-357188" fontAlgn="auto">
              <a:spcBef>
                <a:spcPts val="600"/>
              </a:spcBef>
              <a:spcAft>
                <a:spcPct val="0"/>
              </a:spcAft>
              <a:buSzTx/>
              <a:buFont typeface="Wingdings" panose="05000000000000000000" pitchFamily="2" charset="2"/>
              <a:buChar char="§"/>
            </a:pPr>
            <a:r>
              <a:rPr lang="en-US" b="1"/>
              <a:t>The constant ranges from </a:t>
            </a:r>
            <a:r>
              <a:rPr lang="en-US" b="1">
                <a:solidFill>
                  <a:srgbClr val="C00000"/>
                </a:solidFill>
              </a:rPr>
              <a:t>[-2</a:t>
            </a:r>
            <a:r>
              <a:rPr lang="en-US" b="1" baseline="30000">
                <a:solidFill>
                  <a:srgbClr val="C00000"/>
                </a:solidFill>
              </a:rPr>
              <a:t>15</a:t>
            </a:r>
            <a:r>
              <a:rPr lang="en-US" b="1">
                <a:solidFill>
                  <a:srgbClr val="C00000"/>
                </a:solidFill>
              </a:rPr>
              <a:t> to 2</a:t>
            </a:r>
            <a:r>
              <a:rPr lang="en-US" b="1" baseline="30000">
                <a:solidFill>
                  <a:srgbClr val="C00000"/>
                </a:solidFill>
              </a:rPr>
              <a:t>15</a:t>
            </a:r>
            <a:r>
              <a:rPr lang="en-US" b="1">
                <a:solidFill>
                  <a:srgbClr val="C00000"/>
                </a:solidFill>
              </a:rPr>
              <a:t>-1]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5053989B-EA47-45C4-9223-D462F542D31F}"/>
              </a:ext>
            </a:extLst>
          </p:cNvPr>
          <p:cNvGraphicFramePr>
            <a:graphicFrameLocks noGrp="1"/>
          </p:cNvGraphicFramePr>
          <p:nvPr/>
        </p:nvGraphicFramePr>
        <p:xfrm>
          <a:off x="1981200" y="1295400"/>
          <a:ext cx="8077200" cy="10021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890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881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4674">
                <a:tc>
                  <a:txBody>
                    <a:bodyPr vert="horz" wrap="square"/>
                    <a:lstStyle/>
                    <a:p>
                      <a:pPr algn="ctr"/>
                      <a:r>
                        <a:rPr lang="en-US" sz="2000">
                          <a:solidFill>
                            <a:schemeClr val="tx1"/>
                          </a:solidFill>
                        </a:rPr>
                        <a:t>C Statement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 vert="horz" wrap="square"/>
                    <a:lstStyle/>
                    <a:p>
                      <a:pPr algn="ctr"/>
                      <a:r>
                        <a:rPr lang="en-US" sz="2000">
                          <a:solidFill>
                            <a:schemeClr val="tx1"/>
                          </a:solidFill>
                        </a:rPr>
                        <a:t>MIPS Assembly 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5926">
                <a:tc>
                  <a:txBody>
                    <a:bodyPr vert="horz" wrap="square"/>
                    <a:lstStyle/>
                    <a:p>
                      <a:pPr marL="0" marR="0" lvl="0" indent="0" algn="l" defTabSz="904875" rtl="0" eaLnBrk="0" fontAlgn="base" latinLnBrk="0" hangingPunct="0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52438"/>
                          <a:tab pos="904875"/>
                          <a:tab pos="1357313"/>
                        </a:tabLst>
                        <a:defRPr/>
                      </a:pPr>
                      <a:r>
                        <a:rPr lang="en-US" sz="2400" b="1">
                          <a:solidFill>
                            <a:schemeClr val="tx1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    a = a + 4;</a:t>
                      </a:r>
                      <a:r>
                        <a:rPr lang="en-US" sz="2400">
                          <a:solidFill>
                            <a:schemeClr val="tx1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 </a:t>
                      </a:r>
                      <a:endParaRPr kumimoji="0" lang="en-US" sz="24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ourier New" pitchFamily="49" charset="0"/>
                        <a:ea typeface="+mn-ea"/>
                        <a:cs typeface="Courier New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 vert="horz" wrap="square"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2400" b="1">
                          <a:solidFill>
                            <a:srgbClr val="660066"/>
                          </a:solidFill>
                          <a:latin typeface="Courier New" pitchFamily="49" charset="0"/>
                        </a:rPr>
                        <a:t>   add</a:t>
                      </a:r>
                      <a:r>
                        <a:rPr lang="en-US" sz="2400" b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rgbClr val="C00000"/>
                          </a:solidFill>
                          <a:latin typeface="Courier New" pitchFamily="49" charset="0"/>
                        </a:rPr>
                        <a:t>i</a:t>
                      </a:r>
                      <a:r>
                        <a:rPr lang="en-US" sz="2400" b="1">
                          <a:solidFill>
                            <a:srgbClr val="660066"/>
                          </a:solidFill>
                          <a:latin typeface="Courier New" pitchFamily="49" charset="0"/>
                        </a:rPr>
                        <a:t> </a:t>
                      </a:r>
                      <a:r>
                        <a:rPr lang="en-US" sz="2400" b="1">
                          <a:solidFill>
                            <a:srgbClr val="C00000"/>
                          </a:solidFill>
                          <a:latin typeface="Courier New" pitchFamily="49" charset="0"/>
                        </a:rPr>
                        <a:t>$s0</a:t>
                      </a:r>
                      <a:r>
                        <a:rPr lang="en-US" sz="2400" b="1">
                          <a:solidFill>
                            <a:schemeClr val="tx1"/>
                          </a:solidFill>
                          <a:latin typeface="Courier New" pitchFamily="49" charset="0"/>
                        </a:rPr>
                        <a:t>, </a:t>
                      </a:r>
                      <a:r>
                        <a:rPr lang="en-US" sz="2400" b="1" kern="1200">
                          <a:solidFill>
                            <a:srgbClr val="006600"/>
                          </a:solidFill>
                          <a:latin typeface="Courier New" pitchFamily="49" charset="0"/>
                          <a:ea typeface="+mn-ea"/>
                          <a:cs typeface="+mn-cs"/>
                        </a:rPr>
                        <a:t>$s0</a:t>
                      </a:r>
                      <a:r>
                        <a:rPr lang="en-US" sz="2400" b="1">
                          <a:solidFill>
                            <a:schemeClr val="tx1"/>
                          </a:solidFill>
                          <a:latin typeface="Courier New" pitchFamily="49" charset="0"/>
                        </a:rPr>
                        <a:t>, </a:t>
                      </a:r>
                      <a:r>
                        <a:rPr lang="en-US" sz="2400" b="1">
                          <a:solidFill>
                            <a:srgbClr val="002060"/>
                          </a:solidFill>
                          <a:latin typeface="Courier New" pitchFamily="49" charset="0"/>
                        </a:rPr>
                        <a:t>4</a:t>
                      </a:r>
                      <a:endParaRPr lang="en-US" sz="2400" b="1" kern="1200">
                        <a:solidFill>
                          <a:srgbClr val="002060"/>
                        </a:solidFill>
                        <a:latin typeface="Courier New" pitchFamily="49" charset="0"/>
                        <a:ea typeface="+mn-ea"/>
                        <a:cs typeface="Courier New" pitchFamily="49" charset="0"/>
                        <a:sym typeface="Wingdings" panose="05000000000000000000" pitchFamily="2" charset="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" name="Text Box 5">
            <a:extLst>
              <a:ext uri="{FF2B5EF4-FFF2-40B4-BE49-F238E27FC236}">
                <a16:creationId xmlns:a16="http://schemas.microsoft.com/office/drawing/2014/main" id="{5E1D5923-6163-405E-ABF2-9DE71C17AA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6400" y="6400801"/>
            <a:ext cx="304800" cy="2016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4" tIns="9144" rIns="9144" bIns="9144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200">
                <a:sym typeface="Wingdings 2" pitchFamily="18" charset="2"/>
              </a:rPr>
              <a:t></a:t>
            </a:r>
          </a:p>
        </p:txBody>
      </p:sp>
      <p:sp>
        <p:nvSpPr>
          <p:cNvPr id="14" name="Slide Number Placeholder 6">
            <a:extLst>
              <a:ext uri="{FF2B5EF4-FFF2-40B4-BE49-F238E27FC236}">
                <a16:creationId xmlns:a16="http://schemas.microsoft.com/office/drawing/2014/main" id="{63789C6B-83BD-426C-A86A-7C5EBA81F9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97960" y="18288"/>
            <a:ext cx="865240" cy="329184"/>
          </a:xfrm>
        </p:spPr>
        <p:txBody>
          <a:bodyPr>
            <a:noAutofit/>
          </a:bodyPr>
          <a:lstStyle/>
          <a:p>
            <a:pPr algn="r">
              <a:defRPr/>
            </a:pPr>
            <a:fld id="{F7EC234A-9094-4BB8-9EA4-75ECDA8A365B}" type="slidenum">
              <a:rPr smtClean="0"/>
              <a:pPr algn="r">
                <a:defRPr/>
              </a:pPr>
              <a:t>32</a:t>
            </a:fld>
            <a:endParaRPr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38D7320-062B-4681-B8AA-FC14A74B5607}"/>
              </a:ext>
            </a:extLst>
          </p:cNvPr>
          <p:cNvSpPr txBox="1"/>
          <p:nvPr/>
        </p:nvSpPr>
        <p:spPr>
          <a:xfrm>
            <a:off x="1981201" y="5505220"/>
            <a:ext cx="5424617" cy="400110"/>
          </a:xfrm>
          <a:prstGeom prst="rect">
            <a:avLst/>
          </a:prstGeom>
          <a:solidFill>
            <a:srgbClr val="E2FFC5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r>
              <a:rPr lang="en-SG" sz="2000"/>
              <a:t>Can you guess what number system is used?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EF9E766-B019-44D0-9B55-B51ECEEB0C4D}"/>
              </a:ext>
            </a:extLst>
          </p:cNvPr>
          <p:cNvSpPr txBox="1"/>
          <p:nvPr/>
        </p:nvSpPr>
        <p:spPr>
          <a:xfrm>
            <a:off x="1981200" y="6012737"/>
            <a:ext cx="5424617" cy="40011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r>
              <a:rPr lang="en-SG" sz="2000"/>
              <a:t>Answer: 16-bit 2s complement number system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38D7320-062B-4681-B8AA-FC14A74B5607}"/>
              </a:ext>
            </a:extLst>
          </p:cNvPr>
          <p:cNvSpPr txBox="1"/>
          <p:nvPr/>
        </p:nvSpPr>
        <p:spPr>
          <a:xfrm>
            <a:off x="7482017" y="5505220"/>
            <a:ext cx="2940909" cy="400110"/>
          </a:xfrm>
          <a:prstGeom prst="rect">
            <a:avLst/>
          </a:prstGeom>
          <a:solidFill>
            <a:srgbClr val="E2FFC5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r>
              <a:rPr lang="en-SG" sz="2000"/>
              <a:t>There’s no </a:t>
            </a:r>
            <a:r>
              <a:rPr lang="en-US" sz="2000" b="1" err="1">
                <a:solidFill>
                  <a:srgbClr val="660066"/>
                </a:solidFill>
                <a:latin typeface="Courier New" pitchFamily="49" charset="0"/>
                <a:cs typeface="Courier New" pitchFamily="49" charset="0"/>
              </a:rPr>
              <a:t>subi</a:t>
            </a:r>
            <a:r>
              <a:rPr lang="en-SG" sz="2000"/>
              <a:t>. Why?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EF9E766-B019-44D0-9B55-B51ECEEB0C4D}"/>
              </a:ext>
            </a:extLst>
          </p:cNvPr>
          <p:cNvSpPr txBox="1"/>
          <p:nvPr/>
        </p:nvSpPr>
        <p:spPr>
          <a:xfrm>
            <a:off x="7482016" y="6012737"/>
            <a:ext cx="2940908" cy="70788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r>
              <a:rPr lang="en-SG" sz="2000"/>
              <a:t>Answer: Use </a:t>
            </a:r>
            <a:r>
              <a:rPr lang="en-US" sz="2000" b="1" err="1">
                <a:solidFill>
                  <a:srgbClr val="660066"/>
                </a:solidFill>
                <a:latin typeface="Courier New" pitchFamily="49" charset="0"/>
                <a:cs typeface="Courier New" pitchFamily="49" charset="0"/>
              </a:rPr>
              <a:t>addi</a:t>
            </a:r>
            <a:r>
              <a:rPr lang="en-US" sz="2000" b="1">
                <a:solidFill>
                  <a:srgbClr val="660066"/>
                </a:solidFill>
                <a:latin typeface="+mj-lt"/>
                <a:cs typeface="Courier New" pitchFamily="49" charset="0"/>
              </a:rPr>
              <a:t> </a:t>
            </a:r>
            <a:r>
              <a:rPr lang="en-SG" sz="2000"/>
              <a:t>with negative constant</a:t>
            </a:r>
          </a:p>
        </p:txBody>
      </p:sp>
      <p:contentPart p14:bwMode="auto" r:id="rId3">
        <p14:nvContentPartPr>
          <p14:cNvPr id="2" name="Ink 1">
            <a:extLst>
              <a:ext uri="{FF2B5EF4-FFF2-40B4-BE49-F238E27FC236}">
                <a16:creationId xmlns:a16="http://schemas.microsoft.com/office/drawing/2014/main" id="{18AEC198-5651-45C4-ACAF-B3868FC57111}"/>
              </a:ext>
            </a:extLst>
          </p14:cNvPr>
          <p14:cNvContentPartPr/>
          <p14:nvPr/>
        </p14:nvContentPartPr>
        <p14:xfrm>
          <a:off x="1676880" y="1414800"/>
          <a:ext cx="10393200" cy="5247000"/>
        </p14:xfrm>
      </p:contentPart>
    </p:spTree>
    <p:extLst>
      <p:ext uri="{BB962C8B-B14F-4D97-AF65-F5344CB8AC3E}">
        <p14:creationId xmlns:p14="http://schemas.microsoft.com/office/powerpoint/2010/main" val="168294367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18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15366" name="Footer Placeholder 8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pPr algn="l"/>
            <a:r>
              <a:rPr lang="en-SG"/>
              <a:t>Lecture #7: MIPS Part 1: Introduction</a:t>
            </a:r>
            <a:endParaRPr lang="en-US"/>
          </a:p>
        </p:txBody>
      </p:sp>
      <p:sp>
        <p:nvSpPr>
          <p:cNvPr id="21" name="[Date Placeholder 3]"/>
          <p:cNvSpPr>
            <a:spLocks noGrp="1"/>
          </p:cNvSpPr>
          <p:nvPr>
            <p:ph type="dt" sz="half" idx="10"/>
          </p:nvPr>
        </p:nvSpPr>
        <p:spPr>
          <a:xfrm>
            <a:off x="1981200" y="18288"/>
            <a:ext cx="2895600" cy="329184"/>
          </a:xfrm>
        </p:spPr>
        <p:txBody>
          <a:bodyPr/>
          <a:lstStyle/>
          <a:p>
            <a:pPr>
              <a:defRPr/>
            </a:pPr>
            <a:r>
              <a:rPr lang="en-US"/>
              <a:t>Aaron Tan, NUS</a:t>
            </a:r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48BEBB-8CA1-4054-A38D-C28888EEEA8B}"/>
              </a:ext>
            </a:extLst>
          </p:cNvPr>
          <p:cNvSpPr txBox="1"/>
          <p:nvPr/>
        </p:nvSpPr>
        <p:spPr>
          <a:xfrm>
            <a:off x="1981200" y="587829"/>
            <a:ext cx="838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r>
              <a:rPr lang="en-SG" sz="3600">
                <a:solidFill>
                  <a:srgbClr val="0000FF"/>
                </a:solidFill>
                <a:latin typeface="+mn-lt"/>
              </a:rPr>
              <a:t>5.6 Register Zero ($0 or $zero)</a:t>
            </a:r>
            <a:endParaRPr lang="en-US" sz="3600">
              <a:solidFill>
                <a:srgbClr val="C00000"/>
              </a:solidFill>
              <a:latin typeface="+mn-lt"/>
            </a:endParaRPr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10DD98D4-A0C2-4EBC-B11C-75432555A361}"/>
              </a:ext>
            </a:extLst>
          </p:cNvPr>
          <p:cNvSpPr txBox="1">
            <a:spLocks noChangeArrowheads="1"/>
          </p:cNvSpPr>
          <p:nvPr/>
        </p:nvSpPr>
        <p:spPr>
          <a:xfrm>
            <a:off x="1981200" y="1234159"/>
            <a:ext cx="8458200" cy="11187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marL="182880" indent="-18288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1463" indent="-271463" fontAlgn="auto">
              <a:spcAft>
                <a:spcPct val="0"/>
              </a:spcAft>
              <a:buSzTx/>
              <a:buFont typeface="Wingdings" panose="05000000000000000000" pitchFamily="2" charset="2"/>
              <a:buChar char="§"/>
            </a:pPr>
            <a:r>
              <a:rPr lang="en-US"/>
              <a:t>The number zero (0), appears very often in code</a:t>
            </a:r>
          </a:p>
          <a:p>
            <a:pPr marL="630238" lvl="1" indent="-271463" fontAlgn="auto">
              <a:spcAft>
                <a:spcPct val="0"/>
              </a:spcAft>
              <a:buSzTx/>
              <a:buFont typeface="Wingdings" panose="05000000000000000000" pitchFamily="2" charset="2"/>
              <a:buChar char="§"/>
            </a:pPr>
            <a:r>
              <a:rPr lang="en-US"/>
              <a:t>Provide register zero (</a:t>
            </a:r>
            <a:r>
              <a:rPr lang="en-US" b="1">
                <a:solidFill>
                  <a:srgbClr val="660066"/>
                </a:solidFill>
                <a:latin typeface="Courier New" pitchFamily="49" charset="0"/>
              </a:rPr>
              <a:t>$0</a:t>
            </a:r>
            <a:r>
              <a:rPr lang="en-US">
                <a:solidFill>
                  <a:srgbClr val="660066"/>
                </a:solidFill>
              </a:rPr>
              <a:t> </a:t>
            </a:r>
            <a:r>
              <a:rPr lang="en-US"/>
              <a:t>or </a:t>
            </a:r>
            <a:r>
              <a:rPr lang="en-US" b="1">
                <a:solidFill>
                  <a:srgbClr val="660066"/>
                </a:solidFill>
                <a:latin typeface="Courier New" pitchFamily="49" charset="0"/>
              </a:rPr>
              <a:t>$zero</a:t>
            </a:r>
            <a:r>
              <a:rPr lang="en-US"/>
              <a:t>) which always have the </a:t>
            </a:r>
            <a:r>
              <a:rPr lang="en-US" b="1"/>
              <a:t>value 0</a:t>
            </a: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AC396ED3-0F44-41B5-8A85-19A52A0143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9838279"/>
              </p:ext>
            </p:extLst>
          </p:nvPr>
        </p:nvGraphicFramePr>
        <p:xfrm>
          <a:off x="1981200" y="2124329"/>
          <a:ext cx="8001000" cy="17313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523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486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8945">
                <a:tc>
                  <a:txBody>
                    <a:bodyPr vert="horz" wrap="square"/>
                    <a:lstStyle/>
                    <a:p>
                      <a:pPr algn="ctr"/>
                      <a:r>
                        <a:rPr lang="en-US" sz="2000">
                          <a:solidFill>
                            <a:schemeClr val="tx1"/>
                          </a:solidFill>
                        </a:rPr>
                        <a:t>C Statement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 vert="horz" wrap="square"/>
                    <a:lstStyle/>
                    <a:p>
                      <a:pPr algn="ctr"/>
                      <a:r>
                        <a:rPr lang="en-US" sz="2000">
                          <a:solidFill>
                            <a:schemeClr val="tx1"/>
                          </a:solidFill>
                        </a:rPr>
                        <a:t>MIPS Assembly 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5074">
                <a:tc>
                  <a:txBody>
                    <a:bodyPr vert="horz" wrap="square"/>
                    <a:lstStyle/>
                    <a:p>
                      <a:pPr marL="0" marR="0" lvl="0" indent="0" algn="l" defTabSz="904875" rtl="0" eaLnBrk="0" fontAlgn="base" latinLnBrk="0" hangingPunct="0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52438"/>
                          <a:tab pos="904875"/>
                          <a:tab pos="1357313"/>
                        </a:tabLst>
                        <a:defRPr/>
                      </a:pPr>
                      <a:r>
                        <a:rPr lang="en-US" sz="2000" b="1">
                          <a:solidFill>
                            <a:srgbClr val="660066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  </a:t>
                      </a:r>
                    </a:p>
                    <a:p>
                      <a:pPr marL="0" marR="0" lvl="0" indent="0" algn="l" defTabSz="904875" rtl="0" eaLnBrk="0" fontAlgn="base" latinLnBrk="0" hangingPunct="0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52438"/>
                          <a:tab pos="904875"/>
                          <a:tab pos="1357313"/>
                        </a:tabLst>
                        <a:defRPr/>
                      </a:pPr>
                      <a:r>
                        <a:rPr lang="en-US" sz="2400" b="1">
                          <a:solidFill>
                            <a:srgbClr val="660066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    </a:t>
                      </a:r>
                      <a:r>
                        <a:rPr lang="en-US" sz="2400" b="1">
                          <a:solidFill>
                            <a:srgbClr val="660066"/>
                          </a:solidFill>
                          <a:latin typeface="Courier New" pitchFamily="49" charset="0"/>
                        </a:rPr>
                        <a:t>f = g;</a:t>
                      </a:r>
                    </a:p>
                    <a:p>
                      <a:pPr marL="0" marR="0" lvl="0" indent="0" algn="l" defTabSz="904875" rtl="0" eaLnBrk="0" fontAlgn="base" latinLnBrk="0" hangingPunct="0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52438"/>
                          <a:tab pos="904875"/>
                          <a:tab pos="1357313"/>
                        </a:tabLst>
                        <a:defRPr/>
                      </a:pPr>
                      <a:endParaRPr lang="en-US" sz="2000" b="1">
                        <a:solidFill>
                          <a:srgbClr val="660066"/>
                        </a:solidFill>
                        <a:latin typeface="Courier New" pitchFamily="49" charset="0"/>
                        <a:cs typeface="Courier New" pitchFamily="49" charset="0"/>
                      </a:endParaRPr>
                    </a:p>
                    <a:p>
                      <a:pPr marL="0" marR="0" lvl="0" indent="0" algn="l" defTabSz="904875" rtl="0" eaLnBrk="0" fontAlgn="base" latinLnBrk="0" hangingPunct="0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52438"/>
                          <a:tab pos="904875"/>
                          <a:tab pos="1357313"/>
                        </a:tabLst>
                        <a:defRPr/>
                      </a:pPr>
                      <a:endParaRPr kumimoji="0" lang="en-US" sz="20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ourier New" pitchFamily="49" charset="0"/>
                        <a:ea typeface="+mn-ea"/>
                        <a:cs typeface="Courier New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 vert="horz" wrap="square"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2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660066"/>
                          </a:solidFill>
                          <a:effectLst/>
                          <a:uLnTx/>
                          <a:uFillTx/>
                          <a:latin typeface="Courier New" pitchFamily="49" charset="0"/>
                          <a:ea typeface="+mn-ea"/>
                          <a:cs typeface="+mn-cs"/>
                        </a:rPr>
                        <a:t>  add </a:t>
                      </a:r>
                      <a:r>
                        <a:rPr kumimoji="0" lang="en-US" sz="2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ourier New" pitchFamily="49" charset="0"/>
                          <a:ea typeface="+mn-ea"/>
                          <a:cs typeface="+mn-cs"/>
                        </a:rPr>
                        <a:t>$s0</a:t>
                      </a:r>
                      <a:r>
                        <a:rPr kumimoji="0" lang="en-US" sz="2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ourier New" pitchFamily="49" charset="0"/>
                          <a:ea typeface="+mn-ea"/>
                          <a:cs typeface="+mn-cs"/>
                        </a:rPr>
                        <a:t>,</a:t>
                      </a:r>
                      <a:r>
                        <a:rPr kumimoji="0" lang="en-US" sz="2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660066"/>
                          </a:solidFill>
                          <a:effectLst/>
                          <a:uLnTx/>
                          <a:uFillTx/>
                          <a:latin typeface="Courier New" pitchFamily="49" charset="0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2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uLnTx/>
                          <a:uFillTx/>
                          <a:latin typeface="Courier New" pitchFamily="49" charset="0"/>
                          <a:ea typeface="+mn-ea"/>
                          <a:cs typeface="+mn-cs"/>
                        </a:rPr>
                        <a:t>$s1</a:t>
                      </a:r>
                      <a:r>
                        <a:rPr kumimoji="0" lang="en-US" sz="2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ourier New" pitchFamily="49" charset="0"/>
                          <a:ea typeface="+mn-ea"/>
                          <a:cs typeface="+mn-cs"/>
                        </a:rPr>
                        <a:t>,</a:t>
                      </a:r>
                      <a:r>
                        <a:rPr kumimoji="0" lang="en-US" sz="2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660066"/>
                          </a:solidFill>
                          <a:effectLst/>
                          <a:uLnTx/>
                          <a:uFillTx/>
                          <a:latin typeface="Courier New" pitchFamily="49" charset="0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2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uLnTx/>
                          <a:uFillTx/>
                          <a:latin typeface="Courier New" pitchFamily="49" charset="0"/>
                          <a:ea typeface="+mn-ea"/>
                          <a:cs typeface="+mn-cs"/>
                        </a:rPr>
                        <a:t>$zero</a:t>
                      </a:r>
                      <a:r>
                        <a:rPr lang="en-US" sz="1800" b="1" baseline="0">
                          <a:solidFill>
                            <a:srgbClr val="00660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  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sz="1400" b="1" baseline="0">
                        <a:solidFill>
                          <a:srgbClr val="006600"/>
                        </a:solidFill>
                        <a:latin typeface="Courier New" pitchFamily="49" charset="0"/>
                        <a:cs typeface="Courier New" pitchFamily="49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800" b="1">
                          <a:latin typeface="Courier New" pitchFamily="49" charset="0"/>
                          <a:cs typeface="Courier New" pitchFamily="49" charset="0"/>
                        </a:rPr>
                        <a:t>  $s0</a:t>
                      </a:r>
                      <a:r>
                        <a:rPr lang="en-US" sz="1800">
                          <a:latin typeface="Courier New" pitchFamily="49" charset="0"/>
                          <a:cs typeface="Courier New" pitchFamily="49" charset="0"/>
                        </a:rPr>
                        <a:t> </a:t>
                      </a:r>
                      <a:r>
                        <a:rPr lang="en-US" sz="1800">
                          <a:latin typeface="Courier New" pitchFamily="49" charset="0"/>
                          <a:cs typeface="Courier New" pitchFamily="49" charset="0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en-US" sz="1800">
                          <a:latin typeface="Arial" pitchFamily="34" charset="0"/>
                          <a:cs typeface="Arial" pitchFamily="34" charset="0"/>
                          <a:sym typeface="Wingdings" panose="05000000000000000000" pitchFamily="2" charset="2"/>
                        </a:rPr>
                        <a:t>variable </a:t>
                      </a:r>
                      <a:r>
                        <a:rPr lang="en-US" sz="1800" b="1">
                          <a:latin typeface="Courier New" pitchFamily="49" charset="0"/>
                          <a:cs typeface="Courier New" pitchFamily="49" charset="0"/>
                          <a:sym typeface="Wingdings" panose="05000000000000000000" pitchFamily="2" charset="2"/>
                        </a:rPr>
                        <a:t>f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800" b="1">
                          <a:latin typeface="Courier New" pitchFamily="49" charset="0"/>
                          <a:cs typeface="Courier New" pitchFamily="49" charset="0"/>
                          <a:sym typeface="Wingdings" panose="05000000000000000000" pitchFamily="2" charset="2"/>
                        </a:rPr>
                        <a:t>  $s1</a:t>
                      </a:r>
                      <a:r>
                        <a:rPr lang="en-US" sz="1800">
                          <a:latin typeface="Courier New" pitchFamily="49" charset="0"/>
                          <a:cs typeface="Courier New" pitchFamily="49" charset="0"/>
                          <a:sym typeface="Wingdings" panose="05000000000000000000" pitchFamily="2" charset="2"/>
                        </a:rPr>
                        <a:t>  </a:t>
                      </a:r>
                      <a:r>
                        <a:rPr lang="en-US" sz="1800">
                          <a:latin typeface="Arial" pitchFamily="34" charset="0"/>
                          <a:cs typeface="Arial" pitchFamily="34" charset="0"/>
                          <a:sym typeface="Wingdings" panose="05000000000000000000" pitchFamily="2" charset="2"/>
                        </a:rPr>
                        <a:t>variable </a:t>
                      </a:r>
                      <a:r>
                        <a:rPr lang="en-US" sz="1800" b="1">
                          <a:latin typeface="Courier New" pitchFamily="49" charset="0"/>
                          <a:cs typeface="Courier New" pitchFamily="49" charset="0"/>
                          <a:sym typeface="Wingdings" panose="05000000000000000000" pitchFamily="2" charset="2"/>
                        </a:rPr>
                        <a:t>g </a:t>
                      </a:r>
                      <a:endParaRPr lang="en-US" sz="1800" b="1" kern="1200">
                        <a:solidFill>
                          <a:srgbClr val="006600"/>
                        </a:solidFill>
                        <a:latin typeface="Courier New" pitchFamily="49" charset="0"/>
                        <a:ea typeface="+mn-ea"/>
                        <a:cs typeface="Courier New" pitchFamily="49" charset="0"/>
                        <a:sym typeface="Wingdings" panose="05000000000000000000" pitchFamily="2" charset="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5" name="Rectangle 3">
            <a:extLst>
              <a:ext uri="{FF2B5EF4-FFF2-40B4-BE49-F238E27FC236}">
                <a16:creationId xmlns:a16="http://schemas.microsoft.com/office/drawing/2014/main" id="{40CD8AD9-A3FC-47FD-9471-894484AA95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4063915"/>
            <a:ext cx="8229600" cy="96528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271463" indent="-271463">
              <a:spcBef>
                <a:spcPct val="20000"/>
              </a:spcBef>
              <a:buClr>
                <a:schemeClr val="accent1"/>
              </a:buClr>
              <a:buSzTx/>
              <a:buFont typeface="Wingdings" panose="05000000000000000000" pitchFamily="2" charset="2"/>
              <a:buChar char="§"/>
              <a:defRPr/>
            </a:pPr>
            <a:r>
              <a:rPr lang="en-US" sz="2400" kern="0">
                <a:latin typeface="+mn-lt"/>
                <a:cs typeface="+mn-cs"/>
              </a:rPr>
              <a:t>The above assignment is so common that MIPS has an equivalent </a:t>
            </a:r>
            <a:r>
              <a:rPr lang="en-US" sz="2400" b="1" kern="0">
                <a:latin typeface="+mn-lt"/>
                <a:cs typeface="+mn-cs"/>
              </a:rPr>
              <a:t>pseudo-instruction (</a:t>
            </a:r>
            <a:r>
              <a:rPr lang="en-US" sz="2400" b="1" kern="0">
                <a:solidFill>
                  <a:srgbClr val="660066"/>
                </a:solidFill>
                <a:latin typeface="+mn-lt"/>
                <a:cs typeface="+mn-cs"/>
              </a:rPr>
              <a:t>move</a:t>
            </a:r>
            <a:r>
              <a:rPr lang="en-US" sz="2400" b="1" kern="0">
                <a:latin typeface="+mn-lt"/>
                <a:cs typeface="+mn-cs"/>
              </a:rPr>
              <a:t>)</a:t>
            </a:r>
            <a:r>
              <a:rPr lang="en-US" sz="2400" kern="0">
                <a:latin typeface="+mn-lt"/>
                <a:cs typeface="+mn-cs"/>
              </a:rPr>
              <a:t>:</a:t>
            </a:r>
          </a:p>
          <a:p>
            <a:pPr marL="800100" lvl="1" indent="-342900">
              <a:spcBef>
                <a:spcPct val="20000"/>
              </a:spcBef>
              <a:buClr>
                <a:schemeClr val="accent1"/>
              </a:buClr>
              <a:buSzPct val="65000"/>
            </a:pPr>
            <a:endParaRPr lang="en-US" sz="2000" b="1" kern="0">
              <a:latin typeface="+mn-lt"/>
              <a:cs typeface="+mn-cs"/>
            </a:endParaRPr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E7CD0C3E-BEE3-4D8D-88F7-C670E77DEE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7749749"/>
              </p:ext>
            </p:extLst>
          </p:nvPr>
        </p:nvGraphicFramePr>
        <p:xfrm>
          <a:off x="2286000" y="5033318"/>
          <a:ext cx="3276600" cy="9652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76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45356">
                <a:tc>
                  <a:txBody>
                    <a:bodyPr vert="horz" wrap="square"/>
                    <a:lstStyle/>
                    <a:p>
                      <a:pPr algn="ctr"/>
                      <a:r>
                        <a:rPr lang="en-US" sz="2000">
                          <a:solidFill>
                            <a:schemeClr val="tx1"/>
                          </a:solidFill>
                        </a:rPr>
                        <a:t>MIPS Assembly 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9044">
                <a:tc>
                  <a:txBody>
                    <a:bodyPr vert="horz" wrap="square"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2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660066"/>
                          </a:solidFill>
                          <a:effectLst/>
                          <a:uLnTx/>
                          <a:uFillTx/>
                          <a:latin typeface="Courier New" pitchFamily="49" charset="0"/>
                          <a:ea typeface="+mn-ea"/>
                          <a:cs typeface="+mn-cs"/>
                        </a:rPr>
                        <a:t>  </a:t>
                      </a:r>
                      <a:r>
                        <a:rPr kumimoji="0" lang="en-US" sz="2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660066"/>
                          </a:solidFill>
                          <a:effectLst/>
                          <a:uLnTx/>
                          <a:uFillTx/>
                          <a:latin typeface="Courier New" pitchFamily="49" charset="0"/>
                          <a:ea typeface="+mn-ea"/>
                          <a:cs typeface="+mn-cs"/>
                        </a:rPr>
                        <a:t>move </a:t>
                      </a:r>
                      <a:r>
                        <a:rPr kumimoji="0" lang="en-US" sz="2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ourier New" pitchFamily="49" charset="0"/>
                          <a:ea typeface="+mn-ea"/>
                          <a:cs typeface="+mn-cs"/>
                        </a:rPr>
                        <a:t>$s0</a:t>
                      </a:r>
                      <a:r>
                        <a:rPr kumimoji="0" lang="en-US" sz="2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ourier New" pitchFamily="49" charset="0"/>
                          <a:ea typeface="+mn-ea"/>
                          <a:cs typeface="+mn-cs"/>
                        </a:rPr>
                        <a:t>,</a:t>
                      </a:r>
                      <a:r>
                        <a:rPr kumimoji="0" lang="en-US" sz="2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660066"/>
                          </a:solidFill>
                          <a:effectLst/>
                          <a:uLnTx/>
                          <a:uFillTx/>
                          <a:latin typeface="Courier New" pitchFamily="49" charset="0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2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uLnTx/>
                          <a:uFillTx/>
                          <a:latin typeface="Courier New" pitchFamily="49" charset="0"/>
                          <a:ea typeface="+mn-ea"/>
                          <a:cs typeface="+mn-cs"/>
                        </a:rPr>
                        <a:t>$s1</a:t>
                      </a:r>
                      <a:endParaRPr lang="en-US" sz="2400" b="1" baseline="0">
                        <a:solidFill>
                          <a:srgbClr val="006600"/>
                        </a:solidFill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7" name="Rounded Rectangle 10">
            <a:extLst>
              <a:ext uri="{FF2B5EF4-FFF2-40B4-BE49-F238E27FC236}">
                <a16:creationId xmlns:a16="http://schemas.microsoft.com/office/drawing/2014/main" id="{0ABD8567-BE4C-4BD5-A0B0-5A35AC281B03}"/>
              </a:ext>
            </a:extLst>
          </p:cNvPr>
          <p:cNvSpPr/>
          <p:nvPr/>
        </p:nvSpPr>
        <p:spPr>
          <a:xfrm>
            <a:off x="5791200" y="4957118"/>
            <a:ext cx="4572000" cy="12954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pPr algn="ctr"/>
            <a:r>
              <a:rPr lang="en-US" b="1">
                <a:solidFill>
                  <a:schemeClr val="tx1"/>
                </a:solidFill>
              </a:rPr>
              <a:t>Pseudo-Instruction</a:t>
            </a:r>
          </a:p>
          <a:p>
            <a:pPr algn="ctr"/>
            <a:r>
              <a:rPr lang="en-US">
                <a:solidFill>
                  <a:schemeClr val="tx1"/>
                </a:solidFill>
              </a:rPr>
              <a:t>"Fake" instruction that gets translated to corresponding MIPS instruction(s). Provided for convenience in coding only.</a:t>
            </a:r>
            <a:endParaRPr lang="en-US">
              <a:solidFill>
                <a:srgbClr val="C00000"/>
              </a:solidFill>
            </a:endParaRPr>
          </a:p>
        </p:txBody>
      </p:sp>
      <p:sp>
        <p:nvSpPr>
          <p:cNvPr id="12" name="Slide Number Placeholder 6">
            <a:extLst>
              <a:ext uri="{FF2B5EF4-FFF2-40B4-BE49-F238E27FC236}">
                <a16:creationId xmlns:a16="http://schemas.microsoft.com/office/drawing/2014/main" id="{62C079A7-5484-4A27-BB6F-3CB7962FCA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97960" y="18288"/>
            <a:ext cx="865240" cy="329184"/>
          </a:xfrm>
        </p:spPr>
        <p:txBody>
          <a:bodyPr>
            <a:noAutofit/>
          </a:bodyPr>
          <a:lstStyle/>
          <a:p>
            <a:pPr algn="r">
              <a:defRPr/>
            </a:pPr>
            <a:fld id="{F7EC234A-9094-4BB8-9EA4-75ECDA8A365B}" type="slidenum">
              <a:rPr smtClean="0"/>
              <a:pPr algn="r">
                <a:defRPr/>
              </a:pPr>
              <a:t>33</a:t>
            </a:fld>
            <a:endParaRPr/>
          </a:p>
        </p:txBody>
      </p:sp>
      <p:sp>
        <p:nvSpPr>
          <p:cNvPr id="18" name="Rectangle 17"/>
          <p:cNvSpPr/>
          <p:nvPr/>
        </p:nvSpPr>
        <p:spPr>
          <a:xfrm>
            <a:off x="2712099" y="3336532"/>
            <a:ext cx="2593910" cy="415498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defTabSz="904875" eaLnBrk="0" hangingPunct="0">
              <a:lnSpc>
                <a:spcPts val="2400"/>
              </a:lnSpc>
              <a:tabLst>
                <a:tab pos="452438"/>
                <a:tab pos="904875"/>
                <a:tab pos="1357313"/>
              </a:tabLst>
              <a:defRPr/>
            </a:pPr>
            <a:r>
              <a:rPr lang="en-US" sz="2400" b="1">
                <a:solidFill>
                  <a:srgbClr val="292934"/>
                </a:solidFill>
                <a:latin typeface="Courier New" pitchFamily="49" charset="0"/>
                <a:cs typeface="Courier New" pitchFamily="49" charset="0"/>
              </a:rPr>
              <a:t>f = g + 0</a:t>
            </a:r>
          </a:p>
        </p:txBody>
      </p:sp>
      <p:contentPart p14:bwMode="auto" r:id="rId3">
        <p14:nvContentPartPr>
          <p14:cNvPr id="2" name="Ink 1">
            <a:extLst>
              <a:ext uri="{FF2B5EF4-FFF2-40B4-BE49-F238E27FC236}">
                <a16:creationId xmlns:a16="http://schemas.microsoft.com/office/drawing/2014/main" id="{0E198E5E-7814-4BB2-AE80-4562642895F6}"/>
              </a:ext>
            </a:extLst>
          </p14:cNvPr>
          <p14:cNvContentPartPr/>
          <p14:nvPr/>
        </p14:nvContentPartPr>
        <p14:xfrm>
          <a:off x="1242360" y="1150200"/>
          <a:ext cx="9045720" cy="4987440"/>
        </p14:xfrm>
      </p:contentPart>
    </p:spTree>
    <p:extLst>
      <p:ext uri="{BB962C8B-B14F-4D97-AF65-F5344CB8AC3E}">
        <p14:creationId xmlns:p14="http://schemas.microsoft.com/office/powerpoint/2010/main" val="249353522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dur="5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/>
      <p:bldP spid="18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15366" name="Footer Placeholder 8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pPr algn="l"/>
            <a:r>
              <a:rPr lang="en-SG"/>
              <a:t>Lecture #7: MIPS Part 1: Introduction</a:t>
            </a:r>
            <a:endParaRPr lang="en-US"/>
          </a:p>
        </p:txBody>
      </p:sp>
      <p:sp>
        <p:nvSpPr>
          <p:cNvPr id="21" name="[Date Placeholder 3]"/>
          <p:cNvSpPr>
            <a:spLocks noGrp="1"/>
          </p:cNvSpPr>
          <p:nvPr>
            <p:ph type="dt" sz="half" idx="10"/>
          </p:nvPr>
        </p:nvSpPr>
        <p:spPr>
          <a:xfrm>
            <a:off x="1981200" y="18288"/>
            <a:ext cx="2895600" cy="329184"/>
          </a:xfrm>
        </p:spPr>
        <p:txBody>
          <a:bodyPr/>
          <a:lstStyle/>
          <a:p>
            <a:pPr>
              <a:defRPr/>
            </a:pPr>
            <a:r>
              <a:rPr lang="en-US"/>
              <a:t>Aaron Tan, NUS</a:t>
            </a:r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48BEBB-8CA1-4054-A38D-C28888EEEA8B}"/>
              </a:ext>
            </a:extLst>
          </p:cNvPr>
          <p:cNvSpPr txBox="1"/>
          <p:nvPr/>
        </p:nvSpPr>
        <p:spPr>
          <a:xfrm>
            <a:off x="1981200" y="587829"/>
            <a:ext cx="838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r>
              <a:rPr lang="en-SG" sz="3600">
                <a:solidFill>
                  <a:srgbClr val="0000FF"/>
                </a:solidFill>
                <a:latin typeface="+mn-lt"/>
              </a:rPr>
              <a:t>5.7 Logical Operations: Overview (1/2)</a:t>
            </a:r>
            <a:endParaRPr lang="en-US" sz="3600">
              <a:solidFill>
                <a:srgbClr val="C00000"/>
              </a:solidFill>
              <a:latin typeface="+mn-lt"/>
            </a:endParaRPr>
          </a:p>
        </p:txBody>
      </p:sp>
      <p:sp>
        <p:nvSpPr>
          <p:cNvPr id="27" name="Rectangle 3">
            <a:extLst>
              <a:ext uri="{FF2B5EF4-FFF2-40B4-BE49-F238E27FC236}">
                <a16:creationId xmlns:a16="http://schemas.microsoft.com/office/drawing/2014/main" id="{4E43D573-3DF8-4CEA-B537-A32D3D38FF8C}"/>
              </a:ext>
            </a:extLst>
          </p:cNvPr>
          <p:cNvSpPr txBox="1">
            <a:spLocks noChangeArrowheads="1"/>
          </p:cNvSpPr>
          <p:nvPr/>
        </p:nvSpPr>
        <p:spPr>
          <a:xfrm>
            <a:off x="1981200" y="1234159"/>
            <a:ext cx="8229600" cy="22710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marL="182880" indent="-18288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8775" indent="-358775" fontAlgn="auto">
              <a:spcAft>
                <a:spcPct val="0"/>
              </a:spcAft>
              <a:buSzTx/>
              <a:buFont typeface="Wingdings" panose="05000000000000000000" pitchFamily="2" charset="2"/>
              <a:buChar char="§"/>
            </a:pPr>
            <a:r>
              <a:rPr lang="en-US"/>
              <a:t>Arithmetic instructions view the content of a register as a single quantity (signed or unsigned integer)</a:t>
            </a:r>
          </a:p>
          <a:p>
            <a:pPr marL="358775" indent="-358775" fontAlgn="auto">
              <a:spcAft>
                <a:spcPct val="0"/>
              </a:spcAft>
              <a:buSzTx/>
              <a:buFont typeface="Wingdings" panose="05000000000000000000" pitchFamily="2" charset="2"/>
              <a:buChar char="§"/>
            </a:pPr>
            <a:r>
              <a:rPr lang="en-US" b="1">
                <a:solidFill>
                  <a:srgbClr val="660066"/>
                </a:solidFill>
              </a:rPr>
              <a:t>New perspective: </a:t>
            </a:r>
          </a:p>
          <a:p>
            <a:pPr marL="715963" lvl="1" indent="-357188" fontAlgn="auto">
              <a:spcAft>
                <a:spcPct val="0"/>
              </a:spcAft>
              <a:buSzTx/>
              <a:buFont typeface="Wingdings" panose="05000000000000000000" pitchFamily="2" charset="2"/>
              <a:buChar char="§"/>
            </a:pPr>
            <a:r>
              <a:rPr lang="en-US"/>
              <a:t>View register as 32 raw bits rather than as a single 32-bit number</a:t>
            </a:r>
          </a:p>
          <a:p>
            <a:pPr lvl="1" fontAlgn="auto">
              <a:spcAft>
                <a:spcPct val="0"/>
              </a:spcAft>
              <a:buNone/>
            </a:pPr>
            <a:r>
              <a:rPr lang="en-US">
                <a:sym typeface="Wingdings" panose="05000000000000000000" pitchFamily="2" charset="2"/>
              </a:rPr>
              <a:t> </a:t>
            </a:r>
            <a:r>
              <a:rPr lang="en-US"/>
              <a:t>Possible to operate on individual bits or bytes within a word</a:t>
            </a:r>
          </a:p>
        </p:txBody>
      </p:sp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767EF85A-F134-465C-BEA1-E41E0BA058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97960" y="18288"/>
            <a:ext cx="865240" cy="329184"/>
          </a:xfrm>
        </p:spPr>
        <p:txBody>
          <a:bodyPr>
            <a:noAutofit/>
          </a:bodyPr>
          <a:lstStyle/>
          <a:p>
            <a:pPr algn="r">
              <a:defRPr/>
            </a:pPr>
            <a:fld id="{F7EC234A-9094-4BB8-9EA4-75ECDA8A365B}" type="slidenum">
              <a:rPr smtClean="0"/>
              <a:pPr algn="r">
                <a:defRPr/>
              </a:pPr>
              <a:t>34</a:t>
            </a:fld>
            <a:endParaRPr/>
          </a:p>
        </p:txBody>
      </p:sp>
      <p:graphicFrame>
        <p:nvGraphicFramePr>
          <p:cNvPr id="9" name="Group 80">
            <a:extLst>
              <a:ext uri="{FF2B5EF4-FFF2-40B4-BE49-F238E27FC236}">
                <a16:creationId xmlns:a16="http://schemas.microsoft.com/office/drawing/2014/main" id="{C621DD25-AFAA-4BCF-9C7F-4B24BF3243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0698547"/>
              </p:ext>
            </p:extLst>
          </p:nvPr>
        </p:nvGraphicFramePr>
        <p:xfrm>
          <a:off x="1981200" y="3267694"/>
          <a:ext cx="8382000" cy="3078480"/>
        </p:xfrm>
        <a:graphic>
          <a:graphicData uri="http://schemas.openxmlformats.org/drawingml/2006/table">
            <a:tbl>
              <a:tblPr/>
              <a:tblGrid>
                <a:gridCol w="19772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629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034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7350">
                <a:tc>
                  <a:txBody>
                    <a:bodyPr vert="horz" wrap="square"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buNone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cs typeface="Arial"/>
                        </a:rPr>
                        <a:t>Logical operation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 vert="horz" wrap="square"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buNone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cs typeface="Arial"/>
                        </a:rPr>
                        <a:t>C operator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 vert="horz" wrap="square"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buNone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cs typeface="Arial"/>
                        </a:rPr>
                        <a:t>Java operator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 vert="horz" wrap="square"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buNone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cs typeface="Arial"/>
                        </a:rPr>
                        <a:t>MIPS instruction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7350">
                <a:tc>
                  <a:txBody>
                    <a:bodyPr vert="horz" wrap="square"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buNone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cs typeface="Arial"/>
                        </a:rPr>
                        <a:t>Shift Left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 vert="horz" wrap="square"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buNone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&lt;&lt;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 vert="horz" wrap="square"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buNone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&lt;&lt;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 vert="horz" wrap="square"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buNone/>
                      </a:pPr>
                      <a:r>
                        <a:rPr kumimoji="0" lang="en-US" sz="2000" b="1" i="0" u="none" strike="noStrike" cap="none" normalizeH="0" baseline="0" err="1">
                          <a:ln>
                            <a:noFill/>
                          </a:ln>
                          <a:solidFill>
                            <a:srgbClr val="660066"/>
                          </a:solidFill>
                          <a:effectLst/>
                          <a:latin typeface="Courier New" pitchFamily="49" charset="0"/>
                          <a:cs typeface="Arial"/>
                        </a:rPr>
                        <a:t>sll</a:t>
                      </a:r>
                      <a:endParaRPr kumimoji="0" lang="en-US" sz="2000" b="1" i="0" u="none" strike="noStrike" cap="none" normalizeH="0" baseline="0">
                        <a:ln>
                          <a:noFill/>
                        </a:ln>
                        <a:solidFill>
                          <a:srgbClr val="660066"/>
                        </a:solidFill>
                        <a:effectLst/>
                        <a:latin typeface="Courier New" pitchFamily="49" charset="0"/>
                        <a:cs typeface="Arial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7350">
                <a:tc>
                  <a:txBody>
                    <a:bodyPr vert="horz" wrap="square"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buNone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cs typeface="Arial"/>
                        </a:rPr>
                        <a:t>Shift right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 vert="horz" wrap="square"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buNone/>
                        <a:defRPr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&gt;&gt;</a:t>
                      </a:r>
                      <a:r>
                        <a:rPr kumimoji="0" lang="en-US" sz="2000" b="1" i="0" u="none" strike="noStrike" cap="none" normalizeH="0" baseline="3000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Verdana" pitchFamily="34" charset="0"/>
                          <a:cs typeface="Arial"/>
                        </a:rPr>
                        <a:t>**</a:t>
                      </a:r>
                      <a:endParaRPr kumimoji="0" lang="en-US" sz="1600" b="1" i="0" u="none" strike="noStrike" cap="none" normalizeH="0" baseline="3000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Verdana" pitchFamily="34" charset="0"/>
                        <a:cs typeface="Arial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 vert="horz" wrap="square"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buNone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&gt;&gt;, &gt;&gt;&gt;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 vert="horz" wrap="square"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buNone/>
                      </a:pPr>
                      <a:r>
                        <a:rPr kumimoji="0" lang="en-US" sz="2000" b="1" i="0" u="none" strike="noStrike" cap="none" normalizeH="0" baseline="0" err="1">
                          <a:ln>
                            <a:noFill/>
                          </a:ln>
                          <a:solidFill>
                            <a:srgbClr val="660066"/>
                          </a:solidFill>
                          <a:effectLst/>
                          <a:latin typeface="Courier New" pitchFamily="49" charset="0"/>
                          <a:cs typeface="Arial"/>
                        </a:rPr>
                        <a:t>srl</a:t>
                      </a:r>
                      <a:endParaRPr kumimoji="0" lang="en-US" sz="2000" b="1" i="0" u="none" strike="noStrike" cap="none" normalizeH="0" baseline="0">
                        <a:ln>
                          <a:noFill/>
                        </a:ln>
                        <a:solidFill>
                          <a:srgbClr val="660066"/>
                        </a:solidFill>
                        <a:effectLst/>
                        <a:latin typeface="Courier New" pitchFamily="49" charset="0"/>
                        <a:cs typeface="Arial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7350">
                <a:tc>
                  <a:txBody>
                    <a:bodyPr vert="horz" wrap="square"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buNone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cs typeface="Arial"/>
                        </a:rPr>
                        <a:t>Bitwise AND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 vert="horz" wrap="square"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buNone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&amp;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 vert="horz" wrap="square"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buNone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&amp;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 vert="horz" wrap="square"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buNone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660066"/>
                          </a:solidFill>
                          <a:effectLst/>
                          <a:latin typeface="Courier New" pitchFamily="49" charset="0"/>
                          <a:cs typeface="Arial"/>
                        </a:rPr>
                        <a:t>and, andi</a:t>
                      </a:r>
                      <a:endParaRPr kumimoji="0" lang="en-US" sz="2000" b="1" i="0" u="none" strike="noStrike" cap="none" normalizeH="0" baseline="0">
                        <a:ln>
                          <a:noFill/>
                        </a:ln>
                        <a:solidFill>
                          <a:srgbClr val="660066"/>
                        </a:solidFill>
                        <a:effectLst/>
                        <a:latin typeface="Courier New" pitchFamily="49" charset="0"/>
                        <a:cs typeface="Arial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7350">
                <a:tc>
                  <a:txBody>
                    <a:bodyPr vert="horz" wrap="square"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buNone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cs typeface="Arial"/>
                        </a:rPr>
                        <a:t>Bitwise OR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 vert="horz" wrap="square"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buNone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|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 vert="horz" wrap="square"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buNone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|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 vert="horz" wrap="square"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buNone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660066"/>
                          </a:solidFill>
                          <a:effectLst/>
                          <a:latin typeface="Courier New" pitchFamily="49" charset="0"/>
                          <a:cs typeface="Arial"/>
                        </a:rPr>
                        <a:t>or, ori</a:t>
                      </a:r>
                      <a:endParaRPr kumimoji="0" lang="en-US" sz="2000" b="1" i="0" u="none" strike="noStrike" cap="none" normalizeH="0" baseline="0">
                        <a:ln>
                          <a:noFill/>
                        </a:ln>
                        <a:solidFill>
                          <a:srgbClr val="660066"/>
                        </a:solidFill>
                        <a:effectLst/>
                        <a:latin typeface="Courier New" pitchFamily="49" charset="0"/>
                        <a:cs typeface="Arial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7350">
                <a:tc>
                  <a:txBody>
                    <a:bodyPr vert="horz" wrap="square"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buNone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cs typeface="Arial"/>
                        </a:rPr>
                        <a:t>Bitwise NOT</a:t>
                      </a:r>
                      <a:r>
                        <a:rPr kumimoji="0" lang="en-US" sz="2400" b="1" i="0" u="none" strike="noStrike" cap="none" normalizeH="0" baseline="3000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Verdana" pitchFamily="34" charset="0"/>
                          <a:cs typeface="Arial"/>
                        </a:rPr>
                        <a:t>*</a:t>
                      </a:r>
                      <a:endParaRPr kumimoji="0" lang="en-US" sz="2000" b="1" i="0" u="none" strike="noStrike" cap="none" normalizeH="0" baseline="3000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Verdana" pitchFamily="34" charset="0"/>
                        <a:cs typeface="Arial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 vert="horz" wrap="square"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buNone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~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 vert="horz" wrap="square"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buNone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~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 vert="horz" wrap="square"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buNone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660066"/>
                          </a:solidFill>
                          <a:effectLst/>
                          <a:latin typeface="Courier New" pitchFamily="49" charset="0"/>
                          <a:cs typeface="Arial"/>
                        </a:rPr>
                        <a:t>nor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7350">
                <a:tc>
                  <a:txBody>
                    <a:bodyPr vert="horz" wrap="square"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buNone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cs typeface="Arial"/>
                        </a:rPr>
                        <a:t>Bitwise XOR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 vert="horz" wrap="square"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buNone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^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 vert="horz" wrap="square"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buNone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^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 vert="horz" wrap="square"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buNone/>
                      </a:pPr>
                      <a:r>
                        <a:rPr kumimoji="0" lang="en-US" sz="2000" b="1" i="0" u="none" strike="noStrike" cap="none" normalizeH="0" baseline="0" err="1">
                          <a:ln>
                            <a:noFill/>
                          </a:ln>
                          <a:solidFill>
                            <a:srgbClr val="660066"/>
                          </a:solidFill>
                          <a:effectLst/>
                          <a:latin typeface="Courier New" pitchFamily="49" charset="0"/>
                          <a:cs typeface="Arial"/>
                        </a:rPr>
                        <a:t>xor</a:t>
                      </a:r>
                      <a:endParaRPr kumimoji="0" lang="en-US" sz="2000" b="1" i="0" u="none" strike="noStrike" cap="none" normalizeH="0" baseline="0">
                        <a:ln>
                          <a:noFill/>
                        </a:ln>
                        <a:solidFill>
                          <a:srgbClr val="660066"/>
                        </a:solidFill>
                        <a:effectLst/>
                        <a:latin typeface="Courier New" pitchFamily="49" charset="0"/>
                        <a:cs typeface="Arial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1000335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1981201" y="6393674"/>
            <a:ext cx="17811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r>
              <a:rPr lang="en-US" sz="1600" b="1" baseline="30000">
                <a:solidFill>
                  <a:srgbClr val="C00000"/>
                </a:solidFill>
                <a:latin typeface="Verdana" pitchFamily="34" charset="0"/>
              </a:rPr>
              <a:t>*</a:t>
            </a:r>
            <a:r>
              <a:rPr lang="en-US" sz="1600"/>
              <a:t>with some tricks</a:t>
            </a:r>
            <a:endParaRPr lang="en-GB"/>
          </a:p>
        </p:txBody>
      </p:sp>
      <p:sp>
        <p:nvSpPr>
          <p:cNvPr id="12" name="TextBox 11"/>
          <p:cNvSpPr txBox="1"/>
          <p:nvPr/>
        </p:nvSpPr>
        <p:spPr>
          <a:xfrm>
            <a:off x="3762376" y="6393674"/>
            <a:ext cx="66008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r>
              <a:rPr lang="en-US" sz="1600" b="1" baseline="30000">
                <a:solidFill>
                  <a:srgbClr val="C00000"/>
                </a:solidFill>
                <a:latin typeface="Verdana" pitchFamily="34" charset="0"/>
              </a:rPr>
              <a:t>**</a:t>
            </a:r>
            <a:r>
              <a:rPr lang="en-US" sz="1600"/>
              <a:t>this is "arithmetic" shift in both GCC and Clang (compiler dependent)</a:t>
            </a:r>
            <a:endParaRPr lang="en-GB"/>
          </a:p>
        </p:txBody>
      </p:sp>
      <p:contentPart p14:bwMode="auto" r:id="rId3">
        <p14:nvContentPartPr>
          <p14:cNvPr id="2" name="Ink 1">
            <a:extLst>
              <a:ext uri="{FF2B5EF4-FFF2-40B4-BE49-F238E27FC236}">
                <a16:creationId xmlns:a16="http://schemas.microsoft.com/office/drawing/2014/main" id="{37B31DCB-2798-4D83-9E71-C351E7E07A7E}"/>
              </a:ext>
            </a:extLst>
          </p14:cNvPr>
          <p14:cNvContentPartPr/>
          <p14:nvPr/>
        </p14:nvContentPartPr>
        <p14:xfrm>
          <a:off x="1687680" y="1159200"/>
          <a:ext cx="9042840" cy="5161680"/>
        </p14:xfrm>
      </p:contentPart>
    </p:spTree>
    <p:extLst>
      <p:ext uri="{BB962C8B-B14F-4D97-AF65-F5344CB8AC3E}">
        <p14:creationId xmlns:p14="http://schemas.microsoft.com/office/powerpoint/2010/main" val="377908177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15366" name="Footer Placeholder 8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pPr algn="l"/>
            <a:r>
              <a:rPr lang="en-SG"/>
              <a:t>Lecture #7: MIPS Part 1: Introduction</a:t>
            </a:r>
            <a:endParaRPr lang="en-US"/>
          </a:p>
        </p:txBody>
      </p:sp>
      <p:sp>
        <p:nvSpPr>
          <p:cNvPr id="21" name="[Date Placeholder 3]"/>
          <p:cNvSpPr>
            <a:spLocks noGrp="1"/>
          </p:cNvSpPr>
          <p:nvPr>
            <p:ph type="dt" sz="half" idx="10"/>
          </p:nvPr>
        </p:nvSpPr>
        <p:spPr>
          <a:xfrm>
            <a:off x="1981200" y="18288"/>
            <a:ext cx="2895600" cy="329184"/>
          </a:xfrm>
        </p:spPr>
        <p:txBody>
          <a:bodyPr/>
          <a:lstStyle/>
          <a:p>
            <a:pPr>
              <a:defRPr/>
            </a:pPr>
            <a:r>
              <a:rPr lang="en-US"/>
              <a:t>Aaron Tan, NUS</a:t>
            </a:r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48BEBB-8CA1-4054-A38D-C28888EEEA8B}"/>
              </a:ext>
            </a:extLst>
          </p:cNvPr>
          <p:cNvSpPr txBox="1"/>
          <p:nvPr/>
        </p:nvSpPr>
        <p:spPr>
          <a:xfrm>
            <a:off x="1981200" y="587829"/>
            <a:ext cx="838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r>
              <a:rPr lang="en-SG" sz="3600">
                <a:solidFill>
                  <a:srgbClr val="0000FF"/>
                </a:solidFill>
                <a:latin typeface="+mn-lt"/>
              </a:rPr>
              <a:t>5.7 Logical Operations: Overview (2/2)</a:t>
            </a:r>
            <a:endParaRPr lang="en-US" sz="3600">
              <a:solidFill>
                <a:srgbClr val="C00000"/>
              </a:solidFill>
              <a:latin typeface="+mn-lt"/>
            </a:endParaRPr>
          </a:p>
        </p:txBody>
      </p:sp>
      <p:sp>
        <p:nvSpPr>
          <p:cNvPr id="27" name="Rectangle 3">
            <a:extLst>
              <a:ext uri="{FF2B5EF4-FFF2-40B4-BE49-F238E27FC236}">
                <a16:creationId xmlns:a16="http://schemas.microsoft.com/office/drawing/2014/main" id="{4E43D573-3DF8-4CEA-B537-A32D3D38FF8C}"/>
              </a:ext>
            </a:extLst>
          </p:cNvPr>
          <p:cNvSpPr txBox="1">
            <a:spLocks noChangeArrowheads="1"/>
          </p:cNvSpPr>
          <p:nvPr/>
        </p:nvSpPr>
        <p:spPr>
          <a:xfrm>
            <a:off x="1981200" y="1234159"/>
            <a:ext cx="8229600" cy="9997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marL="182880" indent="-18288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8775" indent="-358775" fontAlgn="auto">
              <a:spcAft>
                <a:spcPct val="0"/>
              </a:spcAft>
              <a:buSzTx/>
              <a:buFont typeface="Wingdings" panose="05000000000000000000" pitchFamily="2" charset="2"/>
              <a:buChar char="§"/>
            </a:pPr>
            <a:r>
              <a:rPr lang="en-US"/>
              <a:t>Truth tables of logical operations</a:t>
            </a:r>
          </a:p>
          <a:p>
            <a:pPr marL="633095" lvl="1" indent="-358775" fontAlgn="auto">
              <a:spcAft>
                <a:spcPct val="0"/>
              </a:spcAft>
              <a:buSzTx/>
              <a:buFont typeface="Wingdings" panose="05000000000000000000" pitchFamily="2" charset="2"/>
              <a:buChar char="§"/>
            </a:pPr>
            <a:r>
              <a:rPr lang="en-SG"/>
              <a:t>0 represents false; 1 represents true</a:t>
            </a:r>
            <a:endParaRPr lang="en-US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7356848"/>
              </p:ext>
            </p:extLst>
          </p:nvPr>
        </p:nvGraphicFramePr>
        <p:xfrm>
          <a:off x="3121251" y="2376193"/>
          <a:ext cx="2527140" cy="1854200"/>
        </p:xfrm>
        <a:graphic>
          <a:graphicData uri="http://schemas.openxmlformats.org/drawingml/2006/table">
            <a:tbl>
              <a:tblPr firstRow="1" bandRow="1">
                <a:tableStyleId>{08FB837D-C827-4EFA-A057-4D05807E0F7C}</a:tableStyleId>
              </a:tblPr>
              <a:tblGrid>
                <a:gridCol w="732400">
                  <a:extLst>
                    <a:ext uri="{9D8B030D-6E8A-4147-A177-3AD203B41FA5}">
                      <a16:colId xmlns:a16="http://schemas.microsoft.com/office/drawing/2014/main" val="2891206222"/>
                    </a:ext>
                  </a:extLst>
                </a:gridCol>
                <a:gridCol w="685265">
                  <a:extLst>
                    <a:ext uri="{9D8B030D-6E8A-4147-A177-3AD203B41FA5}">
                      <a16:colId xmlns:a16="http://schemas.microsoft.com/office/drawing/2014/main" val="3802414227"/>
                    </a:ext>
                  </a:extLst>
                </a:gridCol>
                <a:gridCol w="1109475">
                  <a:extLst>
                    <a:ext uri="{9D8B030D-6E8A-4147-A177-3AD203B41FA5}">
                      <a16:colId xmlns:a16="http://schemas.microsoft.com/office/drawing/2014/main" val="1995277095"/>
                    </a:ext>
                  </a:extLst>
                </a:gridCol>
              </a:tblGrid>
              <a:tr h="370840">
                <a:tc>
                  <a:txBody>
                    <a:bodyPr vert="horz" wrap="square"/>
                    <a:lstStyle/>
                    <a:p>
                      <a:pPr algn="ctr"/>
                      <a:r>
                        <a:rPr lang="en-SG"/>
                        <a:t>a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 vert="horz" wrap="square"/>
                    <a:lstStyle/>
                    <a:p>
                      <a:pPr algn="ctr"/>
                      <a:r>
                        <a:rPr lang="en-SG"/>
                        <a:t>b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 vert="horz" wrap="square"/>
                    <a:lstStyle/>
                    <a:p>
                      <a:pPr algn="ctr"/>
                      <a:r>
                        <a:rPr lang="en-SG"/>
                        <a:t>a AND b</a:t>
                      </a: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34917925"/>
                  </a:ext>
                </a:extLst>
              </a:tr>
              <a:tr h="370840">
                <a:tc>
                  <a:txBody>
                    <a:bodyPr vert="horz" wrap="square"/>
                    <a:lstStyle/>
                    <a:p>
                      <a:pPr algn="ctr"/>
                      <a:r>
                        <a:rPr lang="en-SG"/>
                        <a:t>0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 vert="horz" wrap="square"/>
                    <a:lstStyle/>
                    <a:p>
                      <a:pPr algn="ctr"/>
                      <a:r>
                        <a:rPr lang="en-SG"/>
                        <a:t>0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 vert="horz" wrap="square"/>
                    <a:lstStyle/>
                    <a:p>
                      <a:pPr algn="ctr"/>
                      <a:r>
                        <a:rPr lang="en-SG"/>
                        <a:t>0</a:t>
                      </a: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9292580"/>
                  </a:ext>
                </a:extLst>
              </a:tr>
              <a:tr h="370840">
                <a:tc>
                  <a:txBody>
                    <a:bodyPr vert="horz" wrap="square"/>
                    <a:lstStyle/>
                    <a:p>
                      <a:pPr algn="ctr"/>
                      <a:r>
                        <a:rPr lang="en-SG"/>
                        <a:t>0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 vert="horz" wrap="square"/>
                    <a:lstStyle/>
                    <a:p>
                      <a:pPr algn="ctr"/>
                      <a:r>
                        <a:rPr lang="en-SG"/>
                        <a:t>1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 vert="horz" wrap="square"/>
                    <a:lstStyle/>
                    <a:p>
                      <a:pPr algn="ctr"/>
                      <a:r>
                        <a:rPr lang="en-SG"/>
                        <a:t>0</a:t>
                      </a: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6232057"/>
                  </a:ext>
                </a:extLst>
              </a:tr>
              <a:tr h="370840">
                <a:tc>
                  <a:txBody>
                    <a:bodyPr vert="horz" wrap="square"/>
                    <a:lstStyle/>
                    <a:p>
                      <a:pPr algn="ctr"/>
                      <a:r>
                        <a:rPr lang="en-SG"/>
                        <a:t>1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 vert="horz" wrap="square"/>
                    <a:lstStyle/>
                    <a:p>
                      <a:pPr algn="ctr"/>
                      <a:r>
                        <a:rPr lang="en-SG"/>
                        <a:t>0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 vert="horz" wrap="square"/>
                    <a:lstStyle/>
                    <a:p>
                      <a:pPr algn="ctr"/>
                      <a:r>
                        <a:rPr lang="en-SG"/>
                        <a:t>0</a:t>
                      </a: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28787140"/>
                  </a:ext>
                </a:extLst>
              </a:tr>
              <a:tr h="370840">
                <a:tc>
                  <a:txBody>
                    <a:bodyPr vert="horz" wrap="square"/>
                    <a:lstStyle/>
                    <a:p>
                      <a:pPr algn="ctr"/>
                      <a:r>
                        <a:rPr lang="en-SG"/>
                        <a:t>1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 vert="horz" wrap="square"/>
                    <a:lstStyle/>
                    <a:p>
                      <a:pPr algn="ctr"/>
                      <a:r>
                        <a:rPr lang="en-SG"/>
                        <a:t>1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 vert="horz" wrap="square"/>
                    <a:lstStyle/>
                    <a:p>
                      <a:pPr algn="ctr"/>
                      <a:r>
                        <a:rPr lang="en-SG"/>
                        <a:t>1</a:t>
                      </a: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30986569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851608"/>
              </p:ext>
            </p:extLst>
          </p:nvPr>
        </p:nvGraphicFramePr>
        <p:xfrm>
          <a:off x="7151803" y="2376193"/>
          <a:ext cx="2527140" cy="1854200"/>
        </p:xfrm>
        <a:graphic>
          <a:graphicData uri="http://schemas.openxmlformats.org/drawingml/2006/table">
            <a:tbl>
              <a:tblPr firstRow="1" bandRow="1">
                <a:tableStyleId>{08FB837D-C827-4EFA-A057-4D05807E0F7C}</a:tableStyleId>
              </a:tblPr>
              <a:tblGrid>
                <a:gridCol w="732400">
                  <a:extLst>
                    <a:ext uri="{9D8B030D-6E8A-4147-A177-3AD203B41FA5}">
                      <a16:colId xmlns:a16="http://schemas.microsoft.com/office/drawing/2014/main" val="2891206222"/>
                    </a:ext>
                  </a:extLst>
                </a:gridCol>
                <a:gridCol w="685265">
                  <a:extLst>
                    <a:ext uri="{9D8B030D-6E8A-4147-A177-3AD203B41FA5}">
                      <a16:colId xmlns:a16="http://schemas.microsoft.com/office/drawing/2014/main" val="3802414227"/>
                    </a:ext>
                  </a:extLst>
                </a:gridCol>
                <a:gridCol w="1109475">
                  <a:extLst>
                    <a:ext uri="{9D8B030D-6E8A-4147-A177-3AD203B41FA5}">
                      <a16:colId xmlns:a16="http://schemas.microsoft.com/office/drawing/2014/main" val="1995277095"/>
                    </a:ext>
                  </a:extLst>
                </a:gridCol>
              </a:tblGrid>
              <a:tr h="370840">
                <a:tc>
                  <a:txBody>
                    <a:bodyPr vert="horz" wrap="square"/>
                    <a:lstStyle/>
                    <a:p>
                      <a:pPr algn="ctr"/>
                      <a:r>
                        <a:rPr lang="en-SG"/>
                        <a:t>a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 vert="horz" wrap="square"/>
                    <a:lstStyle/>
                    <a:p>
                      <a:pPr algn="ctr"/>
                      <a:r>
                        <a:rPr lang="en-SG"/>
                        <a:t>b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 vert="horz" wrap="square"/>
                    <a:lstStyle/>
                    <a:p>
                      <a:pPr algn="ctr"/>
                      <a:r>
                        <a:rPr lang="en-SG"/>
                        <a:t>a OR b</a:t>
                      </a: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34917925"/>
                  </a:ext>
                </a:extLst>
              </a:tr>
              <a:tr h="370840">
                <a:tc>
                  <a:txBody>
                    <a:bodyPr vert="horz" wrap="square"/>
                    <a:lstStyle/>
                    <a:p>
                      <a:pPr algn="ctr"/>
                      <a:r>
                        <a:rPr lang="en-SG"/>
                        <a:t>0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 vert="horz" wrap="square"/>
                    <a:lstStyle/>
                    <a:p>
                      <a:pPr algn="ctr"/>
                      <a:r>
                        <a:rPr lang="en-SG"/>
                        <a:t>0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 vert="horz" wrap="square"/>
                    <a:lstStyle/>
                    <a:p>
                      <a:pPr algn="ctr"/>
                      <a:r>
                        <a:rPr lang="en-SG"/>
                        <a:t>0</a:t>
                      </a: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9292580"/>
                  </a:ext>
                </a:extLst>
              </a:tr>
              <a:tr h="370840">
                <a:tc>
                  <a:txBody>
                    <a:bodyPr vert="horz" wrap="square"/>
                    <a:lstStyle/>
                    <a:p>
                      <a:pPr algn="ctr"/>
                      <a:r>
                        <a:rPr lang="en-SG"/>
                        <a:t>0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 vert="horz" wrap="square"/>
                    <a:lstStyle/>
                    <a:p>
                      <a:pPr algn="ctr"/>
                      <a:r>
                        <a:rPr lang="en-SG"/>
                        <a:t>1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 vert="horz" wrap="square"/>
                    <a:lstStyle/>
                    <a:p>
                      <a:pPr algn="ctr"/>
                      <a:r>
                        <a:rPr lang="en-SG"/>
                        <a:t>1</a:t>
                      </a: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6232057"/>
                  </a:ext>
                </a:extLst>
              </a:tr>
              <a:tr h="370840">
                <a:tc>
                  <a:txBody>
                    <a:bodyPr vert="horz" wrap="square"/>
                    <a:lstStyle/>
                    <a:p>
                      <a:pPr algn="ctr"/>
                      <a:r>
                        <a:rPr lang="en-SG"/>
                        <a:t>1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 vert="horz" wrap="square"/>
                    <a:lstStyle/>
                    <a:p>
                      <a:pPr algn="ctr"/>
                      <a:r>
                        <a:rPr lang="en-SG"/>
                        <a:t>0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 vert="horz" wrap="square"/>
                    <a:lstStyle/>
                    <a:p>
                      <a:pPr algn="ctr"/>
                      <a:r>
                        <a:rPr lang="en-SG"/>
                        <a:t>1</a:t>
                      </a: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28787140"/>
                  </a:ext>
                </a:extLst>
              </a:tr>
              <a:tr h="370840">
                <a:tc>
                  <a:txBody>
                    <a:bodyPr vert="horz" wrap="square"/>
                    <a:lstStyle/>
                    <a:p>
                      <a:pPr algn="ctr"/>
                      <a:r>
                        <a:rPr lang="en-SG"/>
                        <a:t>1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 vert="horz" wrap="square"/>
                    <a:lstStyle/>
                    <a:p>
                      <a:pPr algn="ctr"/>
                      <a:r>
                        <a:rPr lang="en-SG"/>
                        <a:t>1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 vert="horz" wrap="square"/>
                    <a:lstStyle/>
                    <a:p>
                      <a:pPr algn="ctr"/>
                      <a:r>
                        <a:rPr lang="en-SG"/>
                        <a:t>1</a:t>
                      </a: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30986569"/>
                  </a:ext>
                </a:extLst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675839"/>
              </p:ext>
            </p:extLst>
          </p:nvPr>
        </p:nvGraphicFramePr>
        <p:xfrm>
          <a:off x="3119223" y="4696757"/>
          <a:ext cx="2527140" cy="1854200"/>
        </p:xfrm>
        <a:graphic>
          <a:graphicData uri="http://schemas.openxmlformats.org/drawingml/2006/table">
            <a:tbl>
              <a:tblPr firstRow="1" bandRow="1">
                <a:tableStyleId>{08FB837D-C827-4EFA-A057-4D05807E0F7C}</a:tableStyleId>
              </a:tblPr>
              <a:tblGrid>
                <a:gridCol w="732400">
                  <a:extLst>
                    <a:ext uri="{9D8B030D-6E8A-4147-A177-3AD203B41FA5}">
                      <a16:colId xmlns:a16="http://schemas.microsoft.com/office/drawing/2014/main" val="2891206222"/>
                    </a:ext>
                  </a:extLst>
                </a:gridCol>
                <a:gridCol w="685265">
                  <a:extLst>
                    <a:ext uri="{9D8B030D-6E8A-4147-A177-3AD203B41FA5}">
                      <a16:colId xmlns:a16="http://schemas.microsoft.com/office/drawing/2014/main" val="3802414227"/>
                    </a:ext>
                  </a:extLst>
                </a:gridCol>
                <a:gridCol w="1109475">
                  <a:extLst>
                    <a:ext uri="{9D8B030D-6E8A-4147-A177-3AD203B41FA5}">
                      <a16:colId xmlns:a16="http://schemas.microsoft.com/office/drawing/2014/main" val="1995277095"/>
                    </a:ext>
                  </a:extLst>
                </a:gridCol>
              </a:tblGrid>
              <a:tr h="370840">
                <a:tc>
                  <a:txBody>
                    <a:bodyPr vert="horz" wrap="square"/>
                    <a:lstStyle/>
                    <a:p>
                      <a:pPr algn="ctr"/>
                      <a:r>
                        <a:rPr lang="en-SG"/>
                        <a:t>a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 vert="horz" wrap="square"/>
                    <a:lstStyle/>
                    <a:p>
                      <a:pPr algn="ctr"/>
                      <a:r>
                        <a:rPr lang="en-SG"/>
                        <a:t>b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 vert="horz" wrap="square"/>
                    <a:lstStyle/>
                    <a:p>
                      <a:pPr algn="ctr"/>
                      <a:r>
                        <a:rPr lang="en-SG"/>
                        <a:t>a NOR b</a:t>
                      </a: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34917925"/>
                  </a:ext>
                </a:extLst>
              </a:tr>
              <a:tr h="370840">
                <a:tc>
                  <a:txBody>
                    <a:bodyPr vert="horz" wrap="square"/>
                    <a:lstStyle/>
                    <a:p>
                      <a:pPr algn="ctr"/>
                      <a:r>
                        <a:rPr lang="en-SG"/>
                        <a:t>0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 vert="horz" wrap="square"/>
                    <a:lstStyle/>
                    <a:p>
                      <a:pPr algn="ctr"/>
                      <a:r>
                        <a:rPr lang="en-SG"/>
                        <a:t>0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 vert="horz" wrap="square"/>
                    <a:lstStyle/>
                    <a:p>
                      <a:pPr algn="ctr"/>
                      <a:r>
                        <a:rPr lang="en-SG"/>
                        <a:t>1</a:t>
                      </a: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9292580"/>
                  </a:ext>
                </a:extLst>
              </a:tr>
              <a:tr h="370840">
                <a:tc>
                  <a:txBody>
                    <a:bodyPr vert="horz" wrap="square"/>
                    <a:lstStyle/>
                    <a:p>
                      <a:pPr algn="ctr"/>
                      <a:r>
                        <a:rPr lang="en-SG"/>
                        <a:t>0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 vert="horz" wrap="square"/>
                    <a:lstStyle/>
                    <a:p>
                      <a:pPr algn="ctr"/>
                      <a:r>
                        <a:rPr lang="en-SG"/>
                        <a:t>1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 vert="horz" wrap="square"/>
                    <a:lstStyle/>
                    <a:p>
                      <a:pPr algn="ctr"/>
                      <a:r>
                        <a:rPr lang="en-SG"/>
                        <a:t>0</a:t>
                      </a: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6232057"/>
                  </a:ext>
                </a:extLst>
              </a:tr>
              <a:tr h="370840">
                <a:tc>
                  <a:txBody>
                    <a:bodyPr vert="horz" wrap="square"/>
                    <a:lstStyle/>
                    <a:p>
                      <a:pPr algn="ctr"/>
                      <a:r>
                        <a:rPr lang="en-SG"/>
                        <a:t>1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 vert="horz" wrap="square"/>
                    <a:lstStyle/>
                    <a:p>
                      <a:pPr algn="ctr"/>
                      <a:r>
                        <a:rPr lang="en-SG"/>
                        <a:t>0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 vert="horz" wrap="square"/>
                    <a:lstStyle/>
                    <a:p>
                      <a:pPr algn="ctr"/>
                      <a:r>
                        <a:rPr lang="en-SG"/>
                        <a:t>0</a:t>
                      </a: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28787140"/>
                  </a:ext>
                </a:extLst>
              </a:tr>
              <a:tr h="370840">
                <a:tc>
                  <a:txBody>
                    <a:bodyPr vert="horz" wrap="square"/>
                    <a:lstStyle/>
                    <a:p>
                      <a:pPr algn="ctr"/>
                      <a:r>
                        <a:rPr lang="en-SG"/>
                        <a:t>1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 vert="horz" wrap="square"/>
                    <a:lstStyle/>
                    <a:p>
                      <a:pPr algn="ctr"/>
                      <a:r>
                        <a:rPr lang="en-SG"/>
                        <a:t>1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 vert="horz" wrap="square"/>
                    <a:lstStyle/>
                    <a:p>
                      <a:pPr algn="ctr"/>
                      <a:r>
                        <a:rPr lang="en-SG"/>
                        <a:t>0</a:t>
                      </a: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30986569"/>
                  </a:ext>
                </a:extLst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8941054"/>
              </p:ext>
            </p:extLst>
          </p:nvPr>
        </p:nvGraphicFramePr>
        <p:xfrm>
          <a:off x="7151803" y="4696757"/>
          <a:ext cx="2527140" cy="1854200"/>
        </p:xfrm>
        <a:graphic>
          <a:graphicData uri="http://schemas.openxmlformats.org/drawingml/2006/table">
            <a:tbl>
              <a:tblPr firstRow="1" bandRow="1">
                <a:tableStyleId>{08FB837D-C827-4EFA-A057-4D05807E0F7C}</a:tableStyleId>
              </a:tblPr>
              <a:tblGrid>
                <a:gridCol w="732400">
                  <a:extLst>
                    <a:ext uri="{9D8B030D-6E8A-4147-A177-3AD203B41FA5}">
                      <a16:colId xmlns:a16="http://schemas.microsoft.com/office/drawing/2014/main" val="2891206222"/>
                    </a:ext>
                  </a:extLst>
                </a:gridCol>
                <a:gridCol w="685265">
                  <a:extLst>
                    <a:ext uri="{9D8B030D-6E8A-4147-A177-3AD203B41FA5}">
                      <a16:colId xmlns:a16="http://schemas.microsoft.com/office/drawing/2014/main" val="3802414227"/>
                    </a:ext>
                  </a:extLst>
                </a:gridCol>
                <a:gridCol w="1109475">
                  <a:extLst>
                    <a:ext uri="{9D8B030D-6E8A-4147-A177-3AD203B41FA5}">
                      <a16:colId xmlns:a16="http://schemas.microsoft.com/office/drawing/2014/main" val="1995277095"/>
                    </a:ext>
                  </a:extLst>
                </a:gridCol>
              </a:tblGrid>
              <a:tr h="370840">
                <a:tc>
                  <a:txBody>
                    <a:bodyPr vert="horz" wrap="square"/>
                    <a:lstStyle/>
                    <a:p>
                      <a:pPr algn="ctr"/>
                      <a:r>
                        <a:rPr lang="en-SG"/>
                        <a:t>a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 vert="horz" wrap="square"/>
                    <a:lstStyle/>
                    <a:p>
                      <a:pPr algn="ctr"/>
                      <a:r>
                        <a:rPr lang="en-SG"/>
                        <a:t>b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 vert="horz" wrap="square"/>
                    <a:lstStyle/>
                    <a:p>
                      <a:pPr algn="ctr"/>
                      <a:r>
                        <a:rPr lang="en-SG"/>
                        <a:t>a XOR b</a:t>
                      </a: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34917925"/>
                  </a:ext>
                </a:extLst>
              </a:tr>
              <a:tr h="370840">
                <a:tc>
                  <a:txBody>
                    <a:bodyPr vert="horz" wrap="square"/>
                    <a:lstStyle/>
                    <a:p>
                      <a:pPr algn="ctr"/>
                      <a:r>
                        <a:rPr lang="en-SG"/>
                        <a:t>0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 vert="horz" wrap="square"/>
                    <a:lstStyle/>
                    <a:p>
                      <a:pPr algn="ctr"/>
                      <a:r>
                        <a:rPr lang="en-SG"/>
                        <a:t>0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 vert="horz" wrap="square"/>
                    <a:lstStyle/>
                    <a:p>
                      <a:pPr algn="ctr"/>
                      <a:r>
                        <a:rPr lang="en-SG"/>
                        <a:t>0</a:t>
                      </a: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9292580"/>
                  </a:ext>
                </a:extLst>
              </a:tr>
              <a:tr h="370840">
                <a:tc>
                  <a:txBody>
                    <a:bodyPr vert="horz" wrap="square"/>
                    <a:lstStyle/>
                    <a:p>
                      <a:pPr algn="ctr"/>
                      <a:r>
                        <a:rPr lang="en-SG"/>
                        <a:t>0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 vert="horz" wrap="square"/>
                    <a:lstStyle/>
                    <a:p>
                      <a:pPr algn="ctr"/>
                      <a:r>
                        <a:rPr lang="en-SG"/>
                        <a:t>1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 vert="horz" wrap="square"/>
                    <a:lstStyle/>
                    <a:p>
                      <a:pPr algn="ctr"/>
                      <a:r>
                        <a:rPr lang="en-SG"/>
                        <a:t>1</a:t>
                      </a: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6232057"/>
                  </a:ext>
                </a:extLst>
              </a:tr>
              <a:tr h="370840">
                <a:tc>
                  <a:txBody>
                    <a:bodyPr vert="horz" wrap="square"/>
                    <a:lstStyle/>
                    <a:p>
                      <a:pPr algn="ctr"/>
                      <a:r>
                        <a:rPr lang="en-SG"/>
                        <a:t>1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 vert="horz" wrap="square"/>
                    <a:lstStyle/>
                    <a:p>
                      <a:pPr algn="ctr"/>
                      <a:r>
                        <a:rPr lang="en-SG"/>
                        <a:t>0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 vert="horz" wrap="square"/>
                    <a:lstStyle/>
                    <a:p>
                      <a:pPr algn="ctr"/>
                      <a:r>
                        <a:rPr lang="en-SG"/>
                        <a:t>1</a:t>
                      </a: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28787140"/>
                  </a:ext>
                </a:extLst>
              </a:tr>
              <a:tr h="370840">
                <a:tc>
                  <a:txBody>
                    <a:bodyPr vert="horz" wrap="square"/>
                    <a:lstStyle/>
                    <a:p>
                      <a:pPr algn="ctr"/>
                      <a:r>
                        <a:rPr lang="en-SG"/>
                        <a:t>1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 vert="horz" wrap="square"/>
                    <a:lstStyle/>
                    <a:p>
                      <a:pPr algn="ctr"/>
                      <a:r>
                        <a:rPr lang="en-SG"/>
                        <a:t>1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 vert="horz" wrap="square"/>
                    <a:lstStyle/>
                    <a:p>
                      <a:pPr algn="ctr"/>
                      <a:r>
                        <a:rPr lang="en-SG"/>
                        <a:t>0</a:t>
                      </a: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30986569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2110555" y="2272936"/>
            <a:ext cx="942681" cy="3693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algn="ctr"/>
            <a:r>
              <a:rPr lang="en-SG" b="1">
                <a:latin typeface="Consolas" panose="020b0609020204030204" pitchFamily="49" charset="0"/>
              </a:rPr>
              <a:t>AND</a:t>
            </a:r>
            <a:endParaRPr lang="en-US" b="1">
              <a:latin typeface="Consolas" panose="020b0609020204030204" pitchFamily="49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172201" y="2272936"/>
            <a:ext cx="942681" cy="3693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algn="ctr"/>
            <a:r>
              <a:rPr lang="en-SG" b="1">
                <a:latin typeface="Consolas" panose="020b0609020204030204" pitchFamily="49" charset="0"/>
              </a:rPr>
              <a:t>OR</a:t>
            </a:r>
            <a:endParaRPr lang="en-US" b="1">
              <a:latin typeface="Consolas" panose="020b0609020204030204" pitchFamily="49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110555" y="4602928"/>
            <a:ext cx="942681" cy="3693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algn="ctr"/>
            <a:r>
              <a:rPr lang="en-SG" b="1">
                <a:latin typeface="Consolas" panose="020b0609020204030204" pitchFamily="49" charset="0"/>
              </a:rPr>
              <a:t>NOR</a:t>
            </a:r>
            <a:endParaRPr lang="en-US" b="1">
              <a:latin typeface="Consolas" panose="020b0609020204030204" pitchFamily="49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172201" y="4602928"/>
            <a:ext cx="942681" cy="3693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algn="ctr"/>
            <a:r>
              <a:rPr lang="en-SG" b="1">
                <a:latin typeface="Consolas" panose="020b0609020204030204" pitchFamily="49" charset="0"/>
              </a:rPr>
              <a:t>XOR</a:t>
            </a:r>
            <a:endParaRPr lang="en-US" b="1">
              <a:latin typeface="Consolas" panose="020b0609020204030204" pitchFamily="49" charset="0"/>
            </a:endParaRPr>
          </a:p>
        </p:txBody>
      </p:sp>
      <p:sp>
        <p:nvSpPr>
          <p:cNvPr id="17" name="Slide Number Placeholder 6">
            <a:extLst>
              <a:ext uri="{FF2B5EF4-FFF2-40B4-BE49-F238E27FC236}">
                <a16:creationId xmlns:a16="http://schemas.microsoft.com/office/drawing/2014/main" id="{92F1120B-6B59-4E9E-915C-2D7BC1DA4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97960" y="18288"/>
            <a:ext cx="865240" cy="329184"/>
          </a:xfrm>
        </p:spPr>
        <p:txBody>
          <a:bodyPr>
            <a:noAutofit/>
          </a:bodyPr>
          <a:lstStyle/>
          <a:p>
            <a:pPr algn="r">
              <a:defRPr/>
            </a:pPr>
            <a:fld id="{F7EC234A-9094-4BB8-9EA4-75ECDA8A365B}" type="slidenum">
              <a:rPr smtClean="0"/>
              <a:pPr algn="r">
                <a:defRPr/>
              </a:pPr>
              <a:t>35</a:t>
            </a:fld>
            <a:endParaRPr/>
          </a:p>
        </p:txBody>
      </p:sp>
      <p:sp>
        <p:nvSpPr>
          <p:cNvPr id="18" name="Folded Corner 17"/>
          <p:cNvSpPr/>
          <p:nvPr/>
        </p:nvSpPr>
        <p:spPr>
          <a:xfrm>
            <a:off x="1774349" y="2874325"/>
            <a:ext cx="1278334" cy="1356069"/>
          </a:xfrm>
          <a:prstGeom prst="foldedCorner">
            <a:avLst/>
          </a:prstGeom>
          <a:solidFill>
            <a:srgbClr val="FFFFC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r>
              <a:rPr lang="en-US" sz="1600" b="1">
                <a:solidFill>
                  <a:schemeClr val="tx1"/>
                </a:solidFill>
              </a:rPr>
              <a:t>NOTE:</a:t>
            </a:r>
          </a:p>
          <a:p>
            <a:pPr algn="just"/>
            <a:r>
              <a:rPr lang="en-US" sz="1600">
                <a:solidFill>
                  <a:schemeClr val="tx1"/>
                </a:solidFill>
              </a:rPr>
              <a:t>1 if BOTH a and b are 1.  Otherwise 0.</a:t>
            </a:r>
            <a:endParaRPr lang="en-GB" sz="1600">
              <a:solidFill>
                <a:schemeClr val="tx1"/>
              </a:solidFill>
            </a:endParaRPr>
          </a:p>
        </p:txBody>
      </p:sp>
      <p:sp>
        <p:nvSpPr>
          <p:cNvPr id="19" name="Folded Corner 18"/>
          <p:cNvSpPr/>
          <p:nvPr/>
        </p:nvSpPr>
        <p:spPr>
          <a:xfrm>
            <a:off x="5836547" y="2874325"/>
            <a:ext cx="1278334" cy="1356069"/>
          </a:xfrm>
          <a:prstGeom prst="foldedCorner">
            <a:avLst/>
          </a:prstGeom>
          <a:solidFill>
            <a:srgbClr val="FFFFC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r>
              <a:rPr lang="en-US" sz="1600" b="1">
                <a:solidFill>
                  <a:schemeClr val="tx1"/>
                </a:solidFill>
              </a:rPr>
              <a:t>NOTE:</a:t>
            </a:r>
          </a:p>
          <a:p>
            <a:pPr algn="just"/>
            <a:r>
              <a:rPr lang="en-US" sz="1600">
                <a:solidFill>
                  <a:schemeClr val="tx1"/>
                </a:solidFill>
              </a:rPr>
              <a:t>0 if BOTH a and b are 0.  Otherwise 1.</a:t>
            </a:r>
            <a:endParaRPr lang="en-GB" sz="1600">
              <a:solidFill>
                <a:schemeClr val="tx1"/>
              </a:solidFill>
            </a:endParaRPr>
          </a:p>
        </p:txBody>
      </p:sp>
      <p:sp>
        <p:nvSpPr>
          <p:cNvPr id="20" name="Folded Corner 19"/>
          <p:cNvSpPr/>
          <p:nvPr/>
        </p:nvSpPr>
        <p:spPr>
          <a:xfrm>
            <a:off x="1774349" y="5199034"/>
            <a:ext cx="1278334" cy="1356069"/>
          </a:xfrm>
          <a:prstGeom prst="foldedCorner">
            <a:avLst/>
          </a:prstGeom>
          <a:solidFill>
            <a:srgbClr val="FFFFC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r>
              <a:rPr lang="en-US" sz="1600" b="1">
                <a:solidFill>
                  <a:schemeClr val="tx1"/>
                </a:solidFill>
              </a:rPr>
              <a:t>NOTE:</a:t>
            </a:r>
          </a:p>
          <a:p>
            <a:pPr algn="just"/>
            <a:r>
              <a:rPr lang="en-US" sz="1600">
                <a:solidFill>
                  <a:schemeClr val="tx1"/>
                </a:solidFill>
              </a:rPr>
              <a:t>1 if BOTH a and b are 1.  Otherwise 0.</a:t>
            </a:r>
            <a:endParaRPr lang="en-GB" sz="1600">
              <a:solidFill>
                <a:schemeClr val="tx1"/>
              </a:solidFill>
            </a:endParaRPr>
          </a:p>
        </p:txBody>
      </p:sp>
      <p:sp>
        <p:nvSpPr>
          <p:cNvPr id="22" name="Folded Corner 21"/>
          <p:cNvSpPr/>
          <p:nvPr/>
        </p:nvSpPr>
        <p:spPr>
          <a:xfrm>
            <a:off x="5836547" y="5199034"/>
            <a:ext cx="1278334" cy="1356069"/>
          </a:xfrm>
          <a:prstGeom prst="foldedCorner">
            <a:avLst/>
          </a:prstGeom>
          <a:solidFill>
            <a:srgbClr val="FFFFC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r>
              <a:rPr lang="en-US" sz="1600" b="1">
                <a:solidFill>
                  <a:schemeClr val="tx1"/>
                </a:solidFill>
              </a:rPr>
              <a:t>NOTE:</a:t>
            </a:r>
          </a:p>
          <a:p>
            <a:pPr algn="just"/>
            <a:r>
              <a:rPr lang="en-US" sz="1600">
                <a:solidFill>
                  <a:schemeClr val="tx1"/>
                </a:solidFill>
              </a:rPr>
              <a:t>1 if a is NOT the same as b.</a:t>
            </a:r>
            <a:endParaRPr lang="en-GB" sz="1600">
              <a:solidFill>
                <a:schemeClr val="tx1"/>
              </a:solidFill>
            </a:endParaRPr>
          </a:p>
        </p:txBody>
      </p:sp>
      <p:contentPart p14:bwMode="auto" r:id="rId3">
        <p14:nvContentPartPr>
          <p14:cNvPr id="2" name="Ink 1">
            <a:extLst>
              <a:ext uri="{FF2B5EF4-FFF2-40B4-BE49-F238E27FC236}">
                <a16:creationId xmlns:a16="http://schemas.microsoft.com/office/drawing/2014/main" id="{90C19107-384F-451E-A599-DAA0A357DBCB}"/>
              </a:ext>
            </a:extLst>
          </p14:cNvPr>
          <p14:cNvContentPartPr/>
          <p14:nvPr/>
        </p14:nvContentPartPr>
        <p14:xfrm>
          <a:off x="75240" y="1694880"/>
          <a:ext cx="11601360" cy="4853880"/>
        </p14:xfrm>
      </p:contentPart>
    </p:spTree>
    <p:extLst>
      <p:ext uri="{BB962C8B-B14F-4D97-AF65-F5344CB8AC3E}">
        <p14:creationId xmlns:p14="http://schemas.microsoft.com/office/powerpoint/2010/main" val="3700783984"/>
      </p:ext>
    </p:extLst>
  </p:cSld>
  <p:clrMapOvr>
    <a:masterClrMapping/>
  </p:clrMapOvr>
  <p:transition>
    <p:fade/>
  </p:transition>
  <p:timing/>
</p:sld>
</file>

<file path=ppt/slides/slide36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15366" name="Footer Placeholder 8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pPr algn="l"/>
            <a:r>
              <a:rPr lang="en-SG"/>
              <a:t>Lecture #7: MIPS Part 1: Introduction</a:t>
            </a:r>
            <a:endParaRPr lang="en-US"/>
          </a:p>
        </p:txBody>
      </p:sp>
      <p:sp>
        <p:nvSpPr>
          <p:cNvPr id="21" name="[Date Placeholder 3]"/>
          <p:cNvSpPr>
            <a:spLocks noGrp="1"/>
          </p:cNvSpPr>
          <p:nvPr>
            <p:ph type="dt" sz="half" idx="10"/>
          </p:nvPr>
        </p:nvSpPr>
        <p:spPr>
          <a:xfrm>
            <a:off x="1981200" y="18288"/>
            <a:ext cx="2895600" cy="329184"/>
          </a:xfrm>
        </p:spPr>
        <p:txBody>
          <a:bodyPr/>
          <a:lstStyle/>
          <a:p>
            <a:pPr>
              <a:defRPr/>
            </a:pPr>
            <a:r>
              <a:rPr lang="en-US"/>
              <a:t>Aaron Tan, NUS</a:t>
            </a:r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48BEBB-8CA1-4054-A38D-C28888EEEA8B}"/>
              </a:ext>
            </a:extLst>
          </p:cNvPr>
          <p:cNvSpPr txBox="1"/>
          <p:nvPr/>
        </p:nvSpPr>
        <p:spPr>
          <a:xfrm>
            <a:off x="1981200" y="587829"/>
            <a:ext cx="838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r>
              <a:rPr lang="en-SG" sz="3600">
                <a:solidFill>
                  <a:srgbClr val="0000FF"/>
                </a:solidFill>
                <a:latin typeface="+mn-lt"/>
              </a:rPr>
              <a:t>5.8 Logical Operations: </a:t>
            </a:r>
            <a:r>
              <a:rPr lang="en-SG" sz="3600" b="1">
                <a:solidFill>
                  <a:srgbClr val="0000FF"/>
                </a:solidFill>
                <a:latin typeface="+mn-lt"/>
              </a:rPr>
              <a:t>Shifting</a:t>
            </a:r>
            <a:r>
              <a:rPr lang="en-SG" sz="3600">
                <a:solidFill>
                  <a:srgbClr val="0000FF"/>
                </a:solidFill>
                <a:latin typeface="+mn-lt"/>
              </a:rPr>
              <a:t> (1/2)</a:t>
            </a:r>
            <a:endParaRPr lang="en-US" sz="3600">
              <a:solidFill>
                <a:srgbClr val="C00000"/>
              </a:solidFill>
              <a:latin typeface="+mn-lt"/>
            </a:endParaRPr>
          </a:p>
        </p:txBody>
      </p:sp>
      <p:sp>
        <p:nvSpPr>
          <p:cNvPr id="8" name="Content Placeholder 18">
            <a:extLst>
              <a:ext uri="{FF2B5EF4-FFF2-40B4-BE49-F238E27FC236}">
                <a16:creationId xmlns:a16="http://schemas.microsoft.com/office/drawing/2014/main" id="{57C537CE-2B47-4A36-BD23-DF0F9A568A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0" y="3303315"/>
            <a:ext cx="8229600" cy="685800"/>
          </a:xfrm>
        </p:spPr>
        <p:txBody>
          <a:bodyPr/>
          <a:lstStyle/>
          <a:p>
            <a:pPr marL="358775" indent="-358775">
              <a:buSzTx/>
              <a:buFont typeface="Wingdings" panose="05000000000000000000" pitchFamily="2" charset="2"/>
              <a:buChar char="§"/>
            </a:pPr>
            <a:r>
              <a:rPr lang="en-US"/>
              <a:t>E.g. Shift bits in </a:t>
            </a:r>
            <a:r>
              <a:rPr lang="en-US" sz="2800" b="1">
                <a:latin typeface="Courier New" pitchFamily="49" charset="0"/>
                <a:cs typeface="Courier New" pitchFamily="49" charset="0"/>
              </a:rPr>
              <a:t>$s0</a:t>
            </a:r>
            <a:r>
              <a:rPr lang="en-US"/>
              <a:t> to the left by 4 positions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F961447-4945-4DEA-9601-231576AFDC3B}"/>
              </a:ext>
            </a:extLst>
          </p:cNvPr>
          <p:cNvGrpSpPr/>
          <p:nvPr/>
        </p:nvGrpSpPr>
        <p:grpSpPr>
          <a:xfrm>
            <a:off x="2133600" y="1474515"/>
            <a:ext cx="7924800" cy="1524000"/>
            <a:chOff x="304800" y="3886200"/>
            <a:chExt cx="8077200" cy="1524000"/>
          </a:xfrm>
        </p:grpSpPr>
        <p:sp>
          <p:nvSpPr>
            <p:cNvPr id="10" name="Rounded Rectangle 10">
              <a:extLst>
                <a:ext uri="{FF2B5EF4-FFF2-40B4-BE49-F238E27FC236}">
                  <a16:creationId xmlns:a16="http://schemas.microsoft.com/office/drawing/2014/main" id="{087E194E-2059-4B2C-9C35-142045C21C2D}"/>
                </a:ext>
              </a:extLst>
            </p:cNvPr>
            <p:cNvSpPr/>
            <p:nvPr/>
          </p:nvSpPr>
          <p:spPr>
            <a:xfrm>
              <a:off x="304800" y="3886200"/>
              <a:ext cx="8077200" cy="1524000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5pPr>
              <a:lvl6pPr marL="2286000" algn="l" defTabSz="914400" rtl="0" eaLnBrk="1" latinLnBrk="0" hangingPunct="1"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6pPr>
              <a:lvl7pPr marL="2743200" algn="l" defTabSz="914400" rtl="0" eaLnBrk="1" latinLnBrk="0" hangingPunct="1"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7pPr>
              <a:lvl8pPr marL="3200400" algn="l" defTabSz="914400" rtl="0" eaLnBrk="1" latinLnBrk="0" hangingPunct="1"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8pPr>
              <a:lvl9pPr marL="3657600" algn="l" defTabSz="914400" rtl="0" eaLnBrk="1" latinLnBrk="0" hangingPunct="1"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pPr marL="669925" lvl="1" indent="-325438">
                <a:spcBef>
                  <a:spcPct val="40000"/>
                </a:spcBef>
                <a:buClr>
                  <a:srgbClr val="CCB400"/>
                </a:buClr>
                <a:buSzPct val="60000"/>
                <a:buFont typeface="Wingdings" panose="05000000000000000000" pitchFamily="2" charset="2"/>
                <a:buChar char="q"/>
              </a:pPr>
              <a:endParaRPr lang="en-US" sz="2400" kern="0">
                <a:solidFill>
                  <a:prstClr val="black"/>
                </a:solidFill>
              </a:endParaRPr>
            </a:p>
            <a:p>
              <a:pPr marL="212725" indent="-325438">
                <a:spcBef>
                  <a:spcPct val="40000"/>
                </a:spcBef>
                <a:buClr>
                  <a:srgbClr val="CCB400"/>
                </a:buClr>
                <a:buSzPct val="60000"/>
              </a:pPr>
              <a:r>
                <a:rPr lang="en-US" sz="2400" kern="0">
                  <a:solidFill>
                    <a:prstClr val="black"/>
                  </a:solidFill>
                </a:rPr>
                <a:t>  Move all the bits in a word to the left by a number of positions; fill the emptied positions with zeroes.</a:t>
              </a:r>
            </a:p>
          </p:txBody>
        </p:sp>
        <p:sp>
          <p:nvSpPr>
            <p:cNvPr id="12" name="Round Same Side Corner Rectangle 12">
              <a:extLst>
                <a:ext uri="{FF2B5EF4-FFF2-40B4-BE49-F238E27FC236}">
                  <a16:creationId xmlns:a16="http://schemas.microsoft.com/office/drawing/2014/main" id="{92619A3D-789E-4C6F-B955-F3AE65212430}"/>
                </a:ext>
              </a:extLst>
            </p:cNvPr>
            <p:cNvSpPr/>
            <p:nvPr/>
          </p:nvSpPr>
          <p:spPr>
            <a:xfrm>
              <a:off x="304800" y="3886200"/>
              <a:ext cx="8077200" cy="609600"/>
            </a:xfrm>
            <a:prstGeom prst="round2SameRect">
              <a:avLst/>
            </a:prstGeom>
            <a:solidFill>
              <a:srgbClr val="E2FFC5"/>
            </a:solidFill>
            <a:ln w="158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5pPr>
              <a:lvl6pPr marL="2286000" algn="l" defTabSz="914400" rtl="0" eaLnBrk="1" latinLnBrk="0" hangingPunct="1"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6pPr>
              <a:lvl7pPr marL="2743200" algn="l" defTabSz="914400" rtl="0" eaLnBrk="1" latinLnBrk="0" hangingPunct="1"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7pPr>
              <a:lvl8pPr marL="3200400" algn="l" defTabSz="914400" rtl="0" eaLnBrk="1" latinLnBrk="0" hangingPunct="1"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8pPr>
              <a:lvl9pPr marL="3657600" algn="l" defTabSz="914400" rtl="0" eaLnBrk="1" latinLnBrk="0" hangingPunct="1"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pPr marL="342900" indent="-342900">
                <a:spcBef>
                  <a:spcPct val="40000"/>
                </a:spcBef>
                <a:buClr>
                  <a:srgbClr val="D16349"/>
                </a:buClr>
                <a:buSzPct val="65000"/>
              </a:pPr>
              <a:r>
                <a:rPr lang="en-US" sz="2800" b="1" kern="0" err="1">
                  <a:solidFill>
                    <a:prstClr val="black"/>
                  </a:solidFill>
                </a:rPr>
                <a:t>Opcode:         </a:t>
              </a:r>
              <a:r>
                <a:rPr lang="en-US" sz="2800" b="1" kern="0" err="1">
                  <a:solidFill>
                    <a:srgbClr val="C00000"/>
                  </a:solidFill>
                  <a:latin typeface="Courier New" pitchFamily="49" charset="0"/>
                </a:rPr>
                <a:t>sll</a:t>
              </a:r>
              <a:r>
                <a:rPr lang="en-US" sz="2800" kern="0">
                  <a:solidFill>
                    <a:prstClr val="black"/>
                  </a:solidFill>
                </a:rPr>
                <a:t> (</a:t>
              </a:r>
              <a:r>
                <a:rPr lang="en-US" sz="2800" kern="0">
                  <a:solidFill>
                    <a:srgbClr val="C00000"/>
                  </a:solidFill>
                </a:rPr>
                <a:t>s</a:t>
              </a:r>
              <a:r>
                <a:rPr lang="en-US" sz="2800" kern="0">
                  <a:solidFill>
                    <a:prstClr val="black"/>
                  </a:solidFill>
                </a:rPr>
                <a:t>hift </a:t>
              </a:r>
              <a:r>
                <a:rPr lang="en-US" sz="2800" kern="0">
                  <a:solidFill>
                    <a:srgbClr val="C00000"/>
                  </a:solidFill>
                </a:rPr>
                <a:t>l</a:t>
              </a:r>
              <a:r>
                <a:rPr lang="en-US" sz="2800" kern="0">
                  <a:solidFill>
                    <a:prstClr val="black"/>
                  </a:solidFill>
                </a:rPr>
                <a:t>eft </a:t>
              </a:r>
              <a:r>
                <a:rPr lang="en-US" sz="2800" kern="0">
                  <a:solidFill>
                    <a:srgbClr val="C00000"/>
                  </a:solidFill>
                </a:rPr>
                <a:t>l</a:t>
              </a:r>
              <a:r>
                <a:rPr lang="en-US" sz="2800" kern="0">
                  <a:solidFill>
                    <a:prstClr val="black"/>
                  </a:solidFill>
                </a:rPr>
                <a:t>ogical)</a:t>
              </a:r>
              <a:endParaRPr lang="en-US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431A35D-8361-47BF-9473-9AC94BC8B094}"/>
              </a:ext>
            </a:extLst>
          </p:cNvPr>
          <p:cNvGrpSpPr/>
          <p:nvPr/>
        </p:nvGrpSpPr>
        <p:grpSpPr>
          <a:xfrm>
            <a:off x="2057400" y="4065315"/>
            <a:ext cx="8077200" cy="381000"/>
            <a:chOff x="533400" y="3505200"/>
            <a:chExt cx="8077200" cy="38100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25CBE18-3417-45E3-A3D4-AF6263C81438}"/>
                </a:ext>
              </a:extLst>
            </p:cNvPr>
            <p:cNvSpPr/>
            <p:nvPr/>
          </p:nvSpPr>
          <p:spPr>
            <a:xfrm>
              <a:off x="1295400" y="3505200"/>
              <a:ext cx="7315200" cy="381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5pPr>
              <a:lvl6pPr marL="2286000" algn="l" defTabSz="914400" rtl="0" eaLnBrk="1" latinLnBrk="0" hangingPunct="1"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6pPr>
              <a:lvl7pPr marL="2743200" algn="l" defTabSz="914400" rtl="0" eaLnBrk="1" latinLnBrk="0" hangingPunct="1"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7pPr>
              <a:lvl8pPr marL="3200400" algn="l" defTabSz="914400" rtl="0" eaLnBrk="1" latinLnBrk="0" hangingPunct="1"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8pPr>
              <a:lvl9pPr marL="3657600" algn="l" defTabSz="914400" rtl="0" eaLnBrk="1" latinLnBrk="0" hangingPunct="1"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pPr lvl="0" algn="ctr"/>
              <a:r>
                <a:rPr lang="en-US" sz="2400" b="1" kern="0">
                  <a:solidFill>
                    <a:schemeClr val="tx1"/>
                  </a:solidFill>
                  <a:latin typeface="Courier New" pitchFamily="49" charset="0"/>
                </a:rPr>
                <a:t>1011 1000 0000 0000 0000 0000 0000 1001</a:t>
              </a:r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E3E9642-9099-493F-BDA4-4FA12C404E24}"/>
                </a:ext>
              </a:extLst>
            </p:cNvPr>
            <p:cNvSpPr/>
            <p:nvPr/>
          </p:nvSpPr>
          <p:spPr>
            <a:xfrm>
              <a:off x="533400" y="3505200"/>
              <a:ext cx="762000" cy="381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5pPr>
              <a:lvl6pPr marL="2286000" algn="l" defTabSz="914400" rtl="0" eaLnBrk="1" latinLnBrk="0" hangingPunct="1"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6pPr>
              <a:lvl7pPr marL="2743200" algn="l" defTabSz="914400" rtl="0" eaLnBrk="1" latinLnBrk="0" hangingPunct="1"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7pPr>
              <a:lvl8pPr marL="3200400" algn="l" defTabSz="914400" rtl="0" eaLnBrk="1" latinLnBrk="0" hangingPunct="1"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8pPr>
              <a:lvl9pPr marL="3657600" algn="l" defTabSz="914400" rtl="0" eaLnBrk="1" latinLnBrk="0" hangingPunct="1"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pPr lvl="0" algn="r"/>
              <a:r>
                <a:rPr lang="en-US" sz="2400" b="1" kern="0">
                  <a:solidFill>
                    <a:srgbClr val="006600"/>
                  </a:solidFill>
                  <a:latin typeface="Courier New" pitchFamily="49" charset="0"/>
                </a:rPr>
                <a:t>$s0</a:t>
              </a:r>
              <a:endParaRPr lang="en-US">
                <a:solidFill>
                  <a:srgbClr val="006600"/>
                </a:solidFill>
              </a:endParaRPr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6BC6D804-3A38-4602-9F96-AEFD75BB6EAA}"/>
              </a:ext>
            </a:extLst>
          </p:cNvPr>
          <p:cNvSpPr/>
          <p:nvPr/>
        </p:nvSpPr>
        <p:spPr>
          <a:xfrm>
            <a:off x="2819400" y="5513115"/>
            <a:ext cx="7315200" cy="38100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pPr lvl="0" algn="ctr"/>
            <a:r>
              <a:rPr lang="en-US" sz="2400" b="1">
                <a:solidFill>
                  <a:srgbClr val="C00000"/>
                </a:solidFill>
                <a:latin typeface="Courier New" pitchFamily="49" charset="0"/>
              </a:rPr>
              <a:t>1000 0000 0000 0000 0000 0000 1001 0000</a:t>
            </a:r>
            <a:endParaRPr lang="en-US">
              <a:solidFill>
                <a:prstClr val="white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92A9779-05EB-47A7-85EA-792070339110}"/>
              </a:ext>
            </a:extLst>
          </p:cNvPr>
          <p:cNvSpPr/>
          <p:nvPr/>
        </p:nvSpPr>
        <p:spPr>
          <a:xfrm>
            <a:off x="2057400" y="5513115"/>
            <a:ext cx="762000" cy="381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pPr lvl="0" algn="r"/>
            <a:r>
              <a:rPr lang="en-US" sz="2400" b="1" kern="0">
                <a:solidFill>
                  <a:srgbClr val="C00000"/>
                </a:solidFill>
                <a:latin typeface="Courier New" pitchFamily="49" charset="0"/>
              </a:rPr>
              <a:t>$t2</a:t>
            </a:r>
            <a:endParaRPr lang="en-US">
              <a:solidFill>
                <a:srgbClr val="C00000"/>
              </a:solidFill>
            </a:endParaRPr>
          </a:p>
        </p:txBody>
      </p:sp>
      <p:grpSp>
        <p:nvGrpSpPr>
          <p:cNvPr id="18" name="Group 46">
            <a:extLst>
              <a:ext uri="{FF2B5EF4-FFF2-40B4-BE49-F238E27FC236}">
                <a16:creationId xmlns:a16="http://schemas.microsoft.com/office/drawing/2014/main" id="{0E8799EE-D8B1-4277-BD51-B8D6CB86E957}"/>
              </a:ext>
            </a:extLst>
          </p:cNvPr>
          <p:cNvGrpSpPr/>
          <p:nvPr/>
        </p:nvGrpSpPr>
        <p:grpSpPr>
          <a:xfrm>
            <a:off x="3352800" y="4446315"/>
            <a:ext cx="6096000" cy="1066800"/>
            <a:chOff x="864" y="2256"/>
            <a:chExt cx="3840" cy="624"/>
          </a:xfrm>
        </p:grpSpPr>
        <p:sp>
          <p:nvSpPr>
            <p:cNvPr id="19" name="Line 42">
              <a:extLst>
                <a:ext uri="{FF2B5EF4-FFF2-40B4-BE49-F238E27FC236}">
                  <a16:creationId xmlns:a16="http://schemas.microsoft.com/office/drawing/2014/main" id="{F1688828-C007-45D9-9640-94ACC0AFC8E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64" y="2256"/>
              <a:ext cx="432" cy="624"/>
            </a:xfrm>
            <a:prstGeom prst="line">
              <a:avLst/>
            </a:prstGeom>
            <a:noFill/>
            <a:ln w="31750">
              <a:solidFill>
                <a:srgbClr val="C00000"/>
              </a:solidFill>
              <a:prstDash val="solid"/>
              <a:round/>
              <a:tailEnd type="triangle" w="lg" len="med"/>
            </a:ln>
          </p:spPr>
          <p:txBody>
            <a:bodyPr wrap="none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endParaRPr lang="en-US"/>
            </a:p>
          </p:txBody>
        </p:sp>
        <p:sp>
          <p:nvSpPr>
            <p:cNvPr id="20" name="Line 43">
              <a:extLst>
                <a:ext uri="{FF2B5EF4-FFF2-40B4-BE49-F238E27FC236}">
                  <a16:creationId xmlns:a16="http://schemas.microsoft.com/office/drawing/2014/main" id="{ADCF91FA-756C-471D-9F81-0D535BD18E4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272" y="2256"/>
              <a:ext cx="432" cy="624"/>
            </a:xfrm>
            <a:prstGeom prst="line">
              <a:avLst/>
            </a:prstGeom>
            <a:noFill/>
            <a:ln w="31750">
              <a:solidFill>
                <a:srgbClr val="C00000"/>
              </a:solidFill>
              <a:prstDash val="solid"/>
              <a:round/>
              <a:tailEnd type="triangle" w="lg" len="med"/>
            </a:ln>
          </p:spPr>
          <p:txBody>
            <a:bodyPr wrap="none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endParaRPr lang="en-US"/>
            </a:p>
          </p:txBody>
        </p:sp>
      </p:grpSp>
      <p:sp>
        <p:nvSpPr>
          <p:cNvPr id="22" name="Snip Single Corner Rectangle 26">
            <a:extLst>
              <a:ext uri="{FF2B5EF4-FFF2-40B4-BE49-F238E27FC236}">
                <a16:creationId xmlns:a16="http://schemas.microsoft.com/office/drawing/2014/main" id="{6BC0C119-416E-421A-B736-CC462DAC6040}"/>
              </a:ext>
            </a:extLst>
          </p:cNvPr>
          <p:cNvSpPr/>
          <p:nvPr/>
        </p:nvSpPr>
        <p:spPr>
          <a:xfrm>
            <a:off x="3505200" y="4674915"/>
            <a:ext cx="5943600" cy="457200"/>
          </a:xfrm>
          <a:prstGeom prst="snip1Rect">
            <a:avLst/>
          </a:prstGeom>
          <a:solidFill>
            <a:schemeClr val="bg1">
              <a:alpha val="80000"/>
            </a:schemeClr>
          </a:solidFill>
          <a:ln w="158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pPr algn="ctr"/>
            <a:r>
              <a:rPr lang="en-US" sz="2400" b="1" kern="0" err="1">
                <a:solidFill>
                  <a:srgbClr val="660066"/>
                </a:solidFill>
                <a:latin typeface="Courier New" pitchFamily="49" charset="0"/>
              </a:rPr>
              <a:t>sll </a:t>
            </a:r>
            <a:r>
              <a:rPr lang="en-US" sz="2400" b="1" kern="0">
                <a:solidFill>
                  <a:srgbClr val="C00000"/>
                </a:solidFill>
                <a:latin typeface="Courier New" pitchFamily="49" charset="0"/>
              </a:rPr>
              <a:t>$t2</a:t>
            </a:r>
            <a:r>
              <a:rPr lang="en-US" sz="2400" b="1" kern="0">
                <a:solidFill>
                  <a:schemeClr val="tx1"/>
                </a:solidFill>
                <a:latin typeface="Courier New" pitchFamily="49" charset="0"/>
              </a:rPr>
              <a:t>, </a:t>
            </a:r>
            <a:r>
              <a:rPr lang="en-US" sz="2400" b="1" kern="0">
                <a:solidFill>
                  <a:srgbClr val="006600"/>
                </a:solidFill>
                <a:latin typeface="Courier New" pitchFamily="49" charset="0"/>
              </a:rPr>
              <a:t>$s0</a:t>
            </a:r>
            <a:r>
              <a:rPr lang="en-US" sz="2400" b="1" kern="0">
                <a:solidFill>
                  <a:schemeClr val="tx1"/>
                </a:solidFill>
                <a:latin typeface="Courier New" pitchFamily="49" charset="0"/>
              </a:rPr>
              <a:t>, </a:t>
            </a:r>
            <a:r>
              <a:rPr lang="en-US" sz="2400" b="1" kern="0">
                <a:solidFill>
                  <a:srgbClr val="002060"/>
                </a:solidFill>
                <a:latin typeface="Courier New" pitchFamily="49" charset="0"/>
              </a:rPr>
              <a:t>4</a:t>
            </a:r>
            <a:r>
              <a:rPr lang="en-US" sz="2400" b="1" kern="0">
                <a:solidFill>
                  <a:schemeClr val="tx1"/>
                </a:solidFill>
                <a:latin typeface="Courier New" pitchFamily="49" charset="0"/>
              </a:rPr>
              <a:t>  </a:t>
            </a:r>
            <a:r>
              <a:rPr lang="en-US" sz="2400" b="1" ker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</a:rPr>
              <a:t># $t2 = $s0&lt;&lt;4</a:t>
            </a:r>
            <a:endParaRPr lang="en-US" sz="24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3" name="Slide Number Placeholder 6">
            <a:extLst>
              <a:ext uri="{FF2B5EF4-FFF2-40B4-BE49-F238E27FC236}">
                <a16:creationId xmlns:a16="http://schemas.microsoft.com/office/drawing/2014/main" id="{F270BB26-378F-49EB-B88A-9EF3ED2E8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97960" y="18288"/>
            <a:ext cx="865240" cy="329184"/>
          </a:xfrm>
        </p:spPr>
        <p:txBody>
          <a:bodyPr>
            <a:noAutofit/>
          </a:bodyPr>
          <a:lstStyle/>
          <a:p>
            <a:pPr algn="r">
              <a:defRPr/>
            </a:pPr>
            <a:fld id="{F7EC234A-9094-4BB8-9EA4-75ECDA8A365B}" type="slidenum">
              <a:rPr smtClean="0"/>
              <a:pPr algn="r">
                <a:defRPr/>
              </a:pPr>
              <a:t>36</a:t>
            </a:fld>
            <a:endParaRPr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8F60E5E-0225-48A5-9ADF-590A2E96D412}"/>
              </a:ext>
            </a:extLst>
          </p:cNvPr>
          <p:cNvSpPr/>
          <p:nvPr/>
        </p:nvSpPr>
        <p:spPr>
          <a:xfrm>
            <a:off x="9212424" y="5430416"/>
            <a:ext cx="922177" cy="546398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pPr algn="ctr"/>
            <a:endParaRPr lang="en-SG"/>
          </a:p>
        </p:txBody>
      </p:sp>
      <p:sp>
        <p:nvSpPr>
          <p:cNvPr id="25" name="Folded Corner 24"/>
          <p:cNvSpPr/>
          <p:nvPr/>
        </p:nvSpPr>
        <p:spPr>
          <a:xfrm>
            <a:off x="6372225" y="6058272"/>
            <a:ext cx="3762374" cy="660987"/>
          </a:xfrm>
          <a:prstGeom prst="foldedCorner">
            <a:avLst/>
          </a:prstGeom>
          <a:solidFill>
            <a:srgbClr val="FFFFC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r>
              <a:rPr lang="en-US" sz="1600" b="1">
                <a:solidFill>
                  <a:schemeClr val="tx1"/>
                </a:solidFill>
              </a:rPr>
              <a:t>NOTE:</a:t>
            </a:r>
          </a:p>
          <a:p>
            <a:pPr algn="just"/>
            <a:r>
              <a:rPr lang="en-US" sz="1600">
                <a:solidFill>
                  <a:schemeClr val="tx1"/>
                </a:solidFill>
              </a:rPr>
              <a:t>The emptied positions are filled with 0s</a:t>
            </a:r>
            <a:endParaRPr lang="en-GB" sz="1600">
              <a:solidFill>
                <a:schemeClr val="tx1"/>
              </a:solidFill>
            </a:endParaRPr>
          </a:p>
        </p:txBody>
      </p:sp>
      <p:contentPart p14:bwMode="auto" r:id="rId3">
        <p14:nvContentPartPr>
          <p14:cNvPr id="2" name="Ink 1">
            <a:extLst>
              <a:ext uri="{FF2B5EF4-FFF2-40B4-BE49-F238E27FC236}">
                <a16:creationId xmlns:a16="http://schemas.microsoft.com/office/drawing/2014/main" id="{5A921202-BC27-4324-8C55-F7490B6F673C}"/>
              </a:ext>
            </a:extLst>
          </p14:cNvPr>
          <p14:cNvContentPartPr/>
          <p14:nvPr/>
        </p14:nvContentPartPr>
        <p14:xfrm>
          <a:off x="1967040" y="1736280"/>
          <a:ext cx="9241200" cy="5041440"/>
        </p14:xfrm>
      </p:contentPart>
    </p:spTree>
    <p:extLst>
      <p:ext uri="{BB962C8B-B14F-4D97-AF65-F5344CB8AC3E}">
        <p14:creationId xmlns:p14="http://schemas.microsoft.com/office/powerpoint/2010/main" val="131213049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4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15366" name="Footer Placeholder 8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pPr algn="l"/>
            <a:r>
              <a:rPr lang="en-SG"/>
              <a:t>Lecture #7: MIPS Part 1: Introduction</a:t>
            </a:r>
            <a:endParaRPr lang="en-US"/>
          </a:p>
        </p:txBody>
      </p:sp>
      <p:sp>
        <p:nvSpPr>
          <p:cNvPr id="21" name="[Date Placeholder 3]"/>
          <p:cNvSpPr>
            <a:spLocks noGrp="1"/>
          </p:cNvSpPr>
          <p:nvPr>
            <p:ph type="dt" sz="half" idx="10"/>
          </p:nvPr>
        </p:nvSpPr>
        <p:spPr>
          <a:xfrm>
            <a:off x="1981200" y="18288"/>
            <a:ext cx="2895600" cy="329184"/>
          </a:xfrm>
        </p:spPr>
        <p:txBody>
          <a:bodyPr/>
          <a:lstStyle/>
          <a:p>
            <a:pPr>
              <a:defRPr/>
            </a:pPr>
            <a:r>
              <a:rPr lang="en-US"/>
              <a:t>Aaron Tan, NUS</a:t>
            </a:r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48BEBB-8CA1-4054-A38D-C28888EEEA8B}"/>
              </a:ext>
            </a:extLst>
          </p:cNvPr>
          <p:cNvSpPr txBox="1"/>
          <p:nvPr/>
        </p:nvSpPr>
        <p:spPr>
          <a:xfrm>
            <a:off x="1981200" y="587829"/>
            <a:ext cx="838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r>
              <a:rPr lang="en-SG" sz="3600">
                <a:solidFill>
                  <a:srgbClr val="0000FF"/>
                </a:solidFill>
                <a:latin typeface="+mn-lt"/>
              </a:rPr>
              <a:t>5.8 Logical Operations: </a:t>
            </a:r>
            <a:r>
              <a:rPr lang="en-SG" sz="3600" b="1">
                <a:solidFill>
                  <a:srgbClr val="0000FF"/>
                </a:solidFill>
                <a:latin typeface="+mn-lt"/>
              </a:rPr>
              <a:t>Shifting</a:t>
            </a:r>
            <a:r>
              <a:rPr lang="en-SG" sz="3600">
                <a:solidFill>
                  <a:srgbClr val="0000FF"/>
                </a:solidFill>
                <a:latin typeface="+mn-lt"/>
              </a:rPr>
              <a:t> (2/2)</a:t>
            </a:r>
            <a:endParaRPr lang="en-US" sz="3600">
              <a:solidFill>
                <a:srgbClr val="C00000"/>
              </a:solidFill>
              <a:latin typeface="+mn-lt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E92C465-89F1-4FF0-B72A-A2FCEA198239}"/>
              </a:ext>
            </a:extLst>
          </p:cNvPr>
          <p:cNvGrpSpPr/>
          <p:nvPr/>
        </p:nvGrpSpPr>
        <p:grpSpPr>
          <a:xfrm>
            <a:off x="2127155" y="1443565"/>
            <a:ext cx="7924800" cy="1219200"/>
            <a:chOff x="304800" y="3886200"/>
            <a:chExt cx="8077200" cy="1219200"/>
          </a:xfrm>
        </p:grpSpPr>
        <p:sp>
          <p:nvSpPr>
            <p:cNvPr id="24" name="Rounded Rectangle 9">
              <a:extLst>
                <a:ext uri="{FF2B5EF4-FFF2-40B4-BE49-F238E27FC236}">
                  <a16:creationId xmlns:a16="http://schemas.microsoft.com/office/drawing/2014/main" id="{49F46FAF-113E-4D16-BE6A-5201DC4AC878}"/>
                </a:ext>
              </a:extLst>
            </p:cNvPr>
            <p:cNvSpPr/>
            <p:nvPr/>
          </p:nvSpPr>
          <p:spPr>
            <a:xfrm>
              <a:off x="304800" y="3886200"/>
              <a:ext cx="8077200" cy="1219200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5pPr>
              <a:lvl6pPr marL="2286000" algn="l" defTabSz="914400" rtl="0" eaLnBrk="1" latinLnBrk="0" hangingPunct="1"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6pPr>
              <a:lvl7pPr marL="2743200" algn="l" defTabSz="914400" rtl="0" eaLnBrk="1" latinLnBrk="0" hangingPunct="1"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7pPr>
              <a:lvl8pPr marL="3200400" algn="l" defTabSz="914400" rtl="0" eaLnBrk="1" latinLnBrk="0" hangingPunct="1"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8pPr>
              <a:lvl9pPr marL="3657600" algn="l" defTabSz="914400" rtl="0" eaLnBrk="1" latinLnBrk="0" hangingPunct="1"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pPr marL="669925" lvl="1" indent="-325438">
                <a:spcBef>
                  <a:spcPct val="40000"/>
                </a:spcBef>
                <a:buClr>
                  <a:srgbClr val="CCB400"/>
                </a:buClr>
                <a:buSzPct val="60000"/>
                <a:buFont typeface="Wingdings" panose="05000000000000000000" pitchFamily="2" charset="2"/>
                <a:buChar char="q"/>
              </a:pPr>
              <a:endParaRPr lang="en-US" sz="2400" kern="0">
                <a:solidFill>
                  <a:prstClr val="black"/>
                </a:solidFill>
              </a:endParaRPr>
            </a:p>
            <a:p>
              <a:pPr marL="212725" indent="-325438">
                <a:spcBef>
                  <a:spcPct val="20000"/>
                </a:spcBef>
                <a:buClr>
                  <a:srgbClr val="CCB400"/>
                </a:buClr>
                <a:buSzPct val="60000"/>
              </a:pPr>
              <a:r>
                <a:rPr lang="en-US" sz="2400" kern="0">
                  <a:solidFill>
                    <a:prstClr val="black"/>
                  </a:solidFill>
                </a:rPr>
                <a:t>  Shifts right and fills emptied positions with zeroes.</a:t>
              </a:r>
            </a:p>
          </p:txBody>
        </p:sp>
        <p:sp>
          <p:nvSpPr>
            <p:cNvPr id="25" name="Round Same Side Corner Rectangle 10">
              <a:extLst>
                <a:ext uri="{FF2B5EF4-FFF2-40B4-BE49-F238E27FC236}">
                  <a16:creationId xmlns:a16="http://schemas.microsoft.com/office/drawing/2014/main" id="{188EBD98-B8F1-42B8-9651-E1245CD10700}"/>
                </a:ext>
              </a:extLst>
            </p:cNvPr>
            <p:cNvSpPr/>
            <p:nvPr/>
          </p:nvSpPr>
          <p:spPr>
            <a:xfrm>
              <a:off x="304800" y="3886200"/>
              <a:ext cx="8077200" cy="609600"/>
            </a:xfrm>
            <a:prstGeom prst="round2SameRect">
              <a:avLst/>
            </a:prstGeom>
            <a:solidFill>
              <a:srgbClr val="E2FFC5"/>
            </a:solidFill>
            <a:ln w="158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5pPr>
              <a:lvl6pPr marL="2286000" algn="l" defTabSz="914400" rtl="0" eaLnBrk="1" latinLnBrk="0" hangingPunct="1"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6pPr>
              <a:lvl7pPr marL="2743200" algn="l" defTabSz="914400" rtl="0" eaLnBrk="1" latinLnBrk="0" hangingPunct="1"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7pPr>
              <a:lvl8pPr marL="3200400" algn="l" defTabSz="914400" rtl="0" eaLnBrk="1" latinLnBrk="0" hangingPunct="1"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8pPr>
              <a:lvl9pPr marL="3657600" algn="l" defTabSz="914400" rtl="0" eaLnBrk="1" latinLnBrk="0" hangingPunct="1"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pPr marL="342900" indent="-342900">
                <a:spcBef>
                  <a:spcPct val="40000"/>
                </a:spcBef>
                <a:buClr>
                  <a:srgbClr val="D16349"/>
                </a:buClr>
                <a:buSzPct val="65000"/>
              </a:pPr>
              <a:r>
                <a:rPr lang="en-US" sz="2800" b="1" kern="0" err="1">
                  <a:solidFill>
                    <a:prstClr val="black"/>
                  </a:solidFill>
                </a:rPr>
                <a:t>Opcode:         </a:t>
              </a:r>
              <a:r>
                <a:rPr lang="en-US" sz="2800" b="1" kern="0" err="1">
                  <a:solidFill>
                    <a:srgbClr val="660066"/>
                  </a:solidFill>
                  <a:latin typeface="Courier New" pitchFamily="49" charset="0"/>
                </a:rPr>
                <a:t>srl</a:t>
              </a:r>
              <a:r>
                <a:rPr lang="en-US" sz="2800" kern="0">
                  <a:solidFill>
                    <a:prstClr val="black"/>
                  </a:solidFill>
                </a:rPr>
                <a:t> (</a:t>
              </a:r>
              <a:r>
                <a:rPr lang="en-US" sz="2800" kern="0">
                  <a:solidFill>
                    <a:srgbClr val="660066"/>
                  </a:solidFill>
                </a:rPr>
                <a:t>s</a:t>
              </a:r>
              <a:r>
                <a:rPr lang="en-US" sz="2800" kern="0">
                  <a:solidFill>
                    <a:prstClr val="black"/>
                  </a:solidFill>
                </a:rPr>
                <a:t>hift </a:t>
              </a:r>
              <a:r>
                <a:rPr lang="en-US" sz="2800" kern="0">
                  <a:solidFill>
                    <a:srgbClr val="660066"/>
                  </a:solidFill>
                </a:rPr>
                <a:t>r</a:t>
              </a:r>
              <a:r>
                <a:rPr lang="en-US" sz="2800" kern="0">
                  <a:solidFill>
                    <a:prstClr val="black"/>
                  </a:solidFill>
                </a:rPr>
                <a:t>ight </a:t>
              </a:r>
              <a:r>
                <a:rPr lang="en-US" sz="2800" kern="0">
                  <a:solidFill>
                    <a:srgbClr val="660066"/>
                  </a:solidFill>
                </a:rPr>
                <a:t>l</a:t>
              </a:r>
              <a:r>
                <a:rPr lang="en-US" sz="2800" kern="0">
                  <a:solidFill>
                    <a:prstClr val="black"/>
                  </a:solidFill>
                </a:rPr>
                <a:t>ogical)</a:t>
              </a:r>
              <a:endParaRPr lang="en-US"/>
            </a:p>
          </p:txBody>
        </p:sp>
      </p:grpSp>
      <p:sp>
        <p:nvSpPr>
          <p:cNvPr id="26" name="Rectangle 3">
            <a:extLst>
              <a:ext uri="{FF2B5EF4-FFF2-40B4-BE49-F238E27FC236}">
                <a16:creationId xmlns:a16="http://schemas.microsoft.com/office/drawing/2014/main" id="{96DCCDEF-5A35-43CD-85AE-169009B918A4}"/>
              </a:ext>
            </a:extLst>
          </p:cNvPr>
          <p:cNvSpPr txBox="1">
            <a:spLocks noChangeArrowheads="1"/>
          </p:cNvSpPr>
          <p:nvPr/>
        </p:nvSpPr>
        <p:spPr>
          <a:xfrm>
            <a:off x="1981200" y="2872171"/>
            <a:ext cx="8382000" cy="2438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marL="182880" indent="-18288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8775" indent="-358775" fontAlgn="auto">
              <a:spcBef>
                <a:spcPct val="30000"/>
              </a:spcBef>
              <a:spcAft>
                <a:spcPct val="0"/>
              </a:spcAft>
              <a:buSzTx/>
              <a:buFont typeface="Wingdings" panose="05000000000000000000" pitchFamily="2" charset="2"/>
              <a:buChar char="§"/>
            </a:pPr>
            <a:r>
              <a:rPr lang="en-US" sz="2800"/>
              <a:t>What is the equivalent math operations for shifting left/right </a:t>
            </a:r>
            <a:r>
              <a:rPr lang="en-US" sz="2800" i="1"/>
              <a:t>n</a:t>
            </a:r>
            <a:r>
              <a:rPr lang="en-US" sz="2800"/>
              <a:t> bits? </a:t>
            </a:r>
            <a:r>
              <a:rPr lang="en-US"/>
              <a:t>Answer:</a:t>
            </a:r>
          </a:p>
          <a:p>
            <a:pPr marL="358775" indent="-358775" fontAlgn="auto">
              <a:spcBef>
                <a:spcPct val="30000"/>
              </a:spcBef>
              <a:spcAft>
                <a:spcPct val="0"/>
              </a:spcAft>
              <a:buSzTx/>
              <a:buFont typeface="Wingdings" panose="05000000000000000000" pitchFamily="2" charset="2"/>
              <a:buChar char="§"/>
            </a:pPr>
            <a:r>
              <a:rPr lang="en-US" sz="2800"/>
              <a:t>Shifting is faster than multiplication/division</a:t>
            </a:r>
          </a:p>
          <a:p>
            <a:pPr marL="630238" lvl="1" indent="-355600" fontAlgn="auto">
              <a:spcBef>
                <a:spcPts val="600"/>
              </a:spcBef>
              <a:spcAft>
                <a:spcPct val="0"/>
              </a:spcAft>
              <a:buFont typeface="Wingdings"/>
              <a:buChar char="è"/>
            </a:pPr>
            <a:r>
              <a:rPr lang="en-US" sz="2400"/>
              <a:t>Good compiler translates such multiplication/division into shift instructions</a:t>
            </a:r>
          </a:p>
          <a:p>
            <a:pPr fontAlgn="auto">
              <a:spcAft>
                <a:spcPct val="0"/>
              </a:spcAft>
              <a:buFont typeface="Wingdings"/>
              <a:buChar char="è"/>
            </a:pPr>
            <a:endParaRPr lang="en-US">
              <a:solidFill>
                <a:srgbClr val="660066"/>
              </a:solidFill>
            </a:endParaRPr>
          </a:p>
        </p:txBody>
      </p:sp>
      <p:sp>
        <p:nvSpPr>
          <p:cNvPr id="27" name="Text Box 7">
            <a:extLst>
              <a:ext uri="{FF2B5EF4-FFF2-40B4-BE49-F238E27FC236}">
                <a16:creationId xmlns:a16="http://schemas.microsoft.com/office/drawing/2014/main" id="{73CFC7A6-F146-4721-BADD-B657EFFC32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6400" y="6400801"/>
            <a:ext cx="304800" cy="2016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4" tIns="9144" rIns="9144" bIns="9144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200">
                <a:sym typeface="Wingdings 2" pitchFamily="18" charset="2"/>
              </a:rPr>
              <a:t></a:t>
            </a:r>
          </a:p>
        </p:txBody>
      </p:sp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051CD9FA-1B53-4C2F-A4B7-B1BD44FB6F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1669080"/>
              </p:ext>
            </p:extLst>
          </p:nvPr>
        </p:nvGraphicFramePr>
        <p:xfrm>
          <a:off x="2362200" y="5310571"/>
          <a:ext cx="7467600" cy="9447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24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43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5853">
                <a:tc>
                  <a:txBody>
                    <a:bodyPr vert="horz" wrap="square"/>
                    <a:lstStyle/>
                    <a:p>
                      <a:pPr algn="ctr"/>
                      <a:r>
                        <a:rPr lang="en-US" sz="2000">
                          <a:solidFill>
                            <a:schemeClr val="tx1"/>
                          </a:solidFill>
                        </a:rPr>
                        <a:t>C Statement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 vert="horz" wrap="square"/>
                    <a:lstStyle/>
                    <a:p>
                      <a:pPr algn="ctr"/>
                      <a:r>
                        <a:rPr lang="en-US" sz="2000">
                          <a:solidFill>
                            <a:schemeClr val="tx1"/>
                          </a:solidFill>
                        </a:rPr>
                        <a:t>MIPS Assembly 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8546">
                <a:tc>
                  <a:txBody>
                    <a:bodyPr vert="horz" wrap="square"/>
                    <a:lstStyle/>
                    <a:p>
                      <a:pPr marL="0" marR="0" lvl="0" indent="0" algn="ctr" defTabSz="904875" rtl="0" eaLnBrk="0" fontAlgn="base" latinLnBrk="0" hangingPunct="0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52438"/>
                          <a:tab pos="904875"/>
                          <a:tab pos="1357313"/>
                        </a:tabLst>
                        <a:defRPr/>
                      </a:pPr>
                      <a:r>
                        <a:rPr lang="en-US" sz="2400" b="1">
                          <a:solidFill>
                            <a:srgbClr val="660066"/>
                          </a:solidFill>
                          <a:latin typeface="Courier New" pitchFamily="49" charset="0"/>
                        </a:rPr>
                        <a:t>a = a * 8;</a:t>
                      </a:r>
                      <a:endParaRPr kumimoji="0" lang="en-US" sz="24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ourier New" pitchFamily="49" charset="0"/>
                        <a:ea typeface="+mn-ea"/>
                        <a:cs typeface="Courier New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 vert="horz" wrap="square"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2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660066"/>
                          </a:solidFill>
                          <a:effectLst/>
                          <a:uLnTx/>
                          <a:uFillTx/>
                          <a:latin typeface="Courier New" pitchFamily="49" charset="0"/>
                          <a:ea typeface="+mn-ea"/>
                          <a:cs typeface="+mn-cs"/>
                        </a:rPr>
                        <a:t>    sll </a:t>
                      </a:r>
                      <a:r>
                        <a:rPr kumimoji="0" lang="en-US" sz="2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ourier New" pitchFamily="49" charset="0"/>
                          <a:ea typeface="+mn-ea"/>
                          <a:cs typeface="+mn-cs"/>
                        </a:rPr>
                        <a:t>$s0</a:t>
                      </a:r>
                      <a:r>
                        <a:rPr kumimoji="0" lang="en-US" sz="2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ourier New" pitchFamily="49" charset="0"/>
                          <a:ea typeface="+mn-ea"/>
                          <a:cs typeface="+mn-cs"/>
                        </a:rPr>
                        <a:t>,</a:t>
                      </a:r>
                      <a:r>
                        <a:rPr kumimoji="0" lang="en-US" sz="2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660066"/>
                          </a:solidFill>
                          <a:effectLst/>
                          <a:uLnTx/>
                          <a:uFillTx/>
                          <a:latin typeface="Courier New" pitchFamily="49" charset="0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2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uLnTx/>
                          <a:uFillTx/>
                          <a:latin typeface="Courier New" pitchFamily="49" charset="0"/>
                          <a:ea typeface="+mn-ea"/>
                          <a:cs typeface="+mn-cs"/>
                        </a:rPr>
                        <a:t>$s0</a:t>
                      </a:r>
                      <a:r>
                        <a:rPr kumimoji="0" lang="en-US" sz="2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ourier New" pitchFamily="49" charset="0"/>
                          <a:ea typeface="+mn-ea"/>
                          <a:cs typeface="+mn-cs"/>
                        </a:rPr>
                        <a:t>,</a:t>
                      </a:r>
                      <a:r>
                        <a:rPr kumimoji="0" lang="en-US" sz="2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660066"/>
                          </a:solidFill>
                          <a:effectLst/>
                          <a:uLnTx/>
                          <a:uFillTx/>
                          <a:latin typeface="Courier New" pitchFamily="49" charset="0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2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ourier New" pitchFamily="49" charset="0"/>
                          <a:ea typeface="+mn-ea"/>
                          <a:cs typeface="+mn-cs"/>
                        </a:rPr>
                        <a:t>3</a:t>
                      </a:r>
                      <a:endParaRPr lang="en-US" sz="2400" b="1" baseline="0">
                        <a:solidFill>
                          <a:srgbClr val="002060"/>
                        </a:solidFill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9" name="TextBox 28">
            <a:extLst>
              <a:ext uri="{FF2B5EF4-FFF2-40B4-BE49-F238E27FC236}">
                <a16:creationId xmlns:a16="http://schemas.microsoft.com/office/drawing/2014/main" id="{3AFBE34D-A206-4B03-BA62-192E5D3CFD88}"/>
              </a:ext>
            </a:extLst>
          </p:cNvPr>
          <p:cNvSpPr txBox="1"/>
          <p:nvPr/>
        </p:nvSpPr>
        <p:spPr>
          <a:xfrm>
            <a:off x="7239000" y="3306541"/>
            <a:ext cx="3429000" cy="523220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r>
              <a:rPr lang="en-SG" sz="2800">
                <a:solidFill>
                  <a:srgbClr val="C00000"/>
                </a:solidFill>
              </a:rPr>
              <a:t>Multiply/divide by 2</a:t>
            </a:r>
            <a:r>
              <a:rPr lang="en-SG" sz="2800" i="1" baseline="30000">
                <a:solidFill>
                  <a:srgbClr val="C00000"/>
                </a:solidFill>
              </a:rPr>
              <a:t>n</a:t>
            </a:r>
          </a:p>
        </p:txBody>
      </p:sp>
      <p:sp>
        <p:nvSpPr>
          <p:cNvPr id="13" name="Slide Number Placeholder 6">
            <a:extLst>
              <a:ext uri="{FF2B5EF4-FFF2-40B4-BE49-F238E27FC236}">
                <a16:creationId xmlns:a16="http://schemas.microsoft.com/office/drawing/2014/main" id="{1FD80466-E87B-40B8-8421-0460C6D3DB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97960" y="18288"/>
            <a:ext cx="865240" cy="329184"/>
          </a:xfrm>
        </p:spPr>
        <p:txBody>
          <a:bodyPr>
            <a:noAutofit/>
          </a:bodyPr>
          <a:lstStyle/>
          <a:p>
            <a:pPr algn="r">
              <a:defRPr/>
            </a:pPr>
            <a:fld id="{F7EC234A-9094-4BB8-9EA4-75ECDA8A365B}" type="slidenum">
              <a:rPr smtClean="0"/>
              <a:pPr algn="r">
                <a:defRPr/>
              </a:pPr>
              <a:t>37</a:t>
            </a:fld>
            <a:endParaRPr/>
          </a:p>
        </p:txBody>
      </p:sp>
      <p:sp>
        <p:nvSpPr>
          <p:cNvPr id="14" name="Folded Corner 13"/>
          <p:cNvSpPr/>
          <p:nvPr/>
        </p:nvSpPr>
        <p:spPr>
          <a:xfrm>
            <a:off x="2362201" y="6255357"/>
            <a:ext cx="3533775" cy="576742"/>
          </a:xfrm>
          <a:prstGeom prst="foldedCorner">
            <a:avLst/>
          </a:prstGeom>
          <a:solidFill>
            <a:srgbClr val="FFFFC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r>
              <a:rPr lang="en-US" sz="1600" b="1">
                <a:solidFill>
                  <a:schemeClr val="tx1"/>
                </a:solidFill>
              </a:rPr>
              <a:t>NOTE:</a:t>
            </a:r>
          </a:p>
          <a:p>
            <a:pPr algn="just"/>
            <a:r>
              <a:rPr lang="en-US" sz="1600">
                <a:solidFill>
                  <a:schemeClr val="tx1"/>
                </a:solidFill>
              </a:rPr>
              <a:t>Since 8 = 2</a:t>
            </a:r>
            <a:r>
              <a:rPr lang="en-US" sz="1600" baseline="30000">
                <a:solidFill>
                  <a:schemeClr val="tx1"/>
                </a:solidFill>
              </a:rPr>
              <a:t>3</a:t>
            </a:r>
            <a:r>
              <a:rPr lang="en-US" sz="1600">
                <a:solidFill>
                  <a:schemeClr val="tx1"/>
                </a:solidFill>
              </a:rPr>
              <a:t>, we can use a = a &lt;&lt; 3.</a:t>
            </a:r>
            <a:endParaRPr lang="en-GB" sz="1600">
              <a:solidFill>
                <a:schemeClr val="tx1"/>
              </a:solidFill>
            </a:endParaRPr>
          </a:p>
        </p:txBody>
      </p:sp>
      <p:contentPart p14:bwMode="auto" r:id="rId3">
        <p14:nvContentPartPr>
          <p14:cNvPr id="2" name="Ink 1">
            <a:extLst>
              <a:ext uri="{FF2B5EF4-FFF2-40B4-BE49-F238E27FC236}">
                <a16:creationId xmlns:a16="http://schemas.microsoft.com/office/drawing/2014/main" id="{001107E6-13F2-4C0D-A911-6BEF8E1EA52E}"/>
              </a:ext>
            </a:extLst>
          </p14:cNvPr>
          <p14:cNvContentPartPr/>
          <p14:nvPr/>
        </p14:nvContentPartPr>
        <p14:xfrm>
          <a:off x="776160" y="1210680"/>
          <a:ext cx="11451600" cy="5551200"/>
        </p14:xfrm>
      </p:contentPart>
    </p:spTree>
    <p:extLst>
      <p:ext uri="{BB962C8B-B14F-4D97-AF65-F5344CB8AC3E}">
        <p14:creationId xmlns:p14="http://schemas.microsoft.com/office/powerpoint/2010/main" val="110866614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2" presetID="9" presetClass="entr" presetSubtype="0" dur="5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uiExpand="1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15366" name="Footer Placeholder 8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pPr algn="l"/>
            <a:r>
              <a:rPr lang="en-SG"/>
              <a:t>Lecture #7: MIPS Part 1: Introduction</a:t>
            </a:r>
            <a:endParaRPr lang="en-US"/>
          </a:p>
        </p:txBody>
      </p:sp>
      <p:sp>
        <p:nvSpPr>
          <p:cNvPr id="21" name="[Date Placeholder 3]"/>
          <p:cNvSpPr>
            <a:spLocks noGrp="1"/>
          </p:cNvSpPr>
          <p:nvPr>
            <p:ph type="dt" sz="half" idx="10"/>
          </p:nvPr>
        </p:nvSpPr>
        <p:spPr>
          <a:xfrm>
            <a:off x="1981200" y="18288"/>
            <a:ext cx="2895600" cy="329184"/>
          </a:xfrm>
        </p:spPr>
        <p:txBody>
          <a:bodyPr/>
          <a:lstStyle/>
          <a:p>
            <a:pPr>
              <a:defRPr/>
            </a:pPr>
            <a:r>
              <a:rPr lang="en-US"/>
              <a:t>Aaron Tan, NUS</a:t>
            </a:r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48BEBB-8CA1-4054-A38D-C28888EEEA8B}"/>
              </a:ext>
            </a:extLst>
          </p:cNvPr>
          <p:cNvSpPr txBox="1"/>
          <p:nvPr/>
        </p:nvSpPr>
        <p:spPr>
          <a:xfrm>
            <a:off x="1981200" y="587829"/>
            <a:ext cx="838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r>
              <a:rPr lang="en-SG" sz="3600">
                <a:solidFill>
                  <a:srgbClr val="0000FF"/>
                </a:solidFill>
                <a:latin typeface="+mn-lt"/>
              </a:rPr>
              <a:t>5.9 Logical Operations: </a:t>
            </a:r>
            <a:r>
              <a:rPr lang="en-SG" sz="3600" b="1">
                <a:solidFill>
                  <a:srgbClr val="0000FF"/>
                </a:solidFill>
                <a:latin typeface="+mn-lt"/>
              </a:rPr>
              <a:t>Bitwise AND</a:t>
            </a:r>
            <a:endParaRPr lang="en-US" sz="3600">
              <a:solidFill>
                <a:srgbClr val="C00000"/>
              </a:solidFill>
              <a:latin typeface="+mn-lt"/>
            </a:endParaRPr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96D520A2-271F-4051-986A-D0483574E719}"/>
              </a:ext>
            </a:extLst>
          </p:cNvPr>
          <p:cNvSpPr txBox="1">
            <a:spLocks noChangeArrowheads="1"/>
          </p:cNvSpPr>
          <p:nvPr/>
        </p:nvSpPr>
        <p:spPr>
          <a:xfrm>
            <a:off x="2057400" y="2887363"/>
            <a:ext cx="8382000" cy="6858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defPPr>
              <a:defRPr lang="en-US"/>
            </a:defPPr>
            <a:lvl1pPr marL="182880" indent="-18288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8775" indent="-358775" fontAlgn="auto">
              <a:spcAft>
                <a:spcPct val="0"/>
              </a:spcAft>
              <a:buSzTx/>
              <a:buFont typeface="Wingdings" panose="05000000000000000000" pitchFamily="2" charset="2"/>
              <a:buChar char="§"/>
            </a:pPr>
            <a:r>
              <a:rPr lang="en-US"/>
              <a:t>E.g.:  </a:t>
            </a:r>
            <a:r>
              <a:rPr lang="en-US" b="1">
                <a:solidFill>
                  <a:srgbClr val="660066"/>
                </a:solidFill>
                <a:latin typeface="Courier New" pitchFamily="49" charset="0"/>
              </a:rPr>
              <a:t>and</a:t>
            </a:r>
            <a:r>
              <a:rPr lang="en-US">
                <a:solidFill>
                  <a:srgbClr val="660066"/>
                </a:solidFill>
                <a:latin typeface="Courier New" pitchFamily="49" charset="0"/>
              </a:rPr>
              <a:t> </a:t>
            </a:r>
            <a:r>
              <a:rPr lang="en-US" b="1">
                <a:solidFill>
                  <a:srgbClr val="C00000"/>
                </a:solidFill>
                <a:latin typeface="Courier New" pitchFamily="49" charset="0"/>
              </a:rPr>
              <a:t>$t0</a:t>
            </a:r>
            <a:r>
              <a:rPr lang="en-US" b="1">
                <a:latin typeface="Courier New" pitchFamily="49" charset="0"/>
              </a:rPr>
              <a:t>,</a:t>
            </a:r>
            <a:r>
              <a:rPr lang="en-US" b="1">
                <a:solidFill>
                  <a:srgbClr val="660066"/>
                </a:solidFill>
                <a:latin typeface="Courier New" pitchFamily="49" charset="0"/>
              </a:rPr>
              <a:t> </a:t>
            </a:r>
            <a:r>
              <a:rPr lang="en-US" b="1">
                <a:solidFill>
                  <a:srgbClr val="006600"/>
                </a:solidFill>
                <a:latin typeface="Courier New" pitchFamily="49" charset="0"/>
              </a:rPr>
              <a:t>$t1</a:t>
            </a:r>
            <a:r>
              <a:rPr lang="en-US" b="1">
                <a:latin typeface="Courier New" pitchFamily="49" charset="0"/>
              </a:rPr>
              <a:t>,</a:t>
            </a:r>
            <a:r>
              <a:rPr lang="en-US" b="1">
                <a:solidFill>
                  <a:srgbClr val="660066"/>
                </a:solidFill>
                <a:latin typeface="Courier New" pitchFamily="49" charset="0"/>
              </a:rPr>
              <a:t> </a:t>
            </a:r>
            <a:r>
              <a:rPr lang="en-US" b="1">
                <a:solidFill>
                  <a:srgbClr val="006600"/>
                </a:solidFill>
                <a:latin typeface="Courier New" pitchFamily="49" charset="0"/>
              </a:rPr>
              <a:t>$t2</a:t>
            </a:r>
            <a:br>
              <a:rPr lang="en-US" b="1">
                <a:solidFill>
                  <a:srgbClr val="660066"/>
                </a:solidFill>
                <a:latin typeface="Courier New" pitchFamily="49" charset="0"/>
              </a:rPr>
            </a:br>
            <a:endParaRPr lang="en-US" b="1">
              <a:solidFill>
                <a:srgbClr val="0000CC"/>
              </a:solidFill>
              <a:latin typeface="Courier New" pitchFamily="49" charset="0"/>
            </a:endParaRPr>
          </a:p>
        </p:txBody>
      </p:sp>
      <p:sp>
        <p:nvSpPr>
          <p:cNvPr id="14" name="Rectangle 5">
            <a:extLst>
              <a:ext uri="{FF2B5EF4-FFF2-40B4-BE49-F238E27FC236}">
                <a16:creationId xmlns:a16="http://schemas.microsoft.com/office/drawing/2014/main" id="{5F22C19A-8BFA-4A8D-9F6A-D3B0317D6F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1200" y="4868563"/>
            <a:ext cx="8382000" cy="15240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342900" indent="-342900">
              <a:spcBef>
                <a:spcPct val="20000"/>
              </a:spcBef>
              <a:buClr>
                <a:schemeClr val="accent1"/>
              </a:buClr>
              <a:buSzTx/>
              <a:buFont typeface="Wingdings" panose="05000000000000000000" pitchFamily="2" charset="2"/>
              <a:buChar char="§"/>
            </a:pPr>
            <a:r>
              <a:rPr lang="en-US" sz="2400" b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and</a:t>
            </a:r>
            <a:r>
              <a:rPr lang="en-US" sz="2400"/>
              <a:t> can be used for </a:t>
            </a:r>
            <a:r>
              <a:rPr lang="en-US" sz="2400">
                <a:solidFill>
                  <a:srgbClr val="0000CC"/>
                </a:solidFill>
              </a:rPr>
              <a:t>masking </a:t>
            </a:r>
            <a:r>
              <a:rPr lang="en-US" sz="2400"/>
              <a:t>operation:</a:t>
            </a:r>
          </a:p>
          <a:p>
            <a:pPr marL="800100" lvl="1" indent="-342900">
              <a:spcBef>
                <a:spcPct val="20000"/>
              </a:spcBef>
              <a:buClr>
                <a:schemeClr val="accent1"/>
              </a:buClr>
              <a:buSzTx/>
              <a:buFont typeface="Wingdings" panose="05000000000000000000" pitchFamily="2" charset="2"/>
              <a:buChar char="§"/>
            </a:pPr>
            <a:r>
              <a:rPr lang="en-US" sz="2000"/>
              <a:t>Place </a:t>
            </a:r>
            <a:r>
              <a:rPr lang="en-US" sz="2000" b="1"/>
              <a:t>0s</a:t>
            </a:r>
            <a:r>
              <a:rPr lang="en-US" sz="2000"/>
              <a:t> into the positions to be ignored </a:t>
            </a:r>
            <a:r>
              <a:rPr lang="en-US" sz="2000">
                <a:sym typeface="Wingdings" panose="05000000000000000000" pitchFamily="2" charset="2"/>
              </a:rPr>
              <a:t> bits will turn into 0s</a:t>
            </a:r>
            <a:endParaRPr lang="en-US" sz="2000"/>
          </a:p>
          <a:p>
            <a:pPr marL="800100" lvl="1" indent="-342900">
              <a:spcBef>
                <a:spcPct val="20000"/>
              </a:spcBef>
              <a:buClr>
                <a:schemeClr val="accent1"/>
              </a:buClr>
              <a:buSzTx/>
              <a:buFont typeface="Wingdings" panose="05000000000000000000" pitchFamily="2" charset="2"/>
              <a:buChar char="§"/>
            </a:pPr>
            <a:r>
              <a:rPr lang="en-US" sz="2000"/>
              <a:t>Place </a:t>
            </a:r>
            <a:r>
              <a:rPr lang="en-US" sz="2000" b="1"/>
              <a:t>1s</a:t>
            </a:r>
            <a:r>
              <a:rPr lang="en-US" sz="2000"/>
              <a:t> for interested positions </a:t>
            </a:r>
            <a:r>
              <a:rPr lang="en-US" sz="2000">
                <a:sym typeface="Wingdings" panose="05000000000000000000" pitchFamily="2" charset="2"/>
              </a:rPr>
              <a:t> </a:t>
            </a:r>
            <a:r>
              <a:rPr lang="en-US" sz="2000"/>
              <a:t>bits will remain the same as the original.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2AF32B7-1F2F-42C7-BFD9-EF2725F84A30}"/>
              </a:ext>
            </a:extLst>
          </p:cNvPr>
          <p:cNvGrpSpPr/>
          <p:nvPr/>
        </p:nvGrpSpPr>
        <p:grpSpPr>
          <a:xfrm>
            <a:off x="2209800" y="1363363"/>
            <a:ext cx="7924800" cy="1371600"/>
            <a:chOff x="304800" y="3886200"/>
            <a:chExt cx="8077200" cy="1371600"/>
          </a:xfrm>
        </p:grpSpPr>
        <p:sp>
          <p:nvSpPr>
            <p:cNvPr id="16" name="Rounded Rectangle 9">
              <a:extLst>
                <a:ext uri="{FF2B5EF4-FFF2-40B4-BE49-F238E27FC236}">
                  <a16:creationId xmlns:a16="http://schemas.microsoft.com/office/drawing/2014/main" id="{3117E672-492F-451A-9C3C-3DA582204CFE}"/>
                </a:ext>
              </a:extLst>
            </p:cNvPr>
            <p:cNvSpPr/>
            <p:nvPr/>
          </p:nvSpPr>
          <p:spPr>
            <a:xfrm>
              <a:off x="304800" y="3886200"/>
              <a:ext cx="8077200" cy="1371600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5pPr>
              <a:lvl6pPr marL="2286000" algn="l" defTabSz="914400" rtl="0" eaLnBrk="1" latinLnBrk="0" hangingPunct="1"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6pPr>
              <a:lvl7pPr marL="2743200" algn="l" defTabSz="914400" rtl="0" eaLnBrk="1" latinLnBrk="0" hangingPunct="1"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7pPr>
              <a:lvl8pPr marL="3200400" algn="l" defTabSz="914400" rtl="0" eaLnBrk="1" latinLnBrk="0" hangingPunct="1"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8pPr>
              <a:lvl9pPr marL="3657600" algn="l" defTabSz="914400" rtl="0" eaLnBrk="1" latinLnBrk="0" hangingPunct="1"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pPr marL="669925" lvl="1" indent="-325438">
                <a:spcBef>
                  <a:spcPct val="40000"/>
                </a:spcBef>
                <a:buClr>
                  <a:srgbClr val="CCB400"/>
                </a:buClr>
                <a:buSzPct val="60000"/>
                <a:buFont typeface="Wingdings" panose="05000000000000000000" pitchFamily="2" charset="2"/>
                <a:buChar char="q"/>
              </a:pPr>
              <a:endParaRPr lang="en-US" sz="2400" kern="0">
                <a:solidFill>
                  <a:prstClr val="black"/>
                </a:solidFill>
              </a:endParaRPr>
            </a:p>
            <a:p>
              <a:pPr marL="212725" indent="-325438">
                <a:spcBef>
                  <a:spcPct val="20000"/>
                </a:spcBef>
                <a:buClr>
                  <a:srgbClr val="CCB400"/>
                </a:buClr>
                <a:buSzPct val="60000"/>
              </a:pPr>
              <a:r>
                <a:rPr lang="en-US" sz="2400" kern="0">
                  <a:solidFill>
                    <a:prstClr val="black"/>
                  </a:solidFill>
                </a:rPr>
                <a:t>  Bitwise operation that leaves a 1 only if both the bits of the operands are 1</a:t>
              </a:r>
            </a:p>
          </p:txBody>
        </p:sp>
        <p:sp>
          <p:nvSpPr>
            <p:cNvPr id="17" name="Round Same Side Corner Rectangle 10">
              <a:extLst>
                <a:ext uri="{FF2B5EF4-FFF2-40B4-BE49-F238E27FC236}">
                  <a16:creationId xmlns:a16="http://schemas.microsoft.com/office/drawing/2014/main" id="{7CC07BAA-A089-4916-B10B-708A5BF53CEF}"/>
                </a:ext>
              </a:extLst>
            </p:cNvPr>
            <p:cNvSpPr/>
            <p:nvPr/>
          </p:nvSpPr>
          <p:spPr>
            <a:xfrm>
              <a:off x="304800" y="3886200"/>
              <a:ext cx="8077200" cy="533400"/>
            </a:xfrm>
            <a:prstGeom prst="round2SameRect">
              <a:avLst/>
            </a:prstGeom>
            <a:solidFill>
              <a:srgbClr val="E2FFC5"/>
            </a:solidFill>
            <a:ln w="158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5pPr>
              <a:lvl6pPr marL="2286000" algn="l" defTabSz="914400" rtl="0" eaLnBrk="1" latinLnBrk="0" hangingPunct="1"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6pPr>
              <a:lvl7pPr marL="2743200" algn="l" defTabSz="914400" rtl="0" eaLnBrk="1" latinLnBrk="0" hangingPunct="1"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7pPr>
              <a:lvl8pPr marL="3200400" algn="l" defTabSz="914400" rtl="0" eaLnBrk="1" latinLnBrk="0" hangingPunct="1"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8pPr>
              <a:lvl9pPr marL="3657600" algn="l" defTabSz="914400" rtl="0" eaLnBrk="1" latinLnBrk="0" hangingPunct="1"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pPr marL="342900" indent="-342900">
                <a:spcBef>
                  <a:spcPct val="40000"/>
                </a:spcBef>
                <a:buClr>
                  <a:srgbClr val="D16349"/>
                </a:buClr>
                <a:buSzPct val="65000"/>
              </a:pPr>
              <a:r>
                <a:rPr lang="en-US" sz="2800" b="1" kern="0" err="1">
                  <a:solidFill>
                    <a:prstClr val="black"/>
                  </a:solidFill>
                </a:rPr>
                <a:t>Opcode:      </a:t>
              </a:r>
              <a:r>
                <a:rPr lang="en-US" sz="2800" b="1">
                  <a:solidFill>
                    <a:srgbClr val="660066"/>
                  </a:solidFill>
                  <a:latin typeface="Courier New" pitchFamily="49" charset="0"/>
                  <a:cs typeface="Courier New" pitchFamily="49" charset="0"/>
                </a:rPr>
                <a:t>and</a:t>
              </a:r>
              <a:r>
                <a:rPr lang="en-US" sz="2800" kern="0">
                  <a:solidFill>
                    <a:prstClr val="black"/>
                  </a:solidFill>
                </a:rPr>
                <a:t> ( </a:t>
              </a:r>
              <a:r>
                <a:rPr lang="en-US" sz="2800" kern="0">
                  <a:solidFill>
                    <a:prstClr val="black"/>
                  </a:solidFill>
                  <a:cs typeface="Courier New" pitchFamily="49" charset="0"/>
                </a:rPr>
                <a:t>bitwise </a:t>
              </a:r>
              <a:r>
                <a:rPr lang="en-US" sz="2800" kern="0">
                  <a:solidFill>
                    <a:srgbClr val="660066"/>
                  </a:solidFill>
                  <a:cs typeface="Courier New" pitchFamily="49" charset="0"/>
                </a:rPr>
                <a:t>AND</a:t>
              </a:r>
              <a:r>
                <a:rPr lang="en-US" sz="2800" kern="0">
                  <a:solidFill>
                    <a:prstClr val="black"/>
                  </a:solidFill>
                  <a:cs typeface="Courier New" pitchFamily="49" charset="0"/>
                </a:rPr>
                <a:t> </a:t>
              </a:r>
              <a:r>
                <a:rPr lang="en-US" sz="2800" kern="0">
                  <a:solidFill>
                    <a:prstClr val="black"/>
                  </a:solidFill>
                </a:rPr>
                <a:t>)</a:t>
              </a:r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F136FE7-C48C-45A0-B352-B8AE69E84802}"/>
              </a:ext>
            </a:extLst>
          </p:cNvPr>
          <p:cNvGrpSpPr/>
          <p:nvPr/>
        </p:nvGrpSpPr>
        <p:grpSpPr>
          <a:xfrm>
            <a:off x="2590800" y="3420763"/>
            <a:ext cx="6934200" cy="381000"/>
            <a:chOff x="533400" y="3505200"/>
            <a:chExt cx="8077200" cy="381000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E41A63E-34BA-4E84-864A-06B171D91D76}"/>
                </a:ext>
              </a:extLst>
            </p:cNvPr>
            <p:cNvSpPr/>
            <p:nvPr/>
          </p:nvSpPr>
          <p:spPr>
            <a:xfrm>
              <a:off x="1295400" y="3505200"/>
              <a:ext cx="7315200" cy="381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5pPr>
              <a:lvl6pPr marL="2286000" algn="l" defTabSz="914400" rtl="0" eaLnBrk="1" latinLnBrk="0" hangingPunct="1"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6pPr>
              <a:lvl7pPr marL="2743200" algn="l" defTabSz="914400" rtl="0" eaLnBrk="1" latinLnBrk="0" hangingPunct="1"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7pPr>
              <a:lvl8pPr marL="3200400" algn="l" defTabSz="914400" rtl="0" eaLnBrk="1" latinLnBrk="0" hangingPunct="1"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8pPr>
              <a:lvl9pPr marL="3657600" algn="l" defTabSz="914400" rtl="0" eaLnBrk="1" latinLnBrk="0" hangingPunct="1"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pPr lvl="0" algn="ctr"/>
              <a:r>
                <a:rPr lang="en-US" sz="2000" b="1">
                  <a:solidFill>
                    <a:srgbClr val="0000CC"/>
                  </a:solidFill>
                  <a:latin typeface="Courier New" pitchFamily="49" charset="0"/>
                </a:rPr>
                <a:t>0110 0011 0010 1111 00</a:t>
              </a:r>
              <a:r>
                <a:rPr lang="en-US" sz="2000" b="1">
                  <a:solidFill>
                    <a:schemeClr val="tx1"/>
                  </a:solidFill>
                  <a:latin typeface="Courier New" pitchFamily="49" charset="0"/>
                </a:rPr>
                <a:t>00</a:t>
              </a:r>
              <a:r>
                <a:rPr lang="en-US" sz="2000" b="1">
                  <a:solidFill>
                    <a:schemeClr val="tx2"/>
                  </a:solidFill>
                  <a:latin typeface="Courier New" pitchFamily="49" charset="0"/>
                </a:rPr>
                <a:t> </a:t>
              </a:r>
              <a:r>
                <a:rPr lang="en-US" sz="2000" b="1">
                  <a:solidFill>
                    <a:schemeClr val="tx1"/>
                  </a:solidFill>
                  <a:latin typeface="Courier New" pitchFamily="49" charset="0"/>
                </a:rPr>
                <a:t>11</a:t>
              </a:r>
              <a:r>
                <a:rPr lang="en-US" sz="2000" b="1">
                  <a:solidFill>
                    <a:srgbClr val="0000CC"/>
                  </a:solidFill>
                  <a:latin typeface="Courier New" pitchFamily="49" charset="0"/>
                </a:rPr>
                <a:t>01</a:t>
              </a:r>
              <a:r>
                <a:rPr lang="en-US" sz="2000" b="1">
                  <a:solidFill>
                    <a:srgbClr val="3333FF"/>
                  </a:solidFill>
                  <a:latin typeface="Courier New" pitchFamily="49" charset="0"/>
                </a:rPr>
                <a:t> </a:t>
              </a:r>
              <a:r>
                <a:rPr lang="en-US" sz="2000" b="1">
                  <a:solidFill>
                    <a:srgbClr val="0000CC"/>
                  </a:solidFill>
                  <a:latin typeface="Courier New" pitchFamily="49" charset="0"/>
                </a:rPr>
                <a:t>0101 1001</a:t>
              </a:r>
              <a:endParaRPr lang="en-US" sz="2000">
                <a:solidFill>
                  <a:schemeClr val="tx1"/>
                </a:solidFill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6EC0A120-E67C-4DD1-92CE-A8AC63230198}"/>
                </a:ext>
              </a:extLst>
            </p:cNvPr>
            <p:cNvSpPr/>
            <p:nvPr/>
          </p:nvSpPr>
          <p:spPr>
            <a:xfrm>
              <a:off x="533400" y="3505200"/>
              <a:ext cx="762000" cy="381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5pPr>
              <a:lvl6pPr marL="2286000" algn="l" defTabSz="914400" rtl="0" eaLnBrk="1" latinLnBrk="0" hangingPunct="1"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6pPr>
              <a:lvl7pPr marL="2743200" algn="l" defTabSz="914400" rtl="0" eaLnBrk="1" latinLnBrk="0" hangingPunct="1"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7pPr>
              <a:lvl8pPr marL="3200400" algn="l" defTabSz="914400" rtl="0" eaLnBrk="1" latinLnBrk="0" hangingPunct="1"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8pPr>
              <a:lvl9pPr marL="3657600" algn="l" defTabSz="914400" rtl="0" eaLnBrk="1" latinLnBrk="0" hangingPunct="1"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pPr lvl="0" algn="r"/>
              <a:r>
                <a:rPr lang="en-US" sz="2000" b="1" kern="0">
                  <a:solidFill>
                    <a:srgbClr val="006600"/>
                  </a:solidFill>
                  <a:latin typeface="Courier New" pitchFamily="49" charset="0"/>
                </a:rPr>
                <a:t>$t1</a:t>
              </a:r>
              <a:endParaRPr lang="en-US" sz="2000">
                <a:solidFill>
                  <a:srgbClr val="006600"/>
                </a:solidFill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F10E5D5-D10A-4133-9533-0B13F4B49C81}"/>
              </a:ext>
            </a:extLst>
          </p:cNvPr>
          <p:cNvGrpSpPr/>
          <p:nvPr/>
        </p:nvGrpSpPr>
        <p:grpSpPr>
          <a:xfrm>
            <a:off x="2590800" y="3801763"/>
            <a:ext cx="6934200" cy="381000"/>
            <a:chOff x="533400" y="3505200"/>
            <a:chExt cx="8077200" cy="38100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36D40F2-8CA7-48D7-8422-58D65222FDBD}"/>
                </a:ext>
              </a:extLst>
            </p:cNvPr>
            <p:cNvSpPr/>
            <p:nvPr/>
          </p:nvSpPr>
          <p:spPr>
            <a:xfrm>
              <a:off x="1295400" y="3505200"/>
              <a:ext cx="7315200" cy="381000"/>
            </a:xfrm>
            <a:prstGeom prst="rect">
              <a:avLst/>
            </a:prstGeom>
            <a:solidFill>
              <a:srgbClr val="FFFFCC"/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5pPr>
              <a:lvl6pPr marL="2286000" algn="l" defTabSz="914400" rtl="0" eaLnBrk="1" latinLnBrk="0" hangingPunct="1"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6pPr>
              <a:lvl7pPr marL="2743200" algn="l" defTabSz="914400" rtl="0" eaLnBrk="1" latinLnBrk="0" hangingPunct="1"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7pPr>
              <a:lvl8pPr marL="3200400" algn="l" defTabSz="914400" rtl="0" eaLnBrk="1" latinLnBrk="0" hangingPunct="1"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8pPr>
              <a:lvl9pPr marL="3657600" algn="l" defTabSz="914400" rtl="0" eaLnBrk="1" latinLnBrk="0" hangingPunct="1"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pPr lvl="0" algn="ctr"/>
              <a:r>
                <a:rPr lang="en-US" sz="2000" b="1">
                  <a:solidFill>
                    <a:srgbClr val="006600"/>
                  </a:solidFill>
                  <a:latin typeface="Courier New" pitchFamily="49" charset="0"/>
                </a:rPr>
                <a:t>0000 0000 0000 0000 00</a:t>
              </a:r>
              <a:r>
                <a:rPr lang="en-US" sz="2000" b="1">
                  <a:solidFill>
                    <a:srgbClr val="C00000"/>
                  </a:solidFill>
                  <a:latin typeface="Courier New" pitchFamily="49" charset="0"/>
                </a:rPr>
                <a:t>11</a:t>
              </a:r>
              <a:r>
                <a:rPr lang="en-US" sz="2000" b="1">
                  <a:solidFill>
                    <a:srgbClr val="3333FF"/>
                  </a:solidFill>
                  <a:latin typeface="Courier New" pitchFamily="49" charset="0"/>
                </a:rPr>
                <a:t> </a:t>
              </a:r>
              <a:r>
                <a:rPr lang="en-US" sz="2000" b="1">
                  <a:solidFill>
                    <a:srgbClr val="C00000"/>
                  </a:solidFill>
                  <a:latin typeface="Courier New" pitchFamily="49" charset="0"/>
                </a:rPr>
                <a:t>11</a:t>
              </a:r>
              <a:r>
                <a:rPr lang="en-US" sz="2000" b="1">
                  <a:solidFill>
                    <a:srgbClr val="006600"/>
                  </a:solidFill>
                  <a:latin typeface="Courier New" pitchFamily="49" charset="0"/>
                </a:rPr>
                <a:t>00 0000 0000</a:t>
              </a:r>
              <a:endParaRPr lang="en-US" sz="2000">
                <a:solidFill>
                  <a:srgbClr val="006600"/>
                </a:solidFill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5BF2542-D813-4315-A8F1-B4E2BD87F7F8}"/>
                </a:ext>
              </a:extLst>
            </p:cNvPr>
            <p:cNvSpPr/>
            <p:nvPr/>
          </p:nvSpPr>
          <p:spPr>
            <a:xfrm>
              <a:off x="533400" y="3505200"/>
              <a:ext cx="762000" cy="381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5pPr>
              <a:lvl6pPr marL="2286000" algn="l" defTabSz="914400" rtl="0" eaLnBrk="1" latinLnBrk="0" hangingPunct="1"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6pPr>
              <a:lvl7pPr marL="2743200" algn="l" defTabSz="914400" rtl="0" eaLnBrk="1" latinLnBrk="0" hangingPunct="1"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7pPr>
              <a:lvl8pPr marL="3200400" algn="l" defTabSz="914400" rtl="0" eaLnBrk="1" latinLnBrk="0" hangingPunct="1"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8pPr>
              <a:lvl9pPr marL="3657600" algn="l" defTabSz="914400" rtl="0" eaLnBrk="1" latinLnBrk="0" hangingPunct="1"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pPr lvl="0" algn="r"/>
              <a:r>
                <a:rPr lang="en-US" sz="2000" b="1" kern="0">
                  <a:solidFill>
                    <a:srgbClr val="006600"/>
                  </a:solidFill>
                  <a:latin typeface="Courier New" pitchFamily="49" charset="0"/>
                </a:rPr>
                <a:t>$t2</a:t>
              </a:r>
              <a:endParaRPr lang="en-US" sz="2000">
                <a:solidFill>
                  <a:srgbClr val="006600"/>
                </a:solidFill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7FFE01D2-97FC-4055-9675-DBBD9770B2E5}"/>
              </a:ext>
            </a:extLst>
          </p:cNvPr>
          <p:cNvGrpSpPr/>
          <p:nvPr/>
        </p:nvGrpSpPr>
        <p:grpSpPr>
          <a:xfrm>
            <a:off x="2590800" y="4258963"/>
            <a:ext cx="6934200" cy="381000"/>
            <a:chOff x="533400" y="3505200"/>
            <a:chExt cx="8077200" cy="381000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2F7092D5-12BF-4F4E-AFF1-BF866EAC2759}"/>
                </a:ext>
              </a:extLst>
            </p:cNvPr>
            <p:cNvSpPr/>
            <p:nvPr/>
          </p:nvSpPr>
          <p:spPr>
            <a:xfrm>
              <a:off x="1295400" y="3505200"/>
              <a:ext cx="7315200" cy="381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5pPr>
              <a:lvl6pPr marL="2286000" algn="l" defTabSz="914400" rtl="0" eaLnBrk="1" latinLnBrk="0" hangingPunct="1"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6pPr>
              <a:lvl7pPr marL="2743200" algn="l" defTabSz="914400" rtl="0" eaLnBrk="1" latinLnBrk="0" hangingPunct="1"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7pPr>
              <a:lvl8pPr marL="3200400" algn="l" defTabSz="914400" rtl="0" eaLnBrk="1" latinLnBrk="0" hangingPunct="1"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8pPr>
              <a:lvl9pPr marL="3657600" algn="l" defTabSz="914400" rtl="0" eaLnBrk="1" latinLnBrk="0" hangingPunct="1"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pPr algn="ctr" eaLnBrk="1" hangingPunct="1"/>
              <a:r>
                <a:rPr lang="en-US" sz="2000" b="1">
                  <a:solidFill>
                    <a:srgbClr val="0000CC"/>
                  </a:solidFill>
                  <a:latin typeface="Courier New" pitchFamily="49" charset="0"/>
                </a:rPr>
                <a:t>0000 0000 0000 0000 00</a:t>
              </a:r>
              <a:r>
                <a:rPr lang="en-US" sz="2000" b="1">
                  <a:solidFill>
                    <a:schemeClr val="tx1"/>
                  </a:solidFill>
                  <a:latin typeface="Courier New" pitchFamily="49" charset="0"/>
                </a:rPr>
                <a:t>00</a:t>
              </a:r>
              <a:r>
                <a:rPr lang="en-US" sz="2000" b="1">
                  <a:solidFill>
                    <a:srgbClr val="3333FF"/>
                  </a:solidFill>
                  <a:latin typeface="Courier New" pitchFamily="49" charset="0"/>
                </a:rPr>
                <a:t> </a:t>
              </a:r>
              <a:r>
                <a:rPr lang="en-US" sz="2000" b="1">
                  <a:solidFill>
                    <a:schemeClr val="tx1"/>
                  </a:solidFill>
                  <a:latin typeface="Courier New" pitchFamily="49" charset="0"/>
                </a:rPr>
                <a:t>11</a:t>
              </a:r>
              <a:r>
                <a:rPr lang="en-US" sz="2000" b="1">
                  <a:solidFill>
                    <a:srgbClr val="0000CC"/>
                  </a:solidFill>
                  <a:latin typeface="Courier New" pitchFamily="49" charset="0"/>
                </a:rPr>
                <a:t>00</a:t>
              </a:r>
              <a:r>
                <a:rPr lang="en-US" sz="2000" b="1">
                  <a:solidFill>
                    <a:srgbClr val="3333FF"/>
                  </a:solidFill>
                  <a:latin typeface="Courier New" pitchFamily="49" charset="0"/>
                </a:rPr>
                <a:t> </a:t>
              </a:r>
              <a:r>
                <a:rPr lang="en-US" sz="2000" b="1">
                  <a:solidFill>
                    <a:srgbClr val="0000CC"/>
                  </a:solidFill>
                  <a:latin typeface="Courier New" pitchFamily="49" charset="0"/>
                </a:rPr>
                <a:t>0000 0000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579C8477-0F90-4DE3-878D-359FA22BD388}"/>
                </a:ext>
              </a:extLst>
            </p:cNvPr>
            <p:cNvSpPr/>
            <p:nvPr/>
          </p:nvSpPr>
          <p:spPr>
            <a:xfrm>
              <a:off x="533400" y="3505200"/>
              <a:ext cx="762000" cy="381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5pPr>
              <a:lvl6pPr marL="2286000" algn="l" defTabSz="914400" rtl="0" eaLnBrk="1" latinLnBrk="0" hangingPunct="1"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6pPr>
              <a:lvl7pPr marL="2743200" algn="l" defTabSz="914400" rtl="0" eaLnBrk="1" latinLnBrk="0" hangingPunct="1"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7pPr>
              <a:lvl8pPr marL="3200400" algn="l" defTabSz="914400" rtl="0" eaLnBrk="1" latinLnBrk="0" hangingPunct="1"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8pPr>
              <a:lvl9pPr marL="3657600" algn="l" defTabSz="914400" rtl="0" eaLnBrk="1" latinLnBrk="0" hangingPunct="1"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pPr lvl="0" algn="r"/>
              <a:r>
                <a:rPr lang="en-US" sz="2000" b="1" kern="0">
                  <a:solidFill>
                    <a:srgbClr val="C00000"/>
                  </a:solidFill>
                  <a:latin typeface="Courier New" pitchFamily="49" charset="0"/>
                </a:rPr>
                <a:t>$t0</a:t>
              </a:r>
              <a:endParaRPr lang="en-US" sz="2000">
                <a:solidFill>
                  <a:srgbClr val="C00000"/>
                </a:solidFill>
              </a:endParaRPr>
            </a:p>
          </p:txBody>
        </p:sp>
      </p:grpSp>
      <p:sp>
        <p:nvSpPr>
          <p:cNvPr id="35" name="Rounded Rectangle 20">
            <a:extLst>
              <a:ext uri="{FF2B5EF4-FFF2-40B4-BE49-F238E27FC236}">
                <a16:creationId xmlns:a16="http://schemas.microsoft.com/office/drawing/2014/main" id="{D10518FB-7C32-45B6-AF1A-014170E4AAD6}"/>
              </a:ext>
            </a:extLst>
          </p:cNvPr>
          <p:cNvSpPr/>
          <p:nvPr/>
        </p:nvSpPr>
        <p:spPr>
          <a:xfrm>
            <a:off x="6769892" y="3344563"/>
            <a:ext cx="787138" cy="1371600"/>
          </a:xfrm>
          <a:prstGeom prst="round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  <a:ln w="190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125F5A-A926-4B60-9157-B04DFC35050D}"/>
              </a:ext>
            </a:extLst>
          </p:cNvPr>
          <p:cNvSpPr txBox="1"/>
          <p:nvPr/>
        </p:nvSpPr>
        <p:spPr>
          <a:xfrm>
            <a:off x="1857632" y="3801763"/>
            <a:ext cx="733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r>
              <a:rPr lang="en-SG"/>
              <a:t>mask</a:t>
            </a:r>
          </a:p>
        </p:txBody>
      </p:sp>
      <p:sp>
        <p:nvSpPr>
          <p:cNvPr id="23" name="Slide Number Placeholder 6">
            <a:extLst>
              <a:ext uri="{FF2B5EF4-FFF2-40B4-BE49-F238E27FC236}">
                <a16:creationId xmlns:a16="http://schemas.microsoft.com/office/drawing/2014/main" id="{65A1054F-EA70-407F-B7F0-9601820E26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97960" y="18288"/>
            <a:ext cx="865240" cy="329184"/>
          </a:xfrm>
        </p:spPr>
        <p:txBody>
          <a:bodyPr>
            <a:noAutofit/>
          </a:bodyPr>
          <a:lstStyle/>
          <a:p>
            <a:pPr algn="r">
              <a:defRPr/>
            </a:pPr>
            <a:fld id="{F7EC234A-9094-4BB8-9EA4-75ECDA8A365B}" type="slidenum">
              <a:rPr smtClean="0"/>
              <a:pPr algn="r">
                <a:defRPr/>
              </a:pPr>
              <a:t>38</a:t>
            </a:fld>
            <a:endParaRPr/>
          </a:p>
        </p:txBody>
      </p:sp>
      <p:sp>
        <p:nvSpPr>
          <p:cNvPr id="24" name="Folded Corner 23"/>
          <p:cNvSpPr/>
          <p:nvPr/>
        </p:nvSpPr>
        <p:spPr>
          <a:xfrm>
            <a:off x="4810125" y="6104192"/>
            <a:ext cx="5324475" cy="576742"/>
          </a:xfrm>
          <a:prstGeom prst="foldedCorner">
            <a:avLst/>
          </a:prstGeom>
          <a:solidFill>
            <a:srgbClr val="FFFFC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r>
              <a:rPr lang="en-US" sz="1600" b="1">
                <a:solidFill>
                  <a:schemeClr val="tx1"/>
                </a:solidFill>
              </a:rPr>
              <a:t>NOTE:</a:t>
            </a:r>
          </a:p>
          <a:p>
            <a:pPr algn="just"/>
            <a:r>
              <a:rPr lang="en-US" sz="1600">
                <a:solidFill>
                  <a:schemeClr val="tx1"/>
                </a:solidFill>
              </a:rPr>
              <a:t>Bit-mask is setting the irrelevant part to 0 (</a:t>
            </a:r>
            <a:r>
              <a:rPr lang="en-US" sz="1600" i="1">
                <a:solidFill>
                  <a:schemeClr val="tx1"/>
                </a:solidFill>
              </a:rPr>
              <a:t>i.e., masked</a:t>
            </a:r>
            <a:r>
              <a:rPr lang="en-US" sz="1600">
                <a:solidFill>
                  <a:schemeClr val="tx1"/>
                </a:solidFill>
              </a:rPr>
              <a:t>).</a:t>
            </a:r>
            <a:endParaRPr lang="en-GB" sz="1600">
              <a:solidFill>
                <a:schemeClr val="tx1"/>
              </a:solidFill>
            </a:endParaRPr>
          </a:p>
        </p:txBody>
      </p:sp>
      <p:contentPart p14:bwMode="auto" r:id="rId3">
        <p14:nvContentPartPr>
          <p14:cNvPr id="2" name="Ink 1">
            <a:extLst>
              <a:ext uri="{FF2B5EF4-FFF2-40B4-BE49-F238E27FC236}">
                <a16:creationId xmlns:a16="http://schemas.microsoft.com/office/drawing/2014/main" id="{D7EC9B61-9CE5-46CD-8DD9-1F5A9D89B066}"/>
              </a:ext>
            </a:extLst>
          </p14:cNvPr>
          <p14:cNvContentPartPr/>
          <p14:nvPr/>
        </p14:nvContentPartPr>
        <p14:xfrm>
          <a:off x="1869120" y="1161720"/>
          <a:ext cx="7683480" cy="4106520"/>
        </p14:xfrm>
      </p:contentPart>
    </p:spTree>
    <p:extLst>
      <p:ext uri="{BB962C8B-B14F-4D97-AF65-F5344CB8AC3E}">
        <p14:creationId xmlns:p14="http://schemas.microsoft.com/office/powerpoint/2010/main" val="23708985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15366" name="Footer Placeholder 8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pPr algn="l"/>
            <a:r>
              <a:rPr lang="en-SG"/>
              <a:t>Lecture #7: MIPS Part 1: Introduction</a:t>
            </a:r>
            <a:endParaRPr lang="en-US"/>
          </a:p>
        </p:txBody>
      </p:sp>
      <p:sp>
        <p:nvSpPr>
          <p:cNvPr id="21" name="[Date Placeholder 3]"/>
          <p:cNvSpPr>
            <a:spLocks noGrp="1"/>
          </p:cNvSpPr>
          <p:nvPr>
            <p:ph type="dt" sz="half" idx="10"/>
          </p:nvPr>
        </p:nvSpPr>
        <p:spPr>
          <a:xfrm>
            <a:off x="1981200" y="18288"/>
            <a:ext cx="2895600" cy="329184"/>
          </a:xfrm>
        </p:spPr>
        <p:txBody>
          <a:bodyPr/>
          <a:lstStyle/>
          <a:p>
            <a:pPr>
              <a:defRPr/>
            </a:pPr>
            <a:r>
              <a:rPr lang="en-US"/>
              <a:t>Aaron Tan, NUS</a:t>
            </a:r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48BEBB-8CA1-4054-A38D-C28888EEEA8B}"/>
              </a:ext>
            </a:extLst>
          </p:cNvPr>
          <p:cNvSpPr txBox="1"/>
          <p:nvPr/>
        </p:nvSpPr>
        <p:spPr>
          <a:xfrm>
            <a:off x="1981200" y="587829"/>
            <a:ext cx="838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r>
              <a:rPr lang="en-SG" sz="3600">
                <a:solidFill>
                  <a:srgbClr val="0000FF"/>
                </a:solidFill>
                <a:latin typeface="+mn-lt"/>
              </a:rPr>
              <a:t>5.9 Exercise: </a:t>
            </a:r>
            <a:r>
              <a:rPr lang="en-SG" sz="3600" b="1">
                <a:solidFill>
                  <a:srgbClr val="0000FF"/>
                </a:solidFill>
                <a:latin typeface="+mn-lt"/>
              </a:rPr>
              <a:t>Bitwise AND</a:t>
            </a:r>
            <a:endParaRPr lang="en-US" sz="3600">
              <a:solidFill>
                <a:srgbClr val="C00000"/>
              </a:solidFill>
              <a:latin typeface="+mn-lt"/>
            </a:endParaRPr>
          </a:p>
        </p:txBody>
      </p:sp>
      <p:sp>
        <p:nvSpPr>
          <p:cNvPr id="40" name="Text Box 4">
            <a:extLst>
              <a:ext uri="{FF2B5EF4-FFF2-40B4-BE49-F238E27FC236}">
                <a16:creationId xmlns:a16="http://schemas.microsoft.com/office/drawing/2014/main" id="{F0F448DD-45DC-4A8C-9C09-7881DF4848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6400" y="6400801"/>
            <a:ext cx="304800" cy="2016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4" tIns="9144" rIns="9144" bIns="9144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200">
                <a:sym typeface="Wingdings 2" pitchFamily="18" charset="2"/>
              </a:rPr>
              <a:t></a:t>
            </a:r>
          </a:p>
        </p:txBody>
      </p:sp>
      <p:sp>
        <p:nvSpPr>
          <p:cNvPr id="41" name="Rectangle 3">
            <a:extLst>
              <a:ext uri="{FF2B5EF4-FFF2-40B4-BE49-F238E27FC236}">
                <a16:creationId xmlns:a16="http://schemas.microsoft.com/office/drawing/2014/main" id="{30532A49-F0F6-4697-8AD6-349020037B0F}"/>
              </a:ext>
            </a:extLst>
          </p:cNvPr>
          <p:cNvSpPr txBox="1">
            <a:spLocks noChangeArrowheads="1"/>
          </p:cNvSpPr>
          <p:nvPr/>
        </p:nvSpPr>
        <p:spPr>
          <a:xfrm>
            <a:off x="1981200" y="1230518"/>
            <a:ext cx="8153400" cy="152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marL="182880" indent="-18288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8775" indent="-358775" fontAlgn="auto">
              <a:spcAft>
                <a:spcPct val="0"/>
              </a:spcAft>
              <a:buSzTx/>
              <a:buFont typeface="Wingdings" panose="05000000000000000000" pitchFamily="2" charset="2"/>
              <a:buChar char="§"/>
            </a:pPr>
            <a:r>
              <a:rPr lang="en-US" sz="2800"/>
              <a:t>We are interested in the last 12 bits of the word in register </a:t>
            </a:r>
            <a:r>
              <a:rPr lang="en-US" sz="2800" b="1">
                <a:latin typeface="Courier New" pitchFamily="49" charset="0"/>
              </a:rPr>
              <a:t>$t1</a:t>
            </a:r>
            <a:r>
              <a:rPr lang="en-US" sz="2800"/>
              <a:t>. Result to be stored in </a:t>
            </a:r>
            <a:r>
              <a:rPr lang="en-US" sz="2800" b="1">
                <a:latin typeface="Courier New" pitchFamily="49" charset="0"/>
              </a:rPr>
              <a:t>$t0</a:t>
            </a:r>
            <a:r>
              <a:rPr lang="en-US" sz="2800"/>
              <a:t>.</a:t>
            </a:r>
            <a:endParaRPr lang="en-US" sz="2800" b="1">
              <a:latin typeface="Courier New" pitchFamily="49" charset="0"/>
            </a:endParaRPr>
          </a:p>
          <a:p>
            <a:pPr marL="715963" lvl="1" indent="-357188" fontAlgn="auto">
              <a:spcAft>
                <a:spcPct val="0"/>
              </a:spcAft>
              <a:buSzTx/>
              <a:buFont typeface="Wingdings" panose="05000000000000000000" pitchFamily="2" charset="2"/>
              <a:buChar char="§"/>
            </a:pPr>
            <a:r>
              <a:rPr lang="en-US" sz="2400" b="1"/>
              <a:t>Q: </a:t>
            </a:r>
            <a:r>
              <a:rPr lang="en-US" sz="2400"/>
              <a:t>What’s the mask to use?</a:t>
            </a:r>
            <a:endParaRPr lang="en-US" b="1">
              <a:latin typeface="Courier New" pitchFamily="49" charset="0"/>
            </a:endParaRPr>
          </a:p>
          <a:p>
            <a:pPr fontAlgn="auto">
              <a:spcAft>
                <a:spcPct val="0"/>
              </a:spcAft>
            </a:pPr>
            <a:endParaRPr lang="en-US" sz="2000" b="1">
              <a:solidFill>
                <a:srgbClr val="3333FF"/>
              </a:solidFill>
              <a:latin typeface="Courier New" pitchFamily="49" charset="0"/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B70E4677-8521-403D-A86B-E0E84C76EE47}"/>
              </a:ext>
            </a:extLst>
          </p:cNvPr>
          <p:cNvGrpSpPr/>
          <p:nvPr/>
        </p:nvGrpSpPr>
        <p:grpSpPr>
          <a:xfrm>
            <a:off x="1905000" y="2895600"/>
            <a:ext cx="8229600" cy="381000"/>
            <a:chOff x="365125" y="3505200"/>
            <a:chExt cx="9086851" cy="381000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80A60EDF-B484-42A0-974D-97F2C7286990}"/>
                </a:ext>
              </a:extLst>
            </p:cNvPr>
            <p:cNvSpPr/>
            <p:nvPr/>
          </p:nvSpPr>
          <p:spPr>
            <a:xfrm>
              <a:off x="1295400" y="3505200"/>
              <a:ext cx="8156576" cy="381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5pPr>
              <a:lvl6pPr marL="2286000" algn="l" defTabSz="914400" rtl="0" eaLnBrk="1" latinLnBrk="0" hangingPunct="1"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6pPr>
              <a:lvl7pPr marL="2743200" algn="l" defTabSz="914400" rtl="0" eaLnBrk="1" latinLnBrk="0" hangingPunct="1"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7pPr>
              <a:lvl8pPr marL="3200400" algn="l" defTabSz="914400" rtl="0" eaLnBrk="1" latinLnBrk="0" hangingPunct="1"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8pPr>
              <a:lvl9pPr marL="3657600" algn="l" defTabSz="914400" rtl="0" eaLnBrk="1" latinLnBrk="0" hangingPunct="1"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pPr lvl="0" algn="ctr"/>
              <a:r>
                <a:rPr lang="en-US" sz="2400" b="1">
                  <a:solidFill>
                    <a:schemeClr val="tx1"/>
                  </a:solidFill>
                  <a:latin typeface="Courier New" pitchFamily="49" charset="0"/>
                </a:rPr>
                <a:t>0000 1001 1100 0011 0101 1101 1001 1100</a:t>
              </a:r>
              <a:endParaRPr lang="en-US" sz="2400">
                <a:solidFill>
                  <a:schemeClr val="tx1"/>
                </a:solidFill>
              </a:endParaRP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C89B47DA-34E6-4064-84A4-7A148FBCA3ED}"/>
                </a:ext>
              </a:extLst>
            </p:cNvPr>
            <p:cNvSpPr/>
            <p:nvPr/>
          </p:nvSpPr>
          <p:spPr>
            <a:xfrm>
              <a:off x="365125" y="3505200"/>
              <a:ext cx="930275" cy="381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5pPr>
              <a:lvl6pPr marL="2286000" algn="l" defTabSz="914400" rtl="0" eaLnBrk="1" latinLnBrk="0" hangingPunct="1"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6pPr>
              <a:lvl7pPr marL="2743200" algn="l" defTabSz="914400" rtl="0" eaLnBrk="1" latinLnBrk="0" hangingPunct="1"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7pPr>
              <a:lvl8pPr marL="3200400" algn="l" defTabSz="914400" rtl="0" eaLnBrk="1" latinLnBrk="0" hangingPunct="1"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8pPr>
              <a:lvl9pPr marL="3657600" algn="l" defTabSz="914400" rtl="0" eaLnBrk="1" latinLnBrk="0" hangingPunct="1"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pPr lvl="0" algn="r"/>
              <a:r>
                <a:rPr lang="en-US" sz="2400" b="1" kern="0">
                  <a:solidFill>
                    <a:srgbClr val="006600"/>
                  </a:solidFill>
                  <a:latin typeface="Courier New" pitchFamily="49" charset="0"/>
                </a:rPr>
                <a:t>$t1</a:t>
              </a:r>
              <a:endParaRPr lang="en-US" sz="2400">
                <a:solidFill>
                  <a:srgbClr val="006600"/>
                </a:solidFill>
              </a:endParaRP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55844B8F-FD0A-4FAD-BDDA-94C78661D2E7}"/>
              </a:ext>
            </a:extLst>
          </p:cNvPr>
          <p:cNvGrpSpPr/>
          <p:nvPr/>
        </p:nvGrpSpPr>
        <p:grpSpPr>
          <a:xfrm>
            <a:off x="1752600" y="3352800"/>
            <a:ext cx="8382000" cy="381000"/>
            <a:chOff x="178358" y="3505200"/>
            <a:chExt cx="9763648" cy="381000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2188410D-627F-4398-9D20-F0E318AF5C98}"/>
                </a:ext>
              </a:extLst>
            </p:cNvPr>
            <p:cNvSpPr/>
            <p:nvPr/>
          </p:nvSpPr>
          <p:spPr>
            <a:xfrm>
              <a:off x="1332244" y="3505200"/>
              <a:ext cx="8609762" cy="381000"/>
            </a:xfrm>
            <a:prstGeom prst="rect">
              <a:avLst/>
            </a:prstGeom>
            <a:solidFill>
              <a:srgbClr val="FFFFCC"/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5pPr>
              <a:lvl6pPr marL="2286000" algn="l" defTabSz="914400" rtl="0" eaLnBrk="1" latinLnBrk="0" hangingPunct="1"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6pPr>
              <a:lvl7pPr marL="2743200" algn="l" defTabSz="914400" rtl="0" eaLnBrk="1" latinLnBrk="0" hangingPunct="1"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7pPr>
              <a:lvl8pPr marL="3200400" algn="l" defTabSz="914400" rtl="0" eaLnBrk="1" latinLnBrk="0" hangingPunct="1"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8pPr>
              <a:lvl9pPr marL="3657600" algn="l" defTabSz="914400" rtl="0" eaLnBrk="1" latinLnBrk="0" hangingPunct="1"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pPr lvl="0" algn="ctr"/>
              <a:endParaRPr lang="en-US" sz="2400">
                <a:solidFill>
                  <a:schemeClr val="tx1"/>
                </a:solidFill>
              </a:endParaRP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00C9075E-A343-431D-B534-15C4D8DD8365}"/>
                </a:ext>
              </a:extLst>
            </p:cNvPr>
            <p:cNvSpPr/>
            <p:nvPr/>
          </p:nvSpPr>
          <p:spPr>
            <a:xfrm>
              <a:off x="178358" y="3505200"/>
              <a:ext cx="1117042" cy="381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5pPr>
              <a:lvl6pPr marL="2286000" algn="l" defTabSz="914400" rtl="0" eaLnBrk="1" latinLnBrk="0" hangingPunct="1"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6pPr>
              <a:lvl7pPr marL="2743200" algn="l" defTabSz="914400" rtl="0" eaLnBrk="1" latinLnBrk="0" hangingPunct="1"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7pPr>
              <a:lvl8pPr marL="3200400" algn="l" defTabSz="914400" rtl="0" eaLnBrk="1" latinLnBrk="0" hangingPunct="1"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8pPr>
              <a:lvl9pPr marL="3657600" algn="l" defTabSz="914400" rtl="0" eaLnBrk="1" latinLnBrk="0" hangingPunct="1"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pPr lvl="0" algn="r"/>
              <a:r>
                <a:rPr lang="en-US" sz="2400" b="1" kern="0">
                  <a:solidFill>
                    <a:srgbClr val="006600"/>
                  </a:solidFill>
                  <a:latin typeface="Courier New" pitchFamily="49" charset="0"/>
                </a:rPr>
                <a:t>mask</a:t>
              </a:r>
              <a:endParaRPr lang="en-US" sz="2400">
                <a:solidFill>
                  <a:srgbClr val="006600"/>
                </a:solidFill>
              </a:endParaRP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D95A5C5C-D440-4743-BC17-3B0B41829DA3}"/>
              </a:ext>
            </a:extLst>
          </p:cNvPr>
          <p:cNvGrpSpPr/>
          <p:nvPr/>
        </p:nvGrpSpPr>
        <p:grpSpPr>
          <a:xfrm>
            <a:off x="1676400" y="4038600"/>
            <a:ext cx="8458200" cy="381000"/>
            <a:chOff x="89598" y="3505200"/>
            <a:chExt cx="9852409" cy="381000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68265105-D816-4890-8E51-1AA7A4600E8D}"/>
                </a:ext>
              </a:extLst>
            </p:cNvPr>
            <p:cNvSpPr/>
            <p:nvPr/>
          </p:nvSpPr>
          <p:spPr>
            <a:xfrm>
              <a:off x="1332244" y="3505200"/>
              <a:ext cx="8609763" cy="381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5pPr>
              <a:lvl6pPr marL="2286000" algn="l" defTabSz="914400" rtl="0" eaLnBrk="1" latinLnBrk="0" hangingPunct="1"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6pPr>
              <a:lvl7pPr marL="2743200" algn="l" defTabSz="914400" rtl="0" eaLnBrk="1" latinLnBrk="0" hangingPunct="1"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7pPr>
              <a:lvl8pPr marL="3200400" algn="l" defTabSz="914400" rtl="0" eaLnBrk="1" latinLnBrk="0" hangingPunct="1"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8pPr>
              <a:lvl9pPr marL="3657600" algn="l" defTabSz="914400" rtl="0" eaLnBrk="1" latinLnBrk="0" hangingPunct="1"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pPr algn="ctr" eaLnBrk="1" hangingPunct="1"/>
              <a:endParaRPr lang="en-US" sz="2400" b="1">
                <a:solidFill>
                  <a:srgbClr val="0000CC"/>
                </a:solidFill>
                <a:latin typeface="Courier New" pitchFamily="49" charset="0"/>
              </a:endParaRP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DC08F7B9-7A3A-4C9C-8003-EFFB7F46932F}"/>
                </a:ext>
              </a:extLst>
            </p:cNvPr>
            <p:cNvSpPr/>
            <p:nvPr/>
          </p:nvSpPr>
          <p:spPr>
            <a:xfrm>
              <a:off x="89598" y="3505200"/>
              <a:ext cx="1205802" cy="381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5pPr>
              <a:lvl6pPr marL="2286000" algn="l" defTabSz="914400" rtl="0" eaLnBrk="1" latinLnBrk="0" hangingPunct="1"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6pPr>
              <a:lvl7pPr marL="2743200" algn="l" defTabSz="914400" rtl="0" eaLnBrk="1" latinLnBrk="0" hangingPunct="1"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7pPr>
              <a:lvl8pPr marL="3200400" algn="l" defTabSz="914400" rtl="0" eaLnBrk="1" latinLnBrk="0" hangingPunct="1"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8pPr>
              <a:lvl9pPr marL="3657600" algn="l" defTabSz="914400" rtl="0" eaLnBrk="1" latinLnBrk="0" hangingPunct="1"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pPr lvl="0" algn="r"/>
              <a:r>
                <a:rPr lang="en-US" sz="2400" b="1" kern="0">
                  <a:solidFill>
                    <a:srgbClr val="C00000"/>
                  </a:solidFill>
                  <a:latin typeface="Courier New" pitchFamily="49" charset="0"/>
                </a:rPr>
                <a:t>$t0</a:t>
              </a:r>
              <a:endParaRPr lang="en-US" sz="2400">
                <a:solidFill>
                  <a:srgbClr val="C00000"/>
                </a:solidFill>
              </a:endParaRPr>
            </a:p>
          </p:txBody>
        </p:sp>
      </p:grpSp>
      <p:sp>
        <p:nvSpPr>
          <p:cNvPr id="51" name="Rounded Rectangle 19">
            <a:extLst>
              <a:ext uri="{FF2B5EF4-FFF2-40B4-BE49-F238E27FC236}">
                <a16:creationId xmlns:a16="http://schemas.microsoft.com/office/drawing/2014/main" id="{2DCC20E3-A8B0-4C31-B610-F43169520E8B}"/>
              </a:ext>
            </a:extLst>
          </p:cNvPr>
          <p:cNvSpPr/>
          <p:nvPr/>
        </p:nvSpPr>
        <p:spPr>
          <a:xfrm>
            <a:off x="2203622" y="5181600"/>
            <a:ext cx="8007177" cy="9144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pPr algn="ctr"/>
            <a:r>
              <a:rPr lang="en-US" sz="2400" b="1">
                <a:solidFill>
                  <a:schemeClr val="tx1"/>
                </a:solidFill>
              </a:rPr>
              <a:t>Notes:</a:t>
            </a:r>
          </a:p>
          <a:p>
            <a:pPr algn="ctr"/>
            <a:r>
              <a:rPr lang="en-US" sz="2400">
                <a:solidFill>
                  <a:schemeClr val="tx1"/>
                </a:solidFill>
              </a:rPr>
              <a:t>The </a:t>
            </a:r>
            <a:r>
              <a:rPr lang="en-US" sz="2400" b="1">
                <a:solidFill>
                  <a:srgbClr val="660066"/>
                </a:solidFill>
                <a:latin typeface="Courier New" pitchFamily="49" charset="0"/>
                <a:cs typeface="Courier New" pitchFamily="49" charset="0"/>
              </a:rPr>
              <a:t>and</a:t>
            </a:r>
            <a:r>
              <a:rPr lang="en-US" sz="2400">
                <a:solidFill>
                  <a:schemeClr val="tx1"/>
                </a:solidFill>
              </a:rPr>
              <a:t> instruction has an immediate version, </a:t>
            </a:r>
            <a:r>
              <a:rPr lang="en-US" sz="2400" b="1" err="1">
                <a:solidFill>
                  <a:srgbClr val="660066"/>
                </a:solidFill>
                <a:latin typeface="Courier New" pitchFamily="49" charset="0"/>
                <a:cs typeface="Courier New" pitchFamily="49" charset="0"/>
              </a:rPr>
              <a:t>andi</a:t>
            </a:r>
            <a:endParaRPr lang="en-US" sz="2400" b="1">
              <a:solidFill>
                <a:srgbClr val="660066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3E822E2-E0FB-4566-9B5D-3DE7184529CC}"/>
              </a:ext>
            </a:extLst>
          </p:cNvPr>
          <p:cNvSpPr txBox="1"/>
          <p:nvPr/>
        </p:nvSpPr>
        <p:spPr>
          <a:xfrm>
            <a:off x="2765612" y="3357067"/>
            <a:ext cx="731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r>
              <a:rPr lang="en-SG" sz="2400" b="1">
                <a:latin typeface="Courier New" pitchFamily="49" charset="0"/>
                <a:cs typeface="Courier New" pitchFamily="49" charset="0"/>
              </a:rPr>
              <a:t>0000 0000 0000 0000 0000 </a:t>
            </a:r>
            <a:r>
              <a:rPr lang="en-SG" sz="2400" b="1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1111 1111 1111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E3F9909-7F20-4B0B-BAC6-4D587BF9D703}"/>
              </a:ext>
            </a:extLst>
          </p:cNvPr>
          <p:cNvSpPr txBox="1"/>
          <p:nvPr/>
        </p:nvSpPr>
        <p:spPr>
          <a:xfrm>
            <a:off x="2743200" y="4015965"/>
            <a:ext cx="731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r>
              <a:rPr lang="en-SG" sz="2400" b="1">
                <a:latin typeface="Courier New" pitchFamily="49" charset="0"/>
                <a:cs typeface="Courier New" pitchFamily="49" charset="0"/>
              </a:rPr>
              <a:t>0000 0000 0000 0000 0000 </a:t>
            </a:r>
            <a:r>
              <a:rPr lang="en-SG" sz="2400" b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1101 1001 1100</a:t>
            </a:r>
          </a:p>
        </p:txBody>
      </p:sp>
      <p:sp>
        <p:nvSpPr>
          <p:cNvPr id="20" name="Slide Number Placeholder 6">
            <a:extLst>
              <a:ext uri="{FF2B5EF4-FFF2-40B4-BE49-F238E27FC236}">
                <a16:creationId xmlns:a16="http://schemas.microsoft.com/office/drawing/2014/main" id="{E0F3E200-D52C-4126-95FC-EB2024B56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97960" y="18288"/>
            <a:ext cx="865240" cy="329184"/>
          </a:xfrm>
        </p:spPr>
        <p:txBody>
          <a:bodyPr>
            <a:noAutofit/>
          </a:bodyPr>
          <a:lstStyle/>
          <a:p>
            <a:pPr algn="r">
              <a:defRPr/>
            </a:pPr>
            <a:fld id="{F7EC234A-9094-4BB8-9EA4-75ECDA8A365B}" type="slidenum">
              <a:rPr smtClean="0"/>
              <a:pPr algn="r">
                <a:defRPr/>
              </a:pPr>
              <a:t>39</a:t>
            </a:fld>
            <a:endParaRPr/>
          </a:p>
        </p:txBody>
      </p:sp>
      <p:sp>
        <p:nvSpPr>
          <p:cNvPr id="22" name="Folded Corner 21"/>
          <p:cNvSpPr/>
          <p:nvPr/>
        </p:nvSpPr>
        <p:spPr>
          <a:xfrm>
            <a:off x="3629026" y="4520960"/>
            <a:ext cx="6505575" cy="576742"/>
          </a:xfrm>
          <a:prstGeom prst="foldedCorner">
            <a:avLst/>
          </a:prstGeom>
          <a:solidFill>
            <a:srgbClr val="FFFFC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r>
              <a:rPr lang="en-US" sz="1600" b="1">
                <a:solidFill>
                  <a:schemeClr val="tx1"/>
                </a:solidFill>
              </a:rPr>
              <a:t>NOTE:</a:t>
            </a:r>
          </a:p>
          <a:p>
            <a:pPr algn="just"/>
            <a:r>
              <a:rPr lang="en-US" sz="1600">
                <a:solidFill>
                  <a:schemeClr val="tx1"/>
                </a:solidFill>
              </a:rPr>
              <a:t>Keep last 12-bits as 1.  This is equivalent to </a:t>
            </a:r>
            <a:r>
              <a:rPr lang="en-US" sz="1600" err="1">
                <a:solidFill>
                  <a:schemeClr val="tx1"/>
                </a:solidFill>
                <a:latin typeface="Consolas" panose="020b0609020204030204" pitchFamily="49" charset="0"/>
              </a:rPr>
              <a:t>andi $t1, $t1, 0xFFF</a:t>
            </a:r>
            <a:r>
              <a:rPr lang="en-US" sz="1600">
                <a:solidFill>
                  <a:schemeClr val="tx1"/>
                </a:solidFill>
              </a:rPr>
              <a:t>.</a:t>
            </a:r>
            <a:endParaRPr lang="en-GB" sz="1600">
              <a:solidFill>
                <a:schemeClr val="tx1"/>
              </a:solidFill>
            </a:endParaRPr>
          </a:p>
        </p:txBody>
      </p:sp>
      <p:contentPart p14:bwMode="auto" r:id="rId3">
        <p14:nvContentPartPr>
          <p14:cNvPr id="2" name="Ink 1">
            <a:extLst>
              <a:ext uri="{FF2B5EF4-FFF2-40B4-BE49-F238E27FC236}">
                <a16:creationId xmlns:a16="http://schemas.microsoft.com/office/drawing/2014/main" id="{1AFBFEF1-C99F-497B-AC6F-FB2DA0BB94F9}"/>
              </a:ext>
            </a:extLst>
          </p14:cNvPr>
          <p14:cNvContentPartPr/>
          <p14:nvPr/>
        </p14:nvContentPartPr>
        <p14:xfrm>
          <a:off x="1674720" y="1688760"/>
          <a:ext cx="9470520" cy="4330080"/>
        </p14:xfrm>
      </p:contentPart>
    </p:spTree>
    <p:extLst>
      <p:ext uri="{BB962C8B-B14F-4D97-AF65-F5344CB8AC3E}">
        <p14:creationId xmlns:p14="http://schemas.microsoft.com/office/powerpoint/2010/main" val="373391504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5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15366" name="Footer Placeholder 8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pPr algn="l"/>
            <a:r>
              <a:rPr lang="en-SG"/>
              <a:t>Lecture #7: MIPS Part 1: Introduction</a:t>
            </a:r>
            <a:endParaRPr lang="en-US"/>
          </a:p>
        </p:txBody>
      </p:sp>
      <p:sp>
        <p:nvSpPr>
          <p:cNvPr id="21" name="[Date Placeholder 3]"/>
          <p:cNvSpPr>
            <a:spLocks noGrp="1"/>
          </p:cNvSpPr>
          <p:nvPr>
            <p:ph type="dt" sz="half" idx="10"/>
          </p:nvPr>
        </p:nvSpPr>
        <p:spPr>
          <a:xfrm>
            <a:off x="1981200" y="18288"/>
            <a:ext cx="2895600" cy="329184"/>
          </a:xfrm>
        </p:spPr>
        <p:txBody>
          <a:bodyPr/>
          <a:lstStyle/>
          <a:p>
            <a:pPr>
              <a:defRPr/>
            </a:pPr>
            <a:r>
              <a:rPr lang="en-US"/>
              <a:t>Aaron Tan, NUS</a:t>
            </a:r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48BEBB-8CA1-4054-A38D-C28888EEEA8B}"/>
              </a:ext>
            </a:extLst>
          </p:cNvPr>
          <p:cNvSpPr txBox="1"/>
          <p:nvPr/>
        </p:nvSpPr>
        <p:spPr>
          <a:xfrm>
            <a:off x="1981200" y="587829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r>
              <a:rPr lang="en-SG" sz="3600">
                <a:solidFill>
                  <a:srgbClr val="0000FF"/>
                </a:solidFill>
                <a:latin typeface="+mn-lt"/>
              </a:rPr>
              <a:t>Recap</a:t>
            </a:r>
            <a:endParaRPr lang="en-US" sz="3600">
              <a:solidFill>
                <a:srgbClr val="C00000"/>
              </a:solidFill>
              <a:latin typeface="+mn-lt"/>
            </a:endParaRPr>
          </a:p>
        </p:txBody>
      </p:sp>
      <p:sp>
        <p:nvSpPr>
          <p:cNvPr id="14" name="Slide Number Placeholder 6">
            <a:extLst>
              <a:ext uri="{FF2B5EF4-FFF2-40B4-BE49-F238E27FC236}">
                <a16:creationId xmlns:a16="http://schemas.microsoft.com/office/drawing/2014/main" id="{0689B3D1-208D-496C-8995-36CD229E6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97960" y="18288"/>
            <a:ext cx="865240" cy="329184"/>
          </a:xfrm>
        </p:spPr>
        <p:txBody>
          <a:bodyPr>
            <a:noAutofit/>
          </a:bodyPr>
          <a:lstStyle/>
          <a:p>
            <a:pPr algn="r">
              <a:defRPr/>
            </a:pPr>
            <a:fld id="{F7EC234A-9094-4BB8-9EA4-75ECDA8A365B}" type="slidenum">
              <a:rPr smtClean="0"/>
              <a:pPr algn="r">
                <a:defRPr/>
              </a:pPr>
              <a:t>4</a:t>
            </a:fld>
            <a:endParaRPr/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E09BF674-A755-4293-9A12-DE4763FFCD1C}"/>
              </a:ext>
            </a:extLst>
          </p:cNvPr>
          <p:cNvSpPr txBox="1">
            <a:spLocks noChangeArrowheads="1"/>
          </p:cNvSpPr>
          <p:nvPr/>
        </p:nvSpPr>
        <p:spPr>
          <a:xfrm>
            <a:off x="5638800" y="1066800"/>
            <a:ext cx="4572000" cy="45720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defPPr>
              <a:defRPr lang="en-US"/>
            </a:defPPr>
            <a:lvl1pPr marL="182880" indent="-18288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1463" indent="-271463" fontAlgn="auto">
              <a:spcAft>
                <a:spcPct val="0"/>
              </a:spcAft>
              <a:buSzTx/>
              <a:buFont typeface="Wingdings" panose="05000000000000000000" pitchFamily="2" charset="2"/>
              <a:buChar char="§"/>
            </a:pPr>
            <a:r>
              <a:rPr lang="en-US" sz="2000"/>
              <a:t>You write programs in high-level programming languages, e.g., C/C++, Java:</a:t>
            </a:r>
          </a:p>
          <a:p>
            <a:pPr lvl="1" fontAlgn="auto">
              <a:spcAft>
                <a:spcPct val="0"/>
              </a:spcAft>
            </a:pPr>
            <a:endParaRPr lang="en-US" sz="1800"/>
          </a:p>
          <a:p>
            <a:pPr lvl="1" fontAlgn="auto">
              <a:spcAft>
                <a:spcPct val="0"/>
              </a:spcAft>
            </a:pPr>
            <a:endParaRPr lang="en-US" sz="1800"/>
          </a:p>
          <a:p>
            <a:pPr marL="271463" indent="-271463" fontAlgn="auto">
              <a:spcBef>
                <a:spcPct val="50000"/>
              </a:spcBef>
              <a:spcAft>
                <a:spcPct val="0"/>
              </a:spcAft>
              <a:buSzTx/>
              <a:buFont typeface="Wingdings" panose="05000000000000000000" pitchFamily="2" charset="2"/>
              <a:buChar char="§"/>
            </a:pPr>
            <a:r>
              <a:rPr lang="en-US" sz="2000">
                <a:solidFill>
                  <a:srgbClr val="C00000"/>
                </a:solidFill>
              </a:rPr>
              <a:t>Compiler </a:t>
            </a:r>
            <a:r>
              <a:rPr lang="en-US" sz="2000"/>
              <a:t>translates this into </a:t>
            </a:r>
            <a:r>
              <a:rPr lang="en-US" sz="2000">
                <a:solidFill>
                  <a:srgbClr val="660066"/>
                </a:solidFill>
              </a:rPr>
              <a:t>assembly language</a:t>
            </a:r>
            <a:r>
              <a:rPr lang="en-US" sz="2000"/>
              <a:t> statement:</a:t>
            </a:r>
          </a:p>
          <a:p>
            <a:pPr lvl="1" fontAlgn="auto">
              <a:spcBef>
                <a:spcPct val="50000"/>
              </a:spcBef>
              <a:spcAft>
                <a:spcPct val="0"/>
              </a:spcAft>
            </a:pPr>
            <a:endParaRPr lang="en-US" sz="1600"/>
          </a:p>
          <a:p>
            <a:pPr lvl="1" fontAlgn="auto">
              <a:spcBef>
                <a:spcPct val="50000"/>
              </a:spcBef>
              <a:spcAft>
                <a:spcPct val="0"/>
              </a:spcAft>
            </a:pPr>
            <a:endParaRPr lang="en-US" sz="1600"/>
          </a:p>
          <a:p>
            <a:pPr lvl="1" fontAlgn="auto">
              <a:spcBef>
                <a:spcPct val="50000"/>
              </a:spcBef>
              <a:spcAft>
                <a:spcPct val="0"/>
              </a:spcAft>
              <a:buNone/>
            </a:pPr>
            <a:endParaRPr lang="en-US" sz="1600"/>
          </a:p>
          <a:p>
            <a:pPr marL="271463" indent="-271463" fontAlgn="auto">
              <a:spcBef>
                <a:spcPct val="50000"/>
              </a:spcBef>
              <a:spcAft>
                <a:spcPct val="0"/>
              </a:spcAft>
              <a:buSzTx/>
              <a:buFont typeface="Wingdings" panose="05000000000000000000" pitchFamily="2" charset="2"/>
              <a:buChar char="§"/>
            </a:pPr>
            <a:r>
              <a:rPr lang="en-US" sz="2000">
                <a:solidFill>
                  <a:srgbClr val="C00000"/>
                </a:solidFill>
              </a:rPr>
              <a:t>Assembler</a:t>
            </a:r>
            <a:r>
              <a:rPr lang="en-US" sz="2000">
                <a:solidFill>
                  <a:srgbClr val="FF0000"/>
                </a:solidFill>
              </a:rPr>
              <a:t> </a:t>
            </a:r>
            <a:r>
              <a:rPr lang="en-US" sz="2000"/>
              <a:t>translates this statement into </a:t>
            </a:r>
            <a:r>
              <a:rPr lang="en-US" sz="2000">
                <a:solidFill>
                  <a:srgbClr val="0000CC"/>
                </a:solidFill>
              </a:rPr>
              <a:t>machine language instructions</a:t>
            </a:r>
            <a:r>
              <a:rPr lang="en-US" sz="2000"/>
              <a:t> that the processor can execute:</a:t>
            </a:r>
          </a:p>
          <a:p>
            <a:pPr lvl="1" fontAlgn="auto">
              <a:spcAft>
                <a:spcPct val="0"/>
              </a:spcAft>
              <a:buNone/>
            </a:pPr>
            <a:endParaRPr lang="en-US" sz="1800"/>
          </a:p>
        </p:txBody>
      </p:sp>
      <p:pic>
        <p:nvPicPr>
          <p:cNvPr id="8" name="Picture 5" descr="f01-03-P374493">
            <a:extLst>
              <a:ext uri="{FF2B5EF4-FFF2-40B4-BE49-F238E27FC236}">
                <a16:creationId xmlns:a16="http://schemas.microsoft.com/office/drawing/2014/main" id="{AD400439-31E5-4162-82D0-564B11E25E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 l="12126" r="15121"/>
          <a:stretch>
            <a:fillRect/>
          </a:stretch>
        </p:blipFill>
        <p:spPr bwMode="auto">
          <a:xfrm>
            <a:off x="1981200" y="1219200"/>
            <a:ext cx="3657600" cy="5063672"/>
          </a:xfrm>
          <a:prstGeom prst="rect">
            <a:avLst/>
          </a:prstGeom>
          <a:noFill/>
          <a:ln w="9525">
            <a:noFill/>
            <a:miter lim="800000"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9466F34-B6AC-4F65-83C7-A3EE37783C11}"/>
              </a:ext>
            </a:extLst>
          </p:cNvPr>
          <p:cNvSpPr/>
          <p:nvPr/>
        </p:nvSpPr>
        <p:spPr>
          <a:xfrm>
            <a:off x="7162800" y="2057400"/>
            <a:ext cx="1447800" cy="381000"/>
          </a:xfrm>
          <a:prstGeom prst="rect">
            <a:avLst/>
          </a:prstGeom>
          <a:solidFill>
            <a:srgbClr val="FFFFCC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292934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292934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292934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292934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292934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292934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292934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292934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292934"/>
                </a:solidFill>
                <a:latin typeface="Arial"/>
                <a:ea typeface="+mn-ea"/>
                <a:cs typeface="Arial"/>
              </a:defRPr>
            </a:lvl9pPr>
          </a:lstStyle>
          <a:p>
            <a:pPr algn="ctr"/>
            <a:r>
              <a:rPr lang="en-US" sz="2400" b="1">
                <a:latin typeface="Courier New" pitchFamily="49" charset="0"/>
                <a:cs typeface="Courier New" pitchFamily="49" charset="0"/>
              </a:rPr>
              <a:t>A + B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4156380-4690-435A-956D-D3986623312D}"/>
              </a:ext>
            </a:extLst>
          </p:cNvPr>
          <p:cNvSpPr/>
          <p:nvPr/>
        </p:nvSpPr>
        <p:spPr>
          <a:xfrm>
            <a:off x="7010400" y="3581400"/>
            <a:ext cx="1828800" cy="381000"/>
          </a:xfrm>
          <a:prstGeom prst="rect">
            <a:avLst/>
          </a:prstGeom>
          <a:solidFill>
            <a:srgbClr val="FFFFCC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292934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292934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292934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292934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292934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292934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292934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292934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292934"/>
                </a:solidFill>
                <a:latin typeface="Arial"/>
                <a:ea typeface="+mn-ea"/>
                <a:cs typeface="Arial"/>
              </a:defRPr>
            </a:lvl9pPr>
          </a:lstStyle>
          <a:p>
            <a:pPr algn="ctr"/>
            <a:r>
              <a:rPr lang="en-US" sz="2400" b="1">
                <a:solidFill>
                  <a:srgbClr val="660066"/>
                </a:solidFill>
                <a:latin typeface="Courier New" pitchFamily="49" charset="0"/>
                <a:cs typeface="Courier New" pitchFamily="49" charset="0"/>
              </a:rPr>
              <a:t>add</a:t>
            </a:r>
            <a:r>
              <a:rPr lang="en-US" sz="2400" b="1">
                <a:latin typeface="Courier New" pitchFamily="49" charset="0"/>
                <a:cs typeface="Courier New" pitchFamily="49" charset="0"/>
              </a:rPr>
              <a:t> A, B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CC51F97-DF6E-44EC-B3F5-C092EC82F6F8}"/>
              </a:ext>
            </a:extLst>
          </p:cNvPr>
          <p:cNvSpPr/>
          <p:nvPr/>
        </p:nvSpPr>
        <p:spPr>
          <a:xfrm>
            <a:off x="6096000" y="5410200"/>
            <a:ext cx="3886200" cy="381000"/>
          </a:xfrm>
          <a:prstGeom prst="rect">
            <a:avLst/>
          </a:prstGeom>
          <a:solidFill>
            <a:srgbClr val="FFFFCC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292934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292934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292934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292934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292934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292934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292934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292934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292934"/>
                </a:solidFill>
                <a:latin typeface="Arial"/>
                <a:ea typeface="+mn-ea"/>
                <a:cs typeface="Arial"/>
              </a:defRPr>
            </a:lvl9pPr>
          </a:lstStyle>
          <a:p>
            <a:pPr lvl="1" eaLnBrk="1" hangingPunct="1"/>
            <a:r>
              <a:rPr lang="en-US" b="1">
                <a:latin typeface="Courier New" pitchFamily="49" charset="0"/>
                <a:cs typeface="Courier New" pitchFamily="49" charset="0"/>
              </a:rPr>
              <a:t>1000 1100 1010 0000</a:t>
            </a:r>
          </a:p>
        </p:txBody>
      </p:sp>
      <p:contentPart p14:bwMode="auto" r:id="rId4">
        <p14:nvContentPartPr>
          <p14:cNvPr id="2" name="Ink 1">
            <a:extLst>
              <a:ext uri="{FF2B5EF4-FFF2-40B4-BE49-F238E27FC236}">
                <a16:creationId xmlns:a16="http://schemas.microsoft.com/office/drawing/2014/main" id="{F5220FA5-6099-4CD7-807B-BD94E16BAE89}"/>
              </a:ext>
            </a:extLst>
          </p14:cNvPr>
          <p14:cNvContentPartPr/>
          <p14:nvPr/>
        </p14:nvContentPartPr>
        <p14:xfrm>
          <a:off x="1713600" y="1216080"/>
          <a:ext cx="7857720" cy="5541120"/>
        </p14:xfrm>
      </p:contentPart>
    </p:spTree>
    <p:extLst>
      <p:ext uri="{BB962C8B-B14F-4D97-AF65-F5344CB8AC3E}">
        <p14:creationId xmlns:p14="http://schemas.microsoft.com/office/powerpoint/2010/main" val="3190656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8" presetID="9" presetClass="entr" presetSubtype="0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7" presetID="9" presetClass="entr" presetSubtype="0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  <p:bldP spid="9" grpId="0"/>
      <p:bldP spid="10" grpId="0"/>
      <p:bldP spid="12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15366" name="Footer Placeholder 8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pPr algn="l"/>
            <a:r>
              <a:rPr lang="en-SG"/>
              <a:t>Lecture #7: MIPS Part 1: Introduction</a:t>
            </a:r>
            <a:endParaRPr lang="en-US"/>
          </a:p>
        </p:txBody>
      </p:sp>
      <p:sp>
        <p:nvSpPr>
          <p:cNvPr id="21" name="[Date Placeholder 3]"/>
          <p:cNvSpPr>
            <a:spLocks noGrp="1"/>
          </p:cNvSpPr>
          <p:nvPr>
            <p:ph type="dt" sz="half" idx="10"/>
          </p:nvPr>
        </p:nvSpPr>
        <p:spPr>
          <a:xfrm>
            <a:off x="1981200" y="18288"/>
            <a:ext cx="2895600" cy="329184"/>
          </a:xfrm>
        </p:spPr>
        <p:txBody>
          <a:bodyPr/>
          <a:lstStyle/>
          <a:p>
            <a:pPr>
              <a:defRPr/>
            </a:pPr>
            <a:r>
              <a:rPr lang="en-US"/>
              <a:t>Aaron Tan, NUS</a:t>
            </a:r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48BEBB-8CA1-4054-A38D-C28888EEEA8B}"/>
              </a:ext>
            </a:extLst>
          </p:cNvPr>
          <p:cNvSpPr txBox="1"/>
          <p:nvPr/>
        </p:nvSpPr>
        <p:spPr>
          <a:xfrm>
            <a:off x="1981200" y="587829"/>
            <a:ext cx="838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r>
              <a:rPr lang="en-SG" sz="3600">
                <a:solidFill>
                  <a:srgbClr val="0000FF"/>
                </a:solidFill>
                <a:latin typeface="+mn-lt"/>
              </a:rPr>
              <a:t>5.10 Logical Operations: </a:t>
            </a:r>
            <a:r>
              <a:rPr lang="en-SG" sz="3600" b="1">
                <a:solidFill>
                  <a:srgbClr val="0000FF"/>
                </a:solidFill>
                <a:latin typeface="+mn-lt"/>
              </a:rPr>
              <a:t>Bitwise OR</a:t>
            </a:r>
            <a:endParaRPr lang="en-US" sz="3600">
              <a:solidFill>
                <a:srgbClr val="C00000"/>
              </a:solidFill>
              <a:latin typeface="+mn-lt"/>
            </a:endParaRPr>
          </a:p>
        </p:txBody>
      </p:sp>
      <p:sp>
        <p:nvSpPr>
          <p:cNvPr id="23" name="Text Box 4">
            <a:extLst>
              <a:ext uri="{FF2B5EF4-FFF2-40B4-BE49-F238E27FC236}">
                <a16:creationId xmlns:a16="http://schemas.microsoft.com/office/drawing/2014/main" id="{48764941-961D-446A-B68D-0E8C1EF05C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6400" y="6400801"/>
            <a:ext cx="304800" cy="2016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4" tIns="9144" rIns="9144" bIns="9144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200">
                <a:sym typeface="Wingdings 2" pitchFamily="18" charset="2"/>
              </a:rPr>
              <a:t></a:t>
            </a:r>
          </a:p>
        </p:txBody>
      </p:sp>
      <p:sp>
        <p:nvSpPr>
          <p:cNvPr id="24" name="Rectangle 3">
            <a:extLst>
              <a:ext uri="{FF2B5EF4-FFF2-40B4-BE49-F238E27FC236}">
                <a16:creationId xmlns:a16="http://schemas.microsoft.com/office/drawing/2014/main" id="{A6CAA685-4579-46F9-8653-160C8AD80FC7}"/>
              </a:ext>
            </a:extLst>
          </p:cNvPr>
          <p:cNvSpPr txBox="1">
            <a:spLocks noChangeArrowheads="1"/>
          </p:cNvSpPr>
          <p:nvPr/>
        </p:nvSpPr>
        <p:spPr>
          <a:xfrm>
            <a:off x="1981200" y="3432089"/>
            <a:ext cx="8153400" cy="1066800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defPPr>
              <a:defRPr lang="en-US"/>
            </a:defPPr>
            <a:lvl1pPr marL="182880" indent="-18288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8775" indent="-358775" fontAlgn="auto">
              <a:spcAft>
                <a:spcPct val="0"/>
              </a:spcAft>
              <a:buSzTx/>
              <a:buFont typeface="Wingdings" panose="05000000000000000000" pitchFamily="2" charset="2"/>
              <a:buChar char="§"/>
            </a:pPr>
            <a:r>
              <a:rPr lang="en-US" sz="2800"/>
              <a:t>The </a:t>
            </a:r>
            <a:r>
              <a:rPr lang="en-US" sz="2800" b="1">
                <a:solidFill>
                  <a:srgbClr val="660066"/>
                </a:solidFill>
                <a:latin typeface="Courier New" pitchFamily="49" charset="0"/>
              </a:rPr>
              <a:t>or</a:t>
            </a:r>
            <a:r>
              <a:rPr lang="en-US" sz="2800"/>
              <a:t> instruction has an immediate version </a:t>
            </a:r>
            <a:r>
              <a:rPr lang="en-US" sz="2800" b="1" err="1">
                <a:solidFill>
                  <a:srgbClr val="660066"/>
                </a:solidFill>
                <a:latin typeface="Courier New" pitchFamily="49" charset="0"/>
              </a:rPr>
              <a:t>ori</a:t>
            </a:r>
            <a:endParaRPr lang="en-US" sz="2800"/>
          </a:p>
          <a:p>
            <a:pPr marL="358775" indent="-358775" fontAlgn="auto">
              <a:spcAft>
                <a:spcPct val="0"/>
              </a:spcAft>
              <a:buSzTx/>
              <a:buFont typeface="Wingdings" panose="05000000000000000000" pitchFamily="2" charset="2"/>
              <a:buChar char="§"/>
            </a:pPr>
            <a:r>
              <a:rPr lang="en-US" sz="2800"/>
              <a:t>Can be used to force certain bits to 1s</a:t>
            </a:r>
          </a:p>
          <a:p>
            <a:pPr marL="358775" indent="-358775" fontAlgn="auto">
              <a:spcAft>
                <a:spcPct val="0"/>
              </a:spcAft>
              <a:buSzTx/>
              <a:buFont typeface="Wingdings" panose="05000000000000000000" pitchFamily="2" charset="2"/>
              <a:buChar char="§"/>
            </a:pPr>
            <a:r>
              <a:rPr lang="en-US" sz="2800"/>
              <a:t>E.g.: </a:t>
            </a:r>
            <a:r>
              <a:rPr lang="en-US" sz="2800" b="1" err="1">
                <a:solidFill>
                  <a:srgbClr val="660066"/>
                </a:solidFill>
                <a:latin typeface="Courier New" pitchFamily="49" charset="0"/>
              </a:rPr>
              <a:t>ori </a:t>
            </a:r>
            <a:r>
              <a:rPr lang="en-US" sz="2800" b="1">
                <a:solidFill>
                  <a:srgbClr val="C00000"/>
                </a:solidFill>
                <a:latin typeface="Courier New" pitchFamily="49" charset="0"/>
              </a:rPr>
              <a:t>$t0</a:t>
            </a:r>
            <a:r>
              <a:rPr lang="en-US" sz="2800" b="1">
                <a:latin typeface="Courier New" pitchFamily="49" charset="0"/>
              </a:rPr>
              <a:t>, </a:t>
            </a:r>
            <a:r>
              <a:rPr lang="en-US" sz="2800" b="1">
                <a:solidFill>
                  <a:srgbClr val="006600"/>
                </a:solidFill>
                <a:latin typeface="Courier New" pitchFamily="49" charset="0"/>
              </a:rPr>
              <a:t>$t1</a:t>
            </a:r>
            <a:r>
              <a:rPr lang="en-US" sz="2800" b="1">
                <a:latin typeface="Courier New" pitchFamily="49" charset="0"/>
              </a:rPr>
              <a:t>, </a:t>
            </a:r>
            <a:r>
              <a:rPr lang="en-US" sz="2800" b="1">
                <a:solidFill>
                  <a:srgbClr val="002060"/>
                </a:solidFill>
                <a:latin typeface="Courier New" pitchFamily="49" charset="0"/>
              </a:rPr>
              <a:t>0xFFF</a:t>
            </a:r>
            <a:endParaRPr lang="en-US" sz="2600" b="1">
              <a:solidFill>
                <a:srgbClr val="3333FF"/>
              </a:solidFill>
              <a:latin typeface="Courier New" pitchFamily="49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EBD6050-A687-4958-91F5-DE05F6904989}"/>
              </a:ext>
            </a:extLst>
          </p:cNvPr>
          <p:cNvGrpSpPr/>
          <p:nvPr/>
        </p:nvGrpSpPr>
        <p:grpSpPr>
          <a:xfrm>
            <a:off x="2162432" y="1295400"/>
            <a:ext cx="7924800" cy="1905000"/>
            <a:chOff x="304800" y="3886200"/>
            <a:chExt cx="8077200" cy="1905000"/>
          </a:xfrm>
        </p:grpSpPr>
        <p:sp>
          <p:nvSpPr>
            <p:cNvPr id="26" name="Rounded Rectangle 9">
              <a:extLst>
                <a:ext uri="{FF2B5EF4-FFF2-40B4-BE49-F238E27FC236}">
                  <a16:creationId xmlns:a16="http://schemas.microsoft.com/office/drawing/2014/main" id="{BCCD3D11-C258-4AA9-8EE4-E8A5FC9ECF9B}"/>
                </a:ext>
              </a:extLst>
            </p:cNvPr>
            <p:cNvSpPr/>
            <p:nvPr/>
          </p:nvSpPr>
          <p:spPr>
            <a:xfrm>
              <a:off x="304800" y="3886200"/>
              <a:ext cx="8077200" cy="1905000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5pPr>
              <a:lvl6pPr marL="2286000" algn="l" defTabSz="914400" rtl="0" eaLnBrk="1" latinLnBrk="0" hangingPunct="1"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6pPr>
              <a:lvl7pPr marL="2743200" algn="l" defTabSz="914400" rtl="0" eaLnBrk="1" latinLnBrk="0" hangingPunct="1"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7pPr>
              <a:lvl8pPr marL="3200400" algn="l" defTabSz="914400" rtl="0" eaLnBrk="1" latinLnBrk="0" hangingPunct="1"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8pPr>
              <a:lvl9pPr marL="3657600" algn="l" defTabSz="914400" rtl="0" eaLnBrk="1" latinLnBrk="0" hangingPunct="1"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pPr marL="669925" lvl="1" indent="-325438">
                <a:spcBef>
                  <a:spcPct val="40000"/>
                </a:spcBef>
                <a:buClr>
                  <a:srgbClr val="CCB400"/>
                </a:buClr>
                <a:buSzPct val="60000"/>
                <a:buFont typeface="Wingdings" panose="05000000000000000000" pitchFamily="2" charset="2"/>
                <a:buChar char="q"/>
              </a:pPr>
              <a:endParaRPr lang="en-US" sz="2400" kern="0">
                <a:solidFill>
                  <a:prstClr val="black"/>
                </a:solidFill>
              </a:endParaRPr>
            </a:p>
            <a:p>
              <a:pPr marL="212725" indent="-325438">
                <a:spcBef>
                  <a:spcPct val="20000"/>
                </a:spcBef>
                <a:buClr>
                  <a:srgbClr val="CCB400"/>
                </a:buClr>
                <a:buSzPct val="60000"/>
              </a:pPr>
              <a:r>
                <a:rPr lang="en-US" sz="2400" kern="0">
                  <a:solidFill>
                    <a:prstClr val="black"/>
                  </a:solidFill>
                </a:rPr>
                <a:t>  Bitwise operation that places a 1 in the result if either operand bit is 1</a:t>
              </a:r>
            </a:p>
            <a:p>
              <a:pPr marL="342900" lvl="1" indent="-342900">
                <a:spcBef>
                  <a:spcPct val="20000"/>
                </a:spcBef>
                <a:buClr>
                  <a:srgbClr val="CCB400"/>
                </a:buClr>
                <a:buSzPct val="60000"/>
              </a:pPr>
              <a:r>
                <a:rPr lang="en-US" sz="2400" b="1" kern="0">
                  <a:solidFill>
                    <a:prstClr val="black"/>
                  </a:solidFill>
                </a:rPr>
                <a:t>  Example:</a:t>
              </a:r>
              <a:r>
                <a:rPr lang="en-US" sz="2400" b="1" kern="0">
                  <a:solidFill>
                    <a:srgbClr val="3333FF"/>
                  </a:solidFill>
                  <a:latin typeface="Courier New" pitchFamily="49" charset="0"/>
                </a:rPr>
                <a:t> </a:t>
              </a:r>
              <a:r>
                <a:rPr lang="en-US" sz="2400" b="1" kern="0">
                  <a:solidFill>
                    <a:srgbClr val="660066"/>
                  </a:solidFill>
                  <a:latin typeface="Courier New" pitchFamily="49" charset="0"/>
                </a:rPr>
                <a:t>or </a:t>
              </a:r>
              <a:r>
                <a:rPr lang="en-US" sz="2400" b="1" kern="0">
                  <a:solidFill>
                    <a:srgbClr val="C00000"/>
                  </a:solidFill>
                  <a:latin typeface="Courier New" pitchFamily="49" charset="0"/>
                </a:rPr>
                <a:t>$t0</a:t>
              </a:r>
              <a:r>
                <a:rPr lang="en-US" sz="2400" b="1" kern="0">
                  <a:solidFill>
                    <a:schemeClr val="tx1"/>
                  </a:solidFill>
                  <a:latin typeface="Courier New" pitchFamily="49" charset="0"/>
                </a:rPr>
                <a:t>,</a:t>
              </a:r>
              <a:r>
                <a:rPr lang="en-US" sz="2400" b="1" kern="0">
                  <a:solidFill>
                    <a:srgbClr val="660066"/>
                  </a:solidFill>
                  <a:latin typeface="Courier New" pitchFamily="49" charset="0"/>
                </a:rPr>
                <a:t> </a:t>
              </a:r>
              <a:r>
                <a:rPr lang="en-US" sz="2400" b="1" kern="0">
                  <a:solidFill>
                    <a:srgbClr val="006600"/>
                  </a:solidFill>
                  <a:latin typeface="Courier New" pitchFamily="49" charset="0"/>
                </a:rPr>
                <a:t>$t1</a:t>
              </a:r>
              <a:r>
                <a:rPr lang="en-US" sz="2400" b="1" kern="0">
                  <a:solidFill>
                    <a:schemeClr val="tx1"/>
                  </a:solidFill>
                  <a:latin typeface="Courier New" pitchFamily="49" charset="0"/>
                </a:rPr>
                <a:t>,</a:t>
              </a:r>
              <a:r>
                <a:rPr lang="en-US" sz="2400" b="1" kern="0">
                  <a:solidFill>
                    <a:srgbClr val="660066"/>
                  </a:solidFill>
                  <a:latin typeface="Courier New" pitchFamily="49" charset="0"/>
                </a:rPr>
                <a:t> </a:t>
              </a:r>
              <a:r>
                <a:rPr lang="en-US" sz="2400" b="1" kern="0">
                  <a:solidFill>
                    <a:srgbClr val="006600"/>
                  </a:solidFill>
                  <a:latin typeface="Courier New" pitchFamily="49" charset="0"/>
                </a:rPr>
                <a:t>$t2</a:t>
              </a:r>
              <a:endParaRPr lang="en-US" sz="2400" kern="0">
                <a:solidFill>
                  <a:srgbClr val="006600"/>
                </a:solidFill>
              </a:endParaRPr>
            </a:p>
          </p:txBody>
        </p:sp>
        <p:sp>
          <p:nvSpPr>
            <p:cNvPr id="27" name="Round Same Side Corner Rectangle 10">
              <a:extLst>
                <a:ext uri="{FF2B5EF4-FFF2-40B4-BE49-F238E27FC236}">
                  <a16:creationId xmlns:a16="http://schemas.microsoft.com/office/drawing/2014/main" id="{47403697-0DB0-4E80-B3A5-25F39D74B91C}"/>
                </a:ext>
              </a:extLst>
            </p:cNvPr>
            <p:cNvSpPr/>
            <p:nvPr/>
          </p:nvSpPr>
          <p:spPr>
            <a:xfrm>
              <a:off x="304800" y="3886200"/>
              <a:ext cx="8077200" cy="533400"/>
            </a:xfrm>
            <a:prstGeom prst="round2SameRect">
              <a:avLst/>
            </a:prstGeom>
            <a:solidFill>
              <a:srgbClr val="E2FFC5"/>
            </a:solidFill>
            <a:ln w="158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5pPr>
              <a:lvl6pPr marL="2286000" algn="l" defTabSz="914400" rtl="0" eaLnBrk="1" latinLnBrk="0" hangingPunct="1"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6pPr>
              <a:lvl7pPr marL="2743200" algn="l" defTabSz="914400" rtl="0" eaLnBrk="1" latinLnBrk="0" hangingPunct="1"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7pPr>
              <a:lvl8pPr marL="3200400" algn="l" defTabSz="914400" rtl="0" eaLnBrk="1" latinLnBrk="0" hangingPunct="1"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8pPr>
              <a:lvl9pPr marL="3657600" algn="l" defTabSz="914400" rtl="0" eaLnBrk="1" latinLnBrk="0" hangingPunct="1"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pPr marL="342900" indent="-342900">
                <a:spcBef>
                  <a:spcPct val="40000"/>
                </a:spcBef>
                <a:buClr>
                  <a:srgbClr val="D16349"/>
                </a:buClr>
                <a:buSzPct val="65000"/>
              </a:pPr>
              <a:r>
                <a:rPr lang="en-US" sz="2800" b="1" kern="0" err="1">
                  <a:solidFill>
                    <a:prstClr val="black"/>
                  </a:solidFill>
                </a:rPr>
                <a:t>Opcode:      </a:t>
              </a:r>
              <a:r>
                <a:rPr lang="en-US" sz="2800" b="1">
                  <a:solidFill>
                    <a:srgbClr val="660066"/>
                  </a:solidFill>
                  <a:latin typeface="Courier New" pitchFamily="49" charset="0"/>
                  <a:cs typeface="Courier New" pitchFamily="49" charset="0"/>
                </a:rPr>
                <a:t>or </a:t>
              </a:r>
              <a:r>
                <a:rPr lang="en-US" sz="2800" kern="0">
                  <a:solidFill>
                    <a:prstClr val="black"/>
                  </a:solidFill>
                </a:rPr>
                <a:t>( </a:t>
              </a:r>
              <a:r>
                <a:rPr lang="en-US" sz="2800" kern="0">
                  <a:solidFill>
                    <a:prstClr val="black"/>
                  </a:solidFill>
                  <a:cs typeface="Courier New" pitchFamily="49" charset="0"/>
                </a:rPr>
                <a:t>bitwise </a:t>
              </a:r>
              <a:r>
                <a:rPr lang="en-US" sz="2800" kern="0">
                  <a:solidFill>
                    <a:srgbClr val="660066"/>
                  </a:solidFill>
                  <a:cs typeface="Courier New" pitchFamily="49" charset="0"/>
                </a:rPr>
                <a:t>OR</a:t>
              </a:r>
              <a:r>
                <a:rPr lang="en-US" sz="2800" kern="0">
                  <a:solidFill>
                    <a:prstClr val="black"/>
                  </a:solidFill>
                  <a:cs typeface="Courier New" pitchFamily="49" charset="0"/>
                </a:rPr>
                <a:t> </a:t>
              </a:r>
              <a:r>
                <a:rPr lang="en-US" sz="2800" kern="0">
                  <a:solidFill>
                    <a:prstClr val="black"/>
                  </a:solidFill>
                </a:rPr>
                <a:t>)</a:t>
              </a:r>
              <a:endParaRPr lang="en-US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9CF9694-A84A-4465-960E-3D1980C57DC0}"/>
              </a:ext>
            </a:extLst>
          </p:cNvPr>
          <p:cNvGrpSpPr/>
          <p:nvPr/>
        </p:nvGrpSpPr>
        <p:grpSpPr>
          <a:xfrm>
            <a:off x="2438400" y="4714102"/>
            <a:ext cx="6934200" cy="381000"/>
            <a:chOff x="533400" y="3505200"/>
            <a:chExt cx="8077200" cy="381000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8A7B30D-476A-445F-BE5D-C0FEA908211C}"/>
                </a:ext>
              </a:extLst>
            </p:cNvPr>
            <p:cNvSpPr/>
            <p:nvPr/>
          </p:nvSpPr>
          <p:spPr>
            <a:xfrm>
              <a:off x="1295400" y="3505200"/>
              <a:ext cx="7315200" cy="381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5pPr>
              <a:lvl6pPr marL="2286000" algn="l" defTabSz="914400" rtl="0" eaLnBrk="1" latinLnBrk="0" hangingPunct="1"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6pPr>
              <a:lvl7pPr marL="2743200" algn="l" defTabSz="914400" rtl="0" eaLnBrk="1" latinLnBrk="0" hangingPunct="1"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7pPr>
              <a:lvl8pPr marL="3200400" algn="l" defTabSz="914400" rtl="0" eaLnBrk="1" latinLnBrk="0" hangingPunct="1"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8pPr>
              <a:lvl9pPr marL="3657600" algn="l" defTabSz="914400" rtl="0" eaLnBrk="1" latinLnBrk="0" hangingPunct="1"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pPr lvl="0" algn="ctr"/>
              <a:r>
                <a:rPr lang="en-US" sz="2000" b="1">
                  <a:solidFill>
                    <a:schemeClr val="tx1"/>
                  </a:solidFill>
                  <a:latin typeface="Courier New" pitchFamily="49" charset="0"/>
                </a:rPr>
                <a:t>0000 1001 1100 0011 0101 1101 1001 1100</a:t>
              </a:r>
              <a:endParaRPr lang="en-US" sz="2000">
                <a:solidFill>
                  <a:schemeClr val="tx1"/>
                </a:solidFill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CF62B3CE-2F85-4D48-8EEA-1EEC0C2D3AD0}"/>
                </a:ext>
              </a:extLst>
            </p:cNvPr>
            <p:cNvSpPr/>
            <p:nvPr/>
          </p:nvSpPr>
          <p:spPr>
            <a:xfrm>
              <a:off x="533400" y="3505200"/>
              <a:ext cx="762000" cy="381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5pPr>
              <a:lvl6pPr marL="2286000" algn="l" defTabSz="914400" rtl="0" eaLnBrk="1" latinLnBrk="0" hangingPunct="1"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6pPr>
              <a:lvl7pPr marL="2743200" algn="l" defTabSz="914400" rtl="0" eaLnBrk="1" latinLnBrk="0" hangingPunct="1"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7pPr>
              <a:lvl8pPr marL="3200400" algn="l" defTabSz="914400" rtl="0" eaLnBrk="1" latinLnBrk="0" hangingPunct="1"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8pPr>
              <a:lvl9pPr marL="3657600" algn="l" defTabSz="914400" rtl="0" eaLnBrk="1" latinLnBrk="0" hangingPunct="1"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pPr lvl="0" algn="r"/>
              <a:r>
                <a:rPr lang="en-US" sz="2000" b="1" kern="0">
                  <a:solidFill>
                    <a:srgbClr val="006600"/>
                  </a:solidFill>
                  <a:latin typeface="Courier New" pitchFamily="49" charset="0"/>
                </a:rPr>
                <a:t>$t1</a:t>
              </a:r>
              <a:endParaRPr lang="en-US" sz="2000">
                <a:solidFill>
                  <a:srgbClr val="006600"/>
                </a:solidFill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081E9A4-AB04-4B3B-82C1-D34217F9540D}"/>
              </a:ext>
            </a:extLst>
          </p:cNvPr>
          <p:cNvGrpSpPr/>
          <p:nvPr/>
        </p:nvGrpSpPr>
        <p:grpSpPr>
          <a:xfrm>
            <a:off x="2057400" y="5095102"/>
            <a:ext cx="7315200" cy="381000"/>
            <a:chOff x="89598" y="3505200"/>
            <a:chExt cx="8521002" cy="381000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F0055E0A-D20C-49D8-86E6-7D735F550059}"/>
                </a:ext>
              </a:extLst>
            </p:cNvPr>
            <p:cNvSpPr/>
            <p:nvPr/>
          </p:nvSpPr>
          <p:spPr>
            <a:xfrm>
              <a:off x="1295400" y="3505200"/>
              <a:ext cx="7315200" cy="381000"/>
            </a:xfrm>
            <a:prstGeom prst="rect">
              <a:avLst/>
            </a:prstGeom>
            <a:solidFill>
              <a:srgbClr val="FFFFCC"/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5pPr>
              <a:lvl6pPr marL="2286000" algn="l" defTabSz="914400" rtl="0" eaLnBrk="1" latinLnBrk="0" hangingPunct="1"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6pPr>
              <a:lvl7pPr marL="2743200" algn="l" defTabSz="914400" rtl="0" eaLnBrk="1" latinLnBrk="0" hangingPunct="1"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7pPr>
              <a:lvl8pPr marL="3200400" algn="l" defTabSz="914400" rtl="0" eaLnBrk="1" latinLnBrk="0" hangingPunct="1"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8pPr>
              <a:lvl9pPr marL="3657600" algn="l" defTabSz="914400" rtl="0" eaLnBrk="1" latinLnBrk="0" hangingPunct="1"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pPr lvl="0" algn="ctr"/>
              <a:r>
                <a:rPr lang="en-US" sz="2000" b="1">
                  <a:solidFill>
                    <a:srgbClr val="006600"/>
                  </a:solidFill>
                  <a:latin typeface="Courier New" pitchFamily="49" charset="0"/>
                </a:rPr>
                <a:t>0000 0000 0000 0000 0000 </a:t>
              </a:r>
              <a:r>
                <a:rPr lang="en-US" sz="2000" b="1">
                  <a:solidFill>
                    <a:srgbClr val="C00000"/>
                  </a:solidFill>
                  <a:latin typeface="Courier New" pitchFamily="49" charset="0"/>
                </a:rPr>
                <a:t>1111 1111 1111</a:t>
              </a:r>
              <a:endParaRPr lang="en-US" sz="2000">
                <a:solidFill>
                  <a:srgbClr val="C00000"/>
                </a:solidFill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B4169280-D7E1-4034-8EA3-5F576C26D18A}"/>
                </a:ext>
              </a:extLst>
            </p:cNvPr>
            <p:cNvSpPr/>
            <p:nvPr/>
          </p:nvSpPr>
          <p:spPr>
            <a:xfrm>
              <a:off x="89598" y="3505200"/>
              <a:ext cx="1205802" cy="381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5pPr>
              <a:lvl6pPr marL="2286000" algn="l" defTabSz="914400" rtl="0" eaLnBrk="1" latinLnBrk="0" hangingPunct="1"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6pPr>
              <a:lvl7pPr marL="2743200" algn="l" defTabSz="914400" rtl="0" eaLnBrk="1" latinLnBrk="0" hangingPunct="1"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7pPr>
              <a:lvl8pPr marL="3200400" algn="l" defTabSz="914400" rtl="0" eaLnBrk="1" latinLnBrk="0" hangingPunct="1"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8pPr>
              <a:lvl9pPr marL="3657600" algn="l" defTabSz="914400" rtl="0" eaLnBrk="1" latinLnBrk="0" hangingPunct="1"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pPr lvl="0" algn="r"/>
              <a:r>
                <a:rPr lang="en-US" sz="2000" b="1" kern="0">
                  <a:solidFill>
                    <a:srgbClr val="002060"/>
                  </a:solidFill>
                  <a:latin typeface="Courier New" pitchFamily="49" charset="0"/>
                </a:rPr>
                <a:t>0xFFF</a:t>
              </a:r>
              <a:endParaRPr lang="en-US" sz="2000">
                <a:solidFill>
                  <a:srgbClr val="002060"/>
                </a:solidFill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4F6C0C3E-A9E6-48FC-90D3-994A4DC41942}"/>
              </a:ext>
            </a:extLst>
          </p:cNvPr>
          <p:cNvGrpSpPr/>
          <p:nvPr/>
        </p:nvGrpSpPr>
        <p:grpSpPr>
          <a:xfrm>
            <a:off x="2438400" y="5552302"/>
            <a:ext cx="6934200" cy="381000"/>
            <a:chOff x="533400" y="3505200"/>
            <a:chExt cx="8077200" cy="381000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E193DF97-387E-4BF1-A49F-2F6A44B11763}"/>
                </a:ext>
              </a:extLst>
            </p:cNvPr>
            <p:cNvSpPr/>
            <p:nvPr/>
          </p:nvSpPr>
          <p:spPr>
            <a:xfrm>
              <a:off x="1295400" y="3505200"/>
              <a:ext cx="7315200" cy="381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5pPr>
              <a:lvl6pPr marL="2286000" algn="l" defTabSz="914400" rtl="0" eaLnBrk="1" latinLnBrk="0" hangingPunct="1"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6pPr>
              <a:lvl7pPr marL="2743200" algn="l" defTabSz="914400" rtl="0" eaLnBrk="1" latinLnBrk="0" hangingPunct="1"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7pPr>
              <a:lvl8pPr marL="3200400" algn="l" defTabSz="914400" rtl="0" eaLnBrk="1" latinLnBrk="0" hangingPunct="1"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8pPr>
              <a:lvl9pPr marL="3657600" algn="l" defTabSz="914400" rtl="0" eaLnBrk="1" latinLnBrk="0" hangingPunct="1"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pPr algn="ctr" eaLnBrk="1" hangingPunct="1"/>
              <a:r>
                <a:rPr lang="en-US" sz="2000" b="1">
                  <a:solidFill>
                    <a:schemeClr val="tx1"/>
                  </a:solidFill>
                  <a:latin typeface="Courier New" pitchFamily="49" charset="0"/>
                </a:rPr>
                <a:t>0000 1001 1100 0011 0101 </a:t>
              </a:r>
              <a:r>
                <a:rPr lang="en-US" sz="2000" b="1">
                  <a:solidFill>
                    <a:srgbClr val="002060"/>
                  </a:solidFill>
                  <a:latin typeface="Courier New" pitchFamily="49" charset="0"/>
                </a:rPr>
                <a:t>1111 1111 1111</a:t>
              </a:r>
              <a:endParaRPr lang="en-US" sz="2000" b="1">
                <a:solidFill>
                  <a:srgbClr val="0000CC"/>
                </a:solidFill>
                <a:latin typeface="Courier New" pitchFamily="49" charset="0"/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9016EC9C-D7A2-4F44-BA6F-9427D599D3CC}"/>
                </a:ext>
              </a:extLst>
            </p:cNvPr>
            <p:cNvSpPr/>
            <p:nvPr/>
          </p:nvSpPr>
          <p:spPr>
            <a:xfrm>
              <a:off x="533400" y="3505200"/>
              <a:ext cx="762000" cy="381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5pPr>
              <a:lvl6pPr marL="2286000" algn="l" defTabSz="914400" rtl="0" eaLnBrk="1" latinLnBrk="0" hangingPunct="1"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6pPr>
              <a:lvl7pPr marL="2743200" algn="l" defTabSz="914400" rtl="0" eaLnBrk="1" latinLnBrk="0" hangingPunct="1"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7pPr>
              <a:lvl8pPr marL="3200400" algn="l" defTabSz="914400" rtl="0" eaLnBrk="1" latinLnBrk="0" hangingPunct="1"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8pPr>
              <a:lvl9pPr marL="3657600" algn="l" defTabSz="914400" rtl="0" eaLnBrk="1" latinLnBrk="0" hangingPunct="1"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pPr lvl="0" algn="r"/>
              <a:r>
                <a:rPr lang="en-US" sz="2000" b="1" kern="0">
                  <a:solidFill>
                    <a:srgbClr val="C00000"/>
                  </a:solidFill>
                  <a:latin typeface="Courier New" pitchFamily="49" charset="0"/>
                </a:rPr>
                <a:t>$t0</a:t>
              </a:r>
              <a:endParaRPr lang="en-US" sz="2000">
                <a:solidFill>
                  <a:srgbClr val="C00000"/>
                </a:solidFill>
              </a:endParaRPr>
            </a:p>
          </p:txBody>
        </p:sp>
      </p:grpSp>
      <p:sp>
        <p:nvSpPr>
          <p:cNvPr id="43" name="Rounded Rectangle 21">
            <a:extLst>
              <a:ext uri="{FF2B5EF4-FFF2-40B4-BE49-F238E27FC236}">
                <a16:creationId xmlns:a16="http://schemas.microsoft.com/office/drawing/2014/main" id="{1724E220-231E-45D1-B49B-697B380E2F1D}"/>
              </a:ext>
            </a:extLst>
          </p:cNvPr>
          <p:cNvSpPr/>
          <p:nvPr/>
        </p:nvSpPr>
        <p:spPr>
          <a:xfrm>
            <a:off x="7010400" y="4599802"/>
            <a:ext cx="2286000" cy="1371600"/>
          </a:xfrm>
          <a:prstGeom prst="round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  <a:ln w="190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pPr algn="ctr"/>
            <a:endParaRPr lang="en-US"/>
          </a:p>
        </p:txBody>
      </p:sp>
      <p:sp>
        <p:nvSpPr>
          <p:cNvPr id="22" name="Slide Number Placeholder 6">
            <a:extLst>
              <a:ext uri="{FF2B5EF4-FFF2-40B4-BE49-F238E27FC236}">
                <a16:creationId xmlns:a16="http://schemas.microsoft.com/office/drawing/2014/main" id="{EEC29D81-9206-44C5-BB1C-5090C7048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97960" y="18288"/>
            <a:ext cx="865240" cy="329184"/>
          </a:xfrm>
        </p:spPr>
        <p:txBody>
          <a:bodyPr>
            <a:noAutofit/>
          </a:bodyPr>
          <a:lstStyle/>
          <a:p>
            <a:pPr algn="r">
              <a:defRPr/>
            </a:pPr>
            <a:fld id="{F7EC234A-9094-4BB8-9EA4-75ECDA8A365B}" type="slidenum">
              <a:rPr smtClean="0"/>
              <a:pPr algn="r">
                <a:defRPr/>
              </a:pPr>
              <a:t>40</a:t>
            </a:fld>
            <a:endParaRPr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38D7320-062B-4681-B8AA-FC14A74B5607}"/>
              </a:ext>
            </a:extLst>
          </p:cNvPr>
          <p:cNvSpPr txBox="1"/>
          <p:nvPr/>
        </p:nvSpPr>
        <p:spPr>
          <a:xfrm>
            <a:off x="2162432" y="6038334"/>
            <a:ext cx="8229600" cy="400110"/>
          </a:xfrm>
          <a:prstGeom prst="rect">
            <a:avLst/>
          </a:prstGeom>
          <a:solidFill>
            <a:srgbClr val="E2FFC5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r>
              <a:rPr lang="en-SG" sz="2000"/>
              <a:t>For </a:t>
            </a:r>
            <a:r>
              <a:rPr lang="en-US" sz="2000" b="1" err="1">
                <a:solidFill>
                  <a:srgbClr val="660066"/>
                </a:solidFill>
                <a:latin typeface="Courier New" pitchFamily="49" charset="0"/>
              </a:rPr>
              <a:t>ori </a:t>
            </a:r>
            <a:r>
              <a:rPr lang="en-US" sz="2000" b="1">
                <a:solidFill>
                  <a:srgbClr val="C00000"/>
                </a:solidFill>
                <a:latin typeface="Courier New" pitchFamily="49" charset="0"/>
              </a:rPr>
              <a:t>$t0</a:t>
            </a:r>
            <a:r>
              <a:rPr lang="en-US" sz="2000" b="1">
                <a:latin typeface="Courier New" pitchFamily="49" charset="0"/>
              </a:rPr>
              <a:t>, </a:t>
            </a:r>
            <a:r>
              <a:rPr lang="en-US" sz="2000" b="1">
                <a:solidFill>
                  <a:srgbClr val="006600"/>
                </a:solidFill>
                <a:latin typeface="Courier New" pitchFamily="49" charset="0"/>
              </a:rPr>
              <a:t>$t1</a:t>
            </a:r>
            <a:r>
              <a:rPr lang="en-US" sz="2000" b="1">
                <a:latin typeface="Courier New" pitchFamily="49" charset="0"/>
              </a:rPr>
              <a:t>, </a:t>
            </a:r>
            <a:r>
              <a:rPr lang="en-US" sz="2000" b="1">
                <a:solidFill>
                  <a:srgbClr val="002060"/>
                </a:solidFill>
                <a:latin typeface="Courier New" pitchFamily="49" charset="0"/>
              </a:rPr>
              <a:t>0xFFFF</a:t>
            </a:r>
            <a:r>
              <a:rPr lang="en-SG" sz="2000"/>
              <a:t> will the upper 16-bits be all 0s or all 1s? 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EF9E766-B019-44D0-9B55-B51ECEEB0C4D}"/>
              </a:ext>
            </a:extLst>
          </p:cNvPr>
          <p:cNvSpPr txBox="1"/>
          <p:nvPr/>
        </p:nvSpPr>
        <p:spPr>
          <a:xfrm>
            <a:off x="2162432" y="6432264"/>
            <a:ext cx="8229601" cy="40011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r>
              <a:rPr lang="en-SG" sz="2000"/>
              <a:t>Answer: all 0s  (</a:t>
            </a:r>
            <a:r>
              <a:rPr lang="en-SG" sz="2000" b="1" i="1">
                <a:solidFill>
                  <a:srgbClr val="7030A0"/>
                </a:solidFill>
              </a:rPr>
              <a:t>in other words, this is not sign-extended</a:t>
            </a:r>
            <a:r>
              <a:rPr lang="en-SG" sz="2000"/>
              <a:t>)</a:t>
            </a:r>
          </a:p>
        </p:txBody>
      </p:sp>
      <p:contentPart p14:bwMode="auto" r:id="rId3">
        <p14:nvContentPartPr>
          <p14:cNvPr id="2" name="Ink 1">
            <a:extLst>
              <a:ext uri="{FF2B5EF4-FFF2-40B4-BE49-F238E27FC236}">
                <a16:creationId xmlns:a16="http://schemas.microsoft.com/office/drawing/2014/main" id="{3FDB4235-84BE-4DFD-8789-03D5EF22E537}"/>
              </a:ext>
            </a:extLst>
          </p14:cNvPr>
          <p14:cNvContentPartPr/>
          <p14:nvPr/>
        </p14:nvContentPartPr>
        <p14:xfrm>
          <a:off x="1226160" y="578520"/>
          <a:ext cx="10701720" cy="5311080"/>
        </p14:xfrm>
      </p:contentPart>
    </p:spTree>
    <p:extLst>
      <p:ext uri="{BB962C8B-B14F-4D97-AF65-F5344CB8AC3E}">
        <p14:creationId xmlns:p14="http://schemas.microsoft.com/office/powerpoint/2010/main" val="378228217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1"/>
                            </p:stCondLst>
                            <p:childTnLst>
                              <p:par>
                                <p:cTn id="12" presetID="1" presetClass="entr" presetSubtype="0" dur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2"/>
                            </p:stCondLst>
                            <p:childTnLst>
                              <p:par>
                                <p:cTn id="15" presetID="9" presetClass="entr" presetSubtype="0" dur="5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502"/>
                            </p:stCondLst>
                            <p:childTnLst>
                              <p:par>
                                <p:cTn id="19" presetID="9" presetClass="entr" presetSubtype="0" dur="5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1002"/>
                            </p:stCondLst>
                            <p:childTnLst>
                              <p:par>
                                <p:cTn id="23" presetID="9" presetClass="entr" presetSubtype="0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uiExpand="1" build="p"/>
      <p:bldP spid="43" grpId="0"/>
      <p:bldP spid="30" grpId="0"/>
      <p:bldP spid="31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15366" name="Footer Placeholder 8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pPr algn="l"/>
            <a:r>
              <a:rPr lang="en-SG"/>
              <a:t>Lecture #7: MIPS Part 1: Introduction</a:t>
            </a:r>
            <a:endParaRPr lang="en-US"/>
          </a:p>
        </p:txBody>
      </p:sp>
      <p:sp>
        <p:nvSpPr>
          <p:cNvPr id="21" name="[Date Placeholder 3]"/>
          <p:cNvSpPr>
            <a:spLocks noGrp="1"/>
          </p:cNvSpPr>
          <p:nvPr>
            <p:ph type="dt" sz="half" idx="10"/>
          </p:nvPr>
        </p:nvSpPr>
        <p:spPr>
          <a:xfrm>
            <a:off x="1981200" y="18288"/>
            <a:ext cx="2895600" cy="329184"/>
          </a:xfrm>
        </p:spPr>
        <p:txBody>
          <a:bodyPr/>
          <a:lstStyle/>
          <a:p>
            <a:pPr>
              <a:defRPr/>
            </a:pPr>
            <a:r>
              <a:rPr lang="en-US"/>
              <a:t>Aaron Tan, NUS</a:t>
            </a:r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48BEBB-8CA1-4054-A38D-C28888EEEA8B}"/>
              </a:ext>
            </a:extLst>
          </p:cNvPr>
          <p:cNvSpPr txBox="1"/>
          <p:nvPr/>
        </p:nvSpPr>
        <p:spPr>
          <a:xfrm>
            <a:off x="1981200" y="587829"/>
            <a:ext cx="838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r>
              <a:rPr lang="en-SG" sz="3600">
                <a:solidFill>
                  <a:srgbClr val="0000FF"/>
                </a:solidFill>
                <a:latin typeface="+mn-lt"/>
              </a:rPr>
              <a:t>5.11 Logical Operations: </a:t>
            </a:r>
            <a:r>
              <a:rPr lang="en-SG" sz="3600" b="1">
                <a:solidFill>
                  <a:srgbClr val="0000FF"/>
                </a:solidFill>
                <a:latin typeface="+mn-lt"/>
              </a:rPr>
              <a:t>Bitwise NOR</a:t>
            </a:r>
            <a:endParaRPr lang="en-US" sz="3600">
              <a:solidFill>
                <a:srgbClr val="C00000"/>
              </a:solidFill>
              <a:latin typeface="+mn-lt"/>
            </a:endParaRPr>
          </a:p>
        </p:txBody>
      </p:sp>
      <p:sp>
        <p:nvSpPr>
          <p:cNvPr id="23" name="Text Box 4">
            <a:extLst>
              <a:ext uri="{FF2B5EF4-FFF2-40B4-BE49-F238E27FC236}">
                <a16:creationId xmlns:a16="http://schemas.microsoft.com/office/drawing/2014/main" id="{48764941-961D-446A-B68D-0E8C1EF05C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6400" y="6400801"/>
            <a:ext cx="304800" cy="2016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4" tIns="9144" rIns="9144" bIns="9144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200">
                <a:sym typeface="Wingdings 2" pitchFamily="18" charset="2"/>
              </a:rPr>
              <a:t></a:t>
            </a:r>
          </a:p>
        </p:txBody>
      </p:sp>
      <p:sp>
        <p:nvSpPr>
          <p:cNvPr id="22" name="Rectangle 3">
            <a:extLst>
              <a:ext uri="{FF2B5EF4-FFF2-40B4-BE49-F238E27FC236}">
                <a16:creationId xmlns:a16="http://schemas.microsoft.com/office/drawing/2014/main" id="{6AABD839-981C-40BB-8A40-89428F4AAB37}"/>
              </a:ext>
            </a:extLst>
          </p:cNvPr>
          <p:cNvSpPr txBox="1">
            <a:spLocks noChangeArrowheads="1"/>
          </p:cNvSpPr>
          <p:nvPr/>
        </p:nvSpPr>
        <p:spPr>
          <a:xfrm>
            <a:off x="1828801" y="1234158"/>
            <a:ext cx="8615363" cy="165258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defPPr>
              <a:defRPr lang="en-US"/>
            </a:defPPr>
            <a:lvl1pPr marL="182880" indent="-18288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8775" indent="-358775" fontAlgn="auto">
              <a:spcAft>
                <a:spcPct val="0"/>
              </a:spcAft>
              <a:buSzTx/>
              <a:buFont typeface="Wingdings" panose="05000000000000000000" pitchFamily="2" charset="2"/>
              <a:buChar char="§"/>
            </a:pPr>
            <a:r>
              <a:rPr lang="en-US" sz="2800"/>
              <a:t>Strange fact 1:</a:t>
            </a:r>
          </a:p>
          <a:p>
            <a:pPr marL="715963" lvl="1" indent="-357188" fontAlgn="auto">
              <a:spcAft>
                <a:spcPct val="0"/>
              </a:spcAft>
              <a:buSzTx/>
              <a:buFont typeface="Wingdings" panose="05000000000000000000" pitchFamily="2" charset="2"/>
              <a:buChar char="§"/>
            </a:pPr>
            <a:r>
              <a:rPr lang="en-US" sz="2400"/>
              <a:t>There is no </a:t>
            </a:r>
            <a:r>
              <a:rPr lang="en-US" sz="2400" b="1">
                <a:solidFill>
                  <a:srgbClr val="C00000"/>
                </a:solidFill>
              </a:rPr>
              <a:t>NOT</a:t>
            </a:r>
            <a:r>
              <a:rPr lang="en-US" sz="2400">
                <a:solidFill>
                  <a:srgbClr val="C00000"/>
                </a:solidFill>
              </a:rPr>
              <a:t> </a:t>
            </a:r>
            <a:r>
              <a:rPr lang="en-US" sz="2400"/>
              <a:t>instruction in MIPS to toggle the bits (1 </a:t>
            </a:r>
            <a:r>
              <a:rPr lang="en-US" sz="2400">
                <a:sym typeface="Wingdings" panose="05000000000000000000" pitchFamily="2" charset="2"/>
              </a:rPr>
              <a:t> 0, 0  1)</a:t>
            </a:r>
            <a:endParaRPr lang="en-US" sz="2400"/>
          </a:p>
          <a:p>
            <a:pPr marL="715963" lvl="1" indent="-357188" fontAlgn="auto">
              <a:spcAft>
                <a:spcPct val="0"/>
              </a:spcAft>
              <a:buSzTx/>
              <a:buFont typeface="Wingdings" panose="05000000000000000000" pitchFamily="2" charset="2"/>
              <a:buChar char="§"/>
            </a:pPr>
            <a:r>
              <a:rPr lang="en-US" sz="2400"/>
              <a:t>However, a </a:t>
            </a:r>
            <a:r>
              <a:rPr lang="en-US" sz="2400" b="1">
                <a:solidFill>
                  <a:srgbClr val="660066"/>
                </a:solidFill>
              </a:rPr>
              <a:t>NOR</a:t>
            </a:r>
            <a:r>
              <a:rPr lang="en-US" sz="2400"/>
              <a:t> instruction is provided: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6D9695FA-98B4-4524-A328-86B71223888C}"/>
              </a:ext>
            </a:extLst>
          </p:cNvPr>
          <p:cNvGrpSpPr/>
          <p:nvPr/>
        </p:nvGrpSpPr>
        <p:grpSpPr>
          <a:xfrm>
            <a:off x="2590800" y="2886746"/>
            <a:ext cx="6553200" cy="1075654"/>
            <a:chOff x="304800" y="3886200"/>
            <a:chExt cx="8077200" cy="1075654"/>
          </a:xfrm>
        </p:grpSpPr>
        <p:sp>
          <p:nvSpPr>
            <p:cNvPr id="31" name="Rounded Rectangle 9">
              <a:extLst>
                <a:ext uri="{FF2B5EF4-FFF2-40B4-BE49-F238E27FC236}">
                  <a16:creationId xmlns:a16="http://schemas.microsoft.com/office/drawing/2014/main" id="{DFFF0071-ACE2-454A-A615-2132DCE39FDD}"/>
                </a:ext>
              </a:extLst>
            </p:cNvPr>
            <p:cNvSpPr/>
            <p:nvPr/>
          </p:nvSpPr>
          <p:spPr>
            <a:xfrm>
              <a:off x="304800" y="3886200"/>
              <a:ext cx="8077200" cy="1075654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5pPr>
              <a:lvl6pPr marL="2286000" algn="l" defTabSz="914400" rtl="0" eaLnBrk="1" latinLnBrk="0" hangingPunct="1"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6pPr>
              <a:lvl7pPr marL="2743200" algn="l" defTabSz="914400" rtl="0" eaLnBrk="1" latinLnBrk="0" hangingPunct="1"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7pPr>
              <a:lvl8pPr marL="3200400" algn="l" defTabSz="914400" rtl="0" eaLnBrk="1" latinLnBrk="0" hangingPunct="1"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8pPr>
              <a:lvl9pPr marL="3657600" algn="l" defTabSz="914400" rtl="0" eaLnBrk="1" latinLnBrk="0" hangingPunct="1"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pPr marL="212725" indent="-325438">
                <a:spcBef>
                  <a:spcPct val="20000"/>
                </a:spcBef>
                <a:buClr>
                  <a:srgbClr val="CCB400"/>
                </a:buClr>
                <a:buSzPct val="60000"/>
              </a:pPr>
              <a:r>
                <a:rPr lang="en-US" sz="2400" b="1" kern="0">
                  <a:solidFill>
                    <a:prstClr val="black"/>
                  </a:solidFill>
                </a:rPr>
                <a:t>Example:</a:t>
              </a:r>
              <a:r>
                <a:rPr lang="en-US" sz="2400" b="1" kern="0">
                  <a:solidFill>
                    <a:srgbClr val="3333FF"/>
                  </a:solidFill>
                  <a:latin typeface="Courier New" pitchFamily="49" charset="0"/>
                </a:rPr>
                <a:t>   </a:t>
              </a:r>
              <a:r>
                <a:rPr lang="en-US" sz="2400" b="1" kern="0">
                  <a:solidFill>
                    <a:srgbClr val="660066"/>
                  </a:solidFill>
                  <a:latin typeface="Courier New" pitchFamily="49" charset="0"/>
                </a:rPr>
                <a:t>nor </a:t>
              </a:r>
              <a:r>
                <a:rPr lang="en-US" sz="2400" b="1" kern="0">
                  <a:solidFill>
                    <a:srgbClr val="C00000"/>
                  </a:solidFill>
                  <a:latin typeface="Courier New" pitchFamily="49" charset="0"/>
                </a:rPr>
                <a:t>$t0</a:t>
              </a:r>
              <a:r>
                <a:rPr lang="en-US" sz="2400" b="1" kern="0">
                  <a:solidFill>
                    <a:schemeClr val="tx1"/>
                  </a:solidFill>
                  <a:latin typeface="Courier New" pitchFamily="49" charset="0"/>
                </a:rPr>
                <a:t>,</a:t>
              </a:r>
              <a:r>
                <a:rPr lang="en-US" sz="2400" b="1" kern="0">
                  <a:solidFill>
                    <a:srgbClr val="660066"/>
                  </a:solidFill>
                  <a:latin typeface="Courier New" pitchFamily="49" charset="0"/>
                </a:rPr>
                <a:t> </a:t>
              </a:r>
              <a:r>
                <a:rPr lang="en-US" sz="2400" b="1" kern="0">
                  <a:solidFill>
                    <a:srgbClr val="006600"/>
                  </a:solidFill>
                  <a:latin typeface="Courier New" pitchFamily="49" charset="0"/>
                </a:rPr>
                <a:t>$t1</a:t>
              </a:r>
              <a:r>
                <a:rPr lang="en-US" sz="2400" b="1" kern="0">
                  <a:solidFill>
                    <a:schemeClr val="tx1"/>
                  </a:solidFill>
                  <a:latin typeface="Courier New" pitchFamily="49" charset="0"/>
                </a:rPr>
                <a:t>,</a:t>
              </a:r>
              <a:r>
                <a:rPr lang="en-US" sz="2400" b="1" kern="0">
                  <a:solidFill>
                    <a:srgbClr val="660066"/>
                  </a:solidFill>
                  <a:latin typeface="Courier New" pitchFamily="49" charset="0"/>
                </a:rPr>
                <a:t> </a:t>
              </a:r>
              <a:r>
                <a:rPr lang="en-US" sz="2400" b="1" kern="0">
                  <a:solidFill>
                    <a:srgbClr val="006600"/>
                  </a:solidFill>
                  <a:latin typeface="Courier New" pitchFamily="49" charset="0"/>
                </a:rPr>
                <a:t>$t2</a:t>
              </a:r>
              <a:endParaRPr lang="en-US" sz="2400" kern="0">
                <a:solidFill>
                  <a:srgbClr val="006600"/>
                </a:solidFill>
              </a:endParaRPr>
            </a:p>
          </p:txBody>
        </p:sp>
        <p:sp>
          <p:nvSpPr>
            <p:cNvPr id="32" name="Round Same Side Corner Rectangle 10">
              <a:extLst>
                <a:ext uri="{FF2B5EF4-FFF2-40B4-BE49-F238E27FC236}">
                  <a16:creationId xmlns:a16="http://schemas.microsoft.com/office/drawing/2014/main" id="{252203FA-318E-4605-A680-6729FED760C3}"/>
                </a:ext>
              </a:extLst>
            </p:cNvPr>
            <p:cNvSpPr/>
            <p:nvPr/>
          </p:nvSpPr>
          <p:spPr>
            <a:xfrm>
              <a:off x="304800" y="3886200"/>
              <a:ext cx="8077200" cy="533400"/>
            </a:xfrm>
            <a:prstGeom prst="round2SameRect">
              <a:avLst/>
            </a:prstGeom>
            <a:solidFill>
              <a:srgbClr val="E2FFC5"/>
            </a:solidFill>
            <a:ln w="158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5pPr>
              <a:lvl6pPr marL="2286000" algn="l" defTabSz="914400" rtl="0" eaLnBrk="1" latinLnBrk="0" hangingPunct="1"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6pPr>
              <a:lvl7pPr marL="2743200" algn="l" defTabSz="914400" rtl="0" eaLnBrk="1" latinLnBrk="0" hangingPunct="1"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7pPr>
              <a:lvl8pPr marL="3200400" algn="l" defTabSz="914400" rtl="0" eaLnBrk="1" latinLnBrk="0" hangingPunct="1"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8pPr>
              <a:lvl9pPr marL="3657600" algn="l" defTabSz="914400" rtl="0" eaLnBrk="1" latinLnBrk="0" hangingPunct="1"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pPr marL="342900" indent="-342900">
                <a:spcBef>
                  <a:spcPct val="40000"/>
                </a:spcBef>
                <a:buClr>
                  <a:srgbClr val="D16349"/>
                </a:buClr>
                <a:buSzPct val="65000"/>
              </a:pPr>
              <a:r>
                <a:rPr lang="en-US" sz="2800" b="1" kern="0" err="1">
                  <a:solidFill>
                    <a:prstClr val="black"/>
                  </a:solidFill>
                </a:rPr>
                <a:t>Opcode:      </a:t>
              </a:r>
              <a:r>
                <a:rPr lang="en-US" sz="2800" b="1">
                  <a:solidFill>
                    <a:srgbClr val="660066"/>
                  </a:solidFill>
                  <a:latin typeface="Courier New" pitchFamily="49" charset="0"/>
                  <a:cs typeface="Courier New" pitchFamily="49" charset="0"/>
                </a:rPr>
                <a:t>nor </a:t>
              </a:r>
              <a:r>
                <a:rPr lang="en-US" sz="2800" kern="0">
                  <a:solidFill>
                    <a:prstClr val="black"/>
                  </a:solidFill>
                </a:rPr>
                <a:t>( </a:t>
              </a:r>
              <a:r>
                <a:rPr lang="en-US" sz="2800" kern="0">
                  <a:solidFill>
                    <a:prstClr val="black"/>
                  </a:solidFill>
                  <a:cs typeface="Courier New" pitchFamily="49" charset="0"/>
                </a:rPr>
                <a:t>bitwise </a:t>
              </a:r>
              <a:r>
                <a:rPr lang="en-US" sz="2800" kern="0">
                  <a:solidFill>
                    <a:srgbClr val="660066"/>
                  </a:solidFill>
                  <a:cs typeface="Courier New" pitchFamily="49" charset="0"/>
                </a:rPr>
                <a:t>NOR</a:t>
              </a:r>
              <a:r>
                <a:rPr lang="en-US" sz="2800" kern="0">
                  <a:solidFill>
                    <a:prstClr val="black"/>
                  </a:solidFill>
                  <a:cs typeface="Courier New" pitchFamily="49" charset="0"/>
                </a:rPr>
                <a:t> </a:t>
              </a:r>
              <a:r>
                <a:rPr lang="en-US" sz="2800" kern="0">
                  <a:solidFill>
                    <a:prstClr val="black"/>
                  </a:solidFill>
                </a:rPr>
                <a:t>)</a:t>
              </a:r>
              <a:endParaRPr lang="en-US"/>
            </a:p>
          </p:txBody>
        </p:sp>
      </p:grpSp>
      <p:sp>
        <p:nvSpPr>
          <p:cNvPr id="33" name="Rectangle 3">
            <a:extLst>
              <a:ext uri="{FF2B5EF4-FFF2-40B4-BE49-F238E27FC236}">
                <a16:creationId xmlns:a16="http://schemas.microsoft.com/office/drawing/2014/main" id="{96A4FC9B-1C68-4800-B62A-AF64415B5B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8733" y="4029747"/>
            <a:ext cx="8458200" cy="22098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342900" indent="-342900">
              <a:spcBef>
                <a:spcPct val="20000"/>
              </a:spcBef>
              <a:spcAft>
                <a:spcPts val="180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/>
            </a:pPr>
            <a:r>
              <a:rPr lang="en-US" sz="2800" kern="0">
                <a:latin typeface="+mn-lt"/>
                <a:cs typeface="+mn-cs"/>
              </a:rPr>
              <a:t>Question: </a:t>
            </a:r>
            <a:r>
              <a:rPr lang="en-US" sz="2400" kern="0">
                <a:latin typeface="+mn-lt"/>
                <a:cs typeface="+mn-cs"/>
              </a:rPr>
              <a:t>How do we get a NOT operation?</a:t>
            </a:r>
            <a:endParaRPr lang="en-US" sz="2400" b="1" kern="0">
              <a:latin typeface="+mn-lt"/>
              <a:cs typeface="+mn-cs"/>
            </a:endParaRPr>
          </a:p>
          <a:p>
            <a:pPr marL="342900" indent="-342900">
              <a:spcBef>
                <a:spcPts val="12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/>
            </a:pPr>
            <a:r>
              <a:rPr lang="en-US" sz="2800" kern="0">
                <a:latin typeface="+mn-lt"/>
                <a:cs typeface="+mn-cs"/>
              </a:rPr>
              <a:t>Question: </a:t>
            </a:r>
            <a:r>
              <a:rPr lang="en-US" sz="2400" kern="0">
                <a:latin typeface="+mn-lt"/>
                <a:cs typeface="+mn-cs"/>
              </a:rPr>
              <a:t>Why do you think is the reason for not providing a NOT instruction? </a:t>
            </a:r>
            <a:endParaRPr lang="en-US" sz="2000" kern="0">
              <a:latin typeface="+mn-lt"/>
              <a:cs typeface="+mn-cs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EF5E4F2-3812-4934-8E07-CAD379439F5B}"/>
              </a:ext>
            </a:extLst>
          </p:cNvPr>
          <p:cNvSpPr txBox="1"/>
          <p:nvPr/>
        </p:nvSpPr>
        <p:spPr>
          <a:xfrm>
            <a:off x="6397067" y="4507981"/>
            <a:ext cx="3886200" cy="46166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r>
              <a:rPr lang="en-US" sz="2400" b="1" kern="0">
                <a:solidFill>
                  <a:srgbClr val="660066"/>
                </a:solidFill>
                <a:latin typeface="Courier New" pitchFamily="49" charset="0"/>
              </a:rPr>
              <a:t>nor </a:t>
            </a:r>
            <a:r>
              <a:rPr lang="en-US" sz="2400" b="1" kern="0">
                <a:solidFill>
                  <a:srgbClr val="C00000"/>
                </a:solidFill>
                <a:latin typeface="Courier New" pitchFamily="49" charset="0"/>
              </a:rPr>
              <a:t>$t0</a:t>
            </a:r>
            <a:r>
              <a:rPr lang="en-US" sz="2400" b="1" kern="0">
                <a:latin typeface="Courier New" pitchFamily="49" charset="0"/>
              </a:rPr>
              <a:t>,</a:t>
            </a:r>
            <a:r>
              <a:rPr lang="en-US" sz="2400" b="1" kern="0">
                <a:solidFill>
                  <a:srgbClr val="660066"/>
                </a:solidFill>
                <a:latin typeface="Courier New" pitchFamily="49" charset="0"/>
              </a:rPr>
              <a:t> </a:t>
            </a:r>
            <a:r>
              <a:rPr lang="en-US" sz="2400" b="1" kern="0">
                <a:solidFill>
                  <a:srgbClr val="006600"/>
                </a:solidFill>
                <a:latin typeface="Courier New" pitchFamily="49" charset="0"/>
              </a:rPr>
              <a:t>$t0</a:t>
            </a:r>
            <a:r>
              <a:rPr lang="en-US" sz="2400" b="1" kern="0">
                <a:latin typeface="Courier New" pitchFamily="49" charset="0"/>
              </a:rPr>
              <a:t>,</a:t>
            </a:r>
            <a:r>
              <a:rPr lang="en-US" sz="2400" b="1" kern="0">
                <a:solidFill>
                  <a:srgbClr val="660066"/>
                </a:solidFill>
                <a:latin typeface="Courier New" pitchFamily="49" charset="0"/>
              </a:rPr>
              <a:t> </a:t>
            </a:r>
            <a:r>
              <a:rPr lang="en-US" sz="2400" b="1" kern="0">
                <a:solidFill>
                  <a:srgbClr val="006600"/>
                </a:solidFill>
                <a:latin typeface="Courier New" pitchFamily="49" charset="0"/>
              </a:rPr>
              <a:t>$zero</a:t>
            </a:r>
            <a:endParaRPr lang="en-SG" sz="24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2E0A9F2-633B-460E-8516-08A028E603E6}"/>
              </a:ext>
            </a:extLst>
          </p:cNvPr>
          <p:cNvSpPr txBox="1"/>
          <p:nvPr/>
        </p:nvSpPr>
        <p:spPr>
          <a:xfrm>
            <a:off x="2369063" y="5777883"/>
            <a:ext cx="7841737" cy="46166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r>
              <a:rPr lang="en-SG" sz="2400">
                <a:solidFill>
                  <a:srgbClr val="0000CC"/>
                </a:solidFill>
              </a:rPr>
              <a:t>One of design principles: </a:t>
            </a:r>
            <a:r>
              <a:rPr lang="en-SG" sz="2400">
                <a:solidFill>
                  <a:srgbClr val="C00000"/>
                </a:solidFill>
              </a:rPr>
              <a:t>Keep the instruction set small</a:t>
            </a:r>
            <a:r>
              <a:rPr lang="en-SG" sz="2400">
                <a:solidFill>
                  <a:srgbClr val="0000CC"/>
                </a:solidFill>
              </a:rPr>
              <a:t>.</a:t>
            </a:r>
          </a:p>
        </p:txBody>
      </p:sp>
      <p:sp>
        <p:nvSpPr>
          <p:cNvPr id="14" name="Slide Number Placeholder 6">
            <a:extLst>
              <a:ext uri="{FF2B5EF4-FFF2-40B4-BE49-F238E27FC236}">
                <a16:creationId xmlns:a16="http://schemas.microsoft.com/office/drawing/2014/main" id="{AF3FC59D-4627-4F4F-B58F-67F1EBA6F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97960" y="18288"/>
            <a:ext cx="865240" cy="329184"/>
          </a:xfrm>
        </p:spPr>
        <p:txBody>
          <a:bodyPr>
            <a:noAutofit/>
          </a:bodyPr>
          <a:lstStyle/>
          <a:p>
            <a:pPr algn="r">
              <a:defRPr/>
            </a:pPr>
            <a:fld id="{F7EC234A-9094-4BB8-9EA4-75ECDA8A365B}" type="slidenum">
              <a:rPr smtClean="0"/>
              <a:pPr algn="r">
                <a:defRPr/>
              </a:pPr>
              <a:t>41</a:t>
            </a:fld>
            <a:endParaRPr/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9045309"/>
              </p:ext>
            </p:extLst>
          </p:nvPr>
        </p:nvGraphicFramePr>
        <p:xfrm>
          <a:off x="8864383" y="2780522"/>
          <a:ext cx="1803617" cy="1323340"/>
        </p:xfrm>
        <a:graphic>
          <a:graphicData uri="http://schemas.openxmlformats.org/drawingml/2006/table">
            <a:tbl>
              <a:tblPr firstRow="1" bandRow="1">
                <a:tableStyleId>{08FB837D-C827-4EFA-A057-4D05807E0F7C}</a:tableStyleId>
              </a:tblPr>
              <a:tblGrid>
                <a:gridCol w="522713">
                  <a:extLst>
                    <a:ext uri="{9D8B030D-6E8A-4147-A177-3AD203B41FA5}">
                      <a16:colId xmlns:a16="http://schemas.microsoft.com/office/drawing/2014/main" val="2891206222"/>
                    </a:ext>
                  </a:extLst>
                </a:gridCol>
                <a:gridCol w="489073">
                  <a:extLst>
                    <a:ext uri="{9D8B030D-6E8A-4147-A177-3AD203B41FA5}">
                      <a16:colId xmlns:a16="http://schemas.microsoft.com/office/drawing/2014/main" val="3802414227"/>
                    </a:ext>
                  </a:extLst>
                </a:gridCol>
                <a:gridCol w="791831">
                  <a:extLst>
                    <a:ext uri="{9D8B030D-6E8A-4147-A177-3AD203B41FA5}">
                      <a16:colId xmlns:a16="http://schemas.microsoft.com/office/drawing/2014/main" val="1995277095"/>
                    </a:ext>
                  </a:extLst>
                </a:gridCol>
              </a:tblGrid>
              <a:tr h="264668">
                <a:tc>
                  <a:txBody>
                    <a:bodyPr vert="horz" wrap="square"/>
                    <a:lstStyle/>
                    <a:p>
                      <a:pPr algn="ctr"/>
                      <a:r>
                        <a:rPr lang="en-SG" sz="1300"/>
                        <a:t>a</a:t>
                      </a:r>
                      <a:endParaRPr lang="en-US" sz="1300"/>
                    </a:p>
                  </a:txBody>
                  <a:tcPr marL="65260" marR="65260" marT="32631" marB="32631" anchor="ctr"/>
                </a:tc>
                <a:tc>
                  <a:txBody>
                    <a:bodyPr vert="horz" wrap="square"/>
                    <a:lstStyle/>
                    <a:p>
                      <a:pPr algn="ctr"/>
                      <a:r>
                        <a:rPr lang="en-SG" sz="1300"/>
                        <a:t>b</a:t>
                      </a:r>
                      <a:endParaRPr lang="en-US" sz="1300"/>
                    </a:p>
                  </a:txBody>
                  <a:tcPr marL="65260" marR="65260" marT="32631" marB="32631" anchor="ctr"/>
                </a:tc>
                <a:tc>
                  <a:txBody>
                    <a:bodyPr vert="horz" wrap="square"/>
                    <a:lstStyle/>
                    <a:p>
                      <a:pPr algn="ctr"/>
                      <a:r>
                        <a:rPr lang="en-SG" sz="1300"/>
                        <a:t>a NOR b</a:t>
                      </a:r>
                      <a:endParaRPr lang="en-US" sz="1300"/>
                    </a:p>
                  </a:txBody>
                  <a:tcPr marL="65260" marR="65260" marT="32631" marB="32631" anchor="ctr"/>
                </a:tc>
                <a:extLst>
                  <a:ext uri="{0D108BD9-81ED-4DB2-BD59-A6C34878D82A}">
                    <a16:rowId xmlns:a16="http://schemas.microsoft.com/office/drawing/2014/main" val="3234917925"/>
                  </a:ext>
                </a:extLst>
              </a:tr>
              <a:tr h="264668">
                <a:tc>
                  <a:txBody>
                    <a:bodyPr vert="horz" wrap="square"/>
                    <a:lstStyle/>
                    <a:p>
                      <a:pPr algn="ctr"/>
                      <a:r>
                        <a:rPr lang="en-SG" sz="1300" b="1" i="1"/>
                        <a:t>0</a:t>
                      </a:r>
                      <a:endParaRPr lang="en-US" sz="1300" b="1" i="1"/>
                    </a:p>
                  </a:txBody>
                  <a:tcPr marL="65260" marR="65260" marT="32631" marB="32631" anchor="ctr"/>
                </a:tc>
                <a:tc>
                  <a:txBody>
                    <a:bodyPr vert="horz" wrap="square"/>
                    <a:lstStyle/>
                    <a:p>
                      <a:pPr algn="ctr"/>
                      <a:r>
                        <a:rPr lang="en-SG" sz="1300" b="1" i="1"/>
                        <a:t>0</a:t>
                      </a:r>
                      <a:endParaRPr lang="en-US" sz="1300" b="1" i="1"/>
                    </a:p>
                  </a:txBody>
                  <a:tcPr marL="65260" marR="65260" marT="32631" marB="32631" anchor="ctr"/>
                </a:tc>
                <a:tc>
                  <a:txBody>
                    <a:bodyPr vert="horz" wrap="square"/>
                    <a:lstStyle/>
                    <a:p>
                      <a:pPr algn="ctr"/>
                      <a:r>
                        <a:rPr lang="en-SG" sz="1300" b="1" i="1"/>
                        <a:t>1</a:t>
                      </a:r>
                      <a:endParaRPr lang="en-US" sz="1300" b="1" i="1"/>
                    </a:p>
                  </a:txBody>
                  <a:tcPr marL="65260" marR="65260" marT="32631" marB="32631" anchor="ctr"/>
                </a:tc>
                <a:extLst>
                  <a:ext uri="{0D108BD9-81ED-4DB2-BD59-A6C34878D82A}">
                    <a16:rowId xmlns:a16="http://schemas.microsoft.com/office/drawing/2014/main" val="229292580"/>
                  </a:ext>
                </a:extLst>
              </a:tr>
              <a:tr h="264668">
                <a:tc>
                  <a:txBody>
                    <a:bodyPr vert="horz" wrap="square"/>
                    <a:lstStyle/>
                    <a:p>
                      <a:pPr algn="ctr"/>
                      <a:r>
                        <a:rPr lang="en-SG" sz="1300"/>
                        <a:t>0</a:t>
                      </a:r>
                      <a:endParaRPr lang="en-US" sz="1300"/>
                    </a:p>
                  </a:txBody>
                  <a:tcPr marL="65260" marR="65260" marT="32631" marB="32631" anchor="ctr"/>
                </a:tc>
                <a:tc>
                  <a:txBody>
                    <a:bodyPr vert="horz" wrap="square"/>
                    <a:lstStyle/>
                    <a:p>
                      <a:pPr algn="ctr"/>
                      <a:r>
                        <a:rPr lang="en-SG" sz="1300"/>
                        <a:t>1</a:t>
                      </a:r>
                      <a:endParaRPr lang="en-US" sz="1300"/>
                    </a:p>
                  </a:txBody>
                  <a:tcPr marL="65260" marR="65260" marT="32631" marB="32631" anchor="ctr"/>
                </a:tc>
                <a:tc>
                  <a:txBody>
                    <a:bodyPr vert="horz" wrap="square"/>
                    <a:lstStyle/>
                    <a:p>
                      <a:pPr algn="ctr"/>
                      <a:r>
                        <a:rPr lang="en-SG" sz="1300"/>
                        <a:t>0</a:t>
                      </a:r>
                      <a:endParaRPr lang="en-US" sz="1300"/>
                    </a:p>
                  </a:txBody>
                  <a:tcPr marL="65260" marR="65260" marT="32631" marB="32631" anchor="ctr"/>
                </a:tc>
                <a:extLst>
                  <a:ext uri="{0D108BD9-81ED-4DB2-BD59-A6C34878D82A}">
                    <a16:rowId xmlns:a16="http://schemas.microsoft.com/office/drawing/2014/main" val="116232057"/>
                  </a:ext>
                </a:extLst>
              </a:tr>
              <a:tr h="264668">
                <a:tc>
                  <a:txBody>
                    <a:bodyPr vert="horz" wrap="square"/>
                    <a:lstStyle/>
                    <a:p>
                      <a:pPr algn="ctr"/>
                      <a:r>
                        <a:rPr lang="en-SG" sz="1300" b="1" i="1"/>
                        <a:t>1</a:t>
                      </a:r>
                      <a:endParaRPr lang="en-US" sz="1300" b="1" i="1"/>
                    </a:p>
                  </a:txBody>
                  <a:tcPr marL="65260" marR="65260" marT="32631" marB="32631" anchor="ctr"/>
                </a:tc>
                <a:tc>
                  <a:txBody>
                    <a:bodyPr vert="horz" wrap="square"/>
                    <a:lstStyle/>
                    <a:p>
                      <a:pPr algn="ctr"/>
                      <a:r>
                        <a:rPr lang="en-SG" sz="1300" b="1" i="1"/>
                        <a:t>0</a:t>
                      </a:r>
                      <a:endParaRPr lang="en-US" sz="1300" b="1" i="1"/>
                    </a:p>
                  </a:txBody>
                  <a:tcPr marL="65260" marR="65260" marT="32631" marB="32631" anchor="ctr"/>
                </a:tc>
                <a:tc>
                  <a:txBody>
                    <a:bodyPr vert="horz" wrap="square"/>
                    <a:lstStyle/>
                    <a:p>
                      <a:pPr algn="ctr"/>
                      <a:r>
                        <a:rPr lang="en-SG" sz="1300" b="1" i="1"/>
                        <a:t>0</a:t>
                      </a:r>
                      <a:endParaRPr lang="en-US" sz="1300" b="1" i="1"/>
                    </a:p>
                  </a:txBody>
                  <a:tcPr marL="65260" marR="65260" marT="32631" marB="32631" anchor="ctr"/>
                </a:tc>
                <a:extLst>
                  <a:ext uri="{0D108BD9-81ED-4DB2-BD59-A6C34878D82A}">
                    <a16:rowId xmlns:a16="http://schemas.microsoft.com/office/drawing/2014/main" val="628787140"/>
                  </a:ext>
                </a:extLst>
              </a:tr>
              <a:tr h="264668">
                <a:tc>
                  <a:txBody>
                    <a:bodyPr vert="horz" wrap="square"/>
                    <a:lstStyle/>
                    <a:p>
                      <a:pPr algn="ctr"/>
                      <a:r>
                        <a:rPr lang="en-SG" sz="1300"/>
                        <a:t>1</a:t>
                      </a:r>
                      <a:endParaRPr lang="en-US" sz="1300"/>
                    </a:p>
                  </a:txBody>
                  <a:tcPr marL="65260" marR="65260" marT="32631" marB="32631" anchor="ctr"/>
                </a:tc>
                <a:tc>
                  <a:txBody>
                    <a:bodyPr vert="horz" wrap="square"/>
                    <a:lstStyle/>
                    <a:p>
                      <a:pPr algn="ctr"/>
                      <a:r>
                        <a:rPr lang="en-SG" sz="1300"/>
                        <a:t>1</a:t>
                      </a:r>
                      <a:endParaRPr lang="en-US" sz="1300"/>
                    </a:p>
                  </a:txBody>
                  <a:tcPr marL="65260" marR="65260" marT="32631" marB="32631" anchor="ctr"/>
                </a:tc>
                <a:tc>
                  <a:txBody>
                    <a:bodyPr vert="horz" wrap="square"/>
                    <a:lstStyle/>
                    <a:p>
                      <a:pPr algn="ctr"/>
                      <a:r>
                        <a:rPr lang="en-SG" sz="1300"/>
                        <a:t>0</a:t>
                      </a:r>
                      <a:endParaRPr lang="en-US" sz="1300"/>
                    </a:p>
                  </a:txBody>
                  <a:tcPr marL="65260" marR="65260" marT="32631" marB="32631" anchor="ctr"/>
                </a:tc>
                <a:extLst>
                  <a:ext uri="{0D108BD9-81ED-4DB2-BD59-A6C34878D82A}">
                    <a16:rowId xmlns:a16="http://schemas.microsoft.com/office/drawing/2014/main" val="1630986569"/>
                  </a:ext>
                </a:extLst>
              </a:tr>
            </a:tbl>
          </a:graphicData>
        </a:graphic>
      </p:graphicFrame>
      <p:contentPart p14:bwMode="auto" r:id="rId3">
        <p14:nvContentPartPr>
          <p14:cNvPr id="2" name="Ink 1">
            <a:extLst>
              <a:ext uri="{FF2B5EF4-FFF2-40B4-BE49-F238E27FC236}">
                <a16:creationId xmlns:a16="http://schemas.microsoft.com/office/drawing/2014/main" id="{7D34DBEE-4DE3-4465-B10F-C51755F64C35}"/>
              </a:ext>
            </a:extLst>
          </p14:cNvPr>
          <p14:cNvContentPartPr/>
          <p14:nvPr/>
        </p14:nvContentPartPr>
        <p14:xfrm>
          <a:off x="1464120" y="748080"/>
          <a:ext cx="10561320" cy="5959440"/>
        </p14:xfrm>
      </p:contentPart>
    </p:spTree>
    <p:extLst>
      <p:ext uri="{BB962C8B-B14F-4D97-AF65-F5344CB8AC3E}">
        <p14:creationId xmlns:p14="http://schemas.microsoft.com/office/powerpoint/2010/main" val="31800416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5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15366" name="Footer Placeholder 8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pPr algn="l"/>
            <a:r>
              <a:rPr lang="en-SG"/>
              <a:t>Lecture #7: MIPS Part 1: Introduction</a:t>
            </a:r>
            <a:endParaRPr lang="en-US"/>
          </a:p>
        </p:txBody>
      </p:sp>
      <p:sp>
        <p:nvSpPr>
          <p:cNvPr id="21" name="[Date Placeholder 3]"/>
          <p:cNvSpPr>
            <a:spLocks noGrp="1"/>
          </p:cNvSpPr>
          <p:nvPr>
            <p:ph type="dt" sz="half" idx="10"/>
          </p:nvPr>
        </p:nvSpPr>
        <p:spPr>
          <a:xfrm>
            <a:off x="1981200" y="18288"/>
            <a:ext cx="2895600" cy="329184"/>
          </a:xfrm>
        </p:spPr>
        <p:txBody>
          <a:bodyPr/>
          <a:lstStyle/>
          <a:p>
            <a:pPr>
              <a:defRPr/>
            </a:pPr>
            <a:r>
              <a:rPr lang="en-US"/>
              <a:t>Aaron Tan, NUS</a:t>
            </a:r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48BEBB-8CA1-4054-A38D-C28888EEEA8B}"/>
              </a:ext>
            </a:extLst>
          </p:cNvPr>
          <p:cNvSpPr txBox="1"/>
          <p:nvPr/>
        </p:nvSpPr>
        <p:spPr>
          <a:xfrm>
            <a:off x="1981200" y="587829"/>
            <a:ext cx="838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r>
              <a:rPr lang="en-SG" sz="3600">
                <a:solidFill>
                  <a:srgbClr val="0000FF"/>
                </a:solidFill>
              </a:rPr>
              <a:t>5.12 Logical Operations: </a:t>
            </a:r>
            <a:r>
              <a:rPr lang="en-SG" sz="3600" b="1">
                <a:solidFill>
                  <a:srgbClr val="0000FF"/>
                </a:solidFill>
              </a:rPr>
              <a:t>Bitwise XOR</a:t>
            </a:r>
            <a:endParaRPr lang="en-US" sz="3600">
              <a:solidFill>
                <a:srgbClr val="C00000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A83B1B7-548A-4DD9-A446-D096BC2B2362}"/>
              </a:ext>
            </a:extLst>
          </p:cNvPr>
          <p:cNvGrpSpPr/>
          <p:nvPr/>
        </p:nvGrpSpPr>
        <p:grpSpPr>
          <a:xfrm>
            <a:off x="2514600" y="1371600"/>
            <a:ext cx="6553200" cy="1219200"/>
            <a:chOff x="304800" y="3886200"/>
            <a:chExt cx="8077200" cy="1219200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91236D86-4B8F-4C1B-91E1-7936F6EDD4F1}"/>
                </a:ext>
              </a:extLst>
            </p:cNvPr>
            <p:cNvSpPr/>
            <p:nvPr/>
          </p:nvSpPr>
          <p:spPr>
            <a:xfrm>
              <a:off x="304800" y="3886200"/>
              <a:ext cx="8077200" cy="1219200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5pPr>
              <a:lvl6pPr marL="2286000" algn="l" defTabSz="914400" rtl="0" eaLnBrk="1" latinLnBrk="0" hangingPunct="1"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6pPr>
              <a:lvl7pPr marL="2743200" algn="l" defTabSz="914400" rtl="0" eaLnBrk="1" latinLnBrk="0" hangingPunct="1"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7pPr>
              <a:lvl8pPr marL="3200400" algn="l" defTabSz="914400" rtl="0" eaLnBrk="1" latinLnBrk="0" hangingPunct="1"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8pPr>
              <a:lvl9pPr marL="3657600" algn="l" defTabSz="914400" rtl="0" eaLnBrk="1" latinLnBrk="0" hangingPunct="1"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pPr marL="212725" indent="-325438">
                <a:spcBef>
                  <a:spcPct val="20000"/>
                </a:spcBef>
                <a:buClr>
                  <a:srgbClr val="CCB400"/>
                </a:buClr>
                <a:buSzPct val="60000"/>
              </a:pPr>
              <a:r>
                <a:rPr lang="en-US" sz="2400" b="1" kern="0">
                  <a:solidFill>
                    <a:prstClr val="black"/>
                  </a:solidFill>
                </a:rPr>
                <a:t>Example:</a:t>
              </a:r>
              <a:r>
                <a:rPr lang="en-US" sz="2400" b="1" kern="0">
                  <a:solidFill>
                    <a:srgbClr val="3333FF"/>
                  </a:solidFill>
                  <a:latin typeface="Courier New" pitchFamily="49" charset="0"/>
                </a:rPr>
                <a:t>    </a:t>
              </a:r>
              <a:r>
                <a:rPr lang="en-US" sz="2400" b="1" kern="0" err="1">
                  <a:solidFill>
                    <a:srgbClr val="660066"/>
                  </a:solidFill>
                  <a:latin typeface="Courier New" pitchFamily="49" charset="0"/>
                </a:rPr>
                <a:t>xor </a:t>
              </a:r>
              <a:r>
                <a:rPr lang="en-US" sz="2400" b="1" kern="0">
                  <a:solidFill>
                    <a:srgbClr val="C00000"/>
                  </a:solidFill>
                  <a:latin typeface="Courier New" pitchFamily="49" charset="0"/>
                </a:rPr>
                <a:t>$t0</a:t>
              </a:r>
              <a:r>
                <a:rPr lang="en-US" sz="2400" b="1" kern="0">
                  <a:solidFill>
                    <a:schemeClr val="tx1"/>
                  </a:solidFill>
                  <a:latin typeface="Courier New" pitchFamily="49" charset="0"/>
                </a:rPr>
                <a:t>,</a:t>
              </a:r>
              <a:r>
                <a:rPr lang="en-US" sz="2400" b="1" kern="0">
                  <a:solidFill>
                    <a:srgbClr val="660066"/>
                  </a:solidFill>
                  <a:latin typeface="Courier New" pitchFamily="49" charset="0"/>
                </a:rPr>
                <a:t> </a:t>
              </a:r>
              <a:r>
                <a:rPr lang="en-US" sz="2400" b="1" kern="0">
                  <a:solidFill>
                    <a:srgbClr val="006600"/>
                  </a:solidFill>
                  <a:latin typeface="Courier New" pitchFamily="49" charset="0"/>
                </a:rPr>
                <a:t>$t1</a:t>
              </a:r>
              <a:r>
                <a:rPr lang="en-US" sz="2400" b="1" kern="0">
                  <a:solidFill>
                    <a:schemeClr val="tx1"/>
                  </a:solidFill>
                  <a:latin typeface="Courier New" pitchFamily="49" charset="0"/>
                </a:rPr>
                <a:t>,</a:t>
              </a:r>
              <a:r>
                <a:rPr lang="en-US" sz="2400" b="1" kern="0">
                  <a:solidFill>
                    <a:srgbClr val="660066"/>
                  </a:solidFill>
                  <a:latin typeface="Courier New" pitchFamily="49" charset="0"/>
                </a:rPr>
                <a:t> </a:t>
              </a:r>
              <a:r>
                <a:rPr lang="en-US" sz="2400" b="1" kern="0">
                  <a:solidFill>
                    <a:srgbClr val="006600"/>
                  </a:solidFill>
                  <a:latin typeface="Courier New" pitchFamily="49" charset="0"/>
                </a:rPr>
                <a:t>$t2</a:t>
              </a:r>
              <a:endParaRPr lang="en-US" sz="2400" kern="0">
                <a:solidFill>
                  <a:srgbClr val="006600"/>
                </a:solidFill>
              </a:endParaRPr>
            </a:p>
          </p:txBody>
        </p:sp>
        <p:sp>
          <p:nvSpPr>
            <p:cNvPr id="12" name="Round Same Side Corner Rectangle 10">
              <a:extLst>
                <a:ext uri="{FF2B5EF4-FFF2-40B4-BE49-F238E27FC236}">
                  <a16:creationId xmlns:a16="http://schemas.microsoft.com/office/drawing/2014/main" id="{B561EB19-41EC-4FE2-BFFF-41848D3D5986}"/>
                </a:ext>
              </a:extLst>
            </p:cNvPr>
            <p:cNvSpPr/>
            <p:nvPr/>
          </p:nvSpPr>
          <p:spPr>
            <a:xfrm>
              <a:off x="304800" y="3886200"/>
              <a:ext cx="8077200" cy="533400"/>
            </a:xfrm>
            <a:prstGeom prst="round2SameRect">
              <a:avLst/>
            </a:prstGeom>
            <a:solidFill>
              <a:srgbClr val="E2FFC5"/>
            </a:solidFill>
            <a:ln w="158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5pPr>
              <a:lvl6pPr marL="2286000" algn="l" defTabSz="914400" rtl="0" eaLnBrk="1" latinLnBrk="0" hangingPunct="1"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6pPr>
              <a:lvl7pPr marL="2743200" algn="l" defTabSz="914400" rtl="0" eaLnBrk="1" latinLnBrk="0" hangingPunct="1"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7pPr>
              <a:lvl8pPr marL="3200400" algn="l" defTabSz="914400" rtl="0" eaLnBrk="1" latinLnBrk="0" hangingPunct="1"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8pPr>
              <a:lvl9pPr marL="3657600" algn="l" defTabSz="914400" rtl="0" eaLnBrk="1" latinLnBrk="0" hangingPunct="1"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pPr marL="342900" indent="-342900">
                <a:spcBef>
                  <a:spcPct val="40000"/>
                </a:spcBef>
                <a:buClr>
                  <a:srgbClr val="D16349"/>
                </a:buClr>
                <a:buSzPct val="65000"/>
              </a:pPr>
              <a:r>
                <a:rPr lang="en-US" sz="2800" b="1" kern="0" err="1">
                  <a:solidFill>
                    <a:prstClr val="black"/>
                  </a:solidFill>
                </a:rPr>
                <a:t>Opcode:      </a:t>
              </a:r>
              <a:r>
                <a:rPr lang="en-US" sz="2800" b="1" err="1">
                  <a:solidFill>
                    <a:srgbClr val="660066"/>
                  </a:solidFill>
                  <a:latin typeface="Courier New" pitchFamily="49" charset="0"/>
                  <a:cs typeface="Courier New" pitchFamily="49" charset="0"/>
                </a:rPr>
                <a:t>xor </a:t>
              </a:r>
              <a:r>
                <a:rPr lang="en-US" sz="2800" kern="0">
                  <a:solidFill>
                    <a:prstClr val="black"/>
                  </a:solidFill>
                </a:rPr>
                <a:t>( </a:t>
              </a:r>
              <a:r>
                <a:rPr lang="en-US" sz="2800" kern="0">
                  <a:solidFill>
                    <a:prstClr val="black"/>
                  </a:solidFill>
                  <a:cs typeface="Courier New" pitchFamily="49" charset="0"/>
                </a:rPr>
                <a:t>bitwise </a:t>
              </a:r>
              <a:r>
                <a:rPr lang="en-US" sz="2800" kern="0">
                  <a:solidFill>
                    <a:srgbClr val="660066"/>
                  </a:solidFill>
                  <a:cs typeface="Courier New" pitchFamily="49" charset="0"/>
                </a:rPr>
                <a:t>XOR</a:t>
              </a:r>
              <a:r>
                <a:rPr lang="en-US" sz="2800" kern="0">
                  <a:solidFill>
                    <a:prstClr val="black"/>
                  </a:solidFill>
                  <a:cs typeface="Courier New" pitchFamily="49" charset="0"/>
                </a:rPr>
                <a:t> </a:t>
              </a:r>
              <a:r>
                <a:rPr lang="en-US" sz="2800" kern="0">
                  <a:solidFill>
                    <a:prstClr val="black"/>
                  </a:solidFill>
                </a:rPr>
                <a:t>)</a:t>
              </a:r>
              <a:endParaRPr lang="en-US"/>
            </a:p>
          </p:txBody>
        </p:sp>
      </p:grpSp>
      <p:sp>
        <p:nvSpPr>
          <p:cNvPr id="13" name="Rectangle 3">
            <a:extLst>
              <a:ext uri="{FF2B5EF4-FFF2-40B4-BE49-F238E27FC236}">
                <a16:creationId xmlns:a16="http://schemas.microsoft.com/office/drawing/2014/main" id="{798DBA62-EC2B-42FF-A2DF-668F122E7E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5001" y="2728241"/>
            <a:ext cx="8615363" cy="344395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342900" indent="-3429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/>
            </a:pPr>
            <a:r>
              <a:rPr lang="en-US" sz="2800" kern="0">
                <a:latin typeface="+mn-lt"/>
                <a:cs typeface="+mn-cs"/>
              </a:rPr>
              <a:t>Question: Can we also get </a:t>
            </a:r>
            <a:r>
              <a:rPr lang="en-US" sz="2800" b="1" kern="0">
                <a:solidFill>
                  <a:srgbClr val="C00000"/>
                </a:solidFill>
                <a:latin typeface="+mn-lt"/>
                <a:cs typeface="+mn-cs"/>
              </a:rPr>
              <a:t>NOT</a:t>
            </a:r>
            <a:r>
              <a:rPr lang="en-US" sz="2800" kern="0">
                <a:latin typeface="+mn-lt"/>
                <a:cs typeface="+mn-cs"/>
              </a:rPr>
              <a:t> operation from </a:t>
            </a:r>
            <a:r>
              <a:rPr lang="en-US" sz="2800" kern="0">
                <a:solidFill>
                  <a:srgbClr val="660066"/>
                </a:solidFill>
                <a:latin typeface="+mn-lt"/>
                <a:cs typeface="+mn-cs"/>
              </a:rPr>
              <a:t>XOR</a:t>
            </a:r>
            <a:r>
              <a:rPr lang="en-US" sz="2800" kern="0">
                <a:latin typeface="+mn-lt"/>
                <a:cs typeface="+mn-cs"/>
              </a:rPr>
              <a:t>?</a:t>
            </a:r>
          </a:p>
          <a:p>
            <a:pPr marL="342900" indent="-3429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/>
            </a:pPr>
            <a:endParaRPr lang="en-US" sz="2800" b="1" kern="0">
              <a:latin typeface="+mn-lt"/>
              <a:cs typeface="+mn-cs"/>
            </a:endParaRPr>
          </a:p>
          <a:p>
            <a:pPr marL="342900" indent="-3429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/>
            </a:pPr>
            <a:r>
              <a:rPr lang="en-US" sz="2800" kern="0">
                <a:latin typeface="+mn-lt"/>
                <a:cs typeface="+mn-cs"/>
              </a:rPr>
              <a:t>Strange Fact 2: </a:t>
            </a:r>
          </a:p>
          <a:p>
            <a:pPr marL="800100" lvl="1" indent="-3429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</a:pPr>
            <a:r>
              <a:rPr lang="en-US" sz="2800" kern="0">
                <a:latin typeface="+mn-lt"/>
                <a:cs typeface="+mn-cs"/>
              </a:rPr>
              <a:t>There is no </a:t>
            </a:r>
            <a:r>
              <a:rPr lang="en-US" sz="2800" b="1" kern="0">
                <a:solidFill>
                  <a:srgbClr val="C00000"/>
                </a:solidFill>
                <a:latin typeface="+mn-lt"/>
                <a:cs typeface="+mn-cs"/>
              </a:rPr>
              <a:t>NORI</a:t>
            </a:r>
            <a:r>
              <a:rPr lang="en-US" sz="2800" kern="0">
                <a:latin typeface="+mn-lt"/>
                <a:cs typeface="+mn-cs"/>
              </a:rPr>
              <a:t>, but there is </a:t>
            </a:r>
            <a:r>
              <a:rPr lang="en-US" sz="2800" b="1" kern="0">
                <a:solidFill>
                  <a:srgbClr val="660066"/>
                </a:solidFill>
                <a:latin typeface="+mn-lt"/>
                <a:cs typeface="+mn-cs"/>
              </a:rPr>
              <a:t>XORI</a:t>
            </a:r>
            <a:r>
              <a:rPr lang="en-US" sz="2800" kern="0">
                <a:latin typeface="+mn-lt"/>
                <a:cs typeface="+mn-cs"/>
              </a:rPr>
              <a:t> in MIPS</a:t>
            </a:r>
          </a:p>
          <a:p>
            <a:pPr marL="800100" lvl="1" indent="-3429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</a:pPr>
            <a:r>
              <a:rPr lang="en-US" sz="2800" kern="0">
                <a:latin typeface="+mn-lt"/>
                <a:cs typeface="+mn-cs"/>
              </a:rPr>
              <a:t>Why?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7AEF70C-08C1-4D3A-A091-AB54CFB6CBF0}"/>
              </a:ext>
            </a:extLst>
          </p:cNvPr>
          <p:cNvSpPr txBox="1"/>
          <p:nvPr/>
        </p:nvSpPr>
        <p:spPr>
          <a:xfrm>
            <a:off x="5055726" y="3253885"/>
            <a:ext cx="4012075" cy="83099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r>
              <a:rPr lang="en-SG" sz="2400"/>
              <a:t>Yes, let </a:t>
            </a:r>
            <a:r>
              <a:rPr lang="en-US" sz="2400" b="1" kern="0">
                <a:solidFill>
                  <a:srgbClr val="006600"/>
                </a:solidFill>
                <a:latin typeface="Courier New" pitchFamily="49" charset="0"/>
              </a:rPr>
              <a:t>$t2</a:t>
            </a:r>
            <a:r>
              <a:rPr lang="en-SG" sz="2400"/>
              <a:t> contain all 1s.</a:t>
            </a:r>
          </a:p>
          <a:p>
            <a:r>
              <a:rPr lang="en-US" sz="2400" b="1" kern="0" err="1">
                <a:solidFill>
                  <a:srgbClr val="660066"/>
                </a:solidFill>
                <a:latin typeface="Courier New" pitchFamily="49" charset="0"/>
              </a:rPr>
              <a:t>xor </a:t>
            </a:r>
            <a:r>
              <a:rPr lang="en-US" sz="2400" b="1" kern="0">
                <a:solidFill>
                  <a:srgbClr val="C00000"/>
                </a:solidFill>
                <a:latin typeface="Courier New" pitchFamily="49" charset="0"/>
              </a:rPr>
              <a:t>$t0</a:t>
            </a:r>
            <a:r>
              <a:rPr lang="en-US" sz="2400" b="1" kern="0">
                <a:latin typeface="Courier New" pitchFamily="49" charset="0"/>
              </a:rPr>
              <a:t>,</a:t>
            </a:r>
            <a:r>
              <a:rPr lang="en-US" sz="2400" b="1" kern="0">
                <a:solidFill>
                  <a:srgbClr val="660066"/>
                </a:solidFill>
                <a:latin typeface="Courier New" pitchFamily="49" charset="0"/>
              </a:rPr>
              <a:t> </a:t>
            </a:r>
            <a:r>
              <a:rPr lang="en-US" sz="2400" b="1" kern="0">
                <a:solidFill>
                  <a:srgbClr val="006600"/>
                </a:solidFill>
                <a:latin typeface="Courier New" pitchFamily="49" charset="0"/>
              </a:rPr>
              <a:t>$t0</a:t>
            </a:r>
            <a:r>
              <a:rPr lang="en-US" sz="2400" b="1" kern="0">
                <a:latin typeface="Courier New" pitchFamily="49" charset="0"/>
              </a:rPr>
              <a:t>,</a:t>
            </a:r>
            <a:r>
              <a:rPr lang="en-US" sz="2400" b="1" kern="0">
                <a:solidFill>
                  <a:srgbClr val="660066"/>
                </a:solidFill>
                <a:latin typeface="Courier New" pitchFamily="49" charset="0"/>
              </a:rPr>
              <a:t> </a:t>
            </a:r>
            <a:r>
              <a:rPr lang="en-US" sz="2400" b="1" kern="0">
                <a:solidFill>
                  <a:srgbClr val="006600"/>
                </a:solidFill>
                <a:latin typeface="Courier New" pitchFamily="49" charset="0"/>
              </a:rPr>
              <a:t>$t2</a:t>
            </a:r>
            <a:endParaRPr lang="en-SG" sz="2400"/>
          </a:p>
        </p:txBody>
      </p:sp>
      <p:sp>
        <p:nvSpPr>
          <p:cNvPr id="15" name="Text Box 4">
            <a:extLst>
              <a:ext uri="{FF2B5EF4-FFF2-40B4-BE49-F238E27FC236}">
                <a16:creationId xmlns:a16="http://schemas.microsoft.com/office/drawing/2014/main" id="{272B1D8A-66BA-4B15-849A-4DC46A8762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6400" y="6400801"/>
            <a:ext cx="304800" cy="2016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4" tIns="9144" rIns="9144" bIns="9144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200">
                <a:sym typeface="Wingdings 2" pitchFamily="18" charset="2"/>
              </a:rPr>
              <a:t></a:t>
            </a:r>
          </a:p>
        </p:txBody>
      </p:sp>
      <p:sp>
        <p:nvSpPr>
          <p:cNvPr id="16" name="Slide Number Placeholder 6">
            <a:extLst>
              <a:ext uri="{FF2B5EF4-FFF2-40B4-BE49-F238E27FC236}">
                <a16:creationId xmlns:a16="http://schemas.microsoft.com/office/drawing/2014/main" id="{D9A63037-AABE-4562-A94A-91409C6D9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97960" y="18288"/>
            <a:ext cx="865240" cy="329184"/>
          </a:xfrm>
        </p:spPr>
        <p:txBody>
          <a:bodyPr>
            <a:noAutofit/>
          </a:bodyPr>
          <a:lstStyle/>
          <a:p>
            <a:pPr algn="r">
              <a:defRPr/>
            </a:pPr>
            <a:fld id="{F7EC234A-9094-4BB8-9EA4-75ECDA8A365B}" type="slidenum">
              <a:rPr smtClean="0"/>
              <a:pPr algn="r">
                <a:defRPr/>
              </a:pPr>
              <a:t>42</a:t>
            </a:fld>
            <a:endParaRPr/>
          </a:p>
        </p:txBody>
      </p:sp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7590840"/>
              </p:ext>
            </p:extLst>
          </p:nvPr>
        </p:nvGraphicFramePr>
        <p:xfrm>
          <a:off x="8864383" y="3380419"/>
          <a:ext cx="1803617" cy="1323340"/>
        </p:xfrm>
        <a:graphic>
          <a:graphicData uri="http://schemas.openxmlformats.org/drawingml/2006/table">
            <a:tbl>
              <a:tblPr firstRow="1" bandRow="1">
                <a:tableStyleId>{08FB837D-C827-4EFA-A057-4D05807E0F7C}</a:tableStyleId>
              </a:tblPr>
              <a:tblGrid>
                <a:gridCol w="522713">
                  <a:extLst>
                    <a:ext uri="{9D8B030D-6E8A-4147-A177-3AD203B41FA5}">
                      <a16:colId xmlns:a16="http://schemas.microsoft.com/office/drawing/2014/main" val="2891206222"/>
                    </a:ext>
                  </a:extLst>
                </a:gridCol>
                <a:gridCol w="489073">
                  <a:extLst>
                    <a:ext uri="{9D8B030D-6E8A-4147-A177-3AD203B41FA5}">
                      <a16:colId xmlns:a16="http://schemas.microsoft.com/office/drawing/2014/main" val="3802414227"/>
                    </a:ext>
                  </a:extLst>
                </a:gridCol>
                <a:gridCol w="791831">
                  <a:extLst>
                    <a:ext uri="{9D8B030D-6E8A-4147-A177-3AD203B41FA5}">
                      <a16:colId xmlns:a16="http://schemas.microsoft.com/office/drawing/2014/main" val="1995277095"/>
                    </a:ext>
                  </a:extLst>
                </a:gridCol>
              </a:tblGrid>
              <a:tr h="264668">
                <a:tc>
                  <a:txBody>
                    <a:bodyPr vert="horz" wrap="square"/>
                    <a:lstStyle/>
                    <a:p>
                      <a:pPr algn="ctr"/>
                      <a:r>
                        <a:rPr lang="en-SG" sz="1300"/>
                        <a:t>a</a:t>
                      </a:r>
                      <a:endParaRPr lang="en-US" sz="1300"/>
                    </a:p>
                  </a:txBody>
                  <a:tcPr marL="65260" marR="65260" marT="32631" marB="32631" anchor="ctr"/>
                </a:tc>
                <a:tc>
                  <a:txBody>
                    <a:bodyPr vert="horz" wrap="square"/>
                    <a:lstStyle/>
                    <a:p>
                      <a:pPr algn="ctr"/>
                      <a:r>
                        <a:rPr lang="en-SG" sz="1300"/>
                        <a:t>b</a:t>
                      </a:r>
                      <a:endParaRPr lang="en-US" sz="1300"/>
                    </a:p>
                  </a:txBody>
                  <a:tcPr marL="65260" marR="65260" marT="32631" marB="32631" anchor="ctr"/>
                </a:tc>
                <a:tc>
                  <a:txBody>
                    <a:bodyPr vert="horz" wrap="square"/>
                    <a:lstStyle/>
                    <a:p>
                      <a:pPr algn="ctr"/>
                      <a:r>
                        <a:rPr lang="en-SG" sz="1300"/>
                        <a:t>a XOR b</a:t>
                      </a:r>
                      <a:endParaRPr lang="en-US" sz="1300"/>
                    </a:p>
                  </a:txBody>
                  <a:tcPr marL="65260" marR="65260" marT="32631" marB="32631" anchor="ctr"/>
                </a:tc>
                <a:extLst>
                  <a:ext uri="{0D108BD9-81ED-4DB2-BD59-A6C34878D82A}">
                    <a16:rowId xmlns:a16="http://schemas.microsoft.com/office/drawing/2014/main" val="3234917925"/>
                  </a:ext>
                </a:extLst>
              </a:tr>
              <a:tr h="264668">
                <a:tc>
                  <a:txBody>
                    <a:bodyPr vert="horz" wrap="square"/>
                    <a:lstStyle/>
                    <a:p>
                      <a:pPr algn="ctr"/>
                      <a:r>
                        <a:rPr lang="en-SG" sz="1300"/>
                        <a:t>0</a:t>
                      </a:r>
                      <a:endParaRPr lang="en-US" sz="1300"/>
                    </a:p>
                  </a:txBody>
                  <a:tcPr marL="65260" marR="65260" marT="32631" marB="32631" anchor="ctr"/>
                </a:tc>
                <a:tc>
                  <a:txBody>
                    <a:bodyPr vert="horz" wrap="square"/>
                    <a:lstStyle/>
                    <a:p>
                      <a:pPr algn="ctr"/>
                      <a:r>
                        <a:rPr lang="en-SG" sz="1300"/>
                        <a:t>0</a:t>
                      </a:r>
                      <a:endParaRPr lang="en-US" sz="1300"/>
                    </a:p>
                  </a:txBody>
                  <a:tcPr marL="65260" marR="65260" marT="32631" marB="32631" anchor="ctr"/>
                </a:tc>
                <a:tc>
                  <a:txBody>
                    <a:bodyPr vert="horz" wrap="square"/>
                    <a:lstStyle/>
                    <a:p>
                      <a:pPr algn="ctr"/>
                      <a:r>
                        <a:rPr lang="en-SG" sz="1300"/>
                        <a:t>0</a:t>
                      </a:r>
                      <a:endParaRPr lang="en-US" sz="1300"/>
                    </a:p>
                  </a:txBody>
                  <a:tcPr marL="65260" marR="65260" marT="32631" marB="32631" anchor="ctr"/>
                </a:tc>
                <a:extLst>
                  <a:ext uri="{0D108BD9-81ED-4DB2-BD59-A6C34878D82A}">
                    <a16:rowId xmlns:a16="http://schemas.microsoft.com/office/drawing/2014/main" val="229292580"/>
                  </a:ext>
                </a:extLst>
              </a:tr>
              <a:tr h="264668">
                <a:tc>
                  <a:txBody>
                    <a:bodyPr vert="horz" wrap="square"/>
                    <a:lstStyle/>
                    <a:p>
                      <a:pPr algn="ctr"/>
                      <a:r>
                        <a:rPr lang="en-SG" sz="1300" b="1" i="1"/>
                        <a:t>0</a:t>
                      </a:r>
                      <a:endParaRPr lang="en-US" sz="1300" b="1" i="1"/>
                    </a:p>
                  </a:txBody>
                  <a:tcPr marL="65260" marR="65260" marT="32631" marB="32631" anchor="ctr"/>
                </a:tc>
                <a:tc>
                  <a:txBody>
                    <a:bodyPr vert="horz" wrap="square"/>
                    <a:lstStyle/>
                    <a:p>
                      <a:pPr algn="ctr"/>
                      <a:r>
                        <a:rPr lang="en-SG" sz="1300" b="1" i="1"/>
                        <a:t>1</a:t>
                      </a:r>
                      <a:endParaRPr lang="en-US" sz="1300" b="1" i="1"/>
                    </a:p>
                  </a:txBody>
                  <a:tcPr marL="65260" marR="65260" marT="32631" marB="32631" anchor="ctr"/>
                </a:tc>
                <a:tc>
                  <a:txBody>
                    <a:bodyPr vert="horz" wrap="square"/>
                    <a:lstStyle/>
                    <a:p>
                      <a:pPr algn="ctr"/>
                      <a:r>
                        <a:rPr lang="en-SG" sz="1300" b="1" i="1"/>
                        <a:t>1</a:t>
                      </a:r>
                      <a:endParaRPr lang="en-US" sz="1300" b="1" i="1"/>
                    </a:p>
                  </a:txBody>
                  <a:tcPr marL="65260" marR="65260" marT="32631" marB="32631" anchor="ctr"/>
                </a:tc>
                <a:extLst>
                  <a:ext uri="{0D108BD9-81ED-4DB2-BD59-A6C34878D82A}">
                    <a16:rowId xmlns:a16="http://schemas.microsoft.com/office/drawing/2014/main" val="116232057"/>
                  </a:ext>
                </a:extLst>
              </a:tr>
              <a:tr h="264668">
                <a:tc>
                  <a:txBody>
                    <a:bodyPr vert="horz" wrap="square"/>
                    <a:lstStyle/>
                    <a:p>
                      <a:pPr algn="ctr"/>
                      <a:r>
                        <a:rPr lang="en-SG" sz="1300"/>
                        <a:t>1</a:t>
                      </a:r>
                      <a:endParaRPr lang="en-US" sz="1300"/>
                    </a:p>
                  </a:txBody>
                  <a:tcPr marL="65260" marR="65260" marT="32631" marB="32631" anchor="ctr"/>
                </a:tc>
                <a:tc>
                  <a:txBody>
                    <a:bodyPr vert="horz" wrap="square"/>
                    <a:lstStyle/>
                    <a:p>
                      <a:pPr algn="ctr"/>
                      <a:r>
                        <a:rPr lang="en-SG" sz="1300"/>
                        <a:t>0</a:t>
                      </a:r>
                      <a:endParaRPr lang="en-US" sz="1300"/>
                    </a:p>
                  </a:txBody>
                  <a:tcPr marL="65260" marR="65260" marT="32631" marB="32631" anchor="ctr"/>
                </a:tc>
                <a:tc>
                  <a:txBody>
                    <a:bodyPr vert="horz" wrap="square"/>
                    <a:lstStyle/>
                    <a:p>
                      <a:pPr algn="ctr"/>
                      <a:r>
                        <a:rPr lang="en-SG" sz="1300"/>
                        <a:t>1</a:t>
                      </a:r>
                      <a:endParaRPr lang="en-US" sz="1300"/>
                    </a:p>
                  </a:txBody>
                  <a:tcPr marL="65260" marR="65260" marT="32631" marB="32631" anchor="ctr"/>
                </a:tc>
                <a:extLst>
                  <a:ext uri="{0D108BD9-81ED-4DB2-BD59-A6C34878D82A}">
                    <a16:rowId xmlns:a16="http://schemas.microsoft.com/office/drawing/2014/main" val="628787140"/>
                  </a:ext>
                </a:extLst>
              </a:tr>
              <a:tr h="264668">
                <a:tc>
                  <a:txBody>
                    <a:bodyPr vert="horz" wrap="square"/>
                    <a:lstStyle/>
                    <a:p>
                      <a:pPr algn="ctr"/>
                      <a:r>
                        <a:rPr lang="en-SG" sz="1300" b="1" i="1"/>
                        <a:t>1</a:t>
                      </a:r>
                      <a:endParaRPr lang="en-US" sz="1300" b="1" i="1"/>
                    </a:p>
                  </a:txBody>
                  <a:tcPr marL="65260" marR="65260" marT="32631" marB="32631" anchor="ctr"/>
                </a:tc>
                <a:tc>
                  <a:txBody>
                    <a:bodyPr vert="horz" wrap="square"/>
                    <a:lstStyle/>
                    <a:p>
                      <a:pPr algn="ctr"/>
                      <a:r>
                        <a:rPr lang="en-SG" sz="1300" b="1" i="1"/>
                        <a:t>1</a:t>
                      </a:r>
                      <a:endParaRPr lang="en-US" sz="1300" b="1" i="1"/>
                    </a:p>
                  </a:txBody>
                  <a:tcPr marL="65260" marR="65260" marT="32631" marB="32631" anchor="ctr"/>
                </a:tc>
                <a:tc>
                  <a:txBody>
                    <a:bodyPr vert="horz" wrap="square"/>
                    <a:lstStyle/>
                    <a:p>
                      <a:pPr algn="ctr"/>
                      <a:r>
                        <a:rPr lang="en-SG" sz="1300" b="1" i="1"/>
                        <a:t>0</a:t>
                      </a:r>
                      <a:endParaRPr lang="en-US" sz="1300" b="1" i="1"/>
                    </a:p>
                  </a:txBody>
                  <a:tcPr marL="65260" marR="65260" marT="32631" marB="32631" anchor="ctr"/>
                </a:tc>
                <a:extLst>
                  <a:ext uri="{0D108BD9-81ED-4DB2-BD59-A6C34878D82A}">
                    <a16:rowId xmlns:a16="http://schemas.microsoft.com/office/drawing/2014/main" val="1630986569"/>
                  </a:ext>
                </a:extLst>
              </a:tr>
            </a:tbl>
          </a:graphicData>
        </a:graphic>
      </p:graphicFrame>
      <p:sp>
        <p:nvSpPr>
          <p:cNvPr id="18" name="Folded Corner 17"/>
          <p:cNvSpPr/>
          <p:nvPr/>
        </p:nvSpPr>
        <p:spPr>
          <a:xfrm>
            <a:off x="3971926" y="5355938"/>
            <a:ext cx="6162675" cy="1130587"/>
          </a:xfrm>
          <a:prstGeom prst="foldedCorner">
            <a:avLst/>
          </a:prstGeom>
          <a:solidFill>
            <a:srgbClr val="FFFFC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r>
              <a:rPr lang="en-US" sz="1600" b="1">
                <a:solidFill>
                  <a:schemeClr val="tx1"/>
                </a:solidFill>
              </a:rPr>
              <a:t>NOTE:</a:t>
            </a:r>
          </a:p>
          <a:p>
            <a:pPr algn="just"/>
            <a:r>
              <a:rPr lang="en-US" sz="1600">
                <a:solidFill>
                  <a:schemeClr val="tx1"/>
                </a:solidFill>
              </a:rPr>
              <a:t>A possible reason is that there is not much need for NORI.  So there is no reason to add this capability to keep the processor design simple.</a:t>
            </a:r>
            <a:endParaRPr lang="en-GB" sz="1600">
              <a:solidFill>
                <a:schemeClr val="tx1"/>
              </a:solidFill>
            </a:endParaRPr>
          </a:p>
        </p:txBody>
      </p:sp>
      <p:contentPart p14:bwMode="auto" r:id="rId3">
        <p14:nvContentPartPr>
          <p14:cNvPr id="2" name="Ink 1">
            <a:extLst>
              <a:ext uri="{FF2B5EF4-FFF2-40B4-BE49-F238E27FC236}">
                <a16:creationId xmlns:a16="http://schemas.microsoft.com/office/drawing/2014/main" id="{A6CEC58A-EA50-44A2-A43A-34C81DB38136}"/>
              </a:ext>
            </a:extLst>
          </p14:cNvPr>
          <p14:cNvContentPartPr/>
          <p14:nvPr/>
        </p14:nvContentPartPr>
        <p14:xfrm>
          <a:off x="145080" y="636840"/>
          <a:ext cx="11592360" cy="5266800"/>
        </p14:xfrm>
      </p:contentPart>
    </p:spTree>
    <p:extLst>
      <p:ext uri="{BB962C8B-B14F-4D97-AF65-F5344CB8AC3E}">
        <p14:creationId xmlns:p14="http://schemas.microsoft.com/office/powerpoint/2010/main" val="334160288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15366" name="Footer Placeholder 8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pPr algn="l"/>
            <a:r>
              <a:rPr lang="en-SG"/>
              <a:t>Lecture #7: MIPS Part 1: Introduction</a:t>
            </a:r>
            <a:endParaRPr lang="en-US"/>
          </a:p>
        </p:txBody>
      </p:sp>
      <p:sp>
        <p:nvSpPr>
          <p:cNvPr id="21" name="[Date Placeholder 3]"/>
          <p:cNvSpPr>
            <a:spLocks noGrp="1"/>
          </p:cNvSpPr>
          <p:nvPr>
            <p:ph type="dt" sz="half" idx="10"/>
          </p:nvPr>
        </p:nvSpPr>
        <p:spPr>
          <a:xfrm>
            <a:off x="1981200" y="18288"/>
            <a:ext cx="2895600" cy="329184"/>
          </a:xfrm>
        </p:spPr>
        <p:txBody>
          <a:bodyPr/>
          <a:lstStyle/>
          <a:p>
            <a:pPr>
              <a:defRPr/>
            </a:pPr>
            <a:r>
              <a:rPr lang="en-US"/>
              <a:t>Aaron Tan, NUS</a:t>
            </a:r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48BEBB-8CA1-4054-A38D-C28888EEEA8B}"/>
              </a:ext>
            </a:extLst>
          </p:cNvPr>
          <p:cNvSpPr txBox="1"/>
          <p:nvPr/>
        </p:nvSpPr>
        <p:spPr>
          <a:xfrm>
            <a:off x="1981200" y="587829"/>
            <a:ext cx="838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r>
              <a:rPr lang="en-SG" sz="3600">
                <a:solidFill>
                  <a:srgbClr val="0000FF"/>
                </a:solidFill>
              </a:rPr>
              <a:t>6. Large Constant: Case Study</a:t>
            </a:r>
            <a:endParaRPr lang="en-US" sz="3600">
              <a:solidFill>
                <a:srgbClr val="C00000"/>
              </a:solidFill>
            </a:endParaRPr>
          </a:p>
        </p:txBody>
      </p:sp>
      <p:sp>
        <p:nvSpPr>
          <p:cNvPr id="16" name="Rectangle 18">
            <a:extLst>
              <a:ext uri="{FF2B5EF4-FFF2-40B4-BE49-F238E27FC236}">
                <a16:creationId xmlns:a16="http://schemas.microsoft.com/office/drawing/2014/main" id="{32618768-0CD5-4DE9-9979-B53AA9C8AF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66900" y="1375719"/>
            <a:ext cx="84582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342900" indent="-342900">
              <a:spcBef>
                <a:spcPct val="20000"/>
              </a:spcBef>
              <a:buClr>
                <a:schemeClr val="tx1"/>
              </a:buClr>
              <a:buSzPct val="120000"/>
              <a:buFont typeface="Wingdings" panose="05000000000000000000" pitchFamily="2" charset="2"/>
              <a:buChar char="§"/>
            </a:pPr>
            <a:r>
              <a:rPr lang="en-GB" sz="2600"/>
              <a:t>Question: How to load a 32-bit constant into a register? e.g</a:t>
            </a:r>
            <a:r>
              <a:rPr lang="en-GB" sz="2200"/>
              <a:t> </a:t>
            </a:r>
            <a:r>
              <a:rPr lang="en-GB" sz="2200" b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10101010 10101010 11110000 11110000</a:t>
            </a:r>
          </a:p>
        </p:txBody>
      </p:sp>
      <p:sp>
        <p:nvSpPr>
          <p:cNvPr id="17" name="Rectangle 3">
            <a:extLst>
              <a:ext uri="{FF2B5EF4-FFF2-40B4-BE49-F238E27FC236}">
                <a16:creationId xmlns:a16="http://schemas.microsoft.com/office/drawing/2014/main" id="{7F12D7F1-4013-4940-A79E-8703E6B86031}"/>
              </a:ext>
            </a:extLst>
          </p:cNvPr>
          <p:cNvSpPr txBox="1">
            <a:spLocks noChangeArrowheads="1"/>
          </p:cNvSpPr>
          <p:nvPr/>
        </p:nvSpPr>
        <p:spPr>
          <a:xfrm>
            <a:off x="1943100" y="2442519"/>
            <a:ext cx="8458200" cy="9144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69925" indent="-3254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22350" indent="-3508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39850" indent="-315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81163" indent="-3397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38363" indent="-339725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95563" indent="-339725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52763" indent="-339725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09963" indent="-339725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eaLnBrk="1" hangingPunct="1">
              <a:spcBef>
                <a:spcPct val="30000"/>
              </a:spcBef>
              <a:buClr>
                <a:schemeClr val="tx1"/>
              </a:buClr>
              <a:buSzPct val="80000"/>
              <a:buFont typeface="+mj-lt"/>
              <a:buAutoNum type="arabicPeriod"/>
            </a:pPr>
            <a:r>
              <a:rPr lang="en-GB" sz="2400" kern="0"/>
              <a:t>Use “</a:t>
            </a:r>
            <a:r>
              <a:rPr lang="en-GB" sz="2400" kern="0">
                <a:solidFill>
                  <a:srgbClr val="660066"/>
                </a:solidFill>
              </a:rPr>
              <a:t>load upper immediate</a:t>
            </a:r>
            <a:r>
              <a:rPr lang="en-GB" sz="2400" kern="0"/>
              <a:t>” (</a:t>
            </a:r>
            <a:r>
              <a:rPr lang="en-GB" sz="2400" b="1" err="1">
                <a:solidFill>
                  <a:srgbClr val="660066"/>
                </a:solidFill>
                <a:latin typeface="Courier New" pitchFamily="49" charset="0"/>
                <a:cs typeface="Arial"/>
              </a:rPr>
              <a:t>lui</a:t>
            </a:r>
            <a:r>
              <a:rPr lang="en-GB" sz="2400" kern="0"/>
              <a:t>) to set the upper 16-bit:</a:t>
            </a:r>
          </a:p>
          <a:p>
            <a:pPr lvl="1" eaLnBrk="1" hangingPunct="1">
              <a:buClr>
                <a:schemeClr val="tx1"/>
              </a:buClr>
              <a:buSzPct val="120000"/>
              <a:buFont typeface="Wingdings" panose="05000000000000000000" pitchFamily="2" charset="2"/>
              <a:buNone/>
            </a:pPr>
            <a:r>
              <a:rPr lang="en-GB" sz="2400" kern="0">
                <a:solidFill>
                  <a:srgbClr val="0000FF"/>
                </a:solidFill>
                <a:latin typeface="Courier New" pitchFamily="49" charset="0"/>
              </a:rPr>
              <a:t>		</a:t>
            </a:r>
            <a:r>
              <a:rPr lang="en-GB" sz="2400" b="1" kern="0" err="1">
                <a:solidFill>
                  <a:srgbClr val="660066"/>
                </a:solidFill>
                <a:latin typeface="Courier New" pitchFamily="49" charset="0"/>
              </a:rPr>
              <a:t>lui</a:t>
            </a:r>
            <a:r>
              <a:rPr lang="en-GB" sz="2400" kern="0">
                <a:latin typeface="Courier New" pitchFamily="49" charset="0"/>
              </a:rPr>
              <a:t>	</a:t>
            </a:r>
            <a:r>
              <a:rPr lang="en-GB" sz="2400" b="1" kern="0">
                <a:solidFill>
                  <a:srgbClr val="C00000"/>
                </a:solidFill>
                <a:latin typeface="Courier New" pitchFamily="49" charset="0"/>
              </a:rPr>
              <a:t>$t0</a:t>
            </a:r>
            <a:r>
              <a:rPr lang="en-GB" sz="2400" b="1" kern="0">
                <a:latin typeface="Courier New" pitchFamily="49" charset="0"/>
              </a:rPr>
              <a:t>, </a:t>
            </a:r>
            <a:r>
              <a:rPr lang="en-GB" sz="2400" b="1" kern="0">
                <a:solidFill>
                  <a:srgbClr val="002060"/>
                </a:solidFill>
                <a:latin typeface="Courier New" pitchFamily="49" charset="0"/>
              </a:rPr>
              <a:t>0xAAAA </a:t>
            </a:r>
            <a:r>
              <a:rPr lang="en-GB" sz="2400" b="1" kern="0">
                <a:latin typeface="Courier New" pitchFamily="49" charset="0"/>
              </a:rPr>
              <a:t>    </a:t>
            </a:r>
            <a:r>
              <a:rPr lang="en-GB" sz="2400" b="1" ker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</a:rPr>
              <a:t>#1010101010101010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3162300" y="3528369"/>
            <a:ext cx="4889500" cy="325438"/>
            <a:chOff x="1638300" y="3528369"/>
            <a:chExt cx="4889500" cy="325438"/>
          </a:xfrm>
        </p:grpSpPr>
        <p:sp>
          <p:nvSpPr>
            <p:cNvPr id="19" name="Text Box 20">
              <a:extLst>
                <a:ext uri="{FF2B5EF4-FFF2-40B4-BE49-F238E27FC236}">
                  <a16:creationId xmlns:a16="http://schemas.microsoft.com/office/drawing/2014/main" id="{5F522BFE-2BC4-4AD4-A9D0-E3A51255B89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38300" y="3528369"/>
              <a:ext cx="2444750" cy="325438"/>
            </a:xfrm>
            <a:prstGeom prst="rect">
              <a:avLst/>
            </a:prstGeom>
            <a:noFill/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lIns="9144" tIns="18288" rIns="9144" bIns="18288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b="1"/>
                <a:t>1010101010101010</a:t>
              </a:r>
            </a:p>
          </p:txBody>
        </p:sp>
        <p:sp>
          <p:nvSpPr>
            <p:cNvPr id="20" name="Text Box 21">
              <a:extLst>
                <a:ext uri="{FF2B5EF4-FFF2-40B4-BE49-F238E27FC236}">
                  <a16:creationId xmlns:a16="http://schemas.microsoft.com/office/drawing/2014/main" id="{7A37E353-C9D2-4127-A0C4-2347C93DE3A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83050" y="3528369"/>
              <a:ext cx="2444750" cy="325438"/>
            </a:xfrm>
            <a:prstGeom prst="rect">
              <a:avLst/>
            </a:prstGeom>
            <a:noFill/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lIns="9144" tIns="18288" rIns="9144" bIns="18288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b="1"/>
                <a:t>0000000000000000</a:t>
              </a:r>
            </a:p>
          </p:txBody>
        </p:sp>
      </p:grpSp>
      <p:sp>
        <p:nvSpPr>
          <p:cNvPr id="22" name="Text Box 22">
            <a:extLst>
              <a:ext uri="{FF2B5EF4-FFF2-40B4-BE49-F238E27FC236}">
                <a16:creationId xmlns:a16="http://schemas.microsoft.com/office/drawing/2014/main" id="{FE28F799-9422-4EF9-910F-32E8D26594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97863" y="3379145"/>
            <a:ext cx="1898650" cy="58737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lIns="9144" tIns="18288" rIns="9144" bIns="18288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b="1">
                <a:solidFill>
                  <a:srgbClr val="663300"/>
                </a:solidFill>
              </a:rPr>
              <a:t>Lower-order bits filled with zeros.</a:t>
            </a:r>
          </a:p>
        </p:txBody>
      </p:sp>
      <p:sp>
        <p:nvSpPr>
          <p:cNvPr id="23" name="Line 23">
            <a:extLst>
              <a:ext uri="{FF2B5EF4-FFF2-40B4-BE49-F238E27FC236}">
                <a16:creationId xmlns:a16="http://schemas.microsoft.com/office/drawing/2014/main" id="{EF71E94C-BF3C-4256-B249-931949E7EFA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897813" y="3676007"/>
            <a:ext cx="477838" cy="0"/>
          </a:xfrm>
          <a:prstGeom prst="line">
            <a:avLst/>
          </a:prstGeom>
          <a:noFill/>
          <a:ln w="25400" cap="sq">
            <a:solidFill>
              <a:srgbClr val="800000"/>
            </a:solidFill>
            <a:round/>
            <a:headEnd type="none" w="sm" len="sm"/>
            <a:tailEnd type="triangle" w="med" len="med"/>
          </a:ln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endParaRPr lang="en-US"/>
          </a:p>
        </p:txBody>
      </p:sp>
      <p:sp>
        <p:nvSpPr>
          <p:cNvPr id="24" name="Rectangle 24">
            <a:extLst>
              <a:ext uri="{FF2B5EF4-FFF2-40B4-BE49-F238E27FC236}">
                <a16:creationId xmlns:a16="http://schemas.microsoft.com/office/drawing/2014/main" id="{DD4D55B4-CE85-4F0A-A750-5C0519D7B1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43100" y="4010062"/>
            <a:ext cx="8305800" cy="9906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457200" indent="-457200">
              <a:spcBef>
                <a:spcPct val="30000"/>
              </a:spcBef>
              <a:buClr>
                <a:schemeClr val="tx1"/>
              </a:buClr>
              <a:buSzPct val="80000"/>
              <a:buFont typeface="+mj-lt"/>
              <a:buAutoNum type="arabicPeriod" startAt="2"/>
            </a:pPr>
            <a:r>
              <a:rPr lang="en-GB" sz="2400"/>
              <a:t>Use “</a:t>
            </a:r>
            <a:r>
              <a:rPr lang="en-GB" sz="2400">
                <a:solidFill>
                  <a:srgbClr val="660066"/>
                </a:solidFill>
              </a:rPr>
              <a:t>or immediate</a:t>
            </a:r>
            <a:r>
              <a:rPr lang="en-GB" sz="2400"/>
              <a:t>” (</a:t>
            </a:r>
            <a:r>
              <a:rPr lang="en-GB" sz="2400" b="1" err="1">
                <a:solidFill>
                  <a:srgbClr val="660066"/>
                </a:solidFill>
                <a:latin typeface="Courier New" pitchFamily="49" charset="0"/>
              </a:rPr>
              <a:t>ori</a:t>
            </a:r>
            <a:r>
              <a:rPr lang="en-GB" sz="2400"/>
              <a:t>) to set the lower-order bits:</a:t>
            </a:r>
            <a:r>
              <a:rPr lang="en-GB" sz="2000">
                <a:solidFill>
                  <a:srgbClr val="0000FF"/>
                </a:solidFill>
                <a:latin typeface="Courier New" pitchFamily="49" charset="0"/>
              </a:rPr>
              <a:t> </a:t>
            </a:r>
          </a:p>
          <a:p>
            <a:pPr marL="457200" indent="-457200">
              <a:spcBef>
                <a:spcPct val="30000"/>
              </a:spcBef>
              <a:buClr>
                <a:schemeClr val="tx1"/>
              </a:buClr>
              <a:buSzPct val="80000"/>
            </a:pPr>
            <a:r>
              <a:rPr lang="en-GB" sz="2000" b="1">
                <a:solidFill>
                  <a:srgbClr val="0000FF"/>
                </a:solidFill>
                <a:latin typeface="Courier New" pitchFamily="49" charset="0"/>
              </a:rPr>
              <a:t>     </a:t>
            </a:r>
            <a:r>
              <a:rPr lang="en-GB" sz="2000" b="1">
                <a:solidFill>
                  <a:srgbClr val="660066"/>
                </a:solidFill>
                <a:latin typeface="Courier New" pitchFamily="49" charset="0"/>
              </a:rPr>
              <a:t> </a:t>
            </a:r>
            <a:r>
              <a:rPr lang="en-GB" sz="2400" b="1" err="1">
                <a:solidFill>
                  <a:srgbClr val="660066"/>
                </a:solidFill>
                <a:latin typeface="Courier New" pitchFamily="49" charset="0"/>
              </a:rPr>
              <a:t>ori</a:t>
            </a:r>
            <a:r>
              <a:rPr lang="en-GB" sz="2400">
                <a:latin typeface="Courier New" pitchFamily="49" charset="0"/>
              </a:rPr>
              <a:t>	</a:t>
            </a:r>
            <a:r>
              <a:rPr lang="en-GB" sz="2400" b="1">
                <a:solidFill>
                  <a:srgbClr val="C00000"/>
                </a:solidFill>
                <a:latin typeface="Courier New" pitchFamily="49" charset="0"/>
              </a:rPr>
              <a:t>$t0</a:t>
            </a:r>
            <a:r>
              <a:rPr lang="en-GB" sz="2400" b="1">
                <a:latin typeface="Courier New" pitchFamily="49" charset="0"/>
              </a:rPr>
              <a:t>, </a:t>
            </a:r>
            <a:r>
              <a:rPr lang="en-GB" sz="2400" b="1">
                <a:solidFill>
                  <a:srgbClr val="006600"/>
                </a:solidFill>
                <a:latin typeface="Courier New" pitchFamily="49" charset="0"/>
              </a:rPr>
              <a:t>$t0</a:t>
            </a:r>
            <a:r>
              <a:rPr lang="en-GB" sz="2400" b="1">
                <a:latin typeface="Courier New" pitchFamily="49" charset="0"/>
              </a:rPr>
              <a:t>, </a:t>
            </a:r>
            <a:r>
              <a:rPr lang="en-GB" sz="2400" b="1">
                <a:solidFill>
                  <a:srgbClr val="002060"/>
                </a:solidFill>
                <a:latin typeface="Courier New" pitchFamily="49" charset="0"/>
              </a:rPr>
              <a:t>0xF0F0</a:t>
            </a:r>
            <a:r>
              <a:rPr lang="en-GB" sz="2400" b="1">
                <a:latin typeface="Courier New" pitchFamily="49" charset="0"/>
              </a:rPr>
              <a:t> </a:t>
            </a:r>
            <a:r>
              <a:rPr lang="en-GB" sz="2400" b="1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</a:rPr>
              <a:t>#1111000011110000</a:t>
            </a:r>
          </a:p>
        </p:txBody>
      </p:sp>
      <p:grpSp>
        <p:nvGrpSpPr>
          <p:cNvPr id="25" name="Group 25">
            <a:extLst>
              <a:ext uri="{FF2B5EF4-FFF2-40B4-BE49-F238E27FC236}">
                <a16:creationId xmlns:a16="http://schemas.microsoft.com/office/drawing/2014/main" id="{1366D3CF-96C3-433E-9784-EC02AE67C426}"/>
              </a:ext>
            </a:extLst>
          </p:cNvPr>
          <p:cNvGrpSpPr/>
          <p:nvPr/>
        </p:nvGrpSpPr>
        <p:grpSpPr>
          <a:xfrm>
            <a:off x="3627437" y="6079481"/>
            <a:ext cx="4889500" cy="325438"/>
            <a:chOff x="1109" y="3045"/>
            <a:chExt cx="3080" cy="205"/>
          </a:xfrm>
        </p:grpSpPr>
        <p:sp>
          <p:nvSpPr>
            <p:cNvPr id="26" name="Text Box 26">
              <a:extLst>
                <a:ext uri="{FF2B5EF4-FFF2-40B4-BE49-F238E27FC236}">
                  <a16:creationId xmlns:a16="http://schemas.microsoft.com/office/drawing/2014/main" id="{1EAEF33E-7AE0-49CD-A3ED-D026E8AE6E2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09" y="3045"/>
              <a:ext cx="1540" cy="205"/>
            </a:xfrm>
            <a:prstGeom prst="rect">
              <a:avLst/>
            </a:prstGeom>
            <a:noFill/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lIns="9144" tIns="18288" rIns="9144" bIns="18288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b="1"/>
                <a:t>1010101010101010</a:t>
              </a:r>
            </a:p>
          </p:txBody>
        </p:sp>
        <p:sp>
          <p:nvSpPr>
            <p:cNvPr id="27" name="Text Box 27">
              <a:extLst>
                <a:ext uri="{FF2B5EF4-FFF2-40B4-BE49-F238E27FC236}">
                  <a16:creationId xmlns:a16="http://schemas.microsoft.com/office/drawing/2014/main" id="{055EC0FC-7598-4F7B-9940-7A1FB40BC85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49" y="3045"/>
              <a:ext cx="1540" cy="205"/>
            </a:xfrm>
            <a:prstGeom prst="rect">
              <a:avLst/>
            </a:prstGeom>
            <a:noFill/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lIns="9144" tIns="18288" rIns="9144" bIns="18288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b="1"/>
                <a:t>1111000011110000</a:t>
              </a:r>
            </a:p>
          </p:txBody>
        </p:sp>
      </p:grpSp>
      <p:grpSp>
        <p:nvGrpSpPr>
          <p:cNvPr id="28" name="Group 28">
            <a:extLst>
              <a:ext uri="{FF2B5EF4-FFF2-40B4-BE49-F238E27FC236}">
                <a16:creationId xmlns:a16="http://schemas.microsoft.com/office/drawing/2014/main" id="{DB025941-2B8A-43E9-BE71-C739A91695D3}"/>
              </a:ext>
            </a:extLst>
          </p:cNvPr>
          <p:cNvGrpSpPr/>
          <p:nvPr/>
        </p:nvGrpSpPr>
        <p:grpSpPr>
          <a:xfrm>
            <a:off x="3059112" y="5203181"/>
            <a:ext cx="6122988" cy="788988"/>
            <a:chOff x="751" y="3045"/>
            <a:chExt cx="3857" cy="497"/>
          </a:xfrm>
        </p:grpSpPr>
        <p:grpSp>
          <p:nvGrpSpPr>
            <p:cNvPr id="29" name="Group 29">
              <a:extLst>
                <a:ext uri="{FF2B5EF4-FFF2-40B4-BE49-F238E27FC236}">
                  <a16:creationId xmlns:a16="http://schemas.microsoft.com/office/drawing/2014/main" id="{C3AE9071-0B53-4C5A-AB23-9DD11FD52CA8}"/>
                </a:ext>
              </a:extLst>
            </p:cNvPr>
            <p:cNvGrpSpPr/>
            <p:nvPr/>
          </p:nvGrpSpPr>
          <p:grpSpPr>
            <a:xfrm>
              <a:off x="1109" y="3045"/>
              <a:ext cx="3080" cy="205"/>
              <a:chOff x="1109" y="3045"/>
              <a:chExt cx="3080" cy="205"/>
            </a:xfrm>
          </p:grpSpPr>
          <p:sp>
            <p:nvSpPr>
              <p:cNvPr id="35" name="Text Box 30">
                <a:extLst>
                  <a:ext uri="{FF2B5EF4-FFF2-40B4-BE49-F238E27FC236}">
                    <a16:creationId xmlns:a16="http://schemas.microsoft.com/office/drawing/2014/main" id="{A12067A6-05B7-4FAB-89C8-BD01DC69B8F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09" y="3045"/>
                <a:ext cx="1540" cy="205"/>
              </a:xfrm>
              <a:prstGeom prst="rect">
                <a:avLst/>
              </a:prstGeom>
              <a:noFill/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lIns="9144" tIns="18288" rIns="9144" bIns="18288">
                <a:spAutoFit/>
              </a:bodyPr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:r>
                  <a:rPr lang="en-US" b="1"/>
                  <a:t>1010101010101010</a:t>
                </a:r>
              </a:p>
            </p:txBody>
          </p:sp>
          <p:sp>
            <p:nvSpPr>
              <p:cNvPr id="36" name="Text Box 31">
                <a:extLst>
                  <a:ext uri="{FF2B5EF4-FFF2-40B4-BE49-F238E27FC236}">
                    <a16:creationId xmlns:a16="http://schemas.microsoft.com/office/drawing/2014/main" id="{D4CE787A-75E0-4792-9BB1-FEFAB471574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649" y="3045"/>
                <a:ext cx="1540" cy="205"/>
              </a:xfrm>
              <a:prstGeom prst="rect">
                <a:avLst/>
              </a:prstGeom>
              <a:noFill/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lIns="9144" tIns="18288" rIns="9144" bIns="18288">
                <a:spAutoFit/>
              </a:bodyPr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:r>
                  <a:rPr lang="en-US" b="1"/>
                  <a:t>0000000000000000</a:t>
                </a:r>
              </a:p>
            </p:txBody>
          </p:sp>
        </p:grpSp>
        <p:sp>
          <p:nvSpPr>
            <p:cNvPr id="30" name="Text Box 32">
              <a:extLst>
                <a:ext uri="{FF2B5EF4-FFF2-40B4-BE49-F238E27FC236}">
                  <a16:creationId xmlns:a16="http://schemas.microsoft.com/office/drawing/2014/main" id="{A823A68F-4F16-4390-AC8C-07C0E2BFDA7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51" y="3303"/>
              <a:ext cx="311" cy="197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 lIns="9144" tIns="18288" rIns="9144" bIns="18288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b="1" err="1">
                  <a:solidFill>
                    <a:srgbClr val="660066"/>
                  </a:solidFill>
                  <a:latin typeface="Courier New" pitchFamily="49" charset="0"/>
                  <a:cs typeface="Courier New" pitchFamily="49" charset="0"/>
                </a:rPr>
                <a:t>ori</a:t>
              </a:r>
              <a:endParaRPr lang="en-US" b="1">
                <a:solidFill>
                  <a:srgbClr val="660066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31" name="Group 33">
              <a:extLst>
                <a:ext uri="{FF2B5EF4-FFF2-40B4-BE49-F238E27FC236}">
                  <a16:creationId xmlns:a16="http://schemas.microsoft.com/office/drawing/2014/main" id="{DAF5D9F6-C53E-4525-836D-5C2014881E4B}"/>
                </a:ext>
              </a:extLst>
            </p:cNvPr>
            <p:cNvGrpSpPr/>
            <p:nvPr/>
          </p:nvGrpSpPr>
          <p:grpSpPr>
            <a:xfrm>
              <a:off x="1109" y="3278"/>
              <a:ext cx="3080" cy="205"/>
              <a:chOff x="1109" y="3045"/>
              <a:chExt cx="3080" cy="205"/>
            </a:xfrm>
          </p:grpSpPr>
          <p:sp>
            <p:nvSpPr>
              <p:cNvPr id="33" name="Text Box 34">
                <a:extLst>
                  <a:ext uri="{FF2B5EF4-FFF2-40B4-BE49-F238E27FC236}">
                    <a16:creationId xmlns:a16="http://schemas.microsoft.com/office/drawing/2014/main" id="{3C84B468-66FD-4DE5-A397-313D44E6433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09" y="3045"/>
                <a:ext cx="1540" cy="205"/>
              </a:xfrm>
              <a:prstGeom prst="rect">
                <a:avLst/>
              </a:prstGeom>
              <a:noFill/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lIns="9144" tIns="18288" rIns="9144" bIns="18288">
                <a:spAutoFit/>
              </a:bodyPr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:r>
                  <a:rPr lang="en-US" b="1"/>
                  <a:t>0000000000000000</a:t>
                </a:r>
              </a:p>
            </p:txBody>
          </p:sp>
          <p:sp>
            <p:nvSpPr>
              <p:cNvPr id="34" name="Text Box 35">
                <a:extLst>
                  <a:ext uri="{FF2B5EF4-FFF2-40B4-BE49-F238E27FC236}">
                    <a16:creationId xmlns:a16="http://schemas.microsoft.com/office/drawing/2014/main" id="{DAF1799F-A864-4539-94A9-43F48AA9739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649" y="3045"/>
                <a:ext cx="1540" cy="205"/>
              </a:xfrm>
              <a:prstGeom prst="rect">
                <a:avLst/>
              </a:prstGeom>
              <a:noFill/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lIns="9144" tIns="18288" rIns="9144" bIns="18288">
                <a:spAutoFit/>
              </a:bodyPr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:r>
                  <a:rPr lang="en-US" b="1"/>
                  <a:t>1111000011110000</a:t>
                </a:r>
              </a:p>
            </p:txBody>
          </p:sp>
        </p:grpSp>
        <p:sp>
          <p:nvSpPr>
            <p:cNvPr id="32" name="Line 36">
              <a:extLst>
                <a:ext uri="{FF2B5EF4-FFF2-40B4-BE49-F238E27FC236}">
                  <a16:creationId xmlns:a16="http://schemas.microsoft.com/office/drawing/2014/main" id="{009FACEC-380C-4A48-9541-806AFA64F74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08" y="3542"/>
              <a:ext cx="3800" cy="0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endParaRPr lang="en-US"/>
            </a:p>
          </p:txBody>
        </p:sp>
      </p:grpSp>
      <p:sp>
        <p:nvSpPr>
          <p:cNvPr id="37" name="Rounded Rectangle 40">
            <a:extLst>
              <a:ext uri="{FF2B5EF4-FFF2-40B4-BE49-F238E27FC236}">
                <a16:creationId xmlns:a16="http://schemas.microsoft.com/office/drawing/2014/main" id="{4CB4CE07-84D4-4D4A-8685-850D00D99853}"/>
              </a:ext>
            </a:extLst>
          </p:cNvPr>
          <p:cNvSpPr/>
          <p:nvPr/>
        </p:nvSpPr>
        <p:spPr>
          <a:xfrm>
            <a:off x="6259512" y="5109519"/>
            <a:ext cx="2133600" cy="1371600"/>
          </a:xfrm>
          <a:prstGeom prst="round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  <a:ln w="190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pPr algn="ctr"/>
            <a:endParaRPr lang="en-US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DC8018A-0220-4636-A941-D8E722925066}"/>
              </a:ext>
            </a:extLst>
          </p:cNvPr>
          <p:cNvCxnSpPr/>
          <p:nvPr/>
        </p:nvCxnSpPr>
        <p:spPr>
          <a:xfrm>
            <a:off x="1790700" y="2366319"/>
            <a:ext cx="8534400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Slide Number Placeholder 6">
            <a:extLst>
              <a:ext uri="{FF2B5EF4-FFF2-40B4-BE49-F238E27FC236}">
                <a16:creationId xmlns:a16="http://schemas.microsoft.com/office/drawing/2014/main" id="{76C0C4ED-1D1A-4132-A04D-5FF2F66D77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97960" y="18288"/>
            <a:ext cx="865240" cy="329184"/>
          </a:xfrm>
        </p:spPr>
        <p:txBody>
          <a:bodyPr>
            <a:noAutofit/>
          </a:bodyPr>
          <a:lstStyle/>
          <a:p>
            <a:pPr algn="r">
              <a:defRPr/>
            </a:pPr>
            <a:fld id="{F7EC234A-9094-4BB8-9EA4-75ECDA8A365B}" type="slidenum">
              <a:rPr smtClean="0"/>
              <a:pPr algn="r">
                <a:defRPr/>
              </a:pPr>
              <a:t>43</a:t>
            </a:fld>
            <a:endParaRPr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08F60E5E-0225-48A5-9ADF-590A2E96D412}"/>
              </a:ext>
            </a:extLst>
          </p:cNvPr>
          <p:cNvSpPr/>
          <p:nvPr/>
        </p:nvSpPr>
        <p:spPr>
          <a:xfrm>
            <a:off x="3627437" y="5560902"/>
            <a:ext cx="2444750" cy="340472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pPr algn="ctr"/>
            <a:endParaRPr lang="en-SG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08F60E5E-0225-48A5-9ADF-590A2E96D412}"/>
              </a:ext>
            </a:extLst>
          </p:cNvPr>
          <p:cNvSpPr/>
          <p:nvPr/>
        </p:nvSpPr>
        <p:spPr>
          <a:xfrm>
            <a:off x="5618957" y="3518507"/>
            <a:ext cx="2444750" cy="340472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pPr algn="ctr"/>
            <a:endParaRPr lang="en-SG"/>
          </a:p>
        </p:txBody>
      </p:sp>
      <p:sp>
        <p:nvSpPr>
          <p:cNvPr id="43" name="Text Box 22">
            <a:extLst>
              <a:ext uri="{FF2B5EF4-FFF2-40B4-BE49-F238E27FC236}">
                <a16:creationId xmlns:a16="http://schemas.microsoft.com/office/drawing/2014/main" id="{FE28F799-9422-4EF9-910F-32E8D26594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4992259"/>
            <a:ext cx="1898650" cy="58737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lIns="9144" tIns="18288" rIns="9144" bIns="18288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b="1">
                <a:solidFill>
                  <a:srgbClr val="663300"/>
                </a:solidFill>
              </a:rPr>
              <a:t>Higher-order bits filled with zeros.</a:t>
            </a:r>
          </a:p>
        </p:txBody>
      </p:sp>
      <p:sp>
        <p:nvSpPr>
          <p:cNvPr id="44" name="Line 23">
            <a:extLst>
              <a:ext uri="{FF2B5EF4-FFF2-40B4-BE49-F238E27FC236}">
                <a16:creationId xmlns:a16="http://schemas.microsoft.com/office/drawing/2014/main" id="{EF71E94C-BF3C-4256-B249-931949E7EFAF}"/>
              </a:ext>
            </a:extLst>
          </p:cNvPr>
          <p:cNvSpPr>
            <a:spLocks noChangeShapeType="1"/>
          </p:cNvSpPr>
          <p:nvPr/>
        </p:nvSpPr>
        <p:spPr bwMode="auto">
          <a:xfrm>
            <a:off x="3422650" y="5289121"/>
            <a:ext cx="499317" cy="302679"/>
          </a:xfrm>
          <a:prstGeom prst="line">
            <a:avLst/>
          </a:prstGeom>
          <a:noFill/>
          <a:ln w="25400" cap="sq">
            <a:solidFill>
              <a:srgbClr val="800000"/>
            </a:solidFill>
            <a:round/>
            <a:headEnd type="none" w="sm" len="sm"/>
            <a:tailEnd type="triangle" w="med" len="med"/>
          </a:ln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endParaRPr lang="en-US"/>
          </a:p>
        </p:txBody>
      </p:sp>
      <p:contentPart p14:bwMode="auto" r:id="rId3">
        <p14:nvContentPartPr>
          <p14:cNvPr id="3" name="Ink 2">
            <a:extLst>
              <a:ext uri="{FF2B5EF4-FFF2-40B4-BE49-F238E27FC236}">
                <a16:creationId xmlns:a16="http://schemas.microsoft.com/office/drawing/2014/main" id="{C80A29A9-014E-4F7B-A920-D6CF05C84606}"/>
              </a:ext>
            </a:extLst>
          </p14:cNvPr>
          <p14:cNvContentPartPr/>
          <p14:nvPr/>
        </p14:nvContentPartPr>
        <p14:xfrm>
          <a:off x="1848600" y="409320"/>
          <a:ext cx="8709120" cy="6131520"/>
        </p14:xfrm>
      </p:contentPart>
    </p:spTree>
    <p:extLst>
      <p:ext uri="{BB962C8B-B14F-4D97-AF65-F5344CB8AC3E}">
        <p14:creationId xmlns:p14="http://schemas.microsoft.com/office/powerpoint/2010/main" val="267174685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  <p:cond evt="onBegin" delay="0">
                          <p:tn val="7"/>
                        </p:cond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  <p:cond evt="onBegin" delay="0">
                          <p:tn val="15"/>
                        </p:cond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  <p:cond evt="onBegin" delay="0">
                          <p:tn val="20"/>
                        </p:cond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7" presetID="9" presetClass="entr" presetSubtype="0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2" presetClass="entr" presetSubtype="2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  <p:cond evt="onBegin" delay="0">
                          <p:tn val="33"/>
                        </p:cond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1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  <p:cond evt="onBegin" delay="0">
                          <p:tn val="38"/>
                        </p:cond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1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  <p:cond evt="onBegin" delay="0">
                          <p:tn val="43"/>
                        </p:cond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  <p:cond evt="onBegin" delay="0">
                          <p:tn val="48"/>
                        </p:cond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9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5" presetID="9" presetClass="entr" presetSubtype="0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59" presetID="22" presetClass="entr" presetSubtype="8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  <p:cond evt="onBegin" delay="0">
                          <p:tn val="61"/>
                        </p:cond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9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8" presetID="9" presetClass="entr" presetSubtype="0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uild="p"/>
      <p:bldP spid="17" grpId="0" uiExpand="1" build="p"/>
      <p:bldP spid="22" grpId="0"/>
      <p:bldP spid="23" grpId="0"/>
      <p:bldP spid="24" grpId="0" uiExpand="1" build="p"/>
      <p:bldP spid="37" grpId="0"/>
      <p:bldP spid="41" grpId="0"/>
      <p:bldP spid="42" grpId="0"/>
      <p:bldP spid="43" grpId="0"/>
      <p:bldP spid="44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15366" name="Footer Placeholder 8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pPr algn="l"/>
            <a:r>
              <a:rPr lang="en-SG"/>
              <a:t>Lecture #7: MIPS Part 1: Introduction</a:t>
            </a:r>
            <a:endParaRPr lang="en-US"/>
          </a:p>
        </p:txBody>
      </p:sp>
      <p:sp>
        <p:nvSpPr>
          <p:cNvPr id="21" name="[Date Placeholder 3]"/>
          <p:cNvSpPr>
            <a:spLocks noGrp="1"/>
          </p:cNvSpPr>
          <p:nvPr>
            <p:ph type="dt" sz="half" idx="10"/>
          </p:nvPr>
        </p:nvSpPr>
        <p:spPr>
          <a:xfrm>
            <a:off x="1981200" y="18288"/>
            <a:ext cx="2895600" cy="329184"/>
          </a:xfrm>
        </p:spPr>
        <p:txBody>
          <a:bodyPr/>
          <a:lstStyle/>
          <a:p>
            <a:pPr>
              <a:defRPr/>
            </a:pPr>
            <a:r>
              <a:rPr lang="en-US"/>
              <a:t>Aaron Tan, NUS</a:t>
            </a:r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48BEBB-8CA1-4054-A38D-C28888EEEA8B}"/>
              </a:ext>
            </a:extLst>
          </p:cNvPr>
          <p:cNvSpPr txBox="1"/>
          <p:nvPr/>
        </p:nvSpPr>
        <p:spPr>
          <a:xfrm>
            <a:off x="1981200" y="587829"/>
            <a:ext cx="838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r>
              <a:rPr lang="en-SG" sz="3600">
                <a:solidFill>
                  <a:srgbClr val="0000FF"/>
                </a:solidFill>
              </a:rPr>
              <a:t>7. MIPS Basic Instructions Checklist</a:t>
            </a:r>
            <a:endParaRPr lang="en-US" sz="3600">
              <a:solidFill>
                <a:srgbClr val="C00000"/>
              </a:solidFill>
            </a:endParaRPr>
          </a:p>
        </p:txBody>
      </p:sp>
      <p:graphicFrame>
        <p:nvGraphicFramePr>
          <p:cNvPr id="40" name="Table 39">
            <a:extLst>
              <a:ext uri="{FF2B5EF4-FFF2-40B4-BE49-F238E27FC236}">
                <a16:creationId xmlns:a16="http://schemas.microsoft.com/office/drawing/2014/main" id="{3828D8F1-235C-4B6A-9124-404BA27C309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981200" y="1354794"/>
          <a:ext cx="8305800" cy="49146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871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689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497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61134">
                <a:tc>
                  <a:txBody>
                    <a:bodyPr vert="horz" wrap="square"/>
                    <a:lstStyle/>
                    <a:p>
                      <a:pPr algn="ctr"/>
                      <a:r>
                        <a:rPr lang="en-US"/>
                        <a:t>Operation</a:t>
                      </a:r>
                    </a:p>
                  </a:txBody>
                  <a:tcPr>
                    <a:solidFill>
                      <a:srgbClr val="666699"/>
                    </a:solidFill>
                  </a:tcPr>
                </a:tc>
                <a:tc>
                  <a:txBody>
                    <a:bodyPr vert="horz" wrap="square"/>
                    <a:lstStyle/>
                    <a:p>
                      <a:pPr algn="ctr"/>
                      <a:r>
                        <a:rPr lang="en-US" err="1"/>
                        <a:t>Opcode in MIPS</a:t>
                      </a:r>
                    </a:p>
                  </a:txBody>
                  <a:tcPr>
                    <a:solidFill>
                      <a:srgbClr val="666699"/>
                    </a:solidFill>
                  </a:tcPr>
                </a:tc>
                <a:tc>
                  <a:txBody>
                    <a:bodyPr vert="horz" wrap="square"/>
                    <a:lstStyle/>
                    <a:p>
                      <a:pPr algn="ctr"/>
                      <a:r>
                        <a:rPr lang="en-US"/>
                        <a:t>Meaning</a:t>
                      </a:r>
                    </a:p>
                  </a:txBody>
                  <a:tcPr>
                    <a:solidFill>
                      <a:srgbClr val="666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0260">
                <a:tc rowSpan="2">
                  <a:txBody>
                    <a:bodyPr vert="horz" wrap="square"/>
                    <a:lstStyle/>
                    <a:p>
                      <a:r>
                        <a:rPr lang="en-US" b="1"/>
                        <a:t>Addition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wrap="square"/>
                    <a:lstStyle/>
                    <a:p>
                      <a:pPr algn="l" eaLnBrk="1" hangingPunct="1">
                        <a:lnSpc>
                          <a:spcPct val="90000"/>
                        </a:lnSpc>
                        <a:buFont typeface="Wingdings" panose="05000000000000000000" pitchFamily="2" charset="2"/>
                        <a:buNone/>
                      </a:pPr>
                      <a:r>
                        <a:rPr lang="en-US" sz="1800" b="1">
                          <a:solidFill>
                            <a:srgbClr val="660066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add  </a:t>
                      </a:r>
                      <a:r>
                        <a:rPr lang="en-US" sz="1800" b="1">
                          <a:solidFill>
                            <a:srgbClr val="C0000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$rd</a:t>
                      </a:r>
                      <a:r>
                        <a:rPr lang="en-US" sz="1800" b="1">
                          <a:latin typeface="Courier New" pitchFamily="49" charset="0"/>
                          <a:cs typeface="Courier New" pitchFamily="49" charset="0"/>
                        </a:rPr>
                        <a:t>, </a:t>
                      </a:r>
                      <a:r>
                        <a:rPr lang="en-US" sz="1800" b="1">
                          <a:solidFill>
                            <a:srgbClr val="00660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$rs</a:t>
                      </a:r>
                      <a:r>
                        <a:rPr lang="en-US" sz="1800" b="1">
                          <a:latin typeface="Courier New" pitchFamily="49" charset="0"/>
                          <a:cs typeface="Courier New" pitchFamily="49" charset="0"/>
                        </a:rPr>
                        <a:t>, </a:t>
                      </a:r>
                      <a:r>
                        <a:rPr lang="en-US" sz="1800" b="1">
                          <a:solidFill>
                            <a:srgbClr val="00660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$rt</a:t>
                      </a:r>
                      <a:endParaRPr lang="en-US" sz="1800" b="1">
                        <a:solidFill>
                          <a:srgbClr val="006600"/>
                        </a:solidFill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wrap="square"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800" b="1">
                          <a:solidFill>
                            <a:srgbClr val="C0000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$rd </a:t>
                      </a:r>
                      <a:r>
                        <a:rPr lang="en-US" sz="1800" b="1">
                          <a:solidFill>
                            <a:schemeClr val="tx1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=</a:t>
                      </a:r>
                      <a:r>
                        <a:rPr lang="en-US" sz="1800" b="1" baseline="0">
                          <a:solidFill>
                            <a:srgbClr val="C0000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 </a:t>
                      </a:r>
                      <a:r>
                        <a:rPr lang="en-US" sz="1800" b="1">
                          <a:solidFill>
                            <a:srgbClr val="00660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$rs </a:t>
                      </a:r>
                      <a:r>
                        <a:rPr lang="en-US" sz="1800" b="1">
                          <a:solidFill>
                            <a:schemeClr val="tx1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+</a:t>
                      </a:r>
                      <a:r>
                        <a:rPr lang="en-US" sz="1800" b="1">
                          <a:solidFill>
                            <a:srgbClr val="00660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 $rt</a:t>
                      </a:r>
                      <a:endParaRPr lang="en-US" sz="1800" b="1">
                        <a:solidFill>
                          <a:srgbClr val="006600"/>
                        </a:solidFill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3209">
                <a:tc vMerge="1">
                  <a:txBody>
                    <a:bodyPr vert="horz" wrap="square"/>
                    <a:lstStyle/>
                    <a:p>
                      <a:endParaRPr lang="en-US" b="1"/>
                    </a:p>
                  </a:txBody>
                  <a:tcPr anchor="ctr"/>
                </a:tc>
                <a:tc>
                  <a:txBody>
                    <a:bodyPr vert="horz" wrap="square"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defRPr/>
                      </a:pPr>
                      <a:r>
                        <a:rPr lang="en-US" sz="1800" b="1" kern="1200" err="1">
                          <a:solidFill>
                            <a:srgbClr val="660066"/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addi</a:t>
                      </a:r>
                      <a:r>
                        <a:rPr lang="en-US">
                          <a:latin typeface="Courier New" pitchFamily="49" charset="0"/>
                          <a:cs typeface="Courier New" pitchFamily="49" charset="0"/>
                        </a:rPr>
                        <a:t> </a:t>
                      </a:r>
                      <a:r>
                        <a:rPr lang="en-US" sz="1800" b="1">
                          <a:solidFill>
                            <a:srgbClr val="C0000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$rt</a:t>
                      </a:r>
                      <a:r>
                        <a:rPr lang="en-US" sz="1800" b="1">
                          <a:latin typeface="Courier New" pitchFamily="49" charset="0"/>
                          <a:cs typeface="Courier New" pitchFamily="49" charset="0"/>
                        </a:rPr>
                        <a:t>, </a:t>
                      </a:r>
                      <a:r>
                        <a:rPr lang="en-US" sz="1800" b="1">
                          <a:solidFill>
                            <a:srgbClr val="00660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$rs</a:t>
                      </a:r>
                      <a:r>
                        <a:rPr lang="en-US" sz="1800" b="1">
                          <a:latin typeface="Courier New" pitchFamily="49" charset="0"/>
                          <a:cs typeface="Courier New" pitchFamily="49" charset="0"/>
                        </a:rPr>
                        <a:t>, </a:t>
                      </a:r>
                      <a:r>
                        <a:rPr lang="en-US" sz="1800" b="1">
                          <a:solidFill>
                            <a:srgbClr val="00206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C16</a:t>
                      </a:r>
                      <a:r>
                        <a:rPr lang="en-US" sz="1800" b="1" baseline="-25000">
                          <a:solidFill>
                            <a:srgbClr val="00206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2s</a:t>
                      </a:r>
                    </a:p>
                  </a:txBody>
                  <a:tcPr anchor="ctr"/>
                </a:tc>
                <a:tc>
                  <a:txBody>
                    <a:bodyPr vert="horz" wrap="square"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defRPr/>
                      </a:pPr>
                      <a:r>
                        <a:rPr lang="en-US" sz="1800" b="1">
                          <a:solidFill>
                            <a:srgbClr val="C0000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$rt </a:t>
                      </a:r>
                      <a:r>
                        <a:rPr lang="en-US" sz="1800" b="1">
                          <a:solidFill>
                            <a:schemeClr val="tx1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=</a:t>
                      </a:r>
                      <a:r>
                        <a:rPr lang="en-US" sz="1800" b="1" baseline="0">
                          <a:solidFill>
                            <a:srgbClr val="C0000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 </a:t>
                      </a:r>
                      <a:r>
                        <a:rPr lang="en-US" sz="1800" b="1">
                          <a:solidFill>
                            <a:srgbClr val="00660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$rs </a:t>
                      </a:r>
                      <a:r>
                        <a:rPr lang="en-US" sz="1800" b="1">
                          <a:solidFill>
                            <a:schemeClr val="tx1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+</a:t>
                      </a:r>
                      <a:r>
                        <a:rPr lang="en-US" sz="1800" b="1">
                          <a:solidFill>
                            <a:srgbClr val="00660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 </a:t>
                      </a:r>
                      <a:r>
                        <a:rPr lang="en-US" sz="1800" b="1">
                          <a:solidFill>
                            <a:srgbClr val="00206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C16</a:t>
                      </a:r>
                      <a:r>
                        <a:rPr lang="en-US" sz="1800" b="1" baseline="-25000">
                          <a:solidFill>
                            <a:srgbClr val="00206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2s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41307661"/>
                  </a:ext>
                </a:extLst>
              </a:tr>
              <a:tr h="249382">
                <a:tc>
                  <a:txBody>
                    <a:bodyPr vert="horz" wrap="square"/>
                    <a:lstStyle/>
                    <a:p>
                      <a:r>
                        <a:rPr lang="en-US" b="1"/>
                        <a:t>Subtraction</a:t>
                      </a:r>
                    </a:p>
                  </a:txBody>
                  <a:tcPr anchor="ctr">
                    <a:solidFill>
                      <a:schemeClr val="tx1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 vert="horz" wrap="square"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800" b="1">
                          <a:solidFill>
                            <a:srgbClr val="660066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sub  </a:t>
                      </a:r>
                      <a:r>
                        <a:rPr lang="en-US" sz="1800" b="1">
                          <a:solidFill>
                            <a:srgbClr val="C0000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$rd</a:t>
                      </a:r>
                      <a:r>
                        <a:rPr lang="en-US" sz="1800" b="1">
                          <a:latin typeface="Courier New" pitchFamily="49" charset="0"/>
                          <a:cs typeface="Courier New" pitchFamily="49" charset="0"/>
                        </a:rPr>
                        <a:t>, </a:t>
                      </a:r>
                      <a:r>
                        <a:rPr lang="en-US" sz="1800" b="1">
                          <a:solidFill>
                            <a:srgbClr val="00660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$rs</a:t>
                      </a:r>
                      <a:r>
                        <a:rPr lang="en-US" sz="1800" b="1">
                          <a:latin typeface="Courier New" pitchFamily="49" charset="0"/>
                          <a:cs typeface="Courier New" pitchFamily="49" charset="0"/>
                        </a:rPr>
                        <a:t>, </a:t>
                      </a:r>
                      <a:r>
                        <a:rPr lang="en-US" sz="1800" b="1">
                          <a:solidFill>
                            <a:srgbClr val="00660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$rt</a:t>
                      </a:r>
                      <a:endParaRPr lang="en-US" sz="1800" b="1">
                        <a:solidFill>
                          <a:srgbClr val="006600"/>
                        </a:solidFill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anchor="ctr">
                    <a:solidFill>
                      <a:schemeClr val="tx1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 vert="horz" wrap="square"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800" b="1">
                          <a:solidFill>
                            <a:srgbClr val="C0000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$rd </a:t>
                      </a:r>
                      <a:r>
                        <a:rPr lang="en-US" sz="1800" b="1">
                          <a:solidFill>
                            <a:schemeClr val="tx1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=</a:t>
                      </a:r>
                      <a:r>
                        <a:rPr lang="en-US" sz="1800" b="1" baseline="0">
                          <a:solidFill>
                            <a:srgbClr val="C0000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 </a:t>
                      </a:r>
                      <a:r>
                        <a:rPr lang="en-US" sz="1800" b="1">
                          <a:solidFill>
                            <a:srgbClr val="00660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$rs </a:t>
                      </a:r>
                      <a:r>
                        <a:rPr lang="en-US" sz="1800" b="1">
                          <a:solidFill>
                            <a:schemeClr val="tx1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-</a:t>
                      </a:r>
                      <a:r>
                        <a:rPr lang="en-US" sz="1800" b="1">
                          <a:solidFill>
                            <a:srgbClr val="00660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 $rt</a:t>
                      </a:r>
                      <a:endParaRPr lang="en-US" sz="1800" b="1">
                        <a:solidFill>
                          <a:srgbClr val="006600"/>
                        </a:solidFill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anchor="ctr">
                    <a:solidFill>
                      <a:schemeClr val="tx1">
                        <a:lumMod val="25000"/>
                        <a:lumOff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 vert="horz" wrap="square"/>
                    <a:lstStyle/>
                    <a:p>
                      <a:r>
                        <a:rPr lang="en-US" b="1"/>
                        <a:t>Shift</a:t>
                      </a:r>
                      <a:r>
                        <a:rPr lang="en-US" b="1" baseline="0"/>
                        <a:t> left logical</a:t>
                      </a:r>
                      <a:endParaRPr lang="en-US" b="1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wrap="square"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800" b="1" err="1">
                          <a:solidFill>
                            <a:srgbClr val="660066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sll  </a:t>
                      </a:r>
                      <a:r>
                        <a:rPr lang="en-US" sz="1800" b="1">
                          <a:solidFill>
                            <a:srgbClr val="C0000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$rd</a:t>
                      </a:r>
                      <a:r>
                        <a:rPr lang="en-US" sz="1800" b="1">
                          <a:latin typeface="Courier New" pitchFamily="49" charset="0"/>
                          <a:cs typeface="Courier New" pitchFamily="49" charset="0"/>
                        </a:rPr>
                        <a:t>, </a:t>
                      </a:r>
                      <a:r>
                        <a:rPr lang="en-US" sz="1800" b="1">
                          <a:solidFill>
                            <a:srgbClr val="00660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$rt</a:t>
                      </a:r>
                      <a:r>
                        <a:rPr lang="en-US" sz="1800" b="1">
                          <a:latin typeface="Courier New" pitchFamily="49" charset="0"/>
                          <a:cs typeface="Courier New" pitchFamily="49" charset="0"/>
                        </a:rPr>
                        <a:t>, </a:t>
                      </a:r>
                      <a:r>
                        <a:rPr lang="en-US" sz="1800" b="1">
                          <a:solidFill>
                            <a:srgbClr val="00206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C5</a:t>
                      </a:r>
                    </a:p>
                  </a:txBody>
                  <a:tcPr anchor="ctr"/>
                </a:tc>
                <a:tc>
                  <a:txBody>
                    <a:bodyPr vert="horz" wrap="square"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800" b="1">
                          <a:solidFill>
                            <a:srgbClr val="C0000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$rd </a:t>
                      </a:r>
                      <a:r>
                        <a:rPr lang="en-US" sz="1800" b="1">
                          <a:solidFill>
                            <a:schemeClr val="tx1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=</a:t>
                      </a:r>
                      <a:r>
                        <a:rPr lang="en-US" sz="1800" b="1" baseline="0">
                          <a:solidFill>
                            <a:srgbClr val="C0000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 </a:t>
                      </a:r>
                      <a:r>
                        <a:rPr lang="en-US" sz="1800" b="1">
                          <a:solidFill>
                            <a:srgbClr val="00660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$rt </a:t>
                      </a:r>
                      <a:r>
                        <a:rPr lang="en-US" sz="1800" b="1">
                          <a:solidFill>
                            <a:schemeClr val="tx1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&lt;&lt;</a:t>
                      </a:r>
                      <a:r>
                        <a:rPr lang="en-US" sz="1800" b="1">
                          <a:solidFill>
                            <a:srgbClr val="00660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 </a:t>
                      </a:r>
                      <a:r>
                        <a:rPr lang="en-US" sz="1800" b="1">
                          <a:solidFill>
                            <a:srgbClr val="00206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C5</a:t>
                      </a:r>
                      <a:endParaRPr lang="en-US" sz="1800" b="1">
                        <a:solidFill>
                          <a:srgbClr val="006600"/>
                        </a:solidFill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6858">
                <a:tc>
                  <a:txBody>
                    <a:bodyPr vert="horz" wrap="square"/>
                    <a:lstStyle/>
                    <a:p>
                      <a:r>
                        <a:rPr lang="en-US" b="1"/>
                        <a:t>Shift</a:t>
                      </a:r>
                      <a:r>
                        <a:rPr lang="en-US" b="1" baseline="0"/>
                        <a:t> right logical</a:t>
                      </a:r>
                      <a:endParaRPr lang="en-US" b="1"/>
                    </a:p>
                  </a:txBody>
                  <a:tcPr anchor="ctr">
                    <a:solidFill>
                      <a:schemeClr val="tx1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 vert="horz" wrap="square"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800" b="1" err="1">
                          <a:solidFill>
                            <a:srgbClr val="660066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srl  </a:t>
                      </a:r>
                      <a:r>
                        <a:rPr lang="en-US" sz="1800" b="1">
                          <a:solidFill>
                            <a:srgbClr val="C0000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$rd</a:t>
                      </a:r>
                      <a:r>
                        <a:rPr lang="en-US" sz="1800" b="1">
                          <a:latin typeface="Courier New" pitchFamily="49" charset="0"/>
                          <a:cs typeface="Courier New" pitchFamily="49" charset="0"/>
                        </a:rPr>
                        <a:t>, </a:t>
                      </a:r>
                      <a:r>
                        <a:rPr lang="en-US" sz="1800" b="1">
                          <a:solidFill>
                            <a:srgbClr val="00660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$rt</a:t>
                      </a:r>
                      <a:r>
                        <a:rPr lang="en-US" sz="1800" b="1">
                          <a:latin typeface="Courier New" pitchFamily="49" charset="0"/>
                          <a:cs typeface="Courier New" pitchFamily="49" charset="0"/>
                        </a:rPr>
                        <a:t>, </a:t>
                      </a:r>
                      <a:r>
                        <a:rPr lang="en-US" sz="1800" b="1" kern="1200">
                          <a:solidFill>
                            <a:srgbClr val="002060"/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C5</a:t>
                      </a:r>
                    </a:p>
                  </a:txBody>
                  <a:tcPr anchor="ctr">
                    <a:solidFill>
                      <a:schemeClr val="tx1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 vert="horz" wrap="square"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800" b="1">
                          <a:solidFill>
                            <a:srgbClr val="C0000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$rd </a:t>
                      </a:r>
                      <a:r>
                        <a:rPr lang="en-US" sz="1800" b="1">
                          <a:solidFill>
                            <a:schemeClr val="tx1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=</a:t>
                      </a:r>
                      <a:r>
                        <a:rPr lang="en-US" sz="1800" b="1" baseline="0">
                          <a:solidFill>
                            <a:srgbClr val="C0000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 </a:t>
                      </a:r>
                      <a:r>
                        <a:rPr lang="en-US" sz="1800" b="1">
                          <a:solidFill>
                            <a:srgbClr val="00660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$rt </a:t>
                      </a:r>
                      <a:r>
                        <a:rPr lang="en-US" sz="1800" b="1">
                          <a:solidFill>
                            <a:schemeClr val="tx1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&gt;&gt;</a:t>
                      </a:r>
                      <a:r>
                        <a:rPr lang="en-US" sz="1800" b="1">
                          <a:solidFill>
                            <a:srgbClr val="00660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 </a:t>
                      </a:r>
                      <a:r>
                        <a:rPr lang="en-US" sz="1800" b="1">
                          <a:solidFill>
                            <a:srgbClr val="00206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C5</a:t>
                      </a:r>
                      <a:endParaRPr lang="en-US" sz="1800" b="1">
                        <a:solidFill>
                          <a:srgbClr val="006600"/>
                        </a:solidFill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anchor="ctr">
                    <a:solidFill>
                      <a:schemeClr val="tx1">
                        <a:lumMod val="25000"/>
                        <a:lumOff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 rowSpan="2">
                  <a:txBody>
                    <a:bodyPr vert="horz" wrap="square"/>
                    <a:lstStyle/>
                    <a:p>
                      <a:r>
                        <a:rPr lang="en-US" b="1"/>
                        <a:t>AND</a:t>
                      </a:r>
                      <a:r>
                        <a:rPr lang="en-US" b="1" baseline="0"/>
                        <a:t> bitwise</a:t>
                      </a:r>
                      <a:endParaRPr lang="en-US" b="1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wrap="square"/>
                    <a:lstStyle/>
                    <a:p>
                      <a:pPr algn="l" eaLnBrk="1" hangingPunct="1">
                        <a:lnSpc>
                          <a:spcPct val="90000"/>
                        </a:lnSpc>
                        <a:buFont typeface="Wingdings" panose="05000000000000000000" pitchFamily="2" charset="2"/>
                        <a:buNone/>
                      </a:pPr>
                      <a:r>
                        <a:rPr lang="en-US" sz="1800" b="1">
                          <a:solidFill>
                            <a:srgbClr val="660066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and  </a:t>
                      </a:r>
                      <a:r>
                        <a:rPr lang="en-US" sz="1800" b="1">
                          <a:solidFill>
                            <a:srgbClr val="C0000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$rd</a:t>
                      </a:r>
                      <a:r>
                        <a:rPr lang="en-US" sz="1800" b="1">
                          <a:latin typeface="Courier New" pitchFamily="49" charset="0"/>
                          <a:cs typeface="Courier New" pitchFamily="49" charset="0"/>
                        </a:rPr>
                        <a:t>, </a:t>
                      </a:r>
                      <a:r>
                        <a:rPr lang="en-US" sz="1800" b="1">
                          <a:solidFill>
                            <a:srgbClr val="00660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$rs</a:t>
                      </a:r>
                      <a:r>
                        <a:rPr lang="en-US" sz="1800" b="1">
                          <a:latin typeface="Courier New" pitchFamily="49" charset="0"/>
                          <a:cs typeface="Courier New" pitchFamily="49" charset="0"/>
                        </a:rPr>
                        <a:t>, </a:t>
                      </a:r>
                      <a:r>
                        <a:rPr lang="en-US" sz="1800" b="1">
                          <a:solidFill>
                            <a:srgbClr val="00660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$rt</a:t>
                      </a:r>
                      <a:endParaRPr lang="en-US" sz="1800" b="1">
                        <a:solidFill>
                          <a:srgbClr val="006600"/>
                        </a:solidFill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wrap="square"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800" b="1">
                          <a:solidFill>
                            <a:srgbClr val="C0000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$rd </a:t>
                      </a:r>
                      <a:r>
                        <a:rPr lang="en-US" sz="1800" b="1">
                          <a:solidFill>
                            <a:schemeClr val="tx1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=</a:t>
                      </a:r>
                      <a:r>
                        <a:rPr lang="en-US" sz="1800" b="1" baseline="0">
                          <a:solidFill>
                            <a:srgbClr val="C0000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 </a:t>
                      </a:r>
                      <a:r>
                        <a:rPr lang="en-US" sz="1800" b="1">
                          <a:solidFill>
                            <a:srgbClr val="00660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$rs </a:t>
                      </a:r>
                      <a:r>
                        <a:rPr lang="en-US" sz="1800" b="1">
                          <a:solidFill>
                            <a:schemeClr val="tx1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&amp;</a:t>
                      </a:r>
                      <a:r>
                        <a:rPr lang="en-US" sz="1800" b="1">
                          <a:solidFill>
                            <a:srgbClr val="00660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 $rt</a:t>
                      </a:r>
                      <a:endParaRPr lang="en-US" sz="1800" b="1">
                        <a:solidFill>
                          <a:srgbClr val="006600"/>
                        </a:solidFill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1613">
                <a:tc vMerge="1">
                  <a:txBody>
                    <a:bodyPr vert="horz" wrap="square"/>
                    <a:lstStyle/>
                    <a:p>
                      <a:endParaRPr lang="en-US" b="1"/>
                    </a:p>
                  </a:txBody>
                  <a:tcPr anchor="ctr"/>
                </a:tc>
                <a:tc>
                  <a:txBody>
                    <a:bodyPr vert="horz" wrap="square"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defRPr/>
                      </a:pPr>
                      <a:r>
                        <a:rPr lang="en-US" sz="1800" b="1" kern="1200" err="1">
                          <a:solidFill>
                            <a:srgbClr val="660066"/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andi </a:t>
                      </a:r>
                      <a:r>
                        <a:rPr lang="en-US" sz="1800" b="1">
                          <a:solidFill>
                            <a:srgbClr val="C0000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$rt</a:t>
                      </a:r>
                      <a:r>
                        <a:rPr lang="en-US" sz="1800" b="1">
                          <a:latin typeface="Courier New" pitchFamily="49" charset="0"/>
                          <a:cs typeface="Courier New" pitchFamily="49" charset="0"/>
                        </a:rPr>
                        <a:t>, </a:t>
                      </a:r>
                      <a:r>
                        <a:rPr lang="en-US" sz="1800" b="1">
                          <a:solidFill>
                            <a:srgbClr val="00660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$rs</a:t>
                      </a:r>
                      <a:r>
                        <a:rPr lang="en-US" sz="1800" b="1">
                          <a:latin typeface="Courier New" pitchFamily="49" charset="0"/>
                          <a:cs typeface="Courier New" pitchFamily="49" charset="0"/>
                        </a:rPr>
                        <a:t>, </a:t>
                      </a:r>
                      <a:r>
                        <a:rPr lang="en-US" sz="1800" b="1">
                          <a:solidFill>
                            <a:srgbClr val="00206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C16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wrap="square"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800" b="1">
                          <a:solidFill>
                            <a:srgbClr val="C0000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$rt </a:t>
                      </a:r>
                      <a:r>
                        <a:rPr lang="en-US" sz="1800" b="1">
                          <a:solidFill>
                            <a:schemeClr val="tx1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=</a:t>
                      </a:r>
                      <a:r>
                        <a:rPr lang="en-US" sz="1800" b="1" baseline="0">
                          <a:solidFill>
                            <a:srgbClr val="C0000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 </a:t>
                      </a:r>
                      <a:r>
                        <a:rPr lang="en-US" sz="1800" b="1">
                          <a:solidFill>
                            <a:srgbClr val="00660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$rs </a:t>
                      </a:r>
                      <a:r>
                        <a:rPr lang="en-US" sz="1800" b="1">
                          <a:solidFill>
                            <a:schemeClr val="tx1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&amp;</a:t>
                      </a:r>
                      <a:r>
                        <a:rPr lang="en-US" sz="1800" b="1">
                          <a:solidFill>
                            <a:srgbClr val="00660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 </a:t>
                      </a:r>
                      <a:r>
                        <a:rPr lang="en-US" sz="1800" b="1">
                          <a:solidFill>
                            <a:srgbClr val="00206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C16</a:t>
                      </a:r>
                      <a:endParaRPr lang="en-US" sz="1800" b="1">
                        <a:solidFill>
                          <a:srgbClr val="006600"/>
                        </a:solidFill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5041812"/>
                  </a:ext>
                </a:extLst>
              </a:tr>
              <a:tr h="218985">
                <a:tc rowSpan="2">
                  <a:txBody>
                    <a:bodyPr vert="horz" wrap="square"/>
                    <a:lstStyle/>
                    <a:p>
                      <a:r>
                        <a:rPr lang="en-US" b="1"/>
                        <a:t>OR bitwise</a:t>
                      </a:r>
                    </a:p>
                  </a:txBody>
                  <a:tcPr anchor="ctr">
                    <a:solidFill>
                      <a:schemeClr val="tx1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 vert="horz" wrap="square"/>
                    <a:lstStyle/>
                    <a:p>
                      <a:pPr algn="l" eaLnBrk="1" hangingPunct="1">
                        <a:lnSpc>
                          <a:spcPct val="90000"/>
                        </a:lnSpc>
                        <a:buFont typeface="Wingdings" panose="05000000000000000000" pitchFamily="2" charset="2"/>
                        <a:buNone/>
                      </a:pPr>
                      <a:r>
                        <a:rPr lang="en-US" sz="1800" b="1">
                          <a:solidFill>
                            <a:srgbClr val="660066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or   </a:t>
                      </a:r>
                      <a:r>
                        <a:rPr lang="en-US" sz="1800" b="1">
                          <a:solidFill>
                            <a:srgbClr val="C0000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$rd</a:t>
                      </a:r>
                      <a:r>
                        <a:rPr lang="en-US" sz="1800" b="1">
                          <a:latin typeface="Courier New" pitchFamily="49" charset="0"/>
                          <a:cs typeface="Courier New" pitchFamily="49" charset="0"/>
                        </a:rPr>
                        <a:t>, </a:t>
                      </a:r>
                      <a:r>
                        <a:rPr lang="en-US" sz="1800" b="1">
                          <a:solidFill>
                            <a:srgbClr val="00660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$rs</a:t>
                      </a:r>
                      <a:r>
                        <a:rPr lang="en-US" sz="1800" b="1">
                          <a:latin typeface="Courier New" pitchFamily="49" charset="0"/>
                          <a:cs typeface="Courier New" pitchFamily="49" charset="0"/>
                        </a:rPr>
                        <a:t>, </a:t>
                      </a:r>
                      <a:r>
                        <a:rPr lang="en-US" sz="1800" b="1">
                          <a:solidFill>
                            <a:srgbClr val="00660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$rt</a:t>
                      </a:r>
                      <a:endParaRPr lang="en-US" sz="1800" b="1">
                        <a:solidFill>
                          <a:srgbClr val="006600"/>
                        </a:solidFill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anchor="ctr">
                    <a:solidFill>
                      <a:schemeClr val="tx1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 vert="horz" wrap="square"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800" b="1">
                          <a:solidFill>
                            <a:srgbClr val="C0000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$rd </a:t>
                      </a:r>
                      <a:r>
                        <a:rPr lang="en-US" sz="1800" b="1">
                          <a:solidFill>
                            <a:schemeClr val="tx1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=</a:t>
                      </a:r>
                      <a:r>
                        <a:rPr lang="en-US" sz="1800" b="1" baseline="0">
                          <a:solidFill>
                            <a:srgbClr val="C0000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 </a:t>
                      </a:r>
                      <a:r>
                        <a:rPr lang="en-US" sz="1800" b="1">
                          <a:solidFill>
                            <a:srgbClr val="00660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$rs </a:t>
                      </a:r>
                      <a:r>
                        <a:rPr lang="en-US" sz="1800" b="1">
                          <a:solidFill>
                            <a:schemeClr val="tx1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|</a:t>
                      </a:r>
                      <a:r>
                        <a:rPr lang="en-US" sz="1800" b="1">
                          <a:solidFill>
                            <a:srgbClr val="00660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 $rt</a:t>
                      </a:r>
                      <a:endParaRPr lang="en-US" sz="1800" b="1">
                        <a:solidFill>
                          <a:srgbClr val="006600"/>
                        </a:solidFill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anchor="ctr">
                    <a:solidFill>
                      <a:schemeClr val="tx1">
                        <a:lumMod val="25000"/>
                        <a:lumOff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8985">
                <a:tc vMerge="1">
                  <a:txBody>
                    <a:bodyPr vert="horz" wrap="square"/>
                    <a:lstStyle/>
                    <a:p>
                      <a:endParaRPr lang="en-US" b="1"/>
                    </a:p>
                  </a:txBody>
                  <a:tcPr anchor="ctr"/>
                </a:tc>
                <a:tc>
                  <a:txBody>
                    <a:bodyPr vert="horz" wrap="square"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defRPr/>
                      </a:pPr>
                      <a:r>
                        <a:rPr lang="en-US" sz="1800" b="1" kern="1200" err="1">
                          <a:solidFill>
                            <a:srgbClr val="660066"/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ori  </a:t>
                      </a:r>
                      <a:r>
                        <a:rPr lang="en-US" sz="1800" b="1">
                          <a:solidFill>
                            <a:srgbClr val="C0000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$rt</a:t>
                      </a:r>
                      <a:r>
                        <a:rPr lang="en-US" sz="1800" b="1">
                          <a:latin typeface="Courier New" pitchFamily="49" charset="0"/>
                          <a:cs typeface="Courier New" pitchFamily="49" charset="0"/>
                        </a:rPr>
                        <a:t>, </a:t>
                      </a:r>
                      <a:r>
                        <a:rPr lang="en-US" sz="1800" b="1">
                          <a:solidFill>
                            <a:srgbClr val="00660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$rs</a:t>
                      </a:r>
                      <a:r>
                        <a:rPr lang="en-US" sz="1800" b="1">
                          <a:latin typeface="Courier New" pitchFamily="49" charset="0"/>
                          <a:cs typeface="Courier New" pitchFamily="49" charset="0"/>
                        </a:rPr>
                        <a:t>, </a:t>
                      </a:r>
                      <a:r>
                        <a:rPr lang="en-US" sz="1800" b="1">
                          <a:solidFill>
                            <a:srgbClr val="00206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C16</a:t>
                      </a:r>
                    </a:p>
                  </a:txBody>
                  <a:tcPr anchor="ctr">
                    <a:solidFill>
                      <a:schemeClr val="tx1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 vert="horz" wrap="square"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800" b="1">
                          <a:solidFill>
                            <a:srgbClr val="C0000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$rt </a:t>
                      </a:r>
                      <a:r>
                        <a:rPr lang="en-US" sz="1800" b="1">
                          <a:solidFill>
                            <a:schemeClr val="tx1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=</a:t>
                      </a:r>
                      <a:r>
                        <a:rPr lang="en-US" sz="1800" b="1" baseline="0">
                          <a:solidFill>
                            <a:srgbClr val="C0000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 </a:t>
                      </a:r>
                      <a:r>
                        <a:rPr lang="en-US" sz="1800" b="1">
                          <a:solidFill>
                            <a:srgbClr val="00660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$rs </a:t>
                      </a:r>
                      <a:r>
                        <a:rPr lang="en-US" sz="1800" b="1">
                          <a:solidFill>
                            <a:schemeClr val="tx1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|</a:t>
                      </a:r>
                      <a:r>
                        <a:rPr lang="en-US" sz="1800" b="1">
                          <a:solidFill>
                            <a:srgbClr val="00660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 </a:t>
                      </a:r>
                      <a:r>
                        <a:rPr lang="en-US" sz="1800" b="1">
                          <a:solidFill>
                            <a:srgbClr val="00206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C16</a:t>
                      </a:r>
                      <a:endParaRPr lang="en-US" sz="1800" b="1">
                        <a:solidFill>
                          <a:srgbClr val="006600"/>
                        </a:solidFill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anchor="ctr">
                    <a:solidFill>
                      <a:schemeClr val="tx1">
                        <a:lumMod val="25000"/>
                        <a:lumOff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4235735"/>
                  </a:ext>
                </a:extLst>
              </a:tr>
              <a:tr h="245111">
                <a:tc>
                  <a:txBody>
                    <a:bodyPr vert="horz" wrap="square"/>
                    <a:lstStyle/>
                    <a:p>
                      <a:r>
                        <a:rPr lang="en-US" b="1"/>
                        <a:t>NOR bitwise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wrap="square"/>
                    <a:lstStyle/>
                    <a:p>
                      <a:pPr algn="l" eaLnBrk="1" hangingPunct="1">
                        <a:lnSpc>
                          <a:spcPct val="90000"/>
                        </a:lnSpc>
                        <a:buFont typeface="Wingdings" panose="05000000000000000000" pitchFamily="2" charset="2"/>
                        <a:buNone/>
                      </a:pPr>
                      <a:r>
                        <a:rPr lang="en-US" sz="1800" b="1">
                          <a:solidFill>
                            <a:srgbClr val="660066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nor  </a:t>
                      </a:r>
                      <a:r>
                        <a:rPr lang="en-US" sz="1800" b="1">
                          <a:solidFill>
                            <a:srgbClr val="C0000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$rd</a:t>
                      </a:r>
                      <a:r>
                        <a:rPr lang="en-US" sz="1800" b="1">
                          <a:latin typeface="Courier New" pitchFamily="49" charset="0"/>
                          <a:cs typeface="Courier New" pitchFamily="49" charset="0"/>
                        </a:rPr>
                        <a:t>, </a:t>
                      </a:r>
                      <a:r>
                        <a:rPr lang="en-US" sz="1800" b="1">
                          <a:solidFill>
                            <a:srgbClr val="00660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$rs</a:t>
                      </a:r>
                      <a:r>
                        <a:rPr lang="en-US" sz="1800" b="1">
                          <a:latin typeface="Courier New" pitchFamily="49" charset="0"/>
                          <a:cs typeface="Courier New" pitchFamily="49" charset="0"/>
                        </a:rPr>
                        <a:t>, </a:t>
                      </a:r>
                      <a:r>
                        <a:rPr lang="en-US" sz="1800" b="1">
                          <a:solidFill>
                            <a:srgbClr val="00660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$rt</a:t>
                      </a:r>
                      <a:endParaRPr lang="en-US" sz="1800" b="1">
                        <a:solidFill>
                          <a:srgbClr val="006600"/>
                        </a:solidFill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wrap="square"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800" b="1">
                          <a:solidFill>
                            <a:srgbClr val="C0000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$rd </a:t>
                      </a:r>
                      <a:r>
                        <a:rPr lang="en-US" sz="1800" b="1">
                          <a:solidFill>
                            <a:schemeClr val="tx1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=</a:t>
                      </a:r>
                      <a:r>
                        <a:rPr lang="en-US" sz="1800" b="1" baseline="0">
                          <a:solidFill>
                            <a:srgbClr val="C0000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 </a:t>
                      </a:r>
                      <a:r>
                        <a:rPr lang="en-US" sz="1800" b="1">
                          <a:solidFill>
                            <a:srgbClr val="00660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$rs </a:t>
                      </a:r>
                      <a:r>
                        <a:rPr lang="en-US" sz="1800" b="1">
                          <a:solidFill>
                            <a:schemeClr val="tx1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↓ </a:t>
                      </a:r>
                      <a:r>
                        <a:rPr lang="en-US" sz="1800" b="1">
                          <a:solidFill>
                            <a:srgbClr val="00660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$rt</a:t>
                      </a:r>
                      <a:endParaRPr lang="en-US" sz="1800" b="1">
                        <a:solidFill>
                          <a:srgbClr val="006600"/>
                        </a:solidFill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08241">
                <a:tc rowSpan="2">
                  <a:txBody>
                    <a:bodyPr vert="horz" wrap="square"/>
                    <a:lstStyle/>
                    <a:p>
                      <a:r>
                        <a:rPr lang="en-US" b="1"/>
                        <a:t>XOR bitwise</a:t>
                      </a:r>
                    </a:p>
                  </a:txBody>
                  <a:tcPr anchor="ctr">
                    <a:solidFill>
                      <a:schemeClr val="tx1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 vert="horz" wrap="square"/>
                    <a:lstStyle/>
                    <a:p>
                      <a:pPr algn="l" eaLnBrk="1" hangingPunct="1">
                        <a:lnSpc>
                          <a:spcPct val="90000"/>
                        </a:lnSpc>
                        <a:buFont typeface="Wingdings" panose="05000000000000000000" pitchFamily="2" charset="2"/>
                        <a:buNone/>
                      </a:pPr>
                      <a:r>
                        <a:rPr lang="en-US" sz="1800" b="1" err="1">
                          <a:solidFill>
                            <a:srgbClr val="660066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xor  </a:t>
                      </a:r>
                      <a:r>
                        <a:rPr lang="en-US" sz="1800" b="1">
                          <a:solidFill>
                            <a:srgbClr val="C0000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$rd</a:t>
                      </a:r>
                      <a:r>
                        <a:rPr lang="en-US" sz="1800" b="1">
                          <a:latin typeface="Courier New" pitchFamily="49" charset="0"/>
                          <a:cs typeface="Courier New" pitchFamily="49" charset="0"/>
                        </a:rPr>
                        <a:t>, </a:t>
                      </a:r>
                      <a:r>
                        <a:rPr lang="en-US" sz="1800" b="1">
                          <a:solidFill>
                            <a:srgbClr val="00660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$rs</a:t>
                      </a:r>
                      <a:r>
                        <a:rPr lang="en-US" sz="1800" b="1">
                          <a:latin typeface="Courier New" pitchFamily="49" charset="0"/>
                          <a:cs typeface="Courier New" pitchFamily="49" charset="0"/>
                        </a:rPr>
                        <a:t>, </a:t>
                      </a:r>
                      <a:r>
                        <a:rPr lang="en-US" sz="1800" b="1">
                          <a:solidFill>
                            <a:srgbClr val="00660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$rt</a:t>
                      </a:r>
                      <a:endParaRPr lang="en-US" sz="1800" b="1">
                        <a:solidFill>
                          <a:srgbClr val="006600"/>
                        </a:solidFill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anchor="ctr">
                    <a:solidFill>
                      <a:schemeClr val="tx1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 vert="horz" wrap="square"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800" b="1">
                          <a:solidFill>
                            <a:srgbClr val="C0000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$rd </a:t>
                      </a:r>
                      <a:r>
                        <a:rPr lang="en-US" sz="1800" b="1">
                          <a:solidFill>
                            <a:schemeClr val="tx1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=</a:t>
                      </a:r>
                      <a:r>
                        <a:rPr lang="en-US" sz="1800" b="1" baseline="0">
                          <a:solidFill>
                            <a:srgbClr val="C0000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 </a:t>
                      </a:r>
                      <a:r>
                        <a:rPr lang="en-US" sz="1800" b="1">
                          <a:solidFill>
                            <a:srgbClr val="00660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$rs </a:t>
                      </a:r>
                      <a:r>
                        <a:rPr lang="en-US" sz="1800" b="1">
                          <a:solidFill>
                            <a:schemeClr val="tx1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^ </a:t>
                      </a:r>
                      <a:r>
                        <a:rPr lang="en-US" sz="1800" b="1">
                          <a:solidFill>
                            <a:srgbClr val="00660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$rt</a:t>
                      </a:r>
                      <a:endParaRPr lang="en-US" sz="1800" b="1">
                        <a:solidFill>
                          <a:srgbClr val="006600"/>
                        </a:solidFill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anchor="ctr">
                    <a:solidFill>
                      <a:schemeClr val="tx1">
                        <a:lumMod val="25000"/>
                        <a:lumOff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08241">
                <a:tc vMerge="1">
                  <a:txBody>
                    <a:bodyPr vert="horz" wrap="square"/>
                    <a:lstStyle/>
                    <a:p>
                      <a:endParaRPr lang="en-US" b="1"/>
                    </a:p>
                  </a:txBody>
                  <a:tcPr anchor="ctr"/>
                </a:tc>
                <a:tc>
                  <a:txBody>
                    <a:bodyPr vert="horz" wrap="square"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defRPr/>
                      </a:pPr>
                      <a:r>
                        <a:rPr lang="en-US" sz="1800" b="1" kern="1200" err="1">
                          <a:solidFill>
                            <a:srgbClr val="660066"/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xori </a:t>
                      </a:r>
                      <a:r>
                        <a:rPr lang="en-US" sz="1800" b="1">
                          <a:solidFill>
                            <a:srgbClr val="C0000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$rt</a:t>
                      </a:r>
                      <a:r>
                        <a:rPr lang="en-US" sz="1800" b="1">
                          <a:latin typeface="Courier New" pitchFamily="49" charset="0"/>
                          <a:cs typeface="Courier New" pitchFamily="49" charset="0"/>
                        </a:rPr>
                        <a:t>, </a:t>
                      </a:r>
                      <a:r>
                        <a:rPr lang="en-US" sz="1800" b="1">
                          <a:solidFill>
                            <a:srgbClr val="00660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$rs</a:t>
                      </a:r>
                      <a:r>
                        <a:rPr lang="en-US" sz="1800" b="1">
                          <a:latin typeface="Courier New" pitchFamily="49" charset="0"/>
                          <a:cs typeface="Courier New" pitchFamily="49" charset="0"/>
                        </a:rPr>
                        <a:t>, </a:t>
                      </a:r>
                      <a:r>
                        <a:rPr lang="en-US" sz="1800" b="1">
                          <a:solidFill>
                            <a:srgbClr val="00206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C16</a:t>
                      </a:r>
                    </a:p>
                  </a:txBody>
                  <a:tcPr anchor="ctr">
                    <a:solidFill>
                      <a:schemeClr val="tx1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 vert="horz" wrap="square"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800" b="1">
                          <a:solidFill>
                            <a:srgbClr val="C0000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$rt </a:t>
                      </a:r>
                      <a:r>
                        <a:rPr lang="en-US" sz="1800" b="1">
                          <a:solidFill>
                            <a:schemeClr val="tx1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=</a:t>
                      </a:r>
                      <a:r>
                        <a:rPr lang="en-US" sz="1800" b="1" baseline="0">
                          <a:solidFill>
                            <a:srgbClr val="C0000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 </a:t>
                      </a:r>
                      <a:r>
                        <a:rPr lang="en-US" sz="1800" b="1">
                          <a:solidFill>
                            <a:srgbClr val="00660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$rs </a:t>
                      </a:r>
                      <a:r>
                        <a:rPr lang="en-US" sz="1800" b="1">
                          <a:solidFill>
                            <a:schemeClr val="tx1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^ </a:t>
                      </a:r>
                      <a:r>
                        <a:rPr lang="en-US" sz="1800" b="1">
                          <a:solidFill>
                            <a:srgbClr val="00206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C16</a:t>
                      </a:r>
                      <a:endParaRPr lang="en-US" sz="1800" b="1">
                        <a:solidFill>
                          <a:srgbClr val="006600"/>
                        </a:solidFill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anchor="ctr">
                    <a:solidFill>
                      <a:schemeClr val="tx1">
                        <a:lumMod val="25000"/>
                        <a:lumOff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5873236"/>
                  </a:ext>
                </a:extLst>
              </a:tr>
            </a:tbl>
          </a:graphicData>
        </a:graphic>
      </p:graphicFrame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88D133-B99D-4EDE-80C5-1839019870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97960" y="18288"/>
            <a:ext cx="865240" cy="329184"/>
          </a:xfrm>
        </p:spPr>
        <p:txBody>
          <a:bodyPr>
            <a:noAutofit/>
          </a:bodyPr>
          <a:lstStyle/>
          <a:p>
            <a:pPr algn="r">
              <a:defRPr/>
            </a:pPr>
            <a:fld id="{F7EC234A-9094-4BB8-9EA4-75ECDA8A365B}" type="slidenum">
              <a:rPr smtClean="0"/>
              <a:pPr algn="r">
                <a:defRPr/>
              </a:pPr>
              <a:t>44</a:t>
            </a:fld>
            <a:endParaRPr/>
          </a:p>
        </p:txBody>
      </p:sp>
      <p:sp>
        <p:nvSpPr>
          <p:cNvPr id="2" name="TextBox 1"/>
          <p:cNvSpPr txBox="1"/>
          <p:nvPr/>
        </p:nvSpPr>
        <p:spPr>
          <a:xfrm>
            <a:off x="1981200" y="6383214"/>
            <a:ext cx="830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algn="ctr"/>
            <a:r>
              <a:rPr lang="en-US" b="1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C5</a:t>
            </a:r>
            <a:r>
              <a:rPr lang="en-US" b="1">
                <a:solidFill>
                  <a:srgbClr val="0066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>
                <a:cs typeface="Courier New" pitchFamily="49" charset="0"/>
              </a:rPr>
              <a:t>is [0 to 2</a:t>
            </a:r>
            <a:r>
              <a:rPr lang="en-US" baseline="30000">
                <a:cs typeface="Courier New" pitchFamily="49" charset="0"/>
              </a:rPr>
              <a:t>5</a:t>
            </a:r>
            <a:r>
              <a:rPr lang="en-US">
                <a:cs typeface="Courier New" pitchFamily="49" charset="0"/>
              </a:rPr>
              <a:t>-1]</a:t>
            </a:r>
            <a:r>
              <a:rPr lang="en-US"/>
              <a:t>          </a:t>
            </a:r>
            <a:r>
              <a:rPr lang="en-US" b="1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C16</a:t>
            </a:r>
            <a:r>
              <a:rPr lang="en-US" b="1" baseline="-2500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2s</a:t>
            </a:r>
            <a:r>
              <a:rPr lang="en-US" baseline="-25000"/>
              <a:t>  </a:t>
            </a:r>
            <a:r>
              <a:rPr lang="en-US">
                <a:solidFill>
                  <a:schemeClr val="dk1"/>
                </a:solidFill>
              </a:rPr>
              <a:t>is</a:t>
            </a:r>
            <a:r>
              <a:rPr lang="en-US" baseline="-25000"/>
              <a:t> </a:t>
            </a:r>
            <a:r>
              <a:rPr lang="en-US">
                <a:solidFill>
                  <a:schemeClr val="dk1"/>
                </a:solidFill>
              </a:rPr>
              <a:t>[-2</a:t>
            </a:r>
            <a:r>
              <a:rPr lang="en-US" baseline="30000">
                <a:solidFill>
                  <a:schemeClr val="dk1"/>
                </a:solidFill>
              </a:rPr>
              <a:t>15</a:t>
            </a:r>
            <a:r>
              <a:rPr lang="en-US">
                <a:solidFill>
                  <a:schemeClr val="dk1"/>
                </a:solidFill>
              </a:rPr>
              <a:t> to 2</a:t>
            </a:r>
            <a:r>
              <a:rPr lang="en-US" baseline="30000">
                <a:solidFill>
                  <a:schemeClr val="dk1"/>
                </a:solidFill>
              </a:rPr>
              <a:t>15</a:t>
            </a:r>
            <a:r>
              <a:rPr lang="en-US">
                <a:solidFill>
                  <a:schemeClr val="dk1"/>
                </a:solidFill>
              </a:rPr>
              <a:t>-1]          </a:t>
            </a:r>
            <a:r>
              <a:rPr lang="en-US" b="1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C16</a:t>
            </a:r>
            <a:r>
              <a:rPr lang="en-US" baseline="-25000"/>
              <a:t>  </a:t>
            </a:r>
            <a:r>
              <a:rPr lang="en-US">
                <a:solidFill>
                  <a:schemeClr val="dk1"/>
                </a:solidFill>
              </a:rPr>
              <a:t>is</a:t>
            </a:r>
            <a:r>
              <a:rPr lang="en-US" baseline="-25000"/>
              <a:t> </a:t>
            </a:r>
            <a:r>
              <a:rPr lang="en-US">
                <a:solidFill>
                  <a:schemeClr val="dk1"/>
                </a:solidFill>
              </a:rPr>
              <a:t>a 16-bit pattern</a:t>
            </a:r>
          </a:p>
        </p:txBody>
      </p:sp>
    </p:spTree>
    <p:extLst>
      <p:ext uri="{BB962C8B-B14F-4D97-AF65-F5344CB8AC3E}">
        <p14:creationId xmlns:p14="http://schemas.microsoft.com/office/powerpoint/2010/main" val="3249158947"/>
      </p:ext>
    </p:extLst>
  </p:cSld>
  <p:clrMapOvr>
    <a:masterClrMapping/>
  </p:clrMapOvr>
  <p:transition>
    <p:fade/>
  </p:transition>
  <p:timing/>
</p:sld>
</file>

<file path=ppt/slides/slide45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15366" name="Footer Placeholder 8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pPr algn="l"/>
            <a:r>
              <a:rPr lang="en-SG"/>
              <a:t>Lecture #7: MIPS Part 1: Introduction</a:t>
            </a:r>
            <a:endParaRPr lang="en-US"/>
          </a:p>
        </p:txBody>
      </p:sp>
      <p:sp>
        <p:nvSpPr>
          <p:cNvPr id="21" name="[Date Placeholder 3]"/>
          <p:cNvSpPr>
            <a:spLocks noGrp="1"/>
          </p:cNvSpPr>
          <p:nvPr>
            <p:ph type="dt" sz="half" idx="10"/>
          </p:nvPr>
        </p:nvSpPr>
        <p:spPr>
          <a:xfrm>
            <a:off x="1981200" y="18288"/>
            <a:ext cx="2895600" cy="329184"/>
          </a:xfrm>
        </p:spPr>
        <p:txBody>
          <a:bodyPr/>
          <a:lstStyle/>
          <a:p>
            <a:pPr>
              <a:defRPr/>
            </a:pPr>
            <a:r>
              <a:rPr lang="en-US"/>
              <a:t>Aaron Tan, NUS</a:t>
            </a:r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48BEBB-8CA1-4054-A38D-C28888EEEA8B}"/>
              </a:ext>
            </a:extLst>
          </p:cNvPr>
          <p:cNvSpPr txBox="1"/>
          <p:nvPr/>
        </p:nvSpPr>
        <p:spPr>
          <a:xfrm>
            <a:off x="1981200" y="587829"/>
            <a:ext cx="838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r>
              <a:rPr lang="en-SG" sz="3600">
                <a:solidFill>
                  <a:srgbClr val="0000FF"/>
                </a:solidFill>
              </a:rPr>
              <a:t>Additional Notes</a:t>
            </a:r>
            <a:endParaRPr lang="en-US" sz="3600">
              <a:solidFill>
                <a:srgbClr val="C00000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88D133-B99D-4EDE-80C5-1839019870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97960" y="18288"/>
            <a:ext cx="865240" cy="329184"/>
          </a:xfrm>
        </p:spPr>
        <p:txBody>
          <a:bodyPr>
            <a:noAutofit/>
          </a:bodyPr>
          <a:lstStyle/>
          <a:p>
            <a:pPr algn="r">
              <a:defRPr/>
            </a:pPr>
            <a:fld id="{F7EC234A-9094-4BB8-9EA4-75ECDA8A365B}" type="slidenum">
              <a:rPr smtClean="0"/>
              <a:pPr algn="r">
                <a:defRPr/>
              </a:pPr>
              <a:t>45</a:t>
            </a:fld>
            <a:endParaRPr/>
          </a:p>
        </p:txBody>
      </p:sp>
      <p:sp>
        <p:nvSpPr>
          <p:cNvPr id="8" name="Rectangle 18">
            <a:extLst>
              <a:ext uri="{FF2B5EF4-FFF2-40B4-BE49-F238E27FC236}">
                <a16:creationId xmlns:a16="http://schemas.microsoft.com/office/drawing/2014/main" id="{32618768-0CD5-4DE9-9979-B53AA9C8AF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66900" y="1375719"/>
            <a:ext cx="84582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342900" indent="-342900" algn="just">
              <a:spcBef>
                <a:spcPct val="20000"/>
              </a:spcBef>
              <a:buClr>
                <a:schemeClr val="tx1"/>
              </a:buClr>
              <a:buSzPct val="120000"/>
              <a:buFont typeface="Wingdings" panose="05000000000000000000" pitchFamily="2" charset="2"/>
              <a:buChar char="§"/>
            </a:pPr>
            <a:r>
              <a:rPr lang="en-US" sz="2600" err="1">
                <a:latin typeface="Consolas" panose="020b0609020204030204" pitchFamily="49" charset="0"/>
              </a:rPr>
              <a:t>sll</a:t>
            </a:r>
            <a:r>
              <a:rPr lang="en-US" sz="2600"/>
              <a:t> and </a:t>
            </a:r>
            <a:r>
              <a:rPr lang="en-US" sz="2600" err="1">
                <a:latin typeface="Consolas" panose="020b0609020204030204" pitchFamily="49" charset="0"/>
              </a:rPr>
              <a:t>srl</a:t>
            </a:r>
            <a:r>
              <a:rPr lang="en-US" sz="2600"/>
              <a:t> only need 5 bits (i.e., </a:t>
            </a:r>
            <a:r>
              <a:rPr lang="en-US" sz="2600">
                <a:latin typeface="Consolas" panose="020b0609020204030204" pitchFamily="49" charset="0"/>
              </a:rPr>
              <a:t>C5</a:t>
            </a:r>
            <a:r>
              <a:rPr lang="en-US" sz="2600"/>
              <a:t>) because shifting by 32-bits empties the register (i.e., set to 0).</a:t>
            </a:r>
            <a:endParaRPr lang="en-GB" sz="2200" b="1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0" name="Rectangle 18">
            <a:extLst>
              <a:ext uri="{FF2B5EF4-FFF2-40B4-BE49-F238E27FC236}">
                <a16:creationId xmlns:a16="http://schemas.microsoft.com/office/drawing/2014/main" id="{32618768-0CD5-4DE9-9979-B53AA9C8AF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66900" y="2431679"/>
            <a:ext cx="8458200" cy="181647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342900" indent="-342900" algn="just">
              <a:spcBef>
                <a:spcPct val="20000"/>
              </a:spcBef>
              <a:buClr>
                <a:schemeClr val="tx1"/>
              </a:buClr>
              <a:buSzPct val="120000"/>
              <a:buFont typeface="Wingdings" panose="05000000000000000000" pitchFamily="2" charset="2"/>
              <a:buChar char="§"/>
            </a:pPr>
            <a:r>
              <a:rPr lang="en-US" sz="2600">
                <a:latin typeface="Consolas" panose="020b0609020204030204" pitchFamily="49" charset="0"/>
              </a:rPr>
              <a:t>C16</a:t>
            </a:r>
            <a:r>
              <a:rPr lang="en-US" sz="2600"/>
              <a:t> are NOT sign-extended.</a:t>
            </a:r>
          </a:p>
          <a:p>
            <a:pPr marL="342900" indent="-342900" algn="just">
              <a:spcBef>
                <a:spcPct val="20000"/>
              </a:spcBef>
              <a:buClr>
                <a:schemeClr val="tx1"/>
              </a:buClr>
              <a:buSzPct val="120000"/>
              <a:buFont typeface="Wingdings" panose="05000000000000000000" pitchFamily="2" charset="2"/>
              <a:buChar char="§"/>
            </a:pPr>
            <a:r>
              <a:rPr lang="en-US" sz="2600"/>
              <a:t>A possible reason is because it is used for logical operations which typically concern with the bits as it is (</a:t>
            </a:r>
            <a:r>
              <a:rPr lang="en-US" sz="2600" i="1"/>
              <a:t>plus, it is treated as raw bits and not number</a:t>
            </a:r>
            <a:r>
              <a:rPr lang="en-US" sz="2600"/>
              <a:t>).</a:t>
            </a:r>
          </a:p>
        </p:txBody>
      </p:sp>
      <p:sp>
        <p:nvSpPr>
          <p:cNvPr id="12" name="Rectangle 18">
            <a:extLst>
              <a:ext uri="{FF2B5EF4-FFF2-40B4-BE49-F238E27FC236}">
                <a16:creationId xmlns:a16="http://schemas.microsoft.com/office/drawing/2014/main" id="{32618768-0CD5-4DE9-9979-B53AA9C8AF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66900" y="4389709"/>
            <a:ext cx="8458200" cy="142054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342900" indent="-342900" algn="just">
              <a:spcBef>
                <a:spcPct val="20000"/>
              </a:spcBef>
              <a:buClr>
                <a:schemeClr val="tx1"/>
              </a:buClr>
              <a:buSzPct val="120000"/>
              <a:buFont typeface="Wingdings" panose="05000000000000000000" pitchFamily="2" charset="2"/>
              <a:buChar char="§"/>
            </a:pPr>
            <a:r>
              <a:rPr lang="en-US" sz="2600">
                <a:latin typeface="Consolas" panose="020b0609020204030204" pitchFamily="49" charset="0"/>
              </a:rPr>
              <a:t>C16</a:t>
            </a:r>
            <a:r>
              <a:rPr lang="en-US" sz="2600" baseline="-25000">
                <a:latin typeface="Consolas" panose="020b0609020204030204" pitchFamily="49" charset="0"/>
              </a:rPr>
              <a:t>2s</a:t>
            </a:r>
            <a:r>
              <a:rPr lang="en-US" sz="2600"/>
              <a:t> are sign-extended.</a:t>
            </a:r>
          </a:p>
          <a:p>
            <a:pPr marL="342900" indent="-342900" algn="just">
              <a:spcBef>
                <a:spcPct val="20000"/>
              </a:spcBef>
              <a:buClr>
                <a:schemeClr val="tx1"/>
              </a:buClr>
              <a:buSzPct val="120000"/>
              <a:buFont typeface="Wingdings" panose="05000000000000000000" pitchFamily="2" charset="2"/>
              <a:buChar char="§"/>
            </a:pPr>
            <a:r>
              <a:rPr lang="en-US" sz="2600"/>
              <a:t>Otherwise, addi will not work properly as the processor can only work with 32-bits.</a:t>
            </a:r>
          </a:p>
        </p:txBody>
      </p:sp>
    </p:spTree>
    <p:extLst>
      <p:ext uri="{BB962C8B-B14F-4D97-AF65-F5344CB8AC3E}">
        <p14:creationId xmlns:p14="http://schemas.microsoft.com/office/powerpoint/2010/main" val="2375235999"/>
      </p:ext>
    </p:extLst>
  </p:cSld>
  <p:clrMapOvr>
    <a:masterClrMapping/>
  </p:clrMapOvr>
  <p:transition>
    <p:fade/>
  </p:transition>
  <p:timing/>
</p:sld>
</file>

<file path=ppt/slides/slide46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15366" name="Footer Placeholder 8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pPr algn="l"/>
            <a:r>
              <a:rPr lang="en-SG"/>
              <a:t>Lecture #7: MIPS Part 1: Introduction</a:t>
            </a:r>
            <a:endParaRPr lang="en-US"/>
          </a:p>
        </p:txBody>
      </p:sp>
      <p:sp>
        <p:nvSpPr>
          <p:cNvPr id="21" name="[Date Placeholder 3]"/>
          <p:cNvSpPr>
            <a:spLocks noGrp="1"/>
          </p:cNvSpPr>
          <p:nvPr>
            <p:ph type="dt" sz="half" idx="10"/>
          </p:nvPr>
        </p:nvSpPr>
        <p:spPr>
          <a:xfrm>
            <a:off x="1981200" y="18288"/>
            <a:ext cx="2895600" cy="329184"/>
          </a:xfrm>
        </p:spPr>
        <p:txBody>
          <a:bodyPr/>
          <a:lstStyle/>
          <a:p>
            <a:pPr>
              <a:defRPr/>
            </a:pPr>
            <a:r>
              <a:rPr lang="en-US"/>
              <a:t>Aaron Tan, NUS</a:t>
            </a:r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48BEBB-8CA1-4054-A38D-C28888EEEA8B}"/>
              </a:ext>
            </a:extLst>
          </p:cNvPr>
          <p:cNvSpPr txBox="1"/>
          <p:nvPr/>
        </p:nvSpPr>
        <p:spPr>
          <a:xfrm>
            <a:off x="1981200" y="587829"/>
            <a:ext cx="838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r>
              <a:rPr lang="en-SG" sz="3600">
                <a:solidFill>
                  <a:srgbClr val="0000FF"/>
                </a:solidFill>
              </a:rPr>
              <a:t>Additional Notes</a:t>
            </a:r>
            <a:endParaRPr lang="en-US" sz="3600">
              <a:solidFill>
                <a:srgbClr val="C00000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88D133-B99D-4EDE-80C5-1839019870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97960" y="18288"/>
            <a:ext cx="865240" cy="329184"/>
          </a:xfrm>
        </p:spPr>
        <p:txBody>
          <a:bodyPr>
            <a:noAutofit/>
          </a:bodyPr>
          <a:lstStyle/>
          <a:p>
            <a:pPr algn="r">
              <a:defRPr/>
            </a:pPr>
            <a:fld id="{F7EC234A-9094-4BB8-9EA4-75ECDA8A365B}" type="slidenum">
              <a:rPr smtClean="0"/>
              <a:pPr algn="r">
                <a:defRPr/>
              </a:pPr>
              <a:t>46</a:t>
            </a:fld>
            <a:endParaRPr/>
          </a:p>
        </p:txBody>
      </p:sp>
      <p:sp>
        <p:nvSpPr>
          <p:cNvPr id="8" name="Rectangle 18">
            <a:extLst>
              <a:ext uri="{FF2B5EF4-FFF2-40B4-BE49-F238E27FC236}">
                <a16:creationId xmlns:a16="http://schemas.microsoft.com/office/drawing/2014/main" id="{32618768-0CD5-4DE9-9979-B53AA9C8AF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66900" y="1375719"/>
            <a:ext cx="8458200" cy="511080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342900" indent="-342900" algn="just">
              <a:spcBef>
                <a:spcPct val="20000"/>
              </a:spcBef>
              <a:buClr>
                <a:schemeClr val="tx1"/>
              </a:buClr>
              <a:buSzPct val="120000"/>
              <a:buFont typeface="Wingdings" panose="05000000000000000000" pitchFamily="2" charset="2"/>
              <a:buChar char="§"/>
            </a:pPr>
            <a:r>
              <a:rPr lang="en-US" sz="2600"/>
              <a:t>You may wonder why we learn C to learn MIPS.  The reason is simply because in C, we control the memory.  So, the C code match closely to the corresponding MIPS code.</a:t>
            </a:r>
          </a:p>
          <a:p>
            <a:pPr marL="342900" indent="-342900" algn="just">
              <a:spcBef>
                <a:spcPct val="20000"/>
              </a:spcBef>
              <a:buClr>
                <a:schemeClr val="tx1"/>
              </a:buClr>
              <a:buSzPct val="120000"/>
              <a:buFont typeface="Wingdings" panose="05000000000000000000" pitchFamily="2" charset="2"/>
              <a:buChar char="§"/>
            </a:pPr>
            <a:r>
              <a:rPr lang="en-US" sz="2600"/>
              <a:t>All other language are too far removed from the underlying memory structure to be useful UNLESS we are only using a subset of those language.</a:t>
            </a:r>
          </a:p>
          <a:p>
            <a:pPr marL="800100" lvl="1" indent="-342900" algn="just">
              <a:spcBef>
                <a:spcPct val="20000"/>
              </a:spcBef>
              <a:buClr>
                <a:schemeClr val="tx1"/>
              </a:buClr>
              <a:buSzPct val="120000"/>
              <a:buFont typeface="Wingdings" panose="05000000000000000000" pitchFamily="2" charset="2"/>
              <a:buChar char="§"/>
            </a:pPr>
            <a:r>
              <a:rPr lang="en-US" sz="2600"/>
              <a:t>But in C, we are forced to use these simpler subset.</a:t>
            </a:r>
          </a:p>
          <a:p>
            <a:pPr marL="800100" lvl="1" indent="-342900" algn="just">
              <a:spcBef>
                <a:spcPct val="20000"/>
              </a:spcBef>
              <a:buClr>
                <a:schemeClr val="tx1"/>
              </a:buClr>
              <a:buSzPct val="120000"/>
              <a:buFont typeface="Wingdings" panose="05000000000000000000" pitchFamily="2" charset="2"/>
              <a:buChar char="§"/>
            </a:pPr>
            <a:r>
              <a:rPr lang="en-US" sz="2600"/>
              <a:t>This will hopefully make more sense once you start "compiling" from C to MIPS on your own.</a:t>
            </a:r>
          </a:p>
        </p:txBody>
      </p:sp>
    </p:spTree>
    <p:extLst>
      <p:ext uri="{BB962C8B-B14F-4D97-AF65-F5344CB8AC3E}">
        <p14:creationId xmlns:p14="http://schemas.microsoft.com/office/powerpoint/2010/main" val="4251294290"/>
      </p:ext>
    </p:extLst>
  </p:cSld>
  <p:clrMapOvr>
    <a:masterClrMapping/>
  </p:clrMapOvr>
  <p:transition>
    <p:fade/>
  </p:transition>
  <p:timing/>
</p:sld>
</file>

<file path=ppt/slides/slide47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show="0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15366" name="Footer Placeholder 8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pPr algn="l"/>
            <a:r>
              <a:rPr lang="en-SG"/>
              <a:t>Lecture #7: MIPS Part 1: Introduction</a:t>
            </a:r>
            <a:endParaRPr lang="en-US"/>
          </a:p>
        </p:txBody>
      </p:sp>
      <p:sp>
        <p:nvSpPr>
          <p:cNvPr id="21" name="[Date Placeholder 3]"/>
          <p:cNvSpPr>
            <a:spLocks noGrp="1"/>
          </p:cNvSpPr>
          <p:nvPr>
            <p:ph type="dt" sz="half" idx="10"/>
          </p:nvPr>
        </p:nvSpPr>
        <p:spPr>
          <a:xfrm>
            <a:off x="1981200" y="18288"/>
            <a:ext cx="2895600" cy="329184"/>
          </a:xfrm>
        </p:spPr>
        <p:txBody>
          <a:bodyPr/>
          <a:lstStyle/>
          <a:p>
            <a:pPr>
              <a:defRPr/>
            </a:pPr>
            <a:r>
              <a:rPr lang="en-US"/>
              <a:t>Aaron Tan, NUS</a:t>
            </a:r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48BEBB-8CA1-4054-A38D-C28888EEEA8B}"/>
              </a:ext>
            </a:extLst>
          </p:cNvPr>
          <p:cNvSpPr txBox="1"/>
          <p:nvPr/>
        </p:nvSpPr>
        <p:spPr>
          <a:xfrm>
            <a:off x="1981200" y="587829"/>
            <a:ext cx="838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r>
              <a:rPr lang="en-SG" sz="3600">
                <a:solidFill>
                  <a:srgbClr val="0000FF"/>
                </a:solidFill>
              </a:rPr>
              <a:t>7. MIPS Basic Instructions Checklist</a:t>
            </a:r>
            <a:endParaRPr lang="en-US" sz="3600">
              <a:solidFill>
                <a:srgbClr val="C00000"/>
              </a:solidFill>
            </a:endParaRPr>
          </a:p>
        </p:txBody>
      </p:sp>
      <p:graphicFrame>
        <p:nvGraphicFramePr>
          <p:cNvPr id="40" name="Table 39">
            <a:extLst>
              <a:ext uri="{FF2B5EF4-FFF2-40B4-BE49-F238E27FC236}">
                <a16:creationId xmlns:a16="http://schemas.microsoft.com/office/drawing/2014/main" id="{3828D8F1-235C-4B6A-9124-404BA27C30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3485874"/>
              </p:ext>
            </p:extLst>
          </p:nvPr>
        </p:nvGraphicFramePr>
        <p:xfrm>
          <a:off x="1981200" y="1367667"/>
          <a:ext cx="8305800" cy="48869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871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689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497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04635">
                <a:tc>
                  <a:txBody>
                    <a:bodyPr vert="horz" wrap="square"/>
                    <a:lstStyle/>
                    <a:p>
                      <a:pPr algn="ctr"/>
                      <a:r>
                        <a:rPr lang="en-US"/>
                        <a:t>Operation</a:t>
                      </a:r>
                    </a:p>
                  </a:txBody>
                  <a:tcPr>
                    <a:solidFill>
                      <a:srgbClr val="666699"/>
                    </a:solidFill>
                  </a:tcPr>
                </a:tc>
                <a:tc>
                  <a:txBody>
                    <a:bodyPr vert="horz" wrap="square"/>
                    <a:lstStyle/>
                    <a:p>
                      <a:pPr algn="ctr"/>
                      <a:r>
                        <a:rPr lang="en-US" err="1"/>
                        <a:t>Opcode in MIPS</a:t>
                      </a:r>
                    </a:p>
                  </a:txBody>
                  <a:tcPr>
                    <a:solidFill>
                      <a:srgbClr val="666699"/>
                    </a:solidFill>
                  </a:tcPr>
                </a:tc>
                <a:tc>
                  <a:txBody>
                    <a:bodyPr vert="horz" wrap="square"/>
                    <a:lstStyle/>
                    <a:p>
                      <a:pPr algn="ctr"/>
                      <a:r>
                        <a:rPr lang="en-US"/>
                        <a:t>Immediate Version</a:t>
                      </a:r>
                    </a:p>
                    <a:p>
                      <a:pPr algn="ctr"/>
                      <a:r>
                        <a:rPr lang="en-US"/>
                        <a:t>(if</a:t>
                      </a:r>
                      <a:r>
                        <a:rPr lang="en-US" baseline="0"/>
                        <a:t> applicable)</a:t>
                      </a:r>
                      <a:endParaRPr lang="en-US"/>
                    </a:p>
                  </a:txBody>
                  <a:tcPr>
                    <a:solidFill>
                      <a:srgbClr val="666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4635">
                <a:tc>
                  <a:txBody>
                    <a:bodyPr vert="horz" wrap="square"/>
                    <a:lstStyle/>
                    <a:p>
                      <a:r>
                        <a:rPr lang="en-US" b="1"/>
                        <a:t>Addition</a:t>
                      </a:r>
                    </a:p>
                  </a:txBody>
                  <a:tcPr anchor="ctr"/>
                </a:tc>
                <a:tc>
                  <a:txBody>
                    <a:bodyPr vert="horz" wrap="square"/>
                    <a:lstStyle/>
                    <a:p>
                      <a:pPr algn="l" eaLnBrk="1" hangingPunct="1">
                        <a:lnSpc>
                          <a:spcPct val="90000"/>
                        </a:lnSpc>
                        <a:buFont typeface="Wingdings" panose="05000000000000000000" pitchFamily="2" charset="2"/>
                        <a:buNone/>
                      </a:pPr>
                      <a:r>
                        <a:rPr lang="en-US" sz="1800" b="1">
                          <a:solidFill>
                            <a:srgbClr val="660066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add  </a:t>
                      </a:r>
                      <a:r>
                        <a:rPr lang="en-US" sz="1800" b="1">
                          <a:solidFill>
                            <a:srgbClr val="C0000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$s0</a:t>
                      </a:r>
                      <a:r>
                        <a:rPr lang="en-US" sz="1800" b="1">
                          <a:latin typeface="Courier New" pitchFamily="49" charset="0"/>
                          <a:cs typeface="Courier New" pitchFamily="49" charset="0"/>
                        </a:rPr>
                        <a:t>, </a:t>
                      </a:r>
                      <a:r>
                        <a:rPr lang="en-US" sz="1800" b="1">
                          <a:solidFill>
                            <a:srgbClr val="00660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$s1</a:t>
                      </a:r>
                      <a:r>
                        <a:rPr lang="en-US" sz="1800" b="1">
                          <a:latin typeface="Courier New" pitchFamily="49" charset="0"/>
                          <a:cs typeface="Courier New" pitchFamily="49" charset="0"/>
                        </a:rPr>
                        <a:t>, </a:t>
                      </a:r>
                      <a:r>
                        <a:rPr lang="en-US" sz="1800" b="1">
                          <a:solidFill>
                            <a:srgbClr val="00660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$s2</a:t>
                      </a:r>
                    </a:p>
                  </a:txBody>
                  <a:tcPr anchor="ctr"/>
                </a:tc>
                <a:tc>
                  <a:txBody>
                    <a:bodyPr vert="horz" wrap="square"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800" b="1" kern="1200" err="1">
                          <a:solidFill>
                            <a:srgbClr val="660066"/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addi</a:t>
                      </a:r>
                      <a:r>
                        <a:rPr lang="en-US"/>
                        <a:t> </a:t>
                      </a:r>
                      <a:r>
                        <a:rPr lang="en-US" sz="1800" b="1">
                          <a:solidFill>
                            <a:srgbClr val="C0000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$s0</a:t>
                      </a:r>
                      <a:r>
                        <a:rPr lang="en-US" sz="1800" b="1">
                          <a:latin typeface="Courier New" pitchFamily="49" charset="0"/>
                          <a:cs typeface="Courier New" pitchFamily="49" charset="0"/>
                        </a:rPr>
                        <a:t>, </a:t>
                      </a:r>
                      <a:r>
                        <a:rPr lang="en-US" sz="1800" b="1">
                          <a:solidFill>
                            <a:srgbClr val="00660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$s1</a:t>
                      </a:r>
                      <a:r>
                        <a:rPr lang="en-US" sz="1800" b="1">
                          <a:latin typeface="Courier New" pitchFamily="49" charset="0"/>
                          <a:cs typeface="Courier New" pitchFamily="49" charset="0"/>
                        </a:rPr>
                        <a:t>, </a:t>
                      </a:r>
                      <a:r>
                        <a:rPr lang="en-US" sz="1800" b="1">
                          <a:solidFill>
                            <a:srgbClr val="00206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C16</a:t>
                      </a:r>
                      <a:r>
                        <a:rPr lang="en-US" sz="1800" b="1" baseline="-25000">
                          <a:solidFill>
                            <a:srgbClr val="00206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2s</a:t>
                      </a:r>
                    </a:p>
                    <a:p>
                      <a:r>
                        <a:rPr lang="en-US" b="1">
                          <a:solidFill>
                            <a:srgbClr val="00206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C16</a:t>
                      </a:r>
                      <a:r>
                        <a:rPr lang="en-US" b="1" baseline="-25000">
                          <a:solidFill>
                            <a:srgbClr val="00206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2s</a:t>
                      </a:r>
                      <a:r>
                        <a:rPr lang="en-US" baseline="-25000"/>
                        <a:t>  </a:t>
                      </a:r>
                      <a:r>
                        <a:rPr lang="en-US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is</a:t>
                      </a:r>
                      <a:r>
                        <a:rPr lang="en-US" baseline="-25000"/>
                        <a:t> </a:t>
                      </a:r>
                      <a:r>
                        <a:rPr lang="en-US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[-2</a:t>
                      </a:r>
                      <a:r>
                        <a:rPr lang="en-US" sz="1800" kern="1200" baseline="300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15</a:t>
                      </a:r>
                      <a:r>
                        <a:rPr lang="en-US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to 2</a:t>
                      </a:r>
                      <a:r>
                        <a:rPr lang="en-US" sz="1800" kern="1200" baseline="300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15</a:t>
                      </a:r>
                      <a:r>
                        <a:rPr lang="en-US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-1]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6219">
                <a:tc>
                  <a:txBody>
                    <a:bodyPr vert="horz" wrap="square"/>
                    <a:lstStyle/>
                    <a:p>
                      <a:r>
                        <a:rPr lang="en-US" b="1"/>
                        <a:t>Subtraction</a:t>
                      </a:r>
                    </a:p>
                  </a:txBody>
                  <a:tcPr anchor="ctr"/>
                </a:tc>
                <a:tc>
                  <a:txBody>
                    <a:bodyPr vert="horz" wrap="square"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800" b="1">
                          <a:solidFill>
                            <a:srgbClr val="660066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sub  </a:t>
                      </a:r>
                      <a:r>
                        <a:rPr lang="en-US" sz="1800" b="1">
                          <a:solidFill>
                            <a:srgbClr val="C0000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$s0</a:t>
                      </a:r>
                      <a:r>
                        <a:rPr lang="en-US" sz="1800" b="1">
                          <a:latin typeface="Courier New" pitchFamily="49" charset="0"/>
                          <a:cs typeface="Courier New" pitchFamily="49" charset="0"/>
                        </a:rPr>
                        <a:t>, </a:t>
                      </a:r>
                      <a:r>
                        <a:rPr lang="en-US" sz="1800" b="1">
                          <a:solidFill>
                            <a:srgbClr val="00660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$s1</a:t>
                      </a:r>
                      <a:r>
                        <a:rPr lang="en-US" sz="1800" b="1">
                          <a:latin typeface="Courier New" pitchFamily="49" charset="0"/>
                          <a:cs typeface="Courier New" pitchFamily="49" charset="0"/>
                        </a:rPr>
                        <a:t>, </a:t>
                      </a:r>
                      <a:r>
                        <a:rPr lang="en-US" sz="1800" b="1">
                          <a:solidFill>
                            <a:srgbClr val="00660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$s2</a:t>
                      </a:r>
                    </a:p>
                  </a:txBody>
                  <a:tcPr anchor="ctr"/>
                </a:tc>
                <a:tc>
                  <a:txBody>
                    <a:bodyPr vert="horz" wrap="square"/>
                    <a:lstStyle/>
                    <a:p>
                      <a:endParaRPr lang="en-US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01585">
                <a:tc>
                  <a:txBody>
                    <a:bodyPr vert="horz" wrap="square"/>
                    <a:lstStyle/>
                    <a:p>
                      <a:r>
                        <a:rPr lang="en-US" b="1"/>
                        <a:t>Shift</a:t>
                      </a:r>
                      <a:r>
                        <a:rPr lang="en-US" b="1" baseline="0"/>
                        <a:t> left logical</a:t>
                      </a:r>
                      <a:endParaRPr lang="en-US" b="1"/>
                    </a:p>
                  </a:txBody>
                  <a:tcPr anchor="ctr"/>
                </a:tc>
                <a:tc>
                  <a:txBody>
                    <a:bodyPr vert="horz" wrap="square"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800" b="1" err="1">
                          <a:solidFill>
                            <a:srgbClr val="660066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sll  </a:t>
                      </a:r>
                      <a:r>
                        <a:rPr lang="en-US" sz="1800" b="1">
                          <a:solidFill>
                            <a:srgbClr val="C0000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$s0</a:t>
                      </a:r>
                      <a:r>
                        <a:rPr lang="en-US" sz="1800" b="1">
                          <a:latin typeface="Courier New" pitchFamily="49" charset="0"/>
                          <a:cs typeface="Courier New" pitchFamily="49" charset="0"/>
                        </a:rPr>
                        <a:t>, </a:t>
                      </a:r>
                      <a:r>
                        <a:rPr lang="en-US" sz="1800" b="1">
                          <a:solidFill>
                            <a:srgbClr val="00660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$s1</a:t>
                      </a:r>
                      <a:r>
                        <a:rPr lang="en-US" sz="1800" b="1">
                          <a:latin typeface="Courier New" pitchFamily="49" charset="0"/>
                          <a:cs typeface="Courier New" pitchFamily="49" charset="0"/>
                        </a:rPr>
                        <a:t>, </a:t>
                      </a:r>
                      <a:r>
                        <a:rPr lang="en-US" sz="1800" b="1">
                          <a:solidFill>
                            <a:srgbClr val="00206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C5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800" b="1" kern="1200">
                          <a:solidFill>
                            <a:srgbClr val="002060"/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C5</a:t>
                      </a:r>
                      <a:r>
                        <a:rPr lang="en-US" sz="1800" b="1">
                          <a:solidFill>
                            <a:srgbClr val="00660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 </a:t>
                      </a:r>
                      <a:r>
                        <a:rPr lang="en-US" sz="1800" b="0">
                          <a:solidFill>
                            <a:schemeClr val="tx1"/>
                          </a:solidFill>
                          <a:latin typeface="+mn-lt"/>
                          <a:cs typeface="Courier New" pitchFamily="49" charset="0"/>
                        </a:rPr>
                        <a:t>is</a:t>
                      </a:r>
                      <a:r>
                        <a:rPr lang="en-US" sz="1800" b="0" baseline="0">
                          <a:solidFill>
                            <a:schemeClr val="tx1"/>
                          </a:solidFill>
                          <a:latin typeface="+mn-lt"/>
                          <a:cs typeface="Courier New" pitchFamily="49" charset="0"/>
                        </a:rPr>
                        <a:t> [0 to 2</a:t>
                      </a:r>
                      <a:r>
                        <a:rPr lang="en-US" sz="1800" b="0" baseline="30000">
                          <a:solidFill>
                            <a:schemeClr val="tx1"/>
                          </a:solidFill>
                          <a:latin typeface="+mn-lt"/>
                          <a:cs typeface="Courier New" pitchFamily="49" charset="0"/>
                        </a:rPr>
                        <a:t>5</a:t>
                      </a:r>
                      <a:r>
                        <a:rPr lang="en-US" sz="1800" b="0" baseline="0">
                          <a:solidFill>
                            <a:schemeClr val="tx1"/>
                          </a:solidFill>
                          <a:latin typeface="+mn-lt"/>
                          <a:cs typeface="Courier New" pitchFamily="49" charset="0"/>
                        </a:rPr>
                        <a:t>-1]</a:t>
                      </a:r>
                      <a:endParaRPr lang="en-US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 vert="horz" wrap="square"/>
                    <a:lstStyle/>
                    <a:p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8241">
                <a:tc>
                  <a:txBody>
                    <a:bodyPr vert="horz" wrap="square"/>
                    <a:lstStyle/>
                    <a:p>
                      <a:r>
                        <a:rPr lang="en-US" b="1"/>
                        <a:t>Shift</a:t>
                      </a:r>
                      <a:r>
                        <a:rPr lang="en-US" b="1" baseline="0"/>
                        <a:t> right logical</a:t>
                      </a:r>
                      <a:endParaRPr lang="en-US" b="1"/>
                    </a:p>
                  </a:txBody>
                  <a:tcPr anchor="ctr"/>
                </a:tc>
                <a:tc>
                  <a:txBody>
                    <a:bodyPr vert="horz" wrap="square"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800" b="1" err="1">
                          <a:solidFill>
                            <a:srgbClr val="660066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srl  </a:t>
                      </a:r>
                      <a:r>
                        <a:rPr lang="en-US" sz="1800" b="1">
                          <a:solidFill>
                            <a:srgbClr val="C0000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$s0</a:t>
                      </a:r>
                      <a:r>
                        <a:rPr lang="en-US" sz="1800" b="1">
                          <a:latin typeface="Courier New" pitchFamily="49" charset="0"/>
                          <a:cs typeface="Courier New" pitchFamily="49" charset="0"/>
                        </a:rPr>
                        <a:t>, </a:t>
                      </a:r>
                      <a:r>
                        <a:rPr lang="en-US" sz="1800" b="1">
                          <a:solidFill>
                            <a:srgbClr val="00660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$s1</a:t>
                      </a:r>
                      <a:r>
                        <a:rPr lang="en-US" sz="1800" b="1">
                          <a:latin typeface="Courier New" pitchFamily="49" charset="0"/>
                          <a:cs typeface="Courier New" pitchFamily="49" charset="0"/>
                        </a:rPr>
                        <a:t>, </a:t>
                      </a:r>
                      <a:r>
                        <a:rPr lang="en-US" sz="1800" b="1" kern="1200">
                          <a:solidFill>
                            <a:srgbClr val="002060"/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C5</a:t>
                      </a:r>
                    </a:p>
                  </a:txBody>
                  <a:tcPr anchor="ctr"/>
                </a:tc>
                <a:tc>
                  <a:txBody>
                    <a:bodyPr vert="horz" wrap="square"/>
                    <a:lstStyle/>
                    <a:p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56947">
                <a:tc>
                  <a:txBody>
                    <a:bodyPr vert="horz" wrap="square"/>
                    <a:lstStyle/>
                    <a:p>
                      <a:r>
                        <a:rPr lang="en-US" b="1"/>
                        <a:t>AND</a:t>
                      </a:r>
                      <a:r>
                        <a:rPr lang="en-US" b="1" baseline="0"/>
                        <a:t> bitwise</a:t>
                      </a:r>
                      <a:endParaRPr lang="en-US" b="1"/>
                    </a:p>
                  </a:txBody>
                  <a:tcPr anchor="ctr"/>
                </a:tc>
                <a:tc>
                  <a:txBody>
                    <a:bodyPr vert="horz" wrap="square"/>
                    <a:lstStyle/>
                    <a:p>
                      <a:pPr algn="l" eaLnBrk="1" hangingPunct="1">
                        <a:lnSpc>
                          <a:spcPct val="90000"/>
                        </a:lnSpc>
                        <a:buFont typeface="Wingdings" panose="05000000000000000000" pitchFamily="2" charset="2"/>
                        <a:buNone/>
                      </a:pPr>
                      <a:r>
                        <a:rPr lang="en-US" sz="1800" b="1">
                          <a:solidFill>
                            <a:srgbClr val="660066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and  </a:t>
                      </a:r>
                      <a:r>
                        <a:rPr lang="en-US" sz="1800" b="1">
                          <a:solidFill>
                            <a:srgbClr val="C0000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$s0</a:t>
                      </a:r>
                      <a:r>
                        <a:rPr lang="en-US" sz="1800" b="1">
                          <a:latin typeface="Courier New" pitchFamily="49" charset="0"/>
                          <a:cs typeface="Courier New" pitchFamily="49" charset="0"/>
                        </a:rPr>
                        <a:t>, </a:t>
                      </a:r>
                      <a:r>
                        <a:rPr lang="en-US" sz="1800" b="1">
                          <a:solidFill>
                            <a:srgbClr val="00660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$s1</a:t>
                      </a:r>
                      <a:r>
                        <a:rPr lang="en-US" sz="1800" b="1">
                          <a:latin typeface="Courier New" pitchFamily="49" charset="0"/>
                          <a:cs typeface="Courier New" pitchFamily="49" charset="0"/>
                        </a:rPr>
                        <a:t>, </a:t>
                      </a:r>
                      <a:r>
                        <a:rPr lang="en-US" sz="1800" b="1">
                          <a:solidFill>
                            <a:srgbClr val="00660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$s2</a:t>
                      </a:r>
                    </a:p>
                  </a:txBody>
                  <a:tcPr anchor="ctr"/>
                </a:tc>
                <a:tc>
                  <a:txBody>
                    <a:bodyPr vert="horz" wrap="square"/>
                    <a:lstStyle/>
                    <a:p>
                      <a:r>
                        <a:rPr lang="en-US" sz="1800" b="1" kern="1200" err="1">
                          <a:solidFill>
                            <a:srgbClr val="660066"/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andi </a:t>
                      </a:r>
                      <a:r>
                        <a:rPr lang="en-US" sz="1800" b="1">
                          <a:solidFill>
                            <a:srgbClr val="C0000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$s0</a:t>
                      </a:r>
                      <a:r>
                        <a:rPr lang="en-US" sz="1800" b="1">
                          <a:latin typeface="Courier New" pitchFamily="49" charset="0"/>
                          <a:cs typeface="Courier New" pitchFamily="49" charset="0"/>
                        </a:rPr>
                        <a:t>, </a:t>
                      </a:r>
                      <a:r>
                        <a:rPr lang="en-US" sz="1800" b="1">
                          <a:solidFill>
                            <a:srgbClr val="00660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$s1</a:t>
                      </a:r>
                      <a:r>
                        <a:rPr lang="en-US" sz="1800" b="1">
                          <a:latin typeface="Courier New" pitchFamily="49" charset="0"/>
                          <a:cs typeface="Courier New" pitchFamily="49" charset="0"/>
                        </a:rPr>
                        <a:t>, </a:t>
                      </a:r>
                      <a:r>
                        <a:rPr lang="en-US" sz="1800" b="1">
                          <a:solidFill>
                            <a:srgbClr val="00206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C16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b="1">
                          <a:solidFill>
                            <a:srgbClr val="00206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C16</a:t>
                      </a:r>
                      <a:r>
                        <a:rPr lang="en-US" baseline="-25000"/>
                        <a:t>  </a:t>
                      </a:r>
                      <a:r>
                        <a:rPr lang="en-US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is</a:t>
                      </a:r>
                      <a:r>
                        <a:rPr lang="en-US" baseline="-25000"/>
                        <a:t> </a:t>
                      </a:r>
                      <a:r>
                        <a:rPr lang="en-US" sz="1800" kern="1200" baseline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 16-bit pattern</a:t>
                      </a:r>
                      <a:endParaRPr lang="en-US"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8241">
                <a:tc>
                  <a:txBody>
                    <a:bodyPr vert="horz" wrap="square"/>
                    <a:lstStyle/>
                    <a:p>
                      <a:r>
                        <a:rPr lang="en-US" b="1"/>
                        <a:t>OR bitwise</a:t>
                      </a:r>
                    </a:p>
                  </a:txBody>
                  <a:tcPr anchor="ctr"/>
                </a:tc>
                <a:tc>
                  <a:txBody>
                    <a:bodyPr vert="horz" wrap="square"/>
                    <a:lstStyle/>
                    <a:p>
                      <a:pPr algn="l" eaLnBrk="1" hangingPunct="1">
                        <a:lnSpc>
                          <a:spcPct val="90000"/>
                        </a:lnSpc>
                        <a:buFont typeface="Wingdings" panose="05000000000000000000" pitchFamily="2" charset="2"/>
                        <a:buNone/>
                      </a:pPr>
                      <a:r>
                        <a:rPr lang="en-US" sz="1800" b="1">
                          <a:solidFill>
                            <a:srgbClr val="660066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or   </a:t>
                      </a:r>
                      <a:r>
                        <a:rPr lang="en-US" sz="1800" b="1">
                          <a:solidFill>
                            <a:srgbClr val="C0000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$s0</a:t>
                      </a:r>
                      <a:r>
                        <a:rPr lang="en-US" sz="1800" b="1">
                          <a:latin typeface="Courier New" pitchFamily="49" charset="0"/>
                          <a:cs typeface="Courier New" pitchFamily="49" charset="0"/>
                        </a:rPr>
                        <a:t>, </a:t>
                      </a:r>
                      <a:r>
                        <a:rPr lang="en-US" sz="1800" b="1">
                          <a:solidFill>
                            <a:srgbClr val="00660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$s1</a:t>
                      </a:r>
                      <a:r>
                        <a:rPr lang="en-US" sz="1800" b="1">
                          <a:latin typeface="Courier New" pitchFamily="49" charset="0"/>
                          <a:cs typeface="Courier New" pitchFamily="49" charset="0"/>
                        </a:rPr>
                        <a:t>, </a:t>
                      </a:r>
                      <a:r>
                        <a:rPr lang="en-US" sz="1800" b="1">
                          <a:solidFill>
                            <a:srgbClr val="00660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$s2</a:t>
                      </a:r>
                    </a:p>
                  </a:txBody>
                  <a:tcPr anchor="ctr"/>
                </a:tc>
                <a:tc>
                  <a:txBody>
                    <a:bodyPr vert="horz" wrap="square"/>
                    <a:lstStyle/>
                    <a:p>
                      <a:r>
                        <a:rPr lang="en-US" sz="1800" b="1" kern="1200" err="1">
                          <a:solidFill>
                            <a:srgbClr val="660066"/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ori </a:t>
                      </a:r>
                      <a:r>
                        <a:rPr lang="en-US" sz="1800" b="1">
                          <a:solidFill>
                            <a:srgbClr val="C0000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$s0</a:t>
                      </a:r>
                      <a:r>
                        <a:rPr lang="en-US" sz="1800" b="1">
                          <a:latin typeface="Courier New" pitchFamily="49" charset="0"/>
                          <a:cs typeface="Courier New" pitchFamily="49" charset="0"/>
                        </a:rPr>
                        <a:t>, </a:t>
                      </a:r>
                      <a:r>
                        <a:rPr lang="en-US" sz="1800" b="1">
                          <a:solidFill>
                            <a:srgbClr val="00660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$s1</a:t>
                      </a:r>
                      <a:r>
                        <a:rPr lang="en-US" sz="1800" b="1">
                          <a:latin typeface="Courier New" pitchFamily="49" charset="0"/>
                          <a:cs typeface="Courier New" pitchFamily="49" charset="0"/>
                        </a:rPr>
                        <a:t>, </a:t>
                      </a:r>
                      <a:r>
                        <a:rPr lang="en-US" sz="1800" b="1">
                          <a:solidFill>
                            <a:srgbClr val="00206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C16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08241">
                <a:tc>
                  <a:txBody>
                    <a:bodyPr vert="horz" wrap="square"/>
                    <a:lstStyle/>
                    <a:p>
                      <a:r>
                        <a:rPr lang="en-US" b="1"/>
                        <a:t>NOR bitwise</a:t>
                      </a:r>
                    </a:p>
                  </a:txBody>
                  <a:tcPr anchor="ctr"/>
                </a:tc>
                <a:tc>
                  <a:txBody>
                    <a:bodyPr vert="horz" wrap="square"/>
                    <a:lstStyle/>
                    <a:p>
                      <a:pPr algn="l" eaLnBrk="1" hangingPunct="1">
                        <a:lnSpc>
                          <a:spcPct val="90000"/>
                        </a:lnSpc>
                        <a:buFont typeface="Wingdings" panose="05000000000000000000" pitchFamily="2" charset="2"/>
                        <a:buNone/>
                      </a:pPr>
                      <a:r>
                        <a:rPr lang="en-US" sz="1800" b="1">
                          <a:solidFill>
                            <a:srgbClr val="660066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nor  </a:t>
                      </a:r>
                      <a:r>
                        <a:rPr lang="en-US" sz="1800" b="1">
                          <a:solidFill>
                            <a:srgbClr val="C0000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$s0</a:t>
                      </a:r>
                      <a:r>
                        <a:rPr lang="en-US" sz="1800" b="1">
                          <a:latin typeface="Courier New" pitchFamily="49" charset="0"/>
                          <a:cs typeface="Courier New" pitchFamily="49" charset="0"/>
                        </a:rPr>
                        <a:t>, </a:t>
                      </a:r>
                      <a:r>
                        <a:rPr lang="en-US" sz="1800" b="1">
                          <a:solidFill>
                            <a:srgbClr val="00660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$s1</a:t>
                      </a:r>
                      <a:r>
                        <a:rPr lang="en-US" sz="1800" b="1">
                          <a:latin typeface="Courier New" pitchFamily="49" charset="0"/>
                          <a:cs typeface="Courier New" pitchFamily="49" charset="0"/>
                        </a:rPr>
                        <a:t>, </a:t>
                      </a:r>
                      <a:r>
                        <a:rPr lang="en-US" sz="1800" b="1">
                          <a:solidFill>
                            <a:srgbClr val="00660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$s2</a:t>
                      </a:r>
                    </a:p>
                  </a:txBody>
                  <a:tcPr anchor="ctr"/>
                </a:tc>
                <a:tc>
                  <a:txBody>
                    <a:bodyPr vert="horz" wrap="square"/>
                    <a:lstStyle/>
                    <a:p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08241">
                <a:tc>
                  <a:txBody>
                    <a:bodyPr vert="horz" wrap="square"/>
                    <a:lstStyle/>
                    <a:p>
                      <a:r>
                        <a:rPr lang="en-US" b="1"/>
                        <a:t>XOR bitwise</a:t>
                      </a:r>
                    </a:p>
                  </a:txBody>
                  <a:tcPr anchor="ctr"/>
                </a:tc>
                <a:tc>
                  <a:txBody>
                    <a:bodyPr vert="horz" wrap="square"/>
                    <a:lstStyle/>
                    <a:p>
                      <a:pPr algn="l" eaLnBrk="1" hangingPunct="1">
                        <a:lnSpc>
                          <a:spcPct val="90000"/>
                        </a:lnSpc>
                        <a:buFont typeface="Wingdings" panose="05000000000000000000" pitchFamily="2" charset="2"/>
                        <a:buNone/>
                      </a:pPr>
                      <a:r>
                        <a:rPr lang="en-US" sz="1800" b="1" err="1">
                          <a:solidFill>
                            <a:srgbClr val="660066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xor  </a:t>
                      </a:r>
                      <a:r>
                        <a:rPr lang="en-US" sz="1800" b="1">
                          <a:solidFill>
                            <a:srgbClr val="C0000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$s0</a:t>
                      </a:r>
                      <a:r>
                        <a:rPr lang="en-US" sz="1800" b="1">
                          <a:latin typeface="Courier New" pitchFamily="49" charset="0"/>
                          <a:cs typeface="Courier New" pitchFamily="49" charset="0"/>
                        </a:rPr>
                        <a:t>, </a:t>
                      </a:r>
                      <a:r>
                        <a:rPr lang="en-US" sz="1800" b="1">
                          <a:solidFill>
                            <a:srgbClr val="00660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$s1</a:t>
                      </a:r>
                      <a:r>
                        <a:rPr lang="en-US" sz="1800" b="1">
                          <a:latin typeface="Courier New" pitchFamily="49" charset="0"/>
                          <a:cs typeface="Courier New" pitchFamily="49" charset="0"/>
                        </a:rPr>
                        <a:t>, </a:t>
                      </a:r>
                      <a:r>
                        <a:rPr lang="en-US" sz="1800" b="1">
                          <a:solidFill>
                            <a:srgbClr val="00660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$s2</a:t>
                      </a:r>
                    </a:p>
                  </a:txBody>
                  <a:tcPr anchor="ctr"/>
                </a:tc>
                <a:tc>
                  <a:txBody>
                    <a:bodyPr vert="horz" wrap="square"/>
                    <a:lstStyle/>
                    <a:p>
                      <a:r>
                        <a:rPr lang="en-US" sz="1800" b="1" kern="1200" err="1">
                          <a:solidFill>
                            <a:srgbClr val="660066"/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xori </a:t>
                      </a:r>
                      <a:r>
                        <a:rPr lang="en-US" sz="1800" b="1">
                          <a:solidFill>
                            <a:srgbClr val="C0000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$s0</a:t>
                      </a:r>
                      <a:r>
                        <a:rPr lang="en-US" sz="1800" b="1">
                          <a:latin typeface="Courier New" pitchFamily="49" charset="0"/>
                          <a:cs typeface="Courier New" pitchFamily="49" charset="0"/>
                        </a:rPr>
                        <a:t>, </a:t>
                      </a:r>
                      <a:r>
                        <a:rPr lang="en-US" sz="1800" b="1">
                          <a:solidFill>
                            <a:srgbClr val="00660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$s1</a:t>
                      </a:r>
                      <a:r>
                        <a:rPr lang="en-US" sz="1800" b="1">
                          <a:latin typeface="Courier New" pitchFamily="49" charset="0"/>
                          <a:cs typeface="Courier New" pitchFamily="49" charset="0"/>
                        </a:rPr>
                        <a:t>, </a:t>
                      </a:r>
                      <a:r>
                        <a:rPr lang="en-US" sz="1800" b="1">
                          <a:solidFill>
                            <a:srgbClr val="00206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C16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88D133-B99D-4EDE-80C5-1839019870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97960" y="18288"/>
            <a:ext cx="865240" cy="329184"/>
          </a:xfrm>
        </p:spPr>
        <p:txBody>
          <a:bodyPr>
            <a:noAutofit/>
          </a:bodyPr>
          <a:lstStyle/>
          <a:p>
            <a:pPr algn="r">
              <a:defRPr/>
            </a:pPr>
            <a:fld id="{F7EC234A-9094-4BB8-9EA4-75ECDA8A365B}" type="slidenum">
              <a:rPr smtClean="0"/>
              <a:pPr algn="r">
                <a:defRPr/>
              </a:pPr>
              <a:t>47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17111717"/>
      </p:ext>
    </p:extLst>
  </p:cSld>
  <p:clrMapOvr>
    <a:masterClrMapping/>
  </p:clrMapOvr>
  <p:transition>
    <p:fade/>
  </p:transition>
  <p:timing/>
</p:sld>
</file>

<file path=ppt/slides/slide48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title"/>
          </p:nvPr>
        </p:nvSpPr>
        <p:spPr>
          <a:xfrm>
            <a:off x="2697164" y="2964100"/>
            <a:ext cx="6751637" cy="1143000"/>
          </a:xfrm>
        </p:spPr>
        <p:txBody>
          <a:bodyPr/>
          <a:lstStyle/>
          <a:p>
            <a:pPr algn="ctr" eaLnBrk="1" hangingPunct="1"/>
            <a:r>
              <a:rPr lang="en-GB">
                <a:solidFill>
                  <a:srgbClr val="9933FF"/>
                </a:solidFill>
                <a:latin typeface="+mn-lt"/>
              </a:rPr>
              <a:t>End of File</a:t>
            </a:r>
          </a:p>
        </p:txBody>
      </p:sp>
      <p:sp>
        <p:nvSpPr>
          <p:cNvPr id="3" name="[Slide Number Placeholder 8]"/>
          <p:cNvSpPr>
            <a:spLocks noGrp="1"/>
          </p:cNvSpPr>
          <p:nvPr>
            <p:ph type="ftr" sz="quarter" idx="11"/>
          </p:nvPr>
        </p:nvSpPr>
        <p:spPr>
          <a:xfrm>
            <a:off x="4953000" y="18288"/>
            <a:ext cx="4114800" cy="329184"/>
          </a:xfrm>
          <a:noFill/>
        </p:spPr>
        <p:txBody>
          <a:bodyPr/>
          <a:lstStyle/>
          <a:p>
            <a:pPr algn="l"/>
            <a:r>
              <a:rPr lang="en-SG"/>
              <a:t>Lecture #7: MIPS Part 1: Introduction</a:t>
            </a:r>
            <a:endParaRPr lang="en-US"/>
          </a:p>
        </p:txBody>
      </p:sp>
      <p:sp>
        <p:nvSpPr>
          <p:cNvPr id="5" name="[Footer Placeholder 6]"/>
          <p:cNvSpPr>
            <a:spLocks noGrp="1"/>
          </p:cNvSpPr>
          <p:nvPr>
            <p:ph type="dt" sz="half" idx="10"/>
          </p:nvPr>
        </p:nvSpPr>
        <p:spPr>
          <a:xfrm>
            <a:off x="1981200" y="18288"/>
            <a:ext cx="2895600" cy="329184"/>
          </a:xfrm>
        </p:spPr>
        <p:txBody>
          <a:bodyPr/>
          <a:lstStyle/>
          <a:p>
            <a:pPr>
              <a:defRPr/>
            </a:pPr>
            <a:r>
              <a:rPr lang="en-US"/>
              <a:t>Aaron Tan, NUS</a:t>
            </a:r>
            <a:endParaRPr lang="en-US"/>
          </a:p>
        </p:txBody>
      </p:sp>
      <p:sp>
        <p:nvSpPr>
          <p:cNvPr id="6" name="Slide Number Placeholder 6">
            <a:extLst>
              <a:ext uri="{FF2B5EF4-FFF2-40B4-BE49-F238E27FC236}">
                <a16:creationId xmlns:a16="http://schemas.microsoft.com/office/drawing/2014/main" id="{CF758DD0-2305-4BC7-8F1A-93F2452B7A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97960" y="18288"/>
            <a:ext cx="865240" cy="329184"/>
          </a:xfrm>
        </p:spPr>
        <p:txBody>
          <a:bodyPr>
            <a:noAutofit/>
          </a:bodyPr>
          <a:lstStyle/>
          <a:p>
            <a:pPr algn="r">
              <a:defRPr/>
            </a:pPr>
            <a:fld id="{F7EC234A-9094-4BB8-9EA4-75ECDA8A365B}" type="slidenum">
              <a:rPr smtClean="0"/>
              <a:pPr algn="r">
                <a:defRPr/>
              </a:pPr>
              <a:t>48</a:t>
            </a:fld>
            <a:endParaRPr/>
          </a:p>
        </p:txBody>
      </p:sp>
    </p:spTree>
  </p:cSld>
  <p:clrMapOvr>
    <a:masterClrMapping/>
  </p:clrMapOvr>
  <p:transition>
    <p:fade/>
  </p:transition>
  <p:timing/>
</p:sld>
</file>

<file path=ppt/slides/slide49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8" name="[TextBox 7]"/>
          <p:cNvSpPr txBox="1"/>
          <p:nvPr/>
        </p:nvSpPr>
        <p:spPr>
          <a:xfrm>
            <a:off x="5037670" y="2800578"/>
            <a:ext cx="22182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algn="ctr"/>
            <a:r>
              <a:rPr lang="en-US" sz="2800">
                <a:solidFill>
                  <a:srgbClr val="C00000"/>
                </a:solidFill>
                <a:latin typeface="Calibri" panose="020f0502020204030204" pitchFamily="34" charset="0"/>
              </a:rPr>
              <a:t>Lecture #8</a:t>
            </a:r>
          </a:p>
        </p:txBody>
      </p:sp>
      <p:sp>
        <p:nvSpPr>
          <p:cNvPr id="11" name="[TextBox 7]"/>
          <p:cNvSpPr txBox="1"/>
          <p:nvPr/>
        </p:nvSpPr>
        <p:spPr>
          <a:xfrm>
            <a:off x="3017520" y="3462870"/>
            <a:ext cx="6350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algn="ctr"/>
            <a:r>
              <a:rPr lang="en-SG" sz="4000">
                <a:solidFill>
                  <a:srgbClr val="C00000"/>
                </a:solidFill>
                <a:latin typeface="Calibri" panose="020f0502020204030204" pitchFamily="34" charset="0"/>
              </a:rPr>
              <a:t>MIPS</a:t>
            </a:r>
          </a:p>
          <a:p>
            <a:pPr algn="ctr"/>
            <a:r>
              <a:rPr lang="en-SG" sz="3200">
                <a:solidFill>
                  <a:srgbClr val="C00000"/>
                </a:solidFill>
                <a:latin typeface="Calibri" panose="020f0502020204030204" pitchFamily="34" charset="0"/>
              </a:rPr>
              <a:t>Part II: More Instructions</a:t>
            </a:r>
            <a:endParaRPr lang="en-US">
              <a:solidFill>
                <a:srgbClr val="C00000"/>
              </a:solidFill>
              <a:latin typeface="Calibri" panose="020f050202020403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0544" y="4984154"/>
            <a:ext cx="3735717" cy="122531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9958" y="491740"/>
            <a:ext cx="5648858" cy="928216"/>
          </a:xfrm>
          <a:prstGeom prst="rect">
            <a:avLst/>
          </a:prstGeom>
        </p:spPr>
      </p:pic>
      <p:sp>
        <p:nvSpPr>
          <p:cNvPr id="1331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037667" y="564503"/>
            <a:ext cx="3448798" cy="313527"/>
          </a:xfrm>
        </p:spPr>
        <p:txBody>
          <a:bodyPr>
            <a:noAutofit/>
          </a:bodyPr>
          <a:lstStyle/>
          <a:p>
            <a:pPr algn="dist" eaLnBrk="1" hangingPunct="1"/>
            <a:r>
              <a:rPr lang="en-GB" sz="1600" cap="none">
                <a:latin typeface="Calibri" panose="020f0502020204030204" pitchFamily="34" charset="0"/>
                <a:hlinkClick r:id="rId5"/>
              </a:rPr>
              <a:t>http://www.comp.nus.edu.sg/~cs2100/</a:t>
            </a:r>
            <a:endParaRPr lang="en-GB" sz="1600" cap="none">
              <a:latin typeface="Calibri" panose="020f0502020204030204" pitchFamily="34" charset="0"/>
            </a:endParaRPr>
          </a:p>
        </p:txBody>
      </p:sp>
      <p:contentPart p14:bwMode="auto" r:id="rId6">
        <p14:nvContentPartPr>
          <p14:cNvPr id="4" name="Ink 3">
            <a:extLst>
              <a:ext uri="{FF2B5EF4-FFF2-40B4-BE49-F238E27FC236}">
                <a16:creationId xmlns:a16="http://schemas.microsoft.com/office/drawing/2014/main" id="{F9C3E3BE-B198-45BA-8F4A-0F2AA3DA6AA1}"/>
              </a:ext>
            </a:extLst>
          </p14:cNvPr>
          <p14:cNvContentPartPr/>
          <p14:nvPr/>
        </p14:nvContentPartPr>
        <p14:xfrm>
          <a:off x="8297280" y="2560680"/>
          <a:ext cx="3581640" cy="4154040"/>
        </p14:xfrm>
      </p:contentPart>
    </p:spTree>
  </p:cSld>
  <p:clrMapOvr>
    <a:masterClrMapping/>
  </p:clrMapOvr>
  <p:transition>
    <p:fade/>
  </p:transition>
  <p:timing/>
</p:sld>
</file>

<file path=ppt/slides/slide5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15366" name="Footer Placeholder 8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pPr algn="l"/>
            <a:r>
              <a:rPr lang="en-SG"/>
              <a:t>Lecture #7: MIPS Part 1: Introduction</a:t>
            </a:r>
            <a:endParaRPr lang="en-US"/>
          </a:p>
        </p:txBody>
      </p:sp>
      <p:sp>
        <p:nvSpPr>
          <p:cNvPr id="21" name="[Date Placeholder 3]"/>
          <p:cNvSpPr>
            <a:spLocks noGrp="1"/>
          </p:cNvSpPr>
          <p:nvPr>
            <p:ph type="dt" sz="half" idx="10"/>
          </p:nvPr>
        </p:nvSpPr>
        <p:spPr>
          <a:xfrm>
            <a:off x="1981200" y="18288"/>
            <a:ext cx="2895600" cy="329184"/>
          </a:xfrm>
        </p:spPr>
        <p:txBody>
          <a:bodyPr/>
          <a:lstStyle/>
          <a:p>
            <a:pPr>
              <a:defRPr/>
            </a:pPr>
            <a:r>
              <a:rPr lang="en-US"/>
              <a:t>Aaron Tan, NUS</a:t>
            </a:r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48BEBB-8CA1-4054-A38D-C28888EEEA8B}"/>
              </a:ext>
            </a:extLst>
          </p:cNvPr>
          <p:cNvSpPr txBox="1"/>
          <p:nvPr/>
        </p:nvSpPr>
        <p:spPr>
          <a:xfrm>
            <a:off x="1981200" y="587829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r>
              <a:rPr lang="en-SG" sz="3600">
                <a:solidFill>
                  <a:srgbClr val="0000FF"/>
                </a:solidFill>
                <a:latin typeface="+mn-lt"/>
              </a:rPr>
              <a:t>1. Instruction Set Architecture (1/2)</a:t>
            </a:r>
            <a:endParaRPr lang="en-US" sz="3600">
              <a:solidFill>
                <a:srgbClr val="C00000"/>
              </a:solidFill>
              <a:latin typeface="+mn-lt"/>
            </a:endParaRPr>
          </a:p>
        </p:txBody>
      </p:sp>
      <p:sp>
        <p:nvSpPr>
          <p:cNvPr id="14" name="Slide Number Placeholder 6">
            <a:extLst>
              <a:ext uri="{FF2B5EF4-FFF2-40B4-BE49-F238E27FC236}">
                <a16:creationId xmlns:a16="http://schemas.microsoft.com/office/drawing/2014/main" id="{0689B3D1-208D-496C-8995-36CD229E6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97960" y="18288"/>
            <a:ext cx="865240" cy="329184"/>
          </a:xfrm>
        </p:spPr>
        <p:txBody>
          <a:bodyPr>
            <a:noAutofit/>
          </a:bodyPr>
          <a:lstStyle/>
          <a:p>
            <a:pPr algn="r">
              <a:defRPr/>
            </a:pPr>
            <a:fld id="{F7EC234A-9094-4BB8-9EA4-75ECDA8A365B}" type="slidenum">
              <a:rPr smtClean="0"/>
              <a:pPr algn="r">
                <a:defRPr/>
              </a:pPr>
              <a:t>5</a:t>
            </a:fld>
            <a:endParaRPr/>
          </a:p>
        </p:txBody>
      </p:sp>
      <p:sp>
        <p:nvSpPr>
          <p:cNvPr id="60" name="Rectangle 3">
            <a:extLst>
              <a:ext uri="{FF2B5EF4-FFF2-40B4-BE49-F238E27FC236}">
                <a16:creationId xmlns:a16="http://schemas.microsoft.com/office/drawing/2014/main" id="{48FA389F-0DDB-4325-B996-E1CA648414D9}"/>
              </a:ext>
            </a:extLst>
          </p:cNvPr>
          <p:cNvSpPr txBox="1">
            <a:spLocks noChangeArrowheads="1"/>
          </p:cNvSpPr>
          <p:nvPr/>
        </p:nvSpPr>
        <p:spPr>
          <a:xfrm>
            <a:off x="1981200" y="1234159"/>
            <a:ext cx="8229600" cy="5105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marL="182880" indent="-18288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8775" indent="-358775" fontAlgn="auto">
              <a:spcAft>
                <a:spcPct val="0"/>
              </a:spcAft>
              <a:buClr>
                <a:schemeClr val="tx1"/>
              </a:buClr>
              <a:buSzTx/>
              <a:buFont typeface="Wingdings" panose="05000000000000000000" pitchFamily="2" charset="2"/>
              <a:buChar char="§"/>
            </a:pPr>
            <a:r>
              <a:rPr lang="en-GB" sz="2800" b="1">
                <a:solidFill>
                  <a:srgbClr val="660066"/>
                </a:solidFill>
              </a:rPr>
              <a:t>I</a:t>
            </a:r>
            <a:r>
              <a:rPr lang="en-GB" sz="2800">
                <a:solidFill>
                  <a:srgbClr val="660066"/>
                </a:solidFill>
              </a:rPr>
              <a:t>nstruction </a:t>
            </a:r>
            <a:r>
              <a:rPr lang="en-GB" sz="2800" b="1">
                <a:solidFill>
                  <a:srgbClr val="660066"/>
                </a:solidFill>
              </a:rPr>
              <a:t>S</a:t>
            </a:r>
            <a:r>
              <a:rPr lang="en-GB" sz="2800">
                <a:solidFill>
                  <a:srgbClr val="660066"/>
                </a:solidFill>
              </a:rPr>
              <a:t>et </a:t>
            </a:r>
            <a:r>
              <a:rPr lang="en-GB" sz="2800" b="1">
                <a:solidFill>
                  <a:srgbClr val="660066"/>
                </a:solidFill>
              </a:rPr>
              <a:t>A</a:t>
            </a:r>
            <a:r>
              <a:rPr lang="en-GB" sz="2800">
                <a:solidFill>
                  <a:srgbClr val="660066"/>
                </a:solidFill>
              </a:rPr>
              <a:t>rchitecture (</a:t>
            </a:r>
            <a:r>
              <a:rPr lang="en-GB" sz="2800" b="1">
                <a:solidFill>
                  <a:srgbClr val="660066"/>
                </a:solidFill>
              </a:rPr>
              <a:t>ISA):</a:t>
            </a:r>
            <a:r>
              <a:rPr lang="en-GB" sz="2800">
                <a:solidFill>
                  <a:srgbClr val="0000FF"/>
                </a:solidFill>
              </a:rPr>
              <a:t> </a:t>
            </a:r>
          </a:p>
          <a:p>
            <a:pPr marL="715963" lvl="1" indent="-357188" fontAlgn="auto">
              <a:spcAft>
                <a:spcPct val="0"/>
              </a:spcAft>
              <a:buClr>
                <a:schemeClr val="tx1"/>
              </a:buClr>
              <a:buSzTx/>
              <a:buFont typeface="Wingdings" panose="05000000000000000000" pitchFamily="2" charset="2"/>
              <a:buChar char="§"/>
            </a:pPr>
            <a:r>
              <a:rPr lang="en-GB" sz="2400"/>
              <a:t>An abstraction on the </a:t>
            </a:r>
            <a:r>
              <a:rPr lang="en-GB" sz="2400">
                <a:solidFill>
                  <a:srgbClr val="C00000"/>
                </a:solidFill>
              </a:rPr>
              <a:t>interface</a:t>
            </a:r>
            <a:r>
              <a:rPr lang="en-GB" sz="2400"/>
              <a:t> between the hardware and the low-level software.</a:t>
            </a:r>
          </a:p>
        </p:txBody>
      </p:sp>
      <p:sp>
        <p:nvSpPr>
          <p:cNvPr id="61" name="Rectangle 53">
            <a:extLst>
              <a:ext uri="{FF2B5EF4-FFF2-40B4-BE49-F238E27FC236}">
                <a16:creationId xmlns:a16="http://schemas.microsoft.com/office/drawing/2014/main" id="{188618CF-462F-4993-8A04-1079E30C7A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19600" y="4205958"/>
            <a:ext cx="5473700" cy="444500"/>
          </a:xfrm>
          <a:prstGeom prst="rect">
            <a:avLst/>
          </a:prstGeom>
          <a:solidFill>
            <a:srgbClr val="FFFFCC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algn="ctr"/>
            <a:r>
              <a:rPr lang="en-US" sz="2400" b="1">
                <a:solidFill>
                  <a:srgbClr val="C00000"/>
                </a:solidFill>
              </a:rPr>
              <a:t>I</a:t>
            </a:r>
            <a:r>
              <a:rPr lang="en-US" sz="2400" b="1"/>
              <a:t>nstruction </a:t>
            </a:r>
            <a:r>
              <a:rPr lang="en-US" sz="2400" b="1">
                <a:solidFill>
                  <a:srgbClr val="C00000"/>
                </a:solidFill>
              </a:rPr>
              <a:t>S</a:t>
            </a:r>
            <a:r>
              <a:rPr lang="en-US" sz="2400" b="1"/>
              <a:t>et </a:t>
            </a:r>
            <a:r>
              <a:rPr lang="en-US" sz="2400" b="1">
                <a:solidFill>
                  <a:srgbClr val="C00000"/>
                </a:solidFill>
              </a:rPr>
              <a:t>A</a:t>
            </a:r>
            <a:r>
              <a:rPr lang="en-US" sz="2400" b="1"/>
              <a:t>rchitecture</a:t>
            </a:r>
            <a:endParaRPr lang="en-US" sz="2400"/>
          </a:p>
        </p:txBody>
      </p:sp>
      <p:grpSp>
        <p:nvGrpSpPr>
          <p:cNvPr id="62" name="Group 60">
            <a:extLst>
              <a:ext uri="{FF2B5EF4-FFF2-40B4-BE49-F238E27FC236}">
                <a16:creationId xmlns:a16="http://schemas.microsoft.com/office/drawing/2014/main" id="{5E2CB9FA-B1D4-4E98-A36D-3794022C46BA}"/>
              </a:ext>
            </a:extLst>
          </p:cNvPr>
          <p:cNvGrpSpPr/>
          <p:nvPr/>
        </p:nvGrpSpPr>
        <p:grpSpPr>
          <a:xfrm>
            <a:off x="2819400" y="2758158"/>
            <a:ext cx="5105400" cy="1373188"/>
            <a:chOff x="816" y="1632"/>
            <a:chExt cx="3216" cy="865"/>
          </a:xfrm>
        </p:grpSpPr>
        <p:sp>
          <p:nvSpPr>
            <p:cNvPr id="63" name="Rectangle 31">
              <a:extLst>
                <a:ext uri="{FF2B5EF4-FFF2-40B4-BE49-F238E27FC236}">
                  <a16:creationId xmlns:a16="http://schemas.microsoft.com/office/drawing/2014/main" id="{07861ABA-5F24-40B4-9D4D-02468F6DF8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6" y="1877"/>
              <a:ext cx="1554" cy="527"/>
            </a:xfrm>
            <a:prstGeom prst="rect">
              <a:avLst/>
            </a:prstGeom>
            <a:noFill/>
            <a:ln w="12700">
              <a:noFill/>
              <a:miter lim="800000"/>
            </a:ln>
          </p:spPr>
          <p:txBody>
            <a:bodyPr lIns="63500" tIns="25400" rIns="63500" bIns="2540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pPr eaLnBrk="0" hangingPunct="0">
                <a:lnSpc>
                  <a:spcPct val="85000"/>
                </a:lnSpc>
              </a:pPr>
              <a:r>
                <a:rPr lang="en-US" sz="2000" b="1"/>
                <a:t>Software</a:t>
              </a:r>
            </a:p>
            <a:p>
              <a:pPr eaLnBrk="0" hangingPunct="0">
                <a:lnSpc>
                  <a:spcPct val="85000"/>
                </a:lnSpc>
              </a:pPr>
              <a:r>
                <a:rPr lang="en-US" sz="2000"/>
                <a:t>(to be translated to the instruction set)</a:t>
              </a:r>
            </a:p>
          </p:txBody>
        </p:sp>
        <p:pic>
          <p:nvPicPr>
            <p:cNvPr id="64" name="Picture 55" descr="11407_young_businessman_working_on_a_laptop_computer">
              <a:extLst>
                <a:ext uri="{FF2B5EF4-FFF2-40B4-BE49-F238E27FC236}">
                  <a16:creationId xmlns:a16="http://schemas.microsoft.com/office/drawing/2014/main" id="{3AEFD84A-1880-4557-A563-091B3AB45D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tretch>
              <a:fillRect/>
            </a:stretch>
          </p:blipFill>
          <p:spPr bwMode="auto">
            <a:xfrm>
              <a:off x="3120" y="1632"/>
              <a:ext cx="912" cy="865"/>
            </a:xfrm>
            <a:prstGeom prst="rect">
              <a:avLst/>
            </a:prstGeom>
            <a:noFill/>
            <a:ln w="9525">
              <a:noFill/>
              <a:miter lim="800000"/>
            </a:ln>
          </p:spPr>
        </p:pic>
      </p:grpSp>
      <p:grpSp>
        <p:nvGrpSpPr>
          <p:cNvPr id="65" name="Group 61">
            <a:extLst>
              <a:ext uri="{FF2B5EF4-FFF2-40B4-BE49-F238E27FC236}">
                <a16:creationId xmlns:a16="http://schemas.microsoft.com/office/drawing/2014/main" id="{945E2E1D-090C-4050-84E1-DDCC6516C5F1}"/>
              </a:ext>
            </a:extLst>
          </p:cNvPr>
          <p:cNvGrpSpPr/>
          <p:nvPr/>
        </p:nvGrpSpPr>
        <p:grpSpPr>
          <a:xfrm>
            <a:off x="2819400" y="4739358"/>
            <a:ext cx="6096000" cy="973138"/>
            <a:chOff x="816" y="2880"/>
            <a:chExt cx="3840" cy="613"/>
          </a:xfrm>
        </p:grpSpPr>
        <p:sp>
          <p:nvSpPr>
            <p:cNvPr id="66" name="Rectangle 30">
              <a:extLst>
                <a:ext uri="{FF2B5EF4-FFF2-40B4-BE49-F238E27FC236}">
                  <a16:creationId xmlns:a16="http://schemas.microsoft.com/office/drawing/2014/main" id="{FF1C6D5D-1CE7-4323-A674-42D94D945B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6" y="2887"/>
              <a:ext cx="1652" cy="527"/>
            </a:xfrm>
            <a:prstGeom prst="rect">
              <a:avLst/>
            </a:prstGeom>
            <a:noFill/>
            <a:ln w="12700">
              <a:noFill/>
              <a:miter lim="800000"/>
            </a:ln>
          </p:spPr>
          <p:txBody>
            <a:bodyPr lIns="63500" tIns="25400" rIns="63500" bIns="2540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pPr eaLnBrk="0" hangingPunct="0">
                <a:lnSpc>
                  <a:spcPct val="85000"/>
                </a:lnSpc>
              </a:pPr>
              <a:r>
                <a:rPr lang="en-US" sz="2000" b="1"/>
                <a:t>Hardware</a:t>
              </a:r>
            </a:p>
            <a:p>
              <a:pPr eaLnBrk="0" hangingPunct="0">
                <a:lnSpc>
                  <a:spcPct val="85000"/>
                </a:lnSpc>
              </a:pPr>
              <a:r>
                <a:rPr lang="en-US" sz="2000"/>
                <a:t>(implementing the instruction set)</a:t>
              </a:r>
            </a:p>
          </p:txBody>
        </p:sp>
        <p:pic>
          <p:nvPicPr>
            <p:cNvPr id="67" name="Picture 56" descr="11705_internet_web_banner_of_a_green_and_yellow_circuit_board">
              <a:extLst>
                <a:ext uri="{FF2B5EF4-FFF2-40B4-BE49-F238E27FC236}">
                  <a16:creationId xmlns:a16="http://schemas.microsoft.com/office/drawing/2014/main" id="{F9C0479C-FC32-4BC4-B80E-4112279B11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/>
            <a:stretch>
              <a:fillRect/>
            </a:stretch>
          </p:blipFill>
          <p:spPr bwMode="auto">
            <a:xfrm>
              <a:off x="2688" y="2880"/>
              <a:ext cx="1968" cy="613"/>
            </a:xfrm>
            <a:prstGeom prst="rect">
              <a:avLst/>
            </a:prstGeom>
            <a:noFill/>
            <a:ln w="9525">
              <a:noFill/>
              <a:miter lim="800000"/>
            </a:ln>
          </p:spPr>
        </p:pic>
      </p:grpSp>
      <p:contentPart p14:bwMode="auto" r:id="rId5">
        <p14:nvContentPartPr>
          <p14:cNvPr id="2" name="Ink 1">
            <a:extLst>
              <a:ext uri="{FF2B5EF4-FFF2-40B4-BE49-F238E27FC236}">
                <a16:creationId xmlns:a16="http://schemas.microsoft.com/office/drawing/2014/main" id="{FADB7509-55F2-4431-8836-058BEECD41A8}"/>
              </a:ext>
            </a:extLst>
          </p14:cNvPr>
          <p14:cNvContentPartPr/>
          <p14:nvPr/>
        </p14:nvContentPartPr>
        <p14:xfrm>
          <a:off x="6753239" y="3207960"/>
          <a:ext cx="5495760" cy="3407040"/>
        </p14:xfrm>
      </p:contentPart>
    </p:spTree>
    <p:extLst>
      <p:ext uri="{BB962C8B-B14F-4D97-AF65-F5344CB8AC3E}">
        <p14:creationId xmlns:p14="http://schemas.microsoft.com/office/powerpoint/2010/main" val="166520253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PPTLabsHighlightBulletsSlide201407010954148589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2057400" y="381000"/>
            <a:ext cx="8382000" cy="990600"/>
          </a:xfrm>
        </p:spPr>
        <p:txBody>
          <a:bodyPr>
            <a:normAutofit/>
          </a:bodyPr>
          <a:lstStyle/>
          <a:p>
            <a:pPr marL="1976438" indent="-1976438"/>
            <a:r>
              <a:rPr lang="en-GB" sz="3600">
                <a:solidFill>
                  <a:srgbClr val="0000FF"/>
                </a:solidFill>
              </a:rPr>
              <a:t>Lecture #8: MIPS Part 2: More Instructions</a:t>
            </a:r>
          </a:p>
        </p:txBody>
      </p:sp>
      <p:sp>
        <p:nvSpPr>
          <p:cNvPr id="14339" name="HighlightTextShape201406201824391195"/>
          <p:cNvSpPr>
            <a:spLocks noGrp="1" noChangeArrowheads="1"/>
          </p:cNvSpPr>
          <p:nvPr>
            <p:ph idx="1"/>
          </p:nvPr>
        </p:nvSpPr>
        <p:spPr>
          <a:xfrm>
            <a:off x="1942644" y="1371600"/>
            <a:ext cx="8420559" cy="5262880"/>
          </a:xfrm>
        </p:spPr>
        <p:txBody>
          <a:bodyPr>
            <a:normAutofit/>
          </a:bodyPr>
          <a:lstStyle/>
          <a:p>
            <a:pPr marL="514350" indent="-514350">
              <a:buClrTx/>
              <a:buSzTx/>
              <a:buFont typeface="+mj-lt"/>
              <a:buAutoNum type="arabicPeriod"/>
            </a:pPr>
            <a:r>
              <a:rPr lang="en-GB" sz="2800"/>
              <a:t>Memory Organisation (General)</a:t>
            </a:r>
          </a:p>
          <a:p>
            <a:pPr marL="1344613" lvl="1" indent="-711200">
              <a:buClrTx/>
              <a:buSzTx/>
              <a:buNone/>
              <a:tabLst>
                <a:tab pos="1344613"/>
              </a:tabLst>
            </a:pPr>
            <a:r>
              <a:rPr lang="en-GB" sz="2400"/>
              <a:t>1.1	Memory: Transfer Unit</a:t>
            </a:r>
          </a:p>
          <a:p>
            <a:pPr marL="1344613" lvl="1" indent="-711200">
              <a:buClrTx/>
              <a:buSzTx/>
              <a:buNone/>
              <a:tabLst>
                <a:tab pos="1344613"/>
              </a:tabLst>
            </a:pPr>
            <a:r>
              <a:rPr lang="en-GB" sz="2400"/>
              <a:t>1.2	Memory: Word Alignment</a:t>
            </a:r>
          </a:p>
          <a:p>
            <a:pPr marL="514350" indent="-514350">
              <a:spcBef>
                <a:spcPts val="1200"/>
              </a:spcBef>
              <a:buClrTx/>
              <a:buSzTx/>
              <a:buFont typeface="+mj-lt"/>
              <a:buAutoNum type="arabicPeriod" startAt="2"/>
            </a:pPr>
            <a:r>
              <a:rPr lang="en-GB" sz="2800"/>
              <a:t>MIPS Memory Instructions</a:t>
            </a:r>
          </a:p>
          <a:p>
            <a:pPr marL="1344613" lvl="1" indent="-711200">
              <a:buClrTx/>
              <a:buSzTx/>
              <a:buNone/>
              <a:tabLst>
                <a:tab pos="1344613"/>
              </a:tabLst>
            </a:pPr>
            <a:r>
              <a:rPr lang="en-GB" sz="2400"/>
              <a:t>2.1	Memory Instruction: Load Word</a:t>
            </a:r>
          </a:p>
          <a:p>
            <a:pPr marL="1344613" lvl="1" indent="-711200">
              <a:buClrTx/>
              <a:buSzTx/>
              <a:buNone/>
              <a:tabLst>
                <a:tab pos="1344613"/>
              </a:tabLst>
            </a:pPr>
            <a:r>
              <a:rPr lang="en-GB" sz="2400"/>
              <a:t>2.2	Memory Instruction: Store Word</a:t>
            </a:r>
          </a:p>
          <a:p>
            <a:pPr marL="1344613" lvl="1" indent="-711200">
              <a:buClrTx/>
              <a:buSzTx/>
              <a:buNone/>
              <a:tabLst>
                <a:tab pos="1344613"/>
              </a:tabLst>
            </a:pPr>
            <a:r>
              <a:rPr lang="en-GB" sz="2400"/>
              <a:t>2.3 	Load and Store Instructions</a:t>
            </a:r>
          </a:p>
          <a:p>
            <a:pPr marL="1344613" lvl="1" indent="-711200">
              <a:buClrTx/>
              <a:buSzTx/>
              <a:buNone/>
              <a:tabLst>
                <a:tab pos="1344613"/>
              </a:tabLst>
            </a:pPr>
            <a:r>
              <a:rPr lang="en-GB" sz="2400"/>
              <a:t>2.4	Memory Instruction: Others</a:t>
            </a:r>
          </a:p>
          <a:p>
            <a:pPr marL="1344613" lvl="1" indent="-711200">
              <a:buClrTx/>
              <a:buSzTx/>
              <a:buNone/>
              <a:tabLst>
                <a:tab pos="1344613"/>
              </a:tabLst>
            </a:pPr>
            <a:r>
              <a:rPr lang="en-GB" sz="2400"/>
              <a:t>2.5	Example: Array</a:t>
            </a:r>
          </a:p>
          <a:p>
            <a:pPr marL="1344613" lvl="1" indent="-711200">
              <a:buClrTx/>
              <a:buSzTx/>
              <a:buNone/>
              <a:tabLst>
                <a:tab pos="1344613"/>
              </a:tabLst>
            </a:pPr>
            <a:r>
              <a:rPr lang="en-GB" sz="2400"/>
              <a:t>2.6	Common Questions</a:t>
            </a:r>
          </a:p>
          <a:p>
            <a:pPr marL="1344613" lvl="1" indent="-711200">
              <a:buClrTx/>
              <a:buSzTx/>
              <a:buNone/>
              <a:tabLst>
                <a:tab pos="1344613"/>
              </a:tabLst>
            </a:pPr>
            <a:r>
              <a:rPr lang="en-GB" sz="2400"/>
              <a:t>2.7	Example: Swapping Elements</a:t>
            </a:r>
          </a:p>
        </p:txBody>
      </p:sp>
      <p:sp>
        <p:nvSpPr>
          <p:cNvPr id="14340" name="Footer Placeholder 5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pPr algn="l"/>
            <a:r>
              <a:rPr lang="en-SG"/>
              <a:t>Lecture #8: MIPS Part 2: More Instructions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497960" y="18288"/>
            <a:ext cx="865240" cy="329184"/>
          </a:xfrm>
        </p:spPr>
        <p:txBody>
          <a:bodyPr>
            <a:noAutofit/>
          </a:bodyPr>
          <a:lstStyle/>
          <a:p>
            <a:pPr algn="r">
              <a:defRPr/>
            </a:pPr>
            <a:fld id="{F7EC234A-9094-4BB8-9EA4-75ECDA8A365B}" type="slidenum">
              <a:rPr smtClean="0"/>
              <a:pPr algn="r">
                <a:defRPr/>
              </a:pPr>
              <a:t>50</a:t>
            </a:fld>
            <a:endParaRPr/>
          </a:p>
        </p:txBody>
      </p:sp>
      <p:sp>
        <p:nvSpPr>
          <p:cNvPr id="12" name="[Date Placeholder 3]"/>
          <p:cNvSpPr>
            <a:spLocks noGrp="1"/>
          </p:cNvSpPr>
          <p:nvPr>
            <p:ph type="dt" sz="half" idx="10"/>
          </p:nvPr>
        </p:nvSpPr>
        <p:spPr>
          <a:xfrm>
            <a:off x="1981200" y="18288"/>
            <a:ext cx="2895600" cy="329184"/>
          </a:xfrm>
        </p:spPr>
        <p:txBody>
          <a:bodyPr/>
          <a:lstStyle/>
          <a:p>
            <a:pPr>
              <a:defRPr/>
            </a:pPr>
            <a:r>
              <a:rPr lang="en-US"/>
              <a:t>Aaron Tan, NUS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8607696"/>
      </p:ext>
    </p:extLst>
  </p:cSld>
  <p:clrMapOvr>
    <a:masterClrMapping/>
  </p:clrMapOvr>
  <p:transition>
    <p:fade/>
  </p:transition>
  <p:timing/>
</p:sld>
</file>

<file path=ppt/slides/slide51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2057400" y="381000"/>
            <a:ext cx="8382000" cy="990600"/>
          </a:xfrm>
        </p:spPr>
        <p:txBody>
          <a:bodyPr>
            <a:normAutofit/>
          </a:bodyPr>
          <a:lstStyle/>
          <a:p>
            <a:pPr marL="1976438" indent="-1976438"/>
            <a:r>
              <a:rPr lang="en-GB" sz="3600">
                <a:solidFill>
                  <a:srgbClr val="0000FF"/>
                </a:solidFill>
              </a:rPr>
              <a:t>Lecture #8: MIPS Part 2: More Instructions</a:t>
            </a:r>
          </a:p>
        </p:txBody>
      </p:sp>
      <p:sp>
        <p:nvSpPr>
          <p:cNvPr id="14339" name="HighlightTextShape201406201824391195"/>
          <p:cNvSpPr>
            <a:spLocks noGrp="1" noChangeArrowheads="1"/>
          </p:cNvSpPr>
          <p:nvPr>
            <p:ph idx="1"/>
          </p:nvPr>
        </p:nvSpPr>
        <p:spPr>
          <a:xfrm>
            <a:off x="1942644" y="1371600"/>
            <a:ext cx="8420559" cy="5262880"/>
          </a:xfrm>
        </p:spPr>
        <p:txBody>
          <a:bodyPr>
            <a:normAutofit/>
          </a:bodyPr>
          <a:lstStyle/>
          <a:p>
            <a:pPr marL="514350" indent="-514350">
              <a:buClrTx/>
              <a:buSzTx/>
              <a:buFont typeface="+mj-lt"/>
              <a:buAutoNum type="arabicPeriod" startAt="3"/>
            </a:pPr>
            <a:r>
              <a:rPr lang="en-GB" sz="2800"/>
              <a:t>Making Decisions</a:t>
            </a:r>
          </a:p>
          <a:p>
            <a:pPr marL="1344613" lvl="1" indent="-711200">
              <a:spcBef>
                <a:spcPts val="200"/>
              </a:spcBef>
              <a:buClrTx/>
              <a:buSzTx/>
              <a:buNone/>
              <a:tabLst>
                <a:tab pos="1344613"/>
              </a:tabLst>
            </a:pPr>
            <a:r>
              <a:rPr lang="en-GB" sz="2400"/>
              <a:t>3.1	Conditional Branch: beq and bne</a:t>
            </a:r>
            <a:endParaRPr lang="en-GB" sz="2400"/>
          </a:p>
          <a:p>
            <a:pPr marL="1344613" lvl="1" indent="-711200">
              <a:spcBef>
                <a:spcPts val="200"/>
              </a:spcBef>
              <a:buClrTx/>
              <a:buSzTx/>
              <a:buNone/>
              <a:tabLst>
                <a:tab pos="1344613"/>
              </a:tabLst>
            </a:pPr>
            <a:r>
              <a:rPr lang="en-GB" sz="2400"/>
              <a:t>3.2	Unconditional Jump: j</a:t>
            </a:r>
          </a:p>
          <a:p>
            <a:pPr marL="1344613" lvl="1" indent="-711200">
              <a:spcBef>
                <a:spcPts val="200"/>
              </a:spcBef>
              <a:buClrTx/>
              <a:buSzTx/>
              <a:buNone/>
              <a:tabLst>
                <a:tab pos="1344613"/>
              </a:tabLst>
            </a:pPr>
            <a:r>
              <a:rPr lang="en-GB" sz="2400"/>
              <a:t>3.3	IF statement</a:t>
            </a:r>
          </a:p>
          <a:p>
            <a:pPr marL="1344613" lvl="1" indent="-711200">
              <a:spcBef>
                <a:spcPts val="200"/>
              </a:spcBef>
              <a:buClrTx/>
              <a:buSzTx/>
              <a:buNone/>
              <a:tabLst>
                <a:tab pos="1344613"/>
              </a:tabLst>
            </a:pPr>
            <a:r>
              <a:rPr lang="en-GB" sz="2400"/>
              <a:t>3.4	Exercise #1: IF statement</a:t>
            </a:r>
          </a:p>
          <a:p>
            <a:pPr marL="514350" indent="-514350">
              <a:spcBef>
                <a:spcPts val="600"/>
              </a:spcBef>
              <a:buClrTx/>
              <a:buSzTx/>
              <a:buFont typeface="+mj-lt"/>
              <a:buAutoNum type="arabicPeriod" startAt="4"/>
            </a:pPr>
            <a:r>
              <a:rPr lang="en-GB" sz="2800"/>
              <a:t>Loops</a:t>
            </a:r>
          </a:p>
          <a:p>
            <a:pPr marL="1344613" lvl="1" indent="-711200">
              <a:spcBef>
                <a:spcPts val="200"/>
              </a:spcBef>
              <a:buClrTx/>
              <a:buSzTx/>
              <a:buNone/>
              <a:tabLst>
                <a:tab pos="1344613"/>
              </a:tabLst>
            </a:pPr>
            <a:r>
              <a:rPr lang="en-GB" sz="2400"/>
              <a:t>4.1	Exercise #2: FOR loop</a:t>
            </a:r>
          </a:p>
          <a:p>
            <a:pPr marL="1344613" lvl="1" indent="-711200">
              <a:spcBef>
                <a:spcPts val="200"/>
              </a:spcBef>
              <a:buClrTx/>
              <a:buSzTx/>
              <a:buNone/>
              <a:tabLst>
                <a:tab pos="1344613"/>
              </a:tabLst>
            </a:pPr>
            <a:r>
              <a:rPr lang="en-GB" sz="2400"/>
              <a:t>4.2	Inequalities</a:t>
            </a:r>
          </a:p>
          <a:p>
            <a:pPr marL="514350" indent="-514350">
              <a:spcBef>
                <a:spcPts val="600"/>
              </a:spcBef>
              <a:buClrTx/>
              <a:buSzTx/>
              <a:buFont typeface="+mj-lt"/>
              <a:buAutoNum type="arabicPeriod" startAt="4"/>
            </a:pPr>
            <a:r>
              <a:rPr lang="en-GB" sz="2800"/>
              <a:t>Array and Loop</a:t>
            </a:r>
          </a:p>
          <a:p>
            <a:pPr marL="514350" indent="-514350">
              <a:spcBef>
                <a:spcPts val="600"/>
              </a:spcBef>
              <a:buClrTx/>
              <a:buSzTx/>
              <a:buFont typeface="+mj-lt"/>
              <a:buAutoNum type="arabicPeriod" startAt="4"/>
            </a:pPr>
            <a:r>
              <a:rPr lang="en-GB" sz="2800"/>
              <a:t>Exercises</a:t>
            </a:r>
          </a:p>
        </p:txBody>
      </p:sp>
      <p:sp>
        <p:nvSpPr>
          <p:cNvPr id="14340" name="Footer Placeholder 5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pPr algn="l"/>
            <a:r>
              <a:rPr lang="en-SG"/>
              <a:t>Lecture #8: MIPS Part 2: More Instructions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497960" y="18288"/>
            <a:ext cx="865240" cy="329184"/>
          </a:xfrm>
        </p:spPr>
        <p:txBody>
          <a:bodyPr>
            <a:noAutofit/>
          </a:bodyPr>
          <a:lstStyle/>
          <a:p>
            <a:pPr algn="r">
              <a:defRPr/>
            </a:pPr>
            <a:fld id="{F7EC234A-9094-4BB8-9EA4-75ECDA8A365B}" type="slidenum">
              <a:rPr smtClean="0"/>
              <a:pPr algn="r">
                <a:defRPr/>
              </a:pPr>
              <a:t>51</a:t>
            </a:fld>
            <a:endParaRPr/>
          </a:p>
        </p:txBody>
      </p:sp>
      <p:sp>
        <p:nvSpPr>
          <p:cNvPr id="12" name="[Date Placeholder 3]"/>
          <p:cNvSpPr>
            <a:spLocks noGrp="1"/>
          </p:cNvSpPr>
          <p:nvPr>
            <p:ph type="dt" sz="half" idx="10"/>
          </p:nvPr>
        </p:nvSpPr>
        <p:spPr>
          <a:xfrm>
            <a:off x="1981200" y="18288"/>
            <a:ext cx="2895600" cy="329184"/>
          </a:xfrm>
        </p:spPr>
        <p:txBody>
          <a:bodyPr/>
          <a:lstStyle/>
          <a:p>
            <a:pPr>
              <a:defRPr/>
            </a:pPr>
            <a:r>
              <a:rPr lang="en-US"/>
              <a:t>Aaron Tan, NUS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989048"/>
      </p:ext>
    </p:extLst>
  </p:cSld>
  <p:clrMapOvr>
    <a:masterClrMapping/>
  </p:clrMapOvr>
  <p:transition>
    <p:fade/>
  </p:transition>
  <p:timing/>
</p:sld>
</file>

<file path=ppt/slides/slide52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15366" name="Footer Placeholder 8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pPr algn="l"/>
            <a:r>
              <a:rPr lang="en-SG"/>
              <a:t>Lecture #8: MIPS Part 2: More Instructions</a:t>
            </a:r>
            <a:endParaRPr lang="en-US"/>
          </a:p>
        </p:txBody>
      </p:sp>
      <p:sp>
        <p:nvSpPr>
          <p:cNvPr id="21" name="[Date Placeholder 3]"/>
          <p:cNvSpPr>
            <a:spLocks noGrp="1"/>
          </p:cNvSpPr>
          <p:nvPr>
            <p:ph type="dt" sz="half" idx="10"/>
          </p:nvPr>
        </p:nvSpPr>
        <p:spPr>
          <a:xfrm>
            <a:off x="1981200" y="18288"/>
            <a:ext cx="2895600" cy="329184"/>
          </a:xfrm>
        </p:spPr>
        <p:txBody>
          <a:bodyPr/>
          <a:lstStyle/>
          <a:p>
            <a:pPr>
              <a:defRPr/>
            </a:pPr>
            <a:r>
              <a:rPr lang="en-US"/>
              <a:t>Aaron Tan, NUS</a:t>
            </a:r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48BEBB-8CA1-4054-A38D-C28888EEEA8B}"/>
              </a:ext>
            </a:extLst>
          </p:cNvPr>
          <p:cNvSpPr txBox="1"/>
          <p:nvPr/>
        </p:nvSpPr>
        <p:spPr>
          <a:xfrm>
            <a:off x="1981200" y="587831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r>
              <a:rPr lang="en-SG" sz="3600">
                <a:solidFill>
                  <a:srgbClr val="0000FF"/>
                </a:solidFill>
                <a:latin typeface="+mn-lt"/>
              </a:rPr>
              <a:t>1. Memory Organisation (General)</a:t>
            </a:r>
            <a:endParaRPr lang="en-US" sz="3600">
              <a:solidFill>
                <a:srgbClr val="C00000"/>
              </a:solidFill>
              <a:latin typeface="+mn-lt"/>
            </a:endParaRPr>
          </a:p>
        </p:txBody>
      </p:sp>
      <p:sp>
        <p:nvSpPr>
          <p:cNvPr id="14" name="Slide Number Placeholder 6">
            <a:extLst>
              <a:ext uri="{FF2B5EF4-FFF2-40B4-BE49-F238E27FC236}">
                <a16:creationId xmlns:a16="http://schemas.microsoft.com/office/drawing/2014/main" id="{0689B3D1-208D-496C-8995-36CD229E6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97960" y="18288"/>
            <a:ext cx="865240" cy="329184"/>
          </a:xfrm>
        </p:spPr>
        <p:txBody>
          <a:bodyPr>
            <a:noAutofit/>
          </a:bodyPr>
          <a:lstStyle/>
          <a:p>
            <a:pPr algn="r">
              <a:defRPr/>
            </a:pPr>
            <a:fld id="{F7EC234A-9094-4BB8-9EA4-75ECDA8A365B}" type="slidenum">
              <a:rPr smtClean="0"/>
              <a:pPr algn="r">
                <a:defRPr/>
              </a:pPr>
              <a:t>52</a:t>
            </a:fld>
            <a:endParaRPr/>
          </a:p>
        </p:txBody>
      </p:sp>
      <p:sp>
        <p:nvSpPr>
          <p:cNvPr id="15" name="Rectangle 3">
            <a:extLst>
              <a:ext uri="{FF2B5EF4-FFF2-40B4-BE49-F238E27FC236}">
                <a16:creationId xmlns:a16="http://schemas.microsoft.com/office/drawing/2014/main" id="{4B90638E-75E4-492D-9A40-7D401A64BB1C}"/>
              </a:ext>
            </a:extLst>
          </p:cNvPr>
          <p:cNvSpPr txBox="1">
            <a:spLocks noChangeArrowheads="1"/>
          </p:cNvSpPr>
          <p:nvPr/>
        </p:nvSpPr>
        <p:spPr>
          <a:xfrm>
            <a:off x="1981200" y="1322173"/>
            <a:ext cx="5257800" cy="48500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marL="182880" indent="-18288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8775" indent="-358775" fontAlgn="auto">
              <a:spcAft>
                <a:spcPct val="0"/>
              </a:spcAft>
              <a:buSzTx/>
              <a:buFont typeface="Wingdings" panose="05000000000000000000" pitchFamily="2" charset="2"/>
              <a:buChar char="§"/>
            </a:pPr>
            <a:r>
              <a:rPr lang="en-GB"/>
              <a:t>The main memory can be viewed as a large, </a:t>
            </a:r>
            <a:r>
              <a:rPr lang="en-GB">
                <a:solidFill>
                  <a:srgbClr val="0000CC"/>
                </a:solidFill>
              </a:rPr>
              <a:t>single-dimension array </a:t>
            </a:r>
            <a:r>
              <a:rPr lang="en-GB"/>
              <a:t>of memory locations.</a:t>
            </a:r>
          </a:p>
          <a:p>
            <a:pPr marL="358775" indent="-358775" fontAlgn="auto">
              <a:spcBef>
                <a:spcPts val="1200"/>
              </a:spcBef>
              <a:spcAft>
                <a:spcPct val="0"/>
              </a:spcAft>
              <a:buSzTx/>
              <a:buFont typeface="Wingdings" panose="05000000000000000000" pitchFamily="2" charset="2"/>
              <a:buChar char="§"/>
            </a:pPr>
            <a:r>
              <a:rPr lang="en-GB"/>
              <a:t>Each location of the memory has an </a:t>
            </a:r>
            <a:r>
              <a:rPr lang="en-GB" b="1">
                <a:solidFill>
                  <a:srgbClr val="C00000"/>
                </a:solidFill>
              </a:rPr>
              <a:t>address</a:t>
            </a:r>
            <a:r>
              <a:rPr lang="en-GB"/>
              <a:t>, which is an index into the array.</a:t>
            </a:r>
          </a:p>
          <a:p>
            <a:pPr marL="630238" lvl="1" indent="-271463" fontAlgn="auto">
              <a:spcBef>
                <a:spcPts val="600"/>
              </a:spcBef>
              <a:spcAft>
                <a:spcPct val="0"/>
              </a:spcAft>
              <a:buSzTx/>
              <a:buFont typeface="Wingdings" panose="05000000000000000000" pitchFamily="2" charset="2"/>
              <a:buChar char="§"/>
            </a:pPr>
            <a:r>
              <a:rPr lang="en-US"/>
              <a:t>Given a </a:t>
            </a:r>
            <a:r>
              <a:rPr lang="en-US" i="1"/>
              <a:t>k</a:t>
            </a:r>
            <a:r>
              <a:rPr lang="en-US"/>
              <a:t>-bit address, the address space is of size 2</a:t>
            </a:r>
            <a:r>
              <a:rPr lang="en-US" i="1" baseline="50000"/>
              <a:t>k</a:t>
            </a:r>
            <a:r>
              <a:rPr lang="en-US"/>
              <a:t>.</a:t>
            </a:r>
          </a:p>
          <a:p>
            <a:pPr marL="358775" indent="-358775" fontAlgn="auto">
              <a:spcBef>
                <a:spcPts val="1200"/>
              </a:spcBef>
              <a:spcAft>
                <a:spcPct val="0"/>
              </a:spcAft>
              <a:buSzTx/>
              <a:buFont typeface="Wingdings" panose="05000000000000000000" pitchFamily="2" charset="2"/>
              <a:buChar char="§"/>
            </a:pPr>
            <a:r>
              <a:rPr lang="en-GB"/>
              <a:t>The memory map on the right contains one byte (8 bits) in every location/address.</a:t>
            </a:r>
          </a:p>
          <a:p>
            <a:pPr marL="631825" lvl="1" indent="-273050" fontAlgn="auto">
              <a:spcBef>
                <a:spcPts val="600"/>
              </a:spcBef>
              <a:spcAft>
                <a:spcPct val="0"/>
              </a:spcAft>
              <a:buSzTx/>
              <a:buFont typeface="Wingdings" panose="05000000000000000000" pitchFamily="2" charset="2"/>
              <a:buChar char="§"/>
            </a:pPr>
            <a:r>
              <a:rPr lang="en-GB"/>
              <a:t>This is called byte addressing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9CB56BC-C288-4BD1-841D-B8BC4D588490}"/>
              </a:ext>
            </a:extLst>
          </p:cNvPr>
          <p:cNvGrpSpPr/>
          <p:nvPr/>
        </p:nvGrpSpPr>
        <p:grpSpPr>
          <a:xfrm>
            <a:off x="7467600" y="1687513"/>
            <a:ext cx="2105026" cy="4265612"/>
            <a:chOff x="5943600" y="1687513"/>
            <a:chExt cx="2105026" cy="4265612"/>
          </a:xfrm>
        </p:grpSpPr>
        <p:sp>
          <p:nvSpPr>
            <p:cNvPr id="16" name="Text Box 6">
              <a:extLst>
                <a:ext uri="{FF2B5EF4-FFF2-40B4-BE49-F238E27FC236}">
                  <a16:creationId xmlns:a16="http://schemas.microsoft.com/office/drawing/2014/main" id="{82356DB9-EF88-4D50-AED7-7E758C4AADC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754813" y="1990725"/>
              <a:ext cx="1293813" cy="30638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lIns="9144" tIns="9144" rIns="9144" bIns="9144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/>
                <a:t>8 bits</a:t>
              </a:r>
            </a:p>
          </p:txBody>
        </p:sp>
        <p:sp>
          <p:nvSpPr>
            <p:cNvPr id="17" name="Text Box 7">
              <a:extLst>
                <a:ext uri="{FF2B5EF4-FFF2-40B4-BE49-F238E27FC236}">
                  <a16:creationId xmlns:a16="http://schemas.microsoft.com/office/drawing/2014/main" id="{95995B4D-7407-4B11-A617-A2A81C4C0AD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754813" y="2286000"/>
              <a:ext cx="1293813" cy="30638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lIns="9144" tIns="9144" rIns="9144" bIns="9144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/>
                <a:t>8 bits</a:t>
              </a:r>
            </a:p>
          </p:txBody>
        </p:sp>
        <p:sp>
          <p:nvSpPr>
            <p:cNvPr id="18" name="Text Box 8">
              <a:extLst>
                <a:ext uri="{FF2B5EF4-FFF2-40B4-BE49-F238E27FC236}">
                  <a16:creationId xmlns:a16="http://schemas.microsoft.com/office/drawing/2014/main" id="{58094BFB-998F-4DB0-92EA-26099A6055A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34125" y="1990725"/>
              <a:ext cx="381000" cy="293687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 lIns="9144" tIns="9144" rIns="9144" bIns="9144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pPr algn="r">
                <a:spcBef>
                  <a:spcPct val="50000"/>
                </a:spcBef>
              </a:pPr>
              <a:r>
                <a:rPr lang="en-US" b="1">
                  <a:latin typeface="Courier New" pitchFamily="49" charset="0"/>
                  <a:cs typeface="Courier New" pitchFamily="49" charset="0"/>
                </a:rPr>
                <a:t>0</a:t>
              </a:r>
            </a:p>
          </p:txBody>
        </p:sp>
        <p:sp>
          <p:nvSpPr>
            <p:cNvPr id="19" name="Text Box 9">
              <a:extLst>
                <a:ext uri="{FF2B5EF4-FFF2-40B4-BE49-F238E27FC236}">
                  <a16:creationId xmlns:a16="http://schemas.microsoft.com/office/drawing/2014/main" id="{00C14CBF-00DB-4786-A63A-4603D5F0F36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34125" y="2286000"/>
              <a:ext cx="381000" cy="293687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 lIns="9144" tIns="9144" rIns="9144" bIns="9144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pPr algn="r">
                <a:spcBef>
                  <a:spcPct val="50000"/>
                </a:spcBef>
              </a:pPr>
              <a:r>
                <a:rPr lang="en-US" b="1">
                  <a:latin typeface="Courier New" pitchFamily="49" charset="0"/>
                  <a:cs typeface="Courier New" pitchFamily="49" charset="0"/>
                </a:rPr>
                <a:t>1</a:t>
              </a:r>
            </a:p>
          </p:txBody>
        </p:sp>
        <p:sp>
          <p:nvSpPr>
            <p:cNvPr id="20" name="Text Box 10">
              <a:extLst>
                <a:ext uri="{FF2B5EF4-FFF2-40B4-BE49-F238E27FC236}">
                  <a16:creationId xmlns:a16="http://schemas.microsoft.com/office/drawing/2014/main" id="{1CBE5746-9FBA-4142-9D77-50F4D5BAF10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754813" y="2589212"/>
              <a:ext cx="1293813" cy="30638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lIns="9144" tIns="9144" rIns="9144" bIns="9144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/>
                <a:t>8 bits</a:t>
              </a:r>
            </a:p>
          </p:txBody>
        </p:sp>
        <p:sp>
          <p:nvSpPr>
            <p:cNvPr id="22" name="Text Box 11">
              <a:extLst>
                <a:ext uri="{FF2B5EF4-FFF2-40B4-BE49-F238E27FC236}">
                  <a16:creationId xmlns:a16="http://schemas.microsoft.com/office/drawing/2014/main" id="{E2AE36CC-0F0D-40E9-A652-A5267FDFEBE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754813" y="2886075"/>
              <a:ext cx="1293813" cy="30638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lIns="9144" tIns="9144" rIns="9144" bIns="9144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/>
                <a:t>8 bits</a:t>
              </a:r>
            </a:p>
          </p:txBody>
        </p:sp>
        <p:sp>
          <p:nvSpPr>
            <p:cNvPr id="23" name="Text Box 12">
              <a:extLst>
                <a:ext uri="{FF2B5EF4-FFF2-40B4-BE49-F238E27FC236}">
                  <a16:creationId xmlns:a16="http://schemas.microsoft.com/office/drawing/2014/main" id="{A699CA1D-DE1D-4C7E-9A8B-6B9D2D046ED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34125" y="2587625"/>
              <a:ext cx="381000" cy="293687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 lIns="9144" tIns="9144" rIns="9144" bIns="9144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pPr algn="r">
                <a:spcBef>
                  <a:spcPct val="50000"/>
                </a:spcBef>
              </a:pPr>
              <a:r>
                <a:rPr lang="en-US" b="1">
                  <a:latin typeface="Courier New" pitchFamily="49" charset="0"/>
                  <a:cs typeface="Courier New" pitchFamily="49" charset="0"/>
                </a:rPr>
                <a:t>2</a:t>
              </a:r>
            </a:p>
          </p:txBody>
        </p:sp>
        <p:sp>
          <p:nvSpPr>
            <p:cNvPr id="24" name="Text Box 13">
              <a:extLst>
                <a:ext uri="{FF2B5EF4-FFF2-40B4-BE49-F238E27FC236}">
                  <a16:creationId xmlns:a16="http://schemas.microsoft.com/office/drawing/2014/main" id="{FCD2BF70-9C28-43BE-93D3-AC2B110EDD9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34125" y="2897187"/>
              <a:ext cx="381000" cy="293687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 lIns="9144" tIns="9144" rIns="9144" bIns="9144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pPr algn="r">
                <a:spcBef>
                  <a:spcPct val="50000"/>
                </a:spcBef>
              </a:pPr>
              <a:r>
                <a:rPr lang="en-US" b="1">
                  <a:latin typeface="Courier New" pitchFamily="49" charset="0"/>
                  <a:cs typeface="Courier New" pitchFamily="49" charset="0"/>
                </a:rPr>
                <a:t>3</a:t>
              </a:r>
            </a:p>
          </p:txBody>
        </p:sp>
        <p:sp>
          <p:nvSpPr>
            <p:cNvPr id="25" name="Text Box 15">
              <a:extLst>
                <a:ext uri="{FF2B5EF4-FFF2-40B4-BE49-F238E27FC236}">
                  <a16:creationId xmlns:a16="http://schemas.microsoft.com/office/drawing/2014/main" id="{78D720DB-103F-45AF-8FF8-33CB5ECAF31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754813" y="3163888"/>
              <a:ext cx="1293813" cy="30638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lIns="9144" tIns="9144" rIns="9144" bIns="9144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/>
                <a:t>8 bits</a:t>
              </a:r>
            </a:p>
          </p:txBody>
        </p:sp>
        <p:sp>
          <p:nvSpPr>
            <p:cNvPr id="26" name="Text Box 16">
              <a:extLst>
                <a:ext uri="{FF2B5EF4-FFF2-40B4-BE49-F238E27FC236}">
                  <a16:creationId xmlns:a16="http://schemas.microsoft.com/office/drawing/2014/main" id="{1F5D7764-DBE6-47D8-BFDE-C8A0D202506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754813" y="3459163"/>
              <a:ext cx="1293813" cy="30638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lIns="9144" tIns="9144" rIns="9144" bIns="9144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/>
                <a:t>8 bits</a:t>
              </a:r>
            </a:p>
          </p:txBody>
        </p:sp>
        <p:sp>
          <p:nvSpPr>
            <p:cNvPr id="27" name="Text Box 17">
              <a:extLst>
                <a:ext uri="{FF2B5EF4-FFF2-40B4-BE49-F238E27FC236}">
                  <a16:creationId xmlns:a16="http://schemas.microsoft.com/office/drawing/2014/main" id="{625DF9EF-B484-4BE4-8515-0384BB4F12C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34125" y="3163888"/>
              <a:ext cx="381000" cy="293687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 lIns="9144" tIns="9144" rIns="9144" bIns="9144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pPr algn="r">
                <a:spcBef>
                  <a:spcPct val="50000"/>
                </a:spcBef>
              </a:pPr>
              <a:r>
                <a:rPr lang="en-US" b="1">
                  <a:latin typeface="Courier New" pitchFamily="49" charset="0"/>
                  <a:cs typeface="Courier New" pitchFamily="49" charset="0"/>
                </a:rPr>
                <a:t>4</a:t>
              </a:r>
            </a:p>
          </p:txBody>
        </p:sp>
        <p:sp>
          <p:nvSpPr>
            <p:cNvPr id="28" name="Text Box 18">
              <a:extLst>
                <a:ext uri="{FF2B5EF4-FFF2-40B4-BE49-F238E27FC236}">
                  <a16:creationId xmlns:a16="http://schemas.microsoft.com/office/drawing/2014/main" id="{FC4D3EEC-9370-46AD-B1EF-86ECB65862F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34125" y="3459163"/>
              <a:ext cx="381000" cy="293687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 lIns="9144" tIns="9144" rIns="9144" bIns="9144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pPr algn="r">
                <a:spcBef>
                  <a:spcPct val="50000"/>
                </a:spcBef>
              </a:pPr>
              <a:r>
                <a:rPr lang="en-US" b="1">
                  <a:latin typeface="Courier New" pitchFamily="49" charset="0"/>
                  <a:cs typeface="Courier New" pitchFamily="49" charset="0"/>
                </a:rPr>
                <a:t>5</a:t>
              </a:r>
            </a:p>
          </p:txBody>
        </p:sp>
        <p:sp>
          <p:nvSpPr>
            <p:cNvPr id="29" name="Text Box 19">
              <a:extLst>
                <a:ext uri="{FF2B5EF4-FFF2-40B4-BE49-F238E27FC236}">
                  <a16:creationId xmlns:a16="http://schemas.microsoft.com/office/drawing/2014/main" id="{6FF667A3-D688-403A-A4FA-8042769458B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754813" y="3762375"/>
              <a:ext cx="1293813" cy="30638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lIns="9144" tIns="9144" rIns="9144" bIns="9144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/>
                <a:t>8 bits</a:t>
              </a:r>
            </a:p>
          </p:txBody>
        </p:sp>
        <p:sp>
          <p:nvSpPr>
            <p:cNvPr id="30" name="Text Box 20">
              <a:extLst>
                <a:ext uri="{FF2B5EF4-FFF2-40B4-BE49-F238E27FC236}">
                  <a16:creationId xmlns:a16="http://schemas.microsoft.com/office/drawing/2014/main" id="{03AC4C79-5A97-4939-9F06-99A8A33E9E6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754813" y="4059238"/>
              <a:ext cx="1293813" cy="30638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lIns="9144" tIns="9144" rIns="9144" bIns="9144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/>
                <a:t>8 bits</a:t>
              </a:r>
            </a:p>
          </p:txBody>
        </p:sp>
        <p:sp>
          <p:nvSpPr>
            <p:cNvPr id="31" name="Text Box 21">
              <a:extLst>
                <a:ext uri="{FF2B5EF4-FFF2-40B4-BE49-F238E27FC236}">
                  <a16:creationId xmlns:a16="http://schemas.microsoft.com/office/drawing/2014/main" id="{4D051243-2736-43D7-BDC9-13DB29AA598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34125" y="3760788"/>
              <a:ext cx="381000" cy="293687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 lIns="9144" tIns="9144" rIns="9144" bIns="9144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pPr algn="r">
                <a:spcBef>
                  <a:spcPct val="50000"/>
                </a:spcBef>
              </a:pPr>
              <a:r>
                <a:rPr lang="en-US" b="1">
                  <a:latin typeface="Courier New" pitchFamily="49" charset="0"/>
                  <a:cs typeface="Courier New" pitchFamily="49" charset="0"/>
                </a:rPr>
                <a:t>6</a:t>
              </a:r>
            </a:p>
          </p:txBody>
        </p:sp>
        <p:sp>
          <p:nvSpPr>
            <p:cNvPr id="32" name="Text Box 22">
              <a:extLst>
                <a:ext uri="{FF2B5EF4-FFF2-40B4-BE49-F238E27FC236}">
                  <a16:creationId xmlns:a16="http://schemas.microsoft.com/office/drawing/2014/main" id="{9A1BDB29-D543-4382-94D4-08271FA6C07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34125" y="4070350"/>
              <a:ext cx="381000" cy="293687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 lIns="9144" tIns="9144" rIns="9144" bIns="9144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pPr algn="r">
                <a:spcBef>
                  <a:spcPct val="50000"/>
                </a:spcBef>
              </a:pPr>
              <a:r>
                <a:rPr lang="en-US" b="1">
                  <a:latin typeface="Courier New" pitchFamily="49" charset="0"/>
                  <a:cs typeface="Courier New" pitchFamily="49" charset="0"/>
                </a:rPr>
                <a:t>7</a:t>
              </a:r>
            </a:p>
          </p:txBody>
        </p:sp>
        <p:sp>
          <p:nvSpPr>
            <p:cNvPr id="33" name="Text Box 24">
              <a:extLst>
                <a:ext uri="{FF2B5EF4-FFF2-40B4-BE49-F238E27FC236}">
                  <a16:creationId xmlns:a16="http://schemas.microsoft.com/office/drawing/2014/main" id="{38BDBE19-D4C4-4561-980D-F58D49E6D26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754813" y="4356100"/>
              <a:ext cx="1293813" cy="30638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lIns="9144" tIns="9144" rIns="9144" bIns="9144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/>
                <a:t>8 bits</a:t>
              </a:r>
            </a:p>
          </p:txBody>
        </p:sp>
        <p:sp>
          <p:nvSpPr>
            <p:cNvPr id="34" name="Text Box 25">
              <a:extLst>
                <a:ext uri="{FF2B5EF4-FFF2-40B4-BE49-F238E27FC236}">
                  <a16:creationId xmlns:a16="http://schemas.microsoft.com/office/drawing/2014/main" id="{3FDCFA3C-08ED-4C61-925A-E565861EA1A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754813" y="4651375"/>
              <a:ext cx="1293813" cy="30638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lIns="9144" tIns="9144" rIns="9144" bIns="9144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/>
                <a:t>8 bits</a:t>
              </a:r>
            </a:p>
          </p:txBody>
        </p:sp>
        <p:sp>
          <p:nvSpPr>
            <p:cNvPr id="35" name="Text Box 26">
              <a:extLst>
                <a:ext uri="{FF2B5EF4-FFF2-40B4-BE49-F238E27FC236}">
                  <a16:creationId xmlns:a16="http://schemas.microsoft.com/office/drawing/2014/main" id="{66E5703A-9446-4E90-ACF0-E11104DD389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34125" y="4356100"/>
              <a:ext cx="381000" cy="293687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 lIns="9144" tIns="9144" rIns="9144" bIns="9144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pPr algn="r">
                <a:spcBef>
                  <a:spcPct val="50000"/>
                </a:spcBef>
              </a:pPr>
              <a:r>
                <a:rPr lang="en-US" b="1">
                  <a:latin typeface="Courier New" pitchFamily="49" charset="0"/>
                  <a:cs typeface="Courier New" pitchFamily="49" charset="0"/>
                </a:rPr>
                <a:t>8</a:t>
              </a:r>
            </a:p>
          </p:txBody>
        </p:sp>
        <p:sp>
          <p:nvSpPr>
            <p:cNvPr id="36" name="Text Box 27">
              <a:extLst>
                <a:ext uri="{FF2B5EF4-FFF2-40B4-BE49-F238E27FC236}">
                  <a16:creationId xmlns:a16="http://schemas.microsoft.com/office/drawing/2014/main" id="{7E503BC7-289B-42C2-AFE1-CD1F1841BF9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34125" y="4651375"/>
              <a:ext cx="381000" cy="293687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 lIns="9144" tIns="9144" rIns="9144" bIns="9144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pPr algn="r">
                <a:spcBef>
                  <a:spcPct val="50000"/>
                </a:spcBef>
              </a:pPr>
              <a:r>
                <a:rPr lang="en-US" b="1">
                  <a:latin typeface="Courier New" pitchFamily="49" charset="0"/>
                  <a:cs typeface="Courier New" pitchFamily="49" charset="0"/>
                </a:rPr>
                <a:t>9</a:t>
              </a:r>
            </a:p>
          </p:txBody>
        </p:sp>
        <p:sp>
          <p:nvSpPr>
            <p:cNvPr id="37" name="Text Box 28">
              <a:extLst>
                <a:ext uri="{FF2B5EF4-FFF2-40B4-BE49-F238E27FC236}">
                  <a16:creationId xmlns:a16="http://schemas.microsoft.com/office/drawing/2014/main" id="{EE0150EF-0BC8-45B5-8E6B-0067A999963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754813" y="4954587"/>
              <a:ext cx="1293813" cy="30638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lIns="9144" tIns="9144" rIns="9144" bIns="9144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/>
                <a:t>8 bits</a:t>
              </a:r>
            </a:p>
          </p:txBody>
        </p:sp>
        <p:sp>
          <p:nvSpPr>
            <p:cNvPr id="38" name="Text Box 29">
              <a:extLst>
                <a:ext uri="{FF2B5EF4-FFF2-40B4-BE49-F238E27FC236}">
                  <a16:creationId xmlns:a16="http://schemas.microsoft.com/office/drawing/2014/main" id="{5321C220-71CD-4937-945E-F6D0F1B973E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754813" y="5251450"/>
              <a:ext cx="1293813" cy="30638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lIns="9144" tIns="9144" rIns="9144" bIns="9144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/>
                <a:t>8 bits</a:t>
              </a:r>
            </a:p>
          </p:txBody>
        </p:sp>
        <p:sp>
          <p:nvSpPr>
            <p:cNvPr id="39" name="Text Box 30">
              <a:extLst>
                <a:ext uri="{FF2B5EF4-FFF2-40B4-BE49-F238E27FC236}">
                  <a16:creationId xmlns:a16="http://schemas.microsoft.com/office/drawing/2014/main" id="{50F54BBF-2E32-4C41-AE39-E90A826B4FB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34125" y="4953000"/>
              <a:ext cx="381000" cy="293687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 lIns="9144" tIns="9144" rIns="9144" bIns="9144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pPr algn="r">
                <a:spcBef>
                  <a:spcPct val="50000"/>
                </a:spcBef>
              </a:pPr>
              <a:r>
                <a:rPr lang="en-US" b="1">
                  <a:latin typeface="Courier New" pitchFamily="49" charset="0"/>
                  <a:cs typeface="Courier New" pitchFamily="49" charset="0"/>
                </a:rPr>
                <a:t>10</a:t>
              </a:r>
            </a:p>
          </p:txBody>
        </p:sp>
        <p:sp>
          <p:nvSpPr>
            <p:cNvPr id="40" name="Text Box 31">
              <a:extLst>
                <a:ext uri="{FF2B5EF4-FFF2-40B4-BE49-F238E27FC236}">
                  <a16:creationId xmlns:a16="http://schemas.microsoft.com/office/drawing/2014/main" id="{96E6E6A5-9E5A-4A3D-B49E-58845CA8AF7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34125" y="5262562"/>
              <a:ext cx="381000" cy="293687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 lIns="9144" tIns="9144" rIns="9144" bIns="9144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pPr algn="r">
                <a:spcBef>
                  <a:spcPct val="50000"/>
                </a:spcBef>
              </a:pPr>
              <a:r>
                <a:rPr lang="en-US" b="1">
                  <a:latin typeface="Courier New" pitchFamily="49" charset="0"/>
                  <a:cs typeface="Courier New" pitchFamily="49" charset="0"/>
                </a:rPr>
                <a:t>11</a:t>
              </a:r>
            </a:p>
          </p:txBody>
        </p:sp>
        <p:sp>
          <p:nvSpPr>
            <p:cNvPr id="41" name="Text Box 32">
              <a:extLst>
                <a:ext uri="{FF2B5EF4-FFF2-40B4-BE49-F238E27FC236}">
                  <a16:creationId xmlns:a16="http://schemas.microsoft.com/office/drawing/2014/main" id="{6ABD0643-8B64-46D8-9600-4C533114DDA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221538" y="5629275"/>
              <a:ext cx="381000" cy="323850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 lIns="9144" tIns="9144" rIns="9144" bIns="9144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2000" b="1"/>
                <a:t>:</a:t>
              </a:r>
            </a:p>
          </p:txBody>
        </p:sp>
        <p:sp>
          <p:nvSpPr>
            <p:cNvPr id="42" name="Text Box 33">
              <a:extLst>
                <a:ext uri="{FF2B5EF4-FFF2-40B4-BE49-F238E27FC236}">
                  <a16:creationId xmlns:a16="http://schemas.microsoft.com/office/drawing/2014/main" id="{8CA5C202-EB51-4BBA-B29D-AE0E62AE0AE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934200" y="1687513"/>
              <a:ext cx="1008063" cy="293687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 lIns="9144" tIns="9144" rIns="9144" bIns="9144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i="1"/>
                <a:t>Content</a:t>
              </a:r>
            </a:p>
          </p:txBody>
        </p:sp>
        <p:sp>
          <p:nvSpPr>
            <p:cNvPr id="43" name="Text Box 34">
              <a:extLst>
                <a:ext uri="{FF2B5EF4-FFF2-40B4-BE49-F238E27FC236}">
                  <a16:creationId xmlns:a16="http://schemas.microsoft.com/office/drawing/2014/main" id="{5DFAB503-1D76-4796-A75A-69E859BEAAB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43600" y="1687513"/>
              <a:ext cx="1008063" cy="293687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 lIns="9144" tIns="9144" rIns="9144" bIns="9144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i="1"/>
                <a:t>Address</a:t>
              </a:r>
            </a:p>
          </p:txBody>
        </p:sp>
      </p:grpSp>
      <p:contentPart p14:bwMode="auto" r:id="rId3">
        <p14:nvContentPartPr>
          <p14:cNvPr id="3" name="Ink 2">
            <a:extLst>
              <a:ext uri="{FF2B5EF4-FFF2-40B4-BE49-F238E27FC236}">
                <a16:creationId xmlns:a16="http://schemas.microsoft.com/office/drawing/2014/main" id="{91055395-DA33-457C-B396-DE5C755FA77A}"/>
              </a:ext>
            </a:extLst>
          </p14:cNvPr>
          <p14:cNvContentPartPr/>
          <p14:nvPr/>
        </p14:nvContentPartPr>
        <p14:xfrm>
          <a:off x="2619000" y="440280"/>
          <a:ext cx="9525960" cy="5887800"/>
        </p14:xfrm>
      </p:contentPart>
    </p:spTree>
    <p:extLst>
      <p:ext uri="{BB962C8B-B14F-4D97-AF65-F5344CB8AC3E}">
        <p14:creationId xmlns:p14="http://schemas.microsoft.com/office/powerpoint/2010/main" val="166520253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1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uiExpand="1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15366" name="Footer Placeholder 8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pPr algn="l"/>
            <a:r>
              <a:rPr lang="en-SG"/>
              <a:t>Lecture #8: MIPS Part 2: More Instructions</a:t>
            </a:r>
            <a:endParaRPr lang="en-US"/>
          </a:p>
        </p:txBody>
      </p:sp>
      <p:sp>
        <p:nvSpPr>
          <p:cNvPr id="21" name="[Date Placeholder 3]"/>
          <p:cNvSpPr>
            <a:spLocks noGrp="1"/>
          </p:cNvSpPr>
          <p:nvPr>
            <p:ph type="dt" sz="half" idx="10"/>
          </p:nvPr>
        </p:nvSpPr>
        <p:spPr>
          <a:xfrm>
            <a:off x="1981200" y="18288"/>
            <a:ext cx="2895600" cy="329184"/>
          </a:xfrm>
        </p:spPr>
        <p:txBody>
          <a:bodyPr/>
          <a:lstStyle/>
          <a:p>
            <a:pPr>
              <a:defRPr/>
            </a:pPr>
            <a:r>
              <a:rPr lang="en-US"/>
              <a:t>Aaron Tan, NUS</a:t>
            </a:r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48BEBB-8CA1-4054-A38D-C28888EEEA8B}"/>
              </a:ext>
            </a:extLst>
          </p:cNvPr>
          <p:cNvSpPr txBox="1"/>
          <p:nvPr/>
        </p:nvSpPr>
        <p:spPr>
          <a:xfrm>
            <a:off x="1981200" y="587831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r>
              <a:rPr lang="en-SG" sz="3600">
                <a:solidFill>
                  <a:srgbClr val="0000FF"/>
                </a:solidFill>
              </a:rPr>
              <a:t>1.1 Memory: Transfer Unit</a:t>
            </a:r>
            <a:endParaRPr lang="en-US" sz="3600">
              <a:solidFill>
                <a:srgbClr val="C00000"/>
              </a:solidFill>
            </a:endParaRPr>
          </a:p>
        </p:txBody>
      </p:sp>
      <p:sp>
        <p:nvSpPr>
          <p:cNvPr id="14" name="Slide Number Placeholder 6">
            <a:extLst>
              <a:ext uri="{FF2B5EF4-FFF2-40B4-BE49-F238E27FC236}">
                <a16:creationId xmlns:a16="http://schemas.microsoft.com/office/drawing/2014/main" id="{0689B3D1-208D-496C-8995-36CD229E6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97960" y="18288"/>
            <a:ext cx="865240" cy="329184"/>
          </a:xfrm>
        </p:spPr>
        <p:txBody>
          <a:bodyPr>
            <a:noAutofit/>
          </a:bodyPr>
          <a:lstStyle/>
          <a:p>
            <a:pPr algn="r">
              <a:defRPr/>
            </a:pPr>
            <a:fld id="{F7EC234A-9094-4BB8-9EA4-75ECDA8A365B}" type="slidenum">
              <a:rPr smtClean="0"/>
              <a:pPr algn="r">
                <a:defRPr/>
              </a:pPr>
              <a:t>53</a:t>
            </a:fld>
            <a:endParaRPr/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287DC572-EE52-476B-8FBE-1EDA14DF930C}"/>
              </a:ext>
            </a:extLst>
          </p:cNvPr>
          <p:cNvSpPr txBox="1">
            <a:spLocks noChangeArrowheads="1"/>
          </p:cNvSpPr>
          <p:nvPr/>
        </p:nvSpPr>
        <p:spPr>
          <a:xfrm>
            <a:off x="1981200" y="1474515"/>
            <a:ext cx="8229600" cy="46564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marL="182880" indent="-18288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8775" indent="-358775" fontAlgn="auto">
              <a:spcAft>
                <a:spcPct val="0"/>
              </a:spcAft>
              <a:buSzTx/>
              <a:buFont typeface="Wingdings" panose="05000000000000000000" pitchFamily="2" charset="2"/>
              <a:buChar char="§"/>
            </a:pPr>
            <a:r>
              <a:rPr lang="en-US" sz="2800"/>
              <a:t>Using distinct memory address, we can access:  </a:t>
            </a:r>
          </a:p>
          <a:p>
            <a:pPr marL="715963" lvl="1" indent="-357188" fontAlgn="auto">
              <a:spcBef>
                <a:spcPts val="600"/>
              </a:spcBef>
              <a:spcAft>
                <a:spcPct val="0"/>
              </a:spcAft>
              <a:buSzTx/>
              <a:buFont typeface="Wingdings" panose="05000000000000000000" pitchFamily="2" charset="2"/>
              <a:buChar char="§"/>
            </a:pPr>
            <a:r>
              <a:rPr lang="en-US" sz="2400"/>
              <a:t>a single </a:t>
            </a:r>
            <a:r>
              <a:rPr lang="en-US" sz="2400" b="1">
                <a:solidFill>
                  <a:srgbClr val="C00000"/>
                </a:solidFill>
              </a:rPr>
              <a:t>byte</a:t>
            </a:r>
            <a:r>
              <a:rPr lang="en-US" sz="2400"/>
              <a:t> (</a:t>
            </a:r>
            <a:r>
              <a:rPr lang="en-US" sz="2400" b="1">
                <a:solidFill>
                  <a:srgbClr val="C00000"/>
                </a:solidFill>
              </a:rPr>
              <a:t>byte addressable</a:t>
            </a:r>
            <a:r>
              <a:rPr lang="en-US" sz="2400"/>
              <a:t>) or</a:t>
            </a:r>
            <a:endParaRPr lang="en-GB" sz="2400"/>
          </a:p>
          <a:p>
            <a:pPr marL="715963" lvl="1" indent="-357188" fontAlgn="auto">
              <a:spcBef>
                <a:spcPts val="600"/>
              </a:spcBef>
              <a:spcAft>
                <a:spcPct val="0"/>
              </a:spcAft>
              <a:buSzTx/>
              <a:buFont typeface="Wingdings" panose="05000000000000000000" pitchFamily="2" charset="2"/>
              <a:buChar char="§"/>
            </a:pPr>
            <a:r>
              <a:rPr lang="en-US" sz="2400"/>
              <a:t>a single </a:t>
            </a:r>
            <a:r>
              <a:rPr lang="en-US" sz="2400" b="1">
                <a:solidFill>
                  <a:srgbClr val="800000"/>
                </a:solidFill>
              </a:rPr>
              <a:t>word</a:t>
            </a:r>
            <a:r>
              <a:rPr lang="en-US" sz="2400"/>
              <a:t> (</a:t>
            </a:r>
            <a:r>
              <a:rPr lang="en-US" sz="2400" b="1">
                <a:solidFill>
                  <a:srgbClr val="800000"/>
                </a:solidFill>
              </a:rPr>
              <a:t>word addressable</a:t>
            </a:r>
            <a:r>
              <a:rPr lang="en-US" sz="2400"/>
              <a:t>) </a:t>
            </a:r>
            <a:endParaRPr lang="en-GB" sz="2400"/>
          </a:p>
          <a:p>
            <a:pPr marL="358775" indent="-358775" fontAlgn="auto">
              <a:spcBef>
                <a:spcPts val="1800"/>
              </a:spcBef>
              <a:spcAft>
                <a:spcPct val="0"/>
              </a:spcAft>
              <a:buSzTx/>
              <a:buFont typeface="Wingdings" panose="05000000000000000000" pitchFamily="2" charset="2"/>
              <a:buChar char="§"/>
            </a:pPr>
            <a:r>
              <a:rPr lang="en-GB" sz="2800" b="1"/>
              <a:t>Word </a:t>
            </a:r>
            <a:r>
              <a:rPr lang="en-GB" sz="2800"/>
              <a:t>is:</a:t>
            </a:r>
          </a:p>
          <a:p>
            <a:pPr marL="715963" lvl="1" indent="-357188" fontAlgn="auto">
              <a:spcBef>
                <a:spcPts val="600"/>
              </a:spcBef>
              <a:spcAft>
                <a:spcPct val="0"/>
              </a:spcAft>
              <a:buSzTx/>
              <a:buFont typeface="Wingdings" panose="05000000000000000000" pitchFamily="2" charset="2"/>
              <a:buChar char="§"/>
            </a:pPr>
            <a:r>
              <a:rPr lang="en-GB" sz="2400"/>
              <a:t>Usually </a:t>
            </a:r>
            <a:r>
              <a:rPr lang="en-GB" sz="2400" b="1"/>
              <a:t>2</a:t>
            </a:r>
            <a:r>
              <a:rPr lang="en-GB" sz="2400" b="1" i="1" baseline="50000"/>
              <a:t>n</a:t>
            </a:r>
            <a:r>
              <a:rPr lang="en-GB" sz="2400" b="1" baseline="30000"/>
              <a:t> </a:t>
            </a:r>
            <a:r>
              <a:rPr lang="en-GB" sz="2400"/>
              <a:t>bytes</a:t>
            </a:r>
          </a:p>
          <a:p>
            <a:pPr marL="715963" lvl="1" indent="-357188" fontAlgn="auto">
              <a:spcBef>
                <a:spcPts val="600"/>
              </a:spcBef>
              <a:spcAft>
                <a:spcPct val="0"/>
              </a:spcAft>
              <a:buSzTx/>
              <a:buFont typeface="Wingdings" panose="05000000000000000000" pitchFamily="2" charset="2"/>
              <a:buChar char="§"/>
            </a:pPr>
            <a:r>
              <a:rPr lang="en-GB" sz="2400"/>
              <a:t>The common unit of transfer between processor and memory</a:t>
            </a:r>
          </a:p>
          <a:p>
            <a:pPr marL="715963" lvl="1" indent="-357188" fontAlgn="auto">
              <a:spcBef>
                <a:spcPts val="600"/>
              </a:spcBef>
              <a:spcAft>
                <a:spcPct val="0"/>
              </a:spcAft>
              <a:buSzTx/>
              <a:buFont typeface="Wingdings" panose="05000000000000000000" pitchFamily="2" charset="2"/>
              <a:buChar char="§"/>
            </a:pPr>
            <a:r>
              <a:rPr lang="en-GB" sz="2400"/>
              <a:t>Also commonly coincide with the register size, the integer size and instruction size in most architectures</a:t>
            </a:r>
          </a:p>
        </p:txBody>
      </p:sp>
      <p:contentPart p14:bwMode="auto" r:id="rId3">
        <p14:nvContentPartPr>
          <p14:cNvPr id="2" name="Ink 1">
            <a:extLst>
              <a:ext uri="{FF2B5EF4-FFF2-40B4-BE49-F238E27FC236}">
                <a16:creationId xmlns:a16="http://schemas.microsoft.com/office/drawing/2014/main" id="{E7E2E50C-9196-4B7C-89A7-B584231F5FA4}"/>
              </a:ext>
            </a:extLst>
          </p14:cNvPr>
          <p14:cNvContentPartPr/>
          <p14:nvPr/>
        </p14:nvContentPartPr>
        <p14:xfrm>
          <a:off x="365400" y="1012320"/>
          <a:ext cx="11777400" cy="5446080"/>
        </p14:xfrm>
      </p:contentPart>
    </p:spTree>
    <p:extLst>
      <p:ext uri="{BB962C8B-B14F-4D97-AF65-F5344CB8AC3E}">
        <p14:creationId xmlns:p14="http://schemas.microsoft.com/office/powerpoint/2010/main" val="3976272290"/>
      </p:ext>
    </p:extLst>
  </p:cSld>
  <p:clrMapOvr>
    <a:masterClrMapping/>
  </p:clrMapOvr>
  <p:transition>
    <p:fade/>
  </p:transition>
  <p:timing/>
</p:sld>
</file>

<file path=ppt/slides/slide54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15366" name="Footer Placeholder 8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pPr algn="l"/>
            <a:r>
              <a:rPr lang="en-SG"/>
              <a:t>Lecture #8: MIPS Part 2: More Instructions</a:t>
            </a:r>
            <a:endParaRPr lang="en-US"/>
          </a:p>
        </p:txBody>
      </p:sp>
      <p:sp>
        <p:nvSpPr>
          <p:cNvPr id="21" name="[Date Placeholder 3]"/>
          <p:cNvSpPr>
            <a:spLocks noGrp="1"/>
          </p:cNvSpPr>
          <p:nvPr>
            <p:ph type="dt" sz="half" idx="10"/>
          </p:nvPr>
        </p:nvSpPr>
        <p:spPr>
          <a:xfrm>
            <a:off x="1981200" y="18288"/>
            <a:ext cx="2895600" cy="329184"/>
          </a:xfrm>
        </p:spPr>
        <p:txBody>
          <a:bodyPr/>
          <a:lstStyle/>
          <a:p>
            <a:pPr>
              <a:defRPr/>
            </a:pPr>
            <a:r>
              <a:rPr lang="en-US"/>
              <a:t>Aaron Tan, NUS</a:t>
            </a:r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48BEBB-8CA1-4054-A38D-C28888EEEA8B}"/>
              </a:ext>
            </a:extLst>
          </p:cNvPr>
          <p:cNvSpPr txBox="1"/>
          <p:nvPr/>
        </p:nvSpPr>
        <p:spPr>
          <a:xfrm>
            <a:off x="1981200" y="587831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r>
              <a:rPr lang="en-SG" sz="3600">
                <a:solidFill>
                  <a:srgbClr val="0000FF"/>
                </a:solidFill>
              </a:rPr>
              <a:t>1.2 Memory: Word Alignment</a:t>
            </a:r>
            <a:endParaRPr lang="en-US" sz="3600">
              <a:solidFill>
                <a:srgbClr val="C00000"/>
              </a:solidFill>
            </a:endParaRPr>
          </a:p>
        </p:txBody>
      </p:sp>
      <p:sp>
        <p:nvSpPr>
          <p:cNvPr id="14" name="Slide Number Placeholder 6">
            <a:extLst>
              <a:ext uri="{FF2B5EF4-FFF2-40B4-BE49-F238E27FC236}">
                <a16:creationId xmlns:a16="http://schemas.microsoft.com/office/drawing/2014/main" id="{0689B3D1-208D-496C-8995-36CD229E6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97960" y="18288"/>
            <a:ext cx="865240" cy="329184"/>
          </a:xfrm>
        </p:spPr>
        <p:txBody>
          <a:bodyPr>
            <a:noAutofit/>
          </a:bodyPr>
          <a:lstStyle/>
          <a:p>
            <a:pPr algn="r">
              <a:defRPr/>
            </a:pPr>
            <a:fld id="{F7EC234A-9094-4BB8-9EA4-75ECDA8A365B}" type="slidenum">
              <a:rPr smtClean="0"/>
              <a:pPr algn="r">
                <a:defRPr/>
              </a:pPr>
              <a:t>54</a:t>
            </a:fld>
            <a:endParaRPr/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3C684154-9035-4588-B970-EC1A605F81C0}"/>
              </a:ext>
            </a:extLst>
          </p:cNvPr>
          <p:cNvSpPr txBox="1">
            <a:spLocks noChangeArrowheads="1"/>
          </p:cNvSpPr>
          <p:nvPr/>
        </p:nvSpPr>
        <p:spPr>
          <a:xfrm>
            <a:off x="1981200" y="1219203"/>
            <a:ext cx="8229600" cy="139858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defPPr>
              <a:defRPr lang="en-US"/>
            </a:defPPr>
            <a:lvl1pPr marL="182880" indent="-18288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8775" indent="-358775" fontAlgn="auto">
              <a:spcAft>
                <a:spcPct val="0"/>
              </a:spcAft>
              <a:buSzTx/>
              <a:buFont typeface="Wingdings" panose="05000000000000000000" pitchFamily="2" charset="2"/>
              <a:buChar char="§"/>
            </a:pPr>
            <a:r>
              <a:rPr lang="en-US" sz="2800" b="1"/>
              <a:t>Word alignment</a:t>
            </a:r>
            <a:r>
              <a:rPr lang="en-US" sz="2800"/>
              <a:t>: </a:t>
            </a:r>
          </a:p>
          <a:p>
            <a:pPr marL="715963" lvl="1" indent="-357188" fontAlgn="auto">
              <a:spcAft>
                <a:spcPct val="0"/>
              </a:spcAft>
              <a:buSzTx/>
              <a:buFont typeface="Wingdings" panose="05000000000000000000" pitchFamily="2" charset="2"/>
              <a:buChar char="§"/>
            </a:pPr>
            <a:r>
              <a:rPr lang="en-US" sz="2400"/>
              <a:t>Words are aligned in memory if they begin at a byte address that is a multiple of the number of bytes in a word.</a:t>
            </a:r>
          </a:p>
        </p:txBody>
      </p:sp>
      <p:sp>
        <p:nvSpPr>
          <p:cNvPr id="8" name="Text Box 4">
            <a:extLst>
              <a:ext uri="{FF2B5EF4-FFF2-40B4-BE49-F238E27FC236}">
                <a16:creationId xmlns:a16="http://schemas.microsoft.com/office/drawing/2014/main" id="{4EE46DA5-8EB7-46D1-A8C9-B979686105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7400" y="2667000"/>
            <a:ext cx="6225746" cy="387798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square" lIns="9144" tIns="9144" rIns="9144" bIns="9144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r>
              <a:rPr lang="en-US" sz="2400"/>
              <a:t>Example: If a word consists of 4 bytes, then:</a:t>
            </a:r>
          </a:p>
        </p:txBody>
      </p:sp>
      <p:grpSp>
        <p:nvGrpSpPr>
          <p:cNvPr id="9" name="Group 5">
            <a:extLst>
              <a:ext uri="{FF2B5EF4-FFF2-40B4-BE49-F238E27FC236}">
                <a16:creationId xmlns:a16="http://schemas.microsoft.com/office/drawing/2014/main" id="{48BE47E5-1241-47ED-B18F-1D97CBD2B532}"/>
              </a:ext>
            </a:extLst>
          </p:cNvPr>
          <p:cNvGrpSpPr/>
          <p:nvPr/>
        </p:nvGrpSpPr>
        <p:grpSpPr>
          <a:xfrm>
            <a:off x="2155828" y="3173412"/>
            <a:ext cx="7597775" cy="2770188"/>
            <a:chOff x="620" y="1996"/>
            <a:chExt cx="4786" cy="1745"/>
          </a:xfrm>
        </p:grpSpPr>
        <p:sp>
          <p:nvSpPr>
            <p:cNvPr id="10" name="Rectangle 6">
              <a:extLst>
                <a:ext uri="{FF2B5EF4-FFF2-40B4-BE49-F238E27FC236}">
                  <a16:creationId xmlns:a16="http://schemas.microsoft.com/office/drawing/2014/main" id="{75E9D5FC-81E3-4245-AB78-1C0FAFF084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1" y="2171"/>
              <a:ext cx="271" cy="215"/>
            </a:xfrm>
            <a:prstGeom prst="rect">
              <a:avLst/>
            </a:prstGeom>
            <a:noFill/>
            <a:ln w="12700">
              <a:noFill/>
              <a:miter lim="800000"/>
            </a:ln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pPr algn="r" eaLnBrk="0" hangingPunct="0"/>
              <a:r>
                <a:rPr lang="en-US" sz="1600" b="1">
                  <a:latin typeface="Courier New" pitchFamily="49" charset="0"/>
                  <a:cs typeface="Courier New" pitchFamily="49" charset="0"/>
                </a:rPr>
                <a:t>0</a:t>
              </a:r>
            </a:p>
          </p:txBody>
        </p:sp>
        <p:grpSp>
          <p:nvGrpSpPr>
            <p:cNvPr id="13" name="Group 7">
              <a:extLst>
                <a:ext uri="{FF2B5EF4-FFF2-40B4-BE49-F238E27FC236}">
                  <a16:creationId xmlns:a16="http://schemas.microsoft.com/office/drawing/2014/main" id="{86087D6C-13BF-4806-8E52-C18FE1B5C4FB}"/>
                </a:ext>
              </a:extLst>
            </p:cNvPr>
            <p:cNvGrpSpPr/>
            <p:nvPr/>
          </p:nvGrpSpPr>
          <p:grpSpPr>
            <a:xfrm>
              <a:off x="1210" y="2171"/>
              <a:ext cx="960" cy="1536"/>
              <a:chOff x="1968" y="2112"/>
              <a:chExt cx="1152" cy="1536"/>
            </a:xfrm>
          </p:grpSpPr>
          <p:sp>
            <p:nvSpPr>
              <p:cNvPr id="45" name="Rectangle 8">
                <a:extLst>
                  <a:ext uri="{FF2B5EF4-FFF2-40B4-BE49-F238E27FC236}">
                    <a16:creationId xmlns:a16="http://schemas.microsoft.com/office/drawing/2014/main" id="{C782047D-6170-4E76-85A6-C3B7542A7F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68" y="2112"/>
                <a:ext cx="1152" cy="192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9pPr>
              </a:lstStyle>
              <a:p>
                <a:pPr algn="ctr" eaLnBrk="0" hangingPunct="0"/>
                <a:r>
                  <a:rPr lang="en-US" sz="1600" b="1">
                    <a:latin typeface="+mn-lt"/>
                  </a:rPr>
                  <a:t>Byte 0</a:t>
                </a:r>
              </a:p>
            </p:txBody>
          </p:sp>
          <p:sp>
            <p:nvSpPr>
              <p:cNvPr id="46" name="Rectangle 9">
                <a:extLst>
                  <a:ext uri="{FF2B5EF4-FFF2-40B4-BE49-F238E27FC236}">
                    <a16:creationId xmlns:a16="http://schemas.microsoft.com/office/drawing/2014/main" id="{C044E823-C7F4-4E45-B792-4FD1C70244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68" y="2304"/>
                <a:ext cx="1152" cy="192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9pPr>
              </a:lstStyle>
              <a:p>
                <a:pPr algn="ctr" eaLnBrk="0" hangingPunct="0"/>
                <a:r>
                  <a:rPr lang="en-US" sz="1600" b="1">
                    <a:latin typeface="+mn-lt"/>
                  </a:rPr>
                  <a:t>Byte 1</a:t>
                </a:r>
              </a:p>
            </p:txBody>
          </p:sp>
          <p:sp>
            <p:nvSpPr>
              <p:cNvPr id="47" name="Rectangle 10">
                <a:extLst>
                  <a:ext uri="{FF2B5EF4-FFF2-40B4-BE49-F238E27FC236}">
                    <a16:creationId xmlns:a16="http://schemas.microsoft.com/office/drawing/2014/main" id="{57C4BA10-031B-4DE5-A16B-34D0059598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68" y="2496"/>
                <a:ext cx="1152" cy="192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9pPr>
              </a:lstStyle>
              <a:p>
                <a:pPr algn="ctr" eaLnBrk="0" hangingPunct="0"/>
                <a:r>
                  <a:rPr lang="en-US" sz="1600" b="1">
                    <a:latin typeface="+mn-lt"/>
                  </a:rPr>
                  <a:t>Byte 2</a:t>
                </a:r>
              </a:p>
            </p:txBody>
          </p:sp>
          <p:sp>
            <p:nvSpPr>
              <p:cNvPr id="48" name="Rectangle 11">
                <a:extLst>
                  <a:ext uri="{FF2B5EF4-FFF2-40B4-BE49-F238E27FC236}">
                    <a16:creationId xmlns:a16="http://schemas.microsoft.com/office/drawing/2014/main" id="{E1E5F7FA-4444-48CB-B63C-C375F7039F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68" y="2688"/>
                <a:ext cx="1152" cy="192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9pPr>
              </a:lstStyle>
              <a:p>
                <a:pPr algn="ctr" eaLnBrk="0" hangingPunct="0"/>
                <a:r>
                  <a:rPr lang="en-US" sz="1600" b="1">
                    <a:latin typeface="+mn-lt"/>
                  </a:rPr>
                  <a:t>Byte 3</a:t>
                </a:r>
              </a:p>
            </p:txBody>
          </p:sp>
          <p:sp>
            <p:nvSpPr>
              <p:cNvPr id="49" name="Rectangle 12">
                <a:extLst>
                  <a:ext uri="{FF2B5EF4-FFF2-40B4-BE49-F238E27FC236}">
                    <a16:creationId xmlns:a16="http://schemas.microsoft.com/office/drawing/2014/main" id="{A6C539E6-EE0A-4B29-B281-35763662EF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68" y="2880"/>
                <a:ext cx="1152" cy="192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9pPr>
              </a:lstStyle>
              <a:p>
                <a:pPr algn="ctr" eaLnBrk="0" hangingPunct="0"/>
                <a:r>
                  <a:rPr lang="en-US" sz="1600" b="1">
                    <a:latin typeface="+mn-lt"/>
                  </a:rPr>
                  <a:t>Byte 4</a:t>
                </a:r>
              </a:p>
            </p:txBody>
          </p:sp>
          <p:sp>
            <p:nvSpPr>
              <p:cNvPr id="50" name="Rectangle 13">
                <a:extLst>
                  <a:ext uri="{FF2B5EF4-FFF2-40B4-BE49-F238E27FC236}">
                    <a16:creationId xmlns:a16="http://schemas.microsoft.com/office/drawing/2014/main" id="{92685BCD-790F-4818-B633-4F1D095072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68" y="3072"/>
                <a:ext cx="1152" cy="192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9pPr>
              </a:lstStyle>
              <a:p>
                <a:pPr algn="ctr" eaLnBrk="0" hangingPunct="0"/>
                <a:r>
                  <a:rPr lang="en-US" sz="1600" b="1">
                    <a:latin typeface="+mn-lt"/>
                  </a:rPr>
                  <a:t>Byte 5</a:t>
                </a:r>
              </a:p>
            </p:txBody>
          </p:sp>
          <p:sp>
            <p:nvSpPr>
              <p:cNvPr id="51" name="Rectangle 14">
                <a:extLst>
                  <a:ext uri="{FF2B5EF4-FFF2-40B4-BE49-F238E27FC236}">
                    <a16:creationId xmlns:a16="http://schemas.microsoft.com/office/drawing/2014/main" id="{4BC86BCF-632C-425B-AB99-181ADBC77D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68" y="3264"/>
                <a:ext cx="1152" cy="192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9pPr>
              </a:lstStyle>
              <a:p>
                <a:pPr algn="ctr" eaLnBrk="0" hangingPunct="0"/>
                <a:r>
                  <a:rPr lang="en-US" sz="1600" b="1">
                    <a:latin typeface="+mn-lt"/>
                  </a:rPr>
                  <a:t>Byte 6</a:t>
                </a:r>
              </a:p>
            </p:txBody>
          </p:sp>
          <p:sp>
            <p:nvSpPr>
              <p:cNvPr id="52" name="Rectangle 15">
                <a:extLst>
                  <a:ext uri="{FF2B5EF4-FFF2-40B4-BE49-F238E27FC236}">
                    <a16:creationId xmlns:a16="http://schemas.microsoft.com/office/drawing/2014/main" id="{05562642-D3CB-4380-80EE-073CB92BB5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68" y="3456"/>
                <a:ext cx="1152" cy="192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9pPr>
              </a:lstStyle>
              <a:p>
                <a:pPr algn="ctr" eaLnBrk="0" hangingPunct="0"/>
                <a:r>
                  <a:rPr lang="en-US" sz="1600" b="1">
                    <a:latin typeface="+mn-lt"/>
                  </a:rPr>
                  <a:t>Byte 7</a:t>
                </a:r>
              </a:p>
            </p:txBody>
          </p:sp>
        </p:grpSp>
        <p:grpSp>
          <p:nvGrpSpPr>
            <p:cNvPr id="15" name="Group 16">
              <a:extLst>
                <a:ext uri="{FF2B5EF4-FFF2-40B4-BE49-F238E27FC236}">
                  <a16:creationId xmlns:a16="http://schemas.microsoft.com/office/drawing/2014/main" id="{50849B95-2BF1-46E8-803C-C48BBFACF539}"/>
                </a:ext>
              </a:extLst>
            </p:cNvPr>
            <p:cNvGrpSpPr/>
            <p:nvPr/>
          </p:nvGrpSpPr>
          <p:grpSpPr>
            <a:xfrm>
              <a:off x="2328" y="2172"/>
              <a:ext cx="1104" cy="1536"/>
              <a:chOff x="2959" y="2070"/>
              <a:chExt cx="1104" cy="1536"/>
            </a:xfrm>
          </p:grpSpPr>
          <p:sp>
            <p:nvSpPr>
              <p:cNvPr id="40" name="Rectangle 17">
                <a:extLst>
                  <a:ext uri="{FF2B5EF4-FFF2-40B4-BE49-F238E27FC236}">
                    <a16:creationId xmlns:a16="http://schemas.microsoft.com/office/drawing/2014/main" id="{1297D208-8AC6-49B6-AF6E-1F3B920B56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59" y="2070"/>
                <a:ext cx="144" cy="768"/>
              </a:xfrm>
              <a:prstGeom prst="rect">
                <a:avLst/>
              </a:prstGeom>
              <a:solidFill>
                <a:srgbClr val="00FF00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9pPr>
              </a:lstStyle>
              <a:p>
                <a:endParaRPr lang="en-US" sz="1600">
                  <a:latin typeface="+mn-lt"/>
                </a:endParaRPr>
              </a:p>
            </p:txBody>
          </p:sp>
          <p:sp>
            <p:nvSpPr>
              <p:cNvPr id="41" name="Rectangle 18">
                <a:extLst>
                  <a:ext uri="{FF2B5EF4-FFF2-40B4-BE49-F238E27FC236}">
                    <a16:creationId xmlns:a16="http://schemas.microsoft.com/office/drawing/2014/main" id="{90D5B3A2-7F17-452C-9CA1-B1055C91DF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79" y="2646"/>
                <a:ext cx="144" cy="768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9pPr>
              </a:lstStyle>
              <a:p>
                <a:endParaRPr lang="en-US" sz="1600">
                  <a:latin typeface="+mn-lt"/>
                </a:endParaRPr>
              </a:p>
            </p:txBody>
          </p:sp>
          <p:sp>
            <p:nvSpPr>
              <p:cNvPr id="42" name="Rectangle 19">
                <a:extLst>
                  <a:ext uri="{FF2B5EF4-FFF2-40B4-BE49-F238E27FC236}">
                    <a16:creationId xmlns:a16="http://schemas.microsoft.com/office/drawing/2014/main" id="{26284017-F0B9-435A-9123-9EC171AF3F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39" y="2454"/>
                <a:ext cx="144" cy="768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9pPr>
              </a:lstStyle>
              <a:p>
                <a:endParaRPr lang="en-US" sz="1600">
                  <a:latin typeface="+mn-lt"/>
                </a:endParaRPr>
              </a:p>
            </p:txBody>
          </p:sp>
          <p:sp>
            <p:nvSpPr>
              <p:cNvPr id="43" name="Rectangle 20">
                <a:extLst>
                  <a:ext uri="{FF2B5EF4-FFF2-40B4-BE49-F238E27FC236}">
                    <a16:creationId xmlns:a16="http://schemas.microsoft.com/office/drawing/2014/main" id="{44080642-199B-483A-93D1-FD865455AA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99" y="2262"/>
                <a:ext cx="144" cy="768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9pPr>
              </a:lstStyle>
              <a:p>
                <a:endParaRPr lang="en-US" sz="1600">
                  <a:latin typeface="+mn-lt"/>
                </a:endParaRPr>
              </a:p>
            </p:txBody>
          </p:sp>
          <p:sp>
            <p:nvSpPr>
              <p:cNvPr id="44" name="Rectangle 21">
                <a:extLst>
                  <a:ext uri="{FF2B5EF4-FFF2-40B4-BE49-F238E27FC236}">
                    <a16:creationId xmlns:a16="http://schemas.microsoft.com/office/drawing/2014/main" id="{F87DB1D0-CB25-4E36-88C7-0506FF1D5A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19" y="2838"/>
                <a:ext cx="144" cy="768"/>
              </a:xfrm>
              <a:prstGeom prst="rect">
                <a:avLst/>
              </a:prstGeom>
              <a:solidFill>
                <a:srgbClr val="00FF00"/>
              </a:solidFill>
              <a:ln w="12700">
                <a:solidFill>
                  <a:schemeClr val="tx2"/>
                </a:solidFill>
                <a:miter lim="800000"/>
              </a:ln>
            </p:spPr>
            <p:txBody>
              <a:bodyPr wrap="none" anchor="ctr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9pPr>
              </a:lstStyle>
              <a:p>
                <a:endParaRPr lang="en-US" sz="1600">
                  <a:latin typeface="+mn-lt"/>
                </a:endParaRPr>
              </a:p>
            </p:txBody>
          </p:sp>
        </p:grpSp>
        <p:grpSp>
          <p:nvGrpSpPr>
            <p:cNvPr id="16" name="Group 22">
              <a:extLst>
                <a:ext uri="{FF2B5EF4-FFF2-40B4-BE49-F238E27FC236}">
                  <a16:creationId xmlns:a16="http://schemas.microsoft.com/office/drawing/2014/main" id="{0D5828DB-E48D-4E74-A923-9328748421A8}"/>
                </a:ext>
              </a:extLst>
            </p:cNvPr>
            <p:cNvGrpSpPr/>
            <p:nvPr/>
          </p:nvGrpSpPr>
          <p:grpSpPr>
            <a:xfrm>
              <a:off x="2192" y="2171"/>
              <a:ext cx="1423" cy="1536"/>
              <a:chOff x="2767" y="2070"/>
              <a:chExt cx="1728" cy="1536"/>
            </a:xfrm>
          </p:grpSpPr>
          <p:sp>
            <p:nvSpPr>
              <p:cNvPr id="31" name="Line 23">
                <a:extLst>
                  <a:ext uri="{FF2B5EF4-FFF2-40B4-BE49-F238E27FC236}">
                    <a16:creationId xmlns:a16="http://schemas.microsoft.com/office/drawing/2014/main" id="{06527254-573E-4C0C-BD68-9D13084FC9D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67" y="2070"/>
                <a:ext cx="1728" cy="0"/>
              </a:xfrm>
              <a:prstGeom prst="line">
                <a:avLst/>
              </a:prstGeom>
              <a:noFill/>
              <a:ln w="12700" cap="rnd">
                <a:solidFill>
                  <a:schemeClr val="tx1"/>
                </a:solidFill>
                <a:prstDash val="sysDot"/>
                <a:round/>
              </a:ln>
            </p:spPr>
            <p:txBody>
              <a:bodyPr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9pPr>
              </a:lstStyle>
              <a:p>
                <a:endParaRPr lang="en-US" sz="1600">
                  <a:latin typeface="+mn-lt"/>
                </a:endParaRPr>
              </a:p>
            </p:txBody>
          </p:sp>
          <p:sp>
            <p:nvSpPr>
              <p:cNvPr id="32" name="Line 24">
                <a:extLst>
                  <a:ext uri="{FF2B5EF4-FFF2-40B4-BE49-F238E27FC236}">
                    <a16:creationId xmlns:a16="http://schemas.microsoft.com/office/drawing/2014/main" id="{118CC43C-D401-4221-8759-8365FD7718E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67" y="2262"/>
                <a:ext cx="1728" cy="0"/>
              </a:xfrm>
              <a:prstGeom prst="line">
                <a:avLst/>
              </a:prstGeom>
              <a:noFill/>
              <a:ln w="12700" cap="rnd">
                <a:solidFill>
                  <a:schemeClr val="tx1"/>
                </a:solidFill>
                <a:prstDash val="sysDot"/>
                <a:round/>
              </a:ln>
            </p:spPr>
            <p:txBody>
              <a:bodyPr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9pPr>
              </a:lstStyle>
              <a:p>
                <a:endParaRPr lang="en-US" sz="1600">
                  <a:latin typeface="+mn-lt"/>
                </a:endParaRPr>
              </a:p>
            </p:txBody>
          </p:sp>
          <p:sp>
            <p:nvSpPr>
              <p:cNvPr id="33" name="Line 25">
                <a:extLst>
                  <a:ext uri="{FF2B5EF4-FFF2-40B4-BE49-F238E27FC236}">
                    <a16:creationId xmlns:a16="http://schemas.microsoft.com/office/drawing/2014/main" id="{0C628A16-8944-4ECD-A597-1E4D2815685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67" y="2454"/>
                <a:ext cx="1728" cy="0"/>
              </a:xfrm>
              <a:prstGeom prst="line">
                <a:avLst/>
              </a:prstGeom>
              <a:noFill/>
              <a:ln w="12700" cap="rnd">
                <a:solidFill>
                  <a:schemeClr val="tx1"/>
                </a:solidFill>
                <a:prstDash val="sysDot"/>
                <a:round/>
              </a:ln>
            </p:spPr>
            <p:txBody>
              <a:bodyPr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9pPr>
              </a:lstStyle>
              <a:p>
                <a:endParaRPr lang="en-US" sz="1600">
                  <a:latin typeface="+mn-lt"/>
                </a:endParaRPr>
              </a:p>
            </p:txBody>
          </p:sp>
          <p:sp>
            <p:nvSpPr>
              <p:cNvPr id="34" name="Line 26">
                <a:extLst>
                  <a:ext uri="{FF2B5EF4-FFF2-40B4-BE49-F238E27FC236}">
                    <a16:creationId xmlns:a16="http://schemas.microsoft.com/office/drawing/2014/main" id="{CADB2523-01A5-4D95-9FD9-B8089679215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67" y="2646"/>
                <a:ext cx="1728" cy="0"/>
              </a:xfrm>
              <a:prstGeom prst="line">
                <a:avLst/>
              </a:prstGeom>
              <a:noFill/>
              <a:ln w="12700" cap="rnd">
                <a:solidFill>
                  <a:schemeClr val="tx1"/>
                </a:solidFill>
                <a:prstDash val="sysDot"/>
                <a:round/>
              </a:ln>
            </p:spPr>
            <p:txBody>
              <a:bodyPr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9pPr>
              </a:lstStyle>
              <a:p>
                <a:endParaRPr lang="en-US" sz="1600">
                  <a:latin typeface="+mn-lt"/>
                </a:endParaRPr>
              </a:p>
            </p:txBody>
          </p:sp>
          <p:sp>
            <p:nvSpPr>
              <p:cNvPr id="35" name="Line 27">
                <a:extLst>
                  <a:ext uri="{FF2B5EF4-FFF2-40B4-BE49-F238E27FC236}">
                    <a16:creationId xmlns:a16="http://schemas.microsoft.com/office/drawing/2014/main" id="{34370002-21AF-4F27-9074-9292D2ED350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67" y="2838"/>
                <a:ext cx="1728" cy="0"/>
              </a:xfrm>
              <a:prstGeom prst="line">
                <a:avLst/>
              </a:prstGeom>
              <a:noFill/>
              <a:ln w="28575" cap="rnd">
                <a:solidFill>
                  <a:srgbClr val="C00000"/>
                </a:solidFill>
                <a:prstDash val="sysDot"/>
                <a:round/>
              </a:ln>
            </p:spPr>
            <p:txBody>
              <a:bodyPr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9pPr>
              </a:lstStyle>
              <a:p>
                <a:endParaRPr lang="en-US" sz="1600">
                  <a:latin typeface="+mn-lt"/>
                </a:endParaRPr>
              </a:p>
            </p:txBody>
          </p:sp>
          <p:sp>
            <p:nvSpPr>
              <p:cNvPr id="36" name="Line 28">
                <a:extLst>
                  <a:ext uri="{FF2B5EF4-FFF2-40B4-BE49-F238E27FC236}">
                    <a16:creationId xmlns:a16="http://schemas.microsoft.com/office/drawing/2014/main" id="{FEBE3AE8-664F-41F3-87A0-222A99C937B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67" y="3030"/>
                <a:ext cx="1728" cy="0"/>
              </a:xfrm>
              <a:prstGeom prst="line">
                <a:avLst/>
              </a:prstGeom>
              <a:noFill/>
              <a:ln w="12700" cap="rnd">
                <a:solidFill>
                  <a:schemeClr val="tx1"/>
                </a:solidFill>
                <a:prstDash val="sysDot"/>
                <a:round/>
              </a:ln>
            </p:spPr>
            <p:txBody>
              <a:bodyPr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9pPr>
              </a:lstStyle>
              <a:p>
                <a:endParaRPr lang="en-US" sz="1600">
                  <a:latin typeface="+mn-lt"/>
                </a:endParaRPr>
              </a:p>
            </p:txBody>
          </p:sp>
          <p:sp>
            <p:nvSpPr>
              <p:cNvPr id="37" name="Line 29">
                <a:extLst>
                  <a:ext uri="{FF2B5EF4-FFF2-40B4-BE49-F238E27FC236}">
                    <a16:creationId xmlns:a16="http://schemas.microsoft.com/office/drawing/2014/main" id="{F2AF8543-437A-4FBA-AFA1-D47811EC133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67" y="3222"/>
                <a:ext cx="1728" cy="0"/>
              </a:xfrm>
              <a:prstGeom prst="line">
                <a:avLst/>
              </a:prstGeom>
              <a:noFill/>
              <a:ln w="12700" cap="rnd">
                <a:solidFill>
                  <a:schemeClr val="tx1"/>
                </a:solidFill>
                <a:prstDash val="sysDot"/>
                <a:round/>
              </a:ln>
            </p:spPr>
            <p:txBody>
              <a:bodyPr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9pPr>
              </a:lstStyle>
              <a:p>
                <a:endParaRPr lang="en-US" sz="1600">
                  <a:latin typeface="+mn-lt"/>
                </a:endParaRPr>
              </a:p>
            </p:txBody>
          </p:sp>
          <p:sp>
            <p:nvSpPr>
              <p:cNvPr id="38" name="Line 30">
                <a:extLst>
                  <a:ext uri="{FF2B5EF4-FFF2-40B4-BE49-F238E27FC236}">
                    <a16:creationId xmlns:a16="http://schemas.microsoft.com/office/drawing/2014/main" id="{43ED379F-2DAD-4B20-B0F2-328204F5BEA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67" y="3414"/>
                <a:ext cx="1728" cy="0"/>
              </a:xfrm>
              <a:prstGeom prst="line">
                <a:avLst/>
              </a:prstGeom>
              <a:noFill/>
              <a:ln w="12700" cap="rnd">
                <a:solidFill>
                  <a:schemeClr val="tx1"/>
                </a:solidFill>
                <a:prstDash val="sysDot"/>
                <a:round/>
              </a:ln>
            </p:spPr>
            <p:txBody>
              <a:bodyPr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9pPr>
              </a:lstStyle>
              <a:p>
                <a:endParaRPr lang="en-US" sz="1600">
                  <a:latin typeface="+mn-lt"/>
                </a:endParaRPr>
              </a:p>
            </p:txBody>
          </p:sp>
          <p:sp>
            <p:nvSpPr>
              <p:cNvPr id="39" name="Line 31">
                <a:extLst>
                  <a:ext uri="{FF2B5EF4-FFF2-40B4-BE49-F238E27FC236}">
                    <a16:creationId xmlns:a16="http://schemas.microsoft.com/office/drawing/2014/main" id="{7B706F99-496B-4EC1-B2C0-B974E4AED35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67" y="3606"/>
                <a:ext cx="1728" cy="0"/>
              </a:xfrm>
              <a:prstGeom prst="line">
                <a:avLst/>
              </a:prstGeom>
              <a:noFill/>
              <a:ln w="12700" cap="rnd">
                <a:solidFill>
                  <a:schemeClr val="tx1"/>
                </a:solidFill>
                <a:prstDash val="sysDot"/>
                <a:round/>
              </a:ln>
            </p:spPr>
            <p:txBody>
              <a:bodyPr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9pPr>
              </a:lstStyle>
              <a:p>
                <a:endParaRPr lang="en-US" sz="1600">
                  <a:latin typeface="+mn-lt"/>
                </a:endParaRPr>
              </a:p>
            </p:txBody>
          </p:sp>
        </p:grpSp>
        <p:grpSp>
          <p:nvGrpSpPr>
            <p:cNvPr id="17" name="Group 32">
              <a:extLst>
                <a:ext uri="{FF2B5EF4-FFF2-40B4-BE49-F238E27FC236}">
                  <a16:creationId xmlns:a16="http://schemas.microsoft.com/office/drawing/2014/main" id="{BB6A0324-4A59-4E7B-A38C-2F725E610B9F}"/>
                </a:ext>
              </a:extLst>
            </p:cNvPr>
            <p:cNvGrpSpPr/>
            <p:nvPr/>
          </p:nvGrpSpPr>
          <p:grpSpPr>
            <a:xfrm>
              <a:off x="3769" y="2061"/>
              <a:ext cx="1637" cy="438"/>
              <a:chOff x="3769" y="2061"/>
              <a:chExt cx="1637" cy="438"/>
            </a:xfrm>
          </p:grpSpPr>
          <p:sp>
            <p:nvSpPr>
              <p:cNvPr id="27" name="Rectangle 33">
                <a:extLst>
                  <a:ext uri="{FF2B5EF4-FFF2-40B4-BE49-F238E27FC236}">
                    <a16:creationId xmlns:a16="http://schemas.microsoft.com/office/drawing/2014/main" id="{CE582A62-8DDE-44EF-A9C1-553D7ED5B4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69" y="2061"/>
                <a:ext cx="288" cy="144"/>
              </a:xfrm>
              <a:prstGeom prst="rect">
                <a:avLst/>
              </a:prstGeom>
              <a:solidFill>
                <a:srgbClr val="00FF00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9pPr>
              </a:lstStyle>
              <a:p>
                <a:endParaRPr lang="en-US" sz="1600">
                  <a:latin typeface="+mn-lt"/>
                </a:endParaRPr>
              </a:p>
            </p:txBody>
          </p:sp>
          <p:sp>
            <p:nvSpPr>
              <p:cNvPr id="28" name="Rectangle 34">
                <a:extLst>
                  <a:ext uri="{FF2B5EF4-FFF2-40B4-BE49-F238E27FC236}">
                    <a16:creationId xmlns:a16="http://schemas.microsoft.com/office/drawing/2014/main" id="{B7F090C7-02AD-44EB-A654-2FEDB7D38A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02" y="2061"/>
                <a:ext cx="1011" cy="167"/>
              </a:xfrm>
              <a:prstGeom prst="rect">
                <a:avLst/>
              </a:prstGeom>
              <a:noFill/>
              <a:ln w="12700">
                <a:noFill/>
                <a:miter lim="800000"/>
              </a:ln>
            </p:spPr>
            <p:txBody>
              <a:bodyPr wrap="none" anchor="ctr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9pPr>
              </a:lstStyle>
              <a:p>
                <a:pPr eaLnBrk="0" hangingPunct="0"/>
                <a:r>
                  <a:rPr lang="en-US" sz="1600" b="1">
                    <a:latin typeface="+mn-lt"/>
                  </a:rPr>
                  <a:t>Aligned word</a:t>
                </a:r>
              </a:p>
            </p:txBody>
          </p:sp>
          <p:sp>
            <p:nvSpPr>
              <p:cNvPr id="29" name="Rectangle 35">
                <a:extLst>
                  <a:ext uri="{FF2B5EF4-FFF2-40B4-BE49-F238E27FC236}">
                    <a16:creationId xmlns:a16="http://schemas.microsoft.com/office/drawing/2014/main" id="{97C9B7DF-3CE1-4A02-9E6B-20EB3A5227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69" y="2344"/>
                <a:ext cx="288" cy="144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9pPr>
              </a:lstStyle>
              <a:p>
                <a:endParaRPr lang="en-US" sz="1600">
                  <a:latin typeface="+mn-lt"/>
                </a:endParaRPr>
              </a:p>
            </p:txBody>
          </p:sp>
          <p:sp>
            <p:nvSpPr>
              <p:cNvPr id="30" name="Rectangle 36">
                <a:extLst>
                  <a:ext uri="{FF2B5EF4-FFF2-40B4-BE49-F238E27FC236}">
                    <a16:creationId xmlns:a16="http://schemas.microsoft.com/office/drawing/2014/main" id="{8739FB65-164C-462D-86E0-52CC86B555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02" y="2344"/>
                <a:ext cx="1304" cy="155"/>
              </a:xfrm>
              <a:prstGeom prst="rect">
                <a:avLst/>
              </a:prstGeom>
              <a:noFill/>
              <a:ln w="12700">
                <a:noFill/>
                <a:miter lim="800000"/>
              </a:ln>
            </p:spPr>
            <p:txBody>
              <a:bodyPr wrap="none" anchor="ctr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9pPr>
              </a:lstStyle>
              <a:p>
                <a:pPr eaLnBrk="0" hangingPunct="0"/>
                <a:r>
                  <a:rPr lang="en-US" sz="1600" b="1">
                    <a:latin typeface="+mn-lt"/>
                  </a:rPr>
                  <a:t>Mis-aligned word</a:t>
                </a:r>
              </a:p>
            </p:txBody>
          </p:sp>
        </p:grpSp>
        <p:sp>
          <p:nvSpPr>
            <p:cNvPr id="18" name="Rectangle 37">
              <a:extLst>
                <a:ext uri="{FF2B5EF4-FFF2-40B4-BE49-F238E27FC236}">
                  <a16:creationId xmlns:a16="http://schemas.microsoft.com/office/drawing/2014/main" id="{2A62718F-5708-418A-9324-B4398CAE70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" y="1996"/>
              <a:ext cx="717" cy="144"/>
            </a:xfrm>
            <a:prstGeom prst="rect">
              <a:avLst/>
            </a:prstGeom>
            <a:noFill/>
            <a:ln w="12700">
              <a:noFill/>
              <a:miter lim="800000"/>
            </a:ln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pPr algn="ctr" eaLnBrk="0" hangingPunct="0"/>
              <a:r>
                <a:rPr lang="en-US" sz="1600" b="1" i="1">
                  <a:latin typeface="+mn-lt"/>
                </a:rPr>
                <a:t>Address</a:t>
              </a:r>
            </a:p>
          </p:txBody>
        </p:sp>
        <p:sp>
          <p:nvSpPr>
            <p:cNvPr id="19" name="Rectangle 38">
              <a:extLst>
                <a:ext uri="{FF2B5EF4-FFF2-40B4-BE49-F238E27FC236}">
                  <a16:creationId xmlns:a16="http://schemas.microsoft.com/office/drawing/2014/main" id="{337B8B79-5046-4921-B66D-548A04419C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1" y="2358"/>
              <a:ext cx="271" cy="215"/>
            </a:xfrm>
            <a:prstGeom prst="rect">
              <a:avLst/>
            </a:prstGeom>
            <a:noFill/>
            <a:ln w="12700">
              <a:noFill/>
              <a:miter lim="800000"/>
            </a:ln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pPr algn="r" eaLnBrk="0" hangingPunct="0"/>
              <a:r>
                <a:rPr lang="en-US" sz="1600" b="1">
                  <a:latin typeface="Courier New" pitchFamily="49" charset="0"/>
                  <a:cs typeface="Courier New" pitchFamily="49" charset="0"/>
                </a:rPr>
                <a:t>1</a:t>
              </a:r>
            </a:p>
          </p:txBody>
        </p:sp>
        <p:sp>
          <p:nvSpPr>
            <p:cNvPr id="20" name="Rectangle 39">
              <a:extLst>
                <a:ext uri="{FF2B5EF4-FFF2-40B4-BE49-F238E27FC236}">
                  <a16:creationId xmlns:a16="http://schemas.microsoft.com/office/drawing/2014/main" id="{3E5A4DD3-3D6E-4AD6-8B5C-FEB3023C66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1" y="2560"/>
              <a:ext cx="271" cy="215"/>
            </a:xfrm>
            <a:prstGeom prst="rect">
              <a:avLst/>
            </a:prstGeom>
            <a:noFill/>
            <a:ln w="12700">
              <a:noFill/>
              <a:miter lim="800000"/>
            </a:ln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pPr algn="r" eaLnBrk="0" hangingPunct="0"/>
              <a:r>
                <a:rPr lang="en-US" sz="1600" b="1">
                  <a:latin typeface="Courier New" pitchFamily="49" charset="0"/>
                  <a:cs typeface="Courier New" pitchFamily="49" charset="0"/>
                </a:rPr>
                <a:t>2</a:t>
              </a:r>
            </a:p>
          </p:txBody>
        </p:sp>
        <p:sp>
          <p:nvSpPr>
            <p:cNvPr id="22" name="Rectangle 40">
              <a:extLst>
                <a:ext uri="{FF2B5EF4-FFF2-40B4-BE49-F238E27FC236}">
                  <a16:creationId xmlns:a16="http://schemas.microsoft.com/office/drawing/2014/main" id="{A72DB201-511F-4441-A376-753E477536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1" y="2752"/>
              <a:ext cx="271" cy="215"/>
            </a:xfrm>
            <a:prstGeom prst="rect">
              <a:avLst/>
            </a:prstGeom>
            <a:noFill/>
            <a:ln w="12700">
              <a:noFill/>
              <a:miter lim="800000"/>
            </a:ln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pPr algn="r" eaLnBrk="0" hangingPunct="0"/>
              <a:r>
                <a:rPr lang="en-US" sz="1600" b="1">
                  <a:latin typeface="Courier New" pitchFamily="49" charset="0"/>
                  <a:cs typeface="Courier New" pitchFamily="49" charset="0"/>
                </a:rPr>
                <a:t>3</a:t>
              </a:r>
            </a:p>
          </p:txBody>
        </p:sp>
        <p:sp>
          <p:nvSpPr>
            <p:cNvPr id="23" name="Rectangle 41">
              <a:extLst>
                <a:ext uri="{FF2B5EF4-FFF2-40B4-BE49-F238E27FC236}">
                  <a16:creationId xmlns:a16="http://schemas.microsoft.com/office/drawing/2014/main" id="{DEDC823E-74A3-457D-8DD5-9B560F78F9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1" y="2945"/>
              <a:ext cx="271" cy="215"/>
            </a:xfrm>
            <a:prstGeom prst="rect">
              <a:avLst/>
            </a:prstGeom>
            <a:noFill/>
            <a:ln w="12700">
              <a:noFill/>
              <a:miter lim="800000"/>
            </a:ln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pPr algn="r" eaLnBrk="0" hangingPunct="0"/>
              <a:r>
                <a:rPr lang="en-US" sz="1600" b="1">
                  <a:latin typeface="Courier New" pitchFamily="49" charset="0"/>
                  <a:cs typeface="Courier New" pitchFamily="49" charset="0"/>
                </a:rPr>
                <a:t>4</a:t>
              </a:r>
            </a:p>
          </p:txBody>
        </p:sp>
        <p:sp>
          <p:nvSpPr>
            <p:cNvPr id="24" name="Rectangle 42">
              <a:extLst>
                <a:ext uri="{FF2B5EF4-FFF2-40B4-BE49-F238E27FC236}">
                  <a16:creationId xmlns:a16="http://schemas.microsoft.com/office/drawing/2014/main" id="{CBCC629F-59BA-4F29-BB73-9ECF6A8062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1" y="3132"/>
              <a:ext cx="271" cy="215"/>
            </a:xfrm>
            <a:prstGeom prst="rect">
              <a:avLst/>
            </a:prstGeom>
            <a:noFill/>
            <a:ln w="12700">
              <a:noFill/>
              <a:miter lim="800000"/>
            </a:ln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pPr algn="r" eaLnBrk="0" hangingPunct="0"/>
              <a:r>
                <a:rPr lang="en-US" sz="1600" b="1">
                  <a:latin typeface="Courier New" pitchFamily="49" charset="0"/>
                  <a:cs typeface="Courier New" pitchFamily="49" charset="0"/>
                </a:rPr>
                <a:t>5</a:t>
              </a:r>
            </a:p>
          </p:txBody>
        </p:sp>
        <p:sp>
          <p:nvSpPr>
            <p:cNvPr id="25" name="Rectangle 43">
              <a:extLst>
                <a:ext uri="{FF2B5EF4-FFF2-40B4-BE49-F238E27FC236}">
                  <a16:creationId xmlns:a16="http://schemas.microsoft.com/office/drawing/2014/main" id="{8EA0936A-2288-408C-BF23-6F5B163D40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1" y="3334"/>
              <a:ext cx="271" cy="215"/>
            </a:xfrm>
            <a:prstGeom prst="rect">
              <a:avLst/>
            </a:prstGeom>
            <a:noFill/>
            <a:ln w="12700">
              <a:noFill/>
              <a:miter lim="800000"/>
            </a:ln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pPr algn="r" eaLnBrk="0" hangingPunct="0"/>
              <a:r>
                <a:rPr lang="en-US" sz="1600" b="1">
                  <a:latin typeface="Courier New" pitchFamily="49" charset="0"/>
                  <a:cs typeface="Courier New" pitchFamily="49" charset="0"/>
                </a:rPr>
                <a:t>6</a:t>
              </a:r>
            </a:p>
          </p:txBody>
        </p:sp>
        <p:sp>
          <p:nvSpPr>
            <p:cNvPr id="26" name="Rectangle 44">
              <a:extLst>
                <a:ext uri="{FF2B5EF4-FFF2-40B4-BE49-F238E27FC236}">
                  <a16:creationId xmlns:a16="http://schemas.microsoft.com/office/drawing/2014/main" id="{FF080DE0-923E-4E05-9A51-4FB4D8931F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1" y="3526"/>
              <a:ext cx="271" cy="215"/>
            </a:xfrm>
            <a:prstGeom prst="rect">
              <a:avLst/>
            </a:prstGeom>
            <a:noFill/>
            <a:ln w="12700">
              <a:noFill/>
              <a:miter lim="800000"/>
            </a:ln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pPr algn="r" eaLnBrk="0" hangingPunct="0"/>
              <a:r>
                <a:rPr lang="en-US" sz="1600" b="1">
                  <a:latin typeface="Courier New" pitchFamily="49" charset="0"/>
                  <a:cs typeface="Courier New" pitchFamily="49" charset="0"/>
                </a:rPr>
                <a:t>7</a:t>
              </a:r>
            </a:p>
          </p:txBody>
        </p:sp>
      </p:grpSp>
      <p:sp>
        <p:nvSpPr>
          <p:cNvPr id="53" name="Rounded Rectangle 53">
            <a:extLst>
              <a:ext uri="{FF2B5EF4-FFF2-40B4-BE49-F238E27FC236}">
                <a16:creationId xmlns:a16="http://schemas.microsoft.com/office/drawing/2014/main" id="{5C3AA9DF-5CFF-45B0-9BDA-8350CEF4B6EE}"/>
              </a:ext>
            </a:extLst>
          </p:cNvPr>
          <p:cNvSpPr/>
          <p:nvPr/>
        </p:nvSpPr>
        <p:spPr>
          <a:xfrm>
            <a:off x="7315200" y="4495800"/>
            <a:ext cx="3048000" cy="1600200"/>
          </a:xfrm>
          <a:prstGeom prst="roundRect">
            <a:avLst/>
          </a:prstGeom>
          <a:solidFill>
            <a:srgbClr val="FFFFCC"/>
          </a:solidFill>
          <a:ln w="1905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pPr algn="ctr"/>
            <a:r>
              <a:rPr lang="en-US" sz="2000" b="1">
                <a:solidFill>
                  <a:schemeClr val="tx1"/>
                </a:solidFill>
              </a:rPr>
              <a:t>Question:</a:t>
            </a:r>
          </a:p>
          <a:p>
            <a:pPr algn="ctr"/>
            <a:r>
              <a:rPr lang="en-US" sz="2000">
                <a:solidFill>
                  <a:schemeClr val="tx1"/>
                </a:solidFill>
              </a:rPr>
              <a:t>How do we quickly check whether a given memory address is word-aligned or not?</a:t>
            </a:r>
          </a:p>
        </p:txBody>
      </p:sp>
      <p:contentPart p14:bwMode="auto" r:id="rId3">
        <p14:nvContentPartPr>
          <p14:cNvPr id="2" name="Ink 1">
            <a:extLst>
              <a:ext uri="{FF2B5EF4-FFF2-40B4-BE49-F238E27FC236}">
                <a16:creationId xmlns:a16="http://schemas.microsoft.com/office/drawing/2014/main" id="{6CF272E5-3244-4B5F-AC2A-DAECD185C9CA}"/>
              </a:ext>
            </a:extLst>
          </p14:cNvPr>
          <p14:cNvContentPartPr/>
          <p14:nvPr/>
        </p14:nvContentPartPr>
        <p14:xfrm>
          <a:off x="897840" y="3009960"/>
          <a:ext cx="11159280" cy="2938680"/>
        </p14:xfrm>
      </p:contentPart>
    </p:spTree>
    <p:extLst>
      <p:ext uri="{BB962C8B-B14F-4D97-AF65-F5344CB8AC3E}">
        <p14:creationId xmlns:p14="http://schemas.microsoft.com/office/powerpoint/2010/main" val="55192843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15366" name="Footer Placeholder 8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pPr algn="l"/>
            <a:r>
              <a:rPr lang="en-SG"/>
              <a:t>Lecture #8: MIPS Part 2: More Instructions</a:t>
            </a:r>
            <a:endParaRPr lang="en-US"/>
          </a:p>
        </p:txBody>
      </p:sp>
      <p:sp>
        <p:nvSpPr>
          <p:cNvPr id="21" name="[Date Placeholder 3]"/>
          <p:cNvSpPr>
            <a:spLocks noGrp="1"/>
          </p:cNvSpPr>
          <p:nvPr>
            <p:ph type="dt" sz="half" idx="10"/>
          </p:nvPr>
        </p:nvSpPr>
        <p:spPr>
          <a:xfrm>
            <a:off x="1981200" y="18288"/>
            <a:ext cx="2895600" cy="329184"/>
          </a:xfrm>
        </p:spPr>
        <p:txBody>
          <a:bodyPr/>
          <a:lstStyle/>
          <a:p>
            <a:pPr>
              <a:defRPr/>
            </a:pPr>
            <a:r>
              <a:rPr lang="en-US"/>
              <a:t>Aaron Tan, NUS</a:t>
            </a:r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48BEBB-8CA1-4054-A38D-C28888EEEA8B}"/>
              </a:ext>
            </a:extLst>
          </p:cNvPr>
          <p:cNvSpPr txBox="1"/>
          <p:nvPr/>
        </p:nvSpPr>
        <p:spPr>
          <a:xfrm>
            <a:off x="1981200" y="587831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r>
              <a:rPr lang="en-SG" sz="3600">
                <a:solidFill>
                  <a:srgbClr val="0000FF"/>
                </a:solidFill>
              </a:rPr>
              <a:t>2. MIPS Memory Instructions</a:t>
            </a:r>
            <a:endParaRPr lang="en-US" sz="3600">
              <a:solidFill>
                <a:srgbClr val="C00000"/>
              </a:solidFill>
            </a:endParaRPr>
          </a:p>
        </p:txBody>
      </p:sp>
      <p:sp>
        <p:nvSpPr>
          <p:cNvPr id="14" name="Slide Number Placeholder 6">
            <a:extLst>
              <a:ext uri="{FF2B5EF4-FFF2-40B4-BE49-F238E27FC236}">
                <a16:creationId xmlns:a16="http://schemas.microsoft.com/office/drawing/2014/main" id="{0689B3D1-208D-496C-8995-36CD229E6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97960" y="18288"/>
            <a:ext cx="865240" cy="329184"/>
          </a:xfrm>
        </p:spPr>
        <p:txBody>
          <a:bodyPr>
            <a:noAutofit/>
          </a:bodyPr>
          <a:lstStyle/>
          <a:p>
            <a:pPr algn="r">
              <a:defRPr/>
            </a:pPr>
            <a:fld id="{F7EC234A-9094-4BB8-9EA4-75ECDA8A365B}" type="slidenum">
              <a:rPr smtClean="0"/>
              <a:pPr algn="r">
                <a:defRPr/>
              </a:pPr>
              <a:t>55</a:t>
            </a:fld>
            <a:endParaRPr/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44353013-E909-446B-B269-E7162AAEFEB6}"/>
              </a:ext>
            </a:extLst>
          </p:cNvPr>
          <p:cNvSpPr txBox="1">
            <a:spLocks noChangeArrowheads="1"/>
          </p:cNvSpPr>
          <p:nvPr/>
        </p:nvSpPr>
        <p:spPr>
          <a:xfrm>
            <a:off x="1981200" y="1240974"/>
            <a:ext cx="8229600" cy="175877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defPPr>
              <a:defRPr lang="en-US"/>
            </a:defPPr>
            <a:lvl1pPr marL="182880" indent="-18288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8775" indent="-358775" fontAlgn="auto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Tx/>
              <a:buFont typeface="Wingdings" panose="05000000000000000000" pitchFamily="2" charset="2"/>
              <a:buChar char="§"/>
            </a:pPr>
            <a:r>
              <a:rPr lang="en-GB" sz="2800"/>
              <a:t>MIPS is a load-store register architecture</a:t>
            </a:r>
          </a:p>
          <a:p>
            <a:pPr marL="715963" lvl="1" indent="-357188" fontAlgn="auto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SzTx/>
              <a:buFont typeface="Wingdings" panose="05000000000000000000" pitchFamily="2" charset="2"/>
              <a:buChar char="§"/>
            </a:pPr>
            <a:r>
              <a:rPr lang="en-GB" sz="2400"/>
              <a:t>32 registers, each 32-bit (4-byte) long</a:t>
            </a:r>
          </a:p>
          <a:p>
            <a:pPr marL="715963" lvl="1" indent="-357188" fontAlgn="auto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SzTx/>
              <a:buFont typeface="Wingdings" panose="05000000000000000000" pitchFamily="2" charset="2"/>
              <a:buChar char="§"/>
            </a:pPr>
            <a:r>
              <a:rPr lang="en-GB" sz="2400"/>
              <a:t>Each word contains 32 bits (4 bytes)</a:t>
            </a:r>
          </a:p>
          <a:p>
            <a:pPr marL="715963" lvl="1" indent="-357188" fontAlgn="auto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SzTx/>
              <a:buFont typeface="Wingdings" panose="05000000000000000000" pitchFamily="2" charset="2"/>
              <a:buChar char="§"/>
            </a:pPr>
            <a:r>
              <a:rPr lang="en-GB" sz="2400"/>
              <a:t>Memory addresses are 32-bit long</a:t>
            </a:r>
          </a:p>
        </p:txBody>
      </p:sp>
      <p:graphicFrame>
        <p:nvGraphicFramePr>
          <p:cNvPr id="8" name="Group 5">
            <a:extLst>
              <a:ext uri="{FF2B5EF4-FFF2-40B4-BE49-F238E27FC236}">
                <a16:creationId xmlns:a16="http://schemas.microsoft.com/office/drawing/2014/main" id="{DE5CE8BA-7269-480E-A31C-46D9932146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0235789"/>
              </p:ext>
            </p:extLst>
          </p:nvPr>
        </p:nvGraphicFramePr>
        <p:xfrm>
          <a:off x="1981200" y="3006562"/>
          <a:ext cx="8229600" cy="3505200"/>
        </p:xfrm>
        <a:graphic>
          <a:graphicData uri="http://schemas.openxmlformats.org/drawingml/2006/table">
            <a:tbl>
              <a:tblPr/>
              <a:tblGrid>
                <a:gridCol w="15192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003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99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8625">
                <a:tc>
                  <a:txBody>
                    <a:bodyPr vert="horz" wrap="square"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buNone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Name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 vert="horz" wrap="square"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buNone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Examples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 vert="horz" wrap="square"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buNone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Comments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65200">
                <a:tc>
                  <a:txBody>
                    <a:bodyPr vert="horz" wrap="square"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buNone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32 registers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vert="horz" wrap="square"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buNone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$s0-$s7, $t0-$t9, $zero, $a0-$a3, $v0-$v1, $gp, $fp, $sp, $ra, $at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vert="horz" wrap="square"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buNone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Fast processor storage for data.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buNone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In MIPS, data must be in registers to perform arithmetic.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11375">
                <a:tc>
                  <a:txBody>
                    <a:bodyPr vert="horz" wrap="square"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buNone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2</a:t>
                      </a:r>
                      <a:r>
                        <a:rPr kumimoji="0" lang="en-US" sz="1600" b="0" i="0" u="none" strike="noStrike" cap="none" normalizeH="0" baseline="5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30</a:t>
                      </a: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 memory words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vert="horz" wrap="square"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buNone/>
                      </a:pPr>
                      <a:r>
                        <a:rPr kumimoji="0" lang="en-US" sz="1600" b="1" i="0" u="none" strike="noStrike" cap="none" normalizeH="0" baseline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Mem[0],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buNone/>
                      </a:pPr>
                      <a:r>
                        <a:rPr kumimoji="0" lang="en-US" sz="1600" b="1" i="0" u="none" strike="noStrike" cap="none" normalizeH="0" baseline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Mem[4],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buNone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…,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buNone/>
                      </a:pPr>
                      <a:r>
                        <a:rPr kumimoji="0" lang="en-US" sz="1600" b="1" i="0" u="none" strike="noStrike" cap="none" normalizeH="0" baseline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Mem[4294967292]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vert="horz" wrap="square"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buNone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Accessed only by data transfer instructions.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buNone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MIPS uses </a:t>
                      </a: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byte addresses</a:t>
                      </a: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, so consecutive words differ by 4.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buNone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Memory holds data structures, such as arrays, and spilled registers, such as those saved on procedure calls.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9" name="Oval 8">
            <a:extLst>
              <a:ext uri="{FF2B5EF4-FFF2-40B4-BE49-F238E27FC236}">
                <a16:creationId xmlns:a16="http://schemas.microsoft.com/office/drawing/2014/main" id="{297A6F6A-03DC-4098-81E5-0FE83ED18BE4}"/>
              </a:ext>
            </a:extLst>
          </p:cNvPr>
          <p:cNvSpPr/>
          <p:nvPr/>
        </p:nvSpPr>
        <p:spPr>
          <a:xfrm>
            <a:off x="8229600" y="5216362"/>
            <a:ext cx="1143000" cy="304800"/>
          </a:xfrm>
          <a:prstGeom prst="ellipse">
            <a:avLst/>
          </a:prstGeom>
          <a:noFill/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pPr algn="ctr"/>
            <a:endParaRPr lang="en-US"/>
          </a:p>
        </p:txBody>
      </p:sp>
      <p:sp>
        <p:nvSpPr>
          <p:cNvPr id="10" name="Folded Corner 6">
            <a:extLst>
              <a:ext uri="{FF2B5EF4-FFF2-40B4-BE49-F238E27FC236}">
                <a16:creationId xmlns:a16="http://schemas.microsoft.com/office/drawing/2014/main" id="{AAA0FCA7-36A6-41CF-808F-FE01BFB7A2B6}"/>
              </a:ext>
            </a:extLst>
          </p:cNvPr>
          <p:cNvSpPr/>
          <p:nvPr/>
        </p:nvSpPr>
        <p:spPr>
          <a:xfrm>
            <a:off x="8672146" y="1803876"/>
            <a:ext cx="1538654" cy="939324"/>
          </a:xfrm>
          <a:prstGeom prst="foldedCorner">
            <a:avLst/>
          </a:prstGeom>
          <a:solidFill>
            <a:srgbClr val="FFFFC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r>
              <a:rPr lang="en-US" sz="1600" b="1">
                <a:solidFill>
                  <a:schemeClr val="tx1"/>
                </a:solidFill>
              </a:rPr>
              <a:t>NOTE:</a:t>
            </a:r>
          </a:p>
          <a:p>
            <a:pPr algn="just"/>
            <a:r>
              <a:rPr lang="en-US" sz="1600">
                <a:solidFill>
                  <a:schemeClr val="tx1"/>
                </a:solidFill>
              </a:rPr>
              <a:t>Magic number is 32</a:t>
            </a:r>
          </a:p>
          <a:p>
            <a:endParaRPr lang="en-GB" sz="1600">
              <a:solidFill>
                <a:schemeClr val="tx1"/>
              </a:solidFill>
            </a:endParaRP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519CFF89-7173-4880-A131-983B0AA1EC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7000" y="595003"/>
            <a:ext cx="1479765" cy="3050719"/>
          </a:xfrm>
          <a:prstGeom prst="rect">
            <a:avLst/>
          </a:prstGeom>
        </p:spPr>
      </p:pic>
      <p:contentPart p14:bwMode="auto" r:id="rId4">
        <p14:nvContentPartPr>
          <p14:cNvPr id="2" name="Ink 1">
            <a:extLst>
              <a:ext uri="{FF2B5EF4-FFF2-40B4-BE49-F238E27FC236}">
                <a16:creationId xmlns:a16="http://schemas.microsoft.com/office/drawing/2014/main" id="{63A0FA88-8F0F-477D-B0FF-7F5E03924681}"/>
              </a:ext>
            </a:extLst>
          </p14:cNvPr>
          <p14:cNvContentPartPr/>
          <p14:nvPr/>
        </p14:nvContentPartPr>
        <p14:xfrm>
          <a:off x="1924560" y="387720"/>
          <a:ext cx="10225800" cy="5905080"/>
        </p14:xfrm>
      </p:contentPart>
    </p:spTree>
    <p:extLst>
      <p:ext uri="{BB962C8B-B14F-4D97-AF65-F5344CB8AC3E}">
        <p14:creationId xmlns:p14="http://schemas.microsoft.com/office/powerpoint/2010/main" val="387783700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15366" name="Footer Placeholder 8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pPr algn="l"/>
            <a:r>
              <a:rPr lang="en-SG"/>
              <a:t>Lecture #8: MIPS Part 2: More Instructions</a:t>
            </a:r>
            <a:endParaRPr lang="en-US"/>
          </a:p>
        </p:txBody>
      </p:sp>
      <p:sp>
        <p:nvSpPr>
          <p:cNvPr id="21" name="[Date Placeholder 3]"/>
          <p:cNvSpPr>
            <a:spLocks noGrp="1"/>
          </p:cNvSpPr>
          <p:nvPr>
            <p:ph type="dt" sz="half" idx="10"/>
          </p:nvPr>
        </p:nvSpPr>
        <p:spPr>
          <a:xfrm>
            <a:off x="1981200" y="18288"/>
            <a:ext cx="2895600" cy="329184"/>
          </a:xfrm>
        </p:spPr>
        <p:txBody>
          <a:bodyPr/>
          <a:lstStyle/>
          <a:p>
            <a:pPr>
              <a:defRPr/>
            </a:pPr>
            <a:r>
              <a:rPr lang="en-US"/>
              <a:t>Aaron Tan, NUS</a:t>
            </a:r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48BEBB-8CA1-4054-A38D-C28888EEEA8B}"/>
              </a:ext>
            </a:extLst>
          </p:cNvPr>
          <p:cNvSpPr txBox="1"/>
          <p:nvPr/>
        </p:nvSpPr>
        <p:spPr>
          <a:xfrm>
            <a:off x="1981200" y="587831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r>
              <a:rPr lang="en-SG" sz="3600">
                <a:solidFill>
                  <a:srgbClr val="0000FF"/>
                </a:solidFill>
              </a:rPr>
              <a:t>2.1 Memory Instruction: </a:t>
            </a:r>
            <a:r>
              <a:rPr lang="en-SG" sz="3600" b="1">
                <a:solidFill>
                  <a:srgbClr val="0000FF"/>
                </a:solidFill>
              </a:rPr>
              <a:t>Load Word</a:t>
            </a:r>
            <a:endParaRPr lang="en-US" sz="3600" b="1">
              <a:solidFill>
                <a:srgbClr val="C00000"/>
              </a:solidFill>
            </a:endParaRPr>
          </a:p>
        </p:txBody>
      </p:sp>
      <p:sp>
        <p:nvSpPr>
          <p:cNvPr id="14" name="Slide Number Placeholder 6">
            <a:extLst>
              <a:ext uri="{FF2B5EF4-FFF2-40B4-BE49-F238E27FC236}">
                <a16:creationId xmlns:a16="http://schemas.microsoft.com/office/drawing/2014/main" id="{0689B3D1-208D-496C-8995-36CD229E6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97960" y="18288"/>
            <a:ext cx="865240" cy="329184"/>
          </a:xfrm>
        </p:spPr>
        <p:txBody>
          <a:bodyPr>
            <a:noAutofit/>
          </a:bodyPr>
          <a:lstStyle/>
          <a:p>
            <a:pPr algn="r">
              <a:defRPr/>
            </a:pPr>
            <a:fld id="{F7EC234A-9094-4BB8-9EA4-75ECDA8A365B}" type="slidenum">
              <a:rPr smtClean="0"/>
              <a:pPr algn="r">
                <a:defRPr/>
              </a:pPr>
              <a:t>56</a:t>
            </a:fld>
            <a:endParaRPr/>
          </a:p>
        </p:txBody>
      </p:sp>
      <p:sp>
        <p:nvSpPr>
          <p:cNvPr id="10" name="Content Placeholder 65">
            <a:extLst>
              <a:ext uri="{FF2B5EF4-FFF2-40B4-BE49-F238E27FC236}">
                <a16:creationId xmlns:a16="http://schemas.microsoft.com/office/drawing/2014/main" id="{B265A2A3-ABB2-4158-8955-E7F523030A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9300" y="4876800"/>
            <a:ext cx="8229600" cy="1621972"/>
          </a:xfrm>
        </p:spPr>
        <p:txBody>
          <a:bodyPr>
            <a:normAutofit/>
          </a:bodyPr>
          <a:lstStyle/>
          <a:p>
            <a:pPr marL="358775" indent="-358775">
              <a:buSzTx/>
              <a:buFont typeface="Wingdings" panose="05000000000000000000" pitchFamily="2" charset="2"/>
              <a:buChar char="§"/>
            </a:pPr>
            <a:r>
              <a:rPr lang="en-US" sz="2800"/>
              <a:t>Steps:</a:t>
            </a:r>
          </a:p>
          <a:p>
            <a:pPr marL="985838" lvl="1" indent="-442913">
              <a:buClr>
                <a:srgbClr val="C00000"/>
              </a:buClr>
              <a:buSzTx/>
              <a:buFont typeface="+mj-lt"/>
              <a:buAutoNum type="arabicPeriod"/>
            </a:pPr>
            <a:r>
              <a:rPr lang="en-US" sz="2400"/>
              <a:t>Memory Address = </a:t>
            </a:r>
            <a:r>
              <a:rPr lang="en-US" sz="2400" b="1">
                <a:solidFill>
                  <a:srgbClr val="006600"/>
                </a:solidFill>
                <a:latin typeface="Courier New" pitchFamily="49" charset="0"/>
                <a:cs typeface="Courier New" pitchFamily="49" charset="0"/>
              </a:rPr>
              <a:t>$s0</a:t>
            </a:r>
            <a:r>
              <a:rPr lang="en-US" sz="2400"/>
              <a:t> + 4 = 8000 + 4 = </a:t>
            </a:r>
            <a:r>
              <a:rPr lang="en-US" sz="2400" b="1"/>
              <a:t>8004</a:t>
            </a:r>
          </a:p>
          <a:p>
            <a:pPr marL="985838" lvl="1" indent="-442913">
              <a:buClr>
                <a:srgbClr val="C00000"/>
              </a:buClr>
              <a:buSzTx/>
              <a:buFont typeface="+mj-lt"/>
              <a:buAutoNum type="arabicPeriod"/>
            </a:pPr>
            <a:r>
              <a:rPr lang="en-US" sz="2400"/>
              <a:t>Memory word at </a:t>
            </a:r>
            <a:r>
              <a:rPr lang="en-US" sz="2400" b="1" err="1">
                <a:latin typeface="Courier New" pitchFamily="49" charset="0"/>
                <a:cs typeface="Courier New" pitchFamily="49" charset="0"/>
              </a:rPr>
              <a:t>Mem[8004]</a:t>
            </a:r>
            <a:r>
              <a:rPr lang="en-US" sz="2400"/>
              <a:t> is loaded into </a:t>
            </a:r>
            <a:r>
              <a:rPr lang="en-US" sz="2400" b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$t0</a:t>
            </a:r>
          </a:p>
        </p:txBody>
      </p:sp>
      <p:sp>
        <p:nvSpPr>
          <p:cNvPr id="12" name="Rectangle 7">
            <a:extLst>
              <a:ext uri="{FF2B5EF4-FFF2-40B4-BE49-F238E27FC236}">
                <a16:creationId xmlns:a16="http://schemas.microsoft.com/office/drawing/2014/main" id="{17C53B42-AE94-4300-B34B-1E9A080051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47064" y="2016125"/>
            <a:ext cx="2667000" cy="3124200"/>
          </a:xfrm>
          <a:prstGeom prst="rect">
            <a:avLst/>
          </a:prstGeom>
          <a:solidFill>
            <a:srgbClr val="FFFFCC"/>
          </a:solidFill>
          <a:ln w="31750">
            <a:solidFill>
              <a:schemeClr val="tx1"/>
            </a:solidFill>
            <a:miter lim="800000"/>
          </a:ln>
          <a:effectLst/>
        </p:spPr>
        <p:txBody>
          <a:bodyPr wrap="none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endParaRPr lang="en-US"/>
          </a:p>
        </p:txBody>
      </p:sp>
      <p:sp>
        <p:nvSpPr>
          <p:cNvPr id="13" name="Rectangle 15">
            <a:extLst>
              <a:ext uri="{FF2B5EF4-FFF2-40B4-BE49-F238E27FC236}">
                <a16:creationId xmlns:a16="http://schemas.microsoft.com/office/drawing/2014/main" id="{6151B940-4949-42F6-9D6C-ED44FD2C00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85267" y="1863725"/>
            <a:ext cx="915315" cy="260584"/>
          </a:xfrm>
          <a:prstGeom prst="rect">
            <a:avLst/>
          </a:prstGeom>
          <a:solidFill>
            <a:schemeClr val="bg1">
              <a:alpha val="75000"/>
            </a:schemeClr>
          </a:solidFill>
          <a:ln w="12700">
            <a:noFill/>
            <a:miter lim="800000"/>
          </a:ln>
          <a:effectLst/>
        </p:spPr>
        <p:txBody>
          <a:bodyPr wrap="none" lIns="63500" tIns="25400" rIns="63500" bIns="2540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eaLnBrk="0" hangingPunct="0">
              <a:lnSpc>
                <a:spcPct val="85000"/>
              </a:lnSpc>
            </a:pPr>
            <a:r>
              <a:rPr lang="en-US" sz="1600" b="1">
                <a:latin typeface="Helvetica" pitchFamily="34" charset="0"/>
              </a:rPr>
              <a:t>Memory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A843313-DEB3-4675-A2CD-54F7BB5273DC}"/>
              </a:ext>
            </a:extLst>
          </p:cNvPr>
          <p:cNvSpPr/>
          <p:nvPr/>
        </p:nvSpPr>
        <p:spPr>
          <a:xfrm>
            <a:off x="7013764" y="2397125"/>
            <a:ext cx="762000" cy="30480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pPr algn="r"/>
            <a:r>
              <a:rPr lang="en-US" sz="1600" b="1">
                <a:solidFill>
                  <a:schemeClr val="tx1"/>
                </a:solidFill>
              </a:rPr>
              <a:t>8000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D6DC0E2-A2CB-4D09-AAA0-B1E5FD63E875}"/>
              </a:ext>
            </a:extLst>
          </p:cNvPr>
          <p:cNvSpPr/>
          <p:nvPr/>
        </p:nvSpPr>
        <p:spPr>
          <a:xfrm>
            <a:off x="7013764" y="2701925"/>
            <a:ext cx="762000" cy="30480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pPr algn="r"/>
            <a:r>
              <a:rPr lang="en-US" sz="1600" b="1">
                <a:solidFill>
                  <a:schemeClr val="tx1"/>
                </a:solidFill>
              </a:rPr>
              <a:t>8001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D954B4D-EBC5-4E40-9ED1-BF17ECFDE360}"/>
              </a:ext>
            </a:extLst>
          </p:cNvPr>
          <p:cNvSpPr/>
          <p:nvPr/>
        </p:nvSpPr>
        <p:spPr>
          <a:xfrm>
            <a:off x="7013764" y="3006725"/>
            <a:ext cx="762000" cy="30480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pPr algn="r"/>
            <a:r>
              <a:rPr lang="en-US" sz="1600" b="1">
                <a:solidFill>
                  <a:schemeClr val="tx1"/>
                </a:solidFill>
              </a:rPr>
              <a:t>8002</a:t>
            </a:r>
          </a:p>
        </p:txBody>
      </p:sp>
      <p:sp>
        <p:nvSpPr>
          <p:cNvPr id="18" name="Rectangle 7">
            <a:extLst>
              <a:ext uri="{FF2B5EF4-FFF2-40B4-BE49-F238E27FC236}">
                <a16:creationId xmlns:a16="http://schemas.microsoft.com/office/drawing/2014/main" id="{BC1EC1F6-1BA5-4704-8DA2-E1D9ECD065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97495" y="2092325"/>
            <a:ext cx="2695074" cy="21336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1750">
            <a:solidFill>
              <a:schemeClr val="tx1"/>
            </a:solidFill>
            <a:miter lim="800000"/>
          </a:ln>
          <a:effectLst/>
        </p:spPr>
        <p:txBody>
          <a:bodyPr wrap="none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endParaRPr lang="en-US"/>
          </a:p>
        </p:txBody>
      </p:sp>
      <p:sp>
        <p:nvSpPr>
          <p:cNvPr id="19" name="Rectangle 15">
            <a:extLst>
              <a:ext uri="{FF2B5EF4-FFF2-40B4-BE49-F238E27FC236}">
                <a16:creationId xmlns:a16="http://schemas.microsoft.com/office/drawing/2014/main" id="{EEBDA9CA-61DD-4945-9BBC-70856784C2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43457" y="1984141"/>
            <a:ext cx="1263315" cy="260584"/>
          </a:xfrm>
          <a:prstGeom prst="rect">
            <a:avLst/>
          </a:prstGeom>
          <a:solidFill>
            <a:schemeClr val="bg1">
              <a:alpha val="75000"/>
            </a:schemeClr>
          </a:solidFill>
          <a:ln w="12700">
            <a:noFill/>
            <a:miter lim="800000"/>
          </a:ln>
          <a:effectLst/>
        </p:spPr>
        <p:txBody>
          <a:bodyPr wrap="square" lIns="63500" tIns="25400" rIns="63500" bIns="2540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algn="ctr" eaLnBrk="0" hangingPunct="0">
              <a:lnSpc>
                <a:spcPct val="85000"/>
              </a:lnSpc>
            </a:pPr>
            <a:r>
              <a:rPr lang="en-US" sz="1600" b="1">
                <a:latin typeface="Helvetica" pitchFamily="34" charset="0"/>
              </a:rPr>
              <a:t>Processor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6FC7730-0459-47A8-B027-FC238B5C8C0F}"/>
              </a:ext>
            </a:extLst>
          </p:cNvPr>
          <p:cNvSpPr/>
          <p:nvPr/>
        </p:nvSpPr>
        <p:spPr>
          <a:xfrm>
            <a:off x="7775764" y="4530725"/>
            <a:ext cx="1143000" cy="3048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pPr algn="ctr"/>
            <a:endParaRPr lang="en-US" b="1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3130879-299F-401F-A5FE-1FAD65918D85}"/>
              </a:ext>
            </a:extLst>
          </p:cNvPr>
          <p:cNvSpPr/>
          <p:nvPr/>
        </p:nvSpPr>
        <p:spPr>
          <a:xfrm>
            <a:off x="7775764" y="3311525"/>
            <a:ext cx="1143000" cy="3048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pPr algn="ctr"/>
            <a:endParaRPr lang="en-US" b="1">
              <a:solidFill>
                <a:schemeClr val="tx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47CE8AA-13E2-4430-B441-0520B3D14D3B}"/>
              </a:ext>
            </a:extLst>
          </p:cNvPr>
          <p:cNvSpPr/>
          <p:nvPr/>
        </p:nvSpPr>
        <p:spPr>
          <a:xfrm>
            <a:off x="7775764" y="4225925"/>
            <a:ext cx="1143000" cy="3048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pPr algn="ctr"/>
            <a:endParaRPr lang="en-US" b="1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504FCA8-4BAA-4583-9B2A-CD82A93A66AA}"/>
              </a:ext>
            </a:extLst>
          </p:cNvPr>
          <p:cNvSpPr/>
          <p:nvPr/>
        </p:nvSpPr>
        <p:spPr>
          <a:xfrm>
            <a:off x="7775764" y="3921125"/>
            <a:ext cx="1143000" cy="3048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pPr algn="ctr"/>
            <a:endParaRPr lang="en-US" b="1">
              <a:solidFill>
                <a:schemeClr val="tx1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2CB8AE6-5C6A-4B40-A060-122089A2DC6F}"/>
              </a:ext>
            </a:extLst>
          </p:cNvPr>
          <p:cNvSpPr/>
          <p:nvPr/>
        </p:nvSpPr>
        <p:spPr>
          <a:xfrm>
            <a:off x="7775764" y="3616325"/>
            <a:ext cx="1143000" cy="3048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pPr algn="ctr"/>
            <a:endParaRPr lang="en-US" b="1">
              <a:solidFill>
                <a:schemeClr val="tx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02CF245-2B26-4E02-A56C-860587ECCB71}"/>
              </a:ext>
            </a:extLst>
          </p:cNvPr>
          <p:cNvSpPr/>
          <p:nvPr/>
        </p:nvSpPr>
        <p:spPr>
          <a:xfrm>
            <a:off x="7775764" y="3006725"/>
            <a:ext cx="1143000" cy="3048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pPr algn="ctr"/>
            <a:endParaRPr lang="en-US" b="1">
              <a:solidFill>
                <a:schemeClr val="tx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BF21EA8-F36A-4446-8BD5-9D9D3C25CE19}"/>
              </a:ext>
            </a:extLst>
          </p:cNvPr>
          <p:cNvSpPr/>
          <p:nvPr/>
        </p:nvSpPr>
        <p:spPr>
          <a:xfrm>
            <a:off x="7775764" y="2701925"/>
            <a:ext cx="1143000" cy="3048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pPr algn="ctr"/>
            <a:endParaRPr lang="en-US" b="1">
              <a:solidFill>
                <a:schemeClr val="tx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CD81630-076C-4303-94BD-A13D538CE6B6}"/>
              </a:ext>
            </a:extLst>
          </p:cNvPr>
          <p:cNvSpPr/>
          <p:nvPr/>
        </p:nvSpPr>
        <p:spPr>
          <a:xfrm>
            <a:off x="7775764" y="2397125"/>
            <a:ext cx="1143000" cy="3048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pPr algn="ctr"/>
            <a:endParaRPr lang="en-US" b="1">
              <a:solidFill>
                <a:schemeClr val="tx1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402498D-8EDD-417F-8FB8-D829071F3A8A}"/>
              </a:ext>
            </a:extLst>
          </p:cNvPr>
          <p:cNvSpPr/>
          <p:nvPr/>
        </p:nvSpPr>
        <p:spPr>
          <a:xfrm>
            <a:off x="7013764" y="3311525"/>
            <a:ext cx="762000" cy="30480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pPr algn="r"/>
            <a:r>
              <a:rPr lang="en-US" sz="1600" b="1">
                <a:solidFill>
                  <a:schemeClr val="tx1"/>
                </a:solidFill>
              </a:rPr>
              <a:t>8003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7D15A63-17C2-4B13-83B5-984E6ECAD68F}"/>
              </a:ext>
            </a:extLst>
          </p:cNvPr>
          <p:cNvSpPr/>
          <p:nvPr/>
        </p:nvSpPr>
        <p:spPr>
          <a:xfrm>
            <a:off x="7013764" y="3616325"/>
            <a:ext cx="762000" cy="30480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pPr algn="r"/>
            <a:r>
              <a:rPr lang="en-US" sz="1600" b="1">
                <a:solidFill>
                  <a:schemeClr val="tx1"/>
                </a:solidFill>
              </a:rPr>
              <a:t>8004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29D11AA-08BD-4FE3-BD06-FCE3B7475103}"/>
              </a:ext>
            </a:extLst>
          </p:cNvPr>
          <p:cNvSpPr/>
          <p:nvPr/>
        </p:nvSpPr>
        <p:spPr>
          <a:xfrm>
            <a:off x="7013764" y="3921125"/>
            <a:ext cx="762000" cy="30480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pPr algn="r"/>
            <a:r>
              <a:rPr lang="en-US" sz="1600" b="1">
                <a:solidFill>
                  <a:schemeClr val="tx1"/>
                </a:solidFill>
              </a:rPr>
              <a:t>8005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E9B86C3-8180-489A-A2A9-49EF7CB10370}"/>
              </a:ext>
            </a:extLst>
          </p:cNvPr>
          <p:cNvSpPr/>
          <p:nvPr/>
        </p:nvSpPr>
        <p:spPr>
          <a:xfrm>
            <a:off x="7013764" y="4225925"/>
            <a:ext cx="762000" cy="30480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pPr algn="r"/>
            <a:r>
              <a:rPr lang="en-US" sz="1600" b="1">
                <a:solidFill>
                  <a:schemeClr val="tx1"/>
                </a:solidFill>
              </a:rPr>
              <a:t>8006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40476CF-75A5-49F8-B359-052D1CF8ED32}"/>
              </a:ext>
            </a:extLst>
          </p:cNvPr>
          <p:cNvSpPr/>
          <p:nvPr/>
        </p:nvSpPr>
        <p:spPr>
          <a:xfrm>
            <a:off x="7013764" y="4530725"/>
            <a:ext cx="762000" cy="30480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pPr algn="r"/>
            <a:r>
              <a:rPr lang="en-US" sz="1600" b="1">
                <a:solidFill>
                  <a:schemeClr val="tx1"/>
                </a:solidFill>
              </a:rPr>
              <a:t>8007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006F2F1-7064-47B9-9D19-C1E059E1E905}"/>
              </a:ext>
            </a:extLst>
          </p:cNvPr>
          <p:cNvSpPr/>
          <p:nvPr/>
        </p:nvSpPr>
        <p:spPr>
          <a:xfrm>
            <a:off x="7775764" y="4835525"/>
            <a:ext cx="1143000" cy="2286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pPr algn="ctr"/>
            <a:r>
              <a:rPr lang="en-US" b="1">
                <a:solidFill>
                  <a:schemeClr val="tx1"/>
                </a:solidFill>
              </a:rPr>
              <a:t>………..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9C4CF62-F0F6-4346-B79B-768F419ABDA3}"/>
              </a:ext>
            </a:extLst>
          </p:cNvPr>
          <p:cNvSpPr/>
          <p:nvPr/>
        </p:nvSpPr>
        <p:spPr>
          <a:xfrm>
            <a:off x="7775764" y="2168525"/>
            <a:ext cx="1143000" cy="2286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pPr algn="ctr"/>
            <a:r>
              <a:rPr lang="en-US" b="1">
                <a:solidFill>
                  <a:schemeClr val="tx1"/>
                </a:solidFill>
              </a:rPr>
              <a:t>………..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1AF22BC-DDAC-4C3A-89CB-228795EFCDC3}"/>
              </a:ext>
            </a:extLst>
          </p:cNvPr>
          <p:cNvSpPr/>
          <p:nvPr/>
        </p:nvSpPr>
        <p:spPr>
          <a:xfrm>
            <a:off x="2854169" y="2854325"/>
            <a:ext cx="762000" cy="30480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pPr algn="r"/>
            <a:r>
              <a:rPr lang="en-US" b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$t0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CE49E2C3-277E-44B5-A8BB-9BF6EF7DB3DB}"/>
              </a:ext>
            </a:extLst>
          </p:cNvPr>
          <p:cNvSpPr/>
          <p:nvPr/>
        </p:nvSpPr>
        <p:spPr>
          <a:xfrm>
            <a:off x="3616169" y="2854325"/>
            <a:ext cx="1143000" cy="3048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pPr algn="ctr"/>
            <a:endParaRPr lang="en-US" b="1">
              <a:solidFill>
                <a:schemeClr val="tx1"/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DD46DA4-FCA8-4F6A-A812-C15E9FE75783}"/>
              </a:ext>
            </a:extLst>
          </p:cNvPr>
          <p:cNvSpPr/>
          <p:nvPr/>
        </p:nvSpPr>
        <p:spPr>
          <a:xfrm>
            <a:off x="2854169" y="2397125"/>
            <a:ext cx="762000" cy="30480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pPr algn="r"/>
            <a:r>
              <a:rPr lang="en-US" b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$s0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D9E0502-6CFD-49B9-BAFF-248C2E6EEA86}"/>
              </a:ext>
            </a:extLst>
          </p:cNvPr>
          <p:cNvSpPr/>
          <p:nvPr/>
        </p:nvSpPr>
        <p:spPr>
          <a:xfrm>
            <a:off x="3616169" y="2397125"/>
            <a:ext cx="1143000" cy="3048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pPr algn="ctr"/>
            <a:r>
              <a:rPr lang="en-US" b="1" i="1">
                <a:solidFill>
                  <a:schemeClr val="tx1"/>
                </a:solidFill>
              </a:rPr>
              <a:t>8000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E068EA8-BF3D-4F03-897B-6B075B7C2DB3}"/>
              </a:ext>
            </a:extLst>
          </p:cNvPr>
          <p:cNvCxnSpPr/>
          <p:nvPr/>
        </p:nvCxnSpPr>
        <p:spPr>
          <a:xfrm>
            <a:off x="4621427" y="2549525"/>
            <a:ext cx="2362200" cy="0"/>
          </a:xfrm>
          <a:prstGeom prst="straightConnector1">
            <a:avLst/>
          </a:prstGeom>
          <a:ln w="15875">
            <a:solidFill>
              <a:schemeClr val="tx1"/>
            </a:solidFill>
            <a:tailEnd type="arrow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3">
            <a:extLst>
              <a:ext uri="{FF2B5EF4-FFF2-40B4-BE49-F238E27FC236}">
                <a16:creationId xmlns:a16="http://schemas.microsoft.com/office/drawing/2014/main" id="{2F007F28-B124-43B9-8C2C-4CD7780A92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1295403"/>
            <a:ext cx="8229600" cy="5683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342900" indent="-342900">
              <a:spcBef>
                <a:spcPct val="20000"/>
              </a:spcBef>
              <a:buClr>
                <a:schemeClr val="accent1"/>
              </a:buClr>
              <a:buSzTx/>
              <a:buFont typeface="Wingdings" panose="05000000000000000000" pitchFamily="2" charset="2"/>
              <a:buChar char="§"/>
              <a:defRPr/>
            </a:pPr>
            <a:r>
              <a:rPr lang="en-GB" sz="2800" kern="0">
                <a:latin typeface="+mn-lt"/>
                <a:cs typeface="+mn-cs"/>
              </a:rPr>
              <a:t>Example: </a:t>
            </a:r>
            <a:r>
              <a:rPr lang="en-GB" sz="2800" b="1" kern="0" err="1">
                <a:solidFill>
                  <a:srgbClr val="660066"/>
                </a:solidFill>
                <a:latin typeface="Courier New" pitchFamily="49" charset="0"/>
                <a:cs typeface="Courier New" pitchFamily="49" charset="0"/>
              </a:rPr>
              <a:t>lw</a:t>
            </a:r>
            <a:r>
              <a:rPr lang="en-GB" sz="2800" b="1" kern="0">
                <a:solidFill>
                  <a:srgbClr val="9900CC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GB" sz="2800" b="1" ker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$t0</a:t>
            </a:r>
            <a:r>
              <a:rPr lang="en-GB" sz="2800" b="1" kern="0">
                <a:latin typeface="Courier New" pitchFamily="49" charset="0"/>
                <a:cs typeface="Courier New" pitchFamily="49" charset="0"/>
              </a:rPr>
              <a:t>, 4(</a:t>
            </a:r>
            <a:r>
              <a:rPr lang="en-GB" sz="2800" b="1" kern="0">
                <a:solidFill>
                  <a:srgbClr val="006600"/>
                </a:solidFill>
                <a:latin typeface="Courier New" pitchFamily="49" charset="0"/>
                <a:cs typeface="Courier New" pitchFamily="49" charset="0"/>
              </a:rPr>
              <a:t>$s0</a:t>
            </a:r>
            <a:r>
              <a:rPr lang="en-GB" sz="2800" b="1" kern="0">
                <a:latin typeface="Courier New" pitchFamily="49" charset="0"/>
                <a:cs typeface="Courier New" pitchFamily="49" charset="0"/>
              </a:rPr>
              <a:t>)</a:t>
            </a:r>
            <a:r>
              <a:rPr lang="en-GB" sz="2800" kern="0">
                <a:latin typeface="+mn-lt"/>
                <a:cs typeface="+mn-cs"/>
              </a:rPr>
              <a:t> </a:t>
            </a:r>
          </a:p>
        </p:txBody>
      </p:sp>
      <p:cxnSp>
        <p:nvCxnSpPr>
          <p:cNvPr id="46" name="Straight Arrow Connector 51">
            <a:extLst>
              <a:ext uri="{FF2B5EF4-FFF2-40B4-BE49-F238E27FC236}">
                <a16:creationId xmlns:a16="http://schemas.microsoft.com/office/drawing/2014/main" id="{53FEA4FD-D56B-49AF-B40A-62D2CE0FDF3F}"/>
              </a:ext>
            </a:extLst>
          </p:cNvPr>
          <p:cNvCxnSpPr/>
          <p:nvPr/>
        </p:nvCxnSpPr>
        <p:spPr>
          <a:xfrm>
            <a:off x="5664471" y="2556412"/>
            <a:ext cx="1295400" cy="1219200"/>
          </a:xfrm>
          <a:prstGeom prst="bentConnector3">
            <a:avLst>
              <a:gd name="adj1" fmla="val -7359"/>
            </a:avLst>
          </a:prstGeom>
          <a:ln w="15875">
            <a:solidFill>
              <a:schemeClr val="tx1"/>
            </a:solidFill>
            <a:tailEnd type="arrow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 Box 17">
            <a:extLst>
              <a:ext uri="{FF2B5EF4-FFF2-40B4-BE49-F238E27FC236}">
                <a16:creationId xmlns:a16="http://schemas.microsoft.com/office/drawing/2014/main" id="{AE876B7D-42D8-47F0-8463-CA7A9C7DB4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47839" y="3471446"/>
            <a:ext cx="1295400" cy="33855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r>
              <a:rPr lang="en-US" sz="1600"/>
              <a:t>Offset = </a:t>
            </a:r>
            <a:r>
              <a:rPr lang="en-US" sz="1600" b="1"/>
              <a:t>+4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0A90AB51-D3E4-46B1-B247-6B5432D3CE5D}"/>
              </a:ext>
            </a:extLst>
          </p:cNvPr>
          <p:cNvGrpSpPr/>
          <p:nvPr/>
        </p:nvGrpSpPr>
        <p:grpSpPr>
          <a:xfrm>
            <a:off x="7775764" y="3616325"/>
            <a:ext cx="1143000" cy="1219200"/>
            <a:chOff x="6858000" y="4191000"/>
            <a:chExt cx="1143000" cy="121920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C6EE5C8D-2C07-4465-A223-AD457C2044A2}"/>
                </a:ext>
              </a:extLst>
            </p:cNvPr>
            <p:cNvSpPr/>
            <p:nvPr/>
          </p:nvSpPr>
          <p:spPr>
            <a:xfrm>
              <a:off x="6858000" y="5105400"/>
              <a:ext cx="1143000" cy="304800"/>
            </a:xfrm>
            <a:prstGeom prst="rect">
              <a:avLst/>
            </a:prstGeom>
            <a:grpFill/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5pPr>
              <a:lvl6pPr marL="2286000" algn="l" defTabSz="914400" rtl="0" eaLnBrk="1" latinLnBrk="0" hangingPunct="1"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6pPr>
              <a:lvl7pPr marL="2743200" algn="l" defTabSz="914400" rtl="0" eaLnBrk="1" latinLnBrk="0" hangingPunct="1"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7pPr>
              <a:lvl8pPr marL="3200400" algn="l" defTabSz="914400" rtl="0" eaLnBrk="1" latinLnBrk="0" hangingPunct="1"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8pPr>
              <a:lvl9pPr marL="3657600" algn="l" defTabSz="914400" rtl="0" eaLnBrk="1" latinLnBrk="0" hangingPunct="1"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pPr algn="ctr"/>
              <a:endParaRPr lang="en-US" b="1">
                <a:solidFill>
                  <a:schemeClr val="tx1"/>
                </a:solidFill>
              </a:endParaRP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B2DC3E3C-4D4A-495B-A300-64B06005C7F6}"/>
                </a:ext>
              </a:extLst>
            </p:cNvPr>
            <p:cNvSpPr/>
            <p:nvPr/>
          </p:nvSpPr>
          <p:spPr>
            <a:xfrm>
              <a:off x="6858000" y="4800600"/>
              <a:ext cx="1143000" cy="304800"/>
            </a:xfrm>
            <a:prstGeom prst="rect">
              <a:avLst/>
            </a:prstGeom>
            <a:grpFill/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5pPr>
              <a:lvl6pPr marL="2286000" algn="l" defTabSz="914400" rtl="0" eaLnBrk="1" latinLnBrk="0" hangingPunct="1"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6pPr>
              <a:lvl7pPr marL="2743200" algn="l" defTabSz="914400" rtl="0" eaLnBrk="1" latinLnBrk="0" hangingPunct="1"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7pPr>
              <a:lvl8pPr marL="3200400" algn="l" defTabSz="914400" rtl="0" eaLnBrk="1" latinLnBrk="0" hangingPunct="1"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8pPr>
              <a:lvl9pPr marL="3657600" algn="l" defTabSz="914400" rtl="0" eaLnBrk="1" latinLnBrk="0" hangingPunct="1"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pPr algn="ctr"/>
              <a:endParaRPr lang="en-US" b="1">
                <a:solidFill>
                  <a:schemeClr val="tx1"/>
                </a:solidFill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AA860D89-427F-42AB-ACCB-69022923ABE0}"/>
                </a:ext>
              </a:extLst>
            </p:cNvPr>
            <p:cNvSpPr/>
            <p:nvPr/>
          </p:nvSpPr>
          <p:spPr>
            <a:xfrm>
              <a:off x="6858000" y="4495800"/>
              <a:ext cx="1143000" cy="304800"/>
            </a:xfrm>
            <a:prstGeom prst="rect">
              <a:avLst/>
            </a:prstGeom>
            <a:grpFill/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5pPr>
              <a:lvl6pPr marL="2286000" algn="l" defTabSz="914400" rtl="0" eaLnBrk="1" latinLnBrk="0" hangingPunct="1"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6pPr>
              <a:lvl7pPr marL="2743200" algn="l" defTabSz="914400" rtl="0" eaLnBrk="1" latinLnBrk="0" hangingPunct="1"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7pPr>
              <a:lvl8pPr marL="3200400" algn="l" defTabSz="914400" rtl="0" eaLnBrk="1" latinLnBrk="0" hangingPunct="1"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8pPr>
              <a:lvl9pPr marL="3657600" algn="l" defTabSz="914400" rtl="0" eaLnBrk="1" latinLnBrk="0" hangingPunct="1"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pPr algn="ctr"/>
              <a:endParaRPr lang="en-US" b="1">
                <a:solidFill>
                  <a:schemeClr val="tx1"/>
                </a:solidFill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237AB44A-6269-435D-8765-0B21EB9766A9}"/>
                </a:ext>
              </a:extLst>
            </p:cNvPr>
            <p:cNvSpPr/>
            <p:nvPr/>
          </p:nvSpPr>
          <p:spPr>
            <a:xfrm>
              <a:off x="6858000" y="4191000"/>
              <a:ext cx="1143000" cy="304800"/>
            </a:xfrm>
            <a:prstGeom prst="rect">
              <a:avLst/>
            </a:prstGeom>
            <a:grpFill/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5pPr>
              <a:lvl6pPr marL="2286000" algn="l" defTabSz="914400" rtl="0" eaLnBrk="1" latinLnBrk="0" hangingPunct="1"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6pPr>
              <a:lvl7pPr marL="2743200" algn="l" defTabSz="914400" rtl="0" eaLnBrk="1" latinLnBrk="0" hangingPunct="1"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7pPr>
              <a:lvl8pPr marL="3200400" algn="l" defTabSz="914400" rtl="0" eaLnBrk="1" latinLnBrk="0" hangingPunct="1"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8pPr>
              <a:lvl9pPr marL="3657600" algn="l" defTabSz="914400" rtl="0" eaLnBrk="1" latinLnBrk="0" hangingPunct="1"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pPr algn="ctr"/>
              <a:endParaRPr lang="en-US" b="1">
                <a:solidFill>
                  <a:schemeClr val="tx1"/>
                </a:solidFill>
              </a:endParaRPr>
            </a:p>
          </p:txBody>
        </p:sp>
      </p:grpSp>
      <p:sp>
        <p:nvSpPr>
          <p:cNvPr id="53" name="AutoShape 16">
            <a:extLst>
              <a:ext uri="{FF2B5EF4-FFF2-40B4-BE49-F238E27FC236}">
                <a16:creationId xmlns:a16="http://schemas.microsoft.com/office/drawing/2014/main" id="{14DDE040-72EF-4434-A416-22F55E692539}"/>
              </a:ext>
            </a:extLst>
          </p:cNvPr>
          <p:cNvSpPr/>
          <p:nvPr/>
        </p:nvSpPr>
        <p:spPr bwMode="auto">
          <a:xfrm rot="10800000">
            <a:off x="6937564" y="3733802"/>
            <a:ext cx="266700" cy="1025525"/>
          </a:xfrm>
          <a:prstGeom prst="rightBrace">
            <a:avLst>
              <a:gd name="adj1" fmla="val 33333"/>
              <a:gd name="adj2" fmla="val 34906"/>
            </a:avLst>
          </a:prstGeom>
          <a:noFill/>
          <a:ln w="15875">
            <a:solidFill>
              <a:schemeClr val="tx1"/>
            </a:solidFill>
            <a:round/>
          </a:ln>
        </p:spPr>
        <p:txBody>
          <a:bodyPr wrap="none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endParaRPr lang="en-US"/>
          </a:p>
        </p:txBody>
      </p:sp>
      <p:sp>
        <p:nvSpPr>
          <p:cNvPr id="54" name="Bent-Up Arrow 64">
            <a:extLst>
              <a:ext uri="{FF2B5EF4-FFF2-40B4-BE49-F238E27FC236}">
                <a16:creationId xmlns:a16="http://schemas.microsoft.com/office/drawing/2014/main" id="{0BCCC8DA-3199-47A9-A87A-306D3EEC53FC}"/>
              </a:ext>
            </a:extLst>
          </p:cNvPr>
          <p:cNvSpPr/>
          <p:nvPr/>
        </p:nvSpPr>
        <p:spPr>
          <a:xfrm flipH="1">
            <a:off x="4088027" y="3159125"/>
            <a:ext cx="2667000" cy="1371600"/>
          </a:xfrm>
          <a:prstGeom prst="bentUpArrow">
            <a:avLst>
              <a:gd name="adj1" fmla="val 13050"/>
              <a:gd name="adj2" fmla="val 19025"/>
              <a:gd name="adj3" fmla="val 21227"/>
            </a:avLst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886F88C1-6307-4F47-B4DE-12868FEC4F45}"/>
              </a:ext>
            </a:extLst>
          </p:cNvPr>
          <p:cNvSpPr/>
          <p:nvPr/>
        </p:nvSpPr>
        <p:spPr>
          <a:xfrm>
            <a:off x="5993027" y="3082925"/>
            <a:ext cx="381000" cy="38100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pPr algn="ctr"/>
            <a:r>
              <a:rPr lang="en-US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F1E80EB1-23A8-45EB-8E52-E78307E3074A}"/>
              </a:ext>
            </a:extLst>
          </p:cNvPr>
          <p:cNvSpPr/>
          <p:nvPr/>
        </p:nvSpPr>
        <p:spPr>
          <a:xfrm>
            <a:off x="3783227" y="4302125"/>
            <a:ext cx="381000" cy="38100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pPr algn="ctr"/>
            <a:r>
              <a:rPr lang="en-US">
                <a:solidFill>
                  <a:schemeClr val="tx1"/>
                </a:solidFill>
              </a:rPr>
              <a:t>2</a:t>
            </a:r>
          </a:p>
        </p:txBody>
      </p:sp>
      <p:contentPart p14:bwMode="auto" r:id="rId3">
        <p14:nvContentPartPr>
          <p14:cNvPr id="2" name="Ink 1">
            <a:extLst>
              <a:ext uri="{FF2B5EF4-FFF2-40B4-BE49-F238E27FC236}">
                <a16:creationId xmlns:a16="http://schemas.microsoft.com/office/drawing/2014/main" id="{0FF0D510-4C98-4262-9E87-3D907BE6E5B7}"/>
              </a:ext>
            </a:extLst>
          </p14:cNvPr>
          <p14:cNvContentPartPr/>
          <p14:nvPr/>
        </p14:nvContentPartPr>
        <p14:xfrm>
          <a:off x="3050280" y="1093680"/>
          <a:ext cx="6697800" cy="4686480"/>
        </p14:xfrm>
      </p:contentPart>
    </p:spTree>
    <p:extLst>
      <p:ext uri="{BB962C8B-B14F-4D97-AF65-F5344CB8AC3E}">
        <p14:creationId xmlns:p14="http://schemas.microsoft.com/office/powerpoint/2010/main" val="2599625858"/>
      </p:ext>
    </p:extLst>
  </p:cSld>
  <p:clrMapOvr>
    <a:masterClrMapping/>
  </p:clrMapOvr>
  <p:transition>
    <p:fade/>
  </p:transition>
  <p:timing/>
</p:sld>
</file>

<file path=ppt/slides/slide57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15366" name="Footer Placeholder 8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pPr algn="l"/>
            <a:r>
              <a:rPr lang="en-SG"/>
              <a:t>Lecture #8: MIPS Part 2: More Instructions</a:t>
            </a:r>
            <a:endParaRPr lang="en-US"/>
          </a:p>
        </p:txBody>
      </p:sp>
      <p:sp>
        <p:nvSpPr>
          <p:cNvPr id="21" name="[Date Placeholder 3]"/>
          <p:cNvSpPr>
            <a:spLocks noGrp="1"/>
          </p:cNvSpPr>
          <p:nvPr>
            <p:ph type="dt" sz="half" idx="10"/>
          </p:nvPr>
        </p:nvSpPr>
        <p:spPr>
          <a:xfrm>
            <a:off x="1981200" y="18288"/>
            <a:ext cx="2895600" cy="329184"/>
          </a:xfrm>
        </p:spPr>
        <p:txBody>
          <a:bodyPr/>
          <a:lstStyle/>
          <a:p>
            <a:pPr>
              <a:defRPr/>
            </a:pPr>
            <a:r>
              <a:rPr lang="en-US"/>
              <a:t>Aaron Tan, NUS</a:t>
            </a:r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48BEBB-8CA1-4054-A38D-C28888EEEA8B}"/>
              </a:ext>
            </a:extLst>
          </p:cNvPr>
          <p:cNvSpPr txBox="1"/>
          <p:nvPr/>
        </p:nvSpPr>
        <p:spPr>
          <a:xfrm>
            <a:off x="1981200" y="587831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r>
              <a:rPr lang="en-SG" sz="3600">
                <a:solidFill>
                  <a:srgbClr val="0000FF"/>
                </a:solidFill>
              </a:rPr>
              <a:t>2.2 Memory Instruction: </a:t>
            </a:r>
            <a:r>
              <a:rPr lang="en-SG" sz="3600" b="1">
                <a:solidFill>
                  <a:srgbClr val="0000FF"/>
                </a:solidFill>
              </a:rPr>
              <a:t>Store Word</a:t>
            </a:r>
            <a:endParaRPr lang="en-US" sz="3600" b="1">
              <a:solidFill>
                <a:srgbClr val="C00000"/>
              </a:solidFill>
            </a:endParaRPr>
          </a:p>
        </p:txBody>
      </p:sp>
      <p:sp>
        <p:nvSpPr>
          <p:cNvPr id="14" name="Slide Number Placeholder 6">
            <a:extLst>
              <a:ext uri="{FF2B5EF4-FFF2-40B4-BE49-F238E27FC236}">
                <a16:creationId xmlns:a16="http://schemas.microsoft.com/office/drawing/2014/main" id="{0689B3D1-208D-496C-8995-36CD229E6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97960" y="18288"/>
            <a:ext cx="865240" cy="329184"/>
          </a:xfrm>
        </p:spPr>
        <p:txBody>
          <a:bodyPr>
            <a:noAutofit/>
          </a:bodyPr>
          <a:lstStyle/>
          <a:p>
            <a:pPr algn="r">
              <a:defRPr/>
            </a:pPr>
            <a:fld id="{F7EC234A-9094-4BB8-9EA4-75ECDA8A365B}" type="slidenum">
              <a:rPr smtClean="0"/>
              <a:pPr algn="r">
                <a:defRPr/>
              </a:pPr>
              <a:t>57</a:t>
            </a:fld>
            <a:endParaRPr/>
          </a:p>
        </p:txBody>
      </p:sp>
      <p:sp>
        <p:nvSpPr>
          <p:cNvPr id="10" name="Content Placeholder 65">
            <a:extLst>
              <a:ext uri="{FF2B5EF4-FFF2-40B4-BE49-F238E27FC236}">
                <a16:creationId xmlns:a16="http://schemas.microsoft.com/office/drawing/2014/main" id="{B265A2A3-ABB2-4158-8955-E7F523030A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9300" y="4876800"/>
            <a:ext cx="8229600" cy="1621972"/>
          </a:xfrm>
        </p:spPr>
        <p:txBody>
          <a:bodyPr>
            <a:normAutofit/>
          </a:bodyPr>
          <a:lstStyle/>
          <a:p>
            <a:pPr marL="358775" indent="-358775">
              <a:buSzTx/>
              <a:buFont typeface="Wingdings" panose="05000000000000000000" pitchFamily="2" charset="2"/>
              <a:buChar char="§"/>
            </a:pPr>
            <a:r>
              <a:rPr lang="en-US" sz="2800"/>
              <a:t>Steps:</a:t>
            </a:r>
          </a:p>
          <a:p>
            <a:pPr marL="985838" lvl="1" indent="-442913">
              <a:buClr>
                <a:srgbClr val="C00000"/>
              </a:buClr>
              <a:buSzTx/>
              <a:buFont typeface="+mj-lt"/>
              <a:buAutoNum type="arabicPeriod"/>
            </a:pPr>
            <a:r>
              <a:rPr lang="en-US" sz="2400"/>
              <a:t>Memory Address = </a:t>
            </a:r>
            <a:r>
              <a:rPr lang="en-US" sz="2400" b="1">
                <a:solidFill>
                  <a:srgbClr val="006600"/>
                </a:solidFill>
                <a:latin typeface="Courier New" pitchFamily="49" charset="0"/>
                <a:cs typeface="Courier New" pitchFamily="49" charset="0"/>
              </a:rPr>
              <a:t>$s0 </a:t>
            </a:r>
            <a:r>
              <a:rPr lang="en-US" sz="2400"/>
              <a:t>+ 12 = 8000 + 12 = </a:t>
            </a:r>
            <a:r>
              <a:rPr lang="en-US" sz="2400" b="1"/>
              <a:t>8012</a:t>
            </a:r>
          </a:p>
          <a:p>
            <a:pPr marL="985838" lvl="1" indent="-442913">
              <a:buClr>
                <a:srgbClr val="C00000"/>
              </a:buClr>
              <a:buSzTx/>
              <a:buFont typeface="+mj-lt"/>
              <a:buAutoNum type="arabicPeriod"/>
            </a:pPr>
            <a:r>
              <a:rPr lang="en-US" sz="2400"/>
              <a:t>Content of </a:t>
            </a:r>
            <a:r>
              <a:rPr lang="en-US" sz="2400" b="1">
                <a:solidFill>
                  <a:srgbClr val="006600"/>
                </a:solidFill>
                <a:latin typeface="Courier New" pitchFamily="49" charset="0"/>
                <a:cs typeface="Courier New" pitchFamily="49" charset="0"/>
              </a:rPr>
              <a:t>$t0</a:t>
            </a:r>
            <a:r>
              <a:rPr lang="en-US" sz="2400" b="1"/>
              <a:t> </a:t>
            </a:r>
            <a:r>
              <a:rPr lang="en-US" sz="2400"/>
              <a:t>is stored into word at </a:t>
            </a:r>
            <a:r>
              <a:rPr lang="en-US" sz="2400" b="1">
                <a:latin typeface="Courier New" pitchFamily="49" charset="0"/>
                <a:cs typeface="Courier New" pitchFamily="49" charset="0"/>
              </a:rPr>
              <a:t>Mem[8012]</a:t>
            </a:r>
            <a:endParaRPr lang="en-US" sz="2400" b="1">
              <a:solidFill>
                <a:srgbClr val="C00000"/>
              </a:solidFill>
            </a:endParaRPr>
          </a:p>
        </p:txBody>
      </p:sp>
      <p:sp>
        <p:nvSpPr>
          <p:cNvPr id="12" name="Rectangle 7">
            <a:extLst>
              <a:ext uri="{FF2B5EF4-FFF2-40B4-BE49-F238E27FC236}">
                <a16:creationId xmlns:a16="http://schemas.microsoft.com/office/drawing/2014/main" id="{17C53B42-AE94-4300-B34B-1E9A080051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47064" y="2016125"/>
            <a:ext cx="2667000" cy="3124200"/>
          </a:xfrm>
          <a:prstGeom prst="rect">
            <a:avLst/>
          </a:prstGeom>
          <a:solidFill>
            <a:srgbClr val="FFFFCC"/>
          </a:solidFill>
          <a:ln w="31750">
            <a:solidFill>
              <a:schemeClr val="tx1"/>
            </a:solidFill>
            <a:miter lim="800000"/>
          </a:ln>
          <a:effectLst/>
        </p:spPr>
        <p:txBody>
          <a:bodyPr wrap="none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endParaRPr lang="en-US"/>
          </a:p>
        </p:txBody>
      </p:sp>
      <p:sp>
        <p:nvSpPr>
          <p:cNvPr id="13" name="Rectangle 15">
            <a:extLst>
              <a:ext uri="{FF2B5EF4-FFF2-40B4-BE49-F238E27FC236}">
                <a16:creationId xmlns:a16="http://schemas.microsoft.com/office/drawing/2014/main" id="{6151B940-4949-42F6-9D6C-ED44FD2C00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85267" y="1863725"/>
            <a:ext cx="915315" cy="260584"/>
          </a:xfrm>
          <a:prstGeom prst="rect">
            <a:avLst/>
          </a:prstGeom>
          <a:solidFill>
            <a:schemeClr val="bg1">
              <a:alpha val="75000"/>
            </a:schemeClr>
          </a:solidFill>
          <a:ln w="12700">
            <a:noFill/>
            <a:miter lim="800000"/>
          </a:ln>
          <a:effectLst/>
        </p:spPr>
        <p:txBody>
          <a:bodyPr wrap="none" lIns="63500" tIns="25400" rIns="63500" bIns="2540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eaLnBrk="0" hangingPunct="0">
              <a:lnSpc>
                <a:spcPct val="85000"/>
              </a:lnSpc>
            </a:pPr>
            <a:r>
              <a:rPr lang="en-US" sz="1600" b="1">
                <a:latin typeface="Helvetica" pitchFamily="34" charset="0"/>
              </a:rPr>
              <a:t>Memory</a:t>
            </a:r>
          </a:p>
        </p:txBody>
      </p:sp>
      <p:sp>
        <p:nvSpPr>
          <p:cNvPr id="18" name="Rectangle 7">
            <a:extLst>
              <a:ext uri="{FF2B5EF4-FFF2-40B4-BE49-F238E27FC236}">
                <a16:creationId xmlns:a16="http://schemas.microsoft.com/office/drawing/2014/main" id="{BC1EC1F6-1BA5-4704-8DA2-E1D9ECD065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97495" y="2092325"/>
            <a:ext cx="2695074" cy="21336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1750">
            <a:solidFill>
              <a:schemeClr val="tx1"/>
            </a:solidFill>
            <a:miter lim="800000"/>
          </a:ln>
          <a:effectLst/>
        </p:spPr>
        <p:txBody>
          <a:bodyPr wrap="none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endParaRPr lang="en-US"/>
          </a:p>
        </p:txBody>
      </p:sp>
      <p:sp>
        <p:nvSpPr>
          <p:cNvPr id="19" name="Rectangle 15">
            <a:extLst>
              <a:ext uri="{FF2B5EF4-FFF2-40B4-BE49-F238E27FC236}">
                <a16:creationId xmlns:a16="http://schemas.microsoft.com/office/drawing/2014/main" id="{EEBDA9CA-61DD-4945-9BBC-70856784C2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43457" y="1984141"/>
            <a:ext cx="1263315" cy="260584"/>
          </a:xfrm>
          <a:prstGeom prst="rect">
            <a:avLst/>
          </a:prstGeom>
          <a:solidFill>
            <a:schemeClr val="bg1">
              <a:alpha val="75000"/>
            </a:schemeClr>
          </a:solidFill>
          <a:ln w="12700">
            <a:noFill/>
            <a:miter lim="800000"/>
          </a:ln>
          <a:effectLst/>
        </p:spPr>
        <p:txBody>
          <a:bodyPr wrap="square" lIns="63500" tIns="25400" rIns="63500" bIns="2540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algn="ctr" eaLnBrk="0" hangingPunct="0">
              <a:lnSpc>
                <a:spcPct val="85000"/>
              </a:lnSpc>
            </a:pPr>
            <a:r>
              <a:rPr lang="en-US" sz="1600" b="1">
                <a:latin typeface="Helvetica" pitchFamily="34" charset="0"/>
              </a:rPr>
              <a:t>Processor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1AF22BC-DDAC-4C3A-89CB-228795EFCDC3}"/>
              </a:ext>
            </a:extLst>
          </p:cNvPr>
          <p:cNvSpPr/>
          <p:nvPr/>
        </p:nvSpPr>
        <p:spPr>
          <a:xfrm>
            <a:off x="2854169" y="2854325"/>
            <a:ext cx="762000" cy="30480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pPr algn="r"/>
            <a:r>
              <a:rPr lang="en-US" b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$t0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CE49E2C3-277E-44B5-A8BB-9BF6EF7DB3DB}"/>
              </a:ext>
            </a:extLst>
          </p:cNvPr>
          <p:cNvSpPr/>
          <p:nvPr/>
        </p:nvSpPr>
        <p:spPr>
          <a:xfrm>
            <a:off x="3616169" y="2854325"/>
            <a:ext cx="1143000" cy="3048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pPr algn="ctr"/>
            <a:endParaRPr lang="en-US" b="1">
              <a:solidFill>
                <a:schemeClr val="tx1"/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DD46DA4-FCA8-4F6A-A812-C15E9FE75783}"/>
              </a:ext>
            </a:extLst>
          </p:cNvPr>
          <p:cNvSpPr/>
          <p:nvPr/>
        </p:nvSpPr>
        <p:spPr>
          <a:xfrm>
            <a:off x="2854169" y="2397125"/>
            <a:ext cx="762000" cy="30480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pPr algn="r"/>
            <a:r>
              <a:rPr lang="en-US" b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$s0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D9E0502-6CFD-49B9-BAFF-248C2E6EEA86}"/>
              </a:ext>
            </a:extLst>
          </p:cNvPr>
          <p:cNvSpPr/>
          <p:nvPr/>
        </p:nvSpPr>
        <p:spPr>
          <a:xfrm>
            <a:off x="3616169" y="2397125"/>
            <a:ext cx="1143000" cy="3048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pPr algn="ctr"/>
            <a:r>
              <a:rPr lang="en-US" b="1" i="1">
                <a:solidFill>
                  <a:schemeClr val="tx1"/>
                </a:solidFill>
              </a:rPr>
              <a:t>8000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E068EA8-BF3D-4F03-897B-6B075B7C2DB3}"/>
              </a:ext>
            </a:extLst>
          </p:cNvPr>
          <p:cNvCxnSpPr/>
          <p:nvPr/>
        </p:nvCxnSpPr>
        <p:spPr>
          <a:xfrm>
            <a:off x="4621427" y="2549525"/>
            <a:ext cx="2362200" cy="0"/>
          </a:xfrm>
          <a:prstGeom prst="straightConnector1">
            <a:avLst/>
          </a:prstGeom>
          <a:ln w="15875">
            <a:solidFill>
              <a:schemeClr val="tx1"/>
            </a:solidFill>
            <a:tailEnd type="arrow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3">
            <a:extLst>
              <a:ext uri="{FF2B5EF4-FFF2-40B4-BE49-F238E27FC236}">
                <a16:creationId xmlns:a16="http://schemas.microsoft.com/office/drawing/2014/main" id="{2F007F28-B124-43B9-8C2C-4CD7780A92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1295403"/>
            <a:ext cx="8229600" cy="5683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342900" indent="-342900">
              <a:spcBef>
                <a:spcPct val="20000"/>
              </a:spcBef>
              <a:buClr>
                <a:schemeClr val="accent1"/>
              </a:buClr>
              <a:buSzTx/>
              <a:buFont typeface="Wingdings" panose="05000000000000000000" pitchFamily="2" charset="2"/>
              <a:buChar char="§"/>
              <a:defRPr/>
            </a:pPr>
            <a:r>
              <a:rPr lang="en-GB" sz="2800" kern="0">
                <a:latin typeface="+mn-lt"/>
                <a:cs typeface="+mn-cs"/>
              </a:rPr>
              <a:t>Example: </a:t>
            </a:r>
            <a:r>
              <a:rPr lang="en-GB" sz="2800" b="1" kern="0">
                <a:solidFill>
                  <a:srgbClr val="660066"/>
                </a:solidFill>
                <a:latin typeface="Courier New" pitchFamily="49" charset="0"/>
                <a:cs typeface="Courier New" pitchFamily="49" charset="0"/>
              </a:rPr>
              <a:t>sw</a:t>
            </a:r>
            <a:r>
              <a:rPr lang="en-GB" sz="2800" b="1" kern="0">
                <a:solidFill>
                  <a:srgbClr val="9900CC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GB" sz="2800" b="1" kern="0">
                <a:solidFill>
                  <a:srgbClr val="006600"/>
                </a:solidFill>
                <a:latin typeface="Courier New" pitchFamily="49" charset="0"/>
                <a:cs typeface="Courier New" pitchFamily="49" charset="0"/>
              </a:rPr>
              <a:t>$t0</a:t>
            </a:r>
            <a:r>
              <a:rPr lang="en-GB" sz="2800" b="1" kern="0">
                <a:latin typeface="Courier New" pitchFamily="49" charset="0"/>
                <a:cs typeface="Courier New" pitchFamily="49" charset="0"/>
              </a:rPr>
              <a:t>, 12(</a:t>
            </a:r>
            <a:r>
              <a:rPr lang="en-GB" sz="2800" b="1" kern="0">
                <a:solidFill>
                  <a:srgbClr val="006600"/>
                </a:solidFill>
                <a:latin typeface="Courier New" pitchFamily="49" charset="0"/>
                <a:cs typeface="Courier New" pitchFamily="49" charset="0"/>
              </a:rPr>
              <a:t>$s0</a:t>
            </a:r>
            <a:r>
              <a:rPr lang="en-GB" sz="2800" b="1" kern="0">
                <a:latin typeface="Courier New" pitchFamily="49" charset="0"/>
                <a:cs typeface="Courier New" pitchFamily="49" charset="0"/>
              </a:rPr>
              <a:t>)</a:t>
            </a:r>
            <a:r>
              <a:rPr lang="en-GB" sz="2800" kern="0">
                <a:latin typeface="+mn-lt"/>
                <a:cs typeface="+mn-cs"/>
              </a:rPr>
              <a:t> </a:t>
            </a:r>
          </a:p>
        </p:txBody>
      </p:sp>
      <p:cxnSp>
        <p:nvCxnSpPr>
          <p:cNvPr id="46" name="Straight Arrow Connector 51">
            <a:extLst>
              <a:ext uri="{FF2B5EF4-FFF2-40B4-BE49-F238E27FC236}">
                <a16:creationId xmlns:a16="http://schemas.microsoft.com/office/drawing/2014/main" id="{53FEA4FD-D56B-49AF-B40A-62D2CE0FDF3F}"/>
              </a:ext>
            </a:extLst>
          </p:cNvPr>
          <p:cNvCxnSpPr/>
          <p:nvPr/>
        </p:nvCxnSpPr>
        <p:spPr>
          <a:xfrm>
            <a:off x="5664471" y="2556412"/>
            <a:ext cx="1295400" cy="1219200"/>
          </a:xfrm>
          <a:prstGeom prst="bentConnector3">
            <a:avLst>
              <a:gd name="adj1" fmla="val -7359"/>
            </a:avLst>
          </a:prstGeom>
          <a:ln w="15875">
            <a:solidFill>
              <a:schemeClr val="tx1"/>
            </a:solidFill>
            <a:tailEnd type="arrow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 Box 17">
            <a:extLst>
              <a:ext uri="{FF2B5EF4-FFF2-40B4-BE49-F238E27FC236}">
                <a16:creationId xmlns:a16="http://schemas.microsoft.com/office/drawing/2014/main" id="{AE876B7D-42D8-47F0-8463-CA7A9C7DB4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91417" y="3471446"/>
            <a:ext cx="1335831" cy="33855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r>
              <a:rPr lang="en-US" sz="1600"/>
              <a:t>Offset = </a:t>
            </a:r>
            <a:r>
              <a:rPr lang="en-US" sz="1600" b="1"/>
              <a:t>+12</a:t>
            </a:r>
          </a:p>
        </p:txBody>
      </p:sp>
      <p:sp>
        <p:nvSpPr>
          <p:cNvPr id="53" name="AutoShape 16">
            <a:extLst>
              <a:ext uri="{FF2B5EF4-FFF2-40B4-BE49-F238E27FC236}">
                <a16:creationId xmlns:a16="http://schemas.microsoft.com/office/drawing/2014/main" id="{14DDE040-72EF-4434-A416-22F55E692539}"/>
              </a:ext>
            </a:extLst>
          </p:cNvPr>
          <p:cNvSpPr/>
          <p:nvPr/>
        </p:nvSpPr>
        <p:spPr bwMode="auto">
          <a:xfrm rot="10800000">
            <a:off x="6937564" y="3733802"/>
            <a:ext cx="266700" cy="1025525"/>
          </a:xfrm>
          <a:prstGeom prst="rightBrace">
            <a:avLst>
              <a:gd name="adj1" fmla="val 33333"/>
              <a:gd name="adj2" fmla="val 34906"/>
            </a:avLst>
          </a:prstGeom>
          <a:noFill/>
          <a:ln w="15875">
            <a:solidFill>
              <a:schemeClr val="tx1"/>
            </a:solidFill>
            <a:round/>
          </a:ln>
        </p:spPr>
        <p:txBody>
          <a:bodyPr wrap="none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886F88C1-6307-4F47-B4DE-12868FEC4F45}"/>
              </a:ext>
            </a:extLst>
          </p:cNvPr>
          <p:cNvSpPr/>
          <p:nvPr/>
        </p:nvSpPr>
        <p:spPr>
          <a:xfrm>
            <a:off x="5993027" y="3082925"/>
            <a:ext cx="381000" cy="38100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pPr algn="ctr"/>
            <a:r>
              <a:rPr lang="en-US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F1E80EB1-23A8-45EB-8E52-E78307E3074A}"/>
              </a:ext>
            </a:extLst>
          </p:cNvPr>
          <p:cNvSpPr/>
          <p:nvPr/>
        </p:nvSpPr>
        <p:spPr>
          <a:xfrm>
            <a:off x="3783227" y="4302125"/>
            <a:ext cx="381000" cy="38100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pPr algn="ctr"/>
            <a:r>
              <a:rPr lang="en-US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57" name="Bent-Up Arrow 64">
            <a:extLst>
              <a:ext uri="{FF2B5EF4-FFF2-40B4-BE49-F238E27FC236}">
                <a16:creationId xmlns:a16="http://schemas.microsoft.com/office/drawing/2014/main" id="{435B9B4E-9421-4DB5-AF53-88DA8208F09C}"/>
              </a:ext>
            </a:extLst>
          </p:cNvPr>
          <p:cNvSpPr/>
          <p:nvPr/>
        </p:nvSpPr>
        <p:spPr>
          <a:xfrm rot="5400000">
            <a:off x="4662986" y="2727850"/>
            <a:ext cx="1621972" cy="2514600"/>
          </a:xfrm>
          <a:prstGeom prst="bentUpArrow">
            <a:avLst>
              <a:gd name="adj1" fmla="val 13050"/>
              <a:gd name="adj2" fmla="val 19025"/>
              <a:gd name="adj3" fmla="val 21227"/>
            </a:avLst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D3DE2298-6815-4F88-B107-CE035B858A1E}"/>
              </a:ext>
            </a:extLst>
          </p:cNvPr>
          <p:cNvSpPr/>
          <p:nvPr/>
        </p:nvSpPr>
        <p:spPr>
          <a:xfrm>
            <a:off x="7005868" y="2397125"/>
            <a:ext cx="762000" cy="30480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pPr algn="r"/>
            <a:r>
              <a:rPr lang="en-US" sz="1600" b="1">
                <a:solidFill>
                  <a:schemeClr val="tx1"/>
                </a:solidFill>
              </a:rPr>
              <a:t>8000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7259EA05-45BD-444E-B718-333CC00EBEBA}"/>
              </a:ext>
            </a:extLst>
          </p:cNvPr>
          <p:cNvSpPr/>
          <p:nvPr/>
        </p:nvSpPr>
        <p:spPr>
          <a:xfrm>
            <a:off x="7005868" y="2701925"/>
            <a:ext cx="762000" cy="30480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pPr algn="r"/>
            <a:r>
              <a:rPr lang="en-US" sz="1600" b="1">
                <a:solidFill>
                  <a:schemeClr val="tx1"/>
                </a:solidFill>
              </a:rPr>
              <a:t>8001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28B0F511-5194-42A7-9CAC-C61BAF4B2B23}"/>
              </a:ext>
            </a:extLst>
          </p:cNvPr>
          <p:cNvSpPr/>
          <p:nvPr/>
        </p:nvSpPr>
        <p:spPr>
          <a:xfrm>
            <a:off x="7005868" y="3006725"/>
            <a:ext cx="762000" cy="30480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pPr algn="r"/>
            <a:r>
              <a:rPr lang="en-US" sz="1600" b="1">
                <a:solidFill>
                  <a:schemeClr val="tx1"/>
                </a:solidFill>
              </a:rPr>
              <a:t>8002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0866BF26-205E-4E9B-8335-A805C516D452}"/>
              </a:ext>
            </a:extLst>
          </p:cNvPr>
          <p:cNvSpPr/>
          <p:nvPr/>
        </p:nvSpPr>
        <p:spPr>
          <a:xfrm>
            <a:off x="7767868" y="4530725"/>
            <a:ext cx="1143000" cy="3048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pPr algn="ctr"/>
            <a:endParaRPr lang="en-US" b="1">
              <a:solidFill>
                <a:schemeClr val="tx1"/>
              </a:solidFill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06F13ADB-0046-40B0-81AD-E6D9D38E88AF}"/>
              </a:ext>
            </a:extLst>
          </p:cNvPr>
          <p:cNvSpPr/>
          <p:nvPr/>
        </p:nvSpPr>
        <p:spPr>
          <a:xfrm>
            <a:off x="7767868" y="3311525"/>
            <a:ext cx="1143000" cy="3048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pPr algn="ctr"/>
            <a:r>
              <a:rPr lang="en-US" b="1">
                <a:solidFill>
                  <a:schemeClr val="tx1"/>
                </a:solidFill>
              </a:rPr>
              <a:t>………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C4B6AD1B-81CD-4A3C-9467-B20A1DF8560A}"/>
              </a:ext>
            </a:extLst>
          </p:cNvPr>
          <p:cNvSpPr/>
          <p:nvPr/>
        </p:nvSpPr>
        <p:spPr>
          <a:xfrm>
            <a:off x="7767868" y="4225925"/>
            <a:ext cx="1143000" cy="3048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pPr algn="ctr"/>
            <a:endParaRPr lang="en-US" b="1">
              <a:solidFill>
                <a:schemeClr val="tx1"/>
              </a:solidFill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0158F390-B5E8-45A7-8100-A8B7AA2BAE66}"/>
              </a:ext>
            </a:extLst>
          </p:cNvPr>
          <p:cNvSpPr/>
          <p:nvPr/>
        </p:nvSpPr>
        <p:spPr>
          <a:xfrm>
            <a:off x="7767868" y="3921125"/>
            <a:ext cx="1143000" cy="3048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pPr algn="ctr"/>
            <a:endParaRPr lang="en-US" b="1">
              <a:solidFill>
                <a:schemeClr val="tx1"/>
              </a:solidFill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A9821D54-A570-4DDA-89CC-B4C78168E887}"/>
              </a:ext>
            </a:extLst>
          </p:cNvPr>
          <p:cNvSpPr/>
          <p:nvPr/>
        </p:nvSpPr>
        <p:spPr>
          <a:xfrm>
            <a:off x="7767868" y="3616325"/>
            <a:ext cx="1143000" cy="3048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pPr algn="ctr"/>
            <a:endParaRPr lang="en-US" b="1">
              <a:solidFill>
                <a:schemeClr val="tx1"/>
              </a:solidFill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03BD1DD4-A6E1-45B1-970F-01D180461244}"/>
              </a:ext>
            </a:extLst>
          </p:cNvPr>
          <p:cNvSpPr/>
          <p:nvPr/>
        </p:nvSpPr>
        <p:spPr>
          <a:xfrm>
            <a:off x="7767868" y="3006725"/>
            <a:ext cx="1143000" cy="3048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pPr algn="ctr"/>
            <a:endParaRPr lang="en-US" b="1">
              <a:solidFill>
                <a:schemeClr val="tx1"/>
              </a:solidFill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DC96CA80-6CE8-4A83-B471-EE89D2E81319}"/>
              </a:ext>
            </a:extLst>
          </p:cNvPr>
          <p:cNvSpPr/>
          <p:nvPr/>
        </p:nvSpPr>
        <p:spPr>
          <a:xfrm>
            <a:off x="7767868" y="2701925"/>
            <a:ext cx="1143000" cy="3048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pPr algn="ctr"/>
            <a:endParaRPr lang="en-US" b="1">
              <a:solidFill>
                <a:schemeClr val="tx1"/>
              </a:solidFill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5402723E-9984-447F-8AE4-A9B3ECD616AB}"/>
              </a:ext>
            </a:extLst>
          </p:cNvPr>
          <p:cNvSpPr/>
          <p:nvPr/>
        </p:nvSpPr>
        <p:spPr>
          <a:xfrm>
            <a:off x="7767868" y="2397125"/>
            <a:ext cx="1143000" cy="3048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pPr algn="ctr"/>
            <a:endParaRPr lang="en-US" b="1">
              <a:solidFill>
                <a:schemeClr val="tx1"/>
              </a:solidFill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A1350925-5C04-4050-894F-E392CED7C559}"/>
              </a:ext>
            </a:extLst>
          </p:cNvPr>
          <p:cNvSpPr/>
          <p:nvPr/>
        </p:nvSpPr>
        <p:spPr>
          <a:xfrm>
            <a:off x="7005868" y="3311525"/>
            <a:ext cx="762000" cy="30480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pPr algn="r"/>
            <a:r>
              <a:rPr lang="en-US" sz="1600" b="1">
                <a:solidFill>
                  <a:schemeClr val="tx1"/>
                </a:solidFill>
              </a:rPr>
              <a:t>……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1B852DD8-CBC9-4815-AF3F-4D483C5ED8C5}"/>
              </a:ext>
            </a:extLst>
          </p:cNvPr>
          <p:cNvSpPr/>
          <p:nvPr/>
        </p:nvSpPr>
        <p:spPr>
          <a:xfrm>
            <a:off x="7005868" y="3616325"/>
            <a:ext cx="762000" cy="30480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pPr algn="r"/>
            <a:r>
              <a:rPr lang="en-US" sz="1600" b="1">
                <a:solidFill>
                  <a:schemeClr val="tx1"/>
                </a:solidFill>
              </a:rPr>
              <a:t>8012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514BC4CC-A6C1-44DB-80D8-488E98888BC5}"/>
              </a:ext>
            </a:extLst>
          </p:cNvPr>
          <p:cNvSpPr/>
          <p:nvPr/>
        </p:nvSpPr>
        <p:spPr>
          <a:xfrm>
            <a:off x="7005868" y="3921125"/>
            <a:ext cx="762000" cy="30480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pPr algn="r"/>
            <a:r>
              <a:rPr lang="en-US" sz="1600" b="1">
                <a:solidFill>
                  <a:schemeClr val="tx1"/>
                </a:solidFill>
              </a:rPr>
              <a:t>8013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4D3DFD03-E2DA-4E0A-B7D0-B8AA1B0C6698}"/>
              </a:ext>
            </a:extLst>
          </p:cNvPr>
          <p:cNvSpPr/>
          <p:nvPr/>
        </p:nvSpPr>
        <p:spPr>
          <a:xfrm>
            <a:off x="7005868" y="4225925"/>
            <a:ext cx="762000" cy="30480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pPr algn="r"/>
            <a:r>
              <a:rPr lang="en-US" sz="1600" b="1">
                <a:solidFill>
                  <a:schemeClr val="tx1"/>
                </a:solidFill>
              </a:rPr>
              <a:t>8014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BF64F9F-FF36-4FDD-B8FE-347B6BBB4CCD}"/>
              </a:ext>
            </a:extLst>
          </p:cNvPr>
          <p:cNvSpPr/>
          <p:nvPr/>
        </p:nvSpPr>
        <p:spPr>
          <a:xfrm>
            <a:off x="7005868" y="4530725"/>
            <a:ext cx="762000" cy="30480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pPr algn="r"/>
            <a:r>
              <a:rPr lang="en-US" sz="1600" b="1">
                <a:solidFill>
                  <a:schemeClr val="tx1"/>
                </a:solidFill>
              </a:rPr>
              <a:t>8015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BE22AB86-D2B4-4B94-A326-2A81B118581F}"/>
              </a:ext>
            </a:extLst>
          </p:cNvPr>
          <p:cNvSpPr/>
          <p:nvPr/>
        </p:nvSpPr>
        <p:spPr>
          <a:xfrm>
            <a:off x="7767868" y="4835525"/>
            <a:ext cx="1143000" cy="2286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pPr algn="ctr"/>
            <a:r>
              <a:rPr lang="en-US" b="1">
                <a:solidFill>
                  <a:schemeClr val="tx1"/>
                </a:solidFill>
              </a:rPr>
              <a:t>………..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C6919B2C-0E98-47BF-8D5E-B8A659A368B2}"/>
              </a:ext>
            </a:extLst>
          </p:cNvPr>
          <p:cNvSpPr/>
          <p:nvPr/>
        </p:nvSpPr>
        <p:spPr>
          <a:xfrm>
            <a:off x="7767868" y="2168525"/>
            <a:ext cx="1143000" cy="2286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pPr algn="ctr"/>
            <a:r>
              <a:rPr lang="en-US" b="1">
                <a:solidFill>
                  <a:schemeClr val="tx1"/>
                </a:solidFill>
              </a:rPr>
              <a:t>………..</a:t>
            </a:r>
          </a:p>
        </p:txBody>
      </p:sp>
      <p:grpSp>
        <p:nvGrpSpPr>
          <p:cNvPr id="76" name="Group 63">
            <a:extLst>
              <a:ext uri="{FF2B5EF4-FFF2-40B4-BE49-F238E27FC236}">
                <a16:creationId xmlns:a16="http://schemas.microsoft.com/office/drawing/2014/main" id="{A38D320F-23E6-4E65-BBCA-F390AD1C990B}"/>
              </a:ext>
            </a:extLst>
          </p:cNvPr>
          <p:cNvGrpSpPr/>
          <p:nvPr/>
        </p:nvGrpSpPr>
        <p:grpSpPr>
          <a:xfrm>
            <a:off x="7767868" y="3616325"/>
            <a:ext cx="1143000" cy="1219200"/>
            <a:chOff x="6858000" y="4191000"/>
            <a:chExt cx="1143000" cy="121920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3BFBD114-1E20-44D1-99D1-F869712230E0}"/>
                </a:ext>
              </a:extLst>
            </p:cNvPr>
            <p:cNvSpPr/>
            <p:nvPr/>
          </p:nvSpPr>
          <p:spPr>
            <a:xfrm>
              <a:off x="6858000" y="5105400"/>
              <a:ext cx="1143000" cy="304800"/>
            </a:xfrm>
            <a:prstGeom prst="rect">
              <a:avLst/>
            </a:prstGeom>
            <a:grpFill/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5pPr>
              <a:lvl6pPr marL="2286000" algn="l" defTabSz="914400" rtl="0" eaLnBrk="1" latinLnBrk="0" hangingPunct="1"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6pPr>
              <a:lvl7pPr marL="2743200" algn="l" defTabSz="914400" rtl="0" eaLnBrk="1" latinLnBrk="0" hangingPunct="1"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7pPr>
              <a:lvl8pPr marL="3200400" algn="l" defTabSz="914400" rtl="0" eaLnBrk="1" latinLnBrk="0" hangingPunct="1"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8pPr>
              <a:lvl9pPr marL="3657600" algn="l" defTabSz="914400" rtl="0" eaLnBrk="1" latinLnBrk="0" hangingPunct="1"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pPr algn="ctr"/>
              <a:endParaRPr lang="en-US" b="1">
                <a:solidFill>
                  <a:schemeClr val="tx1"/>
                </a:solidFill>
              </a:endParaRP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E57CB6E3-331F-4A89-ACB5-4C2DBE392671}"/>
                </a:ext>
              </a:extLst>
            </p:cNvPr>
            <p:cNvSpPr/>
            <p:nvPr/>
          </p:nvSpPr>
          <p:spPr>
            <a:xfrm>
              <a:off x="6858000" y="4800600"/>
              <a:ext cx="1143000" cy="304800"/>
            </a:xfrm>
            <a:prstGeom prst="rect">
              <a:avLst/>
            </a:prstGeom>
            <a:grpFill/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5pPr>
              <a:lvl6pPr marL="2286000" algn="l" defTabSz="914400" rtl="0" eaLnBrk="1" latinLnBrk="0" hangingPunct="1"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6pPr>
              <a:lvl7pPr marL="2743200" algn="l" defTabSz="914400" rtl="0" eaLnBrk="1" latinLnBrk="0" hangingPunct="1"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7pPr>
              <a:lvl8pPr marL="3200400" algn="l" defTabSz="914400" rtl="0" eaLnBrk="1" latinLnBrk="0" hangingPunct="1"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8pPr>
              <a:lvl9pPr marL="3657600" algn="l" defTabSz="914400" rtl="0" eaLnBrk="1" latinLnBrk="0" hangingPunct="1"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pPr algn="ctr"/>
              <a:endParaRPr lang="en-US" b="1">
                <a:solidFill>
                  <a:schemeClr val="tx1"/>
                </a:solidFill>
              </a:endParaRP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6822698F-1940-4D1C-BDE9-F19EAD1DFA35}"/>
                </a:ext>
              </a:extLst>
            </p:cNvPr>
            <p:cNvSpPr/>
            <p:nvPr/>
          </p:nvSpPr>
          <p:spPr>
            <a:xfrm>
              <a:off x="6858000" y="4495800"/>
              <a:ext cx="1143000" cy="304800"/>
            </a:xfrm>
            <a:prstGeom prst="rect">
              <a:avLst/>
            </a:prstGeom>
            <a:grpFill/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5pPr>
              <a:lvl6pPr marL="2286000" algn="l" defTabSz="914400" rtl="0" eaLnBrk="1" latinLnBrk="0" hangingPunct="1"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6pPr>
              <a:lvl7pPr marL="2743200" algn="l" defTabSz="914400" rtl="0" eaLnBrk="1" latinLnBrk="0" hangingPunct="1"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7pPr>
              <a:lvl8pPr marL="3200400" algn="l" defTabSz="914400" rtl="0" eaLnBrk="1" latinLnBrk="0" hangingPunct="1"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8pPr>
              <a:lvl9pPr marL="3657600" algn="l" defTabSz="914400" rtl="0" eaLnBrk="1" latinLnBrk="0" hangingPunct="1"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pPr algn="ctr"/>
              <a:endParaRPr lang="en-US" b="1">
                <a:solidFill>
                  <a:schemeClr val="tx1"/>
                </a:solidFill>
              </a:endParaRP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B22A9C8F-041A-4114-B650-9BA0F8A950CA}"/>
                </a:ext>
              </a:extLst>
            </p:cNvPr>
            <p:cNvSpPr/>
            <p:nvPr/>
          </p:nvSpPr>
          <p:spPr>
            <a:xfrm>
              <a:off x="6858000" y="4191000"/>
              <a:ext cx="1143000" cy="304800"/>
            </a:xfrm>
            <a:prstGeom prst="rect">
              <a:avLst/>
            </a:prstGeom>
            <a:grpFill/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5pPr>
              <a:lvl6pPr marL="2286000" algn="l" defTabSz="914400" rtl="0" eaLnBrk="1" latinLnBrk="0" hangingPunct="1"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6pPr>
              <a:lvl7pPr marL="2743200" algn="l" defTabSz="914400" rtl="0" eaLnBrk="1" latinLnBrk="0" hangingPunct="1"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7pPr>
              <a:lvl8pPr marL="3200400" algn="l" defTabSz="914400" rtl="0" eaLnBrk="1" latinLnBrk="0" hangingPunct="1"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8pPr>
              <a:lvl9pPr marL="3657600" algn="l" defTabSz="914400" rtl="0" eaLnBrk="1" latinLnBrk="0" hangingPunct="1"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pPr algn="ctr"/>
              <a:endParaRPr lang="en-US" b="1">
                <a:solidFill>
                  <a:schemeClr val="tx1"/>
                </a:solidFill>
              </a:endParaRPr>
            </a:p>
          </p:txBody>
        </p:sp>
      </p:grpSp>
      <p:contentPart p14:bwMode="auto" r:id="rId3">
        <p14:nvContentPartPr>
          <p14:cNvPr id="2" name="Ink 1">
            <a:extLst>
              <a:ext uri="{FF2B5EF4-FFF2-40B4-BE49-F238E27FC236}">
                <a16:creationId xmlns:a16="http://schemas.microsoft.com/office/drawing/2014/main" id="{CC05F4BE-9CD7-40B3-A3E2-B475112F24DE}"/>
              </a:ext>
            </a:extLst>
          </p14:cNvPr>
          <p14:cNvContentPartPr/>
          <p14:nvPr/>
        </p14:nvContentPartPr>
        <p14:xfrm>
          <a:off x="2971080" y="1078560"/>
          <a:ext cx="9122760" cy="5700240"/>
        </p14:xfrm>
      </p:contentPart>
    </p:spTree>
    <p:extLst>
      <p:ext uri="{BB962C8B-B14F-4D97-AF65-F5344CB8AC3E}">
        <p14:creationId xmlns:p14="http://schemas.microsoft.com/office/powerpoint/2010/main" val="2103213789"/>
      </p:ext>
    </p:extLst>
  </p:cSld>
  <p:clrMapOvr>
    <a:masterClrMapping/>
  </p:clrMapOvr>
  <p:transition>
    <p:fade/>
  </p:transition>
  <p:timing/>
</p:sld>
</file>

<file path=ppt/slides/slide58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15366" name="Footer Placeholder 8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pPr algn="l"/>
            <a:r>
              <a:rPr lang="en-SG"/>
              <a:t>Lecture #8: MIPS Part 2: More Instructions</a:t>
            </a:r>
            <a:endParaRPr lang="en-US"/>
          </a:p>
        </p:txBody>
      </p:sp>
      <p:sp>
        <p:nvSpPr>
          <p:cNvPr id="21" name="[Date Placeholder 3]"/>
          <p:cNvSpPr>
            <a:spLocks noGrp="1"/>
          </p:cNvSpPr>
          <p:nvPr>
            <p:ph type="dt" sz="half" idx="10"/>
          </p:nvPr>
        </p:nvSpPr>
        <p:spPr>
          <a:xfrm>
            <a:off x="1981200" y="18288"/>
            <a:ext cx="2895600" cy="329184"/>
          </a:xfrm>
        </p:spPr>
        <p:txBody>
          <a:bodyPr/>
          <a:lstStyle/>
          <a:p>
            <a:pPr>
              <a:defRPr/>
            </a:pPr>
            <a:r>
              <a:rPr lang="en-US"/>
              <a:t>Aaron Tan, NUS</a:t>
            </a:r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48BEBB-8CA1-4054-A38D-C28888EEEA8B}"/>
              </a:ext>
            </a:extLst>
          </p:cNvPr>
          <p:cNvSpPr txBox="1"/>
          <p:nvPr/>
        </p:nvSpPr>
        <p:spPr>
          <a:xfrm>
            <a:off x="1981200" y="587831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r>
              <a:rPr lang="en-SG" sz="3600">
                <a:solidFill>
                  <a:srgbClr val="0000FF"/>
                </a:solidFill>
              </a:rPr>
              <a:t>2.3 </a:t>
            </a:r>
            <a:r>
              <a:rPr lang="en-SG" sz="3600" b="1">
                <a:solidFill>
                  <a:srgbClr val="0000FF"/>
                </a:solidFill>
              </a:rPr>
              <a:t>Load </a:t>
            </a:r>
            <a:r>
              <a:rPr lang="en-SG" sz="3600">
                <a:solidFill>
                  <a:srgbClr val="0000FF"/>
                </a:solidFill>
              </a:rPr>
              <a:t>and</a:t>
            </a:r>
            <a:r>
              <a:rPr lang="en-SG" sz="3600" b="1">
                <a:solidFill>
                  <a:srgbClr val="0000FF"/>
                </a:solidFill>
              </a:rPr>
              <a:t> Store </a:t>
            </a:r>
            <a:r>
              <a:rPr lang="en-SG" sz="3600">
                <a:solidFill>
                  <a:srgbClr val="0000FF"/>
                </a:solidFill>
              </a:rPr>
              <a:t>Instructions</a:t>
            </a:r>
            <a:endParaRPr lang="en-US" sz="3600">
              <a:solidFill>
                <a:srgbClr val="C00000"/>
              </a:solidFill>
            </a:endParaRPr>
          </a:p>
        </p:txBody>
      </p:sp>
      <p:sp>
        <p:nvSpPr>
          <p:cNvPr id="14" name="Slide Number Placeholder 6">
            <a:extLst>
              <a:ext uri="{FF2B5EF4-FFF2-40B4-BE49-F238E27FC236}">
                <a16:creationId xmlns:a16="http://schemas.microsoft.com/office/drawing/2014/main" id="{0689B3D1-208D-496C-8995-36CD229E6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97960" y="18288"/>
            <a:ext cx="865240" cy="329184"/>
          </a:xfrm>
        </p:spPr>
        <p:txBody>
          <a:bodyPr>
            <a:noAutofit/>
          </a:bodyPr>
          <a:lstStyle/>
          <a:p>
            <a:pPr algn="r">
              <a:defRPr/>
            </a:pPr>
            <a:fld id="{F7EC234A-9094-4BB8-9EA4-75ECDA8A365B}" type="slidenum">
              <a:rPr smtClean="0"/>
              <a:pPr algn="r">
                <a:defRPr/>
              </a:pPr>
              <a:t>58</a:t>
            </a:fld>
            <a:endParaRPr/>
          </a:p>
        </p:txBody>
      </p:sp>
      <p:sp>
        <p:nvSpPr>
          <p:cNvPr id="48" name="Rectangle 3">
            <a:extLst>
              <a:ext uri="{FF2B5EF4-FFF2-40B4-BE49-F238E27FC236}">
                <a16:creationId xmlns:a16="http://schemas.microsoft.com/office/drawing/2014/main" id="{94309ED4-84EA-422C-B61C-212CA479C4CA}"/>
              </a:ext>
            </a:extLst>
          </p:cNvPr>
          <p:cNvSpPr txBox="1">
            <a:spLocks noChangeArrowheads="1"/>
          </p:cNvSpPr>
          <p:nvPr/>
        </p:nvSpPr>
        <p:spPr>
          <a:xfrm>
            <a:off x="2005914" y="1351008"/>
            <a:ext cx="8229600" cy="52165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marL="182880" indent="-18288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8775" indent="-358775" fontAlgn="auto">
              <a:spcBef>
                <a:spcPts val="600"/>
              </a:spcBef>
              <a:spcAft>
                <a:spcPct val="0"/>
              </a:spcAft>
              <a:buSzTx/>
              <a:buFont typeface="Wingdings" panose="05000000000000000000" pitchFamily="2" charset="2"/>
              <a:buChar char="§"/>
            </a:pPr>
            <a:r>
              <a:rPr lang="en-GB"/>
              <a:t>Only </a:t>
            </a:r>
            <a:r>
              <a:rPr lang="en-GB" b="1">
                <a:solidFill>
                  <a:srgbClr val="660066"/>
                </a:solidFill>
                <a:latin typeface="Courier New" pitchFamily="49" charset="0"/>
                <a:cs typeface="Courier New" pitchFamily="49" charset="0"/>
              </a:rPr>
              <a:t>load</a:t>
            </a:r>
            <a:r>
              <a:rPr lang="en-GB"/>
              <a:t> and </a:t>
            </a:r>
            <a:r>
              <a:rPr lang="en-GB" b="1">
                <a:solidFill>
                  <a:srgbClr val="660066"/>
                </a:solidFill>
                <a:latin typeface="Courier New" pitchFamily="49" charset="0"/>
                <a:cs typeface="Courier New" pitchFamily="49" charset="0"/>
              </a:rPr>
              <a:t>store</a:t>
            </a:r>
            <a:r>
              <a:rPr lang="en-GB"/>
              <a:t> instructions can access data in memory.</a:t>
            </a:r>
          </a:p>
          <a:p>
            <a:pPr marL="358775" indent="-358775" fontAlgn="auto">
              <a:spcBef>
                <a:spcPts val="600"/>
              </a:spcBef>
              <a:spcAft>
                <a:spcPct val="0"/>
              </a:spcAft>
              <a:buSzTx/>
              <a:buFont typeface="Wingdings" panose="05000000000000000000" pitchFamily="2" charset="2"/>
              <a:buChar char="§"/>
            </a:pPr>
            <a:r>
              <a:rPr lang="en-GB"/>
              <a:t>Example: Each array element occupies a word.</a:t>
            </a:r>
          </a:p>
          <a:p>
            <a:pPr fontAlgn="auto">
              <a:spcBef>
                <a:spcPct val="30000"/>
              </a:spcBef>
              <a:spcAft>
                <a:spcPct val="0"/>
              </a:spcAft>
              <a:buSzPct val="120000"/>
              <a:buFont typeface="Wingdings" panose="05000000000000000000" pitchFamily="2" charset="2"/>
              <a:buChar char="§"/>
            </a:pPr>
            <a:endParaRPr lang="en-GB"/>
          </a:p>
          <a:p>
            <a:pPr fontAlgn="auto">
              <a:spcBef>
                <a:spcPct val="30000"/>
              </a:spcBef>
              <a:spcAft>
                <a:spcPct val="0"/>
              </a:spcAft>
              <a:buSzPct val="120000"/>
              <a:buFont typeface="Wingdings" panose="05000000000000000000" pitchFamily="2" charset="2"/>
              <a:buChar char="§"/>
            </a:pPr>
            <a:endParaRPr lang="en-GB"/>
          </a:p>
          <a:p>
            <a:pPr fontAlgn="auto">
              <a:spcBef>
                <a:spcPct val="30000"/>
              </a:spcBef>
              <a:spcAft>
                <a:spcPct val="0"/>
              </a:spcAft>
              <a:buSzPct val="120000"/>
              <a:buFont typeface="Wingdings" panose="05000000000000000000" pitchFamily="2" charset="2"/>
              <a:buChar char="§"/>
            </a:pPr>
            <a:endParaRPr lang="en-GB"/>
          </a:p>
          <a:p>
            <a:pPr marL="344487" lvl="1" indent="0" fontAlgn="auto">
              <a:spcBef>
                <a:spcPct val="30000"/>
              </a:spcBef>
              <a:spcAft>
                <a:spcPct val="0"/>
              </a:spcAft>
              <a:buSzPct val="120000"/>
              <a:buNone/>
            </a:pPr>
            <a:endParaRPr lang="en-GB"/>
          </a:p>
          <a:p>
            <a:pPr marL="715963" lvl="1" indent="-357188" fontAlgn="auto">
              <a:spcBef>
                <a:spcPct val="30000"/>
              </a:spcBef>
              <a:spcAft>
                <a:spcPct val="0"/>
              </a:spcAft>
              <a:buSzTx/>
              <a:buFont typeface="Wingdings" panose="05000000000000000000" pitchFamily="2" charset="2"/>
              <a:buChar char="§"/>
            </a:pPr>
            <a:r>
              <a:rPr lang="en-GB"/>
              <a:t>Each array element occupies a word (4 bytes).</a:t>
            </a:r>
          </a:p>
          <a:p>
            <a:pPr marL="715963" lvl="1" indent="-357188" fontAlgn="auto">
              <a:spcAft>
                <a:spcPct val="0"/>
              </a:spcAft>
              <a:buSzTx/>
              <a:buFont typeface="Wingdings" panose="05000000000000000000" pitchFamily="2" charset="2"/>
              <a:buChar char="§"/>
            </a:pPr>
            <a:r>
              <a:rPr lang="en-GB" b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$s3 </a:t>
            </a:r>
            <a:r>
              <a:rPr lang="en-GB"/>
              <a:t>contains the </a:t>
            </a:r>
            <a:r>
              <a:rPr lang="en-GB" b="1">
                <a:solidFill>
                  <a:srgbClr val="660066"/>
                </a:solidFill>
              </a:rPr>
              <a:t>base address</a:t>
            </a:r>
            <a:r>
              <a:rPr lang="en-GB">
                <a:solidFill>
                  <a:srgbClr val="660066"/>
                </a:solidFill>
              </a:rPr>
              <a:t> </a:t>
            </a:r>
            <a:r>
              <a:rPr lang="en-GB"/>
              <a:t>(address of first element, A[0]) of array A. Variable </a:t>
            </a:r>
            <a:r>
              <a:rPr lang="en-GB" b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h</a:t>
            </a:r>
            <a:r>
              <a:rPr lang="en-GB"/>
              <a:t> is mapped to </a:t>
            </a:r>
            <a:r>
              <a:rPr lang="en-GB" b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$s2</a:t>
            </a:r>
            <a:r>
              <a:rPr lang="en-GB"/>
              <a:t>. </a:t>
            </a:r>
          </a:p>
          <a:p>
            <a:pPr marL="358775" indent="-358775" fontAlgn="auto">
              <a:spcBef>
                <a:spcPct val="30000"/>
              </a:spcBef>
              <a:spcAft>
                <a:spcPct val="0"/>
              </a:spcAft>
              <a:buSzTx/>
              <a:buFont typeface="Wingdings" panose="05000000000000000000" pitchFamily="2" charset="2"/>
              <a:buChar char="§"/>
            </a:pPr>
            <a:r>
              <a:rPr lang="en-GB"/>
              <a:t>Remember arithmetic operands (for </a:t>
            </a:r>
            <a:r>
              <a:rPr lang="en-GB" b="1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add</a:t>
            </a:r>
            <a:r>
              <a:rPr lang="en-GB"/>
              <a:t>) are registers, not memory!</a:t>
            </a:r>
          </a:p>
        </p:txBody>
      </p:sp>
      <p:graphicFrame>
        <p:nvGraphicFramePr>
          <p:cNvPr id="49" name="Table 48">
            <a:extLst>
              <a:ext uri="{FF2B5EF4-FFF2-40B4-BE49-F238E27FC236}">
                <a16:creationId xmlns:a16="http://schemas.microsoft.com/office/drawing/2014/main" id="{45086534-42C5-470A-8B54-4EAE14D629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6593681"/>
              </p:ext>
            </p:extLst>
          </p:nvPr>
        </p:nvGraphicFramePr>
        <p:xfrm>
          <a:off x="2539314" y="2722605"/>
          <a:ext cx="6934200" cy="15096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86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955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2872">
                <a:tc>
                  <a:txBody>
                    <a:bodyPr vert="horz" wrap="square"/>
                    <a:lstStyle/>
                    <a:p>
                      <a:pPr algn="ctr"/>
                      <a:r>
                        <a:rPr lang="en-US" sz="2000">
                          <a:solidFill>
                            <a:schemeClr val="tx1"/>
                          </a:solidFill>
                        </a:rPr>
                        <a:t>C 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 vert="horz" wrap="square"/>
                    <a:lstStyle/>
                    <a:p>
                      <a:pPr algn="ctr"/>
                      <a:r>
                        <a:rPr lang="en-US" sz="2000">
                          <a:solidFill>
                            <a:schemeClr val="tx1"/>
                          </a:solidFill>
                        </a:rPr>
                        <a:t>MIPS 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52528">
                <a:tc>
                  <a:txBody>
                    <a:bodyPr vert="horz" wrap="square"/>
                    <a:lstStyle/>
                    <a:p>
                      <a:r>
                        <a:rPr lang="en-US" sz="2000" b="1">
                          <a:solidFill>
                            <a:schemeClr val="tx1"/>
                          </a:solidFill>
                          <a:latin typeface="Courier New" pitchFamily="49" charset="0"/>
                        </a:rPr>
                        <a:t> A[7] = h + A[10];</a:t>
                      </a:r>
                      <a:endParaRPr lang="en-US" sz="2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 vert="horz" wrap="square"/>
                    <a:lstStyle/>
                    <a:p>
                      <a:pPr lvl="0" eaLnBrk="1" hangingPunct="1">
                        <a:spcBef>
                          <a:spcPct val="10000"/>
                        </a:spcBef>
                        <a:buClr>
                          <a:schemeClr val="tx1"/>
                        </a:buClr>
                        <a:buSzPct val="120000"/>
                        <a:buFont typeface="Wingdings" panose="05000000000000000000" pitchFamily="2" charset="2"/>
                        <a:buNone/>
                      </a:pPr>
                      <a:r>
                        <a:rPr lang="en-GB" sz="2000" b="1">
                          <a:solidFill>
                            <a:srgbClr val="660066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 </a:t>
                      </a:r>
                    </a:p>
                    <a:p>
                      <a:pPr lvl="0" eaLnBrk="1" hangingPunct="1">
                        <a:spcBef>
                          <a:spcPct val="10000"/>
                        </a:spcBef>
                        <a:buClr>
                          <a:schemeClr val="tx1"/>
                        </a:buClr>
                        <a:buSzPct val="120000"/>
                        <a:buFont typeface="Wingdings" panose="05000000000000000000" pitchFamily="2" charset="2"/>
                        <a:buNone/>
                      </a:pPr>
                      <a:endParaRPr lang="en-US" sz="2000" b="1" kern="1200">
                        <a:solidFill>
                          <a:srgbClr val="660066"/>
                        </a:solidFill>
                        <a:latin typeface="Courier New" pitchFamily="49" charset="0"/>
                        <a:ea typeface="+mn-ea"/>
                        <a:cs typeface="Courier New" pitchFamily="49" charset="0"/>
                        <a:sym typeface="Wingdings" panose="05000000000000000000" pitchFamily="2" charset="2"/>
                      </a:endParaRPr>
                    </a:p>
                    <a:p>
                      <a:pPr lvl="0" eaLnBrk="1" hangingPunct="1">
                        <a:spcBef>
                          <a:spcPct val="10000"/>
                        </a:spcBef>
                        <a:buClr>
                          <a:schemeClr val="tx1"/>
                        </a:buClr>
                        <a:buSzPct val="120000"/>
                        <a:buFont typeface="Wingdings" panose="05000000000000000000" pitchFamily="2" charset="2"/>
                        <a:buNone/>
                      </a:pPr>
                      <a:endParaRPr lang="en-US" sz="2000" b="1" kern="1200">
                        <a:solidFill>
                          <a:schemeClr val="tx1"/>
                        </a:solidFill>
                        <a:latin typeface="Courier New" pitchFamily="49" charset="0"/>
                        <a:ea typeface="+mn-ea"/>
                        <a:cs typeface="Courier New" pitchFamily="49" charset="0"/>
                        <a:sym typeface="Wingdings" panose="05000000000000000000" pitchFamily="2" charset="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Rectangle 2"/>
          <p:cNvSpPr/>
          <p:nvPr/>
        </p:nvSpPr>
        <p:spPr>
          <a:xfrm>
            <a:off x="5884335" y="3155059"/>
            <a:ext cx="3589181" cy="1077218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fontAlgn="auto">
              <a:spcBef>
                <a:spcPct val="10000"/>
              </a:spcBef>
              <a:spcAft>
                <a:spcPct val="0"/>
              </a:spcAft>
              <a:buClr>
                <a:srgbClr val="292934"/>
              </a:buClr>
              <a:buSzPct val="120000"/>
            </a:pPr>
            <a:r>
              <a:rPr lang="en-GB" sz="2000" b="1">
                <a:solidFill>
                  <a:srgbClr val="660066"/>
                </a:solidFill>
                <a:latin typeface="Courier New" pitchFamily="49" charset="0"/>
                <a:cs typeface="Courier New" pitchFamily="49" charset="0"/>
              </a:rPr>
              <a:t> lw 	</a:t>
            </a:r>
            <a:r>
              <a:rPr lang="en-GB" sz="2000" b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$t0</a:t>
            </a:r>
            <a:r>
              <a:rPr lang="en-GB" sz="2000" b="1">
                <a:solidFill>
                  <a:srgbClr val="292934"/>
                </a:solidFill>
                <a:latin typeface="Courier New" pitchFamily="49" charset="0"/>
                <a:cs typeface="Courier New" pitchFamily="49" charset="0"/>
              </a:rPr>
              <a:t>, 40(</a:t>
            </a:r>
            <a:r>
              <a:rPr lang="en-GB" sz="2000" b="1">
                <a:solidFill>
                  <a:srgbClr val="006600"/>
                </a:solidFill>
                <a:latin typeface="Courier New" pitchFamily="49" charset="0"/>
                <a:cs typeface="Courier New" pitchFamily="49" charset="0"/>
              </a:rPr>
              <a:t>$s3</a:t>
            </a:r>
            <a:r>
              <a:rPr lang="en-GB" sz="2000" b="1">
                <a:solidFill>
                  <a:srgbClr val="292934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pPr fontAlgn="auto">
              <a:spcBef>
                <a:spcPct val="10000"/>
              </a:spcBef>
              <a:spcAft>
                <a:spcPct val="0"/>
              </a:spcAft>
              <a:buClr>
                <a:srgbClr val="292934"/>
              </a:buClr>
              <a:buSzPct val="120000"/>
            </a:pPr>
            <a:r>
              <a:rPr lang="en-GB" sz="2000" b="1">
                <a:solidFill>
                  <a:srgbClr val="660066"/>
                </a:solidFill>
                <a:latin typeface="Courier New" pitchFamily="49" charset="0"/>
                <a:cs typeface="Courier New" pitchFamily="49" charset="0"/>
              </a:rPr>
              <a:t> add 	</a:t>
            </a:r>
            <a:r>
              <a:rPr lang="en-GB" sz="2000" b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$t0</a:t>
            </a:r>
            <a:r>
              <a:rPr lang="en-GB" sz="2000" b="1">
                <a:solidFill>
                  <a:srgbClr val="292934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en-GB" sz="2000" b="1">
                <a:solidFill>
                  <a:srgbClr val="006600"/>
                </a:solidFill>
                <a:latin typeface="Courier New" pitchFamily="49" charset="0"/>
                <a:cs typeface="Courier New" pitchFamily="49" charset="0"/>
              </a:rPr>
              <a:t>$s2</a:t>
            </a:r>
            <a:r>
              <a:rPr lang="en-GB" sz="2000" b="1">
                <a:solidFill>
                  <a:srgbClr val="292934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en-GB" sz="2000" b="1">
                <a:solidFill>
                  <a:srgbClr val="006600"/>
                </a:solidFill>
                <a:latin typeface="Courier New" pitchFamily="49" charset="0"/>
                <a:cs typeface="Courier New" pitchFamily="49" charset="0"/>
              </a:rPr>
              <a:t>$t0</a:t>
            </a:r>
          </a:p>
          <a:p>
            <a:pPr fontAlgn="auto">
              <a:spcBef>
                <a:spcPct val="10000"/>
              </a:spcBef>
              <a:spcAft>
                <a:spcPct val="0"/>
              </a:spcAft>
              <a:buClr>
                <a:srgbClr val="292934"/>
              </a:buClr>
              <a:buSzPct val="120000"/>
            </a:pPr>
            <a:r>
              <a:rPr lang="en-GB" sz="2000" b="1">
                <a:solidFill>
                  <a:srgbClr val="660066"/>
                </a:solidFill>
                <a:latin typeface="Courier New" pitchFamily="49" charset="0"/>
                <a:cs typeface="Courier New" pitchFamily="49" charset="0"/>
              </a:rPr>
              <a:t> sw 	</a:t>
            </a:r>
            <a:r>
              <a:rPr lang="en-GB" sz="2000" b="1">
                <a:solidFill>
                  <a:srgbClr val="006600"/>
                </a:solidFill>
                <a:latin typeface="Courier New" pitchFamily="49" charset="0"/>
                <a:cs typeface="Courier New" pitchFamily="49" charset="0"/>
              </a:rPr>
              <a:t>$t0</a:t>
            </a:r>
            <a:r>
              <a:rPr lang="en-GB" sz="2000" b="1">
                <a:solidFill>
                  <a:srgbClr val="292934"/>
                </a:solidFill>
                <a:latin typeface="Courier New" pitchFamily="49" charset="0"/>
                <a:cs typeface="Courier New" pitchFamily="49" charset="0"/>
              </a:rPr>
              <a:t>, 28(</a:t>
            </a:r>
            <a:r>
              <a:rPr lang="en-GB" sz="2000" b="1">
                <a:solidFill>
                  <a:srgbClr val="006600"/>
                </a:solidFill>
                <a:latin typeface="Courier New" pitchFamily="49" charset="0"/>
                <a:cs typeface="Courier New" pitchFamily="49" charset="0"/>
              </a:rPr>
              <a:t>$s3</a:t>
            </a:r>
            <a:r>
              <a:rPr lang="en-GB" sz="2000" b="1">
                <a:solidFill>
                  <a:srgbClr val="292934"/>
                </a:solidFill>
                <a:latin typeface="Courier New" pitchFamily="49" charset="0"/>
                <a:cs typeface="Courier New" pitchFamily="49" charset="0"/>
              </a:rPr>
              <a:t>)</a:t>
            </a:r>
            <a:endParaRPr lang="en-US" sz="2000" b="1">
              <a:solidFill>
                <a:srgbClr val="292934"/>
              </a:solidFill>
              <a:latin typeface="Courier New" pitchFamily="49" charset="0"/>
              <a:cs typeface="Courier New" pitchFamily="49" charset="0"/>
              <a:sym typeface="Wingdings" panose="05000000000000000000" pitchFamily="2" charset="2"/>
            </a:endParaRPr>
          </a:p>
        </p:txBody>
      </p:sp>
      <p:contentPart p14:bwMode="auto" r:id="rId3">
        <p14:nvContentPartPr>
          <p14:cNvPr id="4" name="Ink 3">
            <a:extLst>
              <a:ext uri="{FF2B5EF4-FFF2-40B4-BE49-F238E27FC236}">
                <a16:creationId xmlns:a16="http://schemas.microsoft.com/office/drawing/2014/main" id="{F0A1D324-FD8B-472E-A202-064F8B2571E6}"/>
              </a:ext>
            </a:extLst>
          </p14:cNvPr>
          <p14:cNvContentPartPr/>
          <p14:nvPr/>
        </p14:nvContentPartPr>
        <p14:xfrm>
          <a:off x="1382400" y="1211760"/>
          <a:ext cx="10697400" cy="4317480"/>
        </p14:xfrm>
      </p:contentPart>
    </p:spTree>
    <p:extLst>
      <p:ext uri="{BB962C8B-B14F-4D97-AF65-F5344CB8AC3E}">
        <p14:creationId xmlns:p14="http://schemas.microsoft.com/office/powerpoint/2010/main" val="230001495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15366" name="Footer Placeholder 8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pPr algn="l"/>
            <a:r>
              <a:rPr lang="en-SG"/>
              <a:t>Lecture #8: MIPS Part 2: More Instructions</a:t>
            </a:r>
            <a:endParaRPr lang="en-US"/>
          </a:p>
        </p:txBody>
      </p:sp>
      <p:sp>
        <p:nvSpPr>
          <p:cNvPr id="21" name="[Date Placeholder 3]"/>
          <p:cNvSpPr>
            <a:spLocks noGrp="1"/>
          </p:cNvSpPr>
          <p:nvPr>
            <p:ph type="dt" sz="half" idx="10"/>
          </p:nvPr>
        </p:nvSpPr>
        <p:spPr>
          <a:xfrm>
            <a:off x="1981200" y="18288"/>
            <a:ext cx="2895600" cy="329184"/>
          </a:xfrm>
        </p:spPr>
        <p:txBody>
          <a:bodyPr/>
          <a:lstStyle/>
          <a:p>
            <a:pPr>
              <a:defRPr/>
            </a:pPr>
            <a:r>
              <a:rPr lang="en-US"/>
              <a:t>Aaron Tan, NUS</a:t>
            </a:r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48BEBB-8CA1-4054-A38D-C28888EEEA8B}"/>
              </a:ext>
            </a:extLst>
          </p:cNvPr>
          <p:cNvSpPr txBox="1"/>
          <p:nvPr/>
        </p:nvSpPr>
        <p:spPr>
          <a:xfrm>
            <a:off x="1981200" y="587831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r>
              <a:rPr lang="en-SG" sz="3600">
                <a:solidFill>
                  <a:srgbClr val="0000FF"/>
                </a:solidFill>
              </a:rPr>
              <a:t>2.4 Memory</a:t>
            </a:r>
            <a:r>
              <a:rPr lang="en-SG" sz="3600" b="1">
                <a:solidFill>
                  <a:srgbClr val="0000FF"/>
                </a:solidFill>
              </a:rPr>
              <a:t> </a:t>
            </a:r>
            <a:r>
              <a:rPr lang="en-SG" sz="3600">
                <a:solidFill>
                  <a:srgbClr val="0000FF"/>
                </a:solidFill>
              </a:rPr>
              <a:t>Instructions: Others (1/2)</a:t>
            </a:r>
            <a:endParaRPr lang="en-US" sz="3600">
              <a:solidFill>
                <a:srgbClr val="C00000"/>
              </a:solidFill>
            </a:endParaRPr>
          </a:p>
        </p:txBody>
      </p:sp>
      <p:sp>
        <p:nvSpPr>
          <p:cNvPr id="14" name="Slide Number Placeholder 6">
            <a:extLst>
              <a:ext uri="{FF2B5EF4-FFF2-40B4-BE49-F238E27FC236}">
                <a16:creationId xmlns:a16="http://schemas.microsoft.com/office/drawing/2014/main" id="{0689B3D1-208D-496C-8995-36CD229E6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97960" y="18288"/>
            <a:ext cx="865240" cy="329184"/>
          </a:xfrm>
        </p:spPr>
        <p:txBody>
          <a:bodyPr>
            <a:noAutofit/>
          </a:bodyPr>
          <a:lstStyle/>
          <a:p>
            <a:pPr algn="r">
              <a:defRPr/>
            </a:pPr>
            <a:fld id="{F7EC234A-9094-4BB8-9EA4-75ECDA8A365B}" type="slidenum">
              <a:rPr smtClean="0"/>
              <a:pPr algn="r">
                <a:defRPr/>
              </a:pPr>
              <a:t>59</a:t>
            </a:fld>
            <a:endParaRPr/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33319819-4667-41D9-8C95-C54B81EE4D28}"/>
              </a:ext>
            </a:extLst>
          </p:cNvPr>
          <p:cNvSpPr txBox="1">
            <a:spLocks noChangeArrowheads="1"/>
          </p:cNvSpPr>
          <p:nvPr/>
        </p:nvSpPr>
        <p:spPr>
          <a:xfrm>
            <a:off x="1981200" y="1474518"/>
            <a:ext cx="8077200" cy="486184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defPPr>
              <a:defRPr lang="en-US"/>
            </a:defPPr>
            <a:lvl1pPr marL="182880" indent="-18288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8775" indent="-358775" fontAlgn="auto">
              <a:spcAft>
                <a:spcPct val="0"/>
              </a:spcAft>
              <a:buSzTx/>
              <a:buFont typeface="Wingdings" panose="05000000000000000000" pitchFamily="2" charset="2"/>
              <a:buChar char="§"/>
            </a:pPr>
            <a:r>
              <a:rPr lang="en-GB" sz="2800"/>
              <a:t>Other than load word (</a:t>
            </a:r>
            <a:r>
              <a:rPr lang="en-GB" sz="2800" b="1" err="1">
                <a:solidFill>
                  <a:srgbClr val="660066"/>
                </a:solidFill>
                <a:latin typeface="Courier New" pitchFamily="49" charset="0"/>
                <a:cs typeface="Courier New" pitchFamily="49" charset="0"/>
              </a:rPr>
              <a:t>lw</a:t>
            </a:r>
            <a:r>
              <a:rPr lang="en-GB" sz="2800"/>
              <a:t>) and store word (</a:t>
            </a:r>
            <a:r>
              <a:rPr lang="en-GB" sz="2800" b="1" err="1">
                <a:solidFill>
                  <a:srgbClr val="660066"/>
                </a:solidFill>
                <a:latin typeface="Courier New" pitchFamily="49" charset="0"/>
                <a:cs typeface="Courier New" pitchFamily="49" charset="0"/>
              </a:rPr>
              <a:t>sw</a:t>
            </a:r>
            <a:r>
              <a:rPr lang="en-GB" sz="2800"/>
              <a:t>), there are other variants, example:</a:t>
            </a:r>
          </a:p>
          <a:p>
            <a:pPr marL="715963" lvl="1" indent="-357188" fontAlgn="auto">
              <a:spcAft>
                <a:spcPct val="0"/>
              </a:spcAft>
              <a:buSzTx/>
              <a:buFont typeface="Wingdings" panose="05000000000000000000" pitchFamily="2" charset="2"/>
              <a:buChar char="§"/>
            </a:pPr>
            <a:r>
              <a:rPr lang="en-GB" sz="2400"/>
              <a:t>load byte (</a:t>
            </a:r>
            <a:r>
              <a:rPr lang="en-GB" sz="2400" b="1">
                <a:solidFill>
                  <a:srgbClr val="660066"/>
                </a:solidFill>
                <a:latin typeface="Courier New" pitchFamily="49" charset="0"/>
                <a:cs typeface="Courier New" pitchFamily="49" charset="0"/>
              </a:rPr>
              <a:t>lb</a:t>
            </a:r>
            <a:r>
              <a:rPr lang="en-GB" sz="2400"/>
              <a:t>) </a:t>
            </a:r>
          </a:p>
          <a:p>
            <a:pPr marL="715963" lvl="1" indent="-357188" fontAlgn="auto">
              <a:spcAft>
                <a:spcPct val="0"/>
              </a:spcAft>
              <a:buSzTx/>
              <a:buFont typeface="Wingdings" panose="05000000000000000000" pitchFamily="2" charset="2"/>
              <a:buChar char="§"/>
            </a:pPr>
            <a:r>
              <a:rPr lang="en-GB" sz="2400"/>
              <a:t>store byte (</a:t>
            </a:r>
            <a:r>
              <a:rPr lang="en-GB" sz="2400" b="1" err="1">
                <a:solidFill>
                  <a:srgbClr val="660066"/>
                </a:solidFill>
                <a:latin typeface="Courier New" pitchFamily="49" charset="0"/>
                <a:cs typeface="Courier New" pitchFamily="49" charset="0"/>
              </a:rPr>
              <a:t>sb</a:t>
            </a:r>
            <a:r>
              <a:rPr lang="en-GB" sz="2400"/>
              <a:t>)</a:t>
            </a:r>
          </a:p>
          <a:p>
            <a:pPr marL="358775" indent="-358775" fontAlgn="auto">
              <a:spcBef>
                <a:spcPct val="30000"/>
              </a:spcBef>
              <a:spcAft>
                <a:spcPct val="0"/>
              </a:spcAft>
              <a:buSzTx/>
              <a:buFont typeface="Wingdings" panose="05000000000000000000" pitchFamily="2" charset="2"/>
              <a:buChar char="§"/>
            </a:pPr>
            <a:r>
              <a:rPr lang="en-GB" sz="2800"/>
              <a:t>Similar in format:</a:t>
            </a:r>
          </a:p>
          <a:p>
            <a:pPr marL="274320" lvl="1" indent="0" fontAlgn="auto">
              <a:spcBef>
                <a:spcPct val="10000"/>
              </a:spcBef>
              <a:spcAft>
                <a:spcPct val="0"/>
              </a:spcAft>
              <a:buClr>
                <a:schemeClr val="tx1"/>
              </a:buClr>
              <a:buSzTx/>
              <a:buNone/>
            </a:pPr>
            <a:r>
              <a:rPr lang="en-GB" sz="2400" b="1">
                <a:solidFill>
                  <a:srgbClr val="9900CC"/>
                </a:solidFill>
                <a:latin typeface="Courier New" pitchFamily="49" charset="0"/>
              </a:rPr>
              <a:t>	</a:t>
            </a:r>
            <a:r>
              <a:rPr lang="en-GB" sz="2400" b="1">
                <a:solidFill>
                  <a:srgbClr val="660066"/>
                </a:solidFill>
                <a:latin typeface="Courier New" pitchFamily="49" charset="0"/>
              </a:rPr>
              <a:t>lb</a:t>
            </a:r>
            <a:r>
              <a:rPr lang="en-GB" sz="2400" b="1">
                <a:latin typeface="Courier New" pitchFamily="49" charset="0"/>
              </a:rPr>
              <a:t>  </a:t>
            </a:r>
            <a:r>
              <a:rPr lang="en-GB" sz="2400" b="1">
                <a:solidFill>
                  <a:srgbClr val="C00000"/>
                </a:solidFill>
                <a:latin typeface="Courier New" pitchFamily="49" charset="0"/>
              </a:rPr>
              <a:t>$t1</a:t>
            </a:r>
            <a:r>
              <a:rPr lang="en-GB" sz="2400" b="1">
                <a:latin typeface="Courier New" pitchFamily="49" charset="0"/>
              </a:rPr>
              <a:t>, 12(</a:t>
            </a:r>
            <a:r>
              <a:rPr lang="en-GB" sz="2400" b="1">
                <a:solidFill>
                  <a:srgbClr val="006600"/>
                </a:solidFill>
                <a:latin typeface="Courier New" pitchFamily="49" charset="0"/>
              </a:rPr>
              <a:t>$s3</a:t>
            </a:r>
            <a:r>
              <a:rPr lang="en-GB" sz="2400" b="1">
                <a:latin typeface="Courier New" pitchFamily="49" charset="0"/>
              </a:rPr>
              <a:t>)</a:t>
            </a:r>
          </a:p>
          <a:p>
            <a:pPr marL="274320" lvl="1" indent="0" fontAlgn="auto">
              <a:spcBef>
                <a:spcPct val="10000"/>
              </a:spcBef>
              <a:spcAft>
                <a:spcPct val="0"/>
              </a:spcAft>
              <a:buClr>
                <a:schemeClr val="tx1"/>
              </a:buClr>
              <a:buSzTx/>
              <a:buNone/>
            </a:pPr>
            <a:r>
              <a:rPr lang="en-GB" sz="2400" b="1">
                <a:latin typeface="Courier New" pitchFamily="49" charset="0"/>
              </a:rPr>
              <a:t>	</a:t>
            </a:r>
            <a:r>
              <a:rPr lang="en-GB" sz="2400" b="1" err="1">
                <a:solidFill>
                  <a:srgbClr val="660066"/>
                </a:solidFill>
                <a:latin typeface="Courier New" pitchFamily="49" charset="0"/>
              </a:rPr>
              <a:t>sb</a:t>
            </a:r>
            <a:r>
              <a:rPr lang="en-GB" sz="2400" b="1">
                <a:latin typeface="Courier New" pitchFamily="49" charset="0"/>
              </a:rPr>
              <a:t>  </a:t>
            </a:r>
            <a:r>
              <a:rPr lang="en-GB" sz="2400" b="1">
                <a:solidFill>
                  <a:srgbClr val="006600"/>
                </a:solidFill>
                <a:latin typeface="Courier New" pitchFamily="49" charset="0"/>
              </a:rPr>
              <a:t>$t2</a:t>
            </a:r>
            <a:r>
              <a:rPr lang="en-GB" sz="2400" b="1">
                <a:latin typeface="Courier New" pitchFamily="49" charset="0"/>
              </a:rPr>
              <a:t>, 13(</a:t>
            </a:r>
            <a:r>
              <a:rPr lang="en-GB" sz="2400" b="1">
                <a:solidFill>
                  <a:srgbClr val="006600"/>
                </a:solidFill>
                <a:latin typeface="Courier New" pitchFamily="49" charset="0"/>
              </a:rPr>
              <a:t>$s3</a:t>
            </a:r>
            <a:r>
              <a:rPr lang="en-GB" sz="2400" b="1">
                <a:latin typeface="Courier New" pitchFamily="49" charset="0"/>
              </a:rPr>
              <a:t>)</a:t>
            </a:r>
          </a:p>
          <a:p>
            <a:pPr marL="358775" indent="-358775" fontAlgn="auto">
              <a:spcBef>
                <a:spcPct val="30000"/>
              </a:spcBef>
              <a:spcAft>
                <a:spcPct val="0"/>
              </a:spcAft>
              <a:buSzTx/>
              <a:buFont typeface="Wingdings" panose="05000000000000000000" pitchFamily="2" charset="2"/>
              <a:buChar char="§"/>
            </a:pPr>
            <a:r>
              <a:rPr lang="en-GB" sz="2800"/>
              <a:t>Similar in working except that one byte, instead of one word, is loaded or stored</a:t>
            </a:r>
          </a:p>
          <a:p>
            <a:pPr marL="715963" lvl="1" indent="-357188" fontAlgn="auto">
              <a:spcBef>
                <a:spcPct val="30000"/>
              </a:spcBef>
              <a:spcAft>
                <a:spcPct val="0"/>
              </a:spcAft>
              <a:buSzTx/>
              <a:buFont typeface="Wingdings" panose="05000000000000000000" pitchFamily="2" charset="2"/>
              <a:buChar char="§"/>
            </a:pPr>
            <a:r>
              <a:rPr lang="en-GB" sz="2400"/>
              <a:t>Note that the offset no longer needs to be a multiple of 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00024DB-FDDA-4A7B-8D20-C7130405F9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77475" y="1989956"/>
            <a:ext cx="1469579" cy="3029720"/>
          </a:xfrm>
          <a:prstGeom prst="rect">
            <a:avLst/>
          </a:prstGeom>
        </p:spPr>
      </p:pic>
      <p:contentPart p14:bwMode="auto" r:id="rId4">
        <p14:nvContentPartPr>
          <p14:cNvPr id="2" name="Ink 1">
            <a:extLst>
              <a:ext uri="{FF2B5EF4-FFF2-40B4-BE49-F238E27FC236}">
                <a16:creationId xmlns:a16="http://schemas.microsoft.com/office/drawing/2014/main" id="{EA5EC4D9-9F4B-4AAF-9F77-6B0358DE3712}"/>
              </a:ext>
            </a:extLst>
          </p14:cNvPr>
          <p14:cNvContentPartPr/>
          <p14:nvPr/>
        </p14:nvContentPartPr>
        <p14:xfrm>
          <a:off x="2483280" y="1197000"/>
          <a:ext cx="9416160" cy="5547960"/>
        </p14:xfrm>
      </p:contentPart>
    </p:spTree>
    <p:extLst>
      <p:ext uri="{BB962C8B-B14F-4D97-AF65-F5344CB8AC3E}">
        <p14:creationId xmlns:p14="http://schemas.microsoft.com/office/powerpoint/2010/main" val="94292777"/>
      </p:ext>
    </p:extLst>
  </p:cSld>
  <p:clrMapOvr>
    <a:masterClrMapping/>
  </p:clrMapOvr>
  <p:transition>
    <p:fade/>
  </p:transition>
  <p:timing/>
</p:sld>
</file>

<file path=ppt/slides/slide6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15366" name="Footer Placeholder 8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pPr algn="l"/>
            <a:r>
              <a:rPr lang="en-SG"/>
              <a:t>Lecture #7: MIPS Part 1: Introduction</a:t>
            </a:r>
            <a:endParaRPr lang="en-US"/>
          </a:p>
        </p:txBody>
      </p:sp>
      <p:sp>
        <p:nvSpPr>
          <p:cNvPr id="21" name="[Date Placeholder 3]"/>
          <p:cNvSpPr>
            <a:spLocks noGrp="1"/>
          </p:cNvSpPr>
          <p:nvPr>
            <p:ph type="dt" sz="half" idx="10"/>
          </p:nvPr>
        </p:nvSpPr>
        <p:spPr>
          <a:xfrm>
            <a:off x="1981200" y="18288"/>
            <a:ext cx="2895600" cy="329184"/>
          </a:xfrm>
        </p:spPr>
        <p:txBody>
          <a:bodyPr/>
          <a:lstStyle/>
          <a:p>
            <a:pPr>
              <a:defRPr/>
            </a:pPr>
            <a:r>
              <a:rPr lang="en-US"/>
              <a:t>Aaron Tan, NUS</a:t>
            </a:r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48BEBB-8CA1-4054-A38D-C28888EEEA8B}"/>
              </a:ext>
            </a:extLst>
          </p:cNvPr>
          <p:cNvSpPr txBox="1"/>
          <p:nvPr/>
        </p:nvSpPr>
        <p:spPr>
          <a:xfrm>
            <a:off x="1981200" y="587829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r>
              <a:rPr lang="en-SG" sz="3600">
                <a:solidFill>
                  <a:srgbClr val="0000FF"/>
                </a:solidFill>
              </a:rPr>
              <a:t>1. Instruction Set Architecture (2/2)</a:t>
            </a:r>
            <a:endParaRPr lang="en-US" sz="3600">
              <a:solidFill>
                <a:srgbClr val="C00000"/>
              </a:solidFill>
            </a:endParaRPr>
          </a:p>
        </p:txBody>
      </p:sp>
      <p:sp>
        <p:nvSpPr>
          <p:cNvPr id="14" name="Slide Number Placeholder 6">
            <a:extLst>
              <a:ext uri="{FF2B5EF4-FFF2-40B4-BE49-F238E27FC236}">
                <a16:creationId xmlns:a16="http://schemas.microsoft.com/office/drawing/2014/main" id="{0689B3D1-208D-496C-8995-36CD229E6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97960" y="18288"/>
            <a:ext cx="865240" cy="329184"/>
          </a:xfrm>
        </p:spPr>
        <p:txBody>
          <a:bodyPr>
            <a:noAutofit/>
          </a:bodyPr>
          <a:lstStyle/>
          <a:p>
            <a:pPr algn="r">
              <a:defRPr/>
            </a:pPr>
            <a:fld id="{F7EC234A-9094-4BB8-9EA4-75ECDA8A365B}" type="slidenum">
              <a:rPr smtClean="0"/>
              <a:pPr algn="r">
                <a:defRPr/>
              </a:pPr>
              <a:t>6</a:t>
            </a:fld>
            <a:endParaRPr/>
          </a:p>
        </p:txBody>
      </p:sp>
      <p:sp>
        <p:nvSpPr>
          <p:cNvPr id="18" name="Rectangle 3">
            <a:extLst>
              <a:ext uri="{FF2B5EF4-FFF2-40B4-BE49-F238E27FC236}">
                <a16:creationId xmlns:a16="http://schemas.microsoft.com/office/drawing/2014/main" id="{947ED18A-3217-4BEA-91DA-9A3520C49388}"/>
              </a:ext>
            </a:extLst>
          </p:cNvPr>
          <p:cNvSpPr txBox="1">
            <a:spLocks noChangeArrowheads="1"/>
          </p:cNvSpPr>
          <p:nvPr/>
        </p:nvSpPr>
        <p:spPr>
          <a:xfrm>
            <a:off x="1981200" y="1326293"/>
            <a:ext cx="8229600" cy="51403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marL="182880" indent="-18288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1463" indent="-271463" fontAlgn="auto">
              <a:spcBef>
                <a:spcPct val="50000"/>
              </a:spcBef>
              <a:spcAft>
                <a:spcPct val="0"/>
              </a:spcAft>
              <a:buSzTx/>
              <a:buFont typeface="Wingdings" panose="05000000000000000000" pitchFamily="2" charset="2"/>
              <a:buChar char="§"/>
            </a:pPr>
            <a:r>
              <a:rPr lang="en-GB"/>
              <a:t>Instruction Set Architecture  </a:t>
            </a:r>
          </a:p>
          <a:p>
            <a:pPr marL="630238" lvl="1" indent="-271463" fontAlgn="auto">
              <a:spcBef>
                <a:spcPts val="600"/>
              </a:spcBef>
              <a:spcAft>
                <a:spcPct val="0"/>
              </a:spcAft>
              <a:buSzTx/>
              <a:buFont typeface="Wingdings" panose="05000000000000000000" pitchFamily="2" charset="2"/>
              <a:buChar char="§"/>
            </a:pPr>
            <a:r>
              <a:rPr lang="en-GB"/>
              <a:t>Includes everything programmers need to know to make the machine code work correctly</a:t>
            </a:r>
          </a:p>
          <a:p>
            <a:pPr marL="630238" lvl="1" indent="-271463" fontAlgn="auto">
              <a:spcBef>
                <a:spcPct val="50000"/>
              </a:spcBef>
              <a:spcAft>
                <a:spcPct val="0"/>
              </a:spcAft>
              <a:buSzTx/>
              <a:buFont typeface="Wingdings" panose="05000000000000000000" pitchFamily="2" charset="2"/>
              <a:buChar char="§"/>
            </a:pPr>
            <a:r>
              <a:rPr lang="en-GB"/>
              <a:t>Allows computer designers to talk about functions independently from the hardware that performs them</a:t>
            </a:r>
          </a:p>
          <a:p>
            <a:pPr marL="271463" indent="-271463" fontAlgn="auto">
              <a:spcBef>
                <a:spcPts val="1200"/>
              </a:spcBef>
              <a:spcAft>
                <a:spcPct val="0"/>
              </a:spcAft>
              <a:buSzTx/>
              <a:buFont typeface="Wingdings" panose="05000000000000000000" pitchFamily="2" charset="2"/>
              <a:buChar char="§"/>
            </a:pPr>
            <a:r>
              <a:rPr lang="en-GB"/>
              <a:t>This abstraction allows many implementations of varying cost and performance to run identical software.</a:t>
            </a:r>
          </a:p>
          <a:p>
            <a:pPr marL="630238" lvl="1" indent="-271463" fontAlgn="auto">
              <a:spcBef>
                <a:spcPts val="600"/>
              </a:spcBef>
              <a:spcAft>
                <a:spcPct val="0"/>
              </a:spcAft>
              <a:buSzTx/>
              <a:buFont typeface="Wingdings" panose="05000000000000000000" pitchFamily="2" charset="2"/>
              <a:buChar char="§"/>
            </a:pPr>
            <a:r>
              <a:rPr lang="en-US"/>
              <a:t>Example: Intel x86/IA-32 ISA has been implemented by a range of processors starting from 80386 (1985) to Pentium 4 (2005)  </a:t>
            </a:r>
          </a:p>
          <a:p>
            <a:pPr marL="630238" lvl="1" indent="-271463" fontAlgn="auto">
              <a:spcBef>
                <a:spcPts val="600"/>
              </a:spcBef>
              <a:spcAft>
                <a:spcPct val="0"/>
              </a:spcAft>
              <a:buSzTx/>
              <a:buFont typeface="Wingdings" panose="05000000000000000000" pitchFamily="2" charset="2"/>
              <a:buChar char="§"/>
            </a:pPr>
            <a:r>
              <a:rPr lang="en-US"/>
              <a:t>Other companies such as AMD and Transmeta have implemented IA-32 ISA as well</a:t>
            </a:r>
          </a:p>
          <a:p>
            <a:pPr marL="630238" lvl="1" indent="-271463" fontAlgn="auto">
              <a:spcBef>
                <a:spcPts val="600"/>
              </a:spcBef>
              <a:spcAft>
                <a:spcPct val="0"/>
              </a:spcAft>
              <a:buSzTx/>
              <a:buFont typeface="Wingdings" panose="05000000000000000000" pitchFamily="2" charset="2"/>
              <a:buChar char="§"/>
            </a:pPr>
            <a:r>
              <a:rPr lang="en-US"/>
              <a:t>A program compiled for IA-32 ISA can be executed on any of these implementations</a:t>
            </a:r>
            <a:endParaRPr lang="en-GB"/>
          </a:p>
        </p:txBody>
      </p:sp>
      <p:contentPart p14:bwMode="auto" r:id="rId3">
        <p14:nvContentPartPr>
          <p14:cNvPr id="2" name="Ink 1">
            <a:extLst>
              <a:ext uri="{FF2B5EF4-FFF2-40B4-BE49-F238E27FC236}">
                <a16:creationId xmlns:a16="http://schemas.microsoft.com/office/drawing/2014/main" id="{8F48D7FD-C4BC-43BF-8FD6-AC70873EC8A4}"/>
              </a:ext>
            </a:extLst>
          </p14:cNvPr>
          <p14:cNvContentPartPr/>
          <p14:nvPr/>
        </p14:nvContentPartPr>
        <p14:xfrm>
          <a:off x="2527560" y="1231200"/>
          <a:ext cx="9454680" cy="4906440"/>
        </p14:xfrm>
      </p:contentPart>
    </p:spTree>
    <p:extLst>
      <p:ext uri="{BB962C8B-B14F-4D97-AF65-F5344CB8AC3E}">
        <p14:creationId xmlns:p14="http://schemas.microsoft.com/office/powerpoint/2010/main" val="397627229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  <p:cond evt="onBegin" delay="0">
                          <p:tn val="13"/>
                        </p:cond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uiExpand="1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15366" name="Footer Placeholder 8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pPr algn="l"/>
            <a:r>
              <a:rPr lang="en-SG"/>
              <a:t>Lecture #8: MIPS Part 2: More Instructions</a:t>
            </a:r>
            <a:endParaRPr lang="en-US"/>
          </a:p>
        </p:txBody>
      </p:sp>
      <p:sp>
        <p:nvSpPr>
          <p:cNvPr id="21" name="[Date Placeholder 3]"/>
          <p:cNvSpPr>
            <a:spLocks noGrp="1"/>
          </p:cNvSpPr>
          <p:nvPr>
            <p:ph type="dt" sz="half" idx="10"/>
          </p:nvPr>
        </p:nvSpPr>
        <p:spPr>
          <a:xfrm>
            <a:off x="1981200" y="18288"/>
            <a:ext cx="2895600" cy="329184"/>
          </a:xfrm>
        </p:spPr>
        <p:txBody>
          <a:bodyPr/>
          <a:lstStyle/>
          <a:p>
            <a:pPr>
              <a:defRPr/>
            </a:pPr>
            <a:r>
              <a:rPr lang="en-US"/>
              <a:t>Aaron Tan, NUS</a:t>
            </a:r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48BEBB-8CA1-4054-A38D-C28888EEEA8B}"/>
              </a:ext>
            </a:extLst>
          </p:cNvPr>
          <p:cNvSpPr txBox="1"/>
          <p:nvPr/>
        </p:nvSpPr>
        <p:spPr>
          <a:xfrm>
            <a:off x="1981200" y="587831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r>
              <a:rPr lang="en-SG" sz="3600">
                <a:solidFill>
                  <a:srgbClr val="0000FF"/>
                </a:solidFill>
              </a:rPr>
              <a:t>2.4 Memory</a:t>
            </a:r>
            <a:r>
              <a:rPr lang="en-SG" sz="3600" b="1">
                <a:solidFill>
                  <a:srgbClr val="0000FF"/>
                </a:solidFill>
              </a:rPr>
              <a:t> </a:t>
            </a:r>
            <a:r>
              <a:rPr lang="en-SG" sz="3600">
                <a:solidFill>
                  <a:srgbClr val="0000FF"/>
                </a:solidFill>
              </a:rPr>
              <a:t>Instructions: Others (2/2)</a:t>
            </a:r>
            <a:endParaRPr lang="en-US" sz="3600">
              <a:solidFill>
                <a:srgbClr val="C00000"/>
              </a:solidFill>
            </a:endParaRPr>
          </a:p>
        </p:txBody>
      </p:sp>
      <p:sp>
        <p:nvSpPr>
          <p:cNvPr id="14" name="Slide Number Placeholder 6">
            <a:extLst>
              <a:ext uri="{FF2B5EF4-FFF2-40B4-BE49-F238E27FC236}">
                <a16:creationId xmlns:a16="http://schemas.microsoft.com/office/drawing/2014/main" id="{0689B3D1-208D-496C-8995-36CD229E6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97960" y="18288"/>
            <a:ext cx="865240" cy="329184"/>
          </a:xfrm>
        </p:spPr>
        <p:txBody>
          <a:bodyPr>
            <a:noAutofit/>
          </a:bodyPr>
          <a:lstStyle/>
          <a:p>
            <a:pPr algn="r">
              <a:defRPr/>
            </a:pPr>
            <a:fld id="{F7EC234A-9094-4BB8-9EA4-75ECDA8A365B}" type="slidenum">
              <a:rPr smtClean="0"/>
              <a:pPr algn="r">
                <a:defRPr/>
              </a:pPr>
              <a:t>60</a:t>
            </a:fld>
            <a:endParaRPr/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900BB150-0A42-42CF-BD60-28A3E7D26796}"/>
              </a:ext>
            </a:extLst>
          </p:cNvPr>
          <p:cNvSpPr txBox="1">
            <a:spLocks noChangeArrowheads="1"/>
          </p:cNvSpPr>
          <p:nvPr/>
        </p:nvSpPr>
        <p:spPr>
          <a:xfrm>
            <a:off x="1981200" y="1474515"/>
            <a:ext cx="8229600" cy="46214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marL="182880" indent="-18288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8775" indent="-358775" fontAlgn="auto">
              <a:spcAft>
                <a:spcPct val="0"/>
              </a:spcAft>
              <a:buSzTx/>
              <a:buFont typeface="Wingdings" panose="05000000000000000000" pitchFamily="2" charset="2"/>
              <a:buChar char="§"/>
            </a:pPr>
            <a:r>
              <a:rPr lang="en-GB" sz="2800"/>
              <a:t>MIPS disallows loading/storing unaligned word using </a:t>
            </a:r>
            <a:r>
              <a:rPr lang="en-GB" sz="2800" b="1" err="1">
                <a:solidFill>
                  <a:srgbClr val="660066"/>
                </a:solidFill>
                <a:latin typeface="Courier New" pitchFamily="49" charset="0"/>
                <a:cs typeface="Courier New" pitchFamily="49" charset="0"/>
              </a:rPr>
              <a:t>lw</a:t>
            </a:r>
            <a:r>
              <a:rPr lang="en-GB" sz="2800"/>
              <a:t>/</a:t>
            </a:r>
            <a:r>
              <a:rPr lang="en-GB" sz="2800" b="1" err="1">
                <a:solidFill>
                  <a:srgbClr val="660066"/>
                </a:solidFill>
                <a:latin typeface="Courier New" pitchFamily="49" charset="0"/>
                <a:cs typeface="Courier New" pitchFamily="49" charset="0"/>
              </a:rPr>
              <a:t>sw</a:t>
            </a:r>
            <a:r>
              <a:rPr lang="en-GB" sz="2800"/>
              <a:t>:</a:t>
            </a:r>
          </a:p>
          <a:p>
            <a:pPr marL="715963" lvl="1" indent="-441325" fontAlgn="auto">
              <a:spcAft>
                <a:spcPct val="0"/>
              </a:spcAft>
              <a:buSzTx/>
              <a:buFont typeface="Wingdings" panose="05000000000000000000" pitchFamily="2" charset="2"/>
              <a:buChar char="§"/>
            </a:pPr>
            <a:r>
              <a:rPr lang="en-GB" sz="2400"/>
              <a:t>Pseudo-Instructions </a:t>
            </a:r>
            <a:r>
              <a:rPr lang="en-GB" sz="2400" b="1" i="1"/>
              <a:t>unaligned load word </a:t>
            </a:r>
            <a:r>
              <a:rPr lang="en-GB" sz="2400"/>
              <a:t>(</a:t>
            </a:r>
            <a:r>
              <a:rPr lang="en-GB" sz="2400" b="1" err="1">
                <a:solidFill>
                  <a:srgbClr val="660066"/>
                </a:solidFill>
                <a:latin typeface="Courier New" pitchFamily="49" charset="0"/>
                <a:cs typeface="Courier New" pitchFamily="49" charset="0"/>
              </a:rPr>
              <a:t>ulw</a:t>
            </a:r>
            <a:r>
              <a:rPr lang="en-GB" sz="2400"/>
              <a:t>) and </a:t>
            </a:r>
            <a:r>
              <a:rPr lang="en-GB" sz="2400" b="1" i="1"/>
              <a:t>unaligned store word </a:t>
            </a:r>
            <a:r>
              <a:rPr lang="en-GB" sz="2400"/>
              <a:t>(</a:t>
            </a:r>
            <a:r>
              <a:rPr lang="en-GB" sz="2400" b="1" err="1">
                <a:solidFill>
                  <a:srgbClr val="660066"/>
                </a:solidFill>
                <a:latin typeface="Courier New" pitchFamily="49" charset="0"/>
                <a:cs typeface="Courier New" pitchFamily="49" charset="0"/>
              </a:rPr>
              <a:t>usw</a:t>
            </a:r>
            <a:r>
              <a:rPr lang="en-GB" sz="2400"/>
              <a:t>) are provided for this purpose</a:t>
            </a:r>
          </a:p>
          <a:p>
            <a:pPr marL="358775" indent="-358775" fontAlgn="auto">
              <a:spcBef>
                <a:spcPts val="1800"/>
              </a:spcBef>
              <a:spcAft>
                <a:spcPct val="0"/>
              </a:spcAft>
              <a:buSzTx/>
              <a:buFont typeface="Wingdings" panose="05000000000000000000" pitchFamily="2" charset="2"/>
              <a:buChar char="§"/>
            </a:pPr>
            <a:r>
              <a:rPr lang="en-GB" sz="2800"/>
              <a:t>Other memory instructions:</a:t>
            </a:r>
          </a:p>
          <a:p>
            <a:pPr marL="715963" lvl="1" indent="-357188" fontAlgn="auto">
              <a:spcAft>
                <a:spcPct val="0"/>
              </a:spcAft>
              <a:buSzTx/>
              <a:buFont typeface="Wingdings" panose="05000000000000000000" pitchFamily="2" charset="2"/>
              <a:buChar char="§"/>
            </a:pPr>
            <a:r>
              <a:rPr lang="en-GB" sz="2400" b="1" err="1">
                <a:solidFill>
                  <a:srgbClr val="660066"/>
                </a:solidFill>
                <a:latin typeface="Courier New" pitchFamily="49" charset="0"/>
                <a:cs typeface="Courier New" pitchFamily="49" charset="0"/>
              </a:rPr>
              <a:t>lh</a:t>
            </a:r>
            <a:r>
              <a:rPr lang="en-GB" sz="2400"/>
              <a:t> and </a:t>
            </a:r>
            <a:r>
              <a:rPr lang="en-GB" sz="2400" b="1" err="1">
                <a:solidFill>
                  <a:srgbClr val="660066"/>
                </a:solidFill>
                <a:latin typeface="Courier New" pitchFamily="49" charset="0"/>
                <a:cs typeface="Courier New" pitchFamily="49" charset="0"/>
              </a:rPr>
              <a:t>sh</a:t>
            </a:r>
            <a:r>
              <a:rPr lang="en-GB" sz="2400"/>
              <a:t>: load halfword and store halfword</a:t>
            </a:r>
          </a:p>
          <a:p>
            <a:pPr marL="715963" lvl="1" indent="-357188" fontAlgn="auto">
              <a:spcAft>
                <a:spcPct val="0"/>
              </a:spcAft>
              <a:buSzTx/>
              <a:buFont typeface="Wingdings" panose="05000000000000000000" pitchFamily="2" charset="2"/>
              <a:buChar char="§"/>
            </a:pPr>
            <a:r>
              <a:rPr lang="en-GB" sz="2400" b="1" err="1">
                <a:solidFill>
                  <a:srgbClr val="660066"/>
                </a:solidFill>
                <a:latin typeface="Courier New" pitchFamily="49" charset="0"/>
                <a:cs typeface="Courier New" pitchFamily="49" charset="0"/>
              </a:rPr>
              <a:t>lwl</a:t>
            </a:r>
            <a:r>
              <a:rPr lang="en-GB" sz="2400"/>
              <a:t>, </a:t>
            </a:r>
            <a:r>
              <a:rPr lang="en-GB" sz="2400" b="1" err="1">
                <a:solidFill>
                  <a:srgbClr val="660066"/>
                </a:solidFill>
                <a:latin typeface="Courier New" pitchFamily="49" charset="0"/>
                <a:cs typeface="Courier New" pitchFamily="49" charset="0"/>
              </a:rPr>
              <a:t>lwr</a:t>
            </a:r>
            <a:r>
              <a:rPr lang="en-GB" sz="2400"/>
              <a:t>, </a:t>
            </a:r>
            <a:r>
              <a:rPr lang="en-GB" sz="2400" b="1" err="1">
                <a:solidFill>
                  <a:srgbClr val="660066"/>
                </a:solidFill>
                <a:latin typeface="Courier New" pitchFamily="49" charset="0"/>
                <a:cs typeface="Courier New" pitchFamily="49" charset="0"/>
              </a:rPr>
              <a:t>swl</a:t>
            </a:r>
            <a:r>
              <a:rPr lang="en-GB" sz="2400"/>
              <a:t>, </a:t>
            </a:r>
            <a:r>
              <a:rPr lang="en-GB" sz="2400" b="1" err="1">
                <a:solidFill>
                  <a:srgbClr val="660066"/>
                </a:solidFill>
                <a:latin typeface="Courier New" pitchFamily="49" charset="0"/>
                <a:cs typeface="Courier New" pitchFamily="49" charset="0"/>
              </a:rPr>
              <a:t>swr</a:t>
            </a:r>
            <a:r>
              <a:rPr lang="en-GB" sz="2400"/>
              <a:t>: load word left / right, store word left / right.</a:t>
            </a:r>
          </a:p>
          <a:p>
            <a:pPr marL="715963" lvl="1" indent="-357188" fontAlgn="auto">
              <a:spcAft>
                <a:spcPct val="0"/>
              </a:spcAft>
              <a:buSzTx/>
              <a:buFont typeface="Wingdings" panose="05000000000000000000" pitchFamily="2" charset="2"/>
              <a:buChar char="§"/>
            </a:pPr>
            <a:r>
              <a:rPr lang="en-GB" sz="2400"/>
              <a:t>etc…</a:t>
            </a:r>
          </a:p>
        </p:txBody>
      </p:sp>
      <p:sp>
        <p:nvSpPr>
          <p:cNvPr id="8" name="Folded Corner 6">
            <a:extLst>
              <a:ext uri="{FF2B5EF4-FFF2-40B4-BE49-F238E27FC236}">
                <a16:creationId xmlns:a16="http://schemas.microsoft.com/office/drawing/2014/main" id="{2049EAFF-3F8D-453A-A594-184FDCBFDCA3}"/>
              </a:ext>
            </a:extLst>
          </p:cNvPr>
          <p:cNvSpPr/>
          <p:nvPr/>
        </p:nvSpPr>
        <p:spPr>
          <a:xfrm>
            <a:off x="6746634" y="3324112"/>
            <a:ext cx="3616569" cy="851959"/>
          </a:xfrm>
          <a:prstGeom prst="foldedCorner">
            <a:avLst/>
          </a:prstGeom>
          <a:solidFill>
            <a:srgbClr val="FFFFC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r>
              <a:rPr lang="en-US" sz="1600" b="1">
                <a:solidFill>
                  <a:schemeClr val="tx1"/>
                </a:solidFill>
              </a:rPr>
              <a:t>NOTE:</a:t>
            </a:r>
          </a:p>
          <a:p>
            <a:pPr algn="just"/>
            <a:r>
              <a:rPr lang="en-US" sz="1600" err="1">
                <a:solidFill>
                  <a:schemeClr val="tx1"/>
                </a:solidFill>
              </a:rPr>
              <a:t>ulw/usw can be translated to sequence of lb/sb + other operations</a:t>
            </a:r>
          </a:p>
          <a:p>
            <a:endParaRPr lang="en-GB" sz="1600">
              <a:solidFill>
                <a:schemeClr val="tx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5BF209D-E849-4A60-8AD2-F7196B8752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32270" y="811130"/>
            <a:ext cx="1425556" cy="2938961"/>
          </a:xfrm>
          <a:prstGeom prst="rect">
            <a:avLst/>
          </a:prstGeom>
        </p:spPr>
      </p:pic>
      <p:contentPart p14:bwMode="auto" r:id="rId4">
        <p14:nvContentPartPr>
          <p14:cNvPr id="2" name="Ink 1">
            <a:extLst>
              <a:ext uri="{FF2B5EF4-FFF2-40B4-BE49-F238E27FC236}">
                <a16:creationId xmlns:a16="http://schemas.microsoft.com/office/drawing/2014/main" id="{033B0361-5E76-4470-9DE1-156748ED8614}"/>
              </a:ext>
            </a:extLst>
          </p14:cNvPr>
          <p14:cNvContentPartPr/>
          <p14:nvPr/>
        </p14:nvContentPartPr>
        <p14:xfrm>
          <a:off x="321120" y="1077840"/>
          <a:ext cx="10880640" cy="5164560"/>
        </p14:xfrm>
      </p:contentPart>
    </p:spTree>
    <p:extLst>
      <p:ext uri="{BB962C8B-B14F-4D97-AF65-F5344CB8AC3E}">
        <p14:creationId xmlns:p14="http://schemas.microsoft.com/office/powerpoint/2010/main" val="1535205632"/>
      </p:ext>
    </p:extLst>
  </p:cSld>
  <p:clrMapOvr>
    <a:masterClrMapping/>
  </p:clrMapOvr>
  <p:transition>
    <p:fade/>
  </p:transition>
  <p:timing/>
</p:sld>
</file>

<file path=ppt/slides/slide61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15366" name="Footer Placeholder 8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pPr algn="l"/>
            <a:r>
              <a:rPr lang="en-SG"/>
              <a:t>Lecture #8: MIPS Part 2: More Instructions</a:t>
            </a:r>
            <a:endParaRPr lang="en-US"/>
          </a:p>
        </p:txBody>
      </p:sp>
      <p:sp>
        <p:nvSpPr>
          <p:cNvPr id="21" name="[Date Placeholder 3]"/>
          <p:cNvSpPr>
            <a:spLocks noGrp="1"/>
          </p:cNvSpPr>
          <p:nvPr>
            <p:ph type="dt" sz="half" idx="10"/>
          </p:nvPr>
        </p:nvSpPr>
        <p:spPr>
          <a:xfrm>
            <a:off x="1981200" y="18288"/>
            <a:ext cx="2895600" cy="329184"/>
          </a:xfrm>
        </p:spPr>
        <p:txBody>
          <a:bodyPr/>
          <a:lstStyle/>
          <a:p>
            <a:pPr>
              <a:defRPr/>
            </a:pPr>
            <a:r>
              <a:rPr lang="en-US"/>
              <a:t>Aaron Tan, NUS</a:t>
            </a:r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48BEBB-8CA1-4054-A38D-C28888EEEA8B}"/>
              </a:ext>
            </a:extLst>
          </p:cNvPr>
          <p:cNvSpPr txBox="1"/>
          <p:nvPr/>
        </p:nvSpPr>
        <p:spPr>
          <a:xfrm>
            <a:off x="1981200" y="587831"/>
            <a:ext cx="838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r>
              <a:rPr lang="en-SG" sz="3600">
                <a:solidFill>
                  <a:srgbClr val="0000FF"/>
                </a:solidFill>
              </a:rPr>
              <a:t>2.5 Example: Array </a:t>
            </a:r>
            <a:r>
              <a:rPr lang="en-SG" sz="2400">
                <a:solidFill>
                  <a:srgbClr val="0000FF"/>
                </a:solidFill>
              </a:rPr>
              <a:t>(assume 4 bytes per element)</a:t>
            </a:r>
            <a:endParaRPr lang="en-US" sz="3600">
              <a:solidFill>
                <a:srgbClr val="C00000"/>
              </a:solidFill>
            </a:endParaRPr>
          </a:p>
        </p:txBody>
      </p:sp>
      <p:sp>
        <p:nvSpPr>
          <p:cNvPr id="14" name="Slide Number Placeholder 6">
            <a:extLst>
              <a:ext uri="{FF2B5EF4-FFF2-40B4-BE49-F238E27FC236}">
                <a16:creationId xmlns:a16="http://schemas.microsoft.com/office/drawing/2014/main" id="{0689B3D1-208D-496C-8995-36CD229E6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97960" y="18288"/>
            <a:ext cx="865240" cy="329184"/>
          </a:xfrm>
        </p:spPr>
        <p:txBody>
          <a:bodyPr>
            <a:noAutofit/>
          </a:bodyPr>
          <a:lstStyle/>
          <a:p>
            <a:pPr algn="r">
              <a:defRPr/>
            </a:pPr>
            <a:fld id="{F7EC234A-9094-4BB8-9EA4-75ECDA8A365B}" type="slidenum">
              <a:rPr smtClean="0"/>
              <a:pPr algn="r">
                <a:defRPr/>
              </a:pPr>
              <a:t>61</a:t>
            </a:fld>
            <a:endParaRPr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FD8EF6CB-F393-4C51-9F3B-D91D4C8264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3766246"/>
              </p:ext>
            </p:extLst>
          </p:nvPr>
        </p:nvGraphicFramePr>
        <p:xfrm>
          <a:off x="1981200" y="1295400"/>
          <a:ext cx="8229600" cy="1295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62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2872">
                <a:tc>
                  <a:txBody>
                    <a:bodyPr vert="horz" wrap="square"/>
                    <a:lstStyle/>
                    <a:p>
                      <a:pPr algn="ctr"/>
                      <a:r>
                        <a:rPr lang="en-US" sz="2000">
                          <a:solidFill>
                            <a:schemeClr val="tx1"/>
                          </a:solidFill>
                        </a:rPr>
                        <a:t>C Statement to translate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 vert="horz" wrap="square"/>
                    <a:lstStyle/>
                    <a:p>
                      <a:pPr algn="ctr"/>
                      <a:r>
                        <a:rPr lang="en-US" sz="2000">
                          <a:solidFill>
                            <a:schemeClr val="tx1"/>
                          </a:solidFill>
                        </a:rPr>
                        <a:t>Variables</a:t>
                      </a:r>
                      <a:r>
                        <a:rPr lang="en-US" sz="2000" baseline="0">
                          <a:solidFill>
                            <a:schemeClr val="tx1"/>
                          </a:solidFill>
                        </a:rPr>
                        <a:t> Mapping</a:t>
                      </a:r>
                      <a:endParaRPr lang="en-US" sz="2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52528">
                <a:tc>
                  <a:txBody>
                    <a:bodyPr vert="horz" wrap="square"/>
                    <a:lstStyle/>
                    <a:p>
                      <a:r>
                        <a:rPr lang="en-US" sz="2400" b="1">
                          <a:solidFill>
                            <a:schemeClr val="tx1"/>
                          </a:solidFill>
                          <a:latin typeface="Courier New" pitchFamily="49" charset="0"/>
                        </a:rPr>
                        <a:t> A[3] = h + A[1];</a:t>
                      </a:r>
                      <a:endParaRPr lang="en-US" sz="24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 vert="horz" wrap="square"/>
                    <a:lstStyle/>
                    <a:p>
                      <a:pPr>
                        <a:tabLst>
                          <a:tab pos="271463"/>
                        </a:tabLst>
                      </a:pPr>
                      <a:r>
                        <a:rPr lang="en-US" sz="2400" b="1">
                          <a:latin typeface="Courier New" pitchFamily="49" charset="0"/>
                          <a:cs typeface="Courier New" pitchFamily="49" charset="0"/>
                        </a:rPr>
                        <a:t>	h</a:t>
                      </a:r>
                      <a:r>
                        <a:rPr lang="en-US" sz="2400"/>
                        <a:t> </a:t>
                      </a:r>
                      <a:r>
                        <a:rPr lang="en-US" sz="2400"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en-US" sz="2400" b="1">
                          <a:solidFill>
                            <a:srgbClr val="C00000"/>
                          </a:solidFill>
                          <a:latin typeface="Courier New" pitchFamily="49" charset="0"/>
                          <a:cs typeface="Courier New" pitchFamily="49" charset="0"/>
                          <a:sym typeface="Wingdings" panose="05000000000000000000" pitchFamily="2" charset="2"/>
                        </a:rPr>
                        <a:t>$s2</a:t>
                      </a:r>
                    </a:p>
                    <a:p>
                      <a:pPr>
                        <a:tabLst>
                          <a:tab pos="271463"/>
                        </a:tabLst>
                      </a:pPr>
                      <a:r>
                        <a:rPr lang="en-US" sz="2400">
                          <a:sym typeface="Wingdings" panose="05000000000000000000" pitchFamily="2" charset="2"/>
                        </a:rPr>
                        <a:t> 	base of </a:t>
                      </a:r>
                      <a:r>
                        <a:rPr lang="en-US" sz="2400" b="1">
                          <a:latin typeface="Courier New" pitchFamily="49" charset="0"/>
                          <a:cs typeface="Courier New" pitchFamily="49" charset="0"/>
                          <a:sym typeface="Wingdings" panose="05000000000000000000" pitchFamily="2" charset="2"/>
                        </a:rPr>
                        <a:t>A[]</a:t>
                      </a:r>
                      <a:r>
                        <a:rPr lang="en-US" sz="2400" baseline="0">
                          <a:sym typeface="Wingdings" panose="05000000000000000000" pitchFamily="2" charset="2"/>
                        </a:rPr>
                        <a:t>  </a:t>
                      </a:r>
                      <a:r>
                        <a:rPr lang="en-US" sz="2400" b="1" kern="1200">
                          <a:solidFill>
                            <a:srgbClr val="C00000"/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  <a:sym typeface="Wingdings" panose="05000000000000000000" pitchFamily="2" charset="2"/>
                        </a:rPr>
                        <a:t>$s3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9" name="Rectangle 4">
            <a:extLst>
              <a:ext uri="{FF2B5EF4-FFF2-40B4-BE49-F238E27FC236}">
                <a16:creationId xmlns:a16="http://schemas.microsoft.com/office/drawing/2014/main" id="{E93D4836-F4D0-4C5E-80B7-2655E2B772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2" y="3033487"/>
            <a:ext cx="184731" cy="369332"/>
          </a:xfrm>
          <a:prstGeom prst="rect">
            <a:avLst/>
          </a:prstGeom>
          <a:solidFill>
            <a:srgbClr val="E2F96F"/>
          </a:solidFill>
          <a:ln w="9525" algn="ctr">
            <a:noFill/>
            <a:miter lim="800000"/>
          </a:ln>
        </p:spPr>
        <p:txBody>
          <a:bodyPr wrap="none" anchor="ctr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endParaRPr lang="en-US"/>
          </a:p>
        </p:txBody>
      </p:sp>
      <p:sp>
        <p:nvSpPr>
          <p:cNvPr id="10" name="Rectangle 5">
            <a:extLst>
              <a:ext uri="{FF2B5EF4-FFF2-40B4-BE49-F238E27FC236}">
                <a16:creationId xmlns:a16="http://schemas.microsoft.com/office/drawing/2014/main" id="{B9EB7838-6564-4A7E-8A52-4FF811CCDE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2" y="3830991"/>
            <a:ext cx="184731" cy="369332"/>
          </a:xfrm>
          <a:prstGeom prst="rect">
            <a:avLst/>
          </a:prstGeom>
          <a:solidFill>
            <a:schemeClr val="folHlink"/>
          </a:solidFill>
          <a:ln w="9525" algn="ctr">
            <a:noFill/>
            <a:miter lim="800000"/>
          </a:ln>
        </p:spPr>
        <p:txBody>
          <a:bodyPr wrap="none" anchor="ctr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endParaRPr lang="en-US"/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50CD39B0-171E-46EF-8317-B8D49E19C2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2" y="4628495"/>
            <a:ext cx="184731" cy="369332"/>
          </a:xfrm>
          <a:prstGeom prst="rect">
            <a:avLst/>
          </a:prstGeom>
          <a:solidFill>
            <a:schemeClr val="hlink"/>
          </a:solidFill>
          <a:ln w="9525" algn="ctr">
            <a:noFill/>
            <a:miter lim="800000"/>
          </a:ln>
        </p:spPr>
        <p:txBody>
          <a:bodyPr wrap="none" anchor="ctr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endParaRPr lang="en-US"/>
          </a:p>
        </p:txBody>
      </p:sp>
      <p:sp>
        <p:nvSpPr>
          <p:cNvPr id="13" name="Rectangle 7">
            <a:extLst>
              <a:ext uri="{FF2B5EF4-FFF2-40B4-BE49-F238E27FC236}">
                <a16:creationId xmlns:a16="http://schemas.microsoft.com/office/drawing/2014/main" id="{5D1EE79A-0B02-41A7-AD6C-B28622F608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2" y="5425999"/>
            <a:ext cx="184731" cy="369332"/>
          </a:xfrm>
          <a:prstGeom prst="rect">
            <a:avLst/>
          </a:prstGeom>
          <a:solidFill>
            <a:schemeClr val="bg2"/>
          </a:solidFill>
          <a:ln w="9525" algn="ctr">
            <a:noFill/>
            <a:miter lim="800000"/>
          </a:ln>
        </p:spPr>
        <p:txBody>
          <a:bodyPr wrap="none" anchor="ctr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endParaRPr lang="en-US"/>
          </a:p>
        </p:txBody>
      </p:sp>
      <p:sp>
        <p:nvSpPr>
          <p:cNvPr id="15" name="Rectangle 8">
            <a:extLst>
              <a:ext uri="{FF2B5EF4-FFF2-40B4-BE49-F238E27FC236}">
                <a16:creationId xmlns:a16="http://schemas.microsoft.com/office/drawing/2014/main" id="{199AE22A-BB9F-44C7-A8E4-1495D0E8D3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2" y="2734423"/>
            <a:ext cx="184731" cy="369332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</a:ln>
        </p:spPr>
        <p:txBody>
          <a:bodyPr wrap="none" anchor="ctr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endParaRPr lang="en-US"/>
          </a:p>
        </p:txBody>
      </p:sp>
      <p:sp>
        <p:nvSpPr>
          <p:cNvPr id="16" name="Rectangle 9">
            <a:extLst>
              <a:ext uri="{FF2B5EF4-FFF2-40B4-BE49-F238E27FC236}">
                <a16:creationId xmlns:a16="http://schemas.microsoft.com/office/drawing/2014/main" id="{2073E4DE-AF14-488A-995E-3D17D30AE9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2" y="2933799"/>
            <a:ext cx="184731" cy="369332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</a:ln>
        </p:spPr>
        <p:txBody>
          <a:bodyPr wrap="none" anchor="ctr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endParaRPr lang="en-US"/>
          </a:p>
        </p:txBody>
      </p:sp>
      <p:sp>
        <p:nvSpPr>
          <p:cNvPr id="17" name="Rectangle 10">
            <a:extLst>
              <a:ext uri="{FF2B5EF4-FFF2-40B4-BE49-F238E27FC236}">
                <a16:creationId xmlns:a16="http://schemas.microsoft.com/office/drawing/2014/main" id="{49CCC6F4-BEDE-4D9A-81BC-7ECC0C31B6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2" y="3133175"/>
            <a:ext cx="184731" cy="369332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</a:ln>
        </p:spPr>
        <p:txBody>
          <a:bodyPr wrap="none" anchor="ctr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endParaRPr lang="en-US"/>
          </a:p>
        </p:txBody>
      </p:sp>
      <p:sp>
        <p:nvSpPr>
          <p:cNvPr id="18" name="Rectangle 11">
            <a:extLst>
              <a:ext uri="{FF2B5EF4-FFF2-40B4-BE49-F238E27FC236}">
                <a16:creationId xmlns:a16="http://schemas.microsoft.com/office/drawing/2014/main" id="{65D9185C-3568-42A6-98D6-F9C1C8B1DE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2" y="3332551"/>
            <a:ext cx="184731" cy="369332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</a:ln>
        </p:spPr>
        <p:txBody>
          <a:bodyPr wrap="none" anchor="ctr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endParaRPr lang="en-US"/>
          </a:p>
        </p:txBody>
      </p:sp>
      <p:sp>
        <p:nvSpPr>
          <p:cNvPr id="22" name="Rectangle 12">
            <a:extLst>
              <a:ext uri="{FF2B5EF4-FFF2-40B4-BE49-F238E27FC236}">
                <a16:creationId xmlns:a16="http://schemas.microsoft.com/office/drawing/2014/main" id="{CE1DBE90-5CEC-4D0B-A4B1-8107CE6358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2" y="3531927"/>
            <a:ext cx="184731" cy="369332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</a:ln>
        </p:spPr>
        <p:txBody>
          <a:bodyPr wrap="none" anchor="ctr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endParaRPr lang="en-US"/>
          </a:p>
        </p:txBody>
      </p:sp>
      <p:sp>
        <p:nvSpPr>
          <p:cNvPr id="23" name="Rectangle 13">
            <a:extLst>
              <a:ext uri="{FF2B5EF4-FFF2-40B4-BE49-F238E27FC236}">
                <a16:creationId xmlns:a16="http://schemas.microsoft.com/office/drawing/2014/main" id="{DBFE83E4-C28B-4B7D-8E83-5C58FEB95A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2" y="3731303"/>
            <a:ext cx="184731" cy="369332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</a:ln>
        </p:spPr>
        <p:txBody>
          <a:bodyPr wrap="none" anchor="ctr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endParaRPr lang="en-US"/>
          </a:p>
        </p:txBody>
      </p:sp>
      <p:sp>
        <p:nvSpPr>
          <p:cNvPr id="24" name="Rectangle 14">
            <a:extLst>
              <a:ext uri="{FF2B5EF4-FFF2-40B4-BE49-F238E27FC236}">
                <a16:creationId xmlns:a16="http://schemas.microsoft.com/office/drawing/2014/main" id="{3206D3A8-B0F2-41FD-98CB-D2A06130C5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2" y="3930679"/>
            <a:ext cx="184731" cy="369332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</a:ln>
        </p:spPr>
        <p:txBody>
          <a:bodyPr wrap="none" anchor="ctr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endParaRPr lang="en-US"/>
          </a:p>
        </p:txBody>
      </p:sp>
      <p:sp>
        <p:nvSpPr>
          <p:cNvPr id="25" name="Rectangle 15">
            <a:extLst>
              <a:ext uri="{FF2B5EF4-FFF2-40B4-BE49-F238E27FC236}">
                <a16:creationId xmlns:a16="http://schemas.microsoft.com/office/drawing/2014/main" id="{7088C624-A45F-4DD8-A28A-6FD6CFD0E1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2" y="4130055"/>
            <a:ext cx="184731" cy="369332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</a:ln>
        </p:spPr>
        <p:txBody>
          <a:bodyPr wrap="none" anchor="ctr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endParaRPr lang="en-US"/>
          </a:p>
        </p:txBody>
      </p:sp>
      <p:sp>
        <p:nvSpPr>
          <p:cNvPr id="26" name="Rectangle 16">
            <a:extLst>
              <a:ext uri="{FF2B5EF4-FFF2-40B4-BE49-F238E27FC236}">
                <a16:creationId xmlns:a16="http://schemas.microsoft.com/office/drawing/2014/main" id="{F9711B18-33D2-4177-B62C-758292F54A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2" y="4329431"/>
            <a:ext cx="184731" cy="369332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</a:ln>
        </p:spPr>
        <p:txBody>
          <a:bodyPr wrap="none" anchor="ctr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endParaRPr lang="en-US"/>
          </a:p>
        </p:txBody>
      </p:sp>
      <p:sp>
        <p:nvSpPr>
          <p:cNvPr id="27" name="Rectangle 17">
            <a:extLst>
              <a:ext uri="{FF2B5EF4-FFF2-40B4-BE49-F238E27FC236}">
                <a16:creationId xmlns:a16="http://schemas.microsoft.com/office/drawing/2014/main" id="{716CD225-3941-4D6F-BE0F-21C6DEE500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2" y="4528807"/>
            <a:ext cx="184731" cy="369332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</a:ln>
        </p:spPr>
        <p:txBody>
          <a:bodyPr wrap="none" anchor="ctr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endParaRPr lang="en-US"/>
          </a:p>
        </p:txBody>
      </p:sp>
      <p:sp>
        <p:nvSpPr>
          <p:cNvPr id="28" name="Rectangle 18">
            <a:extLst>
              <a:ext uri="{FF2B5EF4-FFF2-40B4-BE49-F238E27FC236}">
                <a16:creationId xmlns:a16="http://schemas.microsoft.com/office/drawing/2014/main" id="{F35B2C17-5F70-439D-930B-5F8144327F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2" y="4728183"/>
            <a:ext cx="184731" cy="369332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</a:ln>
        </p:spPr>
        <p:txBody>
          <a:bodyPr wrap="none" anchor="ctr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endParaRPr lang="en-US"/>
          </a:p>
        </p:txBody>
      </p:sp>
      <p:sp>
        <p:nvSpPr>
          <p:cNvPr id="29" name="Rectangle 19">
            <a:extLst>
              <a:ext uri="{FF2B5EF4-FFF2-40B4-BE49-F238E27FC236}">
                <a16:creationId xmlns:a16="http://schemas.microsoft.com/office/drawing/2014/main" id="{062A1ACA-DE54-426E-8B74-7276CD280F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2" y="4927559"/>
            <a:ext cx="184731" cy="369332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</a:ln>
        </p:spPr>
        <p:txBody>
          <a:bodyPr wrap="none" anchor="ctr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endParaRPr lang="en-US"/>
          </a:p>
        </p:txBody>
      </p:sp>
      <p:sp>
        <p:nvSpPr>
          <p:cNvPr id="30" name="Rectangle 20">
            <a:extLst>
              <a:ext uri="{FF2B5EF4-FFF2-40B4-BE49-F238E27FC236}">
                <a16:creationId xmlns:a16="http://schemas.microsoft.com/office/drawing/2014/main" id="{6D9BD2EA-65DA-441D-9E4D-EFE127FFD1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2" y="5126935"/>
            <a:ext cx="184731" cy="369332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</a:ln>
        </p:spPr>
        <p:txBody>
          <a:bodyPr wrap="none" anchor="ctr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endParaRPr lang="en-US"/>
          </a:p>
        </p:txBody>
      </p:sp>
      <p:sp>
        <p:nvSpPr>
          <p:cNvPr id="31" name="Rectangle 21">
            <a:extLst>
              <a:ext uri="{FF2B5EF4-FFF2-40B4-BE49-F238E27FC236}">
                <a16:creationId xmlns:a16="http://schemas.microsoft.com/office/drawing/2014/main" id="{70166078-E991-4D91-91DB-1F23267226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2" y="5326311"/>
            <a:ext cx="184731" cy="369332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</a:ln>
        </p:spPr>
        <p:txBody>
          <a:bodyPr wrap="none" anchor="ctr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endParaRPr lang="en-US"/>
          </a:p>
        </p:txBody>
      </p:sp>
      <p:sp>
        <p:nvSpPr>
          <p:cNvPr id="32" name="Rectangle 22">
            <a:extLst>
              <a:ext uri="{FF2B5EF4-FFF2-40B4-BE49-F238E27FC236}">
                <a16:creationId xmlns:a16="http://schemas.microsoft.com/office/drawing/2014/main" id="{B044B543-85E1-47D7-8690-C3D8F9E1BB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2" y="5525687"/>
            <a:ext cx="184731" cy="369332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</a:ln>
        </p:spPr>
        <p:txBody>
          <a:bodyPr wrap="none" anchor="ctr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endParaRPr lang="en-US"/>
          </a:p>
        </p:txBody>
      </p:sp>
      <p:sp>
        <p:nvSpPr>
          <p:cNvPr id="33" name="Rectangle 23">
            <a:extLst>
              <a:ext uri="{FF2B5EF4-FFF2-40B4-BE49-F238E27FC236}">
                <a16:creationId xmlns:a16="http://schemas.microsoft.com/office/drawing/2014/main" id="{854D6E8F-DEC7-42D6-8432-22E14342C5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2" y="5725063"/>
            <a:ext cx="184731" cy="369332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</a:ln>
        </p:spPr>
        <p:txBody>
          <a:bodyPr wrap="none" anchor="ctr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endParaRPr lang="en-US"/>
          </a:p>
        </p:txBody>
      </p:sp>
      <p:sp>
        <p:nvSpPr>
          <p:cNvPr id="34" name="AutoShape 24">
            <a:extLst>
              <a:ext uri="{FF2B5EF4-FFF2-40B4-BE49-F238E27FC236}">
                <a16:creationId xmlns:a16="http://schemas.microsoft.com/office/drawing/2014/main" id="{D704B9CC-8A56-4B77-A813-D5DEA9072F3E}"/>
              </a:ext>
            </a:extLst>
          </p:cNvPr>
          <p:cNvSpPr/>
          <p:nvPr/>
        </p:nvSpPr>
        <p:spPr bwMode="auto">
          <a:xfrm>
            <a:off x="8686800" y="5397424"/>
            <a:ext cx="381000" cy="426482"/>
          </a:xfrm>
          <a:prstGeom prst="rightBrace">
            <a:avLst>
              <a:gd name="adj1" fmla="val 26667"/>
              <a:gd name="adj2" fmla="val 50000"/>
            </a:avLst>
          </a:prstGeom>
          <a:noFill/>
          <a:ln w="9525">
            <a:solidFill>
              <a:schemeClr val="tx1"/>
            </a:solidFill>
            <a:round/>
          </a:ln>
        </p:spPr>
        <p:txBody>
          <a:bodyPr anchor="ctr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endParaRPr lang="en-US"/>
          </a:p>
        </p:txBody>
      </p:sp>
      <p:sp>
        <p:nvSpPr>
          <p:cNvPr id="35" name="AutoShape 25">
            <a:extLst>
              <a:ext uri="{FF2B5EF4-FFF2-40B4-BE49-F238E27FC236}">
                <a16:creationId xmlns:a16="http://schemas.microsoft.com/office/drawing/2014/main" id="{66A99084-5720-46A8-8C5B-FA6462DE8230}"/>
              </a:ext>
            </a:extLst>
          </p:cNvPr>
          <p:cNvSpPr/>
          <p:nvPr/>
        </p:nvSpPr>
        <p:spPr bwMode="auto">
          <a:xfrm>
            <a:off x="8686800" y="4599920"/>
            <a:ext cx="381000" cy="426482"/>
          </a:xfrm>
          <a:prstGeom prst="rightBrace">
            <a:avLst>
              <a:gd name="adj1" fmla="val 26667"/>
              <a:gd name="adj2" fmla="val 50000"/>
            </a:avLst>
          </a:prstGeom>
          <a:noFill/>
          <a:ln w="9525">
            <a:solidFill>
              <a:schemeClr val="tx1"/>
            </a:solidFill>
            <a:round/>
          </a:ln>
        </p:spPr>
        <p:txBody>
          <a:bodyPr anchor="ctr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endParaRPr lang="en-US"/>
          </a:p>
        </p:txBody>
      </p:sp>
      <p:sp>
        <p:nvSpPr>
          <p:cNvPr id="36" name="AutoShape 26">
            <a:extLst>
              <a:ext uri="{FF2B5EF4-FFF2-40B4-BE49-F238E27FC236}">
                <a16:creationId xmlns:a16="http://schemas.microsoft.com/office/drawing/2014/main" id="{6825E1AE-C37E-46FB-B81F-E77DB01FFACC}"/>
              </a:ext>
            </a:extLst>
          </p:cNvPr>
          <p:cNvSpPr/>
          <p:nvPr/>
        </p:nvSpPr>
        <p:spPr bwMode="auto">
          <a:xfrm>
            <a:off x="8686800" y="3802416"/>
            <a:ext cx="381000" cy="426482"/>
          </a:xfrm>
          <a:prstGeom prst="rightBrace">
            <a:avLst>
              <a:gd name="adj1" fmla="val 26667"/>
              <a:gd name="adj2" fmla="val 50000"/>
            </a:avLst>
          </a:prstGeom>
          <a:noFill/>
          <a:ln w="9525">
            <a:solidFill>
              <a:schemeClr val="tx1"/>
            </a:solidFill>
            <a:round/>
          </a:ln>
        </p:spPr>
        <p:txBody>
          <a:bodyPr anchor="ctr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endParaRPr lang="en-US"/>
          </a:p>
        </p:txBody>
      </p:sp>
      <p:sp>
        <p:nvSpPr>
          <p:cNvPr id="37" name="AutoShape 27">
            <a:extLst>
              <a:ext uri="{FF2B5EF4-FFF2-40B4-BE49-F238E27FC236}">
                <a16:creationId xmlns:a16="http://schemas.microsoft.com/office/drawing/2014/main" id="{1A6E1CA8-F457-45EC-AF7E-40991E7A768C}"/>
              </a:ext>
            </a:extLst>
          </p:cNvPr>
          <p:cNvSpPr/>
          <p:nvPr/>
        </p:nvSpPr>
        <p:spPr bwMode="auto">
          <a:xfrm>
            <a:off x="8686800" y="3004912"/>
            <a:ext cx="381000" cy="426482"/>
          </a:xfrm>
          <a:prstGeom prst="rightBrace">
            <a:avLst>
              <a:gd name="adj1" fmla="val 26667"/>
              <a:gd name="adj2" fmla="val 50000"/>
            </a:avLst>
          </a:prstGeom>
          <a:noFill/>
          <a:ln w="9525">
            <a:solidFill>
              <a:schemeClr val="tx1"/>
            </a:solidFill>
            <a:round/>
          </a:ln>
        </p:spPr>
        <p:txBody>
          <a:bodyPr anchor="ctr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endParaRPr lang="en-US"/>
          </a:p>
        </p:txBody>
      </p:sp>
      <p:sp>
        <p:nvSpPr>
          <p:cNvPr id="38" name="Text Box 28">
            <a:extLst>
              <a:ext uri="{FF2B5EF4-FFF2-40B4-BE49-F238E27FC236}">
                <a16:creationId xmlns:a16="http://schemas.microsoft.com/office/drawing/2014/main" id="{D050E82B-F887-46BD-8238-D778D897C3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17175" y="5461133"/>
            <a:ext cx="756938" cy="400110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wrap="non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algn="ctr"/>
            <a:r>
              <a:rPr lang="en-US" sz="2000">
                <a:latin typeface="Verdana" pitchFamily="34" charset="0"/>
              </a:rPr>
              <a:t>A[3]</a:t>
            </a:r>
          </a:p>
        </p:txBody>
      </p:sp>
      <p:sp>
        <p:nvSpPr>
          <p:cNvPr id="39" name="Text Box 29">
            <a:extLst>
              <a:ext uri="{FF2B5EF4-FFF2-40B4-BE49-F238E27FC236}">
                <a16:creationId xmlns:a16="http://schemas.microsoft.com/office/drawing/2014/main" id="{0726E415-F45A-4ACE-9541-7148898B3C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17175" y="4663629"/>
            <a:ext cx="756938" cy="400110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wrap="non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algn="ctr"/>
            <a:r>
              <a:rPr lang="en-US" sz="2000">
                <a:latin typeface="Verdana" pitchFamily="34" charset="0"/>
              </a:rPr>
              <a:t>A[2]</a:t>
            </a:r>
          </a:p>
        </p:txBody>
      </p:sp>
      <p:sp>
        <p:nvSpPr>
          <p:cNvPr id="40" name="Text Box 30">
            <a:extLst>
              <a:ext uri="{FF2B5EF4-FFF2-40B4-BE49-F238E27FC236}">
                <a16:creationId xmlns:a16="http://schemas.microsoft.com/office/drawing/2014/main" id="{7BE0677D-5BAD-4E58-97F0-6716A589A9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17175" y="3866125"/>
            <a:ext cx="756938" cy="400110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wrap="non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algn="ctr"/>
            <a:r>
              <a:rPr lang="en-US" sz="2000">
                <a:latin typeface="Verdana" pitchFamily="34" charset="0"/>
              </a:rPr>
              <a:t>A[1]</a:t>
            </a:r>
          </a:p>
        </p:txBody>
      </p:sp>
      <p:sp>
        <p:nvSpPr>
          <p:cNvPr id="41" name="Text Box 31">
            <a:extLst>
              <a:ext uri="{FF2B5EF4-FFF2-40B4-BE49-F238E27FC236}">
                <a16:creationId xmlns:a16="http://schemas.microsoft.com/office/drawing/2014/main" id="{C13E1C71-EAE2-460F-B077-37CF79A787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17175" y="3068621"/>
            <a:ext cx="756938" cy="400110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wrap="non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algn="ctr"/>
            <a:r>
              <a:rPr lang="en-US" sz="2000">
                <a:latin typeface="Verdana" pitchFamily="34" charset="0"/>
              </a:rPr>
              <a:t>A[0]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08423B63-A7CB-417F-A818-EA9747F99D74}"/>
              </a:ext>
            </a:extLst>
          </p:cNvPr>
          <p:cNvGrpSpPr/>
          <p:nvPr/>
        </p:nvGrpSpPr>
        <p:grpSpPr>
          <a:xfrm>
            <a:off x="6016516" y="2700871"/>
            <a:ext cx="1603484" cy="400110"/>
            <a:chOff x="4340116" y="2700871"/>
            <a:chExt cx="1603484" cy="400110"/>
          </a:xfrm>
        </p:grpSpPr>
        <p:sp>
          <p:nvSpPr>
            <p:cNvPr id="43" name="Line 32">
              <a:extLst>
                <a:ext uri="{FF2B5EF4-FFF2-40B4-BE49-F238E27FC236}">
                  <a16:creationId xmlns:a16="http://schemas.microsoft.com/office/drawing/2014/main" id="{3421E168-060D-4262-A3E5-8A7D50E0FE2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53000" y="2895600"/>
              <a:ext cx="990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</p:spPr>
          <p:txBody>
            <a:bodyPr wrap="none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endParaRPr lang="en-US"/>
            </a:p>
          </p:txBody>
        </p:sp>
        <p:sp>
          <p:nvSpPr>
            <p:cNvPr id="44" name="Text Box 33">
              <a:extLst>
                <a:ext uri="{FF2B5EF4-FFF2-40B4-BE49-F238E27FC236}">
                  <a16:creationId xmlns:a16="http://schemas.microsoft.com/office/drawing/2014/main" id="{414C4513-AABA-498A-B744-301ACDE5D1C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40116" y="2700871"/>
              <a:ext cx="646331" cy="400110"/>
            </a:xfrm>
            <a:prstGeom prst="rect">
              <a:avLst/>
            </a:prstGeom>
            <a:noFill/>
            <a:ln w="9525" algn="ctr">
              <a:noFill/>
              <a:miter lim="800000"/>
            </a:ln>
          </p:spPr>
          <p:txBody>
            <a:bodyPr wrap="none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pPr algn="ctr"/>
              <a:r>
                <a:rPr lang="en-US" sz="2000" b="1">
                  <a:latin typeface="Courier New" pitchFamily="49" charset="0"/>
                  <a:cs typeface="Courier New" pitchFamily="49" charset="0"/>
                </a:rPr>
                <a:t>$s3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CA84BA67-170A-4AC8-B8CB-73E56C02FC27}"/>
              </a:ext>
            </a:extLst>
          </p:cNvPr>
          <p:cNvGrpSpPr/>
          <p:nvPr/>
        </p:nvGrpSpPr>
        <p:grpSpPr>
          <a:xfrm>
            <a:off x="5562600" y="3505200"/>
            <a:ext cx="2018466" cy="400110"/>
            <a:chOff x="3925134" y="4953000"/>
            <a:chExt cx="2018466" cy="400110"/>
          </a:xfrm>
        </p:grpSpPr>
        <p:sp>
          <p:nvSpPr>
            <p:cNvPr id="46" name="Line 34">
              <a:extLst>
                <a:ext uri="{FF2B5EF4-FFF2-40B4-BE49-F238E27FC236}">
                  <a16:creationId xmlns:a16="http://schemas.microsoft.com/office/drawing/2014/main" id="{0202CCFA-9369-487F-8A4E-5B4E7CE0E8C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53000" y="5162069"/>
              <a:ext cx="990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</p:spPr>
          <p:txBody>
            <a:bodyPr wrap="none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endParaRPr lang="en-US"/>
            </a:p>
          </p:txBody>
        </p:sp>
        <p:sp>
          <p:nvSpPr>
            <p:cNvPr id="47" name="Text Box 36">
              <a:extLst>
                <a:ext uri="{FF2B5EF4-FFF2-40B4-BE49-F238E27FC236}">
                  <a16:creationId xmlns:a16="http://schemas.microsoft.com/office/drawing/2014/main" id="{183A366D-86FF-48EF-B56A-24973B06683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25134" y="4953000"/>
              <a:ext cx="1107996" cy="400110"/>
            </a:xfrm>
            <a:prstGeom prst="rect">
              <a:avLst/>
            </a:prstGeom>
            <a:noFill/>
            <a:ln w="9525" algn="ctr">
              <a:noFill/>
              <a:miter lim="800000"/>
            </a:ln>
          </p:spPr>
          <p:txBody>
            <a:bodyPr wrap="none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pPr algn="ctr"/>
              <a:r>
                <a:rPr lang="en-US" sz="2000" b="1">
                  <a:latin typeface="Courier New" pitchFamily="49" charset="0"/>
                  <a:cs typeface="Courier New" pitchFamily="49" charset="0"/>
                </a:rPr>
                <a:t>4($s3)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32DE69BA-2CE5-4D4C-B73C-320CA076DC6C}"/>
              </a:ext>
            </a:extLst>
          </p:cNvPr>
          <p:cNvGrpSpPr/>
          <p:nvPr/>
        </p:nvGrpSpPr>
        <p:grpSpPr>
          <a:xfrm>
            <a:off x="5410200" y="5105400"/>
            <a:ext cx="2166848" cy="400110"/>
            <a:chOff x="3776752" y="3333690"/>
            <a:chExt cx="2166848" cy="400110"/>
          </a:xfrm>
        </p:grpSpPr>
        <p:sp>
          <p:nvSpPr>
            <p:cNvPr id="49" name="Line 35">
              <a:extLst>
                <a:ext uri="{FF2B5EF4-FFF2-40B4-BE49-F238E27FC236}">
                  <a16:creationId xmlns:a16="http://schemas.microsoft.com/office/drawing/2014/main" id="{09A287E2-794E-47E6-A1EA-34C9B98CC28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53000" y="3517217"/>
              <a:ext cx="990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</p:spPr>
          <p:txBody>
            <a:bodyPr wrap="none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endParaRPr lang="en-US"/>
            </a:p>
          </p:txBody>
        </p:sp>
        <p:sp>
          <p:nvSpPr>
            <p:cNvPr id="50" name="Text Box 37">
              <a:extLst>
                <a:ext uri="{FF2B5EF4-FFF2-40B4-BE49-F238E27FC236}">
                  <a16:creationId xmlns:a16="http://schemas.microsoft.com/office/drawing/2014/main" id="{BBD124F7-5362-4881-A552-47A391F5DED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76752" y="3333690"/>
              <a:ext cx="1261885" cy="400110"/>
            </a:xfrm>
            <a:prstGeom prst="rect">
              <a:avLst/>
            </a:prstGeom>
            <a:noFill/>
            <a:ln w="9525" algn="ctr">
              <a:noFill/>
              <a:miter lim="800000"/>
            </a:ln>
          </p:spPr>
          <p:txBody>
            <a:bodyPr wrap="none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pPr algn="ctr"/>
              <a:r>
                <a:rPr lang="en-US" sz="2000" b="1">
                  <a:latin typeface="Courier New" pitchFamily="49" charset="0"/>
                  <a:cs typeface="Courier New" pitchFamily="49" charset="0"/>
                </a:rPr>
                <a:t>12($s3)</a:t>
              </a:r>
            </a:p>
          </p:txBody>
        </p:sp>
      </p:grpSp>
      <p:sp>
        <p:nvSpPr>
          <p:cNvPr id="51" name="Rectangle 50">
            <a:extLst>
              <a:ext uri="{FF2B5EF4-FFF2-40B4-BE49-F238E27FC236}">
                <a16:creationId xmlns:a16="http://schemas.microsoft.com/office/drawing/2014/main" id="{714DE0EE-CB55-496A-8A14-8087F0E980B1}"/>
              </a:ext>
            </a:extLst>
          </p:cNvPr>
          <p:cNvSpPr/>
          <p:nvPr/>
        </p:nvSpPr>
        <p:spPr>
          <a:xfrm>
            <a:off x="1981200" y="3429000"/>
            <a:ext cx="3352800" cy="23622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pPr marL="212725" indent="-325438">
              <a:lnSpc>
                <a:spcPct val="90000"/>
              </a:lnSpc>
              <a:buClr>
                <a:srgbClr val="CCB400"/>
              </a:buClr>
              <a:buSzPct val="60000"/>
            </a:pPr>
            <a:r>
              <a:rPr lang="en-US" sz="2400" b="1" kern="0">
                <a:solidFill>
                  <a:schemeClr val="tx1"/>
                </a:solidFill>
                <a:latin typeface="Courier New" pitchFamily="49" charset="0"/>
              </a:rPr>
              <a:t>t0 = A[1];</a:t>
            </a:r>
          </a:p>
          <a:p>
            <a:pPr marL="212725" indent="-325438">
              <a:lnSpc>
                <a:spcPct val="90000"/>
              </a:lnSpc>
              <a:buClr>
                <a:srgbClr val="CCB400"/>
              </a:buClr>
              <a:buSzPct val="60000"/>
            </a:pPr>
            <a:endParaRPr lang="en-US" sz="2400" b="1" kern="0">
              <a:solidFill>
                <a:schemeClr val="tx1"/>
              </a:solidFill>
              <a:latin typeface="Courier New" pitchFamily="49" charset="0"/>
            </a:endParaRPr>
          </a:p>
          <a:p>
            <a:pPr marL="212725" indent="-325438">
              <a:lnSpc>
                <a:spcPct val="90000"/>
              </a:lnSpc>
              <a:buClr>
                <a:srgbClr val="CCB400"/>
              </a:buClr>
              <a:buSzPct val="60000"/>
            </a:pPr>
            <a:r>
              <a:rPr lang="en-US" sz="2400" b="1" kern="0">
                <a:solidFill>
                  <a:schemeClr val="tx1"/>
                </a:solidFill>
                <a:latin typeface="Courier New" pitchFamily="49" charset="0"/>
              </a:rPr>
              <a:t>t0 = h + t0;</a:t>
            </a:r>
          </a:p>
          <a:p>
            <a:pPr marL="212725" indent="-325438">
              <a:lnSpc>
                <a:spcPct val="90000"/>
              </a:lnSpc>
              <a:buClr>
                <a:srgbClr val="CCB400"/>
              </a:buClr>
              <a:buSzPct val="60000"/>
            </a:pPr>
            <a:endParaRPr lang="en-US" sz="2400" b="1" kern="0">
              <a:solidFill>
                <a:schemeClr val="tx1"/>
              </a:solidFill>
              <a:latin typeface="Courier New" pitchFamily="49" charset="0"/>
            </a:endParaRPr>
          </a:p>
          <a:p>
            <a:pPr marL="212725" indent="-325438">
              <a:lnSpc>
                <a:spcPct val="90000"/>
              </a:lnSpc>
              <a:buClr>
                <a:srgbClr val="CCB400"/>
              </a:buClr>
              <a:buSzPct val="60000"/>
            </a:pPr>
            <a:r>
              <a:rPr lang="en-US" sz="2400" b="1" kern="0">
                <a:solidFill>
                  <a:schemeClr val="tx1"/>
                </a:solidFill>
                <a:latin typeface="Courier New" pitchFamily="49" charset="0"/>
              </a:rPr>
              <a:t>A[3] = t0;</a:t>
            </a:r>
          </a:p>
          <a:p>
            <a:pPr marL="212725" indent="-325438">
              <a:lnSpc>
                <a:spcPct val="90000"/>
              </a:lnSpc>
              <a:buClr>
                <a:srgbClr val="CCB400"/>
              </a:buClr>
              <a:buSzPct val="60000"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52" name="Down Arrow 46">
            <a:extLst>
              <a:ext uri="{FF2B5EF4-FFF2-40B4-BE49-F238E27FC236}">
                <a16:creationId xmlns:a16="http://schemas.microsoft.com/office/drawing/2014/main" id="{B521A237-834C-480B-B069-1EA0FEEFD0C3}"/>
              </a:ext>
            </a:extLst>
          </p:cNvPr>
          <p:cNvSpPr/>
          <p:nvPr/>
        </p:nvSpPr>
        <p:spPr>
          <a:xfrm>
            <a:off x="2743200" y="2286000"/>
            <a:ext cx="609600" cy="1066800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714DE0EE-CB55-496A-8A14-8087F0E980B1}"/>
              </a:ext>
            </a:extLst>
          </p:cNvPr>
          <p:cNvSpPr/>
          <p:nvPr/>
        </p:nvSpPr>
        <p:spPr>
          <a:xfrm>
            <a:off x="1981200" y="3429000"/>
            <a:ext cx="3352800" cy="23622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pPr marL="212725" indent="-325438">
              <a:lnSpc>
                <a:spcPct val="90000"/>
              </a:lnSpc>
              <a:buClr>
                <a:srgbClr val="CCB400"/>
              </a:buClr>
              <a:buSzPct val="60000"/>
            </a:pPr>
            <a:r>
              <a:rPr lang="en-US" sz="2400" b="1" kern="0" err="1">
                <a:solidFill>
                  <a:srgbClr val="660066"/>
                </a:solidFill>
                <a:latin typeface="Courier New" pitchFamily="49" charset="0"/>
              </a:rPr>
              <a:t>lw</a:t>
            </a:r>
            <a:r>
              <a:rPr lang="en-US" sz="2400" b="1" kern="0">
                <a:solidFill>
                  <a:schemeClr val="tx1"/>
                </a:solidFill>
                <a:latin typeface="Courier New" pitchFamily="49" charset="0"/>
              </a:rPr>
              <a:t>  </a:t>
            </a:r>
            <a:r>
              <a:rPr lang="en-US" sz="2400" b="1" kern="0">
                <a:solidFill>
                  <a:srgbClr val="C00000"/>
                </a:solidFill>
                <a:latin typeface="Courier New" pitchFamily="49" charset="0"/>
              </a:rPr>
              <a:t>$t0</a:t>
            </a:r>
            <a:r>
              <a:rPr lang="en-US" sz="2400" b="1" kern="0">
                <a:solidFill>
                  <a:schemeClr val="tx1"/>
                </a:solidFill>
                <a:latin typeface="Courier New" pitchFamily="49" charset="0"/>
              </a:rPr>
              <a:t>, 4(</a:t>
            </a:r>
            <a:r>
              <a:rPr lang="en-US" sz="2400" b="1" kern="0">
                <a:solidFill>
                  <a:srgbClr val="006600"/>
                </a:solidFill>
                <a:latin typeface="Courier New" pitchFamily="49" charset="0"/>
              </a:rPr>
              <a:t>$s3</a:t>
            </a:r>
            <a:r>
              <a:rPr lang="en-US" sz="2400" b="1" kern="0">
                <a:solidFill>
                  <a:schemeClr val="tx1"/>
                </a:solidFill>
                <a:latin typeface="Courier New" pitchFamily="49" charset="0"/>
              </a:rPr>
              <a:t>)</a:t>
            </a:r>
          </a:p>
          <a:p>
            <a:pPr marL="212725" indent="-325438">
              <a:lnSpc>
                <a:spcPct val="90000"/>
              </a:lnSpc>
              <a:buClr>
                <a:srgbClr val="CCB400"/>
              </a:buClr>
              <a:buSzPct val="60000"/>
            </a:pPr>
            <a:endParaRPr lang="en-US" sz="2400" b="1" kern="0">
              <a:solidFill>
                <a:schemeClr val="tx1"/>
              </a:solidFill>
              <a:latin typeface="Courier New" pitchFamily="49" charset="0"/>
            </a:endParaRPr>
          </a:p>
          <a:p>
            <a:pPr marL="212725" indent="-325438">
              <a:lnSpc>
                <a:spcPct val="90000"/>
              </a:lnSpc>
              <a:buClr>
                <a:srgbClr val="CCB400"/>
              </a:buClr>
              <a:buSzPct val="60000"/>
            </a:pPr>
            <a:r>
              <a:rPr lang="en-US" sz="2400" b="1" kern="0">
                <a:solidFill>
                  <a:srgbClr val="660066"/>
                </a:solidFill>
                <a:latin typeface="Courier New" pitchFamily="49" charset="0"/>
              </a:rPr>
              <a:t>add</a:t>
            </a:r>
            <a:r>
              <a:rPr lang="en-US" sz="2400" b="1" kern="0">
                <a:solidFill>
                  <a:schemeClr val="tx1"/>
                </a:solidFill>
                <a:latin typeface="Courier New" pitchFamily="49" charset="0"/>
              </a:rPr>
              <a:t> </a:t>
            </a:r>
            <a:r>
              <a:rPr lang="en-US" sz="2400" b="1" kern="0">
                <a:solidFill>
                  <a:srgbClr val="C00000"/>
                </a:solidFill>
                <a:latin typeface="Courier New" pitchFamily="49" charset="0"/>
              </a:rPr>
              <a:t>$t0</a:t>
            </a:r>
            <a:r>
              <a:rPr lang="en-US" sz="2400" b="1" kern="0">
                <a:solidFill>
                  <a:schemeClr val="tx1"/>
                </a:solidFill>
                <a:latin typeface="Courier New" pitchFamily="49" charset="0"/>
              </a:rPr>
              <a:t>, </a:t>
            </a:r>
            <a:r>
              <a:rPr lang="en-US" sz="2400" b="1" kern="0">
                <a:solidFill>
                  <a:srgbClr val="006600"/>
                </a:solidFill>
                <a:latin typeface="Courier New" pitchFamily="49" charset="0"/>
              </a:rPr>
              <a:t>$s2</a:t>
            </a:r>
            <a:r>
              <a:rPr lang="en-US" sz="2400" b="1" kern="0">
                <a:solidFill>
                  <a:schemeClr val="tx1"/>
                </a:solidFill>
                <a:latin typeface="Courier New" pitchFamily="49" charset="0"/>
              </a:rPr>
              <a:t>, </a:t>
            </a:r>
            <a:r>
              <a:rPr lang="en-US" sz="2400" b="1" kern="0">
                <a:solidFill>
                  <a:srgbClr val="006600"/>
                </a:solidFill>
                <a:latin typeface="Courier New" pitchFamily="49" charset="0"/>
              </a:rPr>
              <a:t>$t0</a:t>
            </a:r>
          </a:p>
          <a:p>
            <a:pPr marL="212725" indent="-325438">
              <a:lnSpc>
                <a:spcPct val="90000"/>
              </a:lnSpc>
              <a:buClr>
                <a:srgbClr val="CCB400"/>
              </a:buClr>
              <a:buSzPct val="60000"/>
            </a:pPr>
            <a:endParaRPr lang="en-US" sz="2400" b="1" kern="0">
              <a:solidFill>
                <a:schemeClr val="tx1"/>
              </a:solidFill>
              <a:latin typeface="Courier New" pitchFamily="49" charset="0"/>
            </a:endParaRPr>
          </a:p>
          <a:p>
            <a:pPr marL="212725" indent="-325438">
              <a:lnSpc>
                <a:spcPct val="90000"/>
              </a:lnSpc>
              <a:buClr>
                <a:srgbClr val="CCB400"/>
              </a:buClr>
              <a:buSzPct val="60000"/>
            </a:pPr>
            <a:r>
              <a:rPr lang="en-US" sz="2400" b="1" kern="0" err="1">
                <a:solidFill>
                  <a:srgbClr val="660066"/>
                </a:solidFill>
                <a:latin typeface="Courier New" pitchFamily="49" charset="0"/>
              </a:rPr>
              <a:t>sw</a:t>
            </a:r>
            <a:r>
              <a:rPr lang="en-US" sz="2400" b="1" kern="0">
                <a:solidFill>
                  <a:schemeClr val="tx1"/>
                </a:solidFill>
                <a:latin typeface="Courier New" pitchFamily="49" charset="0"/>
              </a:rPr>
              <a:t>  </a:t>
            </a:r>
            <a:r>
              <a:rPr lang="en-US" sz="2400" b="1" kern="0">
                <a:solidFill>
                  <a:srgbClr val="006600"/>
                </a:solidFill>
                <a:latin typeface="Courier New" pitchFamily="49" charset="0"/>
              </a:rPr>
              <a:t>$t0</a:t>
            </a:r>
            <a:r>
              <a:rPr lang="en-US" sz="2400" b="1" kern="0">
                <a:solidFill>
                  <a:schemeClr val="tx1"/>
                </a:solidFill>
                <a:latin typeface="Courier New" pitchFamily="49" charset="0"/>
              </a:rPr>
              <a:t>, 12(</a:t>
            </a:r>
            <a:r>
              <a:rPr lang="en-US" sz="2400" b="1" kern="0">
                <a:solidFill>
                  <a:srgbClr val="006600"/>
                </a:solidFill>
                <a:latin typeface="Courier New" pitchFamily="49" charset="0"/>
              </a:rPr>
              <a:t>$s3</a:t>
            </a:r>
            <a:r>
              <a:rPr lang="en-US" sz="2400" b="1" kern="0">
                <a:solidFill>
                  <a:schemeClr val="tx1"/>
                </a:solidFill>
                <a:latin typeface="Courier New" pitchFamily="49" charset="0"/>
              </a:rPr>
              <a:t>)</a:t>
            </a:r>
          </a:p>
          <a:p>
            <a:pPr algn="ctr"/>
            <a:endParaRPr lang="en-US"/>
          </a:p>
        </p:txBody>
      </p:sp>
      <p:contentPart p14:bwMode="auto" r:id="rId3">
        <p14:nvContentPartPr>
          <p14:cNvPr id="2" name="Ink 1">
            <a:extLst>
              <a:ext uri="{FF2B5EF4-FFF2-40B4-BE49-F238E27FC236}">
                <a16:creationId xmlns:a16="http://schemas.microsoft.com/office/drawing/2014/main" id="{C28B56C2-F57B-4A5A-964F-58377A60D0DC}"/>
              </a:ext>
            </a:extLst>
          </p14:cNvPr>
          <p14:cNvContentPartPr/>
          <p14:nvPr/>
        </p14:nvContentPartPr>
        <p14:xfrm>
          <a:off x="1482480" y="1121760"/>
          <a:ext cx="10330200" cy="4598280"/>
        </p14:xfrm>
      </p:contentPart>
    </p:spTree>
    <p:extLst>
      <p:ext uri="{BB962C8B-B14F-4D97-AF65-F5344CB8AC3E}">
        <p14:creationId xmlns:p14="http://schemas.microsoft.com/office/powerpoint/2010/main" val="203791793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dur="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  <p:bldP spid="52" grpId="0"/>
      <p:bldP spid="54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15366" name="Footer Placeholder 8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pPr algn="l"/>
            <a:r>
              <a:rPr lang="en-SG"/>
              <a:t>Lecture #8: MIPS Part 2: More Instructions</a:t>
            </a:r>
            <a:endParaRPr lang="en-US"/>
          </a:p>
        </p:txBody>
      </p:sp>
      <p:sp>
        <p:nvSpPr>
          <p:cNvPr id="21" name="[Date Placeholder 3]"/>
          <p:cNvSpPr>
            <a:spLocks noGrp="1"/>
          </p:cNvSpPr>
          <p:nvPr>
            <p:ph type="dt" sz="half" idx="10"/>
          </p:nvPr>
        </p:nvSpPr>
        <p:spPr>
          <a:xfrm>
            <a:off x="1981200" y="18288"/>
            <a:ext cx="2895600" cy="329184"/>
          </a:xfrm>
        </p:spPr>
        <p:txBody>
          <a:bodyPr/>
          <a:lstStyle/>
          <a:p>
            <a:pPr>
              <a:defRPr/>
            </a:pPr>
            <a:r>
              <a:rPr lang="en-US"/>
              <a:t>Aaron Tan, NUS</a:t>
            </a:r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48BEBB-8CA1-4054-A38D-C28888EEEA8B}"/>
              </a:ext>
            </a:extLst>
          </p:cNvPr>
          <p:cNvSpPr txBox="1"/>
          <p:nvPr/>
        </p:nvSpPr>
        <p:spPr>
          <a:xfrm>
            <a:off x="1981200" y="587831"/>
            <a:ext cx="8229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r>
              <a:rPr lang="en-SG" sz="3200">
                <a:solidFill>
                  <a:srgbClr val="0000FF"/>
                </a:solidFill>
              </a:rPr>
              <a:t>2.6 Common Questions: </a:t>
            </a:r>
            <a:r>
              <a:rPr lang="en-SG" sz="3200" b="1">
                <a:solidFill>
                  <a:srgbClr val="0000FF"/>
                </a:solidFill>
              </a:rPr>
              <a:t>Address</a:t>
            </a:r>
            <a:r>
              <a:rPr lang="en-SG" sz="3200">
                <a:solidFill>
                  <a:srgbClr val="0000FF"/>
                </a:solidFill>
              </a:rPr>
              <a:t> vs </a:t>
            </a:r>
            <a:r>
              <a:rPr lang="en-SG" sz="3200" b="1">
                <a:solidFill>
                  <a:srgbClr val="0000FF"/>
                </a:solidFill>
              </a:rPr>
              <a:t>Value</a:t>
            </a:r>
            <a:endParaRPr lang="en-US" sz="3200" b="1">
              <a:solidFill>
                <a:srgbClr val="C00000"/>
              </a:solidFill>
            </a:endParaRPr>
          </a:p>
        </p:txBody>
      </p:sp>
      <p:sp>
        <p:nvSpPr>
          <p:cNvPr id="14" name="Slide Number Placeholder 6">
            <a:extLst>
              <a:ext uri="{FF2B5EF4-FFF2-40B4-BE49-F238E27FC236}">
                <a16:creationId xmlns:a16="http://schemas.microsoft.com/office/drawing/2014/main" id="{0689B3D1-208D-496C-8995-36CD229E6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97960" y="18288"/>
            <a:ext cx="865240" cy="329184"/>
          </a:xfrm>
        </p:spPr>
        <p:txBody>
          <a:bodyPr>
            <a:noAutofit/>
          </a:bodyPr>
          <a:lstStyle/>
          <a:p>
            <a:pPr algn="r">
              <a:defRPr/>
            </a:pPr>
            <a:fld id="{F7EC234A-9094-4BB8-9EA4-75ECDA8A365B}" type="slidenum">
              <a:rPr smtClean="0"/>
              <a:pPr algn="r">
                <a:defRPr/>
              </a:pPr>
              <a:t>62</a:t>
            </a:fld>
            <a:endParaRPr/>
          </a:p>
        </p:txBody>
      </p:sp>
      <p:sp>
        <p:nvSpPr>
          <p:cNvPr id="22" name="Rectangle 3">
            <a:extLst>
              <a:ext uri="{FF2B5EF4-FFF2-40B4-BE49-F238E27FC236}">
                <a16:creationId xmlns:a16="http://schemas.microsoft.com/office/drawing/2014/main" id="{A3F06F9D-6885-4E42-9DAB-D135D29274FF}"/>
              </a:ext>
            </a:extLst>
          </p:cNvPr>
          <p:cNvSpPr txBox="1">
            <a:spLocks noChangeArrowheads="1"/>
          </p:cNvSpPr>
          <p:nvPr/>
        </p:nvSpPr>
        <p:spPr>
          <a:xfrm>
            <a:off x="2133600" y="2570205"/>
            <a:ext cx="8229600" cy="38244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marL="182880" indent="-18288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8775" indent="-358775" fontAlgn="auto">
              <a:spcBef>
                <a:spcPct val="30000"/>
              </a:spcBef>
              <a:spcAft>
                <a:spcPct val="0"/>
              </a:spcAft>
              <a:buSzTx/>
              <a:buFont typeface="Wingdings" panose="05000000000000000000" pitchFamily="2" charset="2"/>
              <a:buChar char="§"/>
            </a:pPr>
            <a:r>
              <a:rPr lang="en-US" sz="2800"/>
              <a:t>A register can hold any 32-bit number:</a:t>
            </a:r>
          </a:p>
          <a:p>
            <a:pPr marL="715963" lvl="1" indent="-357188" fontAlgn="auto">
              <a:spcBef>
                <a:spcPts val="600"/>
              </a:spcBef>
              <a:spcAft>
                <a:spcPct val="0"/>
              </a:spcAft>
              <a:buSzTx/>
              <a:buFont typeface="Wingdings" panose="05000000000000000000" pitchFamily="2" charset="2"/>
              <a:buChar char="§"/>
            </a:pPr>
            <a:r>
              <a:rPr lang="en-US" sz="2400"/>
              <a:t>The number has </a:t>
            </a:r>
            <a:r>
              <a:rPr lang="en-US" sz="2400" u="sng"/>
              <a:t>no implicit data type</a:t>
            </a:r>
            <a:r>
              <a:rPr lang="en-US" sz="2400"/>
              <a:t> and is interpreted </a:t>
            </a:r>
            <a:r>
              <a:rPr lang="en-US" sz="2400" u="sng"/>
              <a:t>according to the instruction that uses it</a:t>
            </a:r>
          </a:p>
          <a:p>
            <a:pPr marL="358775" indent="-358775" fontAlgn="auto">
              <a:spcBef>
                <a:spcPts val="1200"/>
              </a:spcBef>
              <a:spcAft>
                <a:spcPct val="0"/>
              </a:spcAft>
              <a:buSzTx/>
              <a:buFont typeface="Wingdings" panose="05000000000000000000" pitchFamily="2" charset="2"/>
              <a:buChar char="§"/>
            </a:pPr>
            <a:r>
              <a:rPr lang="en-US" sz="2800"/>
              <a:t>Examples:</a:t>
            </a:r>
          </a:p>
          <a:p>
            <a:pPr marL="715963" lvl="1" indent="-357188" fontAlgn="auto"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anose="05000000000000000000" pitchFamily="2" charset="2"/>
              <a:buChar char="§"/>
            </a:pPr>
            <a:r>
              <a:rPr lang="en-US" sz="2400" b="1">
                <a:solidFill>
                  <a:srgbClr val="660066"/>
                </a:solidFill>
                <a:latin typeface="Courier New" pitchFamily="49" charset="0"/>
              </a:rPr>
              <a:t>add</a:t>
            </a:r>
            <a:r>
              <a:rPr lang="en-US" sz="2400" b="1">
                <a:latin typeface="Courier New" pitchFamily="49" charset="0"/>
              </a:rPr>
              <a:t> </a:t>
            </a:r>
            <a:r>
              <a:rPr lang="en-US" sz="2400" b="1">
                <a:solidFill>
                  <a:srgbClr val="C00000"/>
                </a:solidFill>
                <a:latin typeface="Courier New" pitchFamily="49" charset="0"/>
              </a:rPr>
              <a:t>$t2</a:t>
            </a:r>
            <a:r>
              <a:rPr lang="en-US" sz="2400" b="1">
                <a:latin typeface="Courier New" pitchFamily="49" charset="0"/>
              </a:rPr>
              <a:t>, </a:t>
            </a:r>
            <a:r>
              <a:rPr lang="en-US" sz="2400" b="1">
                <a:solidFill>
                  <a:srgbClr val="006600"/>
                </a:solidFill>
                <a:latin typeface="Courier New" pitchFamily="49" charset="0"/>
              </a:rPr>
              <a:t>$t1</a:t>
            </a:r>
            <a:r>
              <a:rPr lang="en-US" sz="2400" b="1">
                <a:latin typeface="Courier New" pitchFamily="49" charset="0"/>
              </a:rPr>
              <a:t>, </a:t>
            </a:r>
            <a:r>
              <a:rPr lang="en-US" sz="2400" b="1">
                <a:solidFill>
                  <a:srgbClr val="006600"/>
                </a:solidFill>
                <a:latin typeface="Courier New" pitchFamily="49" charset="0"/>
              </a:rPr>
              <a:t>$t0 </a:t>
            </a:r>
          </a:p>
          <a:p>
            <a:pPr marL="901700" lvl="1" indent="-182563" fontAlgn="auto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None/>
            </a:pPr>
            <a:r>
              <a:rPr lang="en-US" sz="2400" b="1">
                <a:latin typeface="Courier New" pitchFamily="49" charset="0"/>
                <a:sym typeface="Wingdings" panose="05000000000000000000" pitchFamily="2" charset="2"/>
              </a:rPr>
              <a:t>	</a:t>
            </a:r>
            <a:r>
              <a:rPr lang="en-US" sz="2400" b="1">
                <a:solidFill>
                  <a:srgbClr val="9900CC"/>
                </a:solidFill>
                <a:latin typeface="Courier New" pitchFamily="49" charset="0"/>
                <a:sym typeface="Wingdings" panose="05000000000000000000" pitchFamily="2" charset="2"/>
              </a:rPr>
              <a:t> </a:t>
            </a:r>
            <a:r>
              <a:rPr lang="en-US" sz="2400" b="1">
                <a:solidFill>
                  <a:srgbClr val="006600"/>
                </a:solidFill>
                <a:latin typeface="Courier New" pitchFamily="49" charset="0"/>
              </a:rPr>
              <a:t>$t0 </a:t>
            </a:r>
            <a:r>
              <a:rPr lang="en-US" sz="2400"/>
              <a:t>and </a:t>
            </a:r>
            <a:r>
              <a:rPr lang="en-US" sz="2400" b="1">
                <a:solidFill>
                  <a:srgbClr val="006600"/>
                </a:solidFill>
                <a:latin typeface="Courier New" pitchFamily="49" charset="0"/>
              </a:rPr>
              <a:t>$t1 </a:t>
            </a:r>
            <a:r>
              <a:rPr lang="en-US" sz="2400"/>
              <a:t>should contain data values</a:t>
            </a:r>
          </a:p>
          <a:p>
            <a:pPr marL="715963" lvl="1" indent="-357188" fontAlgn="auto"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anose="05000000000000000000" pitchFamily="2" charset="2"/>
              <a:buChar char="§"/>
            </a:pPr>
            <a:r>
              <a:rPr lang="en-US" sz="2400" b="1" err="1">
                <a:solidFill>
                  <a:srgbClr val="660066"/>
                </a:solidFill>
                <a:latin typeface="Courier New" pitchFamily="49" charset="0"/>
              </a:rPr>
              <a:t>lw</a:t>
            </a:r>
            <a:r>
              <a:rPr lang="en-US" sz="2400" b="1">
                <a:latin typeface="Courier New" pitchFamily="49" charset="0"/>
              </a:rPr>
              <a:t>  </a:t>
            </a:r>
            <a:r>
              <a:rPr lang="en-US" sz="2400" b="1">
                <a:solidFill>
                  <a:srgbClr val="C00000"/>
                </a:solidFill>
                <a:latin typeface="Courier New" pitchFamily="49" charset="0"/>
              </a:rPr>
              <a:t>$t2</a:t>
            </a:r>
            <a:r>
              <a:rPr lang="en-US" sz="2400" b="1">
                <a:latin typeface="Courier New" pitchFamily="49" charset="0"/>
              </a:rPr>
              <a:t>, 0(</a:t>
            </a:r>
            <a:r>
              <a:rPr lang="en-US" sz="2400" b="1">
                <a:solidFill>
                  <a:srgbClr val="006600"/>
                </a:solidFill>
                <a:latin typeface="Courier New" pitchFamily="49" charset="0"/>
              </a:rPr>
              <a:t>$t0</a:t>
            </a:r>
            <a:r>
              <a:rPr lang="en-US" sz="2400" b="1">
                <a:latin typeface="Courier New" pitchFamily="49" charset="0"/>
              </a:rPr>
              <a:t>)</a:t>
            </a:r>
            <a:endParaRPr lang="en-US" sz="2400"/>
          </a:p>
          <a:p>
            <a:pPr marL="901700" lvl="1" indent="-182563" fontAlgn="auto">
              <a:spcBef>
                <a:spcPct val="0"/>
              </a:spcBef>
              <a:spcAft>
                <a:spcPct val="0"/>
              </a:spcAft>
              <a:buClr>
                <a:srgbClr val="CCB400"/>
              </a:buClr>
              <a:buNone/>
            </a:pPr>
            <a:r>
              <a:rPr lang="en-US" sz="2400">
                <a:sym typeface="Wingdings" panose="05000000000000000000" pitchFamily="2" charset="2"/>
              </a:rPr>
              <a:t>	 </a:t>
            </a:r>
            <a:r>
              <a:rPr lang="en-US" sz="2400"/>
              <a:t> </a:t>
            </a:r>
            <a:r>
              <a:rPr lang="en-US" sz="2400" b="1">
                <a:solidFill>
                  <a:srgbClr val="006600"/>
                </a:solidFill>
                <a:latin typeface="Courier New" pitchFamily="49" charset="0"/>
              </a:rPr>
              <a:t>$t0 </a:t>
            </a:r>
            <a:r>
              <a:rPr lang="en-US" sz="2400"/>
              <a:t>should contain a memory address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FC440B1-F65C-4ACF-98A0-C67F6994A22E}"/>
              </a:ext>
            </a:extLst>
          </p:cNvPr>
          <p:cNvSpPr/>
          <p:nvPr/>
        </p:nvSpPr>
        <p:spPr>
          <a:xfrm>
            <a:off x="2971800" y="1289221"/>
            <a:ext cx="6248400" cy="990600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pPr algn="ctr" eaLnBrk="1" hangingPunct="1">
              <a:spcBef>
                <a:spcPct val="30000"/>
              </a:spcBef>
            </a:pPr>
            <a:r>
              <a:rPr lang="en-US" sz="2800" b="1">
                <a:solidFill>
                  <a:srgbClr val="C00000"/>
                </a:solidFill>
              </a:rPr>
              <a:t>Key concept: </a:t>
            </a:r>
          </a:p>
          <a:p>
            <a:pPr algn="ctr" eaLnBrk="1" hangingPunct="1">
              <a:spcBef>
                <a:spcPct val="30000"/>
              </a:spcBef>
            </a:pPr>
            <a:r>
              <a:rPr lang="en-US" sz="2800" b="1">
                <a:solidFill>
                  <a:schemeClr val="tx1"/>
                </a:solidFill>
              </a:rPr>
              <a:t>Registers do NOT have types</a:t>
            </a:r>
          </a:p>
        </p:txBody>
      </p:sp>
      <p:contentPart p14:bwMode="auto" r:id="rId3">
        <p14:nvContentPartPr>
          <p14:cNvPr id="2" name="Ink 1">
            <a:extLst>
              <a:ext uri="{FF2B5EF4-FFF2-40B4-BE49-F238E27FC236}">
                <a16:creationId xmlns:a16="http://schemas.microsoft.com/office/drawing/2014/main" id="{BB485A12-15A2-44FA-A32F-D9BB955CC56E}"/>
              </a:ext>
            </a:extLst>
          </p14:cNvPr>
          <p14:cNvContentPartPr/>
          <p14:nvPr/>
        </p14:nvContentPartPr>
        <p14:xfrm>
          <a:off x="2486520" y="2094480"/>
          <a:ext cx="5421960" cy="3583440"/>
        </p14:xfrm>
      </p:contentPart>
    </p:spTree>
    <p:extLst>
      <p:ext uri="{BB962C8B-B14F-4D97-AF65-F5344CB8AC3E}">
        <p14:creationId xmlns:p14="http://schemas.microsoft.com/office/powerpoint/2010/main" val="397170514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1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uiExpand="1" build="p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15366" name="Footer Placeholder 8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pPr algn="l"/>
            <a:r>
              <a:rPr lang="en-SG"/>
              <a:t>Lecture #8: MIPS Part 2: More Instructions</a:t>
            </a:r>
            <a:endParaRPr lang="en-US"/>
          </a:p>
        </p:txBody>
      </p:sp>
      <p:sp>
        <p:nvSpPr>
          <p:cNvPr id="21" name="[Date Placeholder 3]"/>
          <p:cNvSpPr>
            <a:spLocks noGrp="1"/>
          </p:cNvSpPr>
          <p:nvPr>
            <p:ph type="dt" sz="half" idx="10"/>
          </p:nvPr>
        </p:nvSpPr>
        <p:spPr>
          <a:xfrm>
            <a:off x="1981200" y="18288"/>
            <a:ext cx="2895600" cy="329184"/>
          </a:xfrm>
        </p:spPr>
        <p:txBody>
          <a:bodyPr/>
          <a:lstStyle/>
          <a:p>
            <a:pPr>
              <a:defRPr/>
            </a:pPr>
            <a:r>
              <a:rPr lang="en-US"/>
              <a:t>Aaron Tan, NUS</a:t>
            </a:r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48BEBB-8CA1-4054-A38D-C28888EEEA8B}"/>
              </a:ext>
            </a:extLst>
          </p:cNvPr>
          <p:cNvSpPr txBox="1"/>
          <p:nvPr/>
        </p:nvSpPr>
        <p:spPr>
          <a:xfrm>
            <a:off x="1981200" y="587831"/>
            <a:ext cx="8229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r>
              <a:rPr lang="en-SG" sz="3200">
                <a:solidFill>
                  <a:srgbClr val="0000FF"/>
                </a:solidFill>
              </a:rPr>
              <a:t>2.6 Common Questions: </a:t>
            </a:r>
            <a:r>
              <a:rPr lang="en-SG" sz="3200" b="1">
                <a:solidFill>
                  <a:srgbClr val="0000FF"/>
                </a:solidFill>
              </a:rPr>
              <a:t>Byte</a:t>
            </a:r>
            <a:r>
              <a:rPr lang="en-SG" sz="3200">
                <a:solidFill>
                  <a:srgbClr val="0000FF"/>
                </a:solidFill>
              </a:rPr>
              <a:t> vs </a:t>
            </a:r>
            <a:r>
              <a:rPr lang="en-SG" sz="3200" b="1">
                <a:solidFill>
                  <a:srgbClr val="0000FF"/>
                </a:solidFill>
              </a:rPr>
              <a:t>Word</a:t>
            </a:r>
            <a:endParaRPr lang="en-US" sz="3200" b="1">
              <a:solidFill>
                <a:srgbClr val="C00000"/>
              </a:solidFill>
            </a:endParaRPr>
          </a:p>
        </p:txBody>
      </p:sp>
      <p:sp>
        <p:nvSpPr>
          <p:cNvPr id="14" name="Slide Number Placeholder 6">
            <a:extLst>
              <a:ext uri="{FF2B5EF4-FFF2-40B4-BE49-F238E27FC236}">
                <a16:creationId xmlns:a16="http://schemas.microsoft.com/office/drawing/2014/main" id="{0689B3D1-208D-496C-8995-36CD229E6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97960" y="18288"/>
            <a:ext cx="865240" cy="329184"/>
          </a:xfrm>
        </p:spPr>
        <p:txBody>
          <a:bodyPr>
            <a:noAutofit/>
          </a:bodyPr>
          <a:lstStyle/>
          <a:p>
            <a:pPr algn="r">
              <a:defRPr/>
            </a:pPr>
            <a:fld id="{F7EC234A-9094-4BB8-9EA4-75ECDA8A365B}" type="slidenum">
              <a:rPr smtClean="0"/>
              <a:pPr algn="r">
                <a:defRPr/>
              </a:pPr>
              <a:t>63</a:t>
            </a:fld>
            <a:endParaRPr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9D4ADFB-3480-42BC-8535-A6EE9DA5E005}"/>
              </a:ext>
            </a:extLst>
          </p:cNvPr>
          <p:cNvSpPr/>
          <p:nvPr/>
        </p:nvSpPr>
        <p:spPr>
          <a:xfrm>
            <a:off x="2588740" y="1289222"/>
            <a:ext cx="7239000" cy="1524000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pPr algn="ctr" eaLnBrk="1" hangingPunct="1">
              <a:spcBef>
                <a:spcPct val="30000"/>
              </a:spcBef>
            </a:pPr>
            <a:r>
              <a:rPr lang="en-US" sz="2800" b="1">
                <a:solidFill>
                  <a:srgbClr val="C00000"/>
                </a:solidFill>
              </a:rPr>
              <a:t>Important:</a:t>
            </a:r>
          </a:p>
          <a:p>
            <a:pPr algn="ctr" eaLnBrk="1" hangingPunct="1">
              <a:spcBef>
                <a:spcPct val="30000"/>
              </a:spcBef>
            </a:pPr>
            <a:r>
              <a:rPr lang="en-US" sz="2800" kern="0">
                <a:solidFill>
                  <a:prstClr val="black"/>
                </a:solidFill>
              </a:rPr>
              <a:t>Consecutive </a:t>
            </a:r>
            <a:r>
              <a:rPr lang="en-US" sz="2800" kern="0">
                <a:solidFill>
                  <a:srgbClr val="C00000"/>
                </a:solidFill>
              </a:rPr>
              <a:t>word addresses </a:t>
            </a:r>
            <a:r>
              <a:rPr lang="en-US" sz="2800" kern="0">
                <a:solidFill>
                  <a:prstClr val="black"/>
                </a:solidFill>
              </a:rPr>
              <a:t>in machines with </a:t>
            </a:r>
            <a:r>
              <a:rPr lang="en-US" sz="2800" kern="0">
                <a:solidFill>
                  <a:srgbClr val="660066"/>
                </a:solidFill>
              </a:rPr>
              <a:t>byte-addressing</a:t>
            </a:r>
            <a:r>
              <a:rPr lang="en-US" sz="2800" kern="0">
                <a:solidFill>
                  <a:prstClr val="black"/>
                </a:solidFill>
              </a:rPr>
              <a:t> do not differ by 1</a:t>
            </a:r>
            <a:endParaRPr lang="en-US" sz="2800" b="1">
              <a:solidFill>
                <a:schemeClr val="tx1"/>
              </a:solidFill>
            </a:endParaRPr>
          </a:p>
        </p:txBody>
      </p:sp>
      <p:sp>
        <p:nvSpPr>
          <p:cNvPr id="15" name="Rectangle 3">
            <a:extLst>
              <a:ext uri="{FF2B5EF4-FFF2-40B4-BE49-F238E27FC236}">
                <a16:creationId xmlns:a16="http://schemas.microsoft.com/office/drawing/2014/main" id="{55AE8EC1-CD07-49BF-9FD6-2ED560473A35}"/>
              </a:ext>
            </a:extLst>
          </p:cNvPr>
          <p:cNvSpPr txBox="1">
            <a:spLocks noChangeArrowheads="1"/>
          </p:cNvSpPr>
          <p:nvPr/>
        </p:nvSpPr>
        <p:spPr>
          <a:xfrm>
            <a:off x="2093440" y="2929841"/>
            <a:ext cx="8229600" cy="3429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marL="182880" indent="-18288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8775" indent="-358775" fontAlgn="auto">
              <a:spcBef>
                <a:spcPct val="30000"/>
              </a:spcBef>
              <a:spcAft>
                <a:spcPct val="0"/>
              </a:spcAft>
              <a:buSzTx/>
              <a:buFont typeface="Wingdings" panose="05000000000000000000" pitchFamily="2" charset="2"/>
              <a:buChar char="§"/>
            </a:pPr>
            <a:r>
              <a:rPr lang="en-US" sz="2800"/>
              <a:t>Common error:</a:t>
            </a:r>
          </a:p>
          <a:p>
            <a:pPr marL="715963" lvl="1" indent="-357188" fontAlgn="auto">
              <a:spcBef>
                <a:spcPts val="600"/>
              </a:spcBef>
              <a:spcAft>
                <a:spcPct val="0"/>
              </a:spcAft>
              <a:buSzTx/>
              <a:buFont typeface="Wingdings" panose="05000000000000000000" pitchFamily="2" charset="2"/>
              <a:buChar char="§"/>
            </a:pPr>
            <a:r>
              <a:rPr lang="en-US" sz="2400"/>
              <a:t>Assume that the address of the next word can be found by incrementing the address in a register by 1 instead of by the word size in bytes</a:t>
            </a:r>
          </a:p>
          <a:p>
            <a:pPr marL="358775" indent="-358775" fontAlgn="auto">
              <a:spcBef>
                <a:spcPts val="1200"/>
              </a:spcBef>
              <a:spcAft>
                <a:spcPct val="0"/>
              </a:spcAft>
              <a:buSzTx/>
              <a:buFont typeface="Wingdings" panose="05000000000000000000" pitchFamily="2" charset="2"/>
              <a:buChar char="§"/>
            </a:pPr>
            <a:r>
              <a:rPr lang="en-US" sz="2800"/>
              <a:t>For both </a:t>
            </a:r>
            <a:r>
              <a:rPr lang="en-US" sz="2800" b="1" err="1">
                <a:solidFill>
                  <a:srgbClr val="660066"/>
                </a:solidFill>
                <a:latin typeface="Courier New" pitchFamily="49" charset="0"/>
              </a:rPr>
              <a:t>lw</a:t>
            </a:r>
            <a:r>
              <a:rPr lang="en-US" sz="2800"/>
              <a:t> and </a:t>
            </a:r>
            <a:r>
              <a:rPr lang="en-US" sz="2800" b="1" err="1">
                <a:solidFill>
                  <a:srgbClr val="660066"/>
                </a:solidFill>
                <a:latin typeface="Courier New" pitchFamily="49" charset="0"/>
              </a:rPr>
              <a:t>sw</a:t>
            </a:r>
            <a:r>
              <a:rPr lang="en-US" sz="2800" b="1">
                <a:latin typeface="Courier New" pitchFamily="49" charset="0"/>
              </a:rPr>
              <a:t>:</a:t>
            </a:r>
          </a:p>
          <a:p>
            <a:pPr marL="715963" lvl="1" indent="-357188" fontAlgn="auto">
              <a:spcBef>
                <a:spcPts val="600"/>
              </a:spcBef>
              <a:spcAft>
                <a:spcPct val="0"/>
              </a:spcAft>
              <a:buSzTx/>
              <a:buFont typeface="Wingdings" panose="05000000000000000000" pitchFamily="2" charset="2"/>
              <a:buChar char="§"/>
            </a:pPr>
            <a:r>
              <a:rPr lang="en-US" sz="2400"/>
              <a:t>The sum of base address and offset must be a multiple of 4 (i.e. to adhere to word boundary)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95AD23B-628A-4CA6-9542-18519D303C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32270" y="811130"/>
            <a:ext cx="1425556" cy="2938961"/>
          </a:xfrm>
          <a:prstGeom prst="rect">
            <a:avLst/>
          </a:prstGeom>
        </p:spPr>
      </p:pic>
      <p:contentPart p14:bwMode="auto" r:id="rId4">
        <p14:nvContentPartPr>
          <p14:cNvPr id="2" name="Ink 1">
            <a:extLst>
              <a:ext uri="{FF2B5EF4-FFF2-40B4-BE49-F238E27FC236}">
                <a16:creationId xmlns:a16="http://schemas.microsoft.com/office/drawing/2014/main" id="{6F44E0AC-F0B6-4042-97B7-351E634F9C06}"/>
              </a:ext>
            </a:extLst>
          </p14:cNvPr>
          <p14:cNvContentPartPr/>
          <p14:nvPr/>
        </p14:nvContentPartPr>
        <p14:xfrm>
          <a:off x="3970800" y="1040400"/>
          <a:ext cx="8206920" cy="5050440"/>
        </p14:xfrm>
      </p:contentPart>
    </p:spTree>
    <p:extLst>
      <p:ext uri="{BB962C8B-B14F-4D97-AF65-F5344CB8AC3E}">
        <p14:creationId xmlns:p14="http://schemas.microsoft.com/office/powerpoint/2010/main" val="240140622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uiExpand="1" build="p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15366" name="Footer Placeholder 8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pPr algn="l"/>
            <a:r>
              <a:rPr lang="en-SG"/>
              <a:t>Lecture #8: MIPS Part 2: More Instructions</a:t>
            </a:r>
            <a:endParaRPr lang="en-US"/>
          </a:p>
        </p:txBody>
      </p:sp>
      <p:sp>
        <p:nvSpPr>
          <p:cNvPr id="21" name="[Date Placeholder 3]"/>
          <p:cNvSpPr>
            <a:spLocks noGrp="1"/>
          </p:cNvSpPr>
          <p:nvPr>
            <p:ph type="dt" sz="half" idx="10"/>
          </p:nvPr>
        </p:nvSpPr>
        <p:spPr>
          <a:xfrm>
            <a:off x="1981200" y="18288"/>
            <a:ext cx="2895600" cy="329184"/>
          </a:xfrm>
        </p:spPr>
        <p:txBody>
          <a:bodyPr/>
          <a:lstStyle/>
          <a:p>
            <a:pPr>
              <a:defRPr/>
            </a:pPr>
            <a:r>
              <a:rPr lang="en-US"/>
              <a:t>Aaron Tan, NUS</a:t>
            </a:r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48BEBB-8CA1-4054-A38D-C28888EEEA8B}"/>
              </a:ext>
            </a:extLst>
          </p:cNvPr>
          <p:cNvSpPr txBox="1"/>
          <p:nvPr/>
        </p:nvSpPr>
        <p:spPr>
          <a:xfrm>
            <a:off x="1981200" y="587831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r>
              <a:rPr lang="en-SG" sz="3600">
                <a:solidFill>
                  <a:srgbClr val="0000FF"/>
                </a:solidFill>
              </a:rPr>
              <a:t>2.7 Example: Swapping Elements</a:t>
            </a:r>
            <a:endParaRPr lang="en-US" sz="3600" b="1">
              <a:solidFill>
                <a:srgbClr val="C00000"/>
              </a:solidFill>
            </a:endParaRPr>
          </a:p>
        </p:txBody>
      </p:sp>
      <p:sp>
        <p:nvSpPr>
          <p:cNvPr id="14" name="Slide Number Placeholder 6">
            <a:extLst>
              <a:ext uri="{FF2B5EF4-FFF2-40B4-BE49-F238E27FC236}">
                <a16:creationId xmlns:a16="http://schemas.microsoft.com/office/drawing/2014/main" id="{0689B3D1-208D-496C-8995-36CD229E6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97960" y="18288"/>
            <a:ext cx="865240" cy="329184"/>
          </a:xfrm>
        </p:spPr>
        <p:txBody>
          <a:bodyPr>
            <a:noAutofit/>
          </a:bodyPr>
          <a:lstStyle/>
          <a:p>
            <a:pPr algn="r">
              <a:defRPr/>
            </a:pPr>
            <a:fld id="{F7EC234A-9094-4BB8-9EA4-75ECDA8A365B}" type="slidenum">
              <a:rPr smtClean="0"/>
              <a:pPr algn="r">
                <a:defRPr/>
              </a:pPr>
              <a:t>64</a:t>
            </a:fld>
            <a:endParaRPr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5E19A8BE-928B-4C81-959E-E51A587A0C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9800" y="3596359"/>
            <a:ext cx="3352800" cy="22860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9144" tIns="26988" rIns="9144" bIns="26988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defTabSz="904875" eaLnBrk="0" hangingPunct="0">
              <a:lnSpc>
                <a:spcPts val="2400"/>
              </a:lnSpc>
              <a:tabLst>
                <a:tab pos="452438"/>
                <a:tab pos="904875"/>
                <a:tab pos="1357313"/>
              </a:tabLst>
            </a:pPr>
            <a:endParaRPr lang="en-US" sz="2000" b="1">
              <a:solidFill>
                <a:srgbClr val="000000"/>
              </a:solidFill>
              <a:latin typeface="Courier New" pitchFamily="49" charset="0"/>
            </a:endParaRP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D6EF073B-75CB-40AC-AAA0-34FD8545C0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1067412"/>
              </p:ext>
            </p:extLst>
          </p:nvPr>
        </p:nvGraphicFramePr>
        <p:xfrm>
          <a:off x="1905000" y="1234159"/>
          <a:ext cx="8229600" cy="26136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62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9670">
                <a:tc>
                  <a:txBody>
                    <a:bodyPr vert="horz" wrap="square"/>
                    <a:lstStyle/>
                    <a:p>
                      <a:pPr algn="ctr"/>
                      <a:r>
                        <a:rPr lang="en-US" sz="2000">
                          <a:solidFill>
                            <a:schemeClr val="tx1"/>
                          </a:solidFill>
                        </a:rPr>
                        <a:t>C Statement to translate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 vert="horz" wrap="square"/>
                    <a:lstStyle/>
                    <a:p>
                      <a:pPr algn="ctr"/>
                      <a:r>
                        <a:rPr lang="en-US" sz="2000">
                          <a:solidFill>
                            <a:schemeClr val="tx1"/>
                          </a:solidFill>
                        </a:rPr>
                        <a:t>Variables</a:t>
                      </a:r>
                      <a:r>
                        <a:rPr lang="en-US" sz="2000" baseline="0">
                          <a:solidFill>
                            <a:schemeClr val="tx1"/>
                          </a:solidFill>
                        </a:rPr>
                        <a:t> Mapping</a:t>
                      </a:r>
                      <a:endParaRPr lang="en-US" sz="2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68730">
                <a:tc>
                  <a:txBody>
                    <a:bodyPr vert="horz" wrap="square"/>
                    <a:lstStyle/>
                    <a:p>
                      <a:pPr marL="0" marR="0" lvl="0" indent="0" algn="l" defTabSz="904875" rtl="0" eaLnBrk="0" fontAlgn="base" latinLnBrk="0" hangingPunct="0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52438"/>
                          <a:tab pos="904875"/>
                          <a:tab pos="1357313"/>
                        </a:tabLst>
                        <a:defRPr/>
                      </a:pPr>
                      <a:r>
                        <a:rPr kumimoji="0" lang="en-US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urier New" pitchFamily="49" charset="0"/>
                          <a:ea typeface="+mn-ea"/>
                          <a:cs typeface="Arial"/>
                        </a:rPr>
                        <a:t>swap( int v[], int k )</a:t>
                      </a:r>
                    </a:p>
                    <a:p>
                      <a:pPr marL="0" marR="0" lvl="0" indent="0" algn="l" defTabSz="904875" rtl="0" eaLnBrk="0" fontAlgn="base" latinLnBrk="0" hangingPunct="0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52438"/>
                          <a:tab pos="904875"/>
                          <a:tab pos="1357313"/>
                        </a:tabLst>
                        <a:defRPr/>
                      </a:pPr>
                      <a:r>
                        <a:rPr kumimoji="0" lang="en-US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urier New" pitchFamily="49" charset="0"/>
                          <a:ea typeface="+mn-ea"/>
                          <a:cs typeface="Arial"/>
                        </a:rPr>
                        <a:t>{ </a:t>
                      </a:r>
                    </a:p>
                    <a:p>
                      <a:pPr marL="0" marR="0" lvl="0" indent="0" algn="l" defTabSz="904875" rtl="0" eaLnBrk="0" fontAlgn="base" latinLnBrk="0" hangingPunct="0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52438"/>
                          <a:tab pos="904875"/>
                          <a:tab pos="1357313"/>
                        </a:tabLst>
                        <a:defRPr/>
                      </a:pPr>
                      <a:r>
                        <a:rPr kumimoji="0" lang="en-US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urier New" pitchFamily="49" charset="0"/>
                          <a:ea typeface="+mn-ea"/>
                          <a:cs typeface="Arial"/>
                        </a:rPr>
                        <a:t>   int temp;</a:t>
                      </a:r>
                    </a:p>
                    <a:p>
                      <a:pPr marL="0" marR="0" lvl="0" indent="0" algn="l" defTabSz="904875" rtl="0" eaLnBrk="0" fontAlgn="base" latinLnBrk="0" hangingPunct="0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52438"/>
                          <a:tab pos="904875"/>
                          <a:tab pos="1357313"/>
                        </a:tabLst>
                        <a:defRPr/>
                      </a:pPr>
                      <a:r>
                        <a:rPr kumimoji="0" lang="en-US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urier New" pitchFamily="49" charset="0"/>
                          <a:ea typeface="+mn-ea"/>
                          <a:cs typeface="Arial"/>
                        </a:rPr>
                        <a:t>	</a:t>
                      </a:r>
                      <a:r>
                        <a:rPr kumimoji="0" lang="en-US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uLnTx/>
                          <a:uFillTx/>
                          <a:latin typeface="Courier New" pitchFamily="49" charset="0"/>
                          <a:ea typeface="+mn-ea"/>
                          <a:cs typeface="Arial"/>
                        </a:rPr>
                        <a:t>temp = v[k]</a:t>
                      </a:r>
                      <a:endParaRPr kumimoji="0" lang="en-US" sz="18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ourier New" pitchFamily="49" charset="0"/>
                        <a:ea typeface="+mn-ea"/>
                        <a:cs typeface="Arial"/>
                      </a:endParaRPr>
                    </a:p>
                    <a:p>
                      <a:pPr marL="0" marR="0" lvl="0" indent="0" algn="l" defTabSz="904875" rtl="0" eaLnBrk="0" fontAlgn="base" latinLnBrk="0" hangingPunct="0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52438"/>
                          <a:tab pos="904875"/>
                          <a:tab pos="1357313"/>
                        </a:tabLst>
                        <a:defRPr/>
                      </a:pPr>
                      <a:r>
                        <a:rPr kumimoji="0" lang="en-US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5400"/>
                          </a:solidFill>
                          <a:effectLst/>
                          <a:uLnTx/>
                          <a:uFillTx/>
                          <a:latin typeface="Courier New" pitchFamily="49" charset="0"/>
                          <a:ea typeface="+mn-ea"/>
                          <a:cs typeface="Arial"/>
                        </a:rPr>
                        <a:t>	v[k] = v[k+1];</a:t>
                      </a:r>
                      <a:endParaRPr kumimoji="0" lang="en-US" sz="18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ourier New" pitchFamily="49" charset="0"/>
                        <a:ea typeface="+mn-ea"/>
                        <a:cs typeface="Arial"/>
                      </a:endParaRPr>
                    </a:p>
                    <a:p>
                      <a:pPr marL="0" marR="0" lvl="0" indent="0" algn="l" defTabSz="904875" rtl="0" eaLnBrk="0" fontAlgn="base" latinLnBrk="0" hangingPunct="0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52438"/>
                          <a:tab pos="904875"/>
                          <a:tab pos="1357313"/>
                        </a:tabLst>
                        <a:defRPr/>
                      </a:pPr>
                      <a:r>
                        <a:rPr kumimoji="0" lang="en-US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urier New" pitchFamily="49" charset="0"/>
                          <a:ea typeface="+mn-ea"/>
                          <a:cs typeface="Arial"/>
                        </a:rPr>
                        <a:t>	</a:t>
                      </a:r>
                      <a:r>
                        <a:rPr kumimoji="0" lang="en-US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990000"/>
                          </a:solidFill>
                          <a:effectLst/>
                          <a:uLnTx/>
                          <a:uFillTx/>
                          <a:latin typeface="Courier New" pitchFamily="49" charset="0"/>
                          <a:ea typeface="+mn-ea"/>
                          <a:cs typeface="Arial"/>
                        </a:rPr>
                        <a:t>v[k+1] = temp;</a:t>
                      </a:r>
                      <a:endParaRPr kumimoji="0" lang="en-US" sz="18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ourier New" pitchFamily="49" charset="0"/>
                        <a:ea typeface="+mn-ea"/>
                        <a:cs typeface="Arial"/>
                      </a:endParaRPr>
                    </a:p>
                    <a:p>
                      <a:pPr marL="0" marR="0" lvl="0" indent="0" algn="l" defTabSz="904875" rtl="0" eaLnBrk="0" fontAlgn="base" latinLnBrk="0" hangingPunct="0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52438"/>
                          <a:tab pos="904875"/>
                          <a:tab pos="1357313"/>
                        </a:tabLst>
                        <a:defRPr/>
                      </a:pPr>
                      <a:r>
                        <a:rPr kumimoji="0" lang="en-US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urier New" pitchFamily="49" charset="0"/>
                          <a:ea typeface="+mn-ea"/>
                          <a:cs typeface="Arial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 vert="horz" wrap="square"/>
                    <a:lstStyle/>
                    <a:p>
                      <a:r>
                        <a:rPr lang="en-US" sz="2000" b="1">
                          <a:latin typeface="Courier New" pitchFamily="49" charset="0"/>
                          <a:cs typeface="Courier New" pitchFamily="49" charset="0"/>
                        </a:rPr>
                        <a:t>k</a:t>
                      </a:r>
                      <a:r>
                        <a:rPr lang="en-US" sz="2000"/>
                        <a:t> </a:t>
                      </a:r>
                      <a:r>
                        <a:rPr lang="en-US" sz="2000"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en-US" sz="2000" b="1">
                          <a:solidFill>
                            <a:srgbClr val="C00000"/>
                          </a:solidFill>
                          <a:latin typeface="Courier New" pitchFamily="49" charset="0"/>
                          <a:cs typeface="Courier New" pitchFamily="49" charset="0"/>
                          <a:sym typeface="Wingdings" panose="05000000000000000000" pitchFamily="2" charset="2"/>
                        </a:rPr>
                        <a:t>$5</a:t>
                      </a:r>
                    </a:p>
                    <a:p>
                      <a:r>
                        <a:rPr lang="en-US" sz="2000">
                          <a:sym typeface="Wingdings" panose="05000000000000000000" pitchFamily="2" charset="2"/>
                        </a:rPr>
                        <a:t>Base address of </a:t>
                      </a:r>
                      <a:r>
                        <a:rPr lang="en-US" sz="2000" b="1">
                          <a:latin typeface="Courier New" pitchFamily="49" charset="0"/>
                          <a:cs typeface="Courier New" pitchFamily="49" charset="0"/>
                          <a:sym typeface="Wingdings" panose="05000000000000000000" pitchFamily="2" charset="2"/>
                        </a:rPr>
                        <a:t>v[]</a:t>
                      </a:r>
                      <a:r>
                        <a:rPr lang="en-US" sz="2000" baseline="0">
                          <a:sym typeface="Wingdings" panose="05000000000000000000" pitchFamily="2" charset="2"/>
                        </a:rPr>
                        <a:t>  </a:t>
                      </a:r>
                      <a:r>
                        <a:rPr lang="en-US" sz="2000" b="1" kern="1200" baseline="0">
                          <a:solidFill>
                            <a:srgbClr val="C00000"/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  <a:sym typeface="Wingdings" panose="05000000000000000000" pitchFamily="2" charset="2"/>
                        </a:rPr>
                        <a:t>$4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2000" b="1">
                          <a:latin typeface="Courier New" pitchFamily="49" charset="0"/>
                          <a:cs typeface="Courier New" pitchFamily="49" charset="0"/>
                          <a:sym typeface="Wingdings" panose="05000000000000000000" pitchFamily="2" charset="2"/>
                        </a:rPr>
                        <a:t>temp </a:t>
                      </a:r>
                      <a:r>
                        <a:rPr lang="en-US" sz="2000" baseline="0"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en-US" sz="2000" b="1" kern="1200" baseline="0">
                          <a:solidFill>
                            <a:srgbClr val="C00000"/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  <a:sym typeface="Wingdings" panose="05000000000000000000" pitchFamily="2" charset="2"/>
                        </a:rPr>
                        <a:t>$15</a:t>
                      </a:r>
                    </a:p>
                    <a:p>
                      <a:endParaRPr lang="en-US" sz="2000" b="1" kern="1200">
                        <a:solidFill>
                          <a:srgbClr val="C00000"/>
                        </a:solidFill>
                        <a:latin typeface="Courier New" pitchFamily="49" charset="0"/>
                        <a:ea typeface="+mn-ea"/>
                        <a:cs typeface="Courier New" pitchFamily="49" charset="0"/>
                        <a:sym typeface="Wingdings" panose="05000000000000000000" pitchFamily="2" charset="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3" name="Rectangle 7">
            <a:extLst>
              <a:ext uri="{FF2B5EF4-FFF2-40B4-BE49-F238E27FC236}">
                <a16:creationId xmlns:a16="http://schemas.microsoft.com/office/drawing/2014/main" id="{391485EE-07F9-4B18-AB2E-4F9E0D83BA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43200" y="4053559"/>
            <a:ext cx="3124200" cy="2286000"/>
          </a:xfrm>
          <a:prstGeom prst="rect">
            <a:avLst/>
          </a:prstGeom>
          <a:solidFill>
            <a:schemeClr val="bg2">
              <a:lumMod val="90000"/>
            </a:schemeClr>
          </a:solidFill>
          <a:ln w="9525">
            <a:solidFill>
              <a:schemeClr val="tx1"/>
            </a:solidFill>
            <a:miter lim="800000"/>
          </a:ln>
        </p:spPr>
        <p:txBody>
          <a:bodyPr wrap="none" lIns="19050" tIns="26988" rIns="19050" bIns="26988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defTabSz="904875" eaLnBrk="0" hangingPunct="0">
              <a:lnSpc>
                <a:spcPts val="2400"/>
              </a:lnSpc>
              <a:tabLst>
                <a:tab pos="452438"/>
                <a:tab pos="904875"/>
                <a:tab pos="1357313"/>
              </a:tabLst>
            </a:pPr>
            <a:r>
              <a:rPr lang="en-US" sz="2000" b="1">
                <a:solidFill>
                  <a:srgbClr val="000000"/>
                </a:solidFill>
                <a:latin typeface="Courier New" pitchFamily="49" charset="0"/>
              </a:rPr>
              <a:t>swap:</a:t>
            </a:r>
          </a:p>
          <a:p>
            <a:pPr defTabSz="904875" eaLnBrk="0" hangingPunct="0">
              <a:lnSpc>
                <a:spcPts val="2400"/>
              </a:lnSpc>
              <a:tabLst>
                <a:tab pos="452438"/>
                <a:tab pos="904875"/>
                <a:tab pos="1357313"/>
              </a:tabLst>
            </a:pPr>
            <a:r>
              <a:rPr lang="en-US" sz="2000" b="1">
                <a:solidFill>
                  <a:srgbClr val="000000"/>
                </a:solidFill>
                <a:latin typeface="Courier New" pitchFamily="49" charset="0"/>
              </a:rPr>
              <a:t>	</a:t>
            </a:r>
            <a:r>
              <a:rPr lang="en-US" sz="2000" b="1" err="1">
                <a:solidFill>
                  <a:srgbClr val="660066"/>
                </a:solidFill>
                <a:latin typeface="Courier New" pitchFamily="49" charset="0"/>
              </a:rPr>
              <a:t>sll</a:t>
            </a:r>
            <a:r>
              <a:rPr lang="en-US" sz="2000" b="1">
                <a:latin typeface="Courier New" pitchFamily="49" charset="0"/>
              </a:rPr>
              <a:t>  $2, </a:t>
            </a:r>
            <a:r>
              <a:rPr lang="en-US" sz="2000" b="1">
                <a:solidFill>
                  <a:srgbClr val="006600"/>
                </a:solidFill>
                <a:latin typeface="Courier New" pitchFamily="49" charset="0"/>
              </a:rPr>
              <a:t>$5</a:t>
            </a:r>
            <a:r>
              <a:rPr lang="en-US" sz="2000" b="1">
                <a:latin typeface="Courier New" pitchFamily="49" charset="0"/>
              </a:rPr>
              <a:t>, 2</a:t>
            </a:r>
          </a:p>
          <a:p>
            <a:pPr defTabSz="904875" eaLnBrk="0" hangingPunct="0">
              <a:lnSpc>
                <a:spcPts val="2400"/>
              </a:lnSpc>
              <a:tabLst>
                <a:tab pos="452438"/>
                <a:tab pos="904875"/>
                <a:tab pos="1357313"/>
              </a:tabLst>
            </a:pPr>
            <a:r>
              <a:rPr lang="en-US" sz="2000" b="1">
                <a:latin typeface="Courier New" pitchFamily="49" charset="0"/>
              </a:rPr>
              <a:t>	</a:t>
            </a:r>
            <a:r>
              <a:rPr lang="en-US" sz="2000" b="1">
                <a:solidFill>
                  <a:srgbClr val="660066"/>
                </a:solidFill>
                <a:latin typeface="Courier New" pitchFamily="49" charset="0"/>
              </a:rPr>
              <a:t>add</a:t>
            </a:r>
            <a:r>
              <a:rPr lang="en-US" sz="2000" b="1">
                <a:latin typeface="Courier New" pitchFamily="49" charset="0"/>
              </a:rPr>
              <a:t>  $2, </a:t>
            </a:r>
            <a:r>
              <a:rPr lang="en-US" sz="2000" b="1">
                <a:solidFill>
                  <a:srgbClr val="006600"/>
                </a:solidFill>
                <a:latin typeface="Courier New" pitchFamily="49" charset="0"/>
              </a:rPr>
              <a:t>$4</a:t>
            </a:r>
            <a:r>
              <a:rPr lang="en-US" sz="2000" b="1">
                <a:latin typeface="Courier New" pitchFamily="49" charset="0"/>
              </a:rPr>
              <a:t>, </a:t>
            </a:r>
            <a:r>
              <a:rPr lang="en-US" sz="2000" b="1">
                <a:solidFill>
                  <a:srgbClr val="006600"/>
                </a:solidFill>
                <a:latin typeface="Courier New" pitchFamily="49" charset="0"/>
              </a:rPr>
              <a:t>$2</a:t>
            </a:r>
          </a:p>
          <a:p>
            <a:pPr defTabSz="904875" eaLnBrk="0" hangingPunct="0">
              <a:lnSpc>
                <a:spcPts val="2400"/>
              </a:lnSpc>
              <a:tabLst>
                <a:tab pos="452438"/>
                <a:tab pos="904875"/>
                <a:tab pos="1357313"/>
              </a:tabLst>
            </a:pPr>
            <a:r>
              <a:rPr lang="en-US" sz="2000" b="1">
                <a:latin typeface="Courier New" pitchFamily="49" charset="0"/>
              </a:rPr>
              <a:t>	</a:t>
            </a:r>
            <a:r>
              <a:rPr lang="en-US" sz="2000" b="1" err="1">
                <a:solidFill>
                  <a:srgbClr val="660066"/>
                </a:solidFill>
                <a:latin typeface="Courier New" pitchFamily="49" charset="0"/>
              </a:rPr>
              <a:t>lw</a:t>
            </a:r>
            <a:r>
              <a:rPr lang="en-US" sz="2000" b="1">
                <a:latin typeface="Courier New" pitchFamily="49" charset="0"/>
              </a:rPr>
              <a:t>   $15, 0(</a:t>
            </a:r>
            <a:r>
              <a:rPr lang="en-US" sz="2000" b="1">
                <a:solidFill>
                  <a:srgbClr val="006600"/>
                </a:solidFill>
                <a:latin typeface="Courier New" pitchFamily="49" charset="0"/>
              </a:rPr>
              <a:t>$2</a:t>
            </a:r>
            <a:r>
              <a:rPr lang="en-US" sz="2000" b="1">
                <a:latin typeface="Courier New" pitchFamily="49" charset="0"/>
              </a:rPr>
              <a:t>)</a:t>
            </a:r>
          </a:p>
          <a:p>
            <a:pPr defTabSz="904875" eaLnBrk="0" hangingPunct="0">
              <a:lnSpc>
                <a:spcPts val="2400"/>
              </a:lnSpc>
              <a:tabLst>
                <a:tab pos="452438"/>
                <a:tab pos="904875"/>
                <a:tab pos="1357313"/>
              </a:tabLst>
            </a:pPr>
            <a:r>
              <a:rPr lang="en-US" sz="2000" b="1">
                <a:latin typeface="Courier New" pitchFamily="49" charset="0"/>
              </a:rPr>
              <a:t>	</a:t>
            </a:r>
            <a:r>
              <a:rPr lang="en-US" sz="2000" b="1" err="1">
                <a:solidFill>
                  <a:srgbClr val="660066"/>
                </a:solidFill>
                <a:latin typeface="Courier New" pitchFamily="49" charset="0"/>
              </a:rPr>
              <a:t>lw</a:t>
            </a:r>
            <a:r>
              <a:rPr lang="en-US" sz="2000" b="1">
                <a:latin typeface="Courier New" pitchFamily="49" charset="0"/>
              </a:rPr>
              <a:t>   $16, 4(</a:t>
            </a:r>
            <a:r>
              <a:rPr lang="en-US" sz="2000" b="1">
                <a:solidFill>
                  <a:srgbClr val="006600"/>
                </a:solidFill>
                <a:latin typeface="Courier New" pitchFamily="49" charset="0"/>
              </a:rPr>
              <a:t>$2</a:t>
            </a:r>
            <a:r>
              <a:rPr lang="en-US" sz="2000" b="1">
                <a:latin typeface="Courier New" pitchFamily="49" charset="0"/>
              </a:rPr>
              <a:t>)</a:t>
            </a:r>
          </a:p>
          <a:p>
            <a:pPr defTabSz="904875" eaLnBrk="0" hangingPunct="0">
              <a:lnSpc>
                <a:spcPts val="2400"/>
              </a:lnSpc>
              <a:tabLst>
                <a:tab pos="452438"/>
                <a:tab pos="904875"/>
                <a:tab pos="1357313"/>
              </a:tabLst>
            </a:pPr>
            <a:r>
              <a:rPr lang="en-US" sz="2000" b="1">
                <a:latin typeface="Courier New" pitchFamily="49" charset="0"/>
              </a:rPr>
              <a:t>	</a:t>
            </a:r>
            <a:r>
              <a:rPr lang="en-US" sz="2000" b="1" err="1">
                <a:solidFill>
                  <a:srgbClr val="660066"/>
                </a:solidFill>
                <a:latin typeface="Courier New" pitchFamily="49" charset="0"/>
              </a:rPr>
              <a:t>sw</a:t>
            </a:r>
            <a:r>
              <a:rPr lang="en-US" sz="2000" b="1">
                <a:latin typeface="Courier New" pitchFamily="49" charset="0"/>
              </a:rPr>
              <a:t>   </a:t>
            </a:r>
            <a:r>
              <a:rPr lang="en-US" sz="2000" b="1">
                <a:solidFill>
                  <a:srgbClr val="006600"/>
                </a:solidFill>
                <a:latin typeface="Courier New" pitchFamily="49" charset="0"/>
              </a:rPr>
              <a:t>$16</a:t>
            </a:r>
            <a:r>
              <a:rPr lang="en-US" sz="2000" b="1">
                <a:latin typeface="Courier New" pitchFamily="49" charset="0"/>
              </a:rPr>
              <a:t>, 0</a:t>
            </a:r>
            <a:r>
              <a:rPr lang="en-US" sz="2000" b="1">
                <a:solidFill>
                  <a:srgbClr val="006600"/>
                </a:solidFill>
                <a:latin typeface="Courier New" pitchFamily="49" charset="0"/>
              </a:rPr>
              <a:t>($2</a:t>
            </a:r>
            <a:r>
              <a:rPr lang="en-US" sz="2000" b="1">
                <a:latin typeface="Courier New" pitchFamily="49" charset="0"/>
              </a:rPr>
              <a:t>)</a:t>
            </a:r>
          </a:p>
          <a:p>
            <a:pPr defTabSz="904875" eaLnBrk="0" hangingPunct="0">
              <a:lnSpc>
                <a:spcPts val="2400"/>
              </a:lnSpc>
              <a:tabLst>
                <a:tab pos="452438"/>
                <a:tab pos="904875"/>
                <a:tab pos="1357313"/>
              </a:tabLst>
            </a:pPr>
            <a:r>
              <a:rPr lang="en-US" sz="2000" b="1">
                <a:latin typeface="Courier New" pitchFamily="49" charset="0"/>
              </a:rPr>
              <a:t>	</a:t>
            </a:r>
            <a:r>
              <a:rPr lang="en-US" sz="2000" b="1" err="1">
                <a:solidFill>
                  <a:srgbClr val="660066"/>
                </a:solidFill>
                <a:latin typeface="Courier New" pitchFamily="49" charset="0"/>
              </a:rPr>
              <a:t>sw</a:t>
            </a:r>
            <a:r>
              <a:rPr lang="en-US" sz="2000" b="1">
                <a:latin typeface="Courier New" pitchFamily="49" charset="0"/>
              </a:rPr>
              <a:t>   </a:t>
            </a:r>
            <a:r>
              <a:rPr lang="en-US" sz="2000" b="1">
                <a:solidFill>
                  <a:srgbClr val="006600"/>
                </a:solidFill>
                <a:latin typeface="Courier New" pitchFamily="49" charset="0"/>
              </a:rPr>
              <a:t>$15</a:t>
            </a:r>
            <a:r>
              <a:rPr lang="en-US" sz="2000" b="1">
                <a:latin typeface="Courier New" pitchFamily="49" charset="0"/>
              </a:rPr>
              <a:t>, 4(</a:t>
            </a:r>
            <a:r>
              <a:rPr lang="en-US" sz="2000" b="1">
                <a:solidFill>
                  <a:srgbClr val="006600"/>
                </a:solidFill>
                <a:latin typeface="Courier New" pitchFamily="49" charset="0"/>
              </a:rPr>
              <a:t>$2</a:t>
            </a:r>
            <a:r>
              <a:rPr lang="en-US" sz="2000" b="1">
                <a:latin typeface="Courier New" pitchFamily="49" charset="0"/>
              </a:rPr>
              <a:t>)</a:t>
            </a:r>
          </a:p>
        </p:txBody>
      </p:sp>
      <p:sp>
        <p:nvSpPr>
          <p:cNvPr id="15" name="Down Arrow 9">
            <a:extLst>
              <a:ext uri="{FF2B5EF4-FFF2-40B4-BE49-F238E27FC236}">
                <a16:creationId xmlns:a16="http://schemas.microsoft.com/office/drawing/2014/main" id="{D25EC752-8FF2-46B8-859B-820F302C75E6}"/>
              </a:ext>
            </a:extLst>
          </p:cNvPr>
          <p:cNvSpPr/>
          <p:nvPr/>
        </p:nvSpPr>
        <p:spPr>
          <a:xfrm>
            <a:off x="4648200" y="3062959"/>
            <a:ext cx="609600" cy="1066800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8AB7DBB-1221-4293-8D79-E817E098F6ED}"/>
              </a:ext>
            </a:extLst>
          </p:cNvPr>
          <p:cNvSpPr txBox="1"/>
          <p:nvPr/>
        </p:nvSpPr>
        <p:spPr>
          <a:xfrm>
            <a:off x="5943600" y="2878296"/>
            <a:ext cx="4419600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r>
              <a:rPr lang="en-US"/>
              <a:t>Example: k = 3; to swap v[3] with v[4].</a:t>
            </a:r>
          </a:p>
          <a:p>
            <a:r>
              <a:rPr lang="en-US"/>
              <a:t>Assume base address of v is 2000.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24691C2-E99B-4C53-B1D5-04CB80EB99A7}"/>
              </a:ext>
            </a:extLst>
          </p:cNvPr>
          <p:cNvSpPr txBox="1"/>
          <p:nvPr/>
        </p:nvSpPr>
        <p:spPr>
          <a:xfrm>
            <a:off x="5943600" y="3524627"/>
            <a:ext cx="4419600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r>
              <a:rPr lang="en-US" b="1">
                <a:latin typeface="Courier New" pitchFamily="49" charset="0"/>
                <a:cs typeface="Courier New" pitchFamily="49" charset="0"/>
              </a:rPr>
              <a:t>$5</a:t>
            </a:r>
            <a:r>
              <a:rPr lang="en-US">
                <a:sym typeface="Wingdings" panose="05000000000000000000" pitchFamily="2" charset="2"/>
              </a:rPr>
              <a:t> (k)  3</a:t>
            </a:r>
          </a:p>
          <a:p>
            <a:r>
              <a:rPr lang="en-US" b="1">
                <a:latin typeface="Courier New" pitchFamily="49" charset="0"/>
                <a:cs typeface="Courier New" pitchFamily="49" charset="0"/>
              </a:rPr>
              <a:t>$4</a:t>
            </a:r>
            <a:r>
              <a:rPr lang="en-US">
                <a:sym typeface="Wingdings" panose="05000000000000000000" pitchFamily="2" charset="2"/>
              </a:rPr>
              <a:t> (base addr. of v)  2000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06298AE-0073-4ACE-89B6-61CA951E6CA1}"/>
              </a:ext>
            </a:extLst>
          </p:cNvPr>
          <p:cNvSpPr txBox="1"/>
          <p:nvPr/>
        </p:nvSpPr>
        <p:spPr>
          <a:xfrm>
            <a:off x="5943600" y="4370027"/>
            <a:ext cx="4419600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r>
              <a:rPr lang="en-US" b="1">
                <a:latin typeface="Courier New" pitchFamily="49" charset="0"/>
                <a:cs typeface="Courier New" pitchFamily="49" charset="0"/>
              </a:rPr>
              <a:t>$2 </a:t>
            </a:r>
            <a:r>
              <a:rPr lang="en-US">
                <a:sym typeface="Wingdings" panose="05000000000000000000" pitchFamily="2" charset="2"/>
              </a:rPr>
              <a:t> 12</a:t>
            </a:r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C8AB28C-663F-47F7-A540-AB33FB58AF86}"/>
              </a:ext>
            </a:extLst>
          </p:cNvPr>
          <p:cNvSpPr txBox="1"/>
          <p:nvPr/>
        </p:nvSpPr>
        <p:spPr>
          <a:xfrm>
            <a:off x="5943600" y="4631356"/>
            <a:ext cx="4419600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r>
              <a:rPr lang="en-US" b="1">
                <a:latin typeface="Courier New" pitchFamily="49" charset="0"/>
                <a:cs typeface="Courier New" pitchFamily="49" charset="0"/>
              </a:rPr>
              <a:t>$2 </a:t>
            </a:r>
            <a:r>
              <a:rPr lang="en-US">
                <a:sym typeface="Wingdings" panose="05000000000000000000" pitchFamily="2" charset="2"/>
              </a:rPr>
              <a:t> 2012</a:t>
            </a:r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E0F738D-CA61-4F3C-89D4-1633B98BCFC2}"/>
              </a:ext>
            </a:extLst>
          </p:cNvPr>
          <p:cNvSpPr txBox="1"/>
          <p:nvPr/>
        </p:nvSpPr>
        <p:spPr>
          <a:xfrm>
            <a:off x="5943600" y="4983543"/>
            <a:ext cx="4419600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r>
              <a:rPr lang="en-US" b="1">
                <a:latin typeface="Courier New" pitchFamily="49" charset="0"/>
                <a:cs typeface="Courier New" pitchFamily="49" charset="0"/>
              </a:rPr>
              <a:t>$15 </a:t>
            </a:r>
            <a:r>
              <a:rPr lang="en-US">
                <a:sym typeface="Wingdings" panose="05000000000000000000" pitchFamily="2" charset="2"/>
              </a:rPr>
              <a:t> content of mem. addr. 2012 (v[3])</a:t>
            </a:r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2D30238-DD6B-4BFF-8FC6-71FA6E693FDB}"/>
              </a:ext>
            </a:extLst>
          </p:cNvPr>
          <p:cNvSpPr txBox="1"/>
          <p:nvPr/>
        </p:nvSpPr>
        <p:spPr>
          <a:xfrm>
            <a:off x="5943600" y="5272759"/>
            <a:ext cx="4419600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r>
              <a:rPr lang="en-US" b="1">
                <a:latin typeface="Courier New" pitchFamily="49" charset="0"/>
                <a:cs typeface="Courier New" pitchFamily="49" charset="0"/>
              </a:rPr>
              <a:t>$16 </a:t>
            </a:r>
            <a:r>
              <a:rPr lang="en-US">
                <a:sym typeface="Wingdings" panose="05000000000000000000" pitchFamily="2" charset="2"/>
              </a:rPr>
              <a:t> content of mem. addr. 2016 (v[4])</a:t>
            </a:r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851CC3C-FA61-4B94-826E-22F14B4822C1}"/>
              </a:ext>
            </a:extLst>
          </p:cNvPr>
          <p:cNvSpPr txBox="1"/>
          <p:nvPr/>
        </p:nvSpPr>
        <p:spPr>
          <a:xfrm>
            <a:off x="5943600" y="5635477"/>
            <a:ext cx="4419600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r>
              <a:rPr lang="en-US">
                <a:sym typeface="Wingdings" panose="05000000000000000000" pitchFamily="2" charset="2"/>
              </a:rPr>
              <a:t>content of mem. addr. 2012 (v[3])  </a:t>
            </a:r>
            <a:r>
              <a:rPr lang="en-US" b="1">
                <a:latin typeface="Courier New" pitchFamily="49" charset="0"/>
                <a:cs typeface="Courier New" pitchFamily="49" charset="0"/>
              </a:rPr>
              <a:t>$16</a:t>
            </a:r>
            <a:r>
              <a:rPr lang="en-US">
                <a:sym typeface="Wingdings" panose="05000000000000000000" pitchFamily="2" charset="2"/>
              </a:rPr>
              <a:t> </a:t>
            </a:r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B01FBB6-00EB-4EB6-9A80-DA80FD3CAE93}"/>
              </a:ext>
            </a:extLst>
          </p:cNvPr>
          <p:cNvSpPr txBox="1"/>
          <p:nvPr/>
        </p:nvSpPr>
        <p:spPr>
          <a:xfrm>
            <a:off x="5943600" y="5902494"/>
            <a:ext cx="4419600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r>
              <a:rPr lang="en-US">
                <a:sym typeface="Wingdings" panose="05000000000000000000" pitchFamily="2" charset="2"/>
              </a:rPr>
              <a:t>content of mem. addr. 2016 (v[4])  </a:t>
            </a:r>
            <a:r>
              <a:rPr lang="en-US" b="1">
                <a:latin typeface="Courier New" pitchFamily="49" charset="0"/>
                <a:cs typeface="Courier New" pitchFamily="49" charset="0"/>
              </a:rPr>
              <a:t>$15</a:t>
            </a:r>
            <a:r>
              <a:rPr lang="en-US">
                <a:sym typeface="Wingdings" panose="05000000000000000000" pitchFamily="2" charset="2"/>
              </a:rPr>
              <a:t> </a:t>
            </a:r>
            <a:endParaRPr lang="en-US"/>
          </a:p>
        </p:txBody>
      </p:sp>
      <p:sp>
        <p:nvSpPr>
          <p:cNvPr id="25" name="Text Box 14">
            <a:extLst>
              <a:ext uri="{FF2B5EF4-FFF2-40B4-BE49-F238E27FC236}">
                <a16:creationId xmlns:a16="http://schemas.microsoft.com/office/drawing/2014/main" id="{7DC14A6A-A6EB-416D-B20E-5966171FFC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6400" y="6400803"/>
            <a:ext cx="304800" cy="2016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4" tIns="9144" rIns="9144" bIns="9144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200">
                <a:sym typeface="Wingdings 2" pitchFamily="18" charset="2"/>
              </a:rPr>
              <a:t>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7A7E972-A751-42FD-A509-473778B79824}"/>
              </a:ext>
            </a:extLst>
          </p:cNvPr>
          <p:cNvSpPr txBox="1"/>
          <p:nvPr/>
        </p:nvSpPr>
        <p:spPr>
          <a:xfrm>
            <a:off x="2364262" y="6415758"/>
            <a:ext cx="7648833" cy="369332"/>
          </a:xfrm>
          <a:prstGeom prst="rect">
            <a:avLst/>
          </a:prstGeom>
          <a:solidFill>
            <a:srgbClr val="E2FFC5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r>
              <a:rPr lang="en-SG"/>
              <a:t>Note: This is simplified and may </a:t>
            </a:r>
            <a:r>
              <a:rPr lang="en-SG" u="sng"/>
              <a:t>not</a:t>
            </a:r>
            <a:r>
              <a:rPr lang="en-SG"/>
              <a:t> be a direct translation of the C code. </a:t>
            </a:r>
          </a:p>
        </p:txBody>
      </p:sp>
      <p:contentPart p14:bwMode="auto" r:id="rId3">
        <p14:nvContentPartPr>
          <p14:cNvPr id="2" name="Ink 1">
            <a:extLst>
              <a:ext uri="{FF2B5EF4-FFF2-40B4-BE49-F238E27FC236}">
                <a16:creationId xmlns:a16="http://schemas.microsoft.com/office/drawing/2014/main" id="{0F785AC1-2B5E-47A1-B747-A5A429E629DE}"/>
              </a:ext>
            </a:extLst>
          </p14:cNvPr>
          <p14:cNvContentPartPr/>
          <p14:nvPr/>
        </p14:nvContentPartPr>
        <p14:xfrm>
          <a:off x="558000" y="1098720"/>
          <a:ext cx="11619720" cy="5140800"/>
        </p14:xfrm>
      </p:contentPart>
    </p:spTree>
    <p:extLst>
      <p:ext uri="{BB962C8B-B14F-4D97-AF65-F5344CB8AC3E}">
        <p14:creationId xmlns:p14="http://schemas.microsoft.com/office/powerpoint/2010/main" val="280278927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  <p:bldP spid="16" grpId="0"/>
      <p:bldP spid="17" grpId="0"/>
      <p:bldP spid="18" grpId="0"/>
      <p:bldP spid="19" grpId="0"/>
      <p:bldP spid="20" grpId="0"/>
      <p:bldP spid="22" grpId="0"/>
      <p:bldP spid="23" grpId="0"/>
      <p:bldP spid="24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15366" name="Footer Placeholder 8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pPr algn="l"/>
            <a:r>
              <a:rPr lang="en-SG"/>
              <a:t>Lecture #8: MIPS Part 2: More Instructions</a:t>
            </a:r>
            <a:endParaRPr lang="en-US"/>
          </a:p>
        </p:txBody>
      </p:sp>
      <p:sp>
        <p:nvSpPr>
          <p:cNvPr id="21" name="[Date Placeholder 3]"/>
          <p:cNvSpPr>
            <a:spLocks noGrp="1"/>
          </p:cNvSpPr>
          <p:nvPr>
            <p:ph type="dt" sz="half" idx="10"/>
          </p:nvPr>
        </p:nvSpPr>
        <p:spPr>
          <a:xfrm>
            <a:off x="1981200" y="18288"/>
            <a:ext cx="2895600" cy="329184"/>
          </a:xfrm>
        </p:spPr>
        <p:txBody>
          <a:bodyPr/>
          <a:lstStyle/>
          <a:p>
            <a:pPr>
              <a:defRPr/>
            </a:pPr>
            <a:r>
              <a:rPr lang="en-US"/>
              <a:t>Aaron Tan, NUS</a:t>
            </a:r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48BEBB-8CA1-4054-A38D-C28888EEEA8B}"/>
              </a:ext>
            </a:extLst>
          </p:cNvPr>
          <p:cNvSpPr txBox="1"/>
          <p:nvPr/>
        </p:nvSpPr>
        <p:spPr>
          <a:xfrm>
            <a:off x="1981200" y="587831"/>
            <a:ext cx="838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r>
              <a:rPr lang="en-SG" sz="3600">
                <a:solidFill>
                  <a:srgbClr val="0000FF"/>
                </a:solidFill>
              </a:rPr>
              <a:t>Reading</a:t>
            </a:r>
            <a:endParaRPr lang="en-US" sz="3600" b="1">
              <a:solidFill>
                <a:srgbClr val="C00000"/>
              </a:solidFill>
            </a:endParaRPr>
          </a:p>
        </p:txBody>
      </p:sp>
      <p:sp>
        <p:nvSpPr>
          <p:cNvPr id="14" name="Slide Number Placeholder 6">
            <a:extLst>
              <a:ext uri="{FF2B5EF4-FFF2-40B4-BE49-F238E27FC236}">
                <a16:creationId xmlns:a16="http://schemas.microsoft.com/office/drawing/2014/main" id="{0689B3D1-208D-496C-8995-36CD229E6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97960" y="18288"/>
            <a:ext cx="865240" cy="329184"/>
          </a:xfrm>
        </p:spPr>
        <p:txBody>
          <a:bodyPr>
            <a:noAutofit/>
          </a:bodyPr>
          <a:lstStyle/>
          <a:p>
            <a:pPr algn="r">
              <a:defRPr/>
            </a:pPr>
            <a:fld id="{F7EC234A-9094-4BB8-9EA4-75ECDA8A365B}" type="slidenum">
              <a:rPr smtClean="0"/>
              <a:pPr algn="r">
                <a:defRPr/>
              </a:pPr>
              <a:t>65</a:t>
            </a:fld>
            <a:endParaRPr/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72DF4845-4785-4E8A-8411-37BF4B97365D}"/>
              </a:ext>
            </a:extLst>
          </p:cNvPr>
          <p:cNvSpPr txBox="1">
            <a:spLocks noChangeArrowheads="1"/>
          </p:cNvSpPr>
          <p:nvPr/>
        </p:nvSpPr>
        <p:spPr>
          <a:xfrm>
            <a:off x="1981200" y="1295400"/>
            <a:ext cx="8229600" cy="1600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marL="182880" indent="-18288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8775" indent="-358775" fontAlgn="auto">
              <a:spcAft>
                <a:spcPct val="0"/>
              </a:spcAft>
              <a:buSzTx/>
              <a:buFont typeface="Wingdings" panose="05000000000000000000" pitchFamily="2" charset="2"/>
              <a:buChar char="§"/>
            </a:pPr>
            <a:r>
              <a:rPr lang="en-US" sz="2800">
                <a:solidFill>
                  <a:srgbClr val="800000"/>
                </a:solidFill>
              </a:rPr>
              <a:t>Instructions: Language of the Computer</a:t>
            </a:r>
          </a:p>
          <a:p>
            <a:pPr marL="715963" lvl="1" indent="-357188" fontAlgn="auto">
              <a:spcAft>
                <a:spcPct val="0"/>
              </a:spcAft>
              <a:buSzTx/>
              <a:buFont typeface="Wingdings" panose="05000000000000000000" pitchFamily="2" charset="2"/>
              <a:buChar char="§"/>
            </a:pPr>
            <a:r>
              <a:rPr lang="en-US" sz="2400"/>
              <a:t>Read up COD Chapter 2, pages 52-57. (3</a:t>
            </a:r>
            <a:r>
              <a:rPr lang="en-US" sz="2400" baseline="30000"/>
              <a:t>rd</a:t>
            </a:r>
            <a:r>
              <a:rPr lang="en-US" sz="2400"/>
              <a:t> edition)</a:t>
            </a:r>
          </a:p>
          <a:p>
            <a:pPr marL="715963" lvl="1" indent="-357188" fontAlgn="auto">
              <a:spcAft>
                <a:spcPct val="0"/>
              </a:spcAft>
              <a:buSzTx/>
              <a:buFont typeface="Wingdings" panose="05000000000000000000" pitchFamily="2" charset="2"/>
              <a:buChar char="§"/>
            </a:pPr>
            <a:r>
              <a:rPr lang="en-US" sz="2400"/>
              <a:t>Read up COD Section 2.3 (4</a:t>
            </a:r>
            <a:r>
              <a:rPr lang="en-US" sz="2400" baseline="30000"/>
              <a:t>th</a:t>
            </a:r>
            <a:r>
              <a:rPr lang="en-US" sz="2400"/>
              <a:t> edition)</a:t>
            </a:r>
          </a:p>
        </p:txBody>
      </p:sp>
      <p:pic>
        <p:nvPicPr>
          <p:cNvPr id="9" name="Picture 4" descr="MCj04123960000[1]">
            <a:extLst>
              <a:ext uri="{FF2B5EF4-FFF2-40B4-BE49-F238E27FC236}">
                <a16:creationId xmlns:a16="http://schemas.microsoft.com/office/drawing/2014/main" id="{4B2EA012-BB95-488A-8C1D-9C86664BCE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7620000" y="4038603"/>
            <a:ext cx="2362200" cy="2024063"/>
          </a:xfrm>
          <a:prstGeom prst="rect">
            <a:avLst/>
          </a:prstGeom>
          <a:noFill/>
          <a:ln w="9525">
            <a:noFill/>
            <a:miter lim="800000"/>
          </a:ln>
        </p:spPr>
      </p:pic>
    </p:spTree>
    <p:extLst>
      <p:ext uri="{BB962C8B-B14F-4D97-AF65-F5344CB8AC3E}">
        <p14:creationId xmlns:p14="http://schemas.microsoft.com/office/powerpoint/2010/main" val="1951290137"/>
      </p:ext>
    </p:extLst>
  </p:cSld>
  <p:clrMapOvr>
    <a:masterClrMapping/>
  </p:clrMapOvr>
  <p:transition>
    <p:fade/>
  </p:transition>
  <p:timing/>
</p:sld>
</file>

<file path=ppt/slides/slide66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15366" name="Footer Placeholder 8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pPr algn="l"/>
            <a:r>
              <a:rPr lang="en-SG"/>
              <a:t>Lecture #8: MIPS Part 2: More Instructions</a:t>
            </a:r>
            <a:endParaRPr lang="en-US"/>
          </a:p>
        </p:txBody>
      </p:sp>
      <p:sp>
        <p:nvSpPr>
          <p:cNvPr id="21" name="[Date Placeholder 3]"/>
          <p:cNvSpPr>
            <a:spLocks noGrp="1"/>
          </p:cNvSpPr>
          <p:nvPr>
            <p:ph type="dt" sz="half" idx="10"/>
          </p:nvPr>
        </p:nvSpPr>
        <p:spPr>
          <a:xfrm>
            <a:off x="1981200" y="18288"/>
            <a:ext cx="2895600" cy="329184"/>
          </a:xfrm>
        </p:spPr>
        <p:txBody>
          <a:bodyPr/>
          <a:lstStyle/>
          <a:p>
            <a:pPr>
              <a:defRPr/>
            </a:pPr>
            <a:r>
              <a:rPr lang="en-US"/>
              <a:t>Aaron Tan, NUS</a:t>
            </a:r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48BEBB-8CA1-4054-A38D-C28888EEEA8B}"/>
              </a:ext>
            </a:extLst>
          </p:cNvPr>
          <p:cNvSpPr txBox="1"/>
          <p:nvPr/>
        </p:nvSpPr>
        <p:spPr>
          <a:xfrm>
            <a:off x="1981200" y="587831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r>
              <a:rPr lang="en-SG" sz="3600">
                <a:solidFill>
                  <a:srgbClr val="0000FF"/>
                </a:solidFill>
              </a:rPr>
              <a:t>3. Making Decisions (1/2)</a:t>
            </a:r>
            <a:endParaRPr lang="en-US" sz="3600" b="1">
              <a:solidFill>
                <a:srgbClr val="C00000"/>
              </a:solidFill>
            </a:endParaRPr>
          </a:p>
        </p:txBody>
      </p:sp>
      <p:sp>
        <p:nvSpPr>
          <p:cNvPr id="14" name="Slide Number Placeholder 6">
            <a:extLst>
              <a:ext uri="{FF2B5EF4-FFF2-40B4-BE49-F238E27FC236}">
                <a16:creationId xmlns:a16="http://schemas.microsoft.com/office/drawing/2014/main" id="{0689B3D1-208D-496C-8995-36CD229E6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97960" y="18288"/>
            <a:ext cx="865240" cy="329184"/>
          </a:xfrm>
        </p:spPr>
        <p:txBody>
          <a:bodyPr>
            <a:noAutofit/>
          </a:bodyPr>
          <a:lstStyle/>
          <a:p>
            <a:pPr algn="r">
              <a:defRPr/>
            </a:pPr>
            <a:fld id="{F7EC234A-9094-4BB8-9EA4-75ECDA8A365B}" type="slidenum">
              <a:rPr smtClean="0"/>
              <a:pPr algn="r">
                <a:defRPr/>
              </a:pPr>
              <a:t>66</a:t>
            </a:fld>
            <a:endParaRPr/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88058227-3831-46E7-804D-6C6B35955870}"/>
              </a:ext>
            </a:extLst>
          </p:cNvPr>
          <p:cNvSpPr txBox="1">
            <a:spLocks noChangeArrowheads="1"/>
          </p:cNvSpPr>
          <p:nvPr/>
        </p:nvSpPr>
        <p:spPr>
          <a:xfrm>
            <a:off x="1981200" y="1244209"/>
            <a:ext cx="8305800" cy="5105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marL="182880" indent="-18288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8775" indent="-358775" fontAlgn="auto">
              <a:spcBef>
                <a:spcPct val="3000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sz="2800"/>
              <a:t>We cover only sequential execution so far:</a:t>
            </a:r>
          </a:p>
          <a:p>
            <a:pPr marL="715963" lvl="1" indent="-357188" fontAlgn="auto">
              <a:spcBef>
                <a:spcPct val="3000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sz="2400"/>
              <a:t>Instruction is executed in program order</a:t>
            </a:r>
          </a:p>
          <a:p>
            <a:pPr marL="358775" indent="-358775" fontAlgn="auto">
              <a:spcBef>
                <a:spcPct val="3000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sz="2800"/>
              <a:t>To perform general computing tasks, we need to:</a:t>
            </a:r>
          </a:p>
          <a:p>
            <a:pPr marL="715963" lvl="1" indent="-357188" fontAlgn="auto">
              <a:spcBef>
                <a:spcPct val="3000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sz="2400">
                <a:solidFill>
                  <a:srgbClr val="C00000"/>
                </a:solidFill>
              </a:rPr>
              <a:t>Make decisions</a:t>
            </a:r>
          </a:p>
          <a:p>
            <a:pPr marL="715963" lvl="1" indent="-357188" fontAlgn="auto">
              <a:spcBef>
                <a:spcPct val="3000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sz="2400">
                <a:solidFill>
                  <a:srgbClr val="C00000"/>
                </a:solidFill>
              </a:rPr>
              <a:t>Perform iterations </a:t>
            </a:r>
            <a:r>
              <a:rPr lang="en-US" sz="2400"/>
              <a:t>(in later section)</a:t>
            </a:r>
          </a:p>
          <a:p>
            <a:pPr marL="358775" indent="-358775" fontAlgn="auto">
              <a:spcBef>
                <a:spcPct val="3000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sz="2800"/>
              <a:t>Decisions making in  high-level language:</a:t>
            </a:r>
          </a:p>
          <a:p>
            <a:pPr marL="715963" lvl="1" indent="-357188" fontAlgn="auto">
              <a:spcBef>
                <a:spcPct val="3000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sz="2400" b="1">
                <a:solidFill>
                  <a:srgbClr val="660066"/>
                </a:solidFill>
                <a:latin typeface="Courier New" pitchFamily="49" charset="0"/>
              </a:rPr>
              <a:t>if</a:t>
            </a:r>
            <a:r>
              <a:rPr lang="en-US" sz="2400"/>
              <a:t> and </a:t>
            </a:r>
            <a:r>
              <a:rPr lang="en-US" sz="2400" b="1" err="1">
                <a:solidFill>
                  <a:srgbClr val="660066"/>
                </a:solidFill>
                <a:latin typeface="Courier New" pitchFamily="49" charset="0"/>
              </a:rPr>
              <a:t>goto</a:t>
            </a:r>
            <a:r>
              <a:rPr lang="en-US" sz="2400"/>
              <a:t> statements</a:t>
            </a:r>
            <a:endParaRPr lang="en-US" sz="2400" b="1">
              <a:latin typeface="Courier New" pitchFamily="49" charset="0"/>
            </a:endParaRPr>
          </a:p>
          <a:p>
            <a:pPr marL="715963" lvl="1" indent="-357188" fontAlgn="auto">
              <a:spcBef>
                <a:spcPct val="3000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sz="2400"/>
              <a:t>MIPS decision making instructions are similar to </a:t>
            </a:r>
            <a:r>
              <a:rPr lang="en-US" sz="2400" b="1">
                <a:solidFill>
                  <a:srgbClr val="660066"/>
                </a:solidFill>
                <a:latin typeface="Courier New" pitchFamily="49" charset="0"/>
              </a:rPr>
              <a:t>if</a:t>
            </a:r>
            <a:r>
              <a:rPr lang="en-US" sz="2400">
                <a:solidFill>
                  <a:srgbClr val="3333FF"/>
                </a:solidFill>
              </a:rPr>
              <a:t> </a:t>
            </a:r>
            <a:r>
              <a:rPr lang="en-US" sz="2400"/>
              <a:t>statement with a </a:t>
            </a:r>
            <a:r>
              <a:rPr lang="en-US" sz="2400" b="1" err="1">
                <a:solidFill>
                  <a:srgbClr val="660066"/>
                </a:solidFill>
                <a:latin typeface="Courier New" pitchFamily="49" charset="0"/>
              </a:rPr>
              <a:t>goto</a:t>
            </a:r>
            <a:endParaRPr lang="en-US" sz="2400" b="1">
              <a:solidFill>
                <a:srgbClr val="660066"/>
              </a:solidFill>
              <a:latin typeface="Courier New" pitchFamily="49" charset="0"/>
            </a:endParaRPr>
          </a:p>
          <a:p>
            <a:pPr marL="1074738" lvl="2" indent="-358775" fontAlgn="auto">
              <a:spcBef>
                <a:spcPct val="3000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sz="2000" b="1" err="1">
                <a:solidFill>
                  <a:srgbClr val="660066"/>
                </a:solidFill>
                <a:latin typeface="Courier New" pitchFamily="49" charset="0"/>
              </a:rPr>
              <a:t>goto</a:t>
            </a:r>
            <a:r>
              <a:rPr lang="en-US" sz="2000">
                <a:solidFill>
                  <a:srgbClr val="3333FF"/>
                </a:solidFill>
              </a:rPr>
              <a:t> </a:t>
            </a:r>
            <a:r>
              <a:rPr lang="en-US" sz="2000"/>
              <a:t>is discouraged in high-level languages but necessary in assembly </a:t>
            </a:r>
            <a:r>
              <a:rPr lang="en-US" sz="2000">
                <a:sym typeface="Wingdings" panose="05000000000000000000" pitchFamily="2" charset="2"/>
              </a:rPr>
              <a:t></a:t>
            </a:r>
            <a:r>
              <a:rPr lang="en-US" sz="2000" b="1">
                <a:latin typeface="Courier New" pitchFamily="49" charset="0"/>
              </a:rPr>
              <a:t> </a:t>
            </a:r>
          </a:p>
        </p:txBody>
      </p:sp>
      <p:contentPart p14:bwMode="auto" r:id="rId3">
        <p14:nvContentPartPr>
          <p14:cNvPr id="4" name="Ink 3">
            <a:extLst>
              <a:ext uri="{FF2B5EF4-FFF2-40B4-BE49-F238E27FC236}">
                <a16:creationId xmlns:a16="http://schemas.microsoft.com/office/drawing/2014/main" id="{BE40581C-38DD-4B00-A731-21128D3862B1}"/>
              </a:ext>
            </a:extLst>
          </p14:cNvPr>
          <p14:cNvContentPartPr/>
          <p14:nvPr/>
        </p14:nvContentPartPr>
        <p14:xfrm>
          <a:off x="2190960" y="978480"/>
          <a:ext cx="9978120" cy="5020560"/>
        </p14:xfrm>
      </p:contentPart>
    </p:spTree>
    <p:extLst>
      <p:ext uri="{BB962C8B-B14F-4D97-AF65-F5344CB8AC3E}">
        <p14:creationId xmlns:p14="http://schemas.microsoft.com/office/powerpoint/2010/main" val="3764203100"/>
      </p:ext>
    </p:extLst>
  </p:cSld>
  <p:clrMapOvr>
    <a:masterClrMapping/>
  </p:clrMapOvr>
  <p:transition>
    <p:fade/>
  </p:transition>
  <p:timing/>
</p:sld>
</file>

<file path=ppt/slides/slide67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15366" name="Footer Placeholder 8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pPr algn="l"/>
            <a:r>
              <a:rPr lang="en-SG"/>
              <a:t>Lecture #8: MIPS Part 2: More Instructions</a:t>
            </a:r>
            <a:endParaRPr lang="en-US"/>
          </a:p>
        </p:txBody>
      </p:sp>
      <p:sp>
        <p:nvSpPr>
          <p:cNvPr id="21" name="[Date Placeholder 3]"/>
          <p:cNvSpPr>
            <a:spLocks noGrp="1"/>
          </p:cNvSpPr>
          <p:nvPr>
            <p:ph type="dt" sz="half" idx="10"/>
          </p:nvPr>
        </p:nvSpPr>
        <p:spPr>
          <a:xfrm>
            <a:off x="1981200" y="18288"/>
            <a:ext cx="2895600" cy="329184"/>
          </a:xfrm>
        </p:spPr>
        <p:txBody>
          <a:bodyPr/>
          <a:lstStyle/>
          <a:p>
            <a:pPr>
              <a:defRPr/>
            </a:pPr>
            <a:r>
              <a:rPr lang="en-US"/>
              <a:t>Aaron Tan, NUS</a:t>
            </a:r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48BEBB-8CA1-4054-A38D-C28888EEEA8B}"/>
              </a:ext>
            </a:extLst>
          </p:cNvPr>
          <p:cNvSpPr txBox="1"/>
          <p:nvPr/>
        </p:nvSpPr>
        <p:spPr>
          <a:xfrm>
            <a:off x="1981200" y="587831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r>
              <a:rPr lang="en-SG" sz="3600">
                <a:solidFill>
                  <a:srgbClr val="0000FF"/>
                </a:solidFill>
              </a:rPr>
              <a:t>3. Making Decisions (2/2)</a:t>
            </a:r>
            <a:endParaRPr lang="en-US" sz="3600" b="1">
              <a:solidFill>
                <a:srgbClr val="C00000"/>
              </a:solidFill>
            </a:endParaRPr>
          </a:p>
        </p:txBody>
      </p:sp>
      <p:sp>
        <p:nvSpPr>
          <p:cNvPr id="14" name="Slide Number Placeholder 6">
            <a:extLst>
              <a:ext uri="{FF2B5EF4-FFF2-40B4-BE49-F238E27FC236}">
                <a16:creationId xmlns:a16="http://schemas.microsoft.com/office/drawing/2014/main" id="{0689B3D1-208D-496C-8995-36CD229E6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97960" y="18288"/>
            <a:ext cx="865240" cy="329184"/>
          </a:xfrm>
        </p:spPr>
        <p:txBody>
          <a:bodyPr>
            <a:noAutofit/>
          </a:bodyPr>
          <a:lstStyle/>
          <a:p>
            <a:pPr algn="r">
              <a:defRPr/>
            </a:pPr>
            <a:fld id="{F7EC234A-9094-4BB8-9EA4-75ECDA8A365B}" type="slidenum">
              <a:rPr smtClean="0"/>
              <a:pPr algn="r">
                <a:defRPr/>
              </a:pPr>
              <a:t>67</a:t>
            </a:fld>
            <a:endParaRPr/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20D84A6F-8681-4DC7-921F-600D4C51C15D}"/>
              </a:ext>
            </a:extLst>
          </p:cNvPr>
          <p:cNvSpPr txBox="1">
            <a:spLocks noChangeArrowheads="1"/>
          </p:cNvSpPr>
          <p:nvPr/>
        </p:nvSpPr>
        <p:spPr>
          <a:xfrm>
            <a:off x="1981202" y="1234161"/>
            <a:ext cx="8501449" cy="52902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marL="182880" indent="-18288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8775" indent="-358775" fontAlgn="auto">
              <a:spcBef>
                <a:spcPct val="30000"/>
              </a:spcBef>
              <a:spcAft>
                <a:spcPct val="0"/>
              </a:spcAft>
              <a:buSzTx/>
              <a:buFont typeface="Wingdings" panose="05000000000000000000" pitchFamily="2" charset="2"/>
              <a:buChar char="§"/>
            </a:pPr>
            <a:r>
              <a:rPr lang="en-US" sz="2800"/>
              <a:t>Decision-making instructions</a:t>
            </a:r>
          </a:p>
          <a:p>
            <a:pPr marL="715963" lvl="1" indent="-357188" fontAlgn="auto">
              <a:spcBef>
                <a:spcPct val="0"/>
              </a:spcBef>
              <a:spcAft>
                <a:spcPct val="0"/>
              </a:spcAft>
              <a:buSzTx/>
              <a:buFont typeface="Wingdings" panose="05000000000000000000" pitchFamily="2" charset="2"/>
              <a:buChar char="§"/>
            </a:pPr>
            <a:r>
              <a:rPr lang="en-US" sz="2400"/>
              <a:t>Alter the control flow of the program</a:t>
            </a:r>
          </a:p>
          <a:p>
            <a:pPr marL="715963" lvl="1" indent="-357188" fontAlgn="auto">
              <a:spcBef>
                <a:spcPct val="0"/>
              </a:spcBef>
              <a:spcAft>
                <a:spcPct val="0"/>
              </a:spcAft>
              <a:buSzTx/>
              <a:buFont typeface="Wingdings" panose="05000000000000000000" pitchFamily="2" charset="2"/>
              <a:buChar char="§"/>
            </a:pPr>
            <a:r>
              <a:rPr lang="en-US" sz="2400"/>
              <a:t>Change the next instruction to be executed</a:t>
            </a:r>
          </a:p>
          <a:p>
            <a:pPr marL="358775" indent="-358775" fontAlgn="auto">
              <a:spcBef>
                <a:spcPts val="1200"/>
              </a:spcBef>
              <a:spcAft>
                <a:spcPct val="0"/>
              </a:spcAft>
              <a:buSzTx/>
              <a:buFont typeface="Wingdings" panose="05000000000000000000" pitchFamily="2" charset="2"/>
              <a:buChar char="§"/>
            </a:pPr>
            <a:r>
              <a:rPr lang="en-US" sz="2800"/>
              <a:t>Two types of decision-making statements in MIPS</a:t>
            </a:r>
          </a:p>
          <a:p>
            <a:pPr marL="715963" lvl="1" indent="-357188" fontAlgn="auto">
              <a:spcBef>
                <a:spcPts val="600"/>
              </a:spcBef>
              <a:spcAft>
                <a:spcPct val="0"/>
              </a:spcAft>
              <a:buSzTx/>
              <a:buFont typeface="Wingdings" panose="05000000000000000000" pitchFamily="2" charset="2"/>
              <a:buChar char="§"/>
            </a:pPr>
            <a:r>
              <a:rPr lang="en-US" sz="2400" b="1"/>
              <a:t>Conditional </a:t>
            </a:r>
            <a:r>
              <a:rPr lang="en-US" sz="2400"/>
              <a:t>(branch)</a:t>
            </a:r>
          </a:p>
          <a:p>
            <a:pPr lvl="1" fontAlgn="auto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400" b="1">
                <a:solidFill>
                  <a:srgbClr val="9900CC"/>
                </a:solidFill>
                <a:latin typeface="Courier New" pitchFamily="49" charset="0"/>
              </a:rPr>
              <a:t>		</a:t>
            </a:r>
            <a:r>
              <a:rPr lang="en-US" b="1" err="1">
                <a:solidFill>
                  <a:srgbClr val="660066"/>
                </a:solidFill>
                <a:latin typeface="Courier New" pitchFamily="49" charset="0"/>
              </a:rPr>
              <a:t>bne</a:t>
            </a:r>
            <a:r>
              <a:rPr lang="en-US" b="1">
                <a:latin typeface="Courier New" pitchFamily="49" charset="0"/>
              </a:rPr>
              <a:t> </a:t>
            </a:r>
            <a:r>
              <a:rPr lang="en-US" b="1">
                <a:solidFill>
                  <a:srgbClr val="006600"/>
                </a:solidFill>
                <a:latin typeface="Courier New" pitchFamily="49" charset="0"/>
              </a:rPr>
              <a:t>$t0</a:t>
            </a:r>
            <a:r>
              <a:rPr lang="en-US" b="1">
                <a:latin typeface="Courier New" pitchFamily="49" charset="0"/>
              </a:rPr>
              <a:t>, </a:t>
            </a:r>
            <a:r>
              <a:rPr lang="en-US" b="1">
                <a:solidFill>
                  <a:srgbClr val="006600"/>
                </a:solidFill>
                <a:latin typeface="Courier New" pitchFamily="49" charset="0"/>
              </a:rPr>
              <a:t>$t1</a:t>
            </a:r>
            <a:r>
              <a:rPr lang="en-US" b="1">
                <a:latin typeface="Courier New" pitchFamily="49" charset="0"/>
              </a:rPr>
              <a:t>, label</a:t>
            </a:r>
          </a:p>
          <a:p>
            <a:pPr lvl="1" fontAlgn="auto">
              <a:spcBef>
                <a:spcPct val="0"/>
              </a:spcBef>
              <a:spcAft>
                <a:spcPct val="0"/>
              </a:spcAft>
              <a:buNone/>
            </a:pPr>
            <a:r>
              <a:rPr lang="en-US" b="1">
                <a:latin typeface="Courier New" pitchFamily="49" charset="0"/>
              </a:rPr>
              <a:t>		</a:t>
            </a:r>
            <a:r>
              <a:rPr lang="en-US" b="1" err="1">
                <a:solidFill>
                  <a:srgbClr val="660066"/>
                </a:solidFill>
                <a:latin typeface="Courier New" pitchFamily="49" charset="0"/>
              </a:rPr>
              <a:t>beq</a:t>
            </a:r>
            <a:r>
              <a:rPr lang="en-US" b="1">
                <a:latin typeface="Courier New" pitchFamily="49" charset="0"/>
              </a:rPr>
              <a:t> </a:t>
            </a:r>
            <a:r>
              <a:rPr lang="en-US" b="1">
                <a:solidFill>
                  <a:srgbClr val="006600"/>
                </a:solidFill>
                <a:latin typeface="Courier New" pitchFamily="49" charset="0"/>
              </a:rPr>
              <a:t>$t0</a:t>
            </a:r>
            <a:r>
              <a:rPr lang="en-US" b="1">
                <a:latin typeface="Courier New" pitchFamily="49" charset="0"/>
              </a:rPr>
              <a:t>, </a:t>
            </a:r>
            <a:r>
              <a:rPr lang="en-US" b="1">
                <a:solidFill>
                  <a:srgbClr val="006600"/>
                </a:solidFill>
                <a:latin typeface="Courier New" pitchFamily="49" charset="0"/>
              </a:rPr>
              <a:t>$t1</a:t>
            </a:r>
            <a:r>
              <a:rPr lang="en-US" b="1">
                <a:latin typeface="Courier New" pitchFamily="49" charset="0"/>
              </a:rPr>
              <a:t>, label</a:t>
            </a:r>
          </a:p>
          <a:p>
            <a:pPr marL="715963" lvl="1" indent="-357188" fontAlgn="auto">
              <a:spcBef>
                <a:spcPct val="30000"/>
              </a:spcBef>
              <a:spcAft>
                <a:spcPct val="0"/>
              </a:spcAft>
              <a:buSzTx/>
              <a:buFont typeface="Wingdings" panose="05000000000000000000" pitchFamily="2" charset="2"/>
              <a:buChar char="§"/>
            </a:pPr>
            <a:r>
              <a:rPr lang="en-US" sz="2400" b="1"/>
              <a:t>Unconditional</a:t>
            </a:r>
            <a:r>
              <a:rPr lang="en-US" sz="2400"/>
              <a:t> (jump)</a:t>
            </a:r>
          </a:p>
          <a:p>
            <a:pPr lvl="1" fontAlgn="auto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400" b="1">
                <a:solidFill>
                  <a:srgbClr val="0000CC"/>
                </a:solidFill>
                <a:latin typeface="Courier New" pitchFamily="49" charset="0"/>
              </a:rPr>
              <a:t>		</a:t>
            </a:r>
            <a:r>
              <a:rPr lang="en-US" b="1">
                <a:solidFill>
                  <a:srgbClr val="660066"/>
                </a:solidFill>
                <a:latin typeface="Courier New" pitchFamily="49" charset="0"/>
              </a:rPr>
              <a:t>j</a:t>
            </a:r>
            <a:r>
              <a:rPr lang="en-US" b="1">
                <a:solidFill>
                  <a:srgbClr val="9900CC"/>
                </a:solidFill>
                <a:latin typeface="Courier New" pitchFamily="49" charset="0"/>
              </a:rPr>
              <a:t> </a:t>
            </a:r>
            <a:r>
              <a:rPr lang="en-US" b="1">
                <a:latin typeface="Courier New" pitchFamily="49" charset="0"/>
              </a:rPr>
              <a:t>label</a:t>
            </a:r>
          </a:p>
          <a:p>
            <a:pPr marL="358775" indent="-358775" fontAlgn="auto">
              <a:spcBef>
                <a:spcPts val="1200"/>
              </a:spcBef>
              <a:spcAft>
                <a:spcPct val="0"/>
              </a:spcAft>
              <a:buSzTx/>
              <a:buFont typeface="Wingdings" panose="05000000000000000000" pitchFamily="2" charset="2"/>
              <a:buChar char="§"/>
            </a:pPr>
            <a:r>
              <a:rPr lang="en-US" sz="2800"/>
              <a:t>A label is an “anchor” in the assembly code to indicate point of interest, usually as branch target</a:t>
            </a:r>
          </a:p>
          <a:p>
            <a:pPr marL="715963" lvl="1" indent="-357188" fontAlgn="auto">
              <a:spcBef>
                <a:spcPct val="0"/>
              </a:spcBef>
              <a:spcAft>
                <a:spcPct val="0"/>
              </a:spcAft>
              <a:buSzTx/>
              <a:buFont typeface="Wingdings" panose="05000000000000000000" pitchFamily="2" charset="2"/>
              <a:buChar char="§"/>
            </a:pPr>
            <a:r>
              <a:rPr lang="en-US" sz="2400">
                <a:solidFill>
                  <a:srgbClr val="C00000"/>
                </a:solidFill>
              </a:rPr>
              <a:t>Labels are </a:t>
            </a:r>
            <a:r>
              <a:rPr lang="en-US" sz="2400" u="sng">
                <a:solidFill>
                  <a:srgbClr val="C00000"/>
                </a:solidFill>
              </a:rPr>
              <a:t>NOT</a:t>
            </a:r>
            <a:r>
              <a:rPr lang="en-US" sz="2400">
                <a:solidFill>
                  <a:srgbClr val="C00000"/>
                </a:solidFill>
              </a:rPr>
              <a:t> instructions!</a:t>
            </a:r>
          </a:p>
        </p:txBody>
      </p:sp>
      <p:sp>
        <p:nvSpPr>
          <p:cNvPr id="7" name="Folded Corner 6">
            <a:extLst>
              <a:ext uri="{FF2B5EF4-FFF2-40B4-BE49-F238E27FC236}">
                <a16:creationId xmlns:a16="http://schemas.microsoft.com/office/drawing/2014/main" id="{007BE439-631D-40C8-A34B-1299677258AB}"/>
              </a:ext>
            </a:extLst>
          </p:cNvPr>
          <p:cNvSpPr/>
          <p:nvPr/>
        </p:nvSpPr>
        <p:spPr>
          <a:xfrm>
            <a:off x="6676292" y="3324112"/>
            <a:ext cx="3686908" cy="1362191"/>
          </a:xfrm>
          <a:prstGeom prst="foldedCorner">
            <a:avLst/>
          </a:prstGeom>
          <a:solidFill>
            <a:srgbClr val="FFFFC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r>
              <a:rPr lang="en-US" sz="1600" b="1">
                <a:solidFill>
                  <a:schemeClr val="tx1"/>
                </a:solidFill>
              </a:rPr>
              <a:t>NOTE:</a:t>
            </a:r>
          </a:p>
          <a:p>
            <a:pPr algn="just">
              <a:tabLst>
                <a:tab pos="1169988"/>
              </a:tabLst>
            </a:pPr>
            <a:r>
              <a:rPr lang="en-US" sz="1600" b="1">
                <a:solidFill>
                  <a:schemeClr val="tx1"/>
                </a:solidFill>
              </a:rPr>
              <a:t>Selection:</a:t>
            </a:r>
            <a:r>
              <a:rPr lang="en-US" sz="1600">
                <a:solidFill>
                  <a:schemeClr val="tx1"/>
                </a:solidFill>
              </a:rPr>
              <a:t> 	branch/jump down</a:t>
            </a:r>
          </a:p>
          <a:p>
            <a:pPr algn="just">
              <a:tabLst>
                <a:tab pos="1169988"/>
              </a:tabLst>
            </a:pPr>
            <a:r>
              <a:rPr lang="en-US" sz="1600" b="1">
                <a:solidFill>
                  <a:schemeClr val="tx1"/>
                </a:solidFill>
              </a:rPr>
              <a:t>Repetition:</a:t>
            </a:r>
            <a:r>
              <a:rPr lang="en-US" sz="1600">
                <a:solidFill>
                  <a:schemeClr val="tx1"/>
                </a:solidFill>
              </a:rPr>
              <a:t> 	branch/jump up</a:t>
            </a:r>
          </a:p>
          <a:p>
            <a:pPr algn="just">
              <a:tabLst>
                <a:tab pos="1169988"/>
              </a:tabLst>
            </a:pPr>
            <a:endParaRPr lang="en-US" sz="1600">
              <a:solidFill>
                <a:schemeClr val="tx1"/>
              </a:solidFill>
            </a:endParaRPr>
          </a:p>
          <a:p>
            <a:pPr algn="just">
              <a:tabLst>
                <a:tab pos="1169988"/>
              </a:tabLst>
            </a:pPr>
            <a:r>
              <a:rPr lang="en-US" sz="1600">
                <a:solidFill>
                  <a:schemeClr val="tx1"/>
                </a:solidFill>
              </a:rPr>
              <a:t>In both cases, it’s a “goto” operation.</a:t>
            </a:r>
          </a:p>
          <a:p>
            <a:endParaRPr lang="en-GB" sz="1600">
              <a:solidFill>
                <a:schemeClr val="tx1"/>
              </a:solidFill>
            </a:endParaRPr>
          </a:p>
        </p:txBody>
      </p:sp>
      <p:contentPart p14:bwMode="auto" r:id="rId3">
        <p14:nvContentPartPr>
          <p14:cNvPr id="2" name="Ink 1">
            <a:extLst>
              <a:ext uri="{FF2B5EF4-FFF2-40B4-BE49-F238E27FC236}">
                <a16:creationId xmlns:a16="http://schemas.microsoft.com/office/drawing/2014/main" id="{BF9A1B27-F337-4A7B-B4B1-363EE0E7170E}"/>
              </a:ext>
            </a:extLst>
          </p14:cNvPr>
          <p14:cNvContentPartPr/>
          <p14:nvPr/>
        </p14:nvContentPartPr>
        <p14:xfrm>
          <a:off x="1970280" y="639000"/>
          <a:ext cx="10137960" cy="6107400"/>
        </p14:xfrm>
      </p:contentPart>
    </p:spTree>
    <p:extLst>
      <p:ext uri="{BB962C8B-B14F-4D97-AF65-F5344CB8AC3E}">
        <p14:creationId xmlns:p14="http://schemas.microsoft.com/office/powerpoint/2010/main" val="201635494"/>
      </p:ext>
    </p:extLst>
  </p:cSld>
  <p:clrMapOvr>
    <a:masterClrMapping/>
  </p:clrMapOvr>
  <p:transition>
    <p:fade/>
  </p:transition>
  <p:timing/>
</p:sld>
</file>

<file path=ppt/slides/slide68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15366" name="Footer Placeholder 8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pPr algn="l"/>
            <a:r>
              <a:rPr lang="en-SG"/>
              <a:t>Lecture #8: MIPS Part 2: More Instructions</a:t>
            </a:r>
            <a:endParaRPr lang="en-US"/>
          </a:p>
        </p:txBody>
      </p:sp>
      <p:sp>
        <p:nvSpPr>
          <p:cNvPr id="21" name="[Date Placeholder 3]"/>
          <p:cNvSpPr>
            <a:spLocks noGrp="1"/>
          </p:cNvSpPr>
          <p:nvPr>
            <p:ph type="dt" sz="half" idx="10"/>
          </p:nvPr>
        </p:nvSpPr>
        <p:spPr>
          <a:xfrm>
            <a:off x="1981200" y="18288"/>
            <a:ext cx="2895600" cy="329184"/>
          </a:xfrm>
        </p:spPr>
        <p:txBody>
          <a:bodyPr/>
          <a:lstStyle/>
          <a:p>
            <a:pPr>
              <a:defRPr/>
            </a:pPr>
            <a:r>
              <a:rPr lang="en-US"/>
              <a:t>Aaron Tan, NUS</a:t>
            </a:r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48BEBB-8CA1-4054-A38D-C28888EEEA8B}"/>
              </a:ext>
            </a:extLst>
          </p:cNvPr>
          <p:cNvSpPr txBox="1"/>
          <p:nvPr/>
        </p:nvSpPr>
        <p:spPr>
          <a:xfrm>
            <a:off x="1981200" y="587831"/>
            <a:ext cx="838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r>
              <a:rPr lang="en-SG" sz="3600">
                <a:solidFill>
                  <a:srgbClr val="0000FF"/>
                </a:solidFill>
              </a:rPr>
              <a:t>3.1 Conditional Branch: </a:t>
            </a:r>
            <a:r>
              <a:rPr lang="en-SG" sz="3600" b="1" err="1">
                <a:solidFill>
                  <a:srgbClr val="0000FF"/>
                </a:solidFill>
              </a:rPr>
              <a:t>beq</a:t>
            </a:r>
            <a:r>
              <a:rPr lang="en-SG" sz="3600">
                <a:solidFill>
                  <a:srgbClr val="0000FF"/>
                </a:solidFill>
              </a:rPr>
              <a:t> and </a:t>
            </a:r>
            <a:r>
              <a:rPr lang="en-SG" sz="3600" b="1" err="1">
                <a:solidFill>
                  <a:srgbClr val="0000FF"/>
                </a:solidFill>
              </a:rPr>
              <a:t>bne</a:t>
            </a:r>
            <a:endParaRPr lang="en-US" sz="3200" b="1">
              <a:solidFill>
                <a:srgbClr val="C00000"/>
              </a:solidFill>
            </a:endParaRPr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63580302-C504-4D07-82A2-09DFB570DEF8}"/>
              </a:ext>
            </a:extLst>
          </p:cNvPr>
          <p:cNvSpPr txBox="1">
            <a:spLocks noChangeArrowheads="1"/>
          </p:cNvSpPr>
          <p:nvPr/>
        </p:nvSpPr>
        <p:spPr>
          <a:xfrm>
            <a:off x="1981200" y="1234161"/>
            <a:ext cx="8305800" cy="50360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marL="182880" indent="-18288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8775" indent="-358775" fontAlgn="auto">
              <a:spcAft>
                <a:spcPct val="0"/>
              </a:spcAft>
              <a:buSzTx/>
              <a:buFont typeface="Wingdings" panose="05000000000000000000" pitchFamily="2" charset="2"/>
              <a:buChar char="§"/>
            </a:pPr>
            <a:r>
              <a:rPr lang="en-US"/>
              <a:t>Processor follows the branch only when the condition is satisfied (true)</a:t>
            </a:r>
            <a:endParaRPr lang="en-US" b="1">
              <a:solidFill>
                <a:srgbClr val="3333FF"/>
              </a:solidFill>
              <a:latin typeface="Courier New" pitchFamily="49" charset="0"/>
            </a:endParaRPr>
          </a:p>
          <a:p>
            <a:pPr marL="358775" indent="-358775" fontAlgn="auto">
              <a:spcBef>
                <a:spcPts val="1200"/>
              </a:spcBef>
              <a:spcAft>
                <a:spcPct val="0"/>
              </a:spcAft>
              <a:buSzTx/>
              <a:buFont typeface="Wingdings" panose="05000000000000000000" pitchFamily="2" charset="2"/>
              <a:buChar char="§"/>
            </a:pPr>
            <a:r>
              <a:rPr lang="en-US" b="1" err="1">
                <a:solidFill>
                  <a:srgbClr val="660066"/>
                </a:solidFill>
                <a:latin typeface="Courier New" pitchFamily="49" charset="0"/>
              </a:rPr>
              <a:t>beq</a:t>
            </a:r>
            <a:r>
              <a:rPr lang="en-US" b="1">
                <a:latin typeface="Courier New" pitchFamily="49" charset="0"/>
              </a:rPr>
              <a:t> </a:t>
            </a:r>
            <a:r>
              <a:rPr lang="en-US" b="1">
                <a:solidFill>
                  <a:srgbClr val="006600"/>
                </a:solidFill>
                <a:latin typeface="Courier New" pitchFamily="49" charset="0"/>
              </a:rPr>
              <a:t>$r1</a:t>
            </a:r>
            <a:r>
              <a:rPr lang="en-US" b="1">
                <a:latin typeface="Courier New" pitchFamily="49" charset="0"/>
              </a:rPr>
              <a:t>, </a:t>
            </a:r>
            <a:r>
              <a:rPr lang="en-US" b="1">
                <a:solidFill>
                  <a:srgbClr val="006600"/>
                </a:solidFill>
                <a:latin typeface="Courier New" pitchFamily="49" charset="0"/>
              </a:rPr>
              <a:t>$r2</a:t>
            </a:r>
            <a:r>
              <a:rPr lang="en-US" b="1">
                <a:latin typeface="Courier New" pitchFamily="49" charset="0"/>
              </a:rPr>
              <a:t>, L1</a:t>
            </a:r>
          </a:p>
          <a:p>
            <a:pPr marL="715963" lvl="1" indent="-357188" fontAlgn="auto">
              <a:spcBef>
                <a:spcPts val="600"/>
              </a:spcBef>
              <a:spcAft>
                <a:spcPct val="0"/>
              </a:spcAft>
              <a:buSzTx/>
              <a:buFont typeface="Wingdings" panose="05000000000000000000" pitchFamily="2" charset="2"/>
              <a:buChar char="§"/>
            </a:pPr>
            <a:r>
              <a:rPr lang="en-US"/>
              <a:t>Go to statement labeled </a:t>
            </a:r>
            <a:r>
              <a:rPr lang="en-US" b="1">
                <a:latin typeface="Courier New" pitchFamily="49" charset="0"/>
              </a:rPr>
              <a:t>L1</a:t>
            </a:r>
            <a:r>
              <a:rPr lang="en-US"/>
              <a:t> if the value in register </a:t>
            </a:r>
            <a:r>
              <a:rPr lang="en-US" b="1">
                <a:latin typeface="Courier New" pitchFamily="49" charset="0"/>
              </a:rPr>
              <a:t>$r1</a:t>
            </a:r>
            <a:r>
              <a:rPr lang="en-US"/>
              <a:t> equals the value in register </a:t>
            </a:r>
            <a:r>
              <a:rPr lang="en-US" b="1">
                <a:latin typeface="Courier New" pitchFamily="49" charset="0"/>
              </a:rPr>
              <a:t>$r2</a:t>
            </a:r>
          </a:p>
          <a:p>
            <a:pPr marL="715963" lvl="1" indent="-357188" fontAlgn="auto">
              <a:spcBef>
                <a:spcPts val="600"/>
              </a:spcBef>
              <a:spcAft>
                <a:spcPct val="0"/>
              </a:spcAft>
              <a:buSzTx/>
              <a:buFont typeface="Wingdings" panose="05000000000000000000" pitchFamily="2" charset="2"/>
              <a:buChar char="§"/>
            </a:pPr>
            <a:r>
              <a:rPr lang="en-US" b="1" err="1">
                <a:solidFill>
                  <a:srgbClr val="660066"/>
                </a:solidFill>
                <a:latin typeface="Courier New" pitchFamily="49" charset="0"/>
              </a:rPr>
              <a:t>beq</a:t>
            </a:r>
            <a:r>
              <a:rPr lang="en-US"/>
              <a:t> is “</a:t>
            </a:r>
            <a:r>
              <a:rPr lang="en-US" b="1" u="sng">
                <a:solidFill>
                  <a:srgbClr val="7030A0"/>
                </a:solidFill>
              </a:rPr>
              <a:t>b</a:t>
            </a:r>
            <a:r>
              <a:rPr lang="en-US" b="1"/>
              <a:t>ranch if </a:t>
            </a:r>
            <a:r>
              <a:rPr lang="en-US" b="1" u="sng">
                <a:solidFill>
                  <a:srgbClr val="7030A0"/>
                </a:solidFill>
              </a:rPr>
              <a:t>eq</a:t>
            </a:r>
            <a:r>
              <a:rPr lang="en-US" b="1"/>
              <a:t>ual</a:t>
            </a:r>
            <a:r>
              <a:rPr lang="en-US"/>
              <a:t>”</a:t>
            </a:r>
          </a:p>
          <a:p>
            <a:pPr marL="715963" lvl="1" indent="-357188" fontAlgn="auto">
              <a:spcBef>
                <a:spcPts val="600"/>
              </a:spcBef>
              <a:spcAft>
                <a:spcPct val="0"/>
              </a:spcAft>
              <a:buSzTx/>
              <a:buFont typeface="Wingdings" panose="05000000000000000000" pitchFamily="2" charset="2"/>
              <a:buChar char="§"/>
            </a:pPr>
            <a:r>
              <a:rPr lang="en-US"/>
              <a:t>C code:</a:t>
            </a:r>
            <a:r>
              <a:rPr lang="en-US" b="1">
                <a:latin typeface="Courier New" pitchFamily="49" charset="0"/>
              </a:rPr>
              <a:t> </a:t>
            </a:r>
            <a:r>
              <a:rPr lang="en-US" b="1">
                <a:solidFill>
                  <a:srgbClr val="660066"/>
                </a:solidFill>
                <a:latin typeface="Courier New" pitchFamily="49" charset="0"/>
              </a:rPr>
              <a:t>if</a:t>
            </a:r>
            <a:r>
              <a:rPr lang="en-US" b="1">
                <a:latin typeface="Courier New" pitchFamily="49" charset="0"/>
              </a:rPr>
              <a:t> (a == b) </a:t>
            </a:r>
            <a:r>
              <a:rPr lang="en-US" b="1" err="1">
                <a:solidFill>
                  <a:srgbClr val="660066"/>
                </a:solidFill>
                <a:latin typeface="Courier New" pitchFamily="49" charset="0"/>
              </a:rPr>
              <a:t>goto</a:t>
            </a:r>
            <a:r>
              <a:rPr lang="en-US" b="1">
                <a:latin typeface="Courier New" pitchFamily="49" charset="0"/>
              </a:rPr>
              <a:t> L1</a:t>
            </a:r>
          </a:p>
          <a:p>
            <a:pPr marL="358775" indent="-358775" fontAlgn="auto">
              <a:spcBef>
                <a:spcPts val="1200"/>
              </a:spcBef>
              <a:spcAft>
                <a:spcPct val="0"/>
              </a:spcAft>
              <a:buSzTx/>
              <a:buFont typeface="Wingdings" panose="05000000000000000000" pitchFamily="2" charset="2"/>
              <a:buChar char="§"/>
            </a:pPr>
            <a:r>
              <a:rPr lang="en-US" b="1" err="1">
                <a:solidFill>
                  <a:srgbClr val="660066"/>
                </a:solidFill>
                <a:latin typeface="Courier New" pitchFamily="49" charset="0"/>
              </a:rPr>
              <a:t>bne</a:t>
            </a:r>
            <a:r>
              <a:rPr lang="en-US" b="1">
                <a:latin typeface="Courier New" pitchFamily="49" charset="0"/>
              </a:rPr>
              <a:t> </a:t>
            </a:r>
            <a:r>
              <a:rPr lang="en-US" b="1">
                <a:solidFill>
                  <a:srgbClr val="006600"/>
                </a:solidFill>
                <a:latin typeface="Courier New" pitchFamily="49" charset="0"/>
              </a:rPr>
              <a:t>$r1</a:t>
            </a:r>
            <a:r>
              <a:rPr lang="en-US" b="1">
                <a:latin typeface="Courier New" pitchFamily="49" charset="0"/>
              </a:rPr>
              <a:t>, </a:t>
            </a:r>
            <a:r>
              <a:rPr lang="en-US" b="1">
                <a:solidFill>
                  <a:srgbClr val="006600"/>
                </a:solidFill>
                <a:latin typeface="Courier New" pitchFamily="49" charset="0"/>
              </a:rPr>
              <a:t>$r2</a:t>
            </a:r>
            <a:r>
              <a:rPr lang="en-US" b="1">
                <a:latin typeface="Courier New" pitchFamily="49" charset="0"/>
              </a:rPr>
              <a:t>, L1</a:t>
            </a:r>
          </a:p>
          <a:p>
            <a:pPr marL="715963" lvl="1" indent="-357188" fontAlgn="auto">
              <a:spcBef>
                <a:spcPts val="600"/>
              </a:spcBef>
              <a:spcAft>
                <a:spcPct val="0"/>
              </a:spcAft>
              <a:buSzTx/>
              <a:buFont typeface="Wingdings" panose="05000000000000000000" pitchFamily="2" charset="2"/>
              <a:buChar char="§"/>
            </a:pPr>
            <a:r>
              <a:rPr lang="en-US"/>
              <a:t>Go to statement labeled </a:t>
            </a:r>
            <a:r>
              <a:rPr lang="en-US" b="1">
                <a:latin typeface="Courier New" pitchFamily="49" charset="0"/>
              </a:rPr>
              <a:t>L1</a:t>
            </a:r>
            <a:r>
              <a:rPr lang="en-US"/>
              <a:t> if the value in register </a:t>
            </a:r>
            <a:r>
              <a:rPr lang="en-US" b="1">
                <a:latin typeface="Courier New" pitchFamily="49" charset="0"/>
              </a:rPr>
              <a:t>$r1</a:t>
            </a:r>
            <a:r>
              <a:rPr lang="en-US"/>
              <a:t> does not equal the value in register </a:t>
            </a:r>
            <a:r>
              <a:rPr lang="en-US" b="1">
                <a:latin typeface="Courier New" pitchFamily="49" charset="0"/>
              </a:rPr>
              <a:t>$r2 </a:t>
            </a:r>
          </a:p>
          <a:p>
            <a:pPr marL="715963" lvl="1" indent="-357188" fontAlgn="auto">
              <a:spcBef>
                <a:spcPts val="600"/>
              </a:spcBef>
              <a:spcAft>
                <a:spcPct val="0"/>
              </a:spcAft>
              <a:buSzTx/>
              <a:buFont typeface="Wingdings" panose="05000000000000000000" pitchFamily="2" charset="2"/>
              <a:buChar char="§"/>
            </a:pPr>
            <a:r>
              <a:rPr lang="en-US" b="1" err="1">
                <a:solidFill>
                  <a:srgbClr val="660066"/>
                </a:solidFill>
                <a:latin typeface="Courier New" pitchFamily="49" charset="0"/>
              </a:rPr>
              <a:t>bne</a:t>
            </a:r>
            <a:r>
              <a:rPr lang="en-US"/>
              <a:t> is “</a:t>
            </a:r>
            <a:r>
              <a:rPr lang="en-US" b="1" u="sng">
                <a:solidFill>
                  <a:srgbClr val="7030A0"/>
                </a:solidFill>
              </a:rPr>
              <a:t>b</a:t>
            </a:r>
            <a:r>
              <a:rPr lang="en-US" b="1"/>
              <a:t>ranch if </a:t>
            </a:r>
            <a:r>
              <a:rPr lang="en-US" b="1" u="sng">
                <a:solidFill>
                  <a:srgbClr val="7030A0"/>
                </a:solidFill>
              </a:rPr>
              <a:t>n</a:t>
            </a:r>
            <a:r>
              <a:rPr lang="en-US" b="1"/>
              <a:t>ot </a:t>
            </a:r>
            <a:r>
              <a:rPr lang="en-US" b="1" u="sng">
                <a:solidFill>
                  <a:srgbClr val="7030A0"/>
                </a:solidFill>
              </a:rPr>
              <a:t>e</a:t>
            </a:r>
            <a:r>
              <a:rPr lang="en-US" b="1"/>
              <a:t>qual</a:t>
            </a:r>
            <a:r>
              <a:rPr lang="en-US"/>
              <a:t>”</a:t>
            </a:r>
          </a:p>
          <a:p>
            <a:pPr marL="715963" lvl="1" indent="-357188" fontAlgn="auto">
              <a:spcBef>
                <a:spcPts val="600"/>
              </a:spcBef>
              <a:spcAft>
                <a:spcPct val="0"/>
              </a:spcAft>
              <a:buSzTx/>
              <a:buFont typeface="Wingdings" panose="05000000000000000000" pitchFamily="2" charset="2"/>
              <a:buChar char="§"/>
            </a:pPr>
            <a:r>
              <a:rPr lang="en-US"/>
              <a:t>C code:</a:t>
            </a:r>
            <a:r>
              <a:rPr lang="en-US" b="1">
                <a:latin typeface="Courier New" pitchFamily="49" charset="0"/>
              </a:rPr>
              <a:t> </a:t>
            </a:r>
            <a:r>
              <a:rPr lang="en-US" b="1">
                <a:solidFill>
                  <a:srgbClr val="660066"/>
                </a:solidFill>
                <a:latin typeface="Courier New" pitchFamily="49" charset="0"/>
              </a:rPr>
              <a:t>if</a:t>
            </a:r>
            <a:r>
              <a:rPr lang="en-US" b="1">
                <a:latin typeface="Courier New" pitchFamily="49" charset="0"/>
              </a:rPr>
              <a:t> (a != b) </a:t>
            </a:r>
            <a:r>
              <a:rPr lang="en-US" b="1" err="1">
                <a:solidFill>
                  <a:srgbClr val="660066"/>
                </a:solidFill>
                <a:latin typeface="Courier New" pitchFamily="49" charset="0"/>
              </a:rPr>
              <a:t>goto</a:t>
            </a:r>
            <a:r>
              <a:rPr lang="en-US" b="1">
                <a:latin typeface="Courier New" pitchFamily="49" charset="0"/>
              </a:rPr>
              <a:t> L1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126556-E59E-47E4-ABC4-FBDF5F2722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97960" y="18288"/>
            <a:ext cx="865240" cy="329184"/>
          </a:xfrm>
        </p:spPr>
        <p:txBody>
          <a:bodyPr>
            <a:noAutofit/>
          </a:bodyPr>
          <a:lstStyle/>
          <a:p>
            <a:pPr algn="r">
              <a:defRPr/>
            </a:pPr>
            <a:fld id="{F7EC234A-9094-4BB8-9EA4-75ECDA8A365B}" type="slidenum">
              <a:rPr smtClean="0"/>
              <a:pPr algn="r">
                <a:defRPr/>
              </a:pPr>
              <a:t>68</a:t>
            </a:fld>
            <a:endParaRPr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B596720-6381-4A1C-B39E-6852273FFB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43900" y="5261810"/>
            <a:ext cx="3733800" cy="14478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</a:ln>
        </p:spPr>
        <p:txBody>
          <a:bodyPr wrap="none" lIns="19050" tIns="26988" rIns="19050" bIns="26988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en-US" sz="2000" b="1">
                <a:solidFill>
                  <a:srgbClr val="9900CC"/>
                </a:solidFill>
                <a:latin typeface="Courier New" pitchFamily="49" charset="0"/>
              </a:rPr>
              <a:t>	</a:t>
            </a:r>
            <a:r>
              <a:rPr lang="en-US" sz="2000" b="1" err="1">
                <a:solidFill>
                  <a:srgbClr val="660066"/>
                </a:solidFill>
                <a:latin typeface="Courier New" pitchFamily="49" charset="0"/>
              </a:rPr>
              <a:t>beq</a:t>
            </a:r>
            <a:r>
              <a:rPr lang="en-US" sz="2000" b="1">
                <a:latin typeface="Courier New" pitchFamily="49" charset="0"/>
              </a:rPr>
              <a:t> </a:t>
            </a:r>
            <a:r>
              <a:rPr lang="en-US" sz="2000" b="1">
                <a:solidFill>
                  <a:srgbClr val="006600"/>
                </a:solidFill>
                <a:latin typeface="Courier New" pitchFamily="49" charset="0"/>
              </a:rPr>
              <a:t>$s3</a:t>
            </a:r>
            <a:r>
              <a:rPr lang="en-US" sz="2000" b="1">
                <a:latin typeface="Courier New" pitchFamily="49" charset="0"/>
              </a:rPr>
              <a:t>, </a:t>
            </a:r>
            <a:r>
              <a:rPr lang="en-US" sz="2000" b="1">
                <a:solidFill>
                  <a:srgbClr val="006600"/>
                </a:solidFill>
                <a:latin typeface="Courier New" pitchFamily="49" charset="0"/>
              </a:rPr>
              <a:t>$s4</a:t>
            </a:r>
            <a:r>
              <a:rPr lang="en-US" sz="2000" b="1">
                <a:latin typeface="Courier New" pitchFamily="49" charset="0"/>
              </a:rPr>
              <a:t>, L1</a:t>
            </a:r>
          </a:p>
          <a:p>
            <a:pPr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en-US" sz="2000" b="1">
                <a:latin typeface="Courier New" pitchFamily="49" charset="0"/>
              </a:rPr>
              <a:t>	</a:t>
            </a:r>
            <a:r>
              <a:rPr lang="en-US" sz="2000" b="1">
                <a:solidFill>
                  <a:srgbClr val="660066"/>
                </a:solidFill>
                <a:latin typeface="Courier New" pitchFamily="49" charset="0"/>
              </a:rPr>
              <a:t>j</a:t>
            </a:r>
            <a:r>
              <a:rPr lang="en-US" sz="2000" b="1">
                <a:latin typeface="Courier New" pitchFamily="49" charset="0"/>
              </a:rPr>
              <a:t>   Exit</a:t>
            </a:r>
          </a:p>
          <a:p>
            <a:pPr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en-US" sz="2000" b="1">
                <a:latin typeface="Courier New" pitchFamily="49" charset="0"/>
              </a:rPr>
              <a:t>L1: 	</a:t>
            </a:r>
            <a:r>
              <a:rPr lang="en-US" sz="2000" b="1">
                <a:solidFill>
                  <a:srgbClr val="660066"/>
                </a:solidFill>
                <a:latin typeface="Courier New" pitchFamily="49" charset="0"/>
              </a:rPr>
              <a:t>add</a:t>
            </a:r>
            <a:r>
              <a:rPr lang="en-US" sz="2000" b="1">
                <a:latin typeface="Courier New" pitchFamily="49" charset="0"/>
              </a:rPr>
              <a:t> </a:t>
            </a:r>
            <a:r>
              <a:rPr lang="en-US" sz="2000" b="1">
                <a:solidFill>
                  <a:srgbClr val="C00000"/>
                </a:solidFill>
                <a:latin typeface="Courier New" pitchFamily="49" charset="0"/>
              </a:rPr>
              <a:t>$s0</a:t>
            </a:r>
            <a:r>
              <a:rPr lang="en-US" sz="2000" b="1">
                <a:latin typeface="Courier New" pitchFamily="49" charset="0"/>
              </a:rPr>
              <a:t>, </a:t>
            </a:r>
            <a:r>
              <a:rPr lang="en-US" sz="2000" b="1">
                <a:solidFill>
                  <a:srgbClr val="006600"/>
                </a:solidFill>
                <a:latin typeface="Courier New" pitchFamily="49" charset="0"/>
              </a:rPr>
              <a:t>$s1</a:t>
            </a:r>
            <a:r>
              <a:rPr lang="en-US" sz="2000" b="1">
                <a:latin typeface="Courier New" pitchFamily="49" charset="0"/>
              </a:rPr>
              <a:t>, </a:t>
            </a:r>
            <a:r>
              <a:rPr lang="en-US" sz="2000" b="1">
                <a:solidFill>
                  <a:srgbClr val="006600"/>
                </a:solidFill>
                <a:latin typeface="Courier New" pitchFamily="49" charset="0"/>
              </a:rPr>
              <a:t>$s2</a:t>
            </a:r>
          </a:p>
          <a:p>
            <a:pPr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en-US" sz="2000" b="1">
                <a:latin typeface="Courier New" pitchFamily="49" charset="0"/>
              </a:rPr>
              <a:t>Exit:</a:t>
            </a:r>
            <a:endParaRPr lang="en-US" b="1" kern="0">
              <a:latin typeface="Courier New" pitchFamily="49" charset="0"/>
              <a:cs typeface="Arial"/>
            </a:endParaRPr>
          </a:p>
        </p:txBody>
      </p:sp>
      <p:contentPart p14:bwMode="auto" r:id="rId3">
        <p14:nvContentPartPr>
          <p14:cNvPr id="3" name="Ink 2">
            <a:extLst>
              <a:ext uri="{FF2B5EF4-FFF2-40B4-BE49-F238E27FC236}">
                <a16:creationId xmlns:a16="http://schemas.microsoft.com/office/drawing/2014/main" id="{EE7CC657-0E5E-4233-A79F-D3FCA2BAAA8F}"/>
              </a:ext>
            </a:extLst>
          </p14:cNvPr>
          <p14:cNvContentPartPr/>
          <p14:nvPr/>
        </p14:nvContentPartPr>
        <p14:xfrm>
          <a:off x="1660680" y="1180080"/>
          <a:ext cx="10276920" cy="5102640"/>
        </p14:xfrm>
      </p:contentPart>
    </p:spTree>
    <p:extLst>
      <p:ext uri="{BB962C8B-B14F-4D97-AF65-F5344CB8AC3E}">
        <p14:creationId xmlns:p14="http://schemas.microsoft.com/office/powerpoint/2010/main" val="178077027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15366" name="Footer Placeholder 8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pPr algn="l"/>
            <a:r>
              <a:rPr lang="en-SG"/>
              <a:t>Lecture #8: MIPS Part 2: More Instructions</a:t>
            </a:r>
            <a:endParaRPr lang="en-US"/>
          </a:p>
        </p:txBody>
      </p:sp>
      <p:sp>
        <p:nvSpPr>
          <p:cNvPr id="21" name="[Date Placeholder 3]"/>
          <p:cNvSpPr>
            <a:spLocks noGrp="1"/>
          </p:cNvSpPr>
          <p:nvPr>
            <p:ph type="dt" sz="half" idx="10"/>
          </p:nvPr>
        </p:nvSpPr>
        <p:spPr>
          <a:xfrm>
            <a:off x="1981200" y="18288"/>
            <a:ext cx="2895600" cy="329184"/>
          </a:xfrm>
        </p:spPr>
        <p:txBody>
          <a:bodyPr/>
          <a:lstStyle/>
          <a:p>
            <a:pPr>
              <a:defRPr/>
            </a:pPr>
            <a:r>
              <a:rPr lang="en-US"/>
              <a:t>Aaron Tan, NUS</a:t>
            </a:r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48BEBB-8CA1-4054-A38D-C28888EEEA8B}"/>
              </a:ext>
            </a:extLst>
          </p:cNvPr>
          <p:cNvSpPr txBox="1"/>
          <p:nvPr/>
        </p:nvSpPr>
        <p:spPr>
          <a:xfrm>
            <a:off x="1981200" y="587831"/>
            <a:ext cx="838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r>
              <a:rPr lang="en-SG" sz="3600">
                <a:solidFill>
                  <a:srgbClr val="0000FF"/>
                </a:solidFill>
              </a:rPr>
              <a:t>3.2 Unconditional Jump: </a:t>
            </a:r>
            <a:r>
              <a:rPr lang="en-SG" sz="3600" b="1">
                <a:solidFill>
                  <a:srgbClr val="0000FF"/>
                </a:solidFill>
              </a:rPr>
              <a:t>j</a:t>
            </a:r>
            <a:endParaRPr lang="en-US" sz="3200" b="1">
              <a:solidFill>
                <a:srgbClr val="C00000"/>
              </a:solidFill>
            </a:endParaRPr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0BB76F50-AB8A-49F7-8BCD-20C79315D075}"/>
              </a:ext>
            </a:extLst>
          </p:cNvPr>
          <p:cNvSpPr txBox="1">
            <a:spLocks noChangeArrowheads="1"/>
          </p:cNvSpPr>
          <p:nvPr/>
        </p:nvSpPr>
        <p:spPr>
          <a:xfrm>
            <a:off x="1981200" y="1474517"/>
            <a:ext cx="8305800" cy="40880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marL="182880" indent="-18288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8775" indent="-358775" fontAlgn="auto">
              <a:spcAft>
                <a:spcPct val="0"/>
              </a:spcAft>
              <a:buSzTx/>
              <a:buFont typeface="Wingdings" panose="05000000000000000000" pitchFamily="2" charset="2"/>
              <a:buChar char="§"/>
            </a:pPr>
            <a:r>
              <a:rPr lang="en-US"/>
              <a:t>Processor </a:t>
            </a:r>
            <a:r>
              <a:rPr lang="en-US" b="1"/>
              <a:t>always</a:t>
            </a:r>
            <a:r>
              <a:rPr lang="en-US"/>
              <a:t> follows the branch</a:t>
            </a:r>
            <a:endParaRPr lang="en-US" b="1">
              <a:solidFill>
                <a:srgbClr val="3333FF"/>
              </a:solidFill>
              <a:latin typeface="Courier New" pitchFamily="49" charset="0"/>
            </a:endParaRPr>
          </a:p>
          <a:p>
            <a:pPr marL="358775" indent="-358775" fontAlgn="auto">
              <a:spcBef>
                <a:spcPts val="1200"/>
              </a:spcBef>
              <a:spcAft>
                <a:spcPct val="0"/>
              </a:spcAft>
              <a:buSzTx/>
              <a:buFont typeface="Wingdings" panose="05000000000000000000" pitchFamily="2" charset="2"/>
              <a:buChar char="§"/>
            </a:pPr>
            <a:r>
              <a:rPr lang="en-US" b="1">
                <a:solidFill>
                  <a:srgbClr val="660066"/>
                </a:solidFill>
                <a:latin typeface="Courier New" pitchFamily="49" charset="0"/>
              </a:rPr>
              <a:t>j</a:t>
            </a:r>
            <a:r>
              <a:rPr lang="en-US" b="1">
                <a:latin typeface="Courier New" pitchFamily="49" charset="0"/>
              </a:rPr>
              <a:t> L1</a:t>
            </a:r>
          </a:p>
          <a:p>
            <a:pPr marL="715963" lvl="1" indent="-357188" fontAlgn="auto">
              <a:spcBef>
                <a:spcPts val="600"/>
              </a:spcBef>
              <a:spcAft>
                <a:spcPct val="0"/>
              </a:spcAft>
              <a:buSzTx/>
              <a:buFont typeface="Wingdings" panose="05000000000000000000" pitchFamily="2" charset="2"/>
              <a:buChar char="§"/>
            </a:pPr>
            <a:r>
              <a:rPr lang="en-US"/>
              <a:t>Jump to label </a:t>
            </a:r>
            <a:r>
              <a:rPr lang="en-US" b="1">
                <a:latin typeface="Courier New" pitchFamily="49" charset="0"/>
              </a:rPr>
              <a:t>L1</a:t>
            </a:r>
            <a:r>
              <a:rPr lang="en-US"/>
              <a:t> unconditionally</a:t>
            </a:r>
            <a:endParaRPr lang="en-US" b="1">
              <a:latin typeface="Courier New" pitchFamily="49" charset="0"/>
            </a:endParaRPr>
          </a:p>
          <a:p>
            <a:pPr marL="715963" lvl="1" indent="-357188" fontAlgn="auto">
              <a:spcBef>
                <a:spcPts val="600"/>
              </a:spcBef>
              <a:spcAft>
                <a:spcPct val="0"/>
              </a:spcAft>
              <a:buSzTx/>
              <a:buFont typeface="Wingdings" panose="05000000000000000000" pitchFamily="2" charset="2"/>
              <a:buChar char="§"/>
            </a:pPr>
            <a:r>
              <a:rPr lang="en-US"/>
              <a:t>C code:</a:t>
            </a:r>
            <a:r>
              <a:rPr lang="en-US" b="1">
                <a:latin typeface="Courier New" pitchFamily="49" charset="0"/>
              </a:rPr>
              <a:t> </a:t>
            </a:r>
            <a:r>
              <a:rPr lang="en-US" b="1" err="1">
                <a:solidFill>
                  <a:srgbClr val="660066"/>
                </a:solidFill>
                <a:latin typeface="Courier New" pitchFamily="49" charset="0"/>
              </a:rPr>
              <a:t>goto</a:t>
            </a:r>
            <a:r>
              <a:rPr lang="en-US" b="1">
                <a:latin typeface="Courier New" pitchFamily="49" charset="0"/>
              </a:rPr>
              <a:t> L1</a:t>
            </a:r>
          </a:p>
          <a:p>
            <a:pPr marL="358775" indent="-358775" fontAlgn="auto">
              <a:spcBef>
                <a:spcPts val="1200"/>
              </a:spcBef>
              <a:spcAft>
                <a:spcPct val="0"/>
              </a:spcAft>
              <a:buSzTx/>
              <a:buFont typeface="Wingdings" panose="05000000000000000000" pitchFamily="2" charset="2"/>
              <a:buChar char="§"/>
            </a:pPr>
            <a:r>
              <a:rPr lang="en-US"/>
              <a:t>Technically equivalent to such statement</a:t>
            </a:r>
          </a:p>
          <a:p>
            <a:pPr lvl="1" fontAlgn="auto">
              <a:spcBef>
                <a:spcPts val="600"/>
              </a:spcBef>
              <a:spcAft>
                <a:spcPct val="0"/>
              </a:spcAft>
              <a:buNone/>
            </a:pPr>
            <a:r>
              <a:rPr lang="en-US"/>
              <a:t>		</a:t>
            </a:r>
            <a:r>
              <a:rPr lang="en-US" b="1" err="1">
                <a:solidFill>
                  <a:srgbClr val="660066"/>
                </a:solidFill>
                <a:latin typeface="Courier New" pitchFamily="49" charset="0"/>
              </a:rPr>
              <a:t>beq</a:t>
            </a:r>
            <a:r>
              <a:rPr lang="en-US" b="1">
                <a:latin typeface="Courier New" pitchFamily="49" charset="0"/>
              </a:rPr>
              <a:t> </a:t>
            </a:r>
            <a:r>
              <a:rPr lang="en-US" b="1">
                <a:solidFill>
                  <a:srgbClr val="006600"/>
                </a:solidFill>
                <a:latin typeface="Courier New" pitchFamily="49" charset="0"/>
              </a:rPr>
              <a:t>$s0</a:t>
            </a:r>
            <a:r>
              <a:rPr lang="en-US" b="1">
                <a:latin typeface="Courier New" pitchFamily="49" charset="0"/>
              </a:rPr>
              <a:t>, </a:t>
            </a:r>
            <a:r>
              <a:rPr lang="en-US" b="1">
                <a:solidFill>
                  <a:srgbClr val="006600"/>
                </a:solidFill>
                <a:latin typeface="Courier New" pitchFamily="49" charset="0"/>
              </a:rPr>
              <a:t>$s0</a:t>
            </a:r>
            <a:r>
              <a:rPr lang="en-US" b="1">
                <a:latin typeface="Courier New" pitchFamily="49" charset="0"/>
              </a:rPr>
              <a:t>, L1</a:t>
            </a:r>
            <a:br>
              <a:rPr lang="en-US" b="1">
                <a:solidFill>
                  <a:srgbClr val="9900CC"/>
                </a:solidFill>
                <a:latin typeface="Courier New" pitchFamily="49" charset="0"/>
              </a:rPr>
            </a:br>
            <a:endParaRPr lang="en-US" b="1">
              <a:solidFill>
                <a:srgbClr val="9900CC"/>
              </a:solidFill>
              <a:latin typeface="Courier New" pitchFamily="49" charset="0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D0797C-8FCB-4013-909A-7E44DCF448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97960" y="18288"/>
            <a:ext cx="865240" cy="329184"/>
          </a:xfrm>
        </p:spPr>
        <p:txBody>
          <a:bodyPr>
            <a:noAutofit/>
          </a:bodyPr>
          <a:lstStyle/>
          <a:p>
            <a:pPr algn="r">
              <a:defRPr/>
            </a:pPr>
            <a:fld id="{F7EC234A-9094-4BB8-9EA4-75ECDA8A365B}" type="slidenum">
              <a:rPr smtClean="0"/>
              <a:pPr algn="r">
                <a:defRPr/>
              </a:pPr>
              <a:t>69</a:t>
            </a:fld>
            <a:endParaRPr/>
          </a:p>
        </p:txBody>
      </p:sp>
      <p:sp>
        <p:nvSpPr>
          <p:cNvPr id="8" name="Folded Corner 6">
            <a:extLst>
              <a:ext uri="{FF2B5EF4-FFF2-40B4-BE49-F238E27FC236}">
                <a16:creationId xmlns:a16="http://schemas.microsoft.com/office/drawing/2014/main" id="{A10E8276-8BC4-4AFF-AD80-227286239B60}"/>
              </a:ext>
            </a:extLst>
          </p:cNvPr>
          <p:cNvSpPr/>
          <p:nvPr/>
        </p:nvSpPr>
        <p:spPr>
          <a:xfrm>
            <a:off x="1981202" y="4200408"/>
            <a:ext cx="8381999" cy="2069764"/>
          </a:xfrm>
          <a:prstGeom prst="foldedCorner">
            <a:avLst/>
          </a:prstGeom>
          <a:solidFill>
            <a:srgbClr val="FFFFC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r>
              <a:rPr lang="en-US" sz="1600" b="1">
                <a:solidFill>
                  <a:schemeClr val="tx1"/>
                </a:solidFill>
              </a:rPr>
              <a:t>NOTE:</a:t>
            </a:r>
          </a:p>
          <a:p>
            <a:pPr algn="just">
              <a:tabLst>
                <a:tab pos="1169988"/>
              </a:tabLst>
            </a:pPr>
            <a:r>
              <a:rPr lang="en-US" sz="1600">
                <a:solidFill>
                  <a:schemeClr val="tx1"/>
                </a:solidFill>
              </a:rPr>
              <a:t>The general technique of compiling from C to MIPS with selection/repetition is to first remove the construct and replace it with either one of these:</a:t>
            </a:r>
          </a:p>
          <a:p>
            <a:pPr algn="just">
              <a:tabLst>
                <a:tab pos="1169988"/>
              </a:tabLst>
            </a:pPr>
            <a:endParaRPr lang="en-US" sz="1600">
              <a:solidFill>
                <a:schemeClr val="tx1"/>
              </a:solidFill>
            </a:endParaRPr>
          </a:p>
          <a:p>
            <a:pPr algn="just">
              <a:tabLst>
                <a:tab pos="1169988"/>
              </a:tabLst>
            </a:pPr>
            <a:r>
              <a:rPr lang="en-US" sz="1600">
                <a:solidFill>
                  <a:schemeClr val="tx1"/>
                </a:solidFill>
                <a:latin typeface="Consolas" panose="020b0609020204030204" pitchFamily="49" charset="0"/>
              </a:rPr>
              <a:t>if (x == y) goto L;  // this is beq</a:t>
            </a:r>
            <a:endParaRPr lang="en-US" sz="16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just">
              <a:tabLst>
                <a:tab pos="1169988"/>
              </a:tabLst>
            </a:pPr>
            <a:r>
              <a:rPr lang="en-US" sz="1600">
                <a:solidFill>
                  <a:schemeClr val="tx1"/>
                </a:solidFill>
                <a:latin typeface="Consolas" panose="020b0609020204030204" pitchFamily="49" charset="0"/>
              </a:rPr>
              <a:t>if (x != y) goto L;  // this is bne</a:t>
            </a:r>
            <a:endParaRPr lang="en-US" sz="16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just">
              <a:tabLst>
                <a:tab pos="1169988"/>
              </a:tabLst>
            </a:pPr>
            <a:endParaRPr lang="en-GB" sz="1600">
              <a:solidFill>
                <a:schemeClr val="tx1"/>
              </a:solidFill>
            </a:endParaRPr>
          </a:p>
          <a:p>
            <a:pPr algn="just">
              <a:tabLst>
                <a:tab pos="1169988"/>
              </a:tabLst>
            </a:pPr>
            <a:r>
              <a:rPr lang="en-GB" sz="1600">
                <a:solidFill>
                  <a:schemeClr val="tx1"/>
                </a:solidFill>
              </a:rPr>
              <a:t>Some tricks can be used (e.g., inversion) to generate fewer lines of codes.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85B4F72-D628-45DF-A0DE-6A3C0D2412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43900" y="1933692"/>
            <a:ext cx="3733800" cy="14478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</a:ln>
        </p:spPr>
        <p:txBody>
          <a:bodyPr wrap="none" lIns="19050" tIns="26988" rIns="19050" bIns="26988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en-US" sz="2000" b="1">
                <a:solidFill>
                  <a:srgbClr val="9900CC"/>
                </a:solidFill>
                <a:latin typeface="Courier New" pitchFamily="49" charset="0"/>
              </a:rPr>
              <a:t>	</a:t>
            </a:r>
            <a:r>
              <a:rPr lang="en-US" sz="2000" b="1" err="1">
                <a:solidFill>
                  <a:srgbClr val="660066"/>
                </a:solidFill>
                <a:latin typeface="Courier New" pitchFamily="49" charset="0"/>
              </a:rPr>
              <a:t>beq</a:t>
            </a:r>
            <a:r>
              <a:rPr lang="en-US" sz="2000" b="1">
                <a:latin typeface="Courier New" pitchFamily="49" charset="0"/>
              </a:rPr>
              <a:t> </a:t>
            </a:r>
            <a:r>
              <a:rPr lang="en-US" sz="2000" b="1">
                <a:solidFill>
                  <a:srgbClr val="006600"/>
                </a:solidFill>
                <a:latin typeface="Courier New" pitchFamily="49" charset="0"/>
              </a:rPr>
              <a:t>$s3</a:t>
            </a:r>
            <a:r>
              <a:rPr lang="en-US" sz="2000" b="1">
                <a:latin typeface="Courier New" pitchFamily="49" charset="0"/>
              </a:rPr>
              <a:t>, </a:t>
            </a:r>
            <a:r>
              <a:rPr lang="en-US" sz="2000" b="1">
                <a:solidFill>
                  <a:srgbClr val="006600"/>
                </a:solidFill>
                <a:latin typeface="Courier New" pitchFamily="49" charset="0"/>
              </a:rPr>
              <a:t>$s4</a:t>
            </a:r>
            <a:r>
              <a:rPr lang="en-US" sz="2000" b="1">
                <a:latin typeface="Courier New" pitchFamily="49" charset="0"/>
              </a:rPr>
              <a:t>, L1</a:t>
            </a:r>
          </a:p>
          <a:p>
            <a:pPr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en-US" sz="2000" b="1">
                <a:latin typeface="Courier New" pitchFamily="49" charset="0"/>
              </a:rPr>
              <a:t>	</a:t>
            </a:r>
            <a:r>
              <a:rPr lang="en-US" sz="2000" b="1">
                <a:solidFill>
                  <a:srgbClr val="660066"/>
                </a:solidFill>
                <a:latin typeface="Courier New" pitchFamily="49" charset="0"/>
              </a:rPr>
              <a:t>j</a:t>
            </a:r>
            <a:r>
              <a:rPr lang="en-US" sz="2000" b="1">
                <a:latin typeface="Courier New" pitchFamily="49" charset="0"/>
              </a:rPr>
              <a:t>   Exit</a:t>
            </a:r>
          </a:p>
          <a:p>
            <a:pPr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en-US" sz="2000" b="1">
                <a:latin typeface="Courier New" pitchFamily="49" charset="0"/>
              </a:rPr>
              <a:t>L1: 	</a:t>
            </a:r>
            <a:r>
              <a:rPr lang="en-US" sz="2000" b="1">
                <a:solidFill>
                  <a:srgbClr val="660066"/>
                </a:solidFill>
                <a:latin typeface="Courier New" pitchFamily="49" charset="0"/>
              </a:rPr>
              <a:t>add</a:t>
            </a:r>
            <a:r>
              <a:rPr lang="en-US" sz="2000" b="1">
                <a:latin typeface="Courier New" pitchFamily="49" charset="0"/>
              </a:rPr>
              <a:t> </a:t>
            </a:r>
            <a:r>
              <a:rPr lang="en-US" sz="2000" b="1">
                <a:solidFill>
                  <a:srgbClr val="C00000"/>
                </a:solidFill>
                <a:latin typeface="Courier New" pitchFamily="49" charset="0"/>
              </a:rPr>
              <a:t>$s0</a:t>
            </a:r>
            <a:r>
              <a:rPr lang="en-US" sz="2000" b="1">
                <a:latin typeface="Courier New" pitchFamily="49" charset="0"/>
              </a:rPr>
              <a:t>, </a:t>
            </a:r>
            <a:r>
              <a:rPr lang="en-US" sz="2000" b="1">
                <a:solidFill>
                  <a:srgbClr val="006600"/>
                </a:solidFill>
                <a:latin typeface="Courier New" pitchFamily="49" charset="0"/>
              </a:rPr>
              <a:t>$s1</a:t>
            </a:r>
            <a:r>
              <a:rPr lang="en-US" sz="2000" b="1">
                <a:latin typeface="Courier New" pitchFamily="49" charset="0"/>
              </a:rPr>
              <a:t>, </a:t>
            </a:r>
            <a:r>
              <a:rPr lang="en-US" sz="2000" b="1">
                <a:solidFill>
                  <a:srgbClr val="006600"/>
                </a:solidFill>
                <a:latin typeface="Courier New" pitchFamily="49" charset="0"/>
              </a:rPr>
              <a:t>$s2</a:t>
            </a:r>
          </a:p>
          <a:p>
            <a:pPr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en-US" sz="2000" b="1">
                <a:latin typeface="Courier New" pitchFamily="49" charset="0"/>
              </a:rPr>
              <a:t>Exit:</a:t>
            </a:r>
            <a:endParaRPr lang="en-US" b="1" kern="0">
              <a:latin typeface="Courier New" pitchFamily="49" charset="0"/>
              <a:cs typeface="Arial"/>
            </a:endParaRPr>
          </a:p>
        </p:txBody>
      </p:sp>
      <p:contentPart p14:bwMode="auto" r:id="rId3">
        <p14:nvContentPartPr>
          <p14:cNvPr id="2" name="Ink 1">
            <a:extLst>
              <a:ext uri="{FF2B5EF4-FFF2-40B4-BE49-F238E27FC236}">
                <a16:creationId xmlns:a16="http://schemas.microsoft.com/office/drawing/2014/main" id="{53FE1B84-09DE-40EB-8C5E-4499B9522FD8}"/>
              </a:ext>
            </a:extLst>
          </p14:cNvPr>
          <p14:cNvContentPartPr/>
          <p14:nvPr/>
        </p14:nvContentPartPr>
        <p14:xfrm>
          <a:off x="1530360" y="382320"/>
          <a:ext cx="8484120" cy="5891760"/>
        </p14:xfrm>
      </p:contentPart>
    </p:spTree>
    <p:extLst>
      <p:ext uri="{BB962C8B-B14F-4D97-AF65-F5344CB8AC3E}">
        <p14:creationId xmlns:p14="http://schemas.microsoft.com/office/powerpoint/2010/main" val="168294367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15366" name="Footer Placeholder 8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pPr algn="l"/>
            <a:r>
              <a:rPr lang="en-SG"/>
              <a:t>Lecture #7: MIPS Part 1: Introduction</a:t>
            </a:r>
            <a:endParaRPr lang="en-US"/>
          </a:p>
        </p:txBody>
      </p:sp>
      <p:sp>
        <p:nvSpPr>
          <p:cNvPr id="21" name="[Date Placeholder 3]"/>
          <p:cNvSpPr>
            <a:spLocks noGrp="1"/>
          </p:cNvSpPr>
          <p:nvPr>
            <p:ph type="dt" sz="half" idx="10"/>
          </p:nvPr>
        </p:nvSpPr>
        <p:spPr>
          <a:xfrm>
            <a:off x="1981200" y="18288"/>
            <a:ext cx="2895600" cy="329184"/>
          </a:xfrm>
        </p:spPr>
        <p:txBody>
          <a:bodyPr/>
          <a:lstStyle/>
          <a:p>
            <a:pPr>
              <a:defRPr/>
            </a:pPr>
            <a:r>
              <a:rPr lang="en-US"/>
              <a:t>Aaron Tan, NUS</a:t>
            </a:r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48BEBB-8CA1-4054-A38D-C28888EEEA8B}"/>
              </a:ext>
            </a:extLst>
          </p:cNvPr>
          <p:cNvSpPr txBox="1"/>
          <p:nvPr/>
        </p:nvSpPr>
        <p:spPr>
          <a:xfrm>
            <a:off x="1981200" y="587829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r>
              <a:rPr lang="en-SG" sz="3600">
                <a:solidFill>
                  <a:srgbClr val="0000FF"/>
                </a:solidFill>
                <a:latin typeface="+mn-lt"/>
              </a:rPr>
              <a:t>2</a:t>
            </a:r>
            <a:r>
              <a:rPr lang="en-SG" sz="3200">
                <a:solidFill>
                  <a:srgbClr val="0000FF"/>
                </a:solidFill>
                <a:latin typeface="+mn-lt"/>
              </a:rPr>
              <a:t>. Machine Code vs Assembly Language</a:t>
            </a:r>
            <a:endParaRPr lang="en-US" sz="3200">
              <a:solidFill>
                <a:srgbClr val="C00000"/>
              </a:solidFill>
              <a:latin typeface="+mn-lt"/>
            </a:endParaRPr>
          </a:p>
        </p:txBody>
      </p:sp>
      <p:sp>
        <p:nvSpPr>
          <p:cNvPr id="14" name="Slide Number Placeholder 6">
            <a:extLst>
              <a:ext uri="{FF2B5EF4-FFF2-40B4-BE49-F238E27FC236}">
                <a16:creationId xmlns:a16="http://schemas.microsoft.com/office/drawing/2014/main" id="{0689B3D1-208D-496C-8995-36CD229E6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97960" y="18288"/>
            <a:ext cx="865240" cy="329184"/>
          </a:xfrm>
        </p:spPr>
        <p:txBody>
          <a:bodyPr>
            <a:noAutofit/>
          </a:bodyPr>
          <a:lstStyle/>
          <a:p>
            <a:pPr algn="r">
              <a:defRPr/>
            </a:pPr>
            <a:fld id="{F7EC234A-9094-4BB8-9EA4-75ECDA8A365B}" type="slidenum">
              <a:rPr smtClean="0"/>
              <a:pPr algn="r">
                <a:defRPr/>
              </a:pPr>
              <a:t>7</a:t>
            </a:fld>
            <a:endParaRPr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9175961"/>
              </p:ext>
            </p:extLst>
          </p:nvPr>
        </p:nvGraphicFramePr>
        <p:xfrm>
          <a:off x="1981200" y="1397000"/>
          <a:ext cx="8229600" cy="357632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4114800">
                  <a:extLst>
                    <a:ext uri="{9D8B030D-6E8A-4147-A177-3AD203B41FA5}">
                      <a16:colId xmlns:a16="http://schemas.microsoft.com/office/drawing/2014/main" val="3236178586"/>
                    </a:ext>
                  </a:extLst>
                </a:gridCol>
                <a:gridCol w="4114800">
                  <a:extLst>
                    <a:ext uri="{9D8B030D-6E8A-4147-A177-3AD203B41FA5}">
                      <a16:colId xmlns:a16="http://schemas.microsoft.com/office/drawing/2014/main" val="3613400836"/>
                    </a:ext>
                  </a:extLst>
                </a:gridCol>
              </a:tblGrid>
              <a:tr h="370840">
                <a:tc>
                  <a:txBody>
                    <a:bodyPr vert="horz" wrap="square"/>
                    <a:lstStyle/>
                    <a:p>
                      <a:r>
                        <a:rPr lang="en-US"/>
                        <a:t>Machine Code</a:t>
                      </a:r>
                      <a:endParaRPr lang="en-GB"/>
                    </a:p>
                  </a:txBody>
                  <a:tcPr/>
                </a:tc>
                <a:tc>
                  <a:txBody>
                    <a:bodyPr vert="horz" wrap="square"/>
                    <a:lstStyle/>
                    <a:p>
                      <a:r>
                        <a:rPr lang="en-US"/>
                        <a:t>Assembly Language</a:t>
                      </a:r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3408541"/>
                  </a:ext>
                </a:extLst>
              </a:tr>
              <a:tr h="370840">
                <a:tc>
                  <a:txBody>
                    <a:bodyPr vert="horz" wrap="square"/>
                    <a:lstStyle/>
                    <a:p>
                      <a:r>
                        <a:rPr lang="en-US"/>
                        <a:t>Instructions in binary</a:t>
                      </a:r>
                    </a:p>
                    <a:p>
                      <a:r>
                        <a:rPr lang="en-US"/>
                        <a:t>    e.g.: </a:t>
                      </a:r>
                      <a:r>
                        <a:rPr lang="en-US">
                          <a:solidFill>
                            <a:srgbClr val="C00000"/>
                          </a:solidFill>
                          <a:latin typeface="Consolas" panose="020b0609020204030204" pitchFamily="49" charset="0"/>
                        </a:rPr>
                        <a:t>1000 1100 1010 0000</a:t>
                      </a:r>
                    </a:p>
                    <a:p>
                      <a:r>
                        <a:rPr lang="en-US">
                          <a:sym typeface="Wingdings" panose="05000000000000000000" pitchFamily="2" charset="2"/>
                        </a:rPr>
                        <a:t>     Add two numbers</a:t>
                      </a:r>
                      <a:endParaRPr lang="en-GB"/>
                    </a:p>
                  </a:txBody>
                  <a:tcPr/>
                </a:tc>
                <a:tc>
                  <a:txBody>
                    <a:bodyPr vert="horz" wrap="square"/>
                    <a:lstStyle/>
                    <a:p>
                      <a:r>
                        <a:rPr lang="en-US"/>
                        <a:t>Human readable</a:t>
                      </a:r>
                    </a:p>
                    <a:p>
                      <a:r>
                        <a:rPr lang="en-US"/>
                        <a:t>    e.g.</a:t>
                      </a:r>
                      <a:r>
                        <a:rPr lang="en-US" baseline="0"/>
                        <a:t>: </a:t>
                      </a:r>
                      <a:r>
                        <a:rPr lang="en-US" baseline="0">
                          <a:solidFill>
                            <a:srgbClr val="C00000"/>
                          </a:solidFill>
                          <a:latin typeface="Consolas" panose="020b0609020204030204" pitchFamily="49" charset="0"/>
                        </a:rPr>
                        <a:t>add A, B</a:t>
                      </a:r>
                    </a:p>
                    <a:p>
                      <a:r>
                        <a:rPr lang="en-US" baseline="0"/>
                        <a:t>    </a:t>
                      </a:r>
                      <a:r>
                        <a:rPr lang="en-US" baseline="0">
                          <a:sym typeface="Wingdings" panose="05000000000000000000" pitchFamily="2" charset="2"/>
                        </a:rPr>
                        <a:t> Add two numbers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7985437"/>
                  </a:ext>
                </a:extLst>
              </a:tr>
              <a:tr h="370840">
                <a:tc>
                  <a:txBody>
                    <a:bodyPr vert="horz" wrap="square"/>
                    <a:lstStyle/>
                    <a:p>
                      <a:r>
                        <a:rPr lang="en-US"/>
                        <a:t>Hard and tedious</a:t>
                      </a:r>
                      <a:r>
                        <a:rPr lang="en-US" baseline="0"/>
                        <a:t> to code</a:t>
                      </a:r>
                      <a:endParaRPr lang="en-GB"/>
                    </a:p>
                  </a:txBody>
                  <a:tcPr/>
                </a:tc>
                <a:tc>
                  <a:txBody>
                    <a:bodyPr vert="horz" wrap="square"/>
                    <a:lstStyle/>
                    <a:p>
                      <a:r>
                        <a:rPr lang="en-US"/>
                        <a:t>Easier to write than machine code,</a:t>
                      </a:r>
                      <a:br>
                        <a:rPr lang="en-US"/>
                      </a:br>
                      <a:r>
                        <a:rPr lang="en-US"/>
                        <a:t>symbolic version of machine code</a:t>
                      </a:r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6203274"/>
                  </a:ext>
                </a:extLst>
              </a:tr>
              <a:tr h="370840">
                <a:tc gridSpan="2">
                  <a:txBody>
                    <a:bodyPr vert="horz" wrap="square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>
                          <a:solidFill>
                            <a:srgbClr val="C00000"/>
                          </a:solidFill>
                          <a:latin typeface="Consolas" panose="020b0609020204030204" pitchFamily="49" charset="0"/>
                        </a:rPr>
                        <a:t>1000 1100 1010 0000</a:t>
                      </a:r>
                      <a:r>
                        <a:rPr lang="en-GB" baseline="0">
                          <a:solidFill>
                            <a:schemeClr val="dk1"/>
                          </a:solidFill>
                          <a:latin typeface="+mn-lt"/>
                        </a:rPr>
                        <a:t> </a:t>
                      </a:r>
                      <a:r>
                        <a:rPr lang="en-GB" baseline="0">
                          <a:solidFill>
                            <a:schemeClr val="dk1"/>
                          </a:solidFill>
                          <a:latin typeface="+mn-lt"/>
                          <a:sym typeface="Wingdings" panose="05000000000000000000" pitchFamily="2" charset="2"/>
                        </a:rPr>
                        <a:t> </a:t>
                      </a:r>
                      <a:r>
                        <a:rPr lang="en-GB" baseline="0">
                          <a:solidFill>
                            <a:srgbClr val="7030A0"/>
                          </a:solidFill>
                          <a:latin typeface="+mn-lt"/>
                          <a:sym typeface="Wingdings" panose="05000000000000000000" pitchFamily="2" charset="2"/>
                        </a:rPr>
                        <a:t>ASSEMBLER</a:t>
                      </a:r>
                      <a:r>
                        <a:rPr lang="en-GB" baseline="0">
                          <a:solidFill>
                            <a:schemeClr val="dk1"/>
                          </a:solidFill>
                          <a:latin typeface="+mn-lt"/>
                          <a:sym typeface="Wingdings" panose="05000000000000000000" pitchFamily="2" charset="2"/>
                        </a:rPr>
                        <a:t>  </a:t>
                      </a:r>
                      <a:r>
                        <a:rPr lang="en-US" baseline="0">
                          <a:solidFill>
                            <a:srgbClr val="C00000"/>
                          </a:solidFill>
                          <a:latin typeface="Consolas" panose="020b0609020204030204" pitchFamily="49" charset="0"/>
                        </a:rPr>
                        <a:t>add A, B</a:t>
                      </a:r>
                    </a:p>
                  </a:txBody>
                  <a:tcPr/>
                </a:tc>
                <a:tc hMerge="1">
                  <a:txBody>
                    <a:bodyPr vert="horz" wrap="square"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4377047"/>
                  </a:ext>
                </a:extLst>
              </a:tr>
              <a:tr h="370840">
                <a:tc>
                  <a:txBody>
                    <a:bodyPr vert="horz" wrap="square"/>
                    <a:lstStyle/>
                    <a:p>
                      <a:r>
                        <a:rPr lang="en-US" i="1"/>
                        <a:t>May also be written in hexadecimal for a more human-readable format</a:t>
                      </a:r>
                      <a:endParaRPr lang="en-GB" i="1"/>
                    </a:p>
                  </a:txBody>
                  <a:tcPr/>
                </a:tc>
                <a:tc>
                  <a:txBody>
                    <a:bodyPr vert="horz" wrap="square"/>
                    <a:lstStyle/>
                    <a:p>
                      <a:r>
                        <a:rPr lang="en-US"/>
                        <a:t>May provide ‘</a:t>
                      </a:r>
                      <a:r>
                        <a:rPr lang="en-US" b="1">
                          <a:solidFill>
                            <a:srgbClr val="660066"/>
                          </a:solidFill>
                        </a:rPr>
                        <a:t>pseudo-instructions</a:t>
                      </a:r>
                      <a:r>
                        <a:rPr lang="en-US"/>
                        <a:t>’ as syntactic sugar</a:t>
                      </a:r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3395816"/>
                  </a:ext>
                </a:extLst>
              </a:tr>
              <a:tr h="370840">
                <a:tc>
                  <a:txBody>
                    <a:bodyPr vert="horz" wrap="square"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 vert="horz" wrap="square"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/>
                        <a:t>When considering performance, only real instructions are counted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6648233"/>
                  </a:ext>
                </a:extLst>
              </a:tr>
            </a:tbl>
          </a:graphicData>
        </a:graphic>
      </p:graphicFrame>
      <p:sp>
        <p:nvSpPr>
          <p:cNvPr id="7" name="Folded Corner 6"/>
          <p:cNvSpPr/>
          <p:nvPr/>
        </p:nvSpPr>
        <p:spPr>
          <a:xfrm>
            <a:off x="1981200" y="5136161"/>
            <a:ext cx="8229600" cy="1614196"/>
          </a:xfrm>
          <a:prstGeom prst="foldedCorner">
            <a:avLst/>
          </a:prstGeom>
          <a:solidFill>
            <a:srgbClr val="FFFFC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r>
              <a:rPr lang="en-US" sz="1600" b="1">
                <a:solidFill>
                  <a:schemeClr val="tx1"/>
                </a:solidFill>
              </a:rPr>
              <a:t>NOTE:</a:t>
            </a:r>
          </a:p>
          <a:p>
            <a:pPr algn="just"/>
            <a:r>
              <a:rPr lang="en-US" sz="1600">
                <a:solidFill>
                  <a:schemeClr val="tx1"/>
                </a:solidFill>
              </a:rPr>
              <a:t>Syntactic "sugar" is basically a translation scheme from a language to the </a:t>
            </a:r>
            <a:r>
              <a:rPr lang="en-US" sz="1600" b="1" i="1">
                <a:solidFill>
                  <a:schemeClr val="tx1"/>
                </a:solidFill>
              </a:rPr>
              <a:t>same</a:t>
            </a:r>
            <a:r>
              <a:rPr lang="en-US" sz="1600">
                <a:solidFill>
                  <a:schemeClr val="tx1"/>
                </a:solidFill>
              </a:rPr>
              <a:t> language (</a:t>
            </a:r>
            <a:r>
              <a:rPr lang="en-US" sz="1600" i="1">
                <a:solidFill>
                  <a:schemeClr val="tx1"/>
                </a:solidFill>
              </a:rPr>
              <a:t>e.g.,</a:t>
            </a:r>
            <a:r>
              <a:rPr lang="en-US" sz="1600">
                <a:solidFill>
                  <a:schemeClr val="tx1"/>
                </a:solidFill>
              </a:rPr>
              <a:t> from C to C or in this case from MIPS to MIPS).  The pseudo-instructions are then translated into one or more real instructions.</a:t>
            </a:r>
          </a:p>
          <a:p>
            <a:pPr algn="just"/>
            <a:r>
              <a:rPr lang="en-US" sz="1600">
                <a:solidFill>
                  <a:schemeClr val="tx1"/>
                </a:solidFill>
              </a:rPr>
              <a:t>For example, in MIPS, we have </a:t>
            </a:r>
            <a:r>
              <a:rPr lang="en-US" sz="1600">
                <a:solidFill>
                  <a:schemeClr val="tx1"/>
                </a:solidFill>
                <a:latin typeface="Consolas" panose="020b0609020204030204" pitchFamily="49" charset="0"/>
              </a:rPr>
              <a:t>move $rd, $rs</a:t>
            </a:r>
            <a:r>
              <a:rPr lang="en-US" sz="1600">
                <a:solidFill>
                  <a:schemeClr val="tx1"/>
                </a:solidFill>
              </a:rPr>
              <a:t> being translated into </a:t>
            </a:r>
            <a:r>
              <a:rPr lang="en-US" sz="1600">
                <a:solidFill>
                  <a:schemeClr val="tx1"/>
                </a:solidFill>
                <a:latin typeface="Consolas" panose="020b0609020204030204" pitchFamily="49" charset="0"/>
              </a:rPr>
              <a:t>add $rd, $rs, $zero</a:t>
            </a:r>
            <a:r>
              <a:rPr lang="en-US" sz="1600">
                <a:solidFill>
                  <a:schemeClr val="tx1"/>
                </a:solidFill>
              </a:rPr>
              <a:t>.</a:t>
            </a:r>
          </a:p>
          <a:p>
            <a:endParaRPr lang="en-GB" sz="1600">
              <a:solidFill>
                <a:schemeClr val="tx1"/>
              </a:solidFill>
            </a:endParaRPr>
          </a:p>
        </p:txBody>
      </p:sp>
      <p:contentPart p14:bwMode="auto" r:id="rId3">
        <p14:nvContentPartPr>
          <p14:cNvPr id="3" name="Ink 2">
            <a:extLst>
              <a:ext uri="{FF2B5EF4-FFF2-40B4-BE49-F238E27FC236}">
                <a16:creationId xmlns:a16="http://schemas.microsoft.com/office/drawing/2014/main" id="{37A3F610-0D86-4B1C-8DCF-174F0775D384}"/>
              </a:ext>
            </a:extLst>
          </p14:cNvPr>
          <p14:cNvContentPartPr/>
          <p14:nvPr/>
        </p14:nvContentPartPr>
        <p14:xfrm>
          <a:off x="1984680" y="1090080"/>
          <a:ext cx="9925560" cy="3919680"/>
        </p14:xfrm>
      </p:contentPart>
    </p:spTree>
    <p:extLst>
      <p:ext uri="{BB962C8B-B14F-4D97-AF65-F5344CB8AC3E}">
        <p14:creationId xmlns:p14="http://schemas.microsoft.com/office/powerpoint/2010/main" val="170331552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15366" name="Footer Placeholder 8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pPr algn="l"/>
            <a:r>
              <a:rPr lang="en-SG"/>
              <a:t>Lecture #8: MIPS Part 2: More Instructions</a:t>
            </a:r>
            <a:endParaRPr lang="en-US"/>
          </a:p>
        </p:txBody>
      </p:sp>
      <p:sp>
        <p:nvSpPr>
          <p:cNvPr id="21" name="[Date Placeholder 3]"/>
          <p:cNvSpPr>
            <a:spLocks noGrp="1"/>
          </p:cNvSpPr>
          <p:nvPr>
            <p:ph type="dt" sz="half" idx="10"/>
          </p:nvPr>
        </p:nvSpPr>
        <p:spPr>
          <a:xfrm>
            <a:off x="1981200" y="18288"/>
            <a:ext cx="2895600" cy="329184"/>
          </a:xfrm>
        </p:spPr>
        <p:txBody>
          <a:bodyPr/>
          <a:lstStyle/>
          <a:p>
            <a:pPr>
              <a:defRPr/>
            </a:pPr>
            <a:r>
              <a:rPr lang="en-US"/>
              <a:t>Aaron Tan, NUS</a:t>
            </a:r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48BEBB-8CA1-4054-A38D-C28888EEEA8B}"/>
              </a:ext>
            </a:extLst>
          </p:cNvPr>
          <p:cNvSpPr txBox="1"/>
          <p:nvPr/>
        </p:nvSpPr>
        <p:spPr>
          <a:xfrm>
            <a:off x="1981200" y="587831"/>
            <a:ext cx="838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r>
              <a:rPr lang="en-SG" sz="3600">
                <a:solidFill>
                  <a:srgbClr val="0000FF"/>
                </a:solidFill>
                <a:latin typeface="+mn-lt"/>
              </a:rPr>
              <a:t>3.3 IF statement (1/2)</a:t>
            </a:r>
            <a:endParaRPr lang="en-US" sz="3600">
              <a:solidFill>
                <a:srgbClr val="C00000"/>
              </a:solidFill>
              <a:latin typeface="+mn-lt"/>
            </a:endParaRP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C7D09834-E5AA-4555-8BF5-7539B12A0B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7400" y="5080359"/>
            <a:ext cx="8229600" cy="1447799"/>
          </a:xfrm>
        </p:spPr>
        <p:txBody>
          <a:bodyPr>
            <a:normAutofit fontScale="92500"/>
          </a:bodyPr>
          <a:lstStyle/>
          <a:p>
            <a:pPr marL="358775" indent="-358775">
              <a:buSzTx/>
              <a:buFont typeface="Wingdings" panose="05000000000000000000" pitchFamily="2" charset="2"/>
              <a:buChar char="§"/>
            </a:pPr>
            <a:r>
              <a:rPr lang="en-US"/>
              <a:t>Two equivalent translations:</a:t>
            </a:r>
          </a:p>
          <a:p>
            <a:pPr marL="715963" lvl="1" indent="-357188">
              <a:spcBef>
                <a:spcPts val="600"/>
              </a:spcBef>
              <a:buSzTx/>
              <a:buFont typeface="Wingdings" panose="05000000000000000000" pitchFamily="2" charset="2"/>
              <a:buChar char="§"/>
            </a:pPr>
            <a:r>
              <a:rPr lang="en-US"/>
              <a:t>The one on the right is more efficient</a:t>
            </a:r>
          </a:p>
          <a:p>
            <a:pPr marL="444500" indent="-444500">
              <a:spcBef>
                <a:spcPts val="1200"/>
              </a:spcBef>
              <a:buSzTx/>
              <a:buFont typeface="Wingdings" panose="05000000000000000000" pitchFamily="2" charset="2"/>
              <a:buChar char="§"/>
            </a:pPr>
            <a:r>
              <a:rPr lang="en-US"/>
              <a:t>Common technique: Invert the condition for shorter code</a:t>
            </a:r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F36182BB-8A4B-445C-8082-06A05BE8FA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1499169"/>
              </p:ext>
            </p:extLst>
          </p:nvPr>
        </p:nvGraphicFramePr>
        <p:xfrm>
          <a:off x="2112738" y="1295400"/>
          <a:ext cx="8229600" cy="19228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62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8362">
                <a:tc>
                  <a:txBody>
                    <a:bodyPr vert="horz" wrap="square"/>
                    <a:lstStyle/>
                    <a:p>
                      <a:pPr algn="ctr"/>
                      <a:r>
                        <a:rPr lang="en-US" sz="2000">
                          <a:solidFill>
                            <a:schemeClr val="tx1"/>
                          </a:solidFill>
                        </a:rPr>
                        <a:t>C Statement to translate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 vert="horz" wrap="square"/>
                    <a:lstStyle/>
                    <a:p>
                      <a:pPr algn="ctr"/>
                      <a:r>
                        <a:rPr lang="en-US" sz="2000">
                          <a:solidFill>
                            <a:schemeClr val="tx1"/>
                          </a:solidFill>
                        </a:rPr>
                        <a:t>Variables</a:t>
                      </a:r>
                      <a:r>
                        <a:rPr lang="en-US" sz="2000" baseline="0">
                          <a:solidFill>
                            <a:schemeClr val="tx1"/>
                          </a:solidFill>
                        </a:rPr>
                        <a:t> Mapping</a:t>
                      </a:r>
                      <a:endParaRPr lang="en-US" sz="2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26638">
                <a:tc>
                  <a:txBody>
                    <a:bodyPr vert="horz" wrap="square"/>
                    <a:lstStyle/>
                    <a:p>
                      <a:pPr marL="0" marR="0" lvl="0" indent="0" algn="l" defTabSz="904875" rtl="0" eaLnBrk="0" fontAlgn="base" latinLnBrk="0" hangingPunct="0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52438"/>
                          <a:tab pos="904875"/>
                          <a:tab pos="1357313"/>
                        </a:tabLst>
                        <a:defRPr/>
                      </a:pPr>
                      <a:r>
                        <a:rPr lang="en-US" sz="1800" b="1">
                          <a:solidFill>
                            <a:srgbClr val="660066"/>
                          </a:solidFill>
                          <a:latin typeface="Courier New" pitchFamily="49" charset="0"/>
                        </a:rPr>
                        <a:t>if</a:t>
                      </a:r>
                      <a:r>
                        <a:rPr lang="en-US" sz="1800" b="1">
                          <a:solidFill>
                            <a:schemeClr val="tx1"/>
                          </a:solidFill>
                          <a:latin typeface="Courier New" pitchFamily="49" charset="0"/>
                        </a:rPr>
                        <a:t> (i == j) </a:t>
                      </a:r>
                    </a:p>
                    <a:p>
                      <a:pPr marL="0" marR="0" lvl="0" indent="0" algn="l" defTabSz="904875" rtl="0" eaLnBrk="0" fontAlgn="base" latinLnBrk="0" hangingPunct="0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52438"/>
                          <a:tab pos="904875"/>
                          <a:tab pos="1357313"/>
                        </a:tabLst>
                        <a:defRPr/>
                      </a:pPr>
                      <a:r>
                        <a:rPr lang="en-US" sz="1800" b="1">
                          <a:solidFill>
                            <a:schemeClr val="tx1"/>
                          </a:solidFill>
                          <a:latin typeface="Courier New" pitchFamily="49" charset="0"/>
                        </a:rPr>
                        <a:t>    f = g + h;</a:t>
                      </a:r>
                      <a:endParaRPr kumimoji="0" lang="en-US" sz="18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ourier New" pitchFamily="49" charset="0"/>
                        <a:ea typeface="+mn-ea"/>
                        <a:cs typeface="Arial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 vert="horz" wrap="square"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800" b="1">
                          <a:latin typeface="Courier New" pitchFamily="49" charset="0"/>
                        </a:rPr>
                        <a:t>f </a:t>
                      </a:r>
                      <a:r>
                        <a:rPr lang="en-US" sz="1800"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en-US" sz="1800" b="1">
                          <a:latin typeface="Courier New" pitchFamily="49" charset="0"/>
                        </a:rPr>
                        <a:t>$s0</a:t>
                      </a:r>
                      <a:endParaRPr lang="en-US" sz="1800" b="1">
                        <a:latin typeface="+mn-lt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800" b="1">
                          <a:latin typeface="Courier New" pitchFamily="49" charset="0"/>
                        </a:rPr>
                        <a:t>g </a:t>
                      </a:r>
                      <a:r>
                        <a:rPr lang="en-US" sz="1800"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en-US" sz="1800" b="1">
                          <a:latin typeface="Courier New" pitchFamily="49" charset="0"/>
                          <a:sym typeface="Wingdings" panose="05000000000000000000" pitchFamily="2" charset="2"/>
                        </a:rPr>
                        <a:t>$s1</a:t>
                      </a:r>
                      <a:endParaRPr lang="en-US" sz="1800" b="1">
                        <a:latin typeface="+mn-lt"/>
                        <a:sym typeface="Wingdings" panose="05000000000000000000" pitchFamily="2" charset="2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800" b="1">
                          <a:latin typeface="Courier New" pitchFamily="49" charset="0"/>
                          <a:sym typeface="Wingdings" panose="05000000000000000000" pitchFamily="2" charset="2"/>
                        </a:rPr>
                        <a:t>h</a:t>
                      </a:r>
                      <a:r>
                        <a:rPr lang="en-US" sz="1800" b="1" baseline="0">
                          <a:latin typeface="Courier New" pitchFamily="49" charset="0"/>
                          <a:sym typeface="Wingdings" panose="05000000000000000000" pitchFamily="2" charset="2"/>
                        </a:rPr>
                        <a:t>  </a:t>
                      </a:r>
                      <a:r>
                        <a:rPr lang="en-US" sz="1800" b="1">
                          <a:latin typeface="Courier New" pitchFamily="49" charset="0"/>
                          <a:sym typeface="Wingdings" panose="05000000000000000000" pitchFamily="2" charset="2"/>
                        </a:rPr>
                        <a:t>$s2</a:t>
                      </a:r>
                      <a:endParaRPr lang="en-US" sz="1800" b="1">
                        <a:latin typeface="+mn-lt"/>
                        <a:sym typeface="Wingdings" panose="05000000000000000000" pitchFamily="2" charset="2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800" b="1" err="1">
                          <a:latin typeface="Courier New" pitchFamily="49" charset="0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sz="1800" b="1" baseline="0">
                          <a:latin typeface="Courier New" pitchFamily="49" charset="0"/>
                          <a:sym typeface="Wingdings" panose="05000000000000000000" pitchFamily="2" charset="2"/>
                        </a:rPr>
                        <a:t>  </a:t>
                      </a:r>
                      <a:r>
                        <a:rPr lang="en-US" sz="1800" b="1">
                          <a:latin typeface="Courier New" pitchFamily="49" charset="0"/>
                          <a:sym typeface="Wingdings" panose="05000000000000000000" pitchFamily="2" charset="2"/>
                        </a:rPr>
                        <a:t>$s3</a:t>
                      </a:r>
                      <a:endParaRPr lang="en-US" sz="1800" b="1">
                        <a:latin typeface="+mn-lt"/>
                        <a:sym typeface="Wingdings" panose="05000000000000000000" pitchFamily="2" charset="2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800" b="1">
                          <a:latin typeface="Courier New" pitchFamily="49" charset="0"/>
                          <a:sym typeface="Wingdings" panose="05000000000000000000" pitchFamily="2" charset="2"/>
                        </a:rPr>
                        <a:t>j</a:t>
                      </a:r>
                      <a:r>
                        <a:rPr lang="en-US" sz="1800" b="1" baseline="0">
                          <a:latin typeface="Courier New" pitchFamily="49" charset="0"/>
                          <a:sym typeface="Wingdings" panose="05000000000000000000" pitchFamily="2" charset="2"/>
                        </a:rPr>
                        <a:t>  </a:t>
                      </a:r>
                      <a:r>
                        <a:rPr lang="en-US" sz="1800" b="1">
                          <a:latin typeface="Courier New" pitchFamily="49" charset="0"/>
                          <a:sym typeface="Wingdings" panose="05000000000000000000" pitchFamily="2" charset="2"/>
                        </a:rPr>
                        <a:t>$s4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9" name="Rectangle 18">
            <a:extLst>
              <a:ext uri="{FF2B5EF4-FFF2-40B4-BE49-F238E27FC236}">
                <a16:creationId xmlns:a16="http://schemas.microsoft.com/office/drawing/2014/main" id="{5BBED004-FAE1-4AB1-85CE-05FB39EF44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51338" y="3581400"/>
            <a:ext cx="3962400" cy="12192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</a:ln>
        </p:spPr>
        <p:txBody>
          <a:bodyPr wrap="none" lIns="19050" tIns="26988" rIns="19050" bIns="26988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212725" indent="-325438">
              <a:spcBef>
                <a:spcPct val="50000"/>
              </a:spcBef>
              <a:buClr>
                <a:srgbClr val="CCB400"/>
              </a:buClr>
              <a:buSzPct val="60000"/>
            </a:pPr>
            <a:r>
              <a:rPr lang="en-US" sz="2000" b="1" kern="0">
                <a:solidFill>
                  <a:srgbClr val="9900CC"/>
                </a:solidFill>
                <a:latin typeface="Courier New" pitchFamily="49" charset="0"/>
                <a:cs typeface="Arial"/>
                <a:sym typeface="Wingdings" panose="05000000000000000000" pitchFamily="2" charset="2"/>
              </a:rPr>
              <a:t>		</a:t>
            </a:r>
            <a:r>
              <a:rPr lang="en-US" sz="2000" b="1" kern="0" err="1">
                <a:solidFill>
                  <a:srgbClr val="660066"/>
                </a:solidFill>
                <a:latin typeface="Courier New" pitchFamily="49" charset="0"/>
                <a:cs typeface="Arial"/>
                <a:sym typeface="Wingdings" panose="05000000000000000000" pitchFamily="2" charset="2"/>
              </a:rPr>
              <a:t>bne</a:t>
            </a:r>
            <a:r>
              <a:rPr lang="en-US" sz="2000" b="1" kern="0">
                <a:latin typeface="Courier New" pitchFamily="49" charset="0"/>
                <a:cs typeface="Arial"/>
                <a:sym typeface="Wingdings" panose="05000000000000000000" pitchFamily="2" charset="2"/>
              </a:rPr>
              <a:t> </a:t>
            </a:r>
            <a:r>
              <a:rPr lang="en-US" sz="2000" b="1" kern="0">
                <a:solidFill>
                  <a:srgbClr val="006600"/>
                </a:solidFill>
                <a:latin typeface="Courier New" pitchFamily="49" charset="0"/>
                <a:cs typeface="Arial"/>
                <a:sym typeface="Wingdings" panose="05000000000000000000" pitchFamily="2" charset="2"/>
              </a:rPr>
              <a:t>$s3</a:t>
            </a:r>
            <a:r>
              <a:rPr lang="en-US" sz="2000" b="1" kern="0">
                <a:latin typeface="Courier New" pitchFamily="49" charset="0"/>
                <a:cs typeface="Arial"/>
                <a:sym typeface="Wingdings" panose="05000000000000000000" pitchFamily="2" charset="2"/>
              </a:rPr>
              <a:t>, </a:t>
            </a:r>
            <a:r>
              <a:rPr lang="en-US" sz="2000" b="1" kern="0">
                <a:solidFill>
                  <a:srgbClr val="006600"/>
                </a:solidFill>
                <a:latin typeface="Courier New" pitchFamily="49" charset="0"/>
                <a:cs typeface="Arial"/>
                <a:sym typeface="Wingdings" panose="05000000000000000000" pitchFamily="2" charset="2"/>
              </a:rPr>
              <a:t>$s4</a:t>
            </a:r>
            <a:r>
              <a:rPr lang="en-US" sz="2000" b="1" kern="0">
                <a:latin typeface="Courier New" pitchFamily="49" charset="0"/>
                <a:cs typeface="Arial"/>
                <a:sym typeface="Wingdings" panose="05000000000000000000" pitchFamily="2" charset="2"/>
              </a:rPr>
              <a:t>, Exit</a:t>
            </a:r>
          </a:p>
          <a:p>
            <a:pPr marL="212725" indent="-325438">
              <a:spcBef>
                <a:spcPct val="10000"/>
              </a:spcBef>
              <a:buClr>
                <a:srgbClr val="CCB400"/>
              </a:buClr>
              <a:buSzPct val="60000"/>
            </a:pPr>
            <a:r>
              <a:rPr lang="en-US" sz="2000" b="1" kern="0">
                <a:latin typeface="Courier New" pitchFamily="49" charset="0"/>
                <a:cs typeface="Arial"/>
              </a:rPr>
              <a:t>      </a:t>
            </a:r>
            <a:r>
              <a:rPr lang="en-US" sz="2000" b="1" kern="0">
                <a:solidFill>
                  <a:srgbClr val="660066"/>
                </a:solidFill>
                <a:latin typeface="Courier New" pitchFamily="49" charset="0"/>
                <a:cs typeface="Arial"/>
                <a:sym typeface="Wingdings" panose="05000000000000000000" pitchFamily="2" charset="2"/>
              </a:rPr>
              <a:t>add</a:t>
            </a:r>
            <a:r>
              <a:rPr lang="en-US" sz="2000" b="1" kern="0">
                <a:latin typeface="Courier New" pitchFamily="49" charset="0"/>
                <a:cs typeface="Arial"/>
              </a:rPr>
              <a:t> </a:t>
            </a:r>
            <a:r>
              <a:rPr lang="en-US" sz="2000" b="1" kern="0">
                <a:solidFill>
                  <a:srgbClr val="C00000"/>
                </a:solidFill>
                <a:latin typeface="Courier New" pitchFamily="49" charset="0"/>
                <a:cs typeface="Arial"/>
              </a:rPr>
              <a:t>$s0</a:t>
            </a:r>
            <a:r>
              <a:rPr lang="en-US" sz="2000" b="1" kern="0">
                <a:latin typeface="Courier New" pitchFamily="49" charset="0"/>
                <a:cs typeface="Arial"/>
              </a:rPr>
              <a:t>, </a:t>
            </a:r>
            <a:r>
              <a:rPr lang="en-US" sz="2000" b="1" kern="0">
                <a:solidFill>
                  <a:srgbClr val="006600"/>
                </a:solidFill>
                <a:latin typeface="Courier New" pitchFamily="49" charset="0"/>
                <a:cs typeface="Arial"/>
                <a:sym typeface="Wingdings" panose="05000000000000000000" pitchFamily="2" charset="2"/>
              </a:rPr>
              <a:t>$s1</a:t>
            </a:r>
            <a:r>
              <a:rPr lang="en-US" sz="2000" b="1" kern="0">
                <a:latin typeface="Courier New" pitchFamily="49" charset="0"/>
                <a:cs typeface="Arial"/>
              </a:rPr>
              <a:t>, </a:t>
            </a:r>
            <a:r>
              <a:rPr lang="en-US" sz="2000" b="1" kern="0">
                <a:solidFill>
                  <a:srgbClr val="006600"/>
                </a:solidFill>
                <a:latin typeface="Courier New" pitchFamily="49" charset="0"/>
                <a:cs typeface="Arial"/>
                <a:sym typeface="Wingdings" panose="05000000000000000000" pitchFamily="2" charset="2"/>
              </a:rPr>
              <a:t>$s2</a:t>
            </a:r>
          </a:p>
          <a:p>
            <a:pPr marL="212725" indent="-325438">
              <a:spcBef>
                <a:spcPct val="10000"/>
              </a:spcBef>
              <a:buClr>
                <a:srgbClr val="CCB400"/>
              </a:buClr>
              <a:buSzPct val="60000"/>
            </a:pPr>
            <a:r>
              <a:rPr lang="en-US" sz="2000" b="1" kern="0">
                <a:latin typeface="Courier New" pitchFamily="49" charset="0"/>
                <a:cs typeface="Arial"/>
              </a:rPr>
              <a:t>Exit: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5B79372-3347-44B0-BC93-D354C14996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60338" y="3505200"/>
            <a:ext cx="3733800" cy="14478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</a:ln>
        </p:spPr>
        <p:txBody>
          <a:bodyPr wrap="none" lIns="19050" tIns="26988" rIns="19050" bIns="26988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en-US" sz="2000" b="1">
                <a:solidFill>
                  <a:srgbClr val="9900CC"/>
                </a:solidFill>
                <a:latin typeface="Courier New" pitchFamily="49" charset="0"/>
              </a:rPr>
              <a:t>	</a:t>
            </a:r>
            <a:r>
              <a:rPr lang="en-US" sz="2000" b="1" err="1">
                <a:solidFill>
                  <a:srgbClr val="660066"/>
                </a:solidFill>
                <a:latin typeface="Courier New" pitchFamily="49" charset="0"/>
              </a:rPr>
              <a:t>beq</a:t>
            </a:r>
            <a:r>
              <a:rPr lang="en-US" sz="2000" b="1">
                <a:latin typeface="Courier New" pitchFamily="49" charset="0"/>
              </a:rPr>
              <a:t> </a:t>
            </a:r>
            <a:r>
              <a:rPr lang="en-US" sz="2000" b="1">
                <a:solidFill>
                  <a:srgbClr val="006600"/>
                </a:solidFill>
                <a:latin typeface="Courier New" pitchFamily="49" charset="0"/>
              </a:rPr>
              <a:t>$s3</a:t>
            </a:r>
            <a:r>
              <a:rPr lang="en-US" sz="2000" b="1">
                <a:latin typeface="Courier New" pitchFamily="49" charset="0"/>
              </a:rPr>
              <a:t>, </a:t>
            </a:r>
            <a:r>
              <a:rPr lang="en-US" sz="2000" b="1">
                <a:solidFill>
                  <a:srgbClr val="006600"/>
                </a:solidFill>
                <a:latin typeface="Courier New" pitchFamily="49" charset="0"/>
              </a:rPr>
              <a:t>$s4</a:t>
            </a:r>
            <a:r>
              <a:rPr lang="en-US" sz="2000" b="1">
                <a:latin typeface="Courier New" pitchFamily="49" charset="0"/>
              </a:rPr>
              <a:t>, L1</a:t>
            </a:r>
          </a:p>
          <a:p>
            <a:pPr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en-US" sz="2000" b="1">
                <a:latin typeface="Courier New" pitchFamily="49" charset="0"/>
              </a:rPr>
              <a:t>	</a:t>
            </a:r>
            <a:r>
              <a:rPr lang="en-US" sz="2000" b="1">
                <a:solidFill>
                  <a:srgbClr val="660066"/>
                </a:solidFill>
                <a:latin typeface="Courier New" pitchFamily="49" charset="0"/>
              </a:rPr>
              <a:t>j</a:t>
            </a:r>
            <a:r>
              <a:rPr lang="en-US" sz="2000" b="1">
                <a:latin typeface="Courier New" pitchFamily="49" charset="0"/>
              </a:rPr>
              <a:t>   Exit</a:t>
            </a:r>
          </a:p>
          <a:p>
            <a:pPr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en-US" sz="2000" b="1">
                <a:latin typeface="Courier New" pitchFamily="49" charset="0"/>
              </a:rPr>
              <a:t>L1: 	</a:t>
            </a:r>
            <a:r>
              <a:rPr lang="en-US" sz="2000" b="1">
                <a:solidFill>
                  <a:srgbClr val="660066"/>
                </a:solidFill>
                <a:latin typeface="Courier New" pitchFamily="49" charset="0"/>
              </a:rPr>
              <a:t>add</a:t>
            </a:r>
            <a:r>
              <a:rPr lang="en-US" sz="2000" b="1">
                <a:latin typeface="Courier New" pitchFamily="49" charset="0"/>
              </a:rPr>
              <a:t> </a:t>
            </a:r>
            <a:r>
              <a:rPr lang="en-US" sz="2000" b="1">
                <a:solidFill>
                  <a:srgbClr val="C00000"/>
                </a:solidFill>
                <a:latin typeface="Courier New" pitchFamily="49" charset="0"/>
              </a:rPr>
              <a:t>$s0</a:t>
            </a:r>
            <a:r>
              <a:rPr lang="en-US" sz="2000" b="1">
                <a:latin typeface="Courier New" pitchFamily="49" charset="0"/>
              </a:rPr>
              <a:t>, </a:t>
            </a:r>
            <a:r>
              <a:rPr lang="en-US" sz="2000" b="1">
                <a:solidFill>
                  <a:srgbClr val="006600"/>
                </a:solidFill>
                <a:latin typeface="Courier New" pitchFamily="49" charset="0"/>
              </a:rPr>
              <a:t>$s1</a:t>
            </a:r>
            <a:r>
              <a:rPr lang="en-US" sz="2000" b="1">
                <a:latin typeface="Courier New" pitchFamily="49" charset="0"/>
              </a:rPr>
              <a:t>, </a:t>
            </a:r>
            <a:r>
              <a:rPr lang="en-US" sz="2000" b="1">
                <a:solidFill>
                  <a:srgbClr val="006600"/>
                </a:solidFill>
                <a:latin typeface="Courier New" pitchFamily="49" charset="0"/>
              </a:rPr>
              <a:t>$s2</a:t>
            </a:r>
          </a:p>
          <a:p>
            <a:pPr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en-US" sz="2000" b="1">
                <a:latin typeface="Courier New" pitchFamily="49" charset="0"/>
              </a:rPr>
              <a:t>Exit:</a:t>
            </a:r>
            <a:endParaRPr lang="en-US" b="1" kern="0">
              <a:latin typeface="Courier New" pitchFamily="49" charset="0"/>
              <a:cs typeface="Arial"/>
            </a:endParaRPr>
          </a:p>
        </p:txBody>
      </p:sp>
      <p:sp>
        <p:nvSpPr>
          <p:cNvPr id="22" name="Down Arrow 11">
            <a:extLst>
              <a:ext uri="{FF2B5EF4-FFF2-40B4-BE49-F238E27FC236}">
                <a16:creationId xmlns:a16="http://schemas.microsoft.com/office/drawing/2014/main" id="{D7A260B0-72B0-46DC-A49E-2EFEAFDF1825}"/>
              </a:ext>
            </a:extLst>
          </p:cNvPr>
          <p:cNvSpPr/>
          <p:nvPr/>
        </p:nvSpPr>
        <p:spPr>
          <a:xfrm>
            <a:off x="2188938" y="2971800"/>
            <a:ext cx="381000" cy="685800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pPr algn="ctr"/>
            <a:endParaRPr lang="en-US"/>
          </a:p>
        </p:txBody>
      </p:sp>
      <p:sp>
        <p:nvSpPr>
          <p:cNvPr id="23" name="Down Arrow 12">
            <a:extLst>
              <a:ext uri="{FF2B5EF4-FFF2-40B4-BE49-F238E27FC236}">
                <a16:creationId xmlns:a16="http://schemas.microsoft.com/office/drawing/2014/main" id="{884D19C8-FC4C-47C1-B402-BAC81E0F37BE}"/>
              </a:ext>
            </a:extLst>
          </p:cNvPr>
          <p:cNvSpPr/>
          <p:nvPr/>
        </p:nvSpPr>
        <p:spPr>
          <a:xfrm rot="19210666">
            <a:off x="5793345" y="2938057"/>
            <a:ext cx="381000" cy="685800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pPr algn="ctr"/>
            <a:endParaRPr lang="en-US"/>
          </a:p>
        </p:txBody>
      </p:sp>
      <p:sp>
        <p:nvSpPr>
          <p:cNvPr id="13" name="Slide Number Placeholder 6">
            <a:extLst>
              <a:ext uri="{FF2B5EF4-FFF2-40B4-BE49-F238E27FC236}">
                <a16:creationId xmlns:a16="http://schemas.microsoft.com/office/drawing/2014/main" id="{7D2FC83F-3CC5-4021-9F63-BD6C17547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97960" y="18288"/>
            <a:ext cx="865240" cy="329184"/>
          </a:xfrm>
        </p:spPr>
        <p:txBody>
          <a:bodyPr>
            <a:noAutofit/>
          </a:bodyPr>
          <a:lstStyle/>
          <a:p>
            <a:pPr algn="r">
              <a:defRPr/>
            </a:pPr>
            <a:fld id="{F7EC234A-9094-4BB8-9EA4-75ECDA8A365B}" type="slidenum">
              <a:rPr smtClean="0"/>
              <a:pPr algn="r">
                <a:defRPr/>
              </a:pPr>
              <a:t>70</a:t>
            </a:fld>
            <a:endParaRPr/>
          </a:p>
        </p:txBody>
      </p:sp>
      <p:contentPart p14:bwMode="auto" r:id="rId3">
        <p14:nvContentPartPr>
          <p14:cNvPr id="3" name="Ink 2">
            <a:extLst>
              <a:ext uri="{FF2B5EF4-FFF2-40B4-BE49-F238E27FC236}">
                <a16:creationId xmlns:a16="http://schemas.microsoft.com/office/drawing/2014/main" id="{1D38F939-A521-4A7A-9984-B40BBAB6F03E}"/>
              </a:ext>
            </a:extLst>
          </p14:cNvPr>
          <p14:cNvContentPartPr/>
          <p14:nvPr/>
        </p14:nvContentPartPr>
        <p14:xfrm>
          <a:off x="305640" y="1146960"/>
          <a:ext cx="11180880" cy="3850200"/>
        </p14:xfrm>
      </p:contentPart>
    </p:spTree>
    <p:extLst>
      <p:ext uri="{BB962C8B-B14F-4D97-AF65-F5344CB8AC3E}">
        <p14:creationId xmlns:p14="http://schemas.microsoft.com/office/powerpoint/2010/main" val="249353522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dur="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2" grpId="0"/>
      <p:bldP spid="23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15366" name="Footer Placeholder 8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pPr algn="l"/>
            <a:r>
              <a:rPr lang="en-SG"/>
              <a:t>Lecture #8: MIPS Part 2: More Instructions</a:t>
            </a:r>
            <a:endParaRPr lang="en-US"/>
          </a:p>
        </p:txBody>
      </p:sp>
      <p:sp>
        <p:nvSpPr>
          <p:cNvPr id="21" name="[Date Placeholder 3]"/>
          <p:cNvSpPr>
            <a:spLocks noGrp="1"/>
          </p:cNvSpPr>
          <p:nvPr>
            <p:ph type="dt" sz="half" idx="10"/>
          </p:nvPr>
        </p:nvSpPr>
        <p:spPr>
          <a:xfrm>
            <a:off x="1981200" y="18288"/>
            <a:ext cx="2895600" cy="329184"/>
          </a:xfrm>
        </p:spPr>
        <p:txBody>
          <a:bodyPr/>
          <a:lstStyle/>
          <a:p>
            <a:pPr>
              <a:defRPr/>
            </a:pPr>
            <a:r>
              <a:rPr lang="en-US"/>
              <a:t>Aaron Tan, NUS</a:t>
            </a:r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48BEBB-8CA1-4054-A38D-C28888EEEA8B}"/>
              </a:ext>
            </a:extLst>
          </p:cNvPr>
          <p:cNvSpPr txBox="1"/>
          <p:nvPr/>
        </p:nvSpPr>
        <p:spPr>
          <a:xfrm>
            <a:off x="1981200" y="587831"/>
            <a:ext cx="838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r>
              <a:rPr lang="en-SG" sz="3600">
                <a:solidFill>
                  <a:srgbClr val="0000FF"/>
                </a:solidFill>
              </a:rPr>
              <a:t>3.3 IF statement (2/2)</a:t>
            </a:r>
            <a:endParaRPr lang="en-US" sz="3600">
              <a:solidFill>
                <a:srgbClr val="C00000"/>
              </a:solidFill>
            </a:endParaRPr>
          </a:p>
        </p:txBody>
      </p:sp>
      <p:sp>
        <p:nvSpPr>
          <p:cNvPr id="8" name="Content Placeholder 10">
            <a:extLst>
              <a:ext uri="{FF2B5EF4-FFF2-40B4-BE49-F238E27FC236}">
                <a16:creationId xmlns:a16="http://schemas.microsoft.com/office/drawing/2014/main" id="{CB50E088-7595-4650-98E4-23870138E9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2" y="5483481"/>
            <a:ext cx="4495791" cy="657824"/>
          </a:xfrm>
        </p:spPr>
        <p:txBody>
          <a:bodyPr>
            <a:normAutofit/>
          </a:bodyPr>
          <a:lstStyle/>
          <a:p>
            <a:pPr marL="358775" indent="-358775">
              <a:buSzTx/>
              <a:buFont typeface="Wingdings" panose="05000000000000000000" pitchFamily="2" charset="2"/>
              <a:buChar char="§"/>
            </a:pPr>
            <a:r>
              <a:rPr lang="en-US"/>
              <a:t>Question: Rewrite with </a:t>
            </a:r>
            <a:r>
              <a:rPr lang="en-US" b="1" err="1">
                <a:solidFill>
                  <a:srgbClr val="660066"/>
                </a:solidFill>
                <a:latin typeface="Courier New" pitchFamily="49" charset="0"/>
                <a:cs typeface="Courier New" pitchFamily="49" charset="0"/>
              </a:rPr>
              <a:t>beq</a:t>
            </a:r>
            <a:r>
              <a:rPr lang="en-US"/>
              <a:t>?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487925C6-DE83-4C7E-990B-4C36DBC454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8589689"/>
              </p:ext>
            </p:extLst>
          </p:nvPr>
        </p:nvGraphicFramePr>
        <p:xfrm>
          <a:off x="1981200" y="1234159"/>
          <a:ext cx="8229600" cy="19228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62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8362">
                <a:tc>
                  <a:txBody>
                    <a:bodyPr vert="horz" wrap="square"/>
                    <a:lstStyle/>
                    <a:p>
                      <a:pPr algn="ctr"/>
                      <a:r>
                        <a:rPr lang="en-US" sz="2000">
                          <a:solidFill>
                            <a:schemeClr val="tx1"/>
                          </a:solidFill>
                        </a:rPr>
                        <a:t>C Statement to translate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 vert="horz" wrap="square"/>
                    <a:lstStyle/>
                    <a:p>
                      <a:pPr algn="ctr"/>
                      <a:r>
                        <a:rPr lang="en-US" sz="2000">
                          <a:solidFill>
                            <a:schemeClr val="tx1"/>
                          </a:solidFill>
                        </a:rPr>
                        <a:t>Variables</a:t>
                      </a:r>
                      <a:r>
                        <a:rPr lang="en-US" sz="2000" baseline="0">
                          <a:solidFill>
                            <a:schemeClr val="tx1"/>
                          </a:solidFill>
                        </a:rPr>
                        <a:t> Mapping</a:t>
                      </a:r>
                      <a:endParaRPr lang="en-US" sz="2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26638">
                <a:tc>
                  <a:txBody>
                    <a:bodyPr vert="horz" wrap="square"/>
                    <a:lstStyle/>
                    <a:p>
                      <a:pPr marL="0" marR="0" lvl="0" indent="0" algn="l" defTabSz="904875" rtl="0" eaLnBrk="0" fontAlgn="base" latinLnBrk="0" hangingPunct="0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52438"/>
                          <a:tab pos="904875"/>
                          <a:tab pos="1357313"/>
                        </a:tabLst>
                        <a:defRPr/>
                      </a:pPr>
                      <a:r>
                        <a:rPr lang="en-US" sz="1800" b="1">
                          <a:solidFill>
                            <a:srgbClr val="660066"/>
                          </a:solidFill>
                          <a:latin typeface="Courier New" pitchFamily="49" charset="0"/>
                        </a:rPr>
                        <a:t>if </a:t>
                      </a:r>
                      <a:r>
                        <a:rPr lang="en-US" sz="1800" b="1">
                          <a:solidFill>
                            <a:schemeClr val="tx1"/>
                          </a:solidFill>
                          <a:latin typeface="Courier New" pitchFamily="49" charset="0"/>
                        </a:rPr>
                        <a:t>(i == j) </a:t>
                      </a:r>
                    </a:p>
                    <a:p>
                      <a:pPr marL="0" marR="0" lvl="0" indent="0" algn="l" defTabSz="904875" rtl="0" eaLnBrk="0" fontAlgn="base" latinLnBrk="0" hangingPunct="0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52438"/>
                          <a:tab pos="904875"/>
                          <a:tab pos="1357313"/>
                        </a:tabLst>
                        <a:defRPr/>
                      </a:pPr>
                      <a:r>
                        <a:rPr lang="en-US" sz="1800" b="1">
                          <a:solidFill>
                            <a:schemeClr val="tx1"/>
                          </a:solidFill>
                          <a:latin typeface="Courier New" pitchFamily="49" charset="0"/>
                        </a:rPr>
                        <a:t>    f = g + h;</a:t>
                      </a:r>
                      <a:br>
                        <a:rPr lang="en-US" sz="1800" b="1">
                          <a:solidFill>
                            <a:schemeClr val="tx1"/>
                          </a:solidFill>
                          <a:latin typeface="Courier New" pitchFamily="49" charset="0"/>
                        </a:rPr>
                      </a:br>
                      <a:r>
                        <a:rPr lang="en-US" sz="1800" b="1" kern="1200">
                          <a:solidFill>
                            <a:srgbClr val="660066"/>
                          </a:solidFill>
                          <a:latin typeface="Courier New" pitchFamily="49" charset="0"/>
                          <a:ea typeface="+mn-ea"/>
                          <a:cs typeface="+mn-cs"/>
                        </a:rPr>
                        <a:t>else</a:t>
                      </a:r>
                      <a:r>
                        <a:rPr lang="en-US" sz="1800" b="1">
                          <a:solidFill>
                            <a:schemeClr val="tx1"/>
                          </a:solidFill>
                          <a:latin typeface="Courier New" pitchFamily="49" charset="0"/>
                        </a:rPr>
                        <a:t> </a:t>
                      </a:r>
                    </a:p>
                    <a:p>
                      <a:pPr marL="0" marR="0" lvl="0" indent="0" algn="l" defTabSz="904875" rtl="0" eaLnBrk="0" fontAlgn="base" latinLnBrk="0" hangingPunct="0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52438"/>
                          <a:tab pos="904875"/>
                          <a:tab pos="1357313"/>
                        </a:tabLst>
                        <a:defRPr/>
                      </a:pPr>
                      <a:r>
                        <a:rPr lang="en-US" sz="1800" b="1">
                          <a:solidFill>
                            <a:schemeClr val="tx1"/>
                          </a:solidFill>
                          <a:latin typeface="Courier New" pitchFamily="49" charset="0"/>
                        </a:rPr>
                        <a:t>    f = g - h;</a:t>
                      </a:r>
                      <a:endParaRPr kumimoji="0" lang="en-US" sz="18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ourier New" pitchFamily="49" charset="0"/>
                        <a:ea typeface="+mn-ea"/>
                        <a:cs typeface="Arial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 vert="horz" wrap="square"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800" b="1">
                          <a:latin typeface="Courier New" pitchFamily="49" charset="0"/>
                        </a:rPr>
                        <a:t>f </a:t>
                      </a:r>
                      <a:r>
                        <a:rPr lang="en-US" sz="1800"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en-US" sz="1800" b="1">
                          <a:latin typeface="Courier New" pitchFamily="49" charset="0"/>
                        </a:rPr>
                        <a:t>$s0</a:t>
                      </a:r>
                      <a:endParaRPr lang="en-US" sz="1800" b="1">
                        <a:latin typeface="+mn-lt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800" b="1">
                          <a:latin typeface="Courier New" pitchFamily="49" charset="0"/>
                        </a:rPr>
                        <a:t>g </a:t>
                      </a:r>
                      <a:r>
                        <a:rPr lang="en-US" sz="1800"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en-US" sz="1800" b="1">
                          <a:latin typeface="Courier New" pitchFamily="49" charset="0"/>
                          <a:sym typeface="Wingdings" panose="05000000000000000000" pitchFamily="2" charset="2"/>
                        </a:rPr>
                        <a:t>$s1</a:t>
                      </a:r>
                      <a:endParaRPr lang="en-US" sz="1800" b="1">
                        <a:latin typeface="+mn-lt"/>
                        <a:sym typeface="Wingdings" panose="05000000000000000000" pitchFamily="2" charset="2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800" b="1">
                          <a:latin typeface="Courier New" pitchFamily="49" charset="0"/>
                          <a:sym typeface="Wingdings" panose="05000000000000000000" pitchFamily="2" charset="2"/>
                        </a:rPr>
                        <a:t>h</a:t>
                      </a:r>
                      <a:r>
                        <a:rPr lang="en-US" sz="1800" b="1" baseline="0">
                          <a:latin typeface="Courier New" pitchFamily="49" charset="0"/>
                          <a:sym typeface="Wingdings" panose="05000000000000000000" pitchFamily="2" charset="2"/>
                        </a:rPr>
                        <a:t>  </a:t>
                      </a:r>
                      <a:r>
                        <a:rPr lang="en-US" sz="1800" b="1">
                          <a:latin typeface="Courier New" pitchFamily="49" charset="0"/>
                          <a:sym typeface="Wingdings" panose="05000000000000000000" pitchFamily="2" charset="2"/>
                        </a:rPr>
                        <a:t>$s2</a:t>
                      </a:r>
                      <a:endParaRPr lang="en-US" sz="1800" b="1">
                        <a:latin typeface="+mn-lt"/>
                        <a:sym typeface="Wingdings" panose="05000000000000000000" pitchFamily="2" charset="2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800" b="1" err="1">
                          <a:latin typeface="Courier New" pitchFamily="49" charset="0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sz="1800" b="1" baseline="0">
                          <a:latin typeface="Courier New" pitchFamily="49" charset="0"/>
                          <a:sym typeface="Wingdings" panose="05000000000000000000" pitchFamily="2" charset="2"/>
                        </a:rPr>
                        <a:t>  </a:t>
                      </a:r>
                      <a:r>
                        <a:rPr lang="en-US" sz="1800" b="1">
                          <a:latin typeface="Courier New" pitchFamily="49" charset="0"/>
                          <a:sym typeface="Wingdings" panose="05000000000000000000" pitchFamily="2" charset="2"/>
                        </a:rPr>
                        <a:t>$s3</a:t>
                      </a:r>
                      <a:endParaRPr lang="en-US" sz="1800" b="1">
                        <a:latin typeface="+mn-lt"/>
                        <a:sym typeface="Wingdings" panose="05000000000000000000" pitchFamily="2" charset="2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800" b="1">
                          <a:latin typeface="Courier New" pitchFamily="49" charset="0"/>
                          <a:sym typeface="Wingdings" panose="05000000000000000000" pitchFamily="2" charset="2"/>
                        </a:rPr>
                        <a:t>j</a:t>
                      </a:r>
                      <a:r>
                        <a:rPr lang="en-US" sz="1800" b="1" baseline="0">
                          <a:latin typeface="Courier New" pitchFamily="49" charset="0"/>
                          <a:sym typeface="Wingdings" panose="05000000000000000000" pitchFamily="2" charset="2"/>
                        </a:rPr>
                        <a:t>  </a:t>
                      </a:r>
                      <a:r>
                        <a:rPr lang="en-US" sz="1800" b="1">
                          <a:latin typeface="Courier New" pitchFamily="49" charset="0"/>
                          <a:sym typeface="Wingdings" panose="05000000000000000000" pitchFamily="2" charset="2"/>
                        </a:rPr>
                        <a:t>$s4</a:t>
                      </a:r>
                      <a:endParaRPr lang="en-US" sz="2400" b="1" kern="1200">
                        <a:solidFill>
                          <a:srgbClr val="C00000"/>
                        </a:solidFill>
                        <a:latin typeface="Courier New" pitchFamily="49" charset="0"/>
                        <a:ea typeface="+mn-ea"/>
                        <a:cs typeface="Courier New" pitchFamily="49" charset="0"/>
                        <a:sym typeface="Wingdings" panose="05000000000000000000" pitchFamily="2" charset="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D346894A-AE9B-437A-8666-23FEAF64C4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8800" y="3443959"/>
            <a:ext cx="4114800" cy="17526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</a:ln>
        </p:spPr>
        <p:txBody>
          <a:bodyPr wrap="none" lIns="19050" tIns="26988" rIns="19050" bIns="26988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>
              <a:spcBef>
                <a:spcPct val="50000"/>
              </a:spcBef>
              <a:buFont typeface="Wingdings" panose="05000000000000000000" pitchFamily="2" charset="2"/>
              <a:buNone/>
            </a:pPr>
            <a:r>
              <a:rPr lang="en-US" sz="2000" b="1">
                <a:solidFill>
                  <a:srgbClr val="9900CC"/>
                </a:solidFill>
                <a:latin typeface="Courier New" pitchFamily="49" charset="0"/>
              </a:rPr>
              <a:t>	</a:t>
            </a:r>
            <a:r>
              <a:rPr lang="en-US" sz="2000" b="1">
                <a:solidFill>
                  <a:srgbClr val="660066"/>
                </a:solidFill>
                <a:latin typeface="Courier New" pitchFamily="49" charset="0"/>
              </a:rPr>
              <a:t> </a:t>
            </a:r>
            <a:r>
              <a:rPr lang="en-US" sz="2000" b="1" err="1">
                <a:solidFill>
                  <a:srgbClr val="660066"/>
                </a:solidFill>
                <a:latin typeface="Courier New" pitchFamily="49" charset="0"/>
                <a:sym typeface="Wingdings" panose="05000000000000000000" pitchFamily="2" charset="2"/>
              </a:rPr>
              <a:t>bne </a:t>
            </a:r>
            <a:r>
              <a:rPr lang="en-US" sz="2000" b="1">
                <a:solidFill>
                  <a:srgbClr val="006600"/>
                </a:solidFill>
                <a:latin typeface="Courier New" pitchFamily="49" charset="0"/>
                <a:sym typeface="Wingdings" panose="05000000000000000000" pitchFamily="2" charset="2"/>
              </a:rPr>
              <a:t>$s3</a:t>
            </a:r>
            <a:r>
              <a:rPr lang="en-US" sz="2000" b="1">
                <a:latin typeface="Courier New" pitchFamily="49" charset="0"/>
                <a:sym typeface="Wingdings" panose="05000000000000000000" pitchFamily="2" charset="2"/>
              </a:rPr>
              <a:t>, </a:t>
            </a:r>
            <a:r>
              <a:rPr lang="en-US" sz="2000" b="1">
                <a:solidFill>
                  <a:srgbClr val="006600"/>
                </a:solidFill>
                <a:latin typeface="Courier New" pitchFamily="49" charset="0"/>
                <a:sym typeface="Wingdings" panose="05000000000000000000" pitchFamily="2" charset="2"/>
              </a:rPr>
              <a:t>$s4</a:t>
            </a:r>
            <a:r>
              <a:rPr lang="en-US" sz="2000" b="1">
                <a:latin typeface="Courier New" pitchFamily="49" charset="0"/>
                <a:sym typeface="Wingdings" panose="05000000000000000000" pitchFamily="2" charset="2"/>
              </a:rPr>
              <a:t>, Else</a:t>
            </a:r>
          </a:p>
          <a:p>
            <a:pPr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en-US" sz="2000" b="1">
                <a:latin typeface="Courier New" pitchFamily="49" charset="0"/>
                <a:sym typeface="Wingdings" panose="05000000000000000000" pitchFamily="2" charset="2"/>
              </a:rPr>
              <a:t>       </a:t>
            </a:r>
            <a:r>
              <a:rPr lang="en-US" sz="2000" b="1">
                <a:solidFill>
                  <a:srgbClr val="660066"/>
                </a:solidFill>
                <a:latin typeface="Courier New" pitchFamily="49" charset="0"/>
              </a:rPr>
              <a:t>add</a:t>
            </a:r>
            <a:r>
              <a:rPr lang="en-US" sz="2000" b="1">
                <a:latin typeface="Courier New" pitchFamily="49" charset="0"/>
              </a:rPr>
              <a:t> </a:t>
            </a:r>
            <a:r>
              <a:rPr lang="en-US" sz="2000" b="1">
                <a:solidFill>
                  <a:srgbClr val="C00000"/>
                </a:solidFill>
                <a:latin typeface="Courier New" pitchFamily="49" charset="0"/>
              </a:rPr>
              <a:t>$s0</a:t>
            </a:r>
            <a:r>
              <a:rPr lang="en-US" sz="2000" b="1">
                <a:latin typeface="Courier New" pitchFamily="49" charset="0"/>
              </a:rPr>
              <a:t>, </a:t>
            </a:r>
            <a:r>
              <a:rPr lang="en-US" sz="2000" b="1">
                <a:solidFill>
                  <a:srgbClr val="006600"/>
                </a:solidFill>
                <a:latin typeface="Courier New" pitchFamily="49" charset="0"/>
                <a:sym typeface="Wingdings" panose="05000000000000000000" pitchFamily="2" charset="2"/>
              </a:rPr>
              <a:t>$s1</a:t>
            </a:r>
            <a:r>
              <a:rPr lang="en-US" sz="2000" b="1">
                <a:latin typeface="Courier New" pitchFamily="49" charset="0"/>
              </a:rPr>
              <a:t>, </a:t>
            </a:r>
            <a:r>
              <a:rPr lang="en-US" sz="2000" b="1">
                <a:solidFill>
                  <a:srgbClr val="006600"/>
                </a:solidFill>
                <a:latin typeface="Courier New" pitchFamily="49" charset="0"/>
                <a:sym typeface="Wingdings" panose="05000000000000000000" pitchFamily="2" charset="2"/>
              </a:rPr>
              <a:t>$s2</a:t>
            </a:r>
          </a:p>
          <a:p>
            <a:pPr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en-US" sz="2000" b="1">
                <a:latin typeface="Courier New" pitchFamily="49" charset="0"/>
              </a:rPr>
              <a:t>       </a:t>
            </a:r>
            <a:r>
              <a:rPr lang="en-US" sz="2000" b="1">
                <a:solidFill>
                  <a:srgbClr val="660066"/>
                </a:solidFill>
                <a:latin typeface="Courier New" pitchFamily="49" charset="0"/>
              </a:rPr>
              <a:t>j</a:t>
            </a:r>
            <a:r>
              <a:rPr lang="en-US" sz="2000" b="1">
                <a:latin typeface="Courier New" pitchFamily="49" charset="0"/>
              </a:rPr>
              <a:t>   Exit</a:t>
            </a:r>
          </a:p>
          <a:p>
            <a:pPr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en-US" sz="2000" b="1">
                <a:latin typeface="Courier New" pitchFamily="49" charset="0"/>
              </a:rPr>
              <a:t> Else: </a:t>
            </a:r>
            <a:r>
              <a:rPr lang="en-US" sz="2000" b="1">
                <a:solidFill>
                  <a:srgbClr val="660066"/>
                </a:solidFill>
                <a:latin typeface="Courier New" pitchFamily="49" charset="0"/>
              </a:rPr>
              <a:t>sub</a:t>
            </a:r>
            <a:r>
              <a:rPr lang="en-US" sz="2000" b="1">
                <a:latin typeface="Courier New" pitchFamily="49" charset="0"/>
              </a:rPr>
              <a:t> </a:t>
            </a:r>
            <a:r>
              <a:rPr lang="en-US" sz="2000" b="1">
                <a:solidFill>
                  <a:srgbClr val="C00000"/>
                </a:solidFill>
                <a:latin typeface="Courier New" pitchFamily="49" charset="0"/>
              </a:rPr>
              <a:t>$s0</a:t>
            </a:r>
            <a:r>
              <a:rPr lang="en-US" sz="2000" b="1">
                <a:latin typeface="Courier New" pitchFamily="49" charset="0"/>
              </a:rPr>
              <a:t>, </a:t>
            </a:r>
            <a:r>
              <a:rPr lang="en-US" sz="2000" b="1">
                <a:solidFill>
                  <a:srgbClr val="006600"/>
                </a:solidFill>
                <a:latin typeface="Courier New" pitchFamily="49" charset="0"/>
                <a:sym typeface="Wingdings" panose="05000000000000000000" pitchFamily="2" charset="2"/>
              </a:rPr>
              <a:t>$s1</a:t>
            </a:r>
            <a:r>
              <a:rPr lang="en-US" sz="2000" b="1">
                <a:latin typeface="Courier New" pitchFamily="49" charset="0"/>
              </a:rPr>
              <a:t>, </a:t>
            </a:r>
            <a:r>
              <a:rPr lang="en-US" sz="2000" b="1">
                <a:solidFill>
                  <a:srgbClr val="006600"/>
                </a:solidFill>
                <a:latin typeface="Courier New" pitchFamily="49" charset="0"/>
                <a:sym typeface="Wingdings" panose="05000000000000000000" pitchFamily="2" charset="2"/>
              </a:rPr>
              <a:t>$s2</a:t>
            </a:r>
          </a:p>
          <a:p>
            <a:pPr>
              <a:spcBef>
                <a:spcPct val="10000"/>
              </a:spcBef>
              <a:buFont typeface="Wingdings" panose="05000000000000000000" pitchFamily="2" charset="2"/>
              <a:buNone/>
            </a:pPr>
            <a:r>
              <a:rPr lang="en-US" sz="2000" b="1">
                <a:latin typeface="Courier New" pitchFamily="49" charset="0"/>
              </a:rPr>
              <a:t> Exit:</a:t>
            </a:r>
          </a:p>
        </p:txBody>
      </p:sp>
      <p:sp>
        <p:nvSpPr>
          <p:cNvPr id="12" name="Down Arrow 11">
            <a:extLst>
              <a:ext uri="{FF2B5EF4-FFF2-40B4-BE49-F238E27FC236}">
                <a16:creationId xmlns:a16="http://schemas.microsoft.com/office/drawing/2014/main" id="{E04772E5-4FAD-4579-B33E-C48C989A65B8}"/>
              </a:ext>
            </a:extLst>
          </p:cNvPr>
          <p:cNvSpPr/>
          <p:nvPr/>
        </p:nvSpPr>
        <p:spPr>
          <a:xfrm>
            <a:off x="2057400" y="2910559"/>
            <a:ext cx="381000" cy="685800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pPr algn="ctr"/>
            <a:endParaRPr lang="en-US"/>
          </a:p>
        </p:txBody>
      </p:sp>
      <p:grpSp>
        <p:nvGrpSpPr>
          <p:cNvPr id="13" name="Group 24">
            <a:extLst>
              <a:ext uri="{FF2B5EF4-FFF2-40B4-BE49-F238E27FC236}">
                <a16:creationId xmlns:a16="http://schemas.microsoft.com/office/drawing/2014/main" id="{FE66E055-DC9E-4A82-88DF-3C921052B2E4}"/>
              </a:ext>
            </a:extLst>
          </p:cNvPr>
          <p:cNvGrpSpPr/>
          <p:nvPr/>
        </p:nvGrpSpPr>
        <p:grpSpPr>
          <a:xfrm>
            <a:off x="6629401" y="3402684"/>
            <a:ext cx="3659188" cy="2846388"/>
            <a:chOff x="3216" y="1990"/>
            <a:chExt cx="2305" cy="1793"/>
          </a:xfrm>
        </p:grpSpPr>
        <p:sp>
          <p:nvSpPr>
            <p:cNvPr id="14" name="AutoShape 4">
              <a:extLst>
                <a:ext uri="{FF2B5EF4-FFF2-40B4-BE49-F238E27FC236}">
                  <a16:creationId xmlns:a16="http://schemas.microsoft.com/office/drawing/2014/main" id="{A813E335-4A52-41F5-9DB9-D43274C2F4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6" y="1990"/>
              <a:ext cx="1008" cy="501"/>
            </a:xfrm>
            <a:prstGeom prst="flowChartDecision">
              <a:avLst/>
            </a:prstGeom>
            <a:solidFill>
              <a:srgbClr val="CC99FF"/>
            </a:solidFill>
            <a:ln w="9525" algn="ctr">
              <a:solidFill>
                <a:schemeClr val="tx1"/>
              </a:solidFill>
              <a:miter lim="800000"/>
            </a:ln>
          </p:spPr>
          <p:txBody>
            <a:bodyPr anchor="ctr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pPr algn="ctr"/>
              <a:endParaRPr lang="en-US" sz="2000">
                <a:latin typeface="Verdana" pitchFamily="34" charset="0"/>
              </a:endParaRPr>
            </a:p>
          </p:txBody>
        </p:sp>
        <p:sp>
          <p:nvSpPr>
            <p:cNvPr id="15" name="Line 5">
              <a:extLst>
                <a:ext uri="{FF2B5EF4-FFF2-40B4-BE49-F238E27FC236}">
                  <a16:creationId xmlns:a16="http://schemas.microsoft.com/office/drawing/2014/main" id="{D5D2466E-6485-472B-A3CA-CED7347E60F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600" y="2240"/>
              <a:ext cx="33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</p:spPr>
          <p:txBody>
            <a:bodyPr wrap="none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endParaRPr lang="en-US"/>
            </a:p>
          </p:txBody>
        </p:sp>
        <p:sp>
          <p:nvSpPr>
            <p:cNvPr id="16" name="Line 6">
              <a:extLst>
                <a:ext uri="{FF2B5EF4-FFF2-40B4-BE49-F238E27FC236}">
                  <a16:creationId xmlns:a16="http://schemas.microsoft.com/office/drawing/2014/main" id="{27808AB9-842A-42EA-A6BA-3D39E829CAD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600" y="2240"/>
              <a:ext cx="0" cy="6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</p:spPr>
          <p:txBody>
            <a:bodyPr wrap="none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endParaRPr lang="en-US"/>
            </a:p>
          </p:txBody>
        </p:sp>
        <p:sp>
          <p:nvSpPr>
            <p:cNvPr id="17" name="Line 7">
              <a:extLst>
                <a:ext uri="{FF2B5EF4-FFF2-40B4-BE49-F238E27FC236}">
                  <a16:creationId xmlns:a16="http://schemas.microsoft.com/office/drawing/2014/main" id="{ADF3DBCD-FA76-4AD8-B85B-77059E4EE99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944" y="2240"/>
              <a:ext cx="33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</p:spPr>
          <p:txBody>
            <a:bodyPr wrap="none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endParaRPr lang="en-US"/>
            </a:p>
          </p:txBody>
        </p:sp>
        <p:sp>
          <p:nvSpPr>
            <p:cNvPr id="18" name="Line 8">
              <a:extLst>
                <a:ext uri="{FF2B5EF4-FFF2-40B4-BE49-F238E27FC236}">
                  <a16:creationId xmlns:a16="http://schemas.microsoft.com/office/drawing/2014/main" id="{F946B9E2-CFAB-4BB1-BAFF-D41398182D0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280" y="2240"/>
              <a:ext cx="0" cy="6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</p:spPr>
          <p:txBody>
            <a:bodyPr wrap="none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endParaRPr lang="en-US"/>
            </a:p>
          </p:txBody>
        </p:sp>
        <p:sp>
          <p:nvSpPr>
            <p:cNvPr id="19" name="Rectangle 9">
              <a:extLst>
                <a:ext uri="{FF2B5EF4-FFF2-40B4-BE49-F238E27FC236}">
                  <a16:creationId xmlns:a16="http://schemas.microsoft.com/office/drawing/2014/main" id="{BC730E20-56DA-46CD-9C56-A2C76FD7CE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16" y="2916"/>
              <a:ext cx="116" cy="233"/>
            </a:xfrm>
            <a:prstGeom prst="rect">
              <a:avLst/>
            </a:prstGeom>
            <a:solidFill>
              <a:srgbClr val="CCFFCC"/>
            </a:solidFill>
            <a:ln w="9525" algn="ctr">
              <a:solidFill>
                <a:schemeClr val="tx1"/>
              </a:solidFill>
              <a:miter lim="800000"/>
            </a:ln>
          </p:spPr>
          <p:txBody>
            <a:bodyPr wrap="none" anchor="ctr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endParaRPr lang="en-US"/>
            </a:p>
          </p:txBody>
        </p:sp>
        <p:sp>
          <p:nvSpPr>
            <p:cNvPr id="20" name="Rectangle 10">
              <a:extLst>
                <a:ext uri="{FF2B5EF4-FFF2-40B4-BE49-F238E27FC236}">
                  <a16:creationId xmlns:a16="http://schemas.microsoft.com/office/drawing/2014/main" id="{2097039F-AAF2-420F-83F8-55C2ED0FFA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2" y="2916"/>
              <a:ext cx="116" cy="233"/>
            </a:xfrm>
            <a:prstGeom prst="rect">
              <a:avLst/>
            </a:prstGeom>
            <a:solidFill>
              <a:srgbClr val="CCFFCC"/>
            </a:solidFill>
            <a:ln w="9525" algn="ctr">
              <a:solidFill>
                <a:schemeClr val="tx1"/>
              </a:solidFill>
              <a:miter lim="800000"/>
            </a:ln>
          </p:spPr>
          <p:txBody>
            <a:bodyPr wrap="none" anchor="ctr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endParaRPr lang="en-US"/>
            </a:p>
          </p:txBody>
        </p:sp>
        <p:sp>
          <p:nvSpPr>
            <p:cNvPr id="22" name="Line 11">
              <a:extLst>
                <a:ext uri="{FF2B5EF4-FFF2-40B4-BE49-F238E27FC236}">
                  <a16:creationId xmlns:a16="http://schemas.microsoft.com/office/drawing/2014/main" id="{702793EA-A173-47BC-9C70-A8F1B7F971D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600" y="3200"/>
              <a:ext cx="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</p:spPr>
          <p:txBody>
            <a:bodyPr wrap="none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endParaRPr lang="en-US"/>
            </a:p>
          </p:txBody>
        </p:sp>
        <p:sp>
          <p:nvSpPr>
            <p:cNvPr id="23" name="Line 12">
              <a:extLst>
                <a:ext uri="{FF2B5EF4-FFF2-40B4-BE49-F238E27FC236}">
                  <a16:creationId xmlns:a16="http://schemas.microsoft.com/office/drawing/2014/main" id="{AB381B01-8731-4E47-9E92-4D27BFE071B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00" y="3488"/>
              <a:ext cx="163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</p:spPr>
          <p:txBody>
            <a:bodyPr wrap="none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endParaRPr lang="en-US"/>
            </a:p>
          </p:txBody>
        </p:sp>
        <p:sp>
          <p:nvSpPr>
            <p:cNvPr id="24" name="Line 13">
              <a:extLst>
                <a:ext uri="{FF2B5EF4-FFF2-40B4-BE49-F238E27FC236}">
                  <a16:creationId xmlns:a16="http://schemas.microsoft.com/office/drawing/2014/main" id="{B58CC248-4B93-4770-A45A-D7A2266091B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280" y="3200"/>
              <a:ext cx="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</p:spPr>
          <p:txBody>
            <a:bodyPr wrap="none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endParaRPr lang="en-US"/>
            </a:p>
          </p:txBody>
        </p:sp>
        <p:sp>
          <p:nvSpPr>
            <p:cNvPr id="25" name="Line 14">
              <a:extLst>
                <a:ext uri="{FF2B5EF4-FFF2-40B4-BE49-F238E27FC236}">
                  <a16:creationId xmlns:a16="http://schemas.microsoft.com/office/drawing/2014/main" id="{B8B28705-B062-4383-BE29-6038DB7EA58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32" y="3488"/>
              <a:ext cx="4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</p:spPr>
          <p:txBody>
            <a:bodyPr wrap="none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endParaRPr lang="en-US"/>
            </a:p>
          </p:txBody>
        </p:sp>
        <p:sp>
          <p:nvSpPr>
            <p:cNvPr id="26" name="Line 15">
              <a:extLst>
                <a:ext uri="{FF2B5EF4-FFF2-40B4-BE49-F238E27FC236}">
                  <a16:creationId xmlns:a16="http://schemas.microsoft.com/office/drawing/2014/main" id="{BAC12C57-7515-4D5F-9DEA-C9B9463637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416" y="3488"/>
              <a:ext cx="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</p:spPr>
          <p:txBody>
            <a:bodyPr wrap="none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endParaRPr lang="en-US"/>
            </a:p>
          </p:txBody>
        </p:sp>
        <p:sp>
          <p:nvSpPr>
            <p:cNvPr id="29" name="Text Box 16">
              <a:extLst>
                <a:ext uri="{FF2B5EF4-FFF2-40B4-BE49-F238E27FC236}">
                  <a16:creationId xmlns:a16="http://schemas.microsoft.com/office/drawing/2014/main" id="{0687C91C-1AE6-463F-A4EE-5A73F03FE72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77" y="2112"/>
              <a:ext cx="562" cy="231"/>
            </a:xfrm>
            <a:prstGeom prst="rect">
              <a:avLst/>
            </a:prstGeom>
            <a:noFill/>
            <a:ln w="9525" algn="ctr">
              <a:noFill/>
              <a:miter lim="800000"/>
            </a:ln>
          </p:spPr>
          <p:txBody>
            <a:bodyPr wrap="none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pPr algn="ctr"/>
              <a:r>
                <a:rPr lang="en-US" b="1">
                  <a:latin typeface="Verdana" pitchFamily="34" charset="0"/>
                </a:rPr>
                <a:t>i==j?</a:t>
              </a:r>
            </a:p>
          </p:txBody>
        </p:sp>
        <p:sp>
          <p:nvSpPr>
            <p:cNvPr id="30" name="Text Box 17">
              <a:extLst>
                <a:ext uri="{FF2B5EF4-FFF2-40B4-BE49-F238E27FC236}">
                  <a16:creationId xmlns:a16="http://schemas.microsoft.com/office/drawing/2014/main" id="{164CA889-4E2C-4C97-A6C2-56AF6992ED4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64" y="2912"/>
              <a:ext cx="729" cy="231"/>
            </a:xfrm>
            <a:prstGeom prst="rect">
              <a:avLst/>
            </a:prstGeom>
            <a:noFill/>
            <a:ln w="9525" algn="ctr">
              <a:noFill/>
              <a:miter lim="800000"/>
            </a:ln>
          </p:spPr>
          <p:txBody>
            <a:bodyPr wrap="none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pPr algn="ctr"/>
              <a:r>
                <a:rPr lang="en-US" b="1">
                  <a:latin typeface="Verdana" pitchFamily="34" charset="0"/>
                </a:rPr>
                <a:t>f = g+h</a:t>
              </a:r>
            </a:p>
          </p:txBody>
        </p:sp>
        <p:sp>
          <p:nvSpPr>
            <p:cNvPr id="31" name="Text Box 18">
              <a:extLst>
                <a:ext uri="{FF2B5EF4-FFF2-40B4-BE49-F238E27FC236}">
                  <a16:creationId xmlns:a16="http://schemas.microsoft.com/office/drawing/2014/main" id="{ADFB09D7-49F6-43CA-9CD7-3C5CF5324E0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48" y="2912"/>
              <a:ext cx="673" cy="231"/>
            </a:xfrm>
            <a:prstGeom prst="rect">
              <a:avLst/>
            </a:prstGeom>
            <a:noFill/>
            <a:ln w="9525" algn="ctr">
              <a:noFill/>
              <a:miter lim="800000"/>
            </a:ln>
          </p:spPr>
          <p:txBody>
            <a:bodyPr wrap="none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pPr algn="ctr"/>
              <a:r>
                <a:rPr lang="en-US" b="1">
                  <a:latin typeface="Verdana" pitchFamily="34" charset="0"/>
                </a:rPr>
                <a:t>f = g-h</a:t>
              </a:r>
            </a:p>
          </p:txBody>
        </p:sp>
        <p:sp>
          <p:nvSpPr>
            <p:cNvPr id="32" name="Text Box 19">
              <a:extLst>
                <a:ext uri="{FF2B5EF4-FFF2-40B4-BE49-F238E27FC236}">
                  <a16:creationId xmlns:a16="http://schemas.microsoft.com/office/drawing/2014/main" id="{E9C4BBAC-7048-4E6B-9E45-39A66E58E23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92" y="3552"/>
              <a:ext cx="483" cy="231"/>
            </a:xfrm>
            <a:prstGeom prst="rect">
              <a:avLst/>
            </a:prstGeom>
            <a:noFill/>
            <a:ln w="9525" algn="ctr">
              <a:noFill/>
              <a:miter lim="800000"/>
            </a:ln>
          </p:spPr>
          <p:txBody>
            <a:bodyPr wrap="none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pPr algn="ctr"/>
              <a:r>
                <a:rPr lang="en-US" b="1">
                  <a:latin typeface="Verdana" pitchFamily="34" charset="0"/>
                </a:rPr>
                <a:t>Exit:</a:t>
              </a:r>
            </a:p>
          </p:txBody>
        </p:sp>
        <p:sp>
          <p:nvSpPr>
            <p:cNvPr id="33" name="Text Box 20">
              <a:extLst>
                <a:ext uri="{FF2B5EF4-FFF2-40B4-BE49-F238E27FC236}">
                  <a16:creationId xmlns:a16="http://schemas.microsoft.com/office/drawing/2014/main" id="{BEE45BDF-378C-4DFF-B6DE-2F584E798C4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04" y="2544"/>
              <a:ext cx="502" cy="231"/>
            </a:xfrm>
            <a:prstGeom prst="rect">
              <a:avLst/>
            </a:prstGeom>
            <a:noFill/>
            <a:ln w="9525" algn="ctr">
              <a:noFill/>
              <a:miter lim="800000"/>
            </a:ln>
          </p:spPr>
          <p:txBody>
            <a:bodyPr wrap="none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pPr algn="ctr"/>
              <a:r>
                <a:rPr lang="en-US" b="1">
                  <a:latin typeface="Verdana" pitchFamily="34" charset="0"/>
                </a:rPr>
                <a:t>Else:</a:t>
              </a:r>
            </a:p>
          </p:txBody>
        </p:sp>
        <p:sp>
          <p:nvSpPr>
            <p:cNvPr id="34" name="Text Box 21">
              <a:extLst>
                <a:ext uri="{FF2B5EF4-FFF2-40B4-BE49-F238E27FC236}">
                  <a16:creationId xmlns:a16="http://schemas.microsoft.com/office/drawing/2014/main" id="{1D3F4E5F-C218-47DB-ABE1-C91CCC37FFE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52" y="2016"/>
              <a:ext cx="453" cy="231"/>
            </a:xfrm>
            <a:prstGeom prst="rect">
              <a:avLst/>
            </a:prstGeom>
            <a:noFill/>
            <a:ln w="9525" algn="ctr">
              <a:noFill/>
              <a:miter lim="800000"/>
            </a:ln>
          </p:spPr>
          <p:txBody>
            <a:bodyPr wrap="none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pPr algn="ctr"/>
              <a:r>
                <a:rPr lang="en-US" b="1">
                  <a:latin typeface="Verdana" pitchFamily="34" charset="0"/>
                </a:rPr>
                <a:t>true</a:t>
              </a:r>
            </a:p>
          </p:txBody>
        </p:sp>
        <p:sp>
          <p:nvSpPr>
            <p:cNvPr id="35" name="Text Box 22">
              <a:extLst>
                <a:ext uri="{FF2B5EF4-FFF2-40B4-BE49-F238E27FC236}">
                  <a16:creationId xmlns:a16="http://schemas.microsoft.com/office/drawing/2014/main" id="{516E5CE3-DCE6-4F1E-A5DA-41D3AC90CCB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53" y="2016"/>
              <a:ext cx="503" cy="231"/>
            </a:xfrm>
            <a:prstGeom prst="rect">
              <a:avLst/>
            </a:prstGeom>
            <a:noFill/>
            <a:ln w="9525" algn="ctr">
              <a:noFill/>
              <a:miter lim="800000"/>
            </a:ln>
          </p:spPr>
          <p:txBody>
            <a:bodyPr wrap="none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pPr algn="ctr"/>
              <a:r>
                <a:rPr lang="en-US" b="1">
                  <a:latin typeface="Verdana" pitchFamily="34" charset="0"/>
                </a:rPr>
                <a:t>false</a:t>
              </a:r>
            </a:p>
          </p:txBody>
        </p:sp>
      </p:grpSp>
      <p:sp>
        <p:nvSpPr>
          <p:cNvPr id="36" name="Slide Number Placeholder 6">
            <a:extLst>
              <a:ext uri="{FF2B5EF4-FFF2-40B4-BE49-F238E27FC236}">
                <a16:creationId xmlns:a16="http://schemas.microsoft.com/office/drawing/2014/main" id="{F2092D54-FCF4-43AA-BC8B-C1789FE8BD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97960" y="18288"/>
            <a:ext cx="865240" cy="329184"/>
          </a:xfrm>
        </p:spPr>
        <p:txBody>
          <a:bodyPr>
            <a:noAutofit/>
          </a:bodyPr>
          <a:lstStyle/>
          <a:p>
            <a:pPr algn="r">
              <a:defRPr/>
            </a:pPr>
            <a:fld id="{F7EC234A-9094-4BB8-9EA4-75ECDA8A365B}" type="slidenum">
              <a:rPr smtClean="0"/>
              <a:pPr algn="r">
                <a:defRPr/>
              </a:pPr>
              <a:t>71</a:t>
            </a:fld>
            <a:endParaRPr/>
          </a:p>
        </p:txBody>
      </p:sp>
      <p:contentPart p14:bwMode="auto" r:id="rId3">
        <p14:nvContentPartPr>
          <p14:cNvPr id="2" name="Ink 1">
            <a:extLst>
              <a:ext uri="{FF2B5EF4-FFF2-40B4-BE49-F238E27FC236}">
                <a16:creationId xmlns:a16="http://schemas.microsoft.com/office/drawing/2014/main" id="{1ED7CAE2-6FC8-4CE7-AAB9-5C7550640269}"/>
              </a:ext>
            </a:extLst>
          </p14:cNvPr>
          <p14:cNvContentPartPr/>
          <p14:nvPr/>
        </p14:nvContentPartPr>
        <p14:xfrm>
          <a:off x="513360" y="758160"/>
          <a:ext cx="11716560" cy="5363280"/>
        </p14:xfrm>
      </p:contentPart>
    </p:spTree>
    <p:extLst>
      <p:ext uri="{BB962C8B-B14F-4D97-AF65-F5344CB8AC3E}">
        <p14:creationId xmlns:p14="http://schemas.microsoft.com/office/powerpoint/2010/main" val="377908177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10" grpId="0"/>
      <p:bldP spid="12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15366" name="Footer Placeholder 8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pPr algn="l"/>
            <a:r>
              <a:rPr lang="en-SG"/>
              <a:t>Lecture #8: MIPS Part 2: More Instructions</a:t>
            </a:r>
            <a:endParaRPr lang="en-US"/>
          </a:p>
        </p:txBody>
      </p:sp>
      <p:sp>
        <p:nvSpPr>
          <p:cNvPr id="21" name="[Date Placeholder 3]"/>
          <p:cNvSpPr>
            <a:spLocks noGrp="1"/>
          </p:cNvSpPr>
          <p:nvPr>
            <p:ph type="dt" sz="half" idx="10"/>
          </p:nvPr>
        </p:nvSpPr>
        <p:spPr>
          <a:xfrm>
            <a:off x="1981200" y="18288"/>
            <a:ext cx="2895600" cy="329184"/>
          </a:xfrm>
        </p:spPr>
        <p:txBody>
          <a:bodyPr/>
          <a:lstStyle/>
          <a:p>
            <a:pPr>
              <a:defRPr/>
            </a:pPr>
            <a:r>
              <a:rPr lang="en-US"/>
              <a:t>Aaron Tan, NUS</a:t>
            </a:r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48BEBB-8CA1-4054-A38D-C28888EEEA8B}"/>
              </a:ext>
            </a:extLst>
          </p:cNvPr>
          <p:cNvSpPr txBox="1"/>
          <p:nvPr/>
        </p:nvSpPr>
        <p:spPr>
          <a:xfrm>
            <a:off x="1981200" y="587831"/>
            <a:ext cx="838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r>
              <a:rPr lang="en-SG" sz="3600">
                <a:solidFill>
                  <a:srgbClr val="0000FF"/>
                </a:solidFill>
                <a:latin typeface="+mn-lt"/>
              </a:rPr>
              <a:t>3.4 Exercise #1: IF statement</a:t>
            </a:r>
            <a:endParaRPr lang="en-US" sz="3600">
              <a:solidFill>
                <a:srgbClr val="C00000"/>
              </a:solidFill>
              <a:latin typeface="+mn-lt"/>
            </a:endParaRPr>
          </a:p>
        </p:txBody>
      </p:sp>
      <p:sp>
        <p:nvSpPr>
          <p:cNvPr id="17" name="Rectangle 3">
            <a:extLst>
              <a:ext uri="{FF2B5EF4-FFF2-40B4-BE49-F238E27FC236}">
                <a16:creationId xmlns:a16="http://schemas.microsoft.com/office/drawing/2014/main" id="{6560E387-65FA-42BE-A91C-68C235328F98}"/>
              </a:ext>
            </a:extLst>
          </p:cNvPr>
          <p:cNvSpPr txBox="1">
            <a:spLocks noChangeArrowheads="1"/>
          </p:cNvSpPr>
          <p:nvPr/>
        </p:nvSpPr>
        <p:spPr>
          <a:xfrm>
            <a:off x="1981200" y="3371739"/>
            <a:ext cx="8305800" cy="609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marL="182880" indent="-18288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8775" indent="-358775" fontAlgn="auto">
              <a:spcBef>
                <a:spcPct val="50000"/>
              </a:spcBef>
              <a:spcAft>
                <a:spcPct val="0"/>
              </a:spcAft>
              <a:buSzTx/>
              <a:buFont typeface="Wingdings" panose="05000000000000000000" pitchFamily="2" charset="2"/>
              <a:buChar char="§"/>
            </a:pPr>
            <a:r>
              <a:rPr lang="en-US" sz="2800"/>
              <a:t>What is the corresponding high-level statement?</a:t>
            </a:r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3ECA3E19-39A4-4246-A4B7-DB1E2E54F8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7509372"/>
              </p:ext>
            </p:extLst>
          </p:nvPr>
        </p:nvGraphicFramePr>
        <p:xfrm>
          <a:off x="2019300" y="1420392"/>
          <a:ext cx="8229600" cy="17610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95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33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4242">
                <a:tc>
                  <a:txBody>
                    <a:bodyPr vert="horz" wrap="square"/>
                    <a:lstStyle/>
                    <a:p>
                      <a:pPr algn="ctr"/>
                      <a:r>
                        <a:rPr lang="en-US" sz="2000">
                          <a:solidFill>
                            <a:schemeClr val="tx1"/>
                          </a:solidFill>
                        </a:rPr>
                        <a:t>MIPS code to translate into 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 vert="horz" wrap="square"/>
                    <a:lstStyle/>
                    <a:p>
                      <a:pPr algn="ctr"/>
                      <a:r>
                        <a:rPr lang="en-US" sz="2000">
                          <a:solidFill>
                            <a:schemeClr val="tx1"/>
                          </a:solidFill>
                        </a:rPr>
                        <a:t>Variables</a:t>
                      </a:r>
                      <a:r>
                        <a:rPr lang="en-US" sz="2000" baseline="0">
                          <a:solidFill>
                            <a:schemeClr val="tx1"/>
                          </a:solidFill>
                        </a:rPr>
                        <a:t> Mapping</a:t>
                      </a:r>
                      <a:endParaRPr lang="en-US" sz="2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64830">
                <a:tc>
                  <a:txBody>
                    <a:bodyPr vert="horz" wrap="square"/>
                    <a:lstStyle/>
                    <a:p>
                      <a:pPr marL="212725" marR="0" lvl="0" indent="-325438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B400"/>
                        </a:buClr>
                        <a:buSzPct val="60000"/>
                        <a:buFont typeface="Wingdings" panose="05000000000000000000" pitchFamily="2" charset="2"/>
                        <a:buNone/>
                        <a:defRPr/>
                      </a:pPr>
                      <a:r>
                        <a:rPr kumimoji="0" lang="en-US" sz="20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ourier New" pitchFamily="49" charset="0"/>
                          <a:cs typeface="+mn-cs"/>
                          <a:sym typeface="Wingdings" panose="05000000000000000000" pitchFamily="2" charset="2"/>
                        </a:rPr>
                        <a:t>     </a:t>
                      </a:r>
                      <a:r>
                        <a:rPr kumimoji="0" lang="en-US" sz="2000" b="1" i="0" u="none" strike="noStrike" kern="0" cap="none" spc="0" normalizeH="0" baseline="0" noProof="0" err="1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uLnTx/>
                          <a:uFillTx/>
                          <a:latin typeface="Courier New" pitchFamily="49" charset="0"/>
                          <a:cs typeface="+mn-cs"/>
                          <a:sym typeface="Wingdings" panose="05000000000000000000" pitchFamily="2" charset="2"/>
                        </a:rPr>
                        <a:t>beq</a:t>
                      </a:r>
                      <a:r>
                        <a:rPr kumimoji="0" lang="en-US" sz="20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ourier New" pitchFamily="49" charset="0"/>
                          <a:cs typeface="+mn-cs"/>
                          <a:sym typeface="Wingdings" panose="05000000000000000000" pitchFamily="2" charset="2"/>
                        </a:rPr>
                        <a:t> $s1, $s2, Exit</a:t>
                      </a:r>
                    </a:p>
                    <a:p>
                      <a:pPr marL="212725" marR="0" lvl="0" indent="-325438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>
                          <a:srgbClr val="CCB400"/>
                        </a:buClr>
                        <a:buSzPct val="60000"/>
                        <a:buFont typeface="Wingdings" panose="05000000000000000000" pitchFamily="2" charset="2"/>
                        <a:buNone/>
                        <a:defRPr/>
                      </a:pPr>
                      <a:r>
                        <a:rPr kumimoji="0" lang="en-US" sz="20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ourier New" pitchFamily="49" charset="0"/>
                          <a:cs typeface="+mn-cs"/>
                        </a:rPr>
                        <a:t>     </a:t>
                      </a:r>
                      <a:r>
                        <a:rPr kumimoji="0" lang="en-US" sz="20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uLnTx/>
                          <a:uFillTx/>
                          <a:latin typeface="Courier New" pitchFamily="49" charset="0"/>
                          <a:cs typeface="+mn-cs"/>
                        </a:rPr>
                        <a:t>add</a:t>
                      </a:r>
                      <a:r>
                        <a:rPr kumimoji="0" lang="en-US" sz="20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ourier New" pitchFamily="49" charset="0"/>
                          <a:cs typeface="+mn-cs"/>
                        </a:rPr>
                        <a:t> $s0, $zero, $zero    </a:t>
                      </a:r>
                    </a:p>
                    <a:p>
                      <a:pPr marL="212725" marR="0" lvl="0" indent="-325438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>
                          <a:srgbClr val="CCB400"/>
                        </a:buClr>
                        <a:buSzPct val="60000"/>
                        <a:buFont typeface="Wingdings" panose="05000000000000000000" pitchFamily="2" charset="2"/>
                        <a:buNone/>
                        <a:defRPr/>
                      </a:pPr>
                      <a:r>
                        <a:rPr kumimoji="0" lang="en-US" sz="20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ourier New" pitchFamily="49" charset="0"/>
                          <a:cs typeface="+mn-cs"/>
                        </a:rPr>
                        <a:t>Exit: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 vert="horz" wrap="square"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2000" b="1">
                          <a:latin typeface="Courier New" pitchFamily="49" charset="0"/>
                        </a:rPr>
                        <a:t>f </a:t>
                      </a:r>
                      <a:r>
                        <a:rPr lang="en-US" sz="2000"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en-US" sz="2000" b="1">
                          <a:latin typeface="Courier New" pitchFamily="49" charset="0"/>
                        </a:rPr>
                        <a:t>$s0</a:t>
                      </a:r>
                      <a:endParaRPr lang="en-US" sz="2000" b="1">
                        <a:latin typeface="+mn-lt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2000" b="1">
                          <a:latin typeface="Courier New" pitchFamily="49" charset="0"/>
                        </a:rPr>
                        <a:t>i </a:t>
                      </a:r>
                      <a:r>
                        <a:rPr lang="en-US" sz="2000"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en-US" sz="2000" b="1">
                          <a:latin typeface="Courier New" pitchFamily="49" charset="0"/>
                          <a:sym typeface="Wingdings" panose="05000000000000000000" pitchFamily="2" charset="2"/>
                        </a:rPr>
                        <a:t>$s1</a:t>
                      </a:r>
                      <a:endParaRPr lang="en-US" sz="2000" b="1">
                        <a:latin typeface="+mn-lt"/>
                        <a:sym typeface="Wingdings" panose="05000000000000000000" pitchFamily="2" charset="2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2000" b="1" baseline="0">
                          <a:latin typeface="Courier New" pitchFamily="49" charset="0"/>
                          <a:sym typeface="Wingdings" panose="05000000000000000000" pitchFamily="2" charset="2"/>
                        </a:rPr>
                        <a:t>j  </a:t>
                      </a:r>
                      <a:r>
                        <a:rPr lang="en-US" sz="2000" b="1">
                          <a:latin typeface="Courier New" pitchFamily="49" charset="0"/>
                          <a:sym typeface="Wingdings" panose="05000000000000000000" pitchFamily="2" charset="2"/>
                        </a:rPr>
                        <a:t>$s2</a:t>
                      </a:r>
                      <a:endParaRPr lang="en-US" sz="2000" b="1">
                        <a:latin typeface="+mn-lt"/>
                        <a:sym typeface="Wingdings" panose="05000000000000000000" pitchFamily="2" charset="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9" name="Text Box 5">
            <a:extLst>
              <a:ext uri="{FF2B5EF4-FFF2-40B4-BE49-F238E27FC236}">
                <a16:creationId xmlns:a16="http://schemas.microsoft.com/office/drawing/2014/main" id="{4317ECB9-620D-47CD-A8C8-5AC18CB520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10451" y="4118716"/>
            <a:ext cx="3157151" cy="120032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 sz="2400" b="1">
                <a:solidFill>
                  <a:srgbClr val="9900CC"/>
                </a:solidFill>
                <a:latin typeface="Courier New" pitchFamily="49" charset="0"/>
                <a:cs typeface="Courier New" pitchFamily="49" charset="0"/>
              </a:rPr>
              <a:t> if (i != j) { 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US" sz="2400" b="1">
                <a:solidFill>
                  <a:srgbClr val="9900CC"/>
                </a:solidFill>
                <a:latin typeface="Courier New" pitchFamily="49" charset="0"/>
                <a:cs typeface="Courier New" pitchFamily="49" charset="0"/>
              </a:rPr>
              <a:t>    f = 0;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US" sz="2400" b="1">
                <a:solidFill>
                  <a:srgbClr val="9900CC"/>
                </a:solidFill>
                <a:latin typeface="Courier New" pitchFamily="49" charset="0"/>
                <a:cs typeface="Courier New" pitchFamily="49" charset="0"/>
              </a:rPr>
              <a:t> }</a:t>
            </a:r>
          </a:p>
        </p:txBody>
      </p:sp>
      <p:sp>
        <p:nvSpPr>
          <p:cNvPr id="20" name="Text Box 4">
            <a:extLst>
              <a:ext uri="{FF2B5EF4-FFF2-40B4-BE49-F238E27FC236}">
                <a16:creationId xmlns:a16="http://schemas.microsoft.com/office/drawing/2014/main" id="{25AC1140-9924-46AF-94A6-952D763D8E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6400" y="6400803"/>
            <a:ext cx="304800" cy="2016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4" tIns="9144" rIns="9144" bIns="9144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200">
                <a:sym typeface="Wingdings 2" pitchFamily="18" charset="2"/>
              </a:rPr>
              <a:t></a:t>
            </a:r>
          </a:p>
        </p:txBody>
      </p:sp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65468E0C-2230-4352-9CF1-D5789FB29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97960" y="18288"/>
            <a:ext cx="865240" cy="329184"/>
          </a:xfrm>
        </p:spPr>
        <p:txBody>
          <a:bodyPr>
            <a:noAutofit/>
          </a:bodyPr>
          <a:lstStyle/>
          <a:p>
            <a:pPr algn="r">
              <a:defRPr/>
            </a:pPr>
            <a:fld id="{F7EC234A-9094-4BB8-9EA4-75ECDA8A365B}" type="slidenum">
              <a:rPr smtClean="0"/>
              <a:pPr algn="r">
                <a:defRPr/>
              </a:pPr>
              <a:t>72</a:t>
            </a:fld>
            <a:endParaRPr/>
          </a:p>
        </p:txBody>
      </p:sp>
      <p:sp>
        <p:nvSpPr>
          <p:cNvPr id="12" name="Folded Corner 6">
            <a:extLst>
              <a:ext uri="{FF2B5EF4-FFF2-40B4-BE49-F238E27FC236}">
                <a16:creationId xmlns:a16="http://schemas.microsoft.com/office/drawing/2014/main" id="{A2BDBF1D-E26F-4CA0-AD3C-A07509EDBE21}"/>
              </a:ext>
            </a:extLst>
          </p:cNvPr>
          <p:cNvSpPr/>
          <p:nvPr/>
        </p:nvSpPr>
        <p:spPr>
          <a:xfrm>
            <a:off x="1981202" y="5456416"/>
            <a:ext cx="8381999" cy="813756"/>
          </a:xfrm>
          <a:prstGeom prst="foldedCorner">
            <a:avLst/>
          </a:prstGeom>
          <a:solidFill>
            <a:srgbClr val="FFFFC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r>
              <a:rPr lang="en-US" sz="1600" b="1">
                <a:solidFill>
                  <a:schemeClr val="tx1"/>
                </a:solidFill>
              </a:rPr>
              <a:t>NOTE:</a:t>
            </a:r>
          </a:p>
          <a:p>
            <a:pPr algn="just">
              <a:tabLst>
                <a:tab pos="1169988"/>
              </a:tabLst>
            </a:pPr>
            <a:r>
              <a:rPr lang="en-SG" sz="1600">
                <a:solidFill>
                  <a:schemeClr val="tx1"/>
                </a:solidFill>
              </a:rPr>
              <a:t>Remember the inversion?  Also works in “reverse” (or decompilation) process.  beq becomes if (i != j).</a:t>
            </a:r>
            <a:endParaRPr lang="en-GB" sz="1600">
              <a:solidFill>
                <a:schemeClr val="tx1"/>
              </a:solidFill>
            </a:endParaRPr>
          </a:p>
        </p:txBody>
      </p:sp>
      <p:contentPart p14:bwMode="auto" r:id="rId3">
        <p14:nvContentPartPr>
          <p14:cNvPr id="2" name="Ink 1">
            <a:extLst>
              <a:ext uri="{FF2B5EF4-FFF2-40B4-BE49-F238E27FC236}">
                <a16:creationId xmlns:a16="http://schemas.microsoft.com/office/drawing/2014/main" id="{010344E5-BAFB-4FAD-A83F-678EDC88BF70}"/>
              </a:ext>
            </a:extLst>
          </p14:cNvPr>
          <p14:cNvContentPartPr/>
          <p14:nvPr/>
        </p14:nvContentPartPr>
        <p14:xfrm>
          <a:off x="337320" y="1770480"/>
          <a:ext cx="7609320" cy="3229920"/>
        </p14:xfrm>
      </p:contentPart>
    </p:spTree>
    <p:extLst>
      <p:ext uri="{BB962C8B-B14F-4D97-AF65-F5344CB8AC3E}">
        <p14:creationId xmlns:p14="http://schemas.microsoft.com/office/powerpoint/2010/main" val="370078398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15366" name="Footer Placeholder 8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pPr algn="l"/>
            <a:r>
              <a:rPr lang="en-SG"/>
              <a:t>Lecture #8: MIPS Part 2: More Instructions</a:t>
            </a:r>
            <a:endParaRPr lang="en-US"/>
          </a:p>
        </p:txBody>
      </p:sp>
      <p:sp>
        <p:nvSpPr>
          <p:cNvPr id="21" name="[Date Placeholder 3]"/>
          <p:cNvSpPr>
            <a:spLocks noGrp="1"/>
          </p:cNvSpPr>
          <p:nvPr>
            <p:ph type="dt" sz="half" idx="10"/>
          </p:nvPr>
        </p:nvSpPr>
        <p:spPr>
          <a:xfrm>
            <a:off x="1981200" y="18288"/>
            <a:ext cx="2895600" cy="329184"/>
          </a:xfrm>
        </p:spPr>
        <p:txBody>
          <a:bodyPr/>
          <a:lstStyle/>
          <a:p>
            <a:pPr>
              <a:defRPr/>
            </a:pPr>
            <a:r>
              <a:rPr lang="en-US"/>
              <a:t>Aaron Tan, NUS</a:t>
            </a:r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48BEBB-8CA1-4054-A38D-C28888EEEA8B}"/>
              </a:ext>
            </a:extLst>
          </p:cNvPr>
          <p:cNvSpPr txBox="1"/>
          <p:nvPr/>
        </p:nvSpPr>
        <p:spPr>
          <a:xfrm>
            <a:off x="1981200" y="587831"/>
            <a:ext cx="838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r>
              <a:rPr lang="en-SG" sz="3600">
                <a:solidFill>
                  <a:srgbClr val="0000FF"/>
                </a:solidFill>
                <a:latin typeface="+mn-lt"/>
              </a:rPr>
              <a:t>4. Loops (1/2)</a:t>
            </a:r>
            <a:endParaRPr lang="en-US" sz="3600">
              <a:solidFill>
                <a:srgbClr val="C00000"/>
              </a:solidFill>
              <a:latin typeface="+mn-lt"/>
            </a:endParaRPr>
          </a:p>
        </p:txBody>
      </p:sp>
      <p:sp>
        <p:nvSpPr>
          <p:cNvPr id="23" name="Content Placeholder 16">
            <a:extLst>
              <a:ext uri="{FF2B5EF4-FFF2-40B4-BE49-F238E27FC236}">
                <a16:creationId xmlns:a16="http://schemas.microsoft.com/office/drawing/2014/main" id="{9ECA1BB3-0426-4393-ABFB-B2930FFCEC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981200" y="1371600"/>
            <a:ext cx="4038600" cy="2667000"/>
          </a:xfrm>
        </p:spPr>
        <p:txBody>
          <a:bodyPr/>
          <a:lstStyle/>
          <a:p>
            <a:pPr marL="358775" indent="-358775">
              <a:buSzTx/>
              <a:buFont typeface="Wingdings" panose="05000000000000000000" pitchFamily="2" charset="2"/>
              <a:buChar char="§"/>
            </a:pPr>
            <a:r>
              <a:rPr lang="en-US"/>
              <a:t>C while-loop:</a:t>
            </a:r>
          </a:p>
        </p:txBody>
      </p:sp>
      <p:sp>
        <p:nvSpPr>
          <p:cNvPr id="24" name="Content Placeholder 17">
            <a:extLst>
              <a:ext uri="{FF2B5EF4-FFF2-40B4-BE49-F238E27FC236}">
                <a16:creationId xmlns:a16="http://schemas.microsoft.com/office/drawing/2014/main" id="{80FC6B8E-B7FD-4D00-8DE0-49945BA75538}"/>
              </a:ext>
            </a:extLst>
          </p:cNvPr>
          <p:cNvSpPr txBox="1"/>
          <p:nvPr/>
        </p:nvSpPr>
        <p:spPr>
          <a:xfrm>
            <a:off x="6172200" y="1371600"/>
            <a:ext cx="4038600" cy="27432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182880" indent="-18288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8775" indent="-358775" fontAlgn="auto">
              <a:spcAft>
                <a:spcPct val="0"/>
              </a:spcAft>
              <a:buSzTx/>
              <a:buFont typeface="Wingdings" panose="05000000000000000000" pitchFamily="2" charset="2"/>
              <a:buChar char="§"/>
            </a:pPr>
            <a:r>
              <a:rPr lang="en-US"/>
              <a:t>Rewritten with goto</a:t>
            </a:r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1714327-D74A-4037-AF76-069FF59A58FF}"/>
              </a:ext>
            </a:extLst>
          </p:cNvPr>
          <p:cNvSpPr/>
          <p:nvPr/>
        </p:nvSpPr>
        <p:spPr>
          <a:xfrm>
            <a:off x="2209800" y="4419600"/>
            <a:ext cx="7620000" cy="1371600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pPr algn="ctr" eaLnBrk="1" hangingPunct="1">
              <a:spcBef>
                <a:spcPct val="30000"/>
              </a:spcBef>
            </a:pPr>
            <a:r>
              <a:rPr lang="en-US" sz="2800" b="1">
                <a:solidFill>
                  <a:srgbClr val="C00000"/>
                </a:solidFill>
              </a:rPr>
              <a:t>Key concept: </a:t>
            </a:r>
          </a:p>
          <a:p>
            <a:pPr algn="ctr" eaLnBrk="1" hangingPunct="1">
              <a:spcBef>
                <a:spcPct val="30000"/>
              </a:spcBef>
            </a:pPr>
            <a:r>
              <a:rPr lang="en-US" sz="2400">
                <a:solidFill>
                  <a:schemeClr val="tx1"/>
                </a:solidFill>
              </a:rPr>
              <a:t>Any form of loop can be written in assembly with the help of conditional branches and jumps.</a:t>
            </a:r>
            <a:endParaRPr lang="en-US" sz="2400" b="1">
              <a:solidFill>
                <a:schemeClr val="tx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6AC5146-DA5F-4C2D-B671-3DF3BF4919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9800" y="2133599"/>
            <a:ext cx="2590800" cy="1752600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</a:ln>
        </p:spPr>
        <p:txBody>
          <a:bodyPr wrap="none" lIns="19050" tIns="26988" rIns="19050" bIns="26988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>
              <a:spcBef>
                <a:spcPct val="50000"/>
              </a:spcBef>
              <a:buFont typeface="Wingdings" panose="05000000000000000000" pitchFamily="2" charset="2"/>
              <a:buNone/>
            </a:pPr>
            <a:r>
              <a:rPr lang="en-US" sz="2000" b="1">
                <a:solidFill>
                  <a:srgbClr val="9900CC"/>
                </a:solidFill>
                <a:latin typeface="Courier New" pitchFamily="49" charset="0"/>
              </a:rPr>
              <a:t> </a:t>
            </a:r>
          </a:p>
          <a:p>
            <a:pPr>
              <a:spcBef>
                <a:spcPct val="50000"/>
              </a:spcBef>
              <a:buFont typeface="Wingdings" panose="05000000000000000000" pitchFamily="2" charset="2"/>
              <a:buNone/>
            </a:pPr>
            <a:r>
              <a:rPr lang="en-US" sz="2000" b="1">
                <a:solidFill>
                  <a:srgbClr val="660066"/>
                </a:solidFill>
                <a:latin typeface="Courier New" pitchFamily="49" charset="0"/>
              </a:rPr>
              <a:t> while</a:t>
            </a:r>
            <a:r>
              <a:rPr lang="en-US" sz="2000" b="1">
                <a:latin typeface="Courier New" pitchFamily="49" charset="0"/>
              </a:rPr>
              <a:t> (j == k) </a:t>
            </a:r>
            <a:br>
              <a:rPr lang="en-US" sz="2000" b="1">
                <a:latin typeface="Courier New" pitchFamily="49" charset="0"/>
              </a:rPr>
            </a:br>
            <a:r>
              <a:rPr lang="en-US" sz="2000" b="1">
                <a:latin typeface="Courier New" pitchFamily="49" charset="0"/>
              </a:rPr>
              <a:t>    i = i + 1;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C9D2E58-9F22-45BB-9985-04FEDEB9A6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24600" y="2133599"/>
            <a:ext cx="3505200" cy="17526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</a:ln>
        </p:spPr>
        <p:txBody>
          <a:bodyPr wrap="none" lIns="19050" tIns="26988" rIns="19050" bIns="26988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212725" indent="-325438">
              <a:spcBef>
                <a:spcPct val="50000"/>
              </a:spcBef>
              <a:buClr>
                <a:srgbClr val="CCB400"/>
              </a:buClr>
              <a:buSzPct val="60000"/>
            </a:pPr>
            <a:r>
              <a:rPr lang="en-US" sz="2000" b="1">
                <a:latin typeface="Courier New" pitchFamily="49" charset="0"/>
                <a:sym typeface="Wingdings" panose="05000000000000000000" pitchFamily="2" charset="2"/>
              </a:rPr>
              <a:t> Loop:  </a:t>
            </a:r>
            <a:r>
              <a:rPr lang="en-US" sz="2000" b="1">
                <a:solidFill>
                  <a:srgbClr val="660066"/>
                </a:solidFill>
                <a:latin typeface="Courier New" pitchFamily="49" charset="0"/>
                <a:sym typeface="Wingdings" panose="05000000000000000000" pitchFamily="2" charset="2"/>
              </a:rPr>
              <a:t>if</a:t>
            </a:r>
            <a:r>
              <a:rPr lang="en-US" sz="2000" b="1">
                <a:latin typeface="Courier New" pitchFamily="49" charset="0"/>
                <a:sym typeface="Wingdings" panose="05000000000000000000" pitchFamily="2" charset="2"/>
              </a:rPr>
              <a:t> (j != k) </a:t>
            </a:r>
            <a:br>
              <a:rPr lang="en-US" sz="2000" b="1">
                <a:latin typeface="Courier New" pitchFamily="49" charset="0"/>
                <a:sym typeface="Wingdings" panose="05000000000000000000" pitchFamily="2" charset="2"/>
              </a:rPr>
            </a:br>
            <a:r>
              <a:rPr lang="en-US" sz="2000" b="1">
                <a:latin typeface="Courier New" pitchFamily="49" charset="0"/>
                <a:sym typeface="Wingdings" panose="05000000000000000000" pitchFamily="2" charset="2"/>
              </a:rPr>
              <a:t>         goto Exit;</a:t>
            </a:r>
            <a:br>
              <a:rPr lang="en-US" sz="2000" b="1">
                <a:latin typeface="Courier New" pitchFamily="49" charset="0"/>
                <a:sym typeface="Wingdings" panose="05000000000000000000" pitchFamily="2" charset="2"/>
              </a:rPr>
            </a:br>
            <a:r>
              <a:rPr lang="en-US" sz="2000" b="1">
                <a:latin typeface="Courier New" pitchFamily="49" charset="0"/>
                <a:sym typeface="Wingdings" panose="05000000000000000000" pitchFamily="2" charset="2"/>
              </a:rPr>
              <a:t>       i = i+1;</a:t>
            </a:r>
            <a:r>
              <a:rPr lang="en-US" sz="2000" b="1">
                <a:latin typeface="Courier New" pitchFamily="49" charset="0"/>
              </a:rPr>
              <a:t> </a:t>
            </a:r>
            <a:br>
              <a:rPr lang="en-US" sz="2000" b="1">
                <a:latin typeface="Courier New" pitchFamily="49" charset="0"/>
              </a:rPr>
            </a:br>
            <a:r>
              <a:rPr lang="en-US" sz="2000" b="1">
                <a:latin typeface="Courier New" pitchFamily="49" charset="0"/>
              </a:rPr>
              <a:t>       </a:t>
            </a:r>
            <a:r>
              <a:rPr lang="en-US" sz="2000" b="1" err="1">
                <a:solidFill>
                  <a:srgbClr val="660066"/>
                </a:solidFill>
                <a:latin typeface="Courier New" pitchFamily="49" charset="0"/>
                <a:sym typeface="Wingdings" panose="05000000000000000000" pitchFamily="2" charset="2"/>
              </a:rPr>
              <a:t>goto</a:t>
            </a:r>
            <a:r>
              <a:rPr lang="en-US" sz="2000" b="1">
                <a:latin typeface="Courier New" pitchFamily="49" charset="0"/>
              </a:rPr>
              <a:t> Loop;</a:t>
            </a:r>
          </a:p>
          <a:p>
            <a:pPr marL="212725" indent="-325438">
              <a:spcBef>
                <a:spcPct val="50000"/>
              </a:spcBef>
              <a:buClr>
                <a:srgbClr val="CCB400"/>
              </a:buClr>
              <a:buSzPct val="60000"/>
            </a:pPr>
            <a:r>
              <a:rPr lang="en-US" sz="2000" b="1">
                <a:latin typeface="Courier New" pitchFamily="49" charset="0"/>
              </a:rPr>
              <a:t> Exit:</a:t>
            </a:r>
          </a:p>
        </p:txBody>
      </p:sp>
      <p:sp>
        <p:nvSpPr>
          <p:cNvPr id="28" name="Right Arrow 11">
            <a:extLst>
              <a:ext uri="{FF2B5EF4-FFF2-40B4-BE49-F238E27FC236}">
                <a16:creationId xmlns:a16="http://schemas.microsoft.com/office/drawing/2014/main" id="{ABA13822-A1AE-4A6E-B16D-5A420E5EC58D}"/>
              </a:ext>
            </a:extLst>
          </p:cNvPr>
          <p:cNvSpPr/>
          <p:nvPr/>
        </p:nvSpPr>
        <p:spPr>
          <a:xfrm>
            <a:off x="5105400" y="2666999"/>
            <a:ext cx="1066800" cy="533400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pPr algn="ctr"/>
            <a:endParaRPr lang="en-US"/>
          </a:p>
        </p:txBody>
      </p:sp>
      <p:sp>
        <p:nvSpPr>
          <p:cNvPr id="12" name="Slide Number Placeholder 6">
            <a:extLst>
              <a:ext uri="{FF2B5EF4-FFF2-40B4-BE49-F238E27FC236}">
                <a16:creationId xmlns:a16="http://schemas.microsoft.com/office/drawing/2014/main" id="{9055CD23-4025-4E5B-A95E-435163E0F7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97960" y="18288"/>
            <a:ext cx="865240" cy="329184"/>
          </a:xfrm>
        </p:spPr>
        <p:txBody>
          <a:bodyPr>
            <a:noAutofit/>
          </a:bodyPr>
          <a:lstStyle/>
          <a:p>
            <a:pPr algn="r">
              <a:defRPr/>
            </a:pPr>
            <a:fld id="{F7EC234A-9094-4BB8-9EA4-75ECDA8A365B}" type="slidenum">
              <a:rPr smtClean="0"/>
              <a:pPr algn="r">
                <a:defRPr/>
              </a:pPr>
              <a:t>73</a:t>
            </a:fld>
            <a:endParaRPr/>
          </a:p>
        </p:txBody>
      </p:sp>
      <p:contentPart p14:bwMode="auto" r:id="rId3">
        <p14:nvContentPartPr>
          <p14:cNvPr id="2" name="Ink 1">
            <a:extLst>
              <a:ext uri="{FF2B5EF4-FFF2-40B4-BE49-F238E27FC236}">
                <a16:creationId xmlns:a16="http://schemas.microsoft.com/office/drawing/2014/main" id="{7F8DE16A-2718-4253-96FD-D5EACB22DF06}"/>
              </a:ext>
            </a:extLst>
          </p14:cNvPr>
          <p14:cNvContentPartPr/>
          <p14:nvPr/>
        </p14:nvContentPartPr>
        <p14:xfrm>
          <a:off x="1830240" y="1146960"/>
          <a:ext cx="8549280" cy="5540040"/>
        </p14:xfrm>
      </p:contentPart>
    </p:spTree>
    <p:extLst>
      <p:ext uri="{BB962C8B-B14F-4D97-AF65-F5344CB8AC3E}">
        <p14:creationId xmlns:p14="http://schemas.microsoft.com/office/powerpoint/2010/main" val="131213049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15366" name="Footer Placeholder 8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pPr algn="l"/>
            <a:r>
              <a:rPr lang="en-SG"/>
              <a:t>Lecture #8: MIPS Part 2: More Instructions</a:t>
            </a:r>
            <a:endParaRPr lang="en-US"/>
          </a:p>
        </p:txBody>
      </p:sp>
      <p:sp>
        <p:nvSpPr>
          <p:cNvPr id="21" name="[Date Placeholder 3]"/>
          <p:cNvSpPr>
            <a:spLocks noGrp="1"/>
          </p:cNvSpPr>
          <p:nvPr>
            <p:ph type="dt" sz="half" idx="10"/>
          </p:nvPr>
        </p:nvSpPr>
        <p:spPr>
          <a:xfrm>
            <a:off x="1981200" y="18288"/>
            <a:ext cx="2895600" cy="329184"/>
          </a:xfrm>
        </p:spPr>
        <p:txBody>
          <a:bodyPr/>
          <a:lstStyle/>
          <a:p>
            <a:pPr>
              <a:defRPr/>
            </a:pPr>
            <a:r>
              <a:rPr lang="en-US"/>
              <a:t>Aaron Tan, NUS</a:t>
            </a:r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48BEBB-8CA1-4054-A38D-C28888EEEA8B}"/>
              </a:ext>
            </a:extLst>
          </p:cNvPr>
          <p:cNvSpPr txBox="1"/>
          <p:nvPr/>
        </p:nvSpPr>
        <p:spPr>
          <a:xfrm>
            <a:off x="1981200" y="587831"/>
            <a:ext cx="838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r>
              <a:rPr lang="en-SG" sz="3600">
                <a:solidFill>
                  <a:srgbClr val="0000FF"/>
                </a:solidFill>
                <a:latin typeface="+mn-lt"/>
              </a:rPr>
              <a:t>4. Loops (2/2)</a:t>
            </a:r>
            <a:endParaRPr lang="en-US" sz="3600">
              <a:solidFill>
                <a:srgbClr val="C00000"/>
              </a:solidFill>
              <a:latin typeface="+mn-lt"/>
            </a:endParaRPr>
          </a:p>
        </p:txBody>
      </p:sp>
      <p:sp>
        <p:nvSpPr>
          <p:cNvPr id="27" name="Text Box 7">
            <a:extLst>
              <a:ext uri="{FF2B5EF4-FFF2-40B4-BE49-F238E27FC236}">
                <a16:creationId xmlns:a16="http://schemas.microsoft.com/office/drawing/2014/main" id="{73CFC7A6-F146-4721-BADD-B657EFFC32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6400" y="6400803"/>
            <a:ext cx="304800" cy="2016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4" tIns="9144" rIns="9144" bIns="9144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200">
                <a:sym typeface="Wingdings 2" pitchFamily="18" charset="2"/>
              </a:rPr>
              <a:t></a:t>
            </a: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BB370D7F-CDC9-45C7-BAAC-D1D13A1E6C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5211544"/>
              </p:ext>
            </p:extLst>
          </p:nvPr>
        </p:nvGraphicFramePr>
        <p:xfrm>
          <a:off x="1981200" y="1472998"/>
          <a:ext cx="8229600" cy="2164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62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8362">
                <a:tc>
                  <a:txBody>
                    <a:bodyPr vert="horz" wrap="square"/>
                    <a:lstStyle/>
                    <a:p>
                      <a:pPr algn="ctr"/>
                      <a:r>
                        <a:rPr lang="en-US" sz="2000">
                          <a:solidFill>
                            <a:schemeClr val="tx1"/>
                          </a:solidFill>
                        </a:rPr>
                        <a:t>C Statement to translate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 vert="horz" wrap="square"/>
                    <a:lstStyle/>
                    <a:p>
                      <a:pPr algn="ctr"/>
                      <a:r>
                        <a:rPr lang="en-US" sz="2000">
                          <a:solidFill>
                            <a:schemeClr val="tx1"/>
                          </a:solidFill>
                        </a:rPr>
                        <a:t>Variables</a:t>
                      </a:r>
                      <a:r>
                        <a:rPr lang="en-US" sz="2000" baseline="0">
                          <a:solidFill>
                            <a:schemeClr val="tx1"/>
                          </a:solidFill>
                        </a:rPr>
                        <a:t> Mapping</a:t>
                      </a:r>
                      <a:endParaRPr lang="en-US" sz="2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26638">
                <a:tc>
                  <a:txBody>
                    <a:bodyPr vert="horz" wrap="square"/>
                    <a:lstStyle/>
                    <a:p>
                      <a:pPr marL="212725" indent="-325438">
                        <a:spcBef>
                          <a:spcPct val="50000"/>
                        </a:spcBef>
                        <a:buClr>
                          <a:srgbClr val="CCB400"/>
                        </a:buClr>
                        <a:buSzPct val="60000"/>
                      </a:pPr>
                      <a:r>
                        <a:rPr lang="en-US" sz="2000" b="1">
                          <a:latin typeface="Courier New" pitchFamily="49" charset="0"/>
                          <a:sym typeface="Wingdings" panose="05000000000000000000" pitchFamily="2" charset="2"/>
                        </a:rPr>
                        <a:t>Loop:  </a:t>
                      </a:r>
                      <a:r>
                        <a:rPr lang="en-US" sz="2000" b="1">
                          <a:solidFill>
                            <a:srgbClr val="660066"/>
                          </a:solidFill>
                          <a:latin typeface="Courier New" pitchFamily="49" charset="0"/>
                          <a:sym typeface="Wingdings" panose="05000000000000000000" pitchFamily="2" charset="2"/>
                        </a:rPr>
                        <a:t>if</a:t>
                      </a:r>
                      <a:r>
                        <a:rPr lang="en-US" sz="2000" b="1">
                          <a:latin typeface="Courier New" pitchFamily="49" charset="0"/>
                          <a:sym typeface="Wingdings" panose="05000000000000000000" pitchFamily="2" charset="2"/>
                        </a:rPr>
                        <a:t> (j != k) </a:t>
                      </a:r>
                      <a:br>
                        <a:rPr lang="en-US" sz="2000" b="1">
                          <a:latin typeface="Courier New" pitchFamily="49" charset="0"/>
                          <a:sym typeface="Wingdings" panose="05000000000000000000" pitchFamily="2" charset="2"/>
                        </a:rPr>
                      </a:br>
                      <a:r>
                        <a:rPr lang="en-US" sz="2000" b="1">
                          <a:latin typeface="Courier New" pitchFamily="49" charset="0"/>
                          <a:sym typeface="Wingdings" panose="05000000000000000000" pitchFamily="2" charset="2"/>
                        </a:rPr>
                        <a:t>         goto Exit;</a:t>
                      </a:r>
                      <a:br>
                        <a:rPr lang="en-US" sz="2000" b="1">
                          <a:latin typeface="Courier New" pitchFamily="49" charset="0"/>
                          <a:sym typeface="Wingdings" panose="05000000000000000000" pitchFamily="2" charset="2"/>
                        </a:rPr>
                      </a:br>
                      <a:r>
                        <a:rPr lang="en-US" sz="2000" b="1">
                          <a:latin typeface="Courier New" pitchFamily="49" charset="0"/>
                          <a:sym typeface="Wingdings" panose="05000000000000000000" pitchFamily="2" charset="2"/>
                        </a:rPr>
                        <a:t>      i = i+1;</a:t>
                      </a:r>
                      <a:r>
                        <a:rPr lang="en-US" sz="2000" b="1">
                          <a:latin typeface="Courier New" pitchFamily="49" charset="0"/>
                        </a:rPr>
                        <a:t> </a:t>
                      </a:r>
                      <a:br>
                        <a:rPr lang="en-US" sz="2000" b="1">
                          <a:latin typeface="Courier New" pitchFamily="49" charset="0"/>
                        </a:rPr>
                      </a:br>
                      <a:r>
                        <a:rPr lang="en-US" sz="2000" b="1">
                          <a:latin typeface="Courier New" pitchFamily="49" charset="0"/>
                        </a:rPr>
                        <a:t>      </a:t>
                      </a:r>
                      <a:r>
                        <a:rPr lang="en-US" sz="2000" b="1" err="1">
                          <a:solidFill>
                            <a:srgbClr val="660066"/>
                          </a:solidFill>
                          <a:latin typeface="Courier New" pitchFamily="49" charset="0"/>
                          <a:sym typeface="Wingdings" panose="05000000000000000000" pitchFamily="2" charset="2"/>
                        </a:rPr>
                        <a:t>goto</a:t>
                      </a:r>
                      <a:r>
                        <a:rPr lang="en-US" sz="2000" b="1">
                          <a:latin typeface="Courier New" pitchFamily="49" charset="0"/>
                        </a:rPr>
                        <a:t> Loop;</a:t>
                      </a:r>
                    </a:p>
                    <a:p>
                      <a:pPr marL="212725" indent="-325438">
                        <a:spcBef>
                          <a:spcPct val="50000"/>
                        </a:spcBef>
                        <a:buClr>
                          <a:srgbClr val="CCB400"/>
                        </a:buClr>
                        <a:buSzPct val="60000"/>
                      </a:pPr>
                      <a:r>
                        <a:rPr lang="en-US" sz="2000" b="1">
                          <a:latin typeface="Courier New" pitchFamily="49" charset="0"/>
                        </a:rPr>
                        <a:t>Exit: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 vert="horz" wrap="square"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2000" b="1" err="1">
                          <a:latin typeface="Courier New" pitchFamily="49" charset="0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sz="2000" b="1" baseline="0">
                          <a:latin typeface="Courier New" pitchFamily="49" charset="0"/>
                          <a:sym typeface="Wingdings" panose="05000000000000000000" pitchFamily="2" charset="2"/>
                        </a:rPr>
                        <a:t>  </a:t>
                      </a:r>
                      <a:r>
                        <a:rPr lang="en-US" sz="2000" b="1">
                          <a:latin typeface="Courier New" pitchFamily="49" charset="0"/>
                          <a:sym typeface="Wingdings" panose="05000000000000000000" pitchFamily="2" charset="2"/>
                        </a:rPr>
                        <a:t>$s3</a:t>
                      </a:r>
                      <a:endParaRPr lang="en-US" sz="2000" b="1">
                        <a:latin typeface="+mn-lt"/>
                        <a:sym typeface="Wingdings" panose="05000000000000000000" pitchFamily="2" charset="2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2000" b="1">
                          <a:latin typeface="Courier New" pitchFamily="49" charset="0"/>
                          <a:sym typeface="Wingdings" panose="05000000000000000000" pitchFamily="2" charset="2"/>
                        </a:rPr>
                        <a:t>j</a:t>
                      </a:r>
                      <a:r>
                        <a:rPr lang="en-US" sz="2000" b="1" baseline="0">
                          <a:latin typeface="Courier New" pitchFamily="49" charset="0"/>
                          <a:sym typeface="Wingdings" panose="05000000000000000000" pitchFamily="2" charset="2"/>
                        </a:rPr>
                        <a:t>  </a:t>
                      </a:r>
                      <a:r>
                        <a:rPr lang="en-US" sz="2000" b="1">
                          <a:latin typeface="Courier New" pitchFamily="49" charset="0"/>
                          <a:sym typeface="Wingdings" panose="05000000000000000000" pitchFamily="2" charset="2"/>
                        </a:rPr>
                        <a:t>$s4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2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itchFamily="49" charset="0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k  $s5</a:t>
                      </a:r>
                      <a:endParaRPr kumimoji="0" lang="en-US" sz="20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sz="2400" b="1" kern="1200">
                        <a:solidFill>
                          <a:srgbClr val="C00000"/>
                        </a:solidFill>
                        <a:latin typeface="Courier New" pitchFamily="49" charset="0"/>
                        <a:ea typeface="+mn-ea"/>
                        <a:cs typeface="Courier New" pitchFamily="49" charset="0"/>
                        <a:sym typeface="Wingdings" panose="05000000000000000000" pitchFamily="2" charset="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4" name="Rectangle 3">
            <a:extLst>
              <a:ext uri="{FF2B5EF4-FFF2-40B4-BE49-F238E27FC236}">
                <a16:creationId xmlns:a16="http://schemas.microsoft.com/office/drawing/2014/main" id="{CFB10F6B-3896-47BD-BF25-070A60EEB0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3758998"/>
            <a:ext cx="8305800" cy="7620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358775" indent="-358775">
              <a:spcBef>
                <a:spcPct val="50000"/>
              </a:spcBef>
              <a:buClr>
                <a:schemeClr val="accent1"/>
              </a:buClr>
              <a:buSzTx/>
              <a:buFont typeface="Wingdings" panose="05000000000000000000" pitchFamily="2" charset="2"/>
              <a:buChar char="§"/>
              <a:defRPr/>
            </a:pPr>
            <a:r>
              <a:rPr lang="en-US" sz="2800" kern="0">
                <a:latin typeface="+mn-lt"/>
                <a:cs typeface="+mn-cs"/>
              </a:rPr>
              <a:t>What is the corresponding MIPS code?</a:t>
            </a:r>
          </a:p>
        </p:txBody>
      </p:sp>
      <p:sp>
        <p:nvSpPr>
          <p:cNvPr id="15" name="Text Box 5">
            <a:extLst>
              <a:ext uri="{FF2B5EF4-FFF2-40B4-BE49-F238E27FC236}">
                <a16:creationId xmlns:a16="http://schemas.microsoft.com/office/drawing/2014/main" id="{8E0C2506-2425-4A63-854C-DCE5E379D6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38400" y="4520998"/>
            <a:ext cx="7391400" cy="141128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9pPr>
          </a:lstStyle>
          <a:p>
            <a:pPr eaLnBrk="1" hangingPunct="1">
              <a:spcBef>
                <a:spcPct val="10000"/>
              </a:spcBef>
            </a:pPr>
            <a:r>
              <a:rPr lang="en-US" altLang="en-US" sz="2000" b="1">
                <a:solidFill>
                  <a:srgbClr val="9900CC"/>
                </a:solidFill>
                <a:latin typeface="Courier New" pitchFamily="49" charset="0"/>
                <a:cs typeface="Courier New" pitchFamily="49" charset="0"/>
              </a:rPr>
              <a:t> Loop: bne  $s4, $s5, Exit  </a:t>
            </a:r>
            <a:r>
              <a:rPr lang="en-US" altLang="en-US" sz="2000" b="1">
                <a:solidFill>
                  <a:srgbClr val="006600"/>
                </a:solidFill>
                <a:latin typeface="Courier New" pitchFamily="49" charset="0"/>
                <a:cs typeface="Courier New" pitchFamily="49" charset="0"/>
              </a:rPr>
              <a:t># if (j!= k) Exit</a:t>
            </a:r>
          </a:p>
          <a:p>
            <a:pPr eaLnBrk="1" hangingPunct="1">
              <a:spcBef>
                <a:spcPct val="10000"/>
              </a:spcBef>
            </a:pPr>
            <a:r>
              <a:rPr lang="en-US" altLang="en-US" sz="2000" b="1">
                <a:solidFill>
                  <a:srgbClr val="9900CC"/>
                </a:solidFill>
                <a:latin typeface="Courier New" pitchFamily="49" charset="0"/>
                <a:cs typeface="Courier New" pitchFamily="49" charset="0"/>
              </a:rPr>
              <a:t>       addi $s3, $s3, 1</a:t>
            </a:r>
          </a:p>
          <a:p>
            <a:pPr eaLnBrk="1" hangingPunct="1">
              <a:spcBef>
                <a:spcPct val="10000"/>
              </a:spcBef>
            </a:pPr>
            <a:r>
              <a:rPr lang="en-US" altLang="en-US" sz="2000" b="1">
                <a:solidFill>
                  <a:srgbClr val="9900CC"/>
                </a:solidFill>
                <a:latin typeface="Courier New" pitchFamily="49" charset="0"/>
                <a:cs typeface="Courier New" pitchFamily="49" charset="0"/>
              </a:rPr>
              <a:t>       j    Loop            </a:t>
            </a:r>
            <a:r>
              <a:rPr lang="en-US" altLang="en-US" sz="2000" b="1">
                <a:solidFill>
                  <a:srgbClr val="006600"/>
                </a:solidFill>
                <a:latin typeface="Courier New" pitchFamily="49" charset="0"/>
                <a:cs typeface="Courier New" pitchFamily="49" charset="0"/>
              </a:rPr>
              <a:t># repeat loop</a:t>
            </a:r>
          </a:p>
          <a:p>
            <a:pPr eaLnBrk="1" hangingPunct="1">
              <a:spcBef>
                <a:spcPct val="10000"/>
              </a:spcBef>
            </a:pPr>
            <a:r>
              <a:rPr lang="en-US" altLang="en-US" sz="2000" b="1">
                <a:solidFill>
                  <a:srgbClr val="9900CC"/>
                </a:solidFill>
                <a:latin typeface="Courier New" pitchFamily="49" charset="0"/>
                <a:cs typeface="Courier New" pitchFamily="49" charset="0"/>
              </a:rPr>
              <a:t> Exit:</a:t>
            </a:r>
          </a:p>
        </p:txBody>
      </p:sp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AF2A7C22-C412-4313-ADFB-0E4BA376A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97960" y="18288"/>
            <a:ext cx="865240" cy="329184"/>
          </a:xfrm>
        </p:spPr>
        <p:txBody>
          <a:bodyPr>
            <a:noAutofit/>
          </a:bodyPr>
          <a:lstStyle/>
          <a:p>
            <a:pPr algn="r">
              <a:defRPr/>
            </a:pPr>
            <a:fld id="{F7EC234A-9094-4BB8-9EA4-75ECDA8A365B}" type="slidenum">
              <a:rPr smtClean="0"/>
              <a:pPr algn="r">
                <a:defRPr/>
              </a:pPr>
              <a:t>74</a:t>
            </a:fld>
            <a:endParaRPr/>
          </a:p>
        </p:txBody>
      </p:sp>
      <p:sp>
        <p:nvSpPr>
          <p:cNvPr id="12" name="Folded Corner 6">
            <a:extLst>
              <a:ext uri="{FF2B5EF4-FFF2-40B4-BE49-F238E27FC236}">
                <a16:creationId xmlns:a16="http://schemas.microsoft.com/office/drawing/2014/main" id="{2AE10E1C-B9D1-48FA-8EE1-7DF46497D3FA}"/>
              </a:ext>
            </a:extLst>
          </p:cNvPr>
          <p:cNvSpPr/>
          <p:nvPr/>
        </p:nvSpPr>
        <p:spPr>
          <a:xfrm>
            <a:off x="7631756" y="2118032"/>
            <a:ext cx="3533550" cy="1154557"/>
          </a:xfrm>
          <a:prstGeom prst="foldedCorner">
            <a:avLst/>
          </a:prstGeom>
          <a:solidFill>
            <a:srgbClr val="FFFFC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r>
              <a:rPr lang="en-US" sz="1600" b="1">
                <a:solidFill>
                  <a:schemeClr val="tx1"/>
                </a:solidFill>
              </a:rPr>
              <a:t>NOTE:</a:t>
            </a:r>
          </a:p>
          <a:p>
            <a:pPr algn="just">
              <a:tabLst>
                <a:tab pos="1169988"/>
              </a:tabLst>
            </a:pPr>
            <a:r>
              <a:rPr lang="en-SG" sz="1600">
                <a:solidFill>
                  <a:schemeClr val="tx1"/>
                </a:solidFill>
              </a:rPr>
              <a:t>This shows the process clearly:</a:t>
            </a:r>
          </a:p>
          <a:p>
            <a:pPr marL="342900" indent="-342900" algn="just">
              <a:buAutoNum type="arabicPeriod"/>
              <a:tabLst>
                <a:tab pos="1169988"/>
              </a:tabLst>
            </a:pPr>
            <a:r>
              <a:rPr lang="en-SG" sz="1600">
                <a:solidFill>
                  <a:schemeClr val="tx1"/>
                </a:solidFill>
              </a:rPr>
              <a:t>Convert from while to if(…) goto</a:t>
            </a:r>
            <a:endParaRPr lang="en-SG" sz="1600">
              <a:solidFill>
                <a:schemeClr val="tx1"/>
              </a:solidFill>
            </a:endParaRPr>
          </a:p>
          <a:p>
            <a:pPr marL="342900" indent="-342900" algn="just">
              <a:buAutoNum type="arabicPeriod"/>
              <a:tabLst>
                <a:tab pos="1169988"/>
              </a:tabLst>
            </a:pPr>
            <a:r>
              <a:rPr lang="en-SG" sz="1600">
                <a:solidFill>
                  <a:schemeClr val="tx1"/>
                </a:solidFill>
              </a:rPr>
              <a:t>Convert from there to MIPS</a:t>
            </a:r>
            <a:endParaRPr lang="en-GB" sz="1600">
              <a:solidFill>
                <a:schemeClr val="tx1"/>
              </a:solidFill>
            </a:endParaRPr>
          </a:p>
        </p:txBody>
      </p:sp>
      <p:contentPart p14:bwMode="auto" r:id="rId3">
        <p14:nvContentPartPr>
          <p14:cNvPr id="2" name="Ink 1">
            <a:extLst>
              <a:ext uri="{FF2B5EF4-FFF2-40B4-BE49-F238E27FC236}">
                <a16:creationId xmlns:a16="http://schemas.microsoft.com/office/drawing/2014/main" id="{D34A39FB-6102-4AE5-BB81-B1BF6F86C551}"/>
              </a:ext>
            </a:extLst>
          </p14:cNvPr>
          <p14:cNvContentPartPr/>
          <p14:nvPr/>
        </p14:nvContentPartPr>
        <p14:xfrm>
          <a:off x="1117440" y="464400"/>
          <a:ext cx="10873440" cy="6289920"/>
        </p14:xfrm>
      </p:contentPart>
    </p:spTree>
    <p:extLst>
      <p:ext uri="{BB962C8B-B14F-4D97-AF65-F5344CB8AC3E}">
        <p14:creationId xmlns:p14="http://schemas.microsoft.com/office/powerpoint/2010/main" val="110866614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15366" name="Footer Placeholder 8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pPr algn="l"/>
            <a:r>
              <a:rPr lang="en-SG"/>
              <a:t>Lecture #8: MIPS Part 2: More Instructions</a:t>
            </a:r>
            <a:endParaRPr lang="en-US"/>
          </a:p>
        </p:txBody>
      </p:sp>
      <p:sp>
        <p:nvSpPr>
          <p:cNvPr id="21" name="[Date Placeholder 3]"/>
          <p:cNvSpPr>
            <a:spLocks noGrp="1"/>
          </p:cNvSpPr>
          <p:nvPr>
            <p:ph type="dt" sz="half" idx="10"/>
          </p:nvPr>
        </p:nvSpPr>
        <p:spPr>
          <a:xfrm>
            <a:off x="1981200" y="18288"/>
            <a:ext cx="2895600" cy="329184"/>
          </a:xfrm>
        </p:spPr>
        <p:txBody>
          <a:bodyPr/>
          <a:lstStyle/>
          <a:p>
            <a:pPr>
              <a:defRPr/>
            </a:pPr>
            <a:r>
              <a:rPr lang="en-US"/>
              <a:t>Aaron Tan, NUS</a:t>
            </a:r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48BEBB-8CA1-4054-A38D-C28888EEEA8B}"/>
              </a:ext>
            </a:extLst>
          </p:cNvPr>
          <p:cNvSpPr txBox="1"/>
          <p:nvPr/>
        </p:nvSpPr>
        <p:spPr>
          <a:xfrm>
            <a:off x="1981200" y="587831"/>
            <a:ext cx="838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r>
              <a:rPr lang="en-SG" sz="3600">
                <a:solidFill>
                  <a:srgbClr val="0000FF"/>
                </a:solidFill>
                <a:latin typeface="+mn-lt"/>
              </a:rPr>
              <a:t>4.1 Exercise #2: FOR loop</a:t>
            </a:r>
            <a:endParaRPr lang="en-US" sz="3600">
              <a:solidFill>
                <a:srgbClr val="C00000"/>
              </a:solidFill>
              <a:latin typeface="+mn-lt"/>
            </a:endParaRPr>
          </a:p>
        </p:txBody>
      </p:sp>
      <p:sp>
        <p:nvSpPr>
          <p:cNvPr id="23" name="Text Box 36">
            <a:extLst>
              <a:ext uri="{FF2B5EF4-FFF2-40B4-BE49-F238E27FC236}">
                <a16:creationId xmlns:a16="http://schemas.microsoft.com/office/drawing/2014/main" id="{653625B5-E7B1-40D1-A1C5-7CB4AF046A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6400" y="6400803"/>
            <a:ext cx="304800" cy="2016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4" tIns="9144" rIns="9144" bIns="9144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200">
                <a:sym typeface="Wingdings 2" pitchFamily="18" charset="2"/>
              </a:rPr>
              <a:t></a:t>
            </a:r>
          </a:p>
        </p:txBody>
      </p:sp>
      <p:sp>
        <p:nvSpPr>
          <p:cNvPr id="24" name="Rectangle 3">
            <a:extLst>
              <a:ext uri="{FF2B5EF4-FFF2-40B4-BE49-F238E27FC236}">
                <a16:creationId xmlns:a16="http://schemas.microsoft.com/office/drawing/2014/main" id="{E1735B90-2BAE-48D7-846B-B00B7F46FB92}"/>
              </a:ext>
            </a:extLst>
          </p:cNvPr>
          <p:cNvSpPr txBox="1">
            <a:spLocks noChangeArrowheads="1"/>
          </p:cNvSpPr>
          <p:nvPr/>
        </p:nvSpPr>
        <p:spPr>
          <a:xfrm>
            <a:off x="1943100" y="1278917"/>
            <a:ext cx="8305800" cy="1447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marL="182880" indent="-18288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8775" indent="-358775" fontAlgn="auto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anose="05000000000000000000" pitchFamily="2" charset="2"/>
              <a:buChar char="§"/>
            </a:pPr>
            <a:r>
              <a:rPr lang="en-US" sz="2800"/>
              <a:t>Write the following loop statement in MIPS</a:t>
            </a:r>
          </a:p>
          <a:p>
            <a:pPr lvl="1" fontAlgn="auto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SzPct val="120000"/>
              <a:buNone/>
            </a:pPr>
            <a:r>
              <a:rPr lang="en-US" sz="2400"/>
              <a:t>	</a:t>
            </a:r>
            <a:endParaRPr lang="en-US" sz="2400" b="1">
              <a:latin typeface="Courier New" pitchFamily="49" charset="0"/>
              <a:cs typeface="Courier New" pitchFamily="49" charset="0"/>
            </a:endParaRPr>
          </a:p>
        </p:txBody>
      </p:sp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18C7190E-72A0-42E7-BD06-842D0F6DC3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8616357"/>
              </p:ext>
            </p:extLst>
          </p:nvPr>
        </p:nvGraphicFramePr>
        <p:xfrm>
          <a:off x="2019300" y="1888517"/>
          <a:ext cx="8229600" cy="12072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62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1990">
                <a:tc>
                  <a:txBody>
                    <a:bodyPr vert="horz" wrap="square"/>
                    <a:lstStyle/>
                    <a:p>
                      <a:pPr algn="ctr"/>
                      <a:r>
                        <a:rPr lang="en-US" sz="2000">
                          <a:solidFill>
                            <a:schemeClr val="tx1"/>
                          </a:solidFill>
                        </a:rPr>
                        <a:t>C Statement to translate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 vert="horz" wrap="square"/>
                    <a:lstStyle/>
                    <a:p>
                      <a:pPr algn="ctr"/>
                      <a:r>
                        <a:rPr lang="en-US" sz="2000">
                          <a:solidFill>
                            <a:schemeClr val="tx1"/>
                          </a:solidFill>
                        </a:rPr>
                        <a:t>Variables</a:t>
                      </a:r>
                      <a:r>
                        <a:rPr lang="en-US" sz="2000" baseline="0">
                          <a:solidFill>
                            <a:schemeClr val="tx1"/>
                          </a:solidFill>
                        </a:rPr>
                        <a:t> Mapping</a:t>
                      </a:r>
                      <a:endParaRPr lang="en-US" sz="2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1010">
                <a:tc>
                  <a:txBody>
                    <a:bodyPr vert="horz" wrap="square"/>
                    <a:lstStyle/>
                    <a:p>
                      <a:pPr marL="212725" indent="-325438">
                        <a:spcBef>
                          <a:spcPct val="50000"/>
                        </a:spcBef>
                        <a:buClr>
                          <a:srgbClr val="CCB400"/>
                        </a:buClr>
                        <a:buSzPct val="60000"/>
                      </a:pPr>
                      <a:r>
                        <a:rPr lang="en-US" sz="2000" b="1">
                          <a:solidFill>
                            <a:srgbClr val="660066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for </a:t>
                      </a:r>
                      <a:r>
                        <a:rPr lang="en-US" sz="2000" b="1">
                          <a:latin typeface="Courier New" pitchFamily="49" charset="0"/>
                          <a:cs typeface="Courier New" pitchFamily="49" charset="0"/>
                        </a:rPr>
                        <a:t>( i=0; i&lt;10; i++) </a:t>
                      </a:r>
                      <a:br>
                        <a:rPr lang="en-US" sz="2000" b="1">
                          <a:latin typeface="Courier New" pitchFamily="49" charset="0"/>
                          <a:cs typeface="Courier New" pitchFamily="49" charset="0"/>
                        </a:rPr>
                      </a:br>
                      <a:r>
                        <a:rPr lang="en-US" sz="2000" b="1">
                          <a:latin typeface="Courier New" pitchFamily="49" charset="0"/>
                          <a:cs typeface="Courier New" pitchFamily="49" charset="0"/>
                        </a:rPr>
                        <a:t>    a = a + 5;</a:t>
                      </a:r>
                      <a:endParaRPr lang="en-US" sz="2000" b="1">
                        <a:latin typeface="Courier New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 vert="horz" wrap="square"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2000" b="1" err="1">
                          <a:latin typeface="Courier New" pitchFamily="49" charset="0"/>
                          <a:sym typeface="Wingdings" panose="05000000000000000000" pitchFamily="2" charset="2"/>
                        </a:rPr>
                        <a:t>i</a:t>
                      </a:r>
                      <a:r>
                        <a:rPr lang="en-US" sz="2000" b="1" baseline="0">
                          <a:latin typeface="Courier New" pitchFamily="49" charset="0"/>
                          <a:sym typeface="Wingdings" panose="05000000000000000000" pitchFamily="2" charset="2"/>
                        </a:rPr>
                        <a:t>  </a:t>
                      </a:r>
                      <a:r>
                        <a:rPr lang="en-US" sz="2000" b="1">
                          <a:latin typeface="Courier New" pitchFamily="49" charset="0"/>
                          <a:sym typeface="Wingdings" panose="05000000000000000000" pitchFamily="2" charset="2"/>
                        </a:rPr>
                        <a:t>$s0</a:t>
                      </a:r>
                      <a:endParaRPr lang="en-US" sz="2000" b="1">
                        <a:latin typeface="+mn-lt"/>
                        <a:sym typeface="Wingdings" panose="05000000000000000000" pitchFamily="2" charset="2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2000" b="1" baseline="0">
                          <a:latin typeface="Courier New" pitchFamily="49" charset="0"/>
                          <a:sym typeface="Wingdings" panose="05000000000000000000" pitchFamily="2" charset="2"/>
                        </a:rPr>
                        <a:t>a  </a:t>
                      </a:r>
                      <a:r>
                        <a:rPr lang="en-US" sz="2000" b="1">
                          <a:latin typeface="Courier New" pitchFamily="49" charset="0"/>
                          <a:sym typeface="Wingdings" panose="05000000000000000000" pitchFamily="2" charset="2"/>
                        </a:rPr>
                        <a:t>$s2</a:t>
                      </a:r>
                      <a:endParaRPr lang="en-US" sz="2400" b="1" kern="1200">
                        <a:solidFill>
                          <a:srgbClr val="C00000"/>
                        </a:solidFill>
                        <a:latin typeface="Courier New" pitchFamily="49" charset="0"/>
                        <a:ea typeface="+mn-ea"/>
                        <a:cs typeface="Courier New" pitchFamily="49" charset="0"/>
                        <a:sym typeface="Wingdings" panose="05000000000000000000" pitchFamily="2" charset="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6" name="Text Box 35">
            <a:extLst>
              <a:ext uri="{FF2B5EF4-FFF2-40B4-BE49-F238E27FC236}">
                <a16:creationId xmlns:a16="http://schemas.microsoft.com/office/drawing/2014/main" id="{2071698F-96EC-4F84-8C56-4F734C7CE2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2700" y="3260120"/>
            <a:ext cx="6324600" cy="301005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>
                <a:solidFill>
                  <a:srgbClr val="9900CC"/>
                </a:solidFill>
                <a:latin typeface="Courier New" pitchFamily="49" charset="0"/>
                <a:cs typeface="Courier New" pitchFamily="49" charset="0"/>
              </a:rPr>
              <a:t>        add  $s0, $zero, $zero</a:t>
            </a:r>
          </a:p>
          <a:p>
            <a:pPr eaLnBrk="1" hangingPunct="1">
              <a:spcBef>
                <a:spcPct val="10000"/>
              </a:spcBef>
            </a:pPr>
            <a:r>
              <a:rPr lang="en-US" altLang="en-US" sz="2400" b="1">
                <a:solidFill>
                  <a:srgbClr val="9900CC"/>
                </a:solidFill>
                <a:latin typeface="Courier New" pitchFamily="49" charset="0"/>
                <a:cs typeface="Courier New" pitchFamily="49" charset="0"/>
              </a:rPr>
              <a:t>        addi $s1, $zero, 10 </a:t>
            </a:r>
          </a:p>
          <a:p>
            <a:pPr eaLnBrk="1" hangingPunct="1">
              <a:spcBef>
                <a:spcPct val="10000"/>
              </a:spcBef>
            </a:pPr>
            <a:r>
              <a:rPr lang="en-US" altLang="en-US" sz="2400" b="1">
                <a:solidFill>
                  <a:srgbClr val="9900CC"/>
                </a:solidFill>
                <a:latin typeface="Courier New" pitchFamily="49" charset="0"/>
                <a:cs typeface="Courier New" pitchFamily="49" charset="0"/>
              </a:rPr>
              <a:t>  Loop: beq  $s0, $s1, Exit</a:t>
            </a:r>
          </a:p>
          <a:p>
            <a:pPr eaLnBrk="1" hangingPunct="1">
              <a:spcBef>
                <a:spcPct val="10000"/>
              </a:spcBef>
            </a:pPr>
            <a:r>
              <a:rPr lang="en-US" altLang="en-US" sz="2400" b="1">
                <a:solidFill>
                  <a:srgbClr val="9900CC"/>
                </a:solidFill>
                <a:latin typeface="Courier New" pitchFamily="49" charset="0"/>
                <a:cs typeface="Courier New" pitchFamily="49" charset="0"/>
              </a:rPr>
              <a:t>        addi $s2, $s2, 5</a:t>
            </a:r>
          </a:p>
          <a:p>
            <a:pPr eaLnBrk="1" hangingPunct="1">
              <a:spcBef>
                <a:spcPct val="10000"/>
              </a:spcBef>
            </a:pPr>
            <a:r>
              <a:rPr lang="en-US" altLang="en-US" sz="2400" b="1">
                <a:solidFill>
                  <a:srgbClr val="9900CC"/>
                </a:solidFill>
                <a:latin typeface="Courier New" pitchFamily="49" charset="0"/>
                <a:cs typeface="Courier New" pitchFamily="49" charset="0"/>
              </a:rPr>
              <a:t>        addi $s0, $s0, 1</a:t>
            </a:r>
          </a:p>
          <a:p>
            <a:pPr eaLnBrk="1" hangingPunct="1">
              <a:spcBef>
                <a:spcPct val="10000"/>
              </a:spcBef>
            </a:pPr>
            <a:r>
              <a:rPr lang="en-US" altLang="en-US" sz="2400" b="1">
                <a:solidFill>
                  <a:srgbClr val="9900CC"/>
                </a:solidFill>
                <a:latin typeface="Courier New" pitchFamily="49" charset="0"/>
                <a:cs typeface="Courier New" pitchFamily="49" charset="0"/>
              </a:rPr>
              <a:t>        j    Loop</a:t>
            </a:r>
          </a:p>
          <a:p>
            <a:pPr eaLnBrk="1" hangingPunct="1">
              <a:spcBef>
                <a:spcPct val="10000"/>
              </a:spcBef>
            </a:pPr>
            <a:r>
              <a:rPr lang="en-US" altLang="en-US" sz="2400" b="1">
                <a:solidFill>
                  <a:srgbClr val="9900CC"/>
                </a:solidFill>
                <a:latin typeface="Courier New" pitchFamily="49" charset="0"/>
                <a:cs typeface="Courier New" pitchFamily="49" charset="0"/>
              </a:rPr>
              <a:t>  Exit:</a:t>
            </a:r>
          </a:p>
        </p:txBody>
      </p:sp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71C696D5-2DD8-4222-8EDD-BD09DF4825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97960" y="18288"/>
            <a:ext cx="865240" cy="329184"/>
          </a:xfrm>
        </p:spPr>
        <p:txBody>
          <a:bodyPr>
            <a:noAutofit/>
          </a:bodyPr>
          <a:lstStyle/>
          <a:p>
            <a:pPr algn="r">
              <a:defRPr/>
            </a:pPr>
            <a:fld id="{F7EC234A-9094-4BB8-9EA4-75ECDA8A365B}" type="slidenum">
              <a:rPr smtClean="0"/>
              <a:pPr algn="r">
                <a:defRPr/>
              </a:pPr>
              <a:t>75</a:t>
            </a:fld>
            <a:endParaRPr/>
          </a:p>
        </p:txBody>
      </p:sp>
      <p:sp>
        <p:nvSpPr>
          <p:cNvPr id="12" name="Folded Corner 6">
            <a:extLst>
              <a:ext uri="{FF2B5EF4-FFF2-40B4-BE49-F238E27FC236}">
                <a16:creationId xmlns:a16="http://schemas.microsoft.com/office/drawing/2014/main" id="{BE4936F7-915E-4AC7-9404-E7CB7B1C46D0}"/>
              </a:ext>
            </a:extLst>
          </p:cNvPr>
          <p:cNvSpPr/>
          <p:nvPr/>
        </p:nvSpPr>
        <p:spPr>
          <a:xfrm>
            <a:off x="8267700" y="3260117"/>
            <a:ext cx="2347546" cy="3010054"/>
          </a:xfrm>
          <a:prstGeom prst="foldedCorner">
            <a:avLst/>
          </a:prstGeom>
          <a:solidFill>
            <a:srgbClr val="FFFFC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r>
              <a:rPr lang="en-US" sz="1600" b="1">
                <a:solidFill>
                  <a:schemeClr val="tx1"/>
                </a:solidFill>
              </a:rPr>
              <a:t>NOTE:</a:t>
            </a:r>
          </a:p>
          <a:p>
            <a:pPr algn="just">
              <a:tabLst>
                <a:tab pos="1169988"/>
              </a:tabLst>
            </a:pPr>
            <a:r>
              <a:rPr lang="en-SG" sz="1600">
                <a:solidFill>
                  <a:schemeClr val="tx1"/>
                </a:solidFill>
              </a:rPr>
              <a:t>Alternatively, if you know how to compile while-loop, then you can translate the for-loop into:</a:t>
            </a:r>
          </a:p>
          <a:p>
            <a:pPr algn="just">
              <a:tabLst>
                <a:tab pos="1169988"/>
              </a:tabLst>
            </a:pPr>
            <a:endParaRPr lang="en-SG" sz="1600">
              <a:solidFill>
                <a:schemeClr val="tx1"/>
              </a:solidFill>
            </a:endParaRPr>
          </a:p>
          <a:p>
            <a:pPr algn="just">
              <a:tabLst>
                <a:tab pos="1169988"/>
              </a:tabLst>
            </a:pPr>
            <a:r>
              <a:rPr lang="en-SG" sz="1600" err="1">
                <a:solidFill>
                  <a:schemeClr val="tx1"/>
                </a:solidFill>
                <a:latin typeface="Consolas" panose="020b0609020204030204" pitchFamily="49" charset="0"/>
              </a:rPr>
              <a:t>i = 0;</a:t>
            </a:r>
          </a:p>
          <a:p>
            <a:pPr algn="just">
              <a:tabLst>
                <a:tab pos="1169988"/>
              </a:tabLst>
            </a:pPr>
            <a:r>
              <a:rPr lang="en-SG" sz="1600">
                <a:solidFill>
                  <a:schemeClr val="tx1"/>
                </a:solidFill>
                <a:latin typeface="Consolas" panose="020b0609020204030204" pitchFamily="49" charset="0"/>
              </a:rPr>
              <a:t>while (i &lt; 10) {</a:t>
            </a:r>
          </a:p>
          <a:p>
            <a:pPr algn="just">
              <a:tabLst>
                <a:tab pos="1169988"/>
              </a:tabLst>
            </a:pPr>
            <a:r>
              <a:rPr lang="en-SG" sz="1600">
                <a:solidFill>
                  <a:schemeClr val="tx1"/>
                </a:solidFill>
                <a:latin typeface="Consolas" panose="020b0609020204030204" pitchFamily="49" charset="0"/>
              </a:rPr>
              <a:t>  a = a + 5;</a:t>
            </a:r>
          </a:p>
          <a:p>
            <a:pPr algn="just">
              <a:tabLst>
                <a:tab pos="1169988"/>
              </a:tabLst>
            </a:pPr>
            <a:r>
              <a:rPr lang="en-SG" sz="1600">
                <a:solidFill>
                  <a:schemeClr val="tx1"/>
                </a:solidFill>
                <a:latin typeface="Consolas" panose="020b0609020204030204" pitchFamily="49" charset="0"/>
              </a:rPr>
              <a:t>  i++;</a:t>
            </a:r>
          </a:p>
          <a:p>
            <a:pPr algn="just">
              <a:tabLst>
                <a:tab pos="1169988"/>
              </a:tabLst>
            </a:pPr>
            <a:r>
              <a:rPr lang="en-SG" sz="1600">
                <a:solidFill>
                  <a:schemeClr val="tx1"/>
                </a:solidFill>
                <a:latin typeface="Consolas" panose="020b0609020204030204" pitchFamily="49" charset="0"/>
              </a:rPr>
              <a:t>}</a:t>
            </a:r>
            <a:endParaRPr lang="en-GB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ontentPart p14:bwMode="auto" r:id="rId3">
        <p14:nvContentPartPr>
          <p14:cNvPr id="2" name="Ink 1">
            <a:extLst>
              <a:ext uri="{FF2B5EF4-FFF2-40B4-BE49-F238E27FC236}">
                <a16:creationId xmlns:a16="http://schemas.microsoft.com/office/drawing/2014/main" id="{460739C9-B3F3-4FC6-BF5B-D58F2D6509FC}"/>
              </a:ext>
            </a:extLst>
          </p14:cNvPr>
          <p14:cNvContentPartPr/>
          <p14:nvPr/>
        </p14:nvContentPartPr>
        <p14:xfrm>
          <a:off x="1211760" y="1103040"/>
          <a:ext cx="10917000" cy="4557960"/>
        </p14:xfrm>
      </p:contentPart>
    </p:spTree>
    <p:extLst>
      <p:ext uri="{BB962C8B-B14F-4D97-AF65-F5344CB8AC3E}">
        <p14:creationId xmlns:p14="http://schemas.microsoft.com/office/powerpoint/2010/main" val="23708985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15366" name="Footer Placeholder 8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pPr algn="l"/>
            <a:r>
              <a:rPr lang="en-SG"/>
              <a:t>Lecture #8: MIPS Part 2: More Instructions</a:t>
            </a:r>
            <a:endParaRPr lang="en-US"/>
          </a:p>
        </p:txBody>
      </p:sp>
      <p:sp>
        <p:nvSpPr>
          <p:cNvPr id="21" name="[Date Placeholder 3]"/>
          <p:cNvSpPr>
            <a:spLocks noGrp="1"/>
          </p:cNvSpPr>
          <p:nvPr>
            <p:ph type="dt" sz="half" idx="10"/>
          </p:nvPr>
        </p:nvSpPr>
        <p:spPr>
          <a:xfrm>
            <a:off x="1981200" y="18288"/>
            <a:ext cx="2895600" cy="329184"/>
          </a:xfrm>
        </p:spPr>
        <p:txBody>
          <a:bodyPr/>
          <a:lstStyle/>
          <a:p>
            <a:pPr>
              <a:defRPr/>
            </a:pPr>
            <a:r>
              <a:rPr lang="en-US"/>
              <a:t>Aaron Tan, NUS</a:t>
            </a:r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48BEBB-8CA1-4054-A38D-C28888EEEA8B}"/>
              </a:ext>
            </a:extLst>
          </p:cNvPr>
          <p:cNvSpPr txBox="1"/>
          <p:nvPr/>
        </p:nvSpPr>
        <p:spPr>
          <a:xfrm>
            <a:off x="1981200" y="587831"/>
            <a:ext cx="838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r>
              <a:rPr lang="en-SG" sz="3600">
                <a:solidFill>
                  <a:srgbClr val="0000FF"/>
                </a:solidFill>
                <a:latin typeface="+mn-lt"/>
              </a:rPr>
              <a:t>4.2 Inequalities (1/2)</a:t>
            </a:r>
            <a:endParaRPr lang="en-US" sz="3600">
              <a:solidFill>
                <a:srgbClr val="C00000"/>
              </a:solidFill>
              <a:latin typeface="+mn-lt"/>
            </a:endParaRPr>
          </a:p>
        </p:txBody>
      </p:sp>
      <p:sp>
        <p:nvSpPr>
          <p:cNvPr id="20" name="Rectangle 3">
            <a:extLst>
              <a:ext uri="{FF2B5EF4-FFF2-40B4-BE49-F238E27FC236}">
                <a16:creationId xmlns:a16="http://schemas.microsoft.com/office/drawing/2014/main" id="{CD80495E-D3FC-4EB2-831C-0348373D3F99}"/>
              </a:ext>
            </a:extLst>
          </p:cNvPr>
          <p:cNvSpPr txBox="1">
            <a:spLocks noChangeArrowheads="1"/>
          </p:cNvSpPr>
          <p:nvPr/>
        </p:nvSpPr>
        <p:spPr>
          <a:xfrm>
            <a:off x="1981199" y="1524000"/>
            <a:ext cx="8229600" cy="1905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marL="182880" indent="-18288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8775" indent="-358775" fontAlgn="auto">
              <a:spcAft>
                <a:spcPct val="0"/>
              </a:spcAft>
              <a:buSzTx/>
              <a:buFont typeface="Wingdings" panose="05000000000000000000" pitchFamily="2" charset="2"/>
              <a:buChar char="§"/>
            </a:pPr>
            <a:r>
              <a:rPr lang="en-US" sz="2800"/>
              <a:t>We have </a:t>
            </a:r>
            <a:r>
              <a:rPr lang="en-US" sz="2800" b="1" err="1">
                <a:solidFill>
                  <a:srgbClr val="660066"/>
                </a:solidFill>
                <a:latin typeface="Courier New" pitchFamily="49" charset="0"/>
              </a:rPr>
              <a:t>beq</a:t>
            </a:r>
            <a:r>
              <a:rPr lang="en-US" sz="2800"/>
              <a:t> and </a:t>
            </a:r>
            <a:r>
              <a:rPr lang="en-US" sz="2800" b="1" err="1">
                <a:solidFill>
                  <a:srgbClr val="660066"/>
                </a:solidFill>
                <a:latin typeface="Courier New" pitchFamily="49" charset="0"/>
              </a:rPr>
              <a:t>bne</a:t>
            </a:r>
            <a:r>
              <a:rPr lang="en-US" sz="2800"/>
              <a:t>, what about branch-if-less-than? </a:t>
            </a:r>
          </a:p>
          <a:p>
            <a:pPr marL="715963" lvl="1" indent="-357188" fontAlgn="auto">
              <a:spcAft>
                <a:spcPct val="0"/>
              </a:spcAft>
              <a:buSzTx/>
              <a:buFont typeface="Wingdings" panose="05000000000000000000" pitchFamily="2" charset="2"/>
              <a:buChar char="§"/>
            </a:pPr>
            <a:r>
              <a:rPr lang="en-US" sz="2400"/>
              <a:t>There is no real </a:t>
            </a:r>
            <a:r>
              <a:rPr lang="en-US" sz="2400" b="1" err="1">
                <a:solidFill>
                  <a:srgbClr val="660066"/>
                </a:solidFill>
                <a:latin typeface="Courier New" pitchFamily="49" charset="0"/>
              </a:rPr>
              <a:t>blt</a:t>
            </a:r>
            <a:r>
              <a:rPr lang="en-US" sz="2400"/>
              <a:t> instruction in MIPS</a:t>
            </a:r>
          </a:p>
          <a:p>
            <a:pPr marL="358775" indent="-358775" fontAlgn="auto">
              <a:spcAft>
                <a:spcPct val="0"/>
              </a:spcAft>
              <a:buSzTx/>
              <a:buFont typeface="Wingdings" panose="05000000000000000000" pitchFamily="2" charset="2"/>
              <a:buChar char="§"/>
            </a:pPr>
            <a:r>
              <a:rPr lang="en-US" sz="2800"/>
              <a:t>Use </a:t>
            </a:r>
            <a:r>
              <a:rPr lang="en-US" sz="2800" b="1" err="1">
                <a:solidFill>
                  <a:srgbClr val="660066"/>
                </a:solidFill>
                <a:latin typeface="Courier New" pitchFamily="49" charset="0"/>
              </a:rPr>
              <a:t>slt</a:t>
            </a:r>
            <a:r>
              <a:rPr lang="en-US" sz="2800"/>
              <a:t> (set on less than) or </a:t>
            </a:r>
            <a:r>
              <a:rPr lang="en-US" sz="2800" b="1" err="1">
                <a:solidFill>
                  <a:srgbClr val="660066"/>
                </a:solidFill>
                <a:latin typeface="Courier New" pitchFamily="49" charset="0"/>
              </a:rPr>
              <a:t>slti</a:t>
            </a:r>
            <a:r>
              <a:rPr lang="en-US" sz="2800"/>
              <a:t>.</a:t>
            </a:r>
          </a:p>
        </p:txBody>
      </p:sp>
      <p:sp>
        <p:nvSpPr>
          <p:cNvPr id="22" name="Text Box 4">
            <a:extLst>
              <a:ext uri="{FF2B5EF4-FFF2-40B4-BE49-F238E27FC236}">
                <a16:creationId xmlns:a16="http://schemas.microsoft.com/office/drawing/2014/main" id="{9EEE761A-BABE-4D68-8D76-33EF218DCE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3599" y="4114800"/>
            <a:ext cx="3505200" cy="469900"/>
          </a:xfrm>
          <a:prstGeom prst="rect">
            <a:avLst/>
          </a:prstGeom>
          <a:noFill/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2400" b="1" err="1">
                <a:solidFill>
                  <a:srgbClr val="660066"/>
                </a:solidFill>
                <a:latin typeface="Courier New" pitchFamily="49" charset="0"/>
              </a:rPr>
              <a:t>slt</a:t>
            </a:r>
            <a:r>
              <a:rPr lang="en-US" sz="2400" b="1">
                <a:latin typeface="Courier New" pitchFamily="49" charset="0"/>
              </a:rPr>
              <a:t> </a:t>
            </a:r>
            <a:r>
              <a:rPr lang="en-US" sz="2400" b="1">
                <a:solidFill>
                  <a:srgbClr val="C00000"/>
                </a:solidFill>
                <a:latin typeface="Courier New" pitchFamily="49" charset="0"/>
              </a:rPr>
              <a:t>$t0</a:t>
            </a:r>
            <a:r>
              <a:rPr lang="en-US" sz="2400" b="1">
                <a:latin typeface="Courier New" pitchFamily="49" charset="0"/>
              </a:rPr>
              <a:t>, </a:t>
            </a:r>
            <a:r>
              <a:rPr lang="en-US" sz="2400" b="1">
                <a:solidFill>
                  <a:srgbClr val="006600"/>
                </a:solidFill>
                <a:latin typeface="Courier New" pitchFamily="49" charset="0"/>
              </a:rPr>
              <a:t>$s1</a:t>
            </a:r>
            <a:r>
              <a:rPr lang="en-US" sz="2400" b="1">
                <a:latin typeface="Courier New" pitchFamily="49" charset="0"/>
              </a:rPr>
              <a:t>, </a:t>
            </a:r>
            <a:r>
              <a:rPr lang="en-US" sz="2400" b="1">
                <a:solidFill>
                  <a:srgbClr val="006600"/>
                </a:solidFill>
                <a:latin typeface="Courier New" pitchFamily="49" charset="0"/>
              </a:rPr>
              <a:t>$s2</a:t>
            </a:r>
          </a:p>
        </p:txBody>
      </p:sp>
      <p:grpSp>
        <p:nvGrpSpPr>
          <p:cNvPr id="23" name="Group 8">
            <a:extLst>
              <a:ext uri="{FF2B5EF4-FFF2-40B4-BE49-F238E27FC236}">
                <a16:creationId xmlns:a16="http://schemas.microsoft.com/office/drawing/2014/main" id="{5900421D-2FBB-4233-B5C4-9B4790D845C9}"/>
              </a:ext>
            </a:extLst>
          </p:cNvPr>
          <p:cNvGrpSpPr/>
          <p:nvPr/>
        </p:nvGrpSpPr>
        <p:grpSpPr>
          <a:xfrm>
            <a:off x="5943599" y="3657603"/>
            <a:ext cx="3581400" cy="1565275"/>
            <a:chOff x="1536" y="2496"/>
            <a:chExt cx="2256" cy="986"/>
          </a:xfrm>
        </p:grpSpPr>
        <p:sp>
          <p:nvSpPr>
            <p:cNvPr id="24" name="Text Box 5">
              <a:extLst>
                <a:ext uri="{FF2B5EF4-FFF2-40B4-BE49-F238E27FC236}">
                  <a16:creationId xmlns:a16="http://schemas.microsoft.com/office/drawing/2014/main" id="{BA5F785C-152F-43F0-90A8-599C881858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36" y="2832"/>
              <a:ext cx="275" cy="288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2400" b="1"/>
                <a:t>=</a:t>
              </a:r>
            </a:p>
          </p:txBody>
        </p:sp>
        <p:sp>
          <p:nvSpPr>
            <p:cNvPr id="25" name="Text Box 6">
              <a:extLst>
                <a:ext uri="{FF2B5EF4-FFF2-40B4-BE49-F238E27FC236}">
                  <a16:creationId xmlns:a16="http://schemas.microsoft.com/office/drawing/2014/main" id="{B79EC1C3-0E83-4645-B33F-19C3F5DFF69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68" y="2496"/>
              <a:ext cx="1824" cy="986"/>
            </a:xfrm>
            <a:prstGeom prst="rect">
              <a:avLst/>
            </a:prstGeom>
            <a:noFill/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pPr>
                <a:tabLst>
                  <a:tab pos="463550"/>
                </a:tabLst>
              </a:pPr>
              <a:r>
                <a:rPr lang="en-US" sz="2400" b="1">
                  <a:solidFill>
                    <a:srgbClr val="660066"/>
                  </a:solidFill>
                  <a:latin typeface="Courier New" pitchFamily="49" charset="0"/>
                </a:rPr>
                <a:t>if</a:t>
              </a:r>
              <a:r>
                <a:rPr lang="en-US" sz="2400" b="1">
                  <a:latin typeface="Courier New" pitchFamily="49" charset="0"/>
                </a:rPr>
                <a:t> ($s1 &lt; $s2)</a:t>
              </a:r>
            </a:p>
            <a:p>
              <a:pPr>
                <a:tabLst>
                  <a:tab pos="463550"/>
                </a:tabLst>
              </a:pPr>
              <a:r>
                <a:rPr lang="en-US" sz="2400" b="1">
                  <a:latin typeface="Courier New" pitchFamily="49" charset="0"/>
                </a:rPr>
                <a:t>	  $t0 = 1;</a:t>
              </a:r>
            </a:p>
            <a:p>
              <a:pPr>
                <a:tabLst>
                  <a:tab pos="463550"/>
                </a:tabLst>
              </a:pPr>
              <a:r>
                <a:rPr lang="en-US" sz="2400" b="1">
                  <a:solidFill>
                    <a:srgbClr val="660066"/>
                  </a:solidFill>
                  <a:latin typeface="Courier New" pitchFamily="49" charset="0"/>
                </a:rPr>
                <a:t>else</a:t>
              </a:r>
            </a:p>
            <a:p>
              <a:pPr>
                <a:tabLst>
                  <a:tab pos="463550"/>
                </a:tabLst>
              </a:pPr>
              <a:r>
                <a:rPr lang="en-US" sz="2400" b="1">
                  <a:latin typeface="Courier New" pitchFamily="49" charset="0"/>
                </a:rPr>
                <a:t>	  $t0 = 0;</a:t>
              </a:r>
            </a:p>
          </p:txBody>
        </p:sp>
      </p:grpSp>
      <p:sp>
        <p:nvSpPr>
          <p:cNvPr id="12" name="Slide Number Placeholder 6">
            <a:extLst>
              <a:ext uri="{FF2B5EF4-FFF2-40B4-BE49-F238E27FC236}">
                <a16:creationId xmlns:a16="http://schemas.microsoft.com/office/drawing/2014/main" id="{8CFADE3E-A8F7-48CB-8428-6983ACC74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97960" y="18288"/>
            <a:ext cx="865240" cy="329184"/>
          </a:xfrm>
        </p:spPr>
        <p:txBody>
          <a:bodyPr>
            <a:noAutofit/>
          </a:bodyPr>
          <a:lstStyle/>
          <a:p>
            <a:pPr algn="r">
              <a:defRPr/>
            </a:pPr>
            <a:fld id="{F7EC234A-9094-4BB8-9EA4-75ECDA8A365B}" type="slidenum">
              <a:rPr smtClean="0"/>
              <a:pPr algn="r">
                <a:defRPr/>
              </a:pPr>
              <a:t>76</a:t>
            </a:fld>
            <a:endParaRPr/>
          </a:p>
        </p:txBody>
      </p:sp>
      <p:sp>
        <p:nvSpPr>
          <p:cNvPr id="13" name="Folded Corner 6">
            <a:extLst>
              <a:ext uri="{FF2B5EF4-FFF2-40B4-BE49-F238E27FC236}">
                <a16:creationId xmlns:a16="http://schemas.microsoft.com/office/drawing/2014/main" id="{0D6DD7D7-B6AD-464C-A90D-2FECA6FEBCAC}"/>
              </a:ext>
            </a:extLst>
          </p:cNvPr>
          <p:cNvSpPr/>
          <p:nvPr/>
        </p:nvSpPr>
        <p:spPr>
          <a:xfrm>
            <a:off x="2133601" y="4704898"/>
            <a:ext cx="3505199" cy="1565275"/>
          </a:xfrm>
          <a:prstGeom prst="foldedCorner">
            <a:avLst/>
          </a:prstGeom>
          <a:solidFill>
            <a:srgbClr val="FFFFC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r>
              <a:rPr lang="en-US" sz="1600" b="1">
                <a:solidFill>
                  <a:schemeClr val="tx1"/>
                </a:solidFill>
              </a:rPr>
              <a:t>NOTE:</a:t>
            </a:r>
          </a:p>
          <a:p>
            <a:pPr algn="just">
              <a:tabLst>
                <a:tab pos="1169988"/>
              </a:tabLst>
            </a:pPr>
            <a:r>
              <a:rPr lang="en-SG" sz="1600">
                <a:solidFill>
                  <a:schemeClr val="tx1"/>
                </a:solidFill>
              </a:rPr>
              <a:t>If we use the “ternary operator” discussed in tutorial, then:</a:t>
            </a:r>
          </a:p>
          <a:p>
            <a:pPr algn="just">
              <a:tabLst>
                <a:tab pos="1169988"/>
              </a:tabLst>
            </a:pPr>
            <a:endParaRPr lang="en-SG" sz="16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just">
              <a:tabLst>
                <a:tab pos="1169988"/>
              </a:tabLst>
            </a:pPr>
            <a:r>
              <a:rPr lang="en-SG" sz="1600">
                <a:solidFill>
                  <a:schemeClr val="tx1"/>
                </a:solidFill>
                <a:latin typeface="Consolas" panose="020b0609020204030204" pitchFamily="49" charset="0"/>
              </a:rPr>
              <a:t>$t0 = ($s1 &lt; $s2) ? 1 : 0;</a:t>
            </a:r>
            <a:endParaRPr lang="en-GB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ontentPart p14:bwMode="auto" r:id="rId3">
        <p14:nvContentPartPr>
          <p14:cNvPr id="2" name="Ink 1">
            <a:extLst>
              <a:ext uri="{FF2B5EF4-FFF2-40B4-BE49-F238E27FC236}">
                <a16:creationId xmlns:a16="http://schemas.microsoft.com/office/drawing/2014/main" id="{F58A70B5-1EFC-4841-AA46-7A420CCD0992}"/>
              </a:ext>
            </a:extLst>
          </p14:cNvPr>
          <p14:cNvContentPartPr/>
          <p14:nvPr/>
        </p14:nvContentPartPr>
        <p14:xfrm>
          <a:off x="1427040" y="503280"/>
          <a:ext cx="10646280" cy="4680360"/>
        </p14:xfrm>
      </p:contentPart>
    </p:spTree>
    <p:extLst>
      <p:ext uri="{BB962C8B-B14F-4D97-AF65-F5344CB8AC3E}">
        <p14:creationId xmlns:p14="http://schemas.microsoft.com/office/powerpoint/2010/main" val="373391504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7" presetID="9" presetClass="entr" presetSubtype="0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1" presetID="9" presetClass="entr" presetSubtype="0" dur="5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uiExpand="1" build="p"/>
      <p:bldP spid="22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15366" name="Footer Placeholder 8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pPr algn="l"/>
            <a:r>
              <a:rPr lang="en-SG"/>
              <a:t>Lecture #8: MIPS Part 2: More Instructions</a:t>
            </a:r>
            <a:endParaRPr lang="en-US"/>
          </a:p>
        </p:txBody>
      </p:sp>
      <p:sp>
        <p:nvSpPr>
          <p:cNvPr id="21" name="[Date Placeholder 3]"/>
          <p:cNvSpPr>
            <a:spLocks noGrp="1"/>
          </p:cNvSpPr>
          <p:nvPr>
            <p:ph type="dt" sz="half" idx="10"/>
          </p:nvPr>
        </p:nvSpPr>
        <p:spPr>
          <a:xfrm>
            <a:off x="1981200" y="18288"/>
            <a:ext cx="2895600" cy="329184"/>
          </a:xfrm>
        </p:spPr>
        <p:txBody>
          <a:bodyPr/>
          <a:lstStyle/>
          <a:p>
            <a:pPr>
              <a:defRPr/>
            </a:pPr>
            <a:r>
              <a:rPr lang="en-US"/>
              <a:t>Aaron Tan, NUS</a:t>
            </a:r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48BEBB-8CA1-4054-A38D-C28888EEEA8B}"/>
              </a:ext>
            </a:extLst>
          </p:cNvPr>
          <p:cNvSpPr txBox="1"/>
          <p:nvPr/>
        </p:nvSpPr>
        <p:spPr>
          <a:xfrm>
            <a:off x="1981200" y="587831"/>
            <a:ext cx="838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r>
              <a:rPr lang="en-SG" sz="3600">
                <a:solidFill>
                  <a:srgbClr val="0000FF"/>
                </a:solidFill>
              </a:rPr>
              <a:t>4.2 Inequalities (1/2)</a:t>
            </a:r>
            <a:endParaRPr lang="en-US" sz="3600">
              <a:solidFill>
                <a:srgbClr val="C00000"/>
              </a:solidFill>
            </a:endParaRPr>
          </a:p>
        </p:txBody>
      </p:sp>
      <p:sp>
        <p:nvSpPr>
          <p:cNvPr id="22" name="Rectangle 3">
            <a:extLst>
              <a:ext uri="{FF2B5EF4-FFF2-40B4-BE49-F238E27FC236}">
                <a16:creationId xmlns:a16="http://schemas.microsoft.com/office/drawing/2014/main" id="{C58F7584-8340-4A7A-B496-F09DE339402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057400" y="1394004"/>
            <a:ext cx="8229600" cy="4228323"/>
          </a:xfrm>
        </p:spPr>
        <p:txBody>
          <a:bodyPr/>
          <a:lstStyle/>
          <a:p>
            <a:pPr marL="358775" indent="-358775">
              <a:buSzTx/>
              <a:buFont typeface="Wingdings" panose="05000000000000000000" pitchFamily="2" charset="2"/>
              <a:buChar char="§"/>
            </a:pPr>
            <a:r>
              <a:rPr lang="en-US" sz="2800"/>
              <a:t>To build a </a:t>
            </a:r>
            <a:r>
              <a:rPr lang="en-US" sz="2800" b="1"/>
              <a:t>“</a:t>
            </a:r>
            <a:r>
              <a:rPr lang="en-US" sz="2800" b="1" err="1">
                <a:solidFill>
                  <a:srgbClr val="C00000"/>
                </a:solidFill>
                <a:latin typeface="Courier New" pitchFamily="49" charset="0"/>
              </a:rPr>
              <a:t>blt</a:t>
            </a:r>
            <a:r>
              <a:rPr lang="en-US" sz="2800" b="1">
                <a:solidFill>
                  <a:srgbClr val="0000CC"/>
                </a:solidFill>
                <a:latin typeface="Courier New" pitchFamily="49" charset="0"/>
              </a:rPr>
              <a:t> </a:t>
            </a:r>
            <a:r>
              <a:rPr lang="en-US" sz="2800" b="1">
                <a:solidFill>
                  <a:srgbClr val="006600"/>
                </a:solidFill>
                <a:latin typeface="Courier New" pitchFamily="49" charset="0"/>
              </a:rPr>
              <a:t>$s1</a:t>
            </a:r>
            <a:r>
              <a:rPr lang="en-US" sz="2800" b="1">
                <a:latin typeface="Courier New" pitchFamily="49" charset="0"/>
              </a:rPr>
              <a:t>,</a:t>
            </a:r>
            <a:r>
              <a:rPr lang="en-US" sz="2800" b="1">
                <a:solidFill>
                  <a:srgbClr val="0000CC"/>
                </a:solidFill>
                <a:latin typeface="Courier New" pitchFamily="49" charset="0"/>
              </a:rPr>
              <a:t> </a:t>
            </a:r>
            <a:r>
              <a:rPr lang="en-US" sz="2800" b="1">
                <a:solidFill>
                  <a:srgbClr val="006600"/>
                </a:solidFill>
                <a:latin typeface="Courier New" pitchFamily="49" charset="0"/>
              </a:rPr>
              <a:t>$s2</a:t>
            </a:r>
            <a:r>
              <a:rPr lang="en-US" sz="2800" b="1">
                <a:latin typeface="Courier New" pitchFamily="49" charset="0"/>
              </a:rPr>
              <a:t>,</a:t>
            </a:r>
            <a:r>
              <a:rPr lang="en-US" sz="2800" b="1">
                <a:solidFill>
                  <a:srgbClr val="0000CC"/>
                </a:solidFill>
                <a:latin typeface="Courier New" pitchFamily="49" charset="0"/>
              </a:rPr>
              <a:t> L</a:t>
            </a:r>
            <a:r>
              <a:rPr lang="en-US" sz="2800" b="1"/>
              <a:t>”</a:t>
            </a:r>
            <a:r>
              <a:rPr lang="en-US" sz="2800"/>
              <a:t> instruction:</a:t>
            </a:r>
          </a:p>
          <a:p>
            <a:pPr eaLnBrk="1" hangingPunct="1"/>
            <a:endParaRPr lang="en-US" sz="2800"/>
          </a:p>
          <a:p>
            <a:pPr eaLnBrk="1" hangingPunct="1"/>
            <a:endParaRPr lang="en-US" sz="2800"/>
          </a:p>
          <a:p>
            <a:pPr eaLnBrk="1" hangingPunct="1"/>
            <a:endParaRPr lang="en-US" sz="2800"/>
          </a:p>
          <a:p>
            <a:pPr eaLnBrk="1" hangingPunct="1"/>
            <a:endParaRPr lang="en-US" sz="2800"/>
          </a:p>
          <a:p>
            <a:pPr marL="358775" indent="-358775">
              <a:buSzTx/>
              <a:buFont typeface="Wingdings" panose="05000000000000000000" pitchFamily="2" charset="2"/>
              <a:buChar char="§"/>
            </a:pPr>
            <a:r>
              <a:rPr lang="en-US" sz="2800"/>
              <a:t>This is another example of </a:t>
            </a:r>
            <a:r>
              <a:rPr lang="en-US" sz="2800" b="1"/>
              <a:t>pseudo-instruction</a:t>
            </a:r>
            <a:r>
              <a:rPr lang="en-US" sz="2800"/>
              <a:t>:</a:t>
            </a:r>
          </a:p>
          <a:p>
            <a:pPr marL="715963" lvl="1" indent="-357188">
              <a:buSzTx/>
              <a:buFont typeface="Wingdings" panose="05000000000000000000" pitchFamily="2" charset="2"/>
              <a:buChar char="§"/>
            </a:pPr>
            <a:r>
              <a:rPr lang="en-US" sz="2400"/>
              <a:t>Assembler translates (</a:t>
            </a:r>
            <a:r>
              <a:rPr lang="en-US" sz="2400" b="1" err="1">
                <a:solidFill>
                  <a:srgbClr val="660066"/>
                </a:solidFill>
                <a:latin typeface="Courier New" pitchFamily="49" charset="0"/>
                <a:cs typeface="Courier New" pitchFamily="49" charset="0"/>
              </a:rPr>
              <a:t>blt</a:t>
            </a:r>
            <a:r>
              <a:rPr lang="en-US" sz="2400"/>
              <a:t>) instruction in an assembly program into the equivalent MIPS (two) instructions</a:t>
            </a:r>
          </a:p>
        </p:txBody>
      </p:sp>
      <p:sp>
        <p:nvSpPr>
          <p:cNvPr id="30" name="Text Box 4">
            <a:extLst>
              <a:ext uri="{FF2B5EF4-FFF2-40B4-BE49-F238E27FC236}">
                <a16:creationId xmlns:a16="http://schemas.microsoft.com/office/drawing/2014/main" id="{5F1BC9D7-48B3-43CB-BC69-DA316D1100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65173" y="2265409"/>
            <a:ext cx="3505200" cy="1015663"/>
          </a:xfrm>
          <a:prstGeom prst="rect">
            <a:avLst/>
          </a:prstGeom>
          <a:noFill/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2400" b="1" err="1">
                <a:solidFill>
                  <a:srgbClr val="660066"/>
                </a:solidFill>
                <a:latin typeface="Courier New" pitchFamily="49" charset="0"/>
              </a:rPr>
              <a:t>slt</a:t>
            </a:r>
            <a:r>
              <a:rPr lang="en-US" sz="2400" b="1">
                <a:latin typeface="Courier New" pitchFamily="49" charset="0"/>
              </a:rPr>
              <a:t> </a:t>
            </a:r>
            <a:r>
              <a:rPr lang="en-US" sz="2400" b="1">
                <a:solidFill>
                  <a:srgbClr val="C00000"/>
                </a:solidFill>
                <a:latin typeface="Courier New" pitchFamily="49" charset="0"/>
              </a:rPr>
              <a:t>$t0</a:t>
            </a:r>
            <a:r>
              <a:rPr lang="en-US" sz="2400" b="1">
                <a:latin typeface="Courier New" pitchFamily="49" charset="0"/>
              </a:rPr>
              <a:t>, </a:t>
            </a:r>
            <a:r>
              <a:rPr lang="en-US" sz="2400" b="1">
                <a:solidFill>
                  <a:srgbClr val="006600"/>
                </a:solidFill>
                <a:latin typeface="Courier New" pitchFamily="49" charset="0"/>
              </a:rPr>
              <a:t>$s1</a:t>
            </a:r>
            <a:r>
              <a:rPr lang="en-US" sz="2400" b="1">
                <a:latin typeface="Courier New" pitchFamily="49" charset="0"/>
              </a:rPr>
              <a:t>, </a:t>
            </a:r>
            <a:r>
              <a:rPr lang="en-US" sz="2400" b="1">
                <a:solidFill>
                  <a:srgbClr val="006600"/>
                </a:solidFill>
                <a:latin typeface="Courier New" pitchFamily="49" charset="0"/>
              </a:rPr>
              <a:t>$s2</a:t>
            </a:r>
          </a:p>
          <a:p>
            <a:pPr algn="ctr">
              <a:spcBef>
                <a:spcPct val="50000"/>
              </a:spcBef>
            </a:pPr>
            <a:r>
              <a:rPr lang="en-US" sz="2400" b="1" err="1">
                <a:solidFill>
                  <a:srgbClr val="660066"/>
                </a:solidFill>
                <a:latin typeface="Courier New" pitchFamily="49" charset="0"/>
              </a:rPr>
              <a:t>bne</a:t>
            </a:r>
            <a:r>
              <a:rPr lang="en-US" sz="2400" b="1">
                <a:latin typeface="Courier New" pitchFamily="49" charset="0"/>
              </a:rPr>
              <a:t> </a:t>
            </a:r>
            <a:r>
              <a:rPr lang="en-US" sz="2400" b="1">
                <a:solidFill>
                  <a:srgbClr val="C00000"/>
                </a:solidFill>
                <a:latin typeface="Courier New" pitchFamily="49" charset="0"/>
              </a:rPr>
              <a:t>$t0</a:t>
            </a:r>
            <a:r>
              <a:rPr lang="en-US" sz="2400" b="1">
                <a:latin typeface="Courier New" pitchFamily="49" charset="0"/>
              </a:rPr>
              <a:t>, </a:t>
            </a:r>
            <a:r>
              <a:rPr lang="en-US" sz="2400" b="1">
                <a:solidFill>
                  <a:srgbClr val="006600"/>
                </a:solidFill>
                <a:latin typeface="Courier New" pitchFamily="49" charset="0"/>
              </a:rPr>
              <a:t>$zero</a:t>
            </a:r>
            <a:r>
              <a:rPr lang="en-US" sz="2400" b="1">
                <a:latin typeface="Courier New" pitchFamily="49" charset="0"/>
              </a:rPr>
              <a:t>, L</a:t>
            </a:r>
            <a:endParaRPr lang="en-US" sz="2400" b="1">
              <a:solidFill>
                <a:srgbClr val="006600"/>
              </a:solidFill>
              <a:latin typeface="Courier New" pitchFamily="49" charset="0"/>
            </a:endParaRPr>
          </a:p>
        </p:txBody>
      </p:sp>
      <p:grpSp>
        <p:nvGrpSpPr>
          <p:cNvPr id="31" name="Group 8">
            <a:extLst>
              <a:ext uri="{FF2B5EF4-FFF2-40B4-BE49-F238E27FC236}">
                <a16:creationId xmlns:a16="http://schemas.microsoft.com/office/drawing/2014/main" id="{E08FFF8C-E6EB-4A4B-B650-AF110298FE48}"/>
              </a:ext>
            </a:extLst>
          </p:cNvPr>
          <p:cNvGrpSpPr/>
          <p:nvPr/>
        </p:nvGrpSpPr>
        <p:grpSpPr>
          <a:xfrm>
            <a:off x="6198973" y="2341609"/>
            <a:ext cx="3581400" cy="830263"/>
            <a:chOff x="1536" y="2688"/>
            <a:chExt cx="2256" cy="523"/>
          </a:xfrm>
        </p:grpSpPr>
        <p:sp>
          <p:nvSpPr>
            <p:cNvPr id="32" name="Text Box 5">
              <a:extLst>
                <a:ext uri="{FF2B5EF4-FFF2-40B4-BE49-F238E27FC236}">
                  <a16:creationId xmlns:a16="http://schemas.microsoft.com/office/drawing/2014/main" id="{E3A08CBA-9197-4712-9C00-A72D90B8444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36" y="2832"/>
              <a:ext cx="384" cy="291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2400" b="1"/>
                <a:t>==</a:t>
              </a:r>
            </a:p>
          </p:txBody>
        </p:sp>
        <p:sp>
          <p:nvSpPr>
            <p:cNvPr id="33" name="Text Box 6">
              <a:extLst>
                <a:ext uri="{FF2B5EF4-FFF2-40B4-BE49-F238E27FC236}">
                  <a16:creationId xmlns:a16="http://schemas.microsoft.com/office/drawing/2014/main" id="{50F950E7-29BD-47F8-A563-9A45A9BC89F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68" y="2688"/>
              <a:ext cx="1824" cy="523"/>
            </a:xfrm>
            <a:prstGeom prst="rect">
              <a:avLst/>
            </a:prstGeom>
            <a:noFill/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pPr>
                <a:tabLst>
                  <a:tab pos="463550"/>
                </a:tabLst>
              </a:pPr>
              <a:r>
                <a:rPr lang="en-US" sz="2400" b="1">
                  <a:solidFill>
                    <a:srgbClr val="660066"/>
                  </a:solidFill>
                  <a:latin typeface="Courier New" pitchFamily="49" charset="0"/>
                </a:rPr>
                <a:t>if</a:t>
              </a:r>
              <a:r>
                <a:rPr lang="en-US" sz="2400" b="1">
                  <a:latin typeface="Courier New" pitchFamily="49" charset="0"/>
                </a:rPr>
                <a:t> ($s1 &lt; $s2)</a:t>
              </a:r>
            </a:p>
            <a:p>
              <a:pPr>
                <a:tabLst>
                  <a:tab pos="463550"/>
                </a:tabLst>
              </a:pPr>
              <a:r>
                <a:rPr lang="en-US" sz="2400" b="1">
                  <a:latin typeface="Courier New" pitchFamily="49" charset="0"/>
                </a:rPr>
                <a:t>	  </a:t>
              </a:r>
              <a:r>
                <a:rPr lang="en-US" sz="2400" b="1" err="1">
                  <a:solidFill>
                    <a:srgbClr val="660066"/>
                  </a:solidFill>
                  <a:latin typeface="Courier New" pitchFamily="49" charset="0"/>
                </a:rPr>
                <a:t>goto</a:t>
              </a:r>
              <a:r>
                <a:rPr lang="en-US" sz="2400" b="1">
                  <a:latin typeface="Courier New" pitchFamily="49" charset="0"/>
                </a:rPr>
                <a:t> L;</a:t>
              </a:r>
            </a:p>
          </p:txBody>
        </p:sp>
      </p:grpSp>
      <p:sp>
        <p:nvSpPr>
          <p:cNvPr id="12" name="Slide Number Placeholder 6">
            <a:extLst>
              <a:ext uri="{FF2B5EF4-FFF2-40B4-BE49-F238E27FC236}">
                <a16:creationId xmlns:a16="http://schemas.microsoft.com/office/drawing/2014/main" id="{64CEDC8F-F8E1-4E85-BF1C-B3807FF9B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97960" y="18288"/>
            <a:ext cx="865240" cy="329184"/>
          </a:xfrm>
        </p:spPr>
        <p:txBody>
          <a:bodyPr>
            <a:noAutofit/>
          </a:bodyPr>
          <a:lstStyle/>
          <a:p>
            <a:pPr algn="r">
              <a:defRPr/>
            </a:pPr>
            <a:fld id="{F7EC234A-9094-4BB8-9EA4-75ECDA8A365B}" type="slidenum">
              <a:rPr smtClean="0"/>
              <a:pPr algn="r">
                <a:defRPr/>
              </a:pPr>
              <a:t>77</a:t>
            </a:fld>
            <a:endParaRPr/>
          </a:p>
        </p:txBody>
      </p:sp>
      <p:contentPart p14:bwMode="auto" r:id="rId3">
        <p14:nvContentPartPr>
          <p14:cNvPr id="2" name="Ink 1">
            <a:extLst>
              <a:ext uri="{FF2B5EF4-FFF2-40B4-BE49-F238E27FC236}">
                <a16:creationId xmlns:a16="http://schemas.microsoft.com/office/drawing/2014/main" id="{2F28AC7B-D785-4241-A3D7-1AB6B01280E2}"/>
              </a:ext>
            </a:extLst>
          </p14:cNvPr>
          <p14:cNvContentPartPr/>
          <p14:nvPr/>
        </p14:nvContentPartPr>
        <p14:xfrm>
          <a:off x="1864800" y="1309320"/>
          <a:ext cx="8097480" cy="3183120"/>
        </p14:xfrm>
      </p:contentPart>
    </p:spTree>
    <p:extLst>
      <p:ext uri="{BB962C8B-B14F-4D97-AF65-F5344CB8AC3E}">
        <p14:creationId xmlns:p14="http://schemas.microsoft.com/office/powerpoint/2010/main" val="378228217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dur="5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uiExpand="1" build="p"/>
      <p:bldP spid="30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15366" name="Footer Placeholder 8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pPr algn="l"/>
            <a:r>
              <a:rPr lang="en-SG"/>
              <a:t>Lecture #8: MIPS Part 2: More Instructions</a:t>
            </a:r>
            <a:endParaRPr lang="en-US"/>
          </a:p>
        </p:txBody>
      </p:sp>
      <p:sp>
        <p:nvSpPr>
          <p:cNvPr id="21" name="[Date Placeholder 3]"/>
          <p:cNvSpPr>
            <a:spLocks noGrp="1"/>
          </p:cNvSpPr>
          <p:nvPr>
            <p:ph type="dt" sz="half" idx="10"/>
          </p:nvPr>
        </p:nvSpPr>
        <p:spPr>
          <a:xfrm>
            <a:off x="1981200" y="18288"/>
            <a:ext cx="2895600" cy="329184"/>
          </a:xfrm>
        </p:spPr>
        <p:txBody>
          <a:bodyPr/>
          <a:lstStyle/>
          <a:p>
            <a:pPr>
              <a:defRPr/>
            </a:pPr>
            <a:r>
              <a:rPr lang="en-US"/>
              <a:t>Aaron Tan, NUS</a:t>
            </a:r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48BEBB-8CA1-4054-A38D-C28888EEEA8B}"/>
              </a:ext>
            </a:extLst>
          </p:cNvPr>
          <p:cNvSpPr txBox="1"/>
          <p:nvPr/>
        </p:nvSpPr>
        <p:spPr>
          <a:xfrm>
            <a:off x="1981200" y="587831"/>
            <a:ext cx="838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r>
              <a:rPr lang="en-SG" sz="3600">
                <a:solidFill>
                  <a:srgbClr val="0000FF"/>
                </a:solidFill>
                <a:latin typeface="+mn-lt"/>
              </a:rPr>
              <a:t>Reading</a:t>
            </a:r>
            <a:endParaRPr lang="en-US" sz="3600">
              <a:solidFill>
                <a:srgbClr val="C00000"/>
              </a:solidFill>
              <a:latin typeface="+mn-lt"/>
            </a:endParaRPr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F90A20DD-6303-43FA-AFD1-F6D2074842F1}"/>
              </a:ext>
            </a:extLst>
          </p:cNvPr>
          <p:cNvSpPr txBox="1">
            <a:spLocks noChangeArrowheads="1"/>
          </p:cNvSpPr>
          <p:nvPr/>
        </p:nvSpPr>
        <p:spPr>
          <a:xfrm>
            <a:off x="1981200" y="1295400"/>
            <a:ext cx="8229600" cy="2209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marL="182880" indent="-18288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8775" indent="-358775" fontAlgn="auto">
              <a:spcAft>
                <a:spcPct val="0"/>
              </a:spcAft>
              <a:buSzTx/>
              <a:buFont typeface="Wingdings" panose="05000000000000000000" pitchFamily="2" charset="2"/>
              <a:buChar char="§"/>
            </a:pPr>
            <a:r>
              <a:rPr lang="en-US" sz="2800">
                <a:solidFill>
                  <a:srgbClr val="800000"/>
                </a:solidFill>
              </a:rPr>
              <a:t>Instructions: Language of the Computer</a:t>
            </a:r>
          </a:p>
          <a:p>
            <a:pPr marL="715963" lvl="1" indent="-357188" fontAlgn="auto">
              <a:spcAft>
                <a:spcPct val="0"/>
              </a:spcAft>
              <a:buSzTx/>
              <a:buFont typeface="Wingdings" panose="05000000000000000000" pitchFamily="2" charset="2"/>
              <a:buChar char="§"/>
            </a:pPr>
            <a:r>
              <a:rPr lang="en-US" sz="2400"/>
              <a:t>Section 2.6 Instructions for Making Decisions. (3</a:t>
            </a:r>
            <a:r>
              <a:rPr lang="en-US" sz="2400" baseline="30000"/>
              <a:t>rd</a:t>
            </a:r>
            <a:r>
              <a:rPr lang="en-US" sz="2400"/>
              <a:t> edition)</a:t>
            </a:r>
          </a:p>
          <a:p>
            <a:pPr marL="715963" lvl="1" indent="-357188" fontAlgn="auto">
              <a:spcAft>
                <a:spcPct val="0"/>
              </a:spcAft>
              <a:buSzTx/>
              <a:buFont typeface="Wingdings" panose="05000000000000000000" pitchFamily="2" charset="2"/>
              <a:buChar char="§"/>
            </a:pPr>
            <a:r>
              <a:rPr lang="en-US" sz="2400"/>
              <a:t>Section 2.7 Instructions for Making Decisions. (4</a:t>
            </a:r>
            <a:r>
              <a:rPr lang="en-US" sz="2400" baseline="30000"/>
              <a:t>th</a:t>
            </a:r>
            <a:r>
              <a:rPr lang="en-US" sz="2400"/>
              <a:t> edition)</a:t>
            </a:r>
          </a:p>
        </p:txBody>
      </p:sp>
      <p:pic>
        <p:nvPicPr>
          <p:cNvPr id="15" name="Picture 4" descr="MCj04123960000[1]">
            <a:extLst>
              <a:ext uri="{FF2B5EF4-FFF2-40B4-BE49-F238E27FC236}">
                <a16:creationId xmlns:a16="http://schemas.microsoft.com/office/drawing/2014/main" id="{24FDF341-F450-4D87-86EA-44EF3ECFAF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7620000" y="4038603"/>
            <a:ext cx="2362200" cy="2024063"/>
          </a:xfrm>
          <a:prstGeom prst="rect">
            <a:avLst/>
          </a:prstGeom>
          <a:noFill/>
          <a:ln w="9525">
            <a:noFill/>
            <a:miter lim="800000"/>
          </a:ln>
        </p:spPr>
      </p:pic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C2D58E63-B3E9-46AF-85A9-8762FCCC4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97960" y="18288"/>
            <a:ext cx="865240" cy="329184"/>
          </a:xfrm>
        </p:spPr>
        <p:txBody>
          <a:bodyPr>
            <a:noAutofit/>
          </a:bodyPr>
          <a:lstStyle/>
          <a:p>
            <a:pPr algn="r">
              <a:defRPr/>
            </a:pPr>
            <a:fld id="{F7EC234A-9094-4BB8-9EA4-75ECDA8A365B}" type="slidenum">
              <a:rPr smtClean="0"/>
              <a:pPr algn="r">
                <a:defRPr/>
              </a:pPr>
              <a:t>78</a:t>
            </a:fld>
            <a:endParaRPr/>
          </a:p>
        </p:txBody>
      </p:sp>
      <p:sp>
        <p:nvSpPr>
          <p:cNvPr id="9" name="Folded Corner 6">
            <a:extLst>
              <a:ext uri="{FF2B5EF4-FFF2-40B4-BE49-F238E27FC236}">
                <a16:creationId xmlns:a16="http://schemas.microsoft.com/office/drawing/2014/main" id="{E56817CF-798E-47C7-8C28-5C6A914149B4}"/>
              </a:ext>
            </a:extLst>
          </p:cNvPr>
          <p:cNvSpPr/>
          <p:nvPr/>
        </p:nvSpPr>
        <p:spPr>
          <a:xfrm>
            <a:off x="2133601" y="3886202"/>
            <a:ext cx="5070233" cy="2383971"/>
          </a:xfrm>
          <a:prstGeom prst="foldedCorner">
            <a:avLst/>
          </a:prstGeom>
          <a:solidFill>
            <a:srgbClr val="FFFFC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r>
              <a:rPr lang="en-US" sz="1600" b="1">
                <a:solidFill>
                  <a:schemeClr val="tx1"/>
                </a:solidFill>
              </a:rPr>
              <a:t>NOTE:</a:t>
            </a:r>
          </a:p>
          <a:p>
            <a:pPr algn="just">
              <a:tabLst>
                <a:tab pos="1169988"/>
              </a:tabLst>
            </a:pPr>
            <a:r>
              <a:rPr lang="en-SG" sz="1600">
                <a:solidFill>
                  <a:schemeClr val="tx1"/>
                </a:solidFill>
              </a:rPr>
              <a:t>If we know how to compile:</a:t>
            </a:r>
          </a:p>
          <a:p>
            <a:pPr algn="just">
              <a:tabLst>
                <a:tab pos="1169988"/>
              </a:tabLst>
            </a:pPr>
            <a:r>
              <a:rPr lang="en-SG" sz="1600">
                <a:solidFill>
                  <a:schemeClr val="tx1"/>
                </a:solidFill>
                <a:latin typeface="Consolas" panose="020b0609020204030204" pitchFamily="49" charset="0"/>
              </a:rPr>
              <a:t>  if (a &lt; b) ...</a:t>
            </a:r>
          </a:p>
          <a:p>
            <a:pPr algn="just">
              <a:tabLst>
                <a:tab pos="1169988"/>
              </a:tabLst>
            </a:pPr>
            <a:r>
              <a:rPr lang="en-SG" sz="1600">
                <a:solidFill>
                  <a:schemeClr val="tx1"/>
                </a:solidFill>
              </a:rPr>
              <a:t>Then we can compile:</a:t>
            </a:r>
          </a:p>
          <a:p>
            <a:pPr algn="just">
              <a:tabLst>
                <a:tab pos="1169988"/>
              </a:tabLst>
            </a:pPr>
            <a:r>
              <a:rPr lang="en-SG" sz="1600">
                <a:solidFill>
                  <a:schemeClr val="tx1"/>
                </a:solidFill>
                <a:latin typeface="Consolas" panose="020b0609020204030204" pitchFamily="49" charset="0"/>
              </a:rPr>
              <a:t>  if (a &lt; b)  </a:t>
            </a:r>
            <a:r>
              <a:rPr lang="en-SG" sz="1600">
                <a:solidFill>
                  <a:schemeClr val="tx1"/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 if (b &lt; a)</a:t>
            </a:r>
          </a:p>
          <a:p>
            <a:pPr algn="just">
              <a:tabLst>
                <a:tab pos="1169988"/>
              </a:tabLst>
            </a:pPr>
            <a:r>
              <a:rPr lang="en-SG" sz="1600">
                <a:solidFill>
                  <a:schemeClr val="tx1"/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  if (a &gt;= b)  if (!(a &lt; b))</a:t>
            </a:r>
          </a:p>
          <a:p>
            <a:pPr algn="just">
              <a:tabLst>
                <a:tab pos="1169988"/>
              </a:tabLst>
            </a:pPr>
            <a:r>
              <a:rPr lang="en-SG" sz="1600">
                <a:solidFill>
                  <a:schemeClr val="tx1"/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  if (a &lt;= b)  if (b &gt;= a)  if(!(b &lt; a))</a:t>
            </a:r>
          </a:p>
          <a:p>
            <a:pPr algn="just">
              <a:tabLst>
                <a:tab pos="1169988"/>
              </a:tabLst>
            </a:pPr>
            <a:r>
              <a:rPr lang="en-SG" sz="1600">
                <a:solidFill>
                  <a:schemeClr val="tx1"/>
                </a:solidFill>
              </a:rPr>
              <a:t>So, with an addition of slt, we can do any other kind of inequalities.</a:t>
            </a:r>
          </a:p>
          <a:p>
            <a:pPr algn="just">
              <a:tabLst>
                <a:tab pos="1169988"/>
              </a:tabLst>
            </a:pPr>
            <a:endParaRPr lang="en-GB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004160"/>
      </p:ext>
    </p:extLst>
  </p:cSld>
  <p:clrMapOvr>
    <a:masterClrMapping/>
  </p:clrMapOvr>
  <p:transition>
    <p:fade/>
  </p:transition>
  <p:timing/>
</p:sld>
</file>

<file path=ppt/slides/slide79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15366" name="Footer Placeholder 8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pPr algn="l"/>
            <a:r>
              <a:rPr lang="en-SG"/>
              <a:t>Lecture #8: MIPS Part 2: More Instructions</a:t>
            </a:r>
            <a:endParaRPr lang="en-US"/>
          </a:p>
        </p:txBody>
      </p:sp>
      <p:sp>
        <p:nvSpPr>
          <p:cNvPr id="21" name="[Date Placeholder 3]"/>
          <p:cNvSpPr>
            <a:spLocks noGrp="1"/>
          </p:cNvSpPr>
          <p:nvPr>
            <p:ph type="dt" sz="half" idx="10"/>
          </p:nvPr>
        </p:nvSpPr>
        <p:spPr>
          <a:xfrm>
            <a:off x="1981200" y="18288"/>
            <a:ext cx="2895600" cy="329184"/>
          </a:xfrm>
        </p:spPr>
        <p:txBody>
          <a:bodyPr/>
          <a:lstStyle/>
          <a:p>
            <a:pPr>
              <a:defRPr/>
            </a:pPr>
            <a:r>
              <a:rPr lang="en-US"/>
              <a:t>Aaron Tan, NUS</a:t>
            </a:r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48BEBB-8CA1-4054-A38D-C28888EEEA8B}"/>
              </a:ext>
            </a:extLst>
          </p:cNvPr>
          <p:cNvSpPr txBox="1"/>
          <p:nvPr/>
        </p:nvSpPr>
        <p:spPr>
          <a:xfrm>
            <a:off x="1981200" y="587831"/>
            <a:ext cx="838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r>
              <a:rPr lang="en-SG" sz="3600">
                <a:solidFill>
                  <a:srgbClr val="0000FF"/>
                </a:solidFill>
              </a:rPr>
              <a:t>5. Array and Loop</a:t>
            </a:r>
            <a:endParaRPr lang="en-US" sz="3600">
              <a:solidFill>
                <a:srgbClr val="C00000"/>
              </a:solidFill>
            </a:endParaRPr>
          </a:p>
        </p:txBody>
      </p:sp>
      <p:sp>
        <p:nvSpPr>
          <p:cNvPr id="17" name="Rectangle 3">
            <a:extLst>
              <a:ext uri="{FF2B5EF4-FFF2-40B4-BE49-F238E27FC236}">
                <a16:creationId xmlns:a16="http://schemas.microsoft.com/office/drawing/2014/main" id="{B46969DF-C2D4-4319-A54C-1C42F968E0CA}"/>
              </a:ext>
            </a:extLst>
          </p:cNvPr>
          <p:cNvSpPr txBox="1">
            <a:spLocks noChangeArrowheads="1"/>
          </p:cNvSpPr>
          <p:nvPr/>
        </p:nvSpPr>
        <p:spPr>
          <a:xfrm>
            <a:off x="1981200" y="1374506"/>
            <a:ext cx="8229600" cy="4820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marL="182880" indent="-18288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8775" indent="-358775" fontAlgn="auto">
              <a:spcBef>
                <a:spcPct val="50000"/>
              </a:spcBef>
              <a:spcAft>
                <a:spcPct val="0"/>
              </a:spcAft>
              <a:buSzTx/>
              <a:buFont typeface="Wingdings" panose="05000000000000000000" pitchFamily="2" charset="2"/>
              <a:buChar char="§"/>
            </a:pPr>
            <a:r>
              <a:rPr lang="en-US"/>
              <a:t>Typical example of accessing array elements in a loop:</a:t>
            </a:r>
          </a:p>
        </p:txBody>
      </p:sp>
      <p:grpSp>
        <p:nvGrpSpPr>
          <p:cNvPr id="18" name="Group 4">
            <a:extLst>
              <a:ext uri="{FF2B5EF4-FFF2-40B4-BE49-F238E27FC236}">
                <a16:creationId xmlns:a16="http://schemas.microsoft.com/office/drawing/2014/main" id="{85BDF7B6-140E-45E7-B54B-422729E12145}"/>
              </a:ext>
            </a:extLst>
          </p:cNvPr>
          <p:cNvGrpSpPr/>
          <p:nvPr/>
        </p:nvGrpSpPr>
        <p:grpSpPr>
          <a:xfrm>
            <a:off x="3243652" y="1968482"/>
            <a:ext cx="4975225" cy="4319588"/>
            <a:chOff x="1056" y="1198"/>
            <a:chExt cx="3134" cy="2721"/>
          </a:xfrm>
        </p:grpSpPr>
        <p:sp>
          <p:nvSpPr>
            <p:cNvPr id="19" name="Text Box 5">
              <a:extLst>
                <a:ext uri="{FF2B5EF4-FFF2-40B4-BE49-F238E27FC236}">
                  <a16:creationId xmlns:a16="http://schemas.microsoft.com/office/drawing/2014/main" id="{D43D6B98-B734-455F-816E-6EBE95A132A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60" y="1198"/>
              <a:ext cx="1784" cy="512"/>
            </a:xfrm>
            <a:prstGeom prst="rect">
              <a:avLst/>
            </a:prstGeom>
            <a:solidFill>
              <a:srgbClr val="FFFFCC"/>
            </a:solidFill>
            <a:ln w="254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lIns="9144" tIns="27432" rIns="9144" bIns="27432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pPr algn="ctr"/>
              <a:r>
                <a:rPr lang="en-US" sz="1600" b="1"/>
                <a:t>Initialization for result variables, loop counter, and array pointers.</a:t>
              </a:r>
            </a:p>
          </p:txBody>
        </p:sp>
        <p:sp>
          <p:nvSpPr>
            <p:cNvPr id="20" name="Text Box 6">
              <a:extLst>
                <a:ext uri="{FF2B5EF4-FFF2-40B4-BE49-F238E27FC236}">
                  <a16:creationId xmlns:a16="http://schemas.microsoft.com/office/drawing/2014/main" id="{0065D313-C107-4187-900C-1386AC7A2CB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60" y="2005"/>
              <a:ext cx="1784" cy="666"/>
            </a:xfrm>
            <a:prstGeom prst="rect">
              <a:avLst/>
            </a:prstGeom>
            <a:solidFill>
              <a:srgbClr val="FFFFCC"/>
            </a:solidFill>
            <a:ln w="254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lIns="9144" tIns="27432" rIns="9144" bIns="27432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pPr marL="287338" indent="-287338" algn="ctr"/>
              <a:r>
                <a:rPr lang="en-US" sz="1600" b="1"/>
                <a:t>Work by:</a:t>
              </a:r>
            </a:p>
            <a:p>
              <a:pPr marL="287338" indent="-287338" algn="ctr">
                <a:buFontTx/>
                <a:buAutoNum type="arabicPeriod"/>
              </a:pPr>
              <a:r>
                <a:rPr lang="en-US" sz="1600" b="1"/>
                <a:t>Calculating address</a:t>
              </a:r>
            </a:p>
            <a:p>
              <a:pPr marL="287338" indent="-287338" algn="ctr">
                <a:buFontTx/>
                <a:buAutoNum type="arabicPeriod"/>
              </a:pPr>
              <a:r>
                <a:rPr lang="en-US" sz="1600" b="1"/>
                <a:t>Load data</a:t>
              </a:r>
            </a:p>
            <a:p>
              <a:pPr marL="287338" indent="-287338" algn="ctr">
                <a:buFontTx/>
                <a:buAutoNum type="arabicPeriod"/>
              </a:pPr>
              <a:r>
                <a:rPr lang="en-US" sz="1600" b="1"/>
                <a:t>Perform task</a:t>
              </a:r>
            </a:p>
          </p:txBody>
        </p:sp>
        <p:sp>
          <p:nvSpPr>
            <p:cNvPr id="22" name="Text Box 7">
              <a:extLst>
                <a:ext uri="{FF2B5EF4-FFF2-40B4-BE49-F238E27FC236}">
                  <a16:creationId xmlns:a16="http://schemas.microsoft.com/office/drawing/2014/main" id="{496BE574-726D-48C6-9CBE-F3F10FE1236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60" y="2863"/>
              <a:ext cx="1784" cy="358"/>
            </a:xfrm>
            <a:prstGeom prst="rect">
              <a:avLst/>
            </a:prstGeom>
            <a:solidFill>
              <a:srgbClr val="FFFFCC"/>
            </a:solidFill>
            <a:ln w="254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lIns="9144" tIns="27432" rIns="9144" bIns="27432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pPr algn="ctr"/>
              <a:r>
                <a:rPr lang="en-US" sz="1600" b="1"/>
                <a:t>Update loop counter and array pointers.</a:t>
              </a:r>
            </a:p>
          </p:txBody>
        </p:sp>
        <p:sp>
          <p:nvSpPr>
            <p:cNvPr id="23" name="Text Box 8">
              <a:extLst>
                <a:ext uri="{FF2B5EF4-FFF2-40B4-BE49-F238E27FC236}">
                  <a16:creationId xmlns:a16="http://schemas.microsoft.com/office/drawing/2014/main" id="{B067F2C7-6F1E-479B-8569-585956E32AF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60" y="3423"/>
              <a:ext cx="1784" cy="190"/>
            </a:xfrm>
            <a:prstGeom prst="rect">
              <a:avLst/>
            </a:prstGeom>
            <a:solidFill>
              <a:srgbClr val="FFFFCC"/>
            </a:solidFill>
            <a:ln w="254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lIns="9144" tIns="27432" rIns="9144" bIns="27432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pPr algn="ctr"/>
              <a:r>
                <a:rPr lang="en-US" sz="1600" b="1"/>
                <a:t>Compare and branch.</a:t>
              </a:r>
            </a:p>
          </p:txBody>
        </p:sp>
        <p:sp>
          <p:nvSpPr>
            <p:cNvPr id="24" name="Text Box 9">
              <a:extLst>
                <a:ext uri="{FF2B5EF4-FFF2-40B4-BE49-F238E27FC236}">
                  <a16:creationId xmlns:a16="http://schemas.microsoft.com/office/drawing/2014/main" id="{D49B5989-782C-4B60-87AD-F778027F307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56" y="2017"/>
              <a:ext cx="688" cy="190"/>
            </a:xfrm>
            <a:prstGeom prst="rect">
              <a:avLst/>
            </a:prstGeom>
            <a:noFill/>
            <a:ln w="25400" cap="sq">
              <a:noFill/>
              <a:miter lim="800000"/>
              <a:headEnd type="none" w="sm" len="sm"/>
              <a:tailEnd type="none" w="sm" len="sm"/>
            </a:ln>
          </p:spPr>
          <p:txBody>
            <a:bodyPr lIns="9144" tIns="27432" rIns="9144" bIns="27432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pPr algn="ctr"/>
              <a:r>
                <a:rPr lang="en-US" sz="1600" b="1"/>
                <a:t>Label:</a:t>
              </a:r>
            </a:p>
          </p:txBody>
        </p:sp>
        <p:sp>
          <p:nvSpPr>
            <p:cNvPr id="25" name="Line 10">
              <a:extLst>
                <a:ext uri="{FF2B5EF4-FFF2-40B4-BE49-F238E27FC236}">
                  <a16:creationId xmlns:a16="http://schemas.microsoft.com/office/drawing/2014/main" id="{FFC81B5D-AA40-4731-8E34-CF414CF5E6E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852" y="1718"/>
              <a:ext cx="0" cy="281"/>
            </a:xfrm>
            <a:prstGeom prst="line">
              <a:avLst/>
            </a:prstGeom>
            <a:noFill/>
            <a:ln w="25400" cap="sq">
              <a:solidFill>
                <a:schemeClr val="tx1"/>
              </a:solidFill>
              <a:round/>
              <a:headEnd type="none" w="sm" len="sm"/>
              <a:tailEnd type="triangle" w="med" len="med"/>
            </a:ln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endParaRPr lang="en-US"/>
            </a:p>
          </p:txBody>
        </p:sp>
        <p:sp>
          <p:nvSpPr>
            <p:cNvPr id="26" name="Line 11">
              <a:extLst>
                <a:ext uri="{FF2B5EF4-FFF2-40B4-BE49-F238E27FC236}">
                  <a16:creationId xmlns:a16="http://schemas.microsoft.com/office/drawing/2014/main" id="{1C0EBE31-ECE8-44F5-ADCD-0E7AC998819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852" y="2672"/>
              <a:ext cx="0" cy="192"/>
            </a:xfrm>
            <a:prstGeom prst="line">
              <a:avLst/>
            </a:prstGeom>
            <a:noFill/>
            <a:ln w="25400" cap="sq">
              <a:solidFill>
                <a:schemeClr val="tx1"/>
              </a:solidFill>
              <a:round/>
              <a:headEnd type="none" w="sm" len="sm"/>
              <a:tailEnd type="triangle" w="med" len="med"/>
            </a:ln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endParaRPr lang="en-US"/>
            </a:p>
          </p:txBody>
        </p:sp>
        <p:sp>
          <p:nvSpPr>
            <p:cNvPr id="27" name="Line 12">
              <a:extLst>
                <a:ext uri="{FF2B5EF4-FFF2-40B4-BE49-F238E27FC236}">
                  <a16:creationId xmlns:a16="http://schemas.microsoft.com/office/drawing/2014/main" id="{3A837EB6-CA57-4664-997C-BFD62B04C7D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852" y="3235"/>
              <a:ext cx="0" cy="201"/>
            </a:xfrm>
            <a:prstGeom prst="line">
              <a:avLst/>
            </a:prstGeom>
            <a:noFill/>
            <a:ln w="25400" cap="sq">
              <a:solidFill>
                <a:schemeClr val="tx1"/>
              </a:solidFill>
              <a:round/>
              <a:headEnd type="none" w="sm" len="sm"/>
              <a:tailEnd type="triangle" w="med" len="med"/>
            </a:ln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endParaRPr lang="en-US"/>
            </a:p>
          </p:txBody>
        </p:sp>
        <p:sp>
          <p:nvSpPr>
            <p:cNvPr id="28" name="Line 13">
              <a:extLst>
                <a:ext uri="{FF2B5EF4-FFF2-40B4-BE49-F238E27FC236}">
                  <a16:creationId xmlns:a16="http://schemas.microsoft.com/office/drawing/2014/main" id="{C2B5774F-6C2D-4F58-8F21-5B6E819C439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852" y="3634"/>
              <a:ext cx="0" cy="285"/>
            </a:xfrm>
            <a:prstGeom prst="line">
              <a:avLst/>
            </a:prstGeom>
            <a:noFill/>
            <a:ln w="25400" cap="sq">
              <a:solidFill>
                <a:schemeClr val="tx1"/>
              </a:solidFill>
              <a:round/>
              <a:headEnd type="none" w="sm" len="sm"/>
              <a:tailEnd type="triangle" w="med" len="med"/>
            </a:ln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endParaRPr lang="en-US"/>
            </a:p>
          </p:txBody>
        </p:sp>
        <p:sp>
          <p:nvSpPr>
            <p:cNvPr id="29" name="Line 14">
              <a:extLst>
                <a:ext uri="{FF2B5EF4-FFF2-40B4-BE49-F238E27FC236}">
                  <a16:creationId xmlns:a16="http://schemas.microsoft.com/office/drawing/2014/main" id="{C67D51FD-1A01-4781-ACF7-4137243ED6A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857" y="1808"/>
              <a:ext cx="1333" cy="0"/>
            </a:xfrm>
            <a:prstGeom prst="line">
              <a:avLst/>
            </a:prstGeom>
            <a:noFill/>
            <a:ln w="25400" cap="sq">
              <a:solidFill>
                <a:schemeClr val="tx1"/>
              </a:solidFill>
              <a:round/>
              <a:headEnd type="none" w="sm" len="sm"/>
              <a:tailEnd type="triangle" w="med" len="med"/>
            </a:ln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endParaRPr lang="en-US"/>
            </a:p>
          </p:txBody>
        </p:sp>
        <p:sp>
          <p:nvSpPr>
            <p:cNvPr id="30" name="Line 15">
              <a:extLst>
                <a:ext uri="{FF2B5EF4-FFF2-40B4-BE49-F238E27FC236}">
                  <a16:creationId xmlns:a16="http://schemas.microsoft.com/office/drawing/2014/main" id="{3FB987DA-7A19-499D-A051-82DBCE80E27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857" y="3790"/>
              <a:ext cx="1333" cy="0"/>
            </a:xfrm>
            <a:prstGeom prst="line">
              <a:avLst/>
            </a:prstGeom>
            <a:noFill/>
            <a:ln w="25400" cap="sq">
              <a:solidFill>
                <a:schemeClr val="tx1"/>
              </a:solidFill>
              <a:round/>
              <a:headEnd type="none" w="sm" len="sm"/>
            </a:ln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endParaRPr lang="en-US"/>
            </a:p>
          </p:txBody>
        </p:sp>
        <p:sp>
          <p:nvSpPr>
            <p:cNvPr id="31" name="Line 16">
              <a:extLst>
                <a:ext uri="{FF2B5EF4-FFF2-40B4-BE49-F238E27FC236}">
                  <a16:creationId xmlns:a16="http://schemas.microsoft.com/office/drawing/2014/main" id="{13153AF3-71CF-479E-B721-7FB8BDDA940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190" y="1808"/>
              <a:ext cx="0" cy="1986"/>
            </a:xfrm>
            <a:prstGeom prst="line">
              <a:avLst/>
            </a:prstGeom>
            <a:noFill/>
            <a:ln w="25400" cap="sq">
              <a:solidFill>
                <a:schemeClr val="tx1"/>
              </a:solidFill>
              <a:round/>
              <a:headEnd type="none" w="sm" len="sm"/>
            </a:ln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endParaRPr lang="en-US"/>
            </a:p>
          </p:txBody>
        </p:sp>
        <p:sp>
          <p:nvSpPr>
            <p:cNvPr id="32" name="Rectangle 17">
              <a:extLst>
                <a:ext uri="{FF2B5EF4-FFF2-40B4-BE49-F238E27FC236}">
                  <a16:creationId xmlns:a16="http://schemas.microsoft.com/office/drawing/2014/main" id="{12660BAC-DE37-4704-B7BB-81D229CBD0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18" y="1885"/>
              <a:ext cx="2089" cy="1842"/>
            </a:xfrm>
            <a:prstGeom prst="rect">
              <a:avLst/>
            </a:prstGeom>
            <a:noFill/>
            <a:ln w="19050">
              <a:solidFill>
                <a:srgbClr val="0000FF"/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endParaRPr lang="en-US"/>
            </a:p>
          </p:txBody>
        </p:sp>
      </p:grpSp>
      <p:sp>
        <p:nvSpPr>
          <p:cNvPr id="33" name="Slide Number Placeholder 6">
            <a:extLst>
              <a:ext uri="{FF2B5EF4-FFF2-40B4-BE49-F238E27FC236}">
                <a16:creationId xmlns:a16="http://schemas.microsoft.com/office/drawing/2014/main" id="{129CBABD-DC74-4D7E-9BCE-188428AFBE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97960" y="18288"/>
            <a:ext cx="865240" cy="329184"/>
          </a:xfrm>
        </p:spPr>
        <p:txBody>
          <a:bodyPr>
            <a:noAutofit/>
          </a:bodyPr>
          <a:lstStyle/>
          <a:p>
            <a:pPr algn="r">
              <a:defRPr/>
            </a:pPr>
            <a:fld id="{F7EC234A-9094-4BB8-9EA4-75ECDA8A365B}" type="slidenum">
              <a:rPr smtClean="0"/>
              <a:pPr algn="r">
                <a:defRPr/>
              </a:pPr>
              <a:t>79</a:t>
            </a:fld>
            <a:endParaRPr/>
          </a:p>
        </p:txBody>
      </p:sp>
      <p:contentPart p14:bwMode="auto" r:id="rId3">
        <p14:nvContentPartPr>
          <p14:cNvPr id="2" name="Ink 1">
            <a:extLst>
              <a:ext uri="{FF2B5EF4-FFF2-40B4-BE49-F238E27FC236}">
                <a16:creationId xmlns:a16="http://schemas.microsoft.com/office/drawing/2014/main" id="{D03836F5-FB48-420F-BF14-9757C51C9F7A}"/>
              </a:ext>
            </a:extLst>
          </p14:cNvPr>
          <p14:cNvContentPartPr/>
          <p14:nvPr/>
        </p14:nvContentPartPr>
        <p14:xfrm>
          <a:off x="2546280" y="1176480"/>
          <a:ext cx="5789160" cy="3962160"/>
        </p14:xfrm>
      </p:contentPart>
    </p:spTree>
    <p:extLst>
      <p:ext uri="{BB962C8B-B14F-4D97-AF65-F5344CB8AC3E}">
        <p14:creationId xmlns:p14="http://schemas.microsoft.com/office/powerpoint/2010/main" val="3341602886"/>
      </p:ext>
    </p:extLst>
  </p:cSld>
  <p:clrMapOvr>
    <a:masterClrMapping/>
  </p:clrMapOvr>
  <p:transition>
    <p:fade/>
  </p:transition>
  <p:timing/>
</p:sld>
</file>

<file path=ppt/slides/slide8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15366" name="Footer Placeholder 8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pPr algn="l"/>
            <a:r>
              <a:rPr lang="en-SG"/>
              <a:t>Lecture #7: MIPS Part 1: Introduction</a:t>
            </a:r>
            <a:endParaRPr lang="en-US"/>
          </a:p>
        </p:txBody>
      </p:sp>
      <p:sp>
        <p:nvSpPr>
          <p:cNvPr id="21" name="[Date Placeholder 3]"/>
          <p:cNvSpPr>
            <a:spLocks noGrp="1"/>
          </p:cNvSpPr>
          <p:nvPr>
            <p:ph type="dt" sz="half" idx="10"/>
          </p:nvPr>
        </p:nvSpPr>
        <p:spPr>
          <a:xfrm>
            <a:off x="1981200" y="18288"/>
            <a:ext cx="2895600" cy="329184"/>
          </a:xfrm>
        </p:spPr>
        <p:txBody>
          <a:bodyPr/>
          <a:lstStyle/>
          <a:p>
            <a:pPr>
              <a:defRPr/>
            </a:pPr>
            <a:r>
              <a:rPr lang="en-US"/>
              <a:t>Aaron Tan, NUS</a:t>
            </a:r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48BEBB-8CA1-4054-A38D-C28888EEEA8B}"/>
              </a:ext>
            </a:extLst>
          </p:cNvPr>
          <p:cNvSpPr txBox="1"/>
          <p:nvPr/>
        </p:nvSpPr>
        <p:spPr>
          <a:xfrm>
            <a:off x="1981200" y="587829"/>
            <a:ext cx="8229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r>
              <a:rPr lang="en-SG" sz="3200">
                <a:solidFill>
                  <a:srgbClr val="0000FF"/>
                </a:solidFill>
                <a:latin typeface="+mn-lt"/>
              </a:rPr>
              <a:t>3. Walkthrough: An Example Code </a:t>
            </a:r>
            <a:r>
              <a:rPr lang="en-SG" sz="2800">
                <a:solidFill>
                  <a:srgbClr val="0000FF"/>
                </a:solidFill>
                <a:latin typeface="+mn-lt"/>
              </a:rPr>
              <a:t>(1/15)</a:t>
            </a:r>
            <a:endParaRPr lang="en-US" sz="3600">
              <a:solidFill>
                <a:srgbClr val="C00000"/>
              </a:solidFill>
              <a:latin typeface="+mn-lt"/>
            </a:endParaRPr>
          </a:p>
        </p:txBody>
      </p:sp>
      <p:sp>
        <p:nvSpPr>
          <p:cNvPr id="14" name="Slide Number Placeholder 6">
            <a:extLst>
              <a:ext uri="{FF2B5EF4-FFF2-40B4-BE49-F238E27FC236}">
                <a16:creationId xmlns:a16="http://schemas.microsoft.com/office/drawing/2014/main" id="{0689B3D1-208D-496C-8995-36CD229E6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97960" y="18288"/>
            <a:ext cx="865240" cy="329184"/>
          </a:xfrm>
        </p:spPr>
        <p:txBody>
          <a:bodyPr>
            <a:noAutofit/>
          </a:bodyPr>
          <a:lstStyle/>
          <a:p>
            <a:pPr algn="r">
              <a:defRPr/>
            </a:pPr>
            <a:fld id="{F7EC234A-9094-4BB8-9EA4-75ECDA8A365B}" type="slidenum">
              <a:rPr smtClean="0"/>
              <a:pPr algn="r">
                <a:defRPr/>
              </a:pPr>
              <a:t>8</a:t>
            </a:fld>
            <a:endParaRPr/>
          </a:p>
        </p:txBody>
      </p:sp>
      <p:sp>
        <p:nvSpPr>
          <p:cNvPr id="47" name="Content Placeholder 2">
            <a:extLst>
              <a:ext uri="{FF2B5EF4-FFF2-40B4-BE49-F238E27FC236}">
                <a16:creationId xmlns:a16="http://schemas.microsoft.com/office/drawing/2014/main" id="{867C82B2-B1D2-4DCD-8D07-D6CAE8CA9B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0" y="1172604"/>
            <a:ext cx="8229600" cy="2146668"/>
          </a:xfrm>
        </p:spPr>
        <p:txBody>
          <a:bodyPr>
            <a:normAutofit/>
          </a:bodyPr>
          <a:lstStyle/>
          <a:p>
            <a:pPr marL="358775" indent="-358775">
              <a:spcBef>
                <a:spcPts val="600"/>
              </a:spcBef>
              <a:buSzTx/>
              <a:buFont typeface="Wingdings" panose="05000000000000000000" pitchFamily="2" charset="2"/>
              <a:buChar char="§"/>
            </a:pPr>
            <a:r>
              <a:rPr lang="en-US"/>
              <a:t>Let us take a journey with the execution of a simple code:</a:t>
            </a:r>
          </a:p>
          <a:p>
            <a:pPr marL="542925" lvl="1" indent="-268288">
              <a:spcBef>
                <a:spcPts val="600"/>
              </a:spcBef>
              <a:buSzTx/>
              <a:buFont typeface="Wingdings" panose="05000000000000000000" pitchFamily="2" charset="2"/>
              <a:buChar char="§"/>
            </a:pPr>
            <a:r>
              <a:rPr lang="en-US"/>
              <a:t>Discover the components in a typical computer</a:t>
            </a:r>
          </a:p>
          <a:p>
            <a:pPr marL="542925" lvl="1" indent="-268288">
              <a:spcBef>
                <a:spcPts val="600"/>
              </a:spcBef>
              <a:buSzTx/>
              <a:buFont typeface="Wingdings" panose="05000000000000000000" pitchFamily="2" charset="2"/>
              <a:buChar char="§"/>
            </a:pPr>
            <a:r>
              <a:rPr lang="en-US"/>
              <a:t>Learn the type of instructions required to control the processor</a:t>
            </a:r>
          </a:p>
          <a:p>
            <a:pPr marL="542925" lvl="1" indent="-268288">
              <a:spcBef>
                <a:spcPts val="600"/>
              </a:spcBef>
              <a:buSzTx/>
              <a:buFont typeface="Wingdings" panose="05000000000000000000" pitchFamily="2" charset="2"/>
              <a:buChar char="§"/>
            </a:pPr>
            <a:r>
              <a:rPr lang="en-US"/>
              <a:t>Simplified to highlight the important concepts </a:t>
            </a:r>
            <a:r>
              <a:rPr lang="en-US">
                <a:sym typeface="Wingdings" panose="05000000000000000000" pitchFamily="2" charset="2"/>
              </a:rPr>
              <a:t></a:t>
            </a:r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C0B1C59-98E4-4959-970F-1351AA683501}"/>
              </a:ext>
            </a:extLst>
          </p:cNvPr>
          <p:cNvSpPr/>
          <p:nvPr/>
        </p:nvSpPr>
        <p:spPr>
          <a:xfrm>
            <a:off x="2057400" y="3429000"/>
            <a:ext cx="3733800" cy="1752600"/>
          </a:xfrm>
          <a:prstGeom prst="rect">
            <a:avLst/>
          </a:prstGeom>
          <a:solidFill>
            <a:srgbClr val="FFFF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r>
              <a:rPr lang="en-US" sz="1600" b="1">
                <a:solidFill>
                  <a:srgbClr val="006600"/>
                </a:solidFill>
                <a:latin typeface="Courier New" pitchFamily="49" charset="0"/>
                <a:cs typeface="Courier New" pitchFamily="49" charset="0"/>
              </a:rPr>
              <a:t>// assume res is 0 initially</a:t>
            </a:r>
          </a:p>
          <a:p>
            <a:r>
              <a:rPr lang="en-US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for (i=1; i&lt;10; i++) {</a:t>
            </a:r>
          </a:p>
          <a:p>
            <a:r>
              <a:rPr lang="en-US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res = res + i;</a:t>
            </a:r>
          </a:p>
          <a:p>
            <a:r>
              <a:rPr lang="en-US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30F4ED98-6163-4569-B709-D8E7AE6BF998}"/>
              </a:ext>
            </a:extLst>
          </p:cNvPr>
          <p:cNvSpPr/>
          <p:nvPr/>
        </p:nvSpPr>
        <p:spPr>
          <a:xfrm>
            <a:off x="2936240" y="5230906"/>
            <a:ext cx="1828800" cy="762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pPr algn="ctr"/>
            <a:r>
              <a:rPr lang="en-US" sz="2000">
                <a:solidFill>
                  <a:schemeClr val="tx1"/>
                </a:solidFill>
              </a:rPr>
              <a:t>C-like code fragment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556A67DB-B41D-4DCD-B049-52F7197E6CAE}"/>
              </a:ext>
            </a:extLst>
          </p:cNvPr>
          <p:cNvSpPr/>
          <p:nvPr/>
        </p:nvSpPr>
        <p:spPr>
          <a:xfrm>
            <a:off x="7239000" y="3429000"/>
            <a:ext cx="2971800" cy="1752600"/>
          </a:xfrm>
          <a:prstGeom prst="rect">
            <a:avLst/>
          </a:prstGeom>
          <a:solidFill>
            <a:srgbClr val="FFFF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r>
              <a:rPr lang="en-US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res </a:t>
            </a:r>
            <a:r>
              <a:rPr lang="en-US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Wingdings" panose="05000000000000000000" pitchFamily="2" charset="2"/>
              </a:rPr>
              <a:t> res + i</a:t>
            </a:r>
            <a:endParaRPr lang="en-US" b="1">
              <a:solidFill>
                <a:schemeClr val="tx1"/>
              </a:solidFill>
              <a:latin typeface="Courier New" pitchFamily="49" charset="0"/>
              <a:cs typeface="Courier New" pitchFamily="49" charset="0"/>
              <a:sym typeface="Wingdings" panose="05000000000000000000" pitchFamily="2" charset="2"/>
            </a:endParaRPr>
          </a:p>
          <a:p>
            <a:r>
              <a:rPr lang="en-US" b="1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Wingdings" panose="05000000000000000000" pitchFamily="2" charset="2"/>
              </a:rPr>
              <a:t>i  i + 1</a:t>
            </a:r>
          </a:p>
          <a:p>
            <a:r>
              <a:rPr lang="en-US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  <a:sym typeface="Wingdings" panose="05000000000000000000" pitchFamily="2" charset="2"/>
              </a:rPr>
              <a:t>if i &lt; 10, repeat </a:t>
            </a:r>
            <a:endParaRPr lang="en-US" b="1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838ED22-B470-4A14-9D2C-D7B0628410D8}"/>
              </a:ext>
            </a:extLst>
          </p:cNvPr>
          <p:cNvSpPr/>
          <p:nvPr/>
        </p:nvSpPr>
        <p:spPr>
          <a:xfrm>
            <a:off x="7813040" y="5230906"/>
            <a:ext cx="1828800" cy="762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pPr algn="ctr"/>
            <a:r>
              <a:rPr lang="en-US" sz="2000">
                <a:solidFill>
                  <a:schemeClr val="tx1"/>
                </a:solidFill>
              </a:rPr>
              <a:t>“Assembly” Code</a:t>
            </a:r>
          </a:p>
        </p:txBody>
      </p:sp>
      <p:sp>
        <p:nvSpPr>
          <p:cNvPr id="52" name="Notched Right Arrow 15">
            <a:extLst>
              <a:ext uri="{FF2B5EF4-FFF2-40B4-BE49-F238E27FC236}">
                <a16:creationId xmlns:a16="http://schemas.microsoft.com/office/drawing/2014/main" id="{FFA4D76A-C8AD-4B5D-A879-97644FBFA367}"/>
              </a:ext>
            </a:extLst>
          </p:cNvPr>
          <p:cNvSpPr/>
          <p:nvPr/>
        </p:nvSpPr>
        <p:spPr>
          <a:xfrm>
            <a:off x="5867400" y="3886200"/>
            <a:ext cx="1219200" cy="1066800"/>
          </a:xfrm>
          <a:prstGeom prst="notchedRightArrow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AE093FC1-B89E-40A2-B0EA-FD026CE37D79}"/>
              </a:ext>
            </a:extLst>
          </p:cNvPr>
          <p:cNvSpPr/>
          <p:nvPr/>
        </p:nvSpPr>
        <p:spPr>
          <a:xfrm>
            <a:off x="5943600" y="4114800"/>
            <a:ext cx="1143000" cy="533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pPr algn="ctr"/>
            <a:r>
              <a:rPr lang="en-US" sz="1600" b="1">
                <a:solidFill>
                  <a:schemeClr val="tx1"/>
                </a:solidFill>
              </a:rPr>
              <a:t>compile to</a:t>
            </a:r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CC5EB809-DC3D-4670-8E04-1718D6CCECB4}"/>
              </a:ext>
            </a:extLst>
          </p:cNvPr>
          <p:cNvSpPr/>
          <p:nvPr/>
        </p:nvSpPr>
        <p:spPr>
          <a:xfrm>
            <a:off x="9556376" y="4061012"/>
            <a:ext cx="342376" cy="537882"/>
          </a:xfrm>
          <a:custGeom>
            <a:gdLst>
              <a:gd name="connsiteX0" fmla="*/ 107577 w 342376"/>
              <a:gd name="connsiteY0" fmla="*/ 537882 h 537882"/>
              <a:gd name="connsiteX1" fmla="*/ 340659 w 342376"/>
              <a:gd name="connsiteY1" fmla="*/ 215153 h 537882"/>
              <a:gd name="connsiteX2" fmla="*/ 0 w 342376"/>
              <a:gd name="connsiteY2" fmla="*/ 0 h 537882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2376" h="537882">
                <a:moveTo>
                  <a:pt x="107577" y="537882"/>
                </a:moveTo>
                <a:cubicBezTo>
                  <a:pt x="233083" y="421341"/>
                  <a:pt x="358589" y="304800"/>
                  <a:pt x="340659" y="215153"/>
                </a:cubicBezTo>
                <a:cubicBezTo>
                  <a:pt x="322729" y="125506"/>
                  <a:pt x="161364" y="62753"/>
                  <a:pt x="0" y="0"/>
                </a:cubicBezTo>
              </a:path>
            </a:pathLst>
          </a:custGeom>
          <a:ln>
            <a:headEnd type="none" w="med" len="med"/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292934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292934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292934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292934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292934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292934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292934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292934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292934"/>
                </a:solidFill>
                <a:latin typeface="Arial"/>
                <a:ea typeface="+mn-ea"/>
                <a:cs typeface="Arial"/>
              </a:defRPr>
            </a:lvl9pPr>
          </a:lstStyle>
          <a:p>
            <a:pPr algn="ctr"/>
            <a:endParaRPr lang="en-SG"/>
          </a:p>
        </p:txBody>
      </p:sp>
      <p:sp>
        <p:nvSpPr>
          <p:cNvPr id="15" name="Folded Corner 14"/>
          <p:cNvSpPr/>
          <p:nvPr/>
        </p:nvSpPr>
        <p:spPr>
          <a:xfrm>
            <a:off x="5791200" y="5992907"/>
            <a:ext cx="4419600" cy="817469"/>
          </a:xfrm>
          <a:prstGeom prst="foldedCorner">
            <a:avLst/>
          </a:prstGeom>
          <a:solidFill>
            <a:srgbClr val="FFFFC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r>
              <a:rPr lang="en-US" sz="1600" b="1">
                <a:solidFill>
                  <a:schemeClr val="tx1"/>
                </a:solidFill>
              </a:rPr>
              <a:t>NOTE:</a:t>
            </a:r>
          </a:p>
          <a:p>
            <a:pPr algn="just"/>
            <a:r>
              <a:rPr lang="en-US" sz="1600">
                <a:solidFill>
                  <a:schemeClr val="tx1"/>
                </a:solidFill>
              </a:rPr>
              <a:t>Not a real "assembly" language but hopefully instructive enough for our purpose.</a:t>
            </a:r>
          </a:p>
          <a:p>
            <a:endParaRPr lang="en-GB" sz="1600">
              <a:solidFill>
                <a:schemeClr val="tx1"/>
              </a:solidFill>
            </a:endParaRPr>
          </a:p>
        </p:txBody>
      </p:sp>
      <p:contentPart p14:bwMode="auto" r:id="rId3">
        <p14:nvContentPartPr>
          <p14:cNvPr id="2" name="Ink 1">
            <a:extLst>
              <a:ext uri="{FF2B5EF4-FFF2-40B4-BE49-F238E27FC236}">
                <a16:creationId xmlns:a16="http://schemas.microsoft.com/office/drawing/2014/main" id="{E56A4A17-D9E8-4B9F-B5C1-95A978B08EE2}"/>
              </a:ext>
            </a:extLst>
          </p14:cNvPr>
          <p14:cNvContentPartPr/>
          <p14:nvPr/>
        </p14:nvContentPartPr>
        <p14:xfrm>
          <a:off x="2777400" y="1071720"/>
          <a:ext cx="6195600" cy="4858200"/>
        </p14:xfrm>
      </p:contentPart>
    </p:spTree>
    <p:extLst>
      <p:ext uri="{BB962C8B-B14F-4D97-AF65-F5344CB8AC3E}">
        <p14:creationId xmlns:p14="http://schemas.microsoft.com/office/powerpoint/2010/main" val="525707990"/>
      </p:ext>
    </p:extLst>
  </p:cSld>
  <p:clrMapOvr>
    <a:masterClrMapping/>
  </p:clrMapOvr>
  <p:transition>
    <p:fade/>
  </p:transition>
  <p:timing/>
</p:sld>
</file>

<file path=ppt/slides/slide80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15366" name="Footer Placeholder 8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pPr algn="l"/>
            <a:r>
              <a:rPr lang="en-SG"/>
              <a:t>Lecture #8: MIPS Part 2: More Instructions</a:t>
            </a:r>
            <a:endParaRPr lang="en-US"/>
          </a:p>
        </p:txBody>
      </p:sp>
      <p:sp>
        <p:nvSpPr>
          <p:cNvPr id="21" name="[Date Placeholder 3]"/>
          <p:cNvSpPr>
            <a:spLocks noGrp="1"/>
          </p:cNvSpPr>
          <p:nvPr>
            <p:ph type="dt" sz="half" idx="10"/>
          </p:nvPr>
        </p:nvSpPr>
        <p:spPr>
          <a:xfrm>
            <a:off x="1981200" y="18288"/>
            <a:ext cx="2895600" cy="329184"/>
          </a:xfrm>
        </p:spPr>
        <p:txBody>
          <a:bodyPr/>
          <a:lstStyle/>
          <a:p>
            <a:pPr>
              <a:defRPr/>
            </a:pPr>
            <a:r>
              <a:rPr lang="en-US"/>
              <a:t>Aaron Tan, NUS</a:t>
            </a:r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48BEBB-8CA1-4054-A38D-C28888EEEA8B}"/>
              </a:ext>
            </a:extLst>
          </p:cNvPr>
          <p:cNvSpPr txBox="1"/>
          <p:nvPr/>
        </p:nvSpPr>
        <p:spPr>
          <a:xfrm>
            <a:off x="1981200" y="587831"/>
            <a:ext cx="838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r>
              <a:rPr lang="en-SG" sz="3600">
                <a:solidFill>
                  <a:srgbClr val="0000FF"/>
                </a:solidFill>
              </a:rPr>
              <a:t>5. Array and Loop: Question</a:t>
            </a:r>
            <a:endParaRPr lang="en-US" sz="3600">
              <a:solidFill>
                <a:srgbClr val="C00000"/>
              </a:solidFill>
            </a:endParaRPr>
          </a:p>
        </p:txBody>
      </p:sp>
      <p:sp>
        <p:nvSpPr>
          <p:cNvPr id="39" name="Text Box 19">
            <a:extLst>
              <a:ext uri="{FF2B5EF4-FFF2-40B4-BE49-F238E27FC236}">
                <a16:creationId xmlns:a16="http://schemas.microsoft.com/office/drawing/2014/main" id="{58A0D8FA-8998-49BA-82C0-213A3F2365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5410200"/>
            <a:ext cx="7816850" cy="369332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>
              <a:spcBef>
                <a:spcPct val="10000"/>
              </a:spcBef>
              <a:tabLst>
                <a:tab pos="179388"/>
                <a:tab pos="682625"/>
                <a:tab pos="1365250"/>
                <a:tab pos="3144838"/>
              </a:tabLst>
            </a:pPr>
            <a:r>
              <a:rPr lang="en-US" b="1"/>
              <a:t>		</a:t>
            </a:r>
            <a:endParaRPr lang="en-US" b="1">
              <a:solidFill>
                <a:srgbClr val="CC0000"/>
              </a:solidFill>
            </a:endParaRPr>
          </a:p>
        </p:txBody>
      </p:sp>
      <p:sp>
        <p:nvSpPr>
          <p:cNvPr id="40" name="Rectangle 18">
            <a:extLst>
              <a:ext uri="{FF2B5EF4-FFF2-40B4-BE49-F238E27FC236}">
                <a16:creationId xmlns:a16="http://schemas.microsoft.com/office/drawing/2014/main" id="{DE1CA702-A483-467D-BC2B-B8373CC5D9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65350" y="1246913"/>
            <a:ext cx="8153400" cy="14478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solidFill>
              <a:srgbClr val="002060"/>
            </a:solidFill>
            <a:miter lim="800000"/>
          </a:ln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342900" indent="-342900">
              <a:spcBef>
                <a:spcPct val="20000"/>
              </a:spcBef>
              <a:buClr>
                <a:schemeClr val="tx1"/>
              </a:buClr>
              <a:buSzPct val="120000"/>
            </a:pPr>
            <a:r>
              <a:rPr lang="en-GB" sz="2600"/>
              <a:t>Count the number of zeros in an Array </a:t>
            </a:r>
            <a:r>
              <a:rPr lang="en-GB" sz="2600" b="1"/>
              <a:t>A</a:t>
            </a:r>
          </a:p>
          <a:p>
            <a:pPr marL="342900" indent="-342900">
              <a:spcBef>
                <a:spcPct val="20000"/>
              </a:spcBef>
              <a:buClr>
                <a:schemeClr val="tx1"/>
              </a:buClr>
              <a:buSzPct val="120000"/>
              <a:buFont typeface="Wingdings" panose="05000000000000000000" pitchFamily="2" charset="2"/>
              <a:buChar char="§"/>
            </a:pPr>
            <a:r>
              <a:rPr lang="en-GB" sz="2600" b="1"/>
              <a:t>A</a:t>
            </a:r>
            <a:r>
              <a:rPr lang="en-GB" sz="2600"/>
              <a:t> is word array with 40 elements</a:t>
            </a:r>
          </a:p>
          <a:p>
            <a:pPr marL="342900" indent="-342900">
              <a:spcBef>
                <a:spcPct val="20000"/>
              </a:spcBef>
              <a:buClr>
                <a:schemeClr val="tx1"/>
              </a:buClr>
              <a:buSzPct val="120000"/>
              <a:buFont typeface="Wingdings" panose="05000000000000000000" pitchFamily="2" charset="2"/>
              <a:buChar char="§"/>
            </a:pPr>
            <a:r>
              <a:rPr lang="en-GB" sz="2600"/>
              <a:t>Address of A[] </a:t>
            </a:r>
            <a:r>
              <a:rPr lang="en-GB" sz="2600">
                <a:sym typeface="Wingdings" panose="05000000000000000000" pitchFamily="2" charset="2"/>
              </a:rPr>
              <a:t> </a:t>
            </a:r>
            <a:r>
              <a:rPr lang="en-GB" sz="2600" b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  <a:sym typeface="Wingdings" panose="05000000000000000000" pitchFamily="2" charset="2"/>
              </a:rPr>
              <a:t>$t0</a:t>
            </a:r>
            <a:r>
              <a:rPr lang="en-GB" sz="2600">
                <a:sym typeface="Wingdings" panose="05000000000000000000" pitchFamily="2" charset="2"/>
              </a:rPr>
              <a:t>,   Result </a:t>
            </a:r>
            <a:r>
              <a:rPr lang="en-GB" sz="2600" b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  <a:sym typeface="Wingdings" panose="05000000000000000000" pitchFamily="2" charset="2"/>
              </a:rPr>
              <a:t> $t8</a:t>
            </a:r>
            <a:endParaRPr lang="en-GB" sz="2600" b="1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</p:txBody>
      </p:sp>
      <p:graphicFrame>
        <p:nvGraphicFramePr>
          <p:cNvPr id="41" name="Table 40">
            <a:extLst>
              <a:ext uri="{FF2B5EF4-FFF2-40B4-BE49-F238E27FC236}">
                <a16:creationId xmlns:a16="http://schemas.microsoft.com/office/drawing/2014/main" id="{D79F8C89-22AB-4082-915A-3EF9CBFAA0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2455736"/>
              </p:ext>
            </p:extLst>
          </p:nvPr>
        </p:nvGraphicFramePr>
        <p:xfrm>
          <a:off x="2165350" y="2993572"/>
          <a:ext cx="3733800" cy="31773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33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34146">
                <a:tc>
                  <a:txBody>
                    <a:bodyPr vert="horz" wrap="square"/>
                    <a:lstStyle/>
                    <a:p>
                      <a:pPr algn="ctr"/>
                      <a:r>
                        <a:rPr lang="en-US" sz="2000" baseline="0">
                          <a:solidFill>
                            <a:schemeClr val="tx1"/>
                          </a:solidFill>
                        </a:rPr>
                        <a:t>Simple C Code</a:t>
                      </a:r>
                      <a:endParaRPr lang="en-US" sz="2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37897">
                <a:tc>
                  <a:txBody>
                    <a:bodyPr vert="horz" wrap="square"/>
                    <a:lstStyle/>
                    <a:p>
                      <a:pPr marL="212725" marR="0" lvl="0" indent="-325438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B400"/>
                        </a:buClr>
                        <a:buSzPct val="60000"/>
                        <a:buFontTx/>
                        <a:buNone/>
                        <a:defRPr/>
                      </a:pPr>
                      <a:r>
                        <a:rPr kumimoji="0" lang="en-US" sz="2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itchFamily="49" charset="0"/>
                          <a:cs typeface="Courier New" pitchFamily="49" charset="0"/>
                        </a:rPr>
                        <a:t>result = 0;</a:t>
                      </a:r>
                    </a:p>
                    <a:p>
                      <a:pPr marL="212725" marR="0" lvl="0" indent="-325438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B400"/>
                        </a:buClr>
                        <a:buSzPct val="60000"/>
                        <a:buFontTx/>
                        <a:buNone/>
                        <a:defRPr/>
                      </a:pPr>
                      <a:r>
                        <a:rPr kumimoji="0" lang="en-US" sz="2000" b="1" i="0" u="none" strike="noStrike" kern="1200" cap="none" spc="0" normalizeH="0" baseline="0" noProof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itchFamily="49" charset="0"/>
                          <a:cs typeface="Courier New" pitchFamily="49" charset="0"/>
                        </a:rPr>
                        <a:t>i = 0;</a:t>
                      </a:r>
                    </a:p>
                    <a:p>
                      <a:pPr marL="212725" marR="0" lvl="0" indent="-325438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B400"/>
                        </a:buClr>
                        <a:buSzPct val="60000"/>
                        <a:buFontTx/>
                        <a:buNone/>
                        <a:defRPr/>
                      </a:pPr>
                      <a:r>
                        <a:rPr kumimoji="0" lang="en-US" sz="2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660066"/>
                          </a:solidFill>
                          <a:effectLst/>
                          <a:uLnTx/>
                          <a:uFillTx/>
                          <a:latin typeface="Courier New" pitchFamily="49" charset="0"/>
                          <a:cs typeface="Courier New" pitchFamily="49" charset="0"/>
                        </a:rPr>
                        <a:t>while </a:t>
                      </a:r>
                      <a:r>
                        <a:rPr kumimoji="0" lang="en-US" sz="2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( i &lt; 40 ) {</a:t>
                      </a:r>
                      <a:br>
                        <a:rPr kumimoji="0" lang="en-US" sz="2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</a:br>
                      <a:r>
                        <a:rPr kumimoji="0" lang="en-US" sz="2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itchFamily="49" charset="0"/>
                          <a:cs typeface="+mn-cs"/>
                        </a:rPr>
                        <a:t>  </a:t>
                      </a:r>
                      <a:r>
                        <a:rPr kumimoji="0" lang="en-US" sz="2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660066"/>
                          </a:solidFill>
                          <a:effectLst/>
                          <a:uLnTx/>
                          <a:uFillTx/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if</a:t>
                      </a:r>
                      <a:r>
                        <a:rPr kumimoji="0" lang="en-US" sz="2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itchFamily="49" charset="0"/>
                          <a:cs typeface="+mn-cs"/>
                        </a:rPr>
                        <a:t> ( A[i] == 0 ) </a:t>
                      </a:r>
                      <a:br>
                        <a:rPr kumimoji="0" lang="en-US" sz="2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itchFamily="49" charset="0"/>
                          <a:cs typeface="+mn-cs"/>
                        </a:rPr>
                      </a:br>
                      <a:r>
                        <a:rPr kumimoji="0" lang="en-US" sz="2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itchFamily="49" charset="0"/>
                          <a:cs typeface="+mn-cs"/>
                        </a:rPr>
                        <a:t>      result++;</a:t>
                      </a:r>
                      <a:br>
                        <a:rPr kumimoji="0" lang="en-US" sz="2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urier New" pitchFamily="49" charset="0"/>
                          <a:cs typeface="+mn-cs"/>
                        </a:rPr>
                      </a:br>
                      <a:r>
                        <a:rPr kumimoji="0" lang="en-US" sz="2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ourier New" pitchFamily="49" charset="0"/>
                          <a:cs typeface="+mn-cs"/>
                        </a:rPr>
                        <a:t>  i++;</a:t>
                      </a:r>
                    </a:p>
                    <a:p>
                      <a:pPr marL="212725" marR="0" lvl="0" indent="-325438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B400"/>
                        </a:buClr>
                        <a:buSzPct val="60000"/>
                        <a:buFontTx/>
                        <a:buNone/>
                        <a:defRPr/>
                      </a:pPr>
                      <a:r>
                        <a:rPr kumimoji="0" lang="en-US" sz="2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660066"/>
                          </a:solidFill>
                          <a:effectLst/>
                          <a:uLnTx/>
                          <a:uFillTx/>
                          <a:latin typeface="Courier New" pitchFamily="49" charset="0"/>
                          <a:cs typeface="Courier New" pitchFamily="49" charset="0"/>
                        </a:rPr>
                        <a:t>}</a:t>
                      </a:r>
                    </a:p>
                  </a:txBody>
                  <a:tcPr marL="9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2" name="Rectangle 18">
            <a:extLst>
              <a:ext uri="{FF2B5EF4-FFF2-40B4-BE49-F238E27FC236}">
                <a16:creationId xmlns:a16="http://schemas.microsoft.com/office/drawing/2014/main" id="{910C2D45-BB2E-40AE-A36A-B2C193DE0905}"/>
              </a:ext>
            </a:extLst>
          </p:cNvPr>
          <p:cNvSpPr txBox="1">
            <a:spLocks noChangeArrowheads="1"/>
          </p:cNvSpPr>
          <p:nvPr/>
        </p:nvSpPr>
        <p:spPr>
          <a:xfrm>
            <a:off x="5943600" y="3581400"/>
            <a:ext cx="4495800" cy="2514600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txBody>
          <a:bodyPr/>
          <a:lstStyle>
            <a:defPPr>
              <a:defRPr lang="en-US"/>
            </a:defPPr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69925" indent="-32543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22350" indent="-35083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39850" indent="-3159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81163" indent="-3397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38363" indent="-339725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95563" indent="-339725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52763" indent="-339725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09963" indent="-339725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07F09"/>
              </a:buClr>
              <a:buFont typeface="Wingdings" panose="05000000000000000000" pitchFamily="2" charset="2"/>
              <a:buChar char="§"/>
            </a:pPr>
            <a:r>
              <a:rPr lang="en-US" kern="0">
                <a:solidFill>
                  <a:prstClr val="black"/>
                </a:solidFill>
              </a:rPr>
              <a:t>Think about:</a:t>
            </a:r>
          </a:p>
          <a:p>
            <a:pPr lvl="1">
              <a:buClr>
                <a:srgbClr val="F07F09"/>
              </a:buClr>
              <a:buFont typeface="Wingdings" panose="05000000000000000000" pitchFamily="2" charset="2"/>
              <a:buChar char="§"/>
            </a:pPr>
            <a:r>
              <a:rPr lang="en-US" kern="0">
                <a:solidFill>
                  <a:prstClr val="black"/>
                </a:solidFill>
              </a:rPr>
              <a:t>How to perform the right comparison</a:t>
            </a:r>
          </a:p>
          <a:p>
            <a:pPr lvl="1">
              <a:buClr>
                <a:srgbClr val="F07F09"/>
              </a:buClr>
              <a:buFont typeface="Wingdings" panose="05000000000000000000" pitchFamily="2" charset="2"/>
              <a:buChar char="§"/>
            </a:pPr>
            <a:r>
              <a:rPr lang="en-US" kern="0">
                <a:solidFill>
                  <a:prstClr val="black"/>
                </a:solidFill>
              </a:rPr>
              <a:t>How to translate A[i] correctly</a:t>
            </a:r>
          </a:p>
        </p:txBody>
      </p:sp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B9955203-7F8C-4B5E-A390-46D1FC15B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97960" y="18288"/>
            <a:ext cx="865240" cy="329184"/>
          </a:xfrm>
        </p:spPr>
        <p:txBody>
          <a:bodyPr>
            <a:noAutofit/>
          </a:bodyPr>
          <a:lstStyle/>
          <a:p>
            <a:pPr algn="r">
              <a:defRPr/>
            </a:pPr>
            <a:fld id="{F7EC234A-9094-4BB8-9EA4-75ECDA8A365B}" type="slidenum">
              <a:rPr smtClean="0"/>
              <a:pPr algn="r">
                <a:defRPr/>
              </a:pPr>
              <a:t>80</a:t>
            </a:fld>
            <a:endParaRPr/>
          </a:p>
        </p:txBody>
      </p:sp>
      <p:contentPart p14:bwMode="auto" r:id="rId3">
        <p14:nvContentPartPr>
          <p14:cNvPr id="2" name="Ink 1">
            <a:extLst>
              <a:ext uri="{FF2B5EF4-FFF2-40B4-BE49-F238E27FC236}">
                <a16:creationId xmlns:a16="http://schemas.microsoft.com/office/drawing/2014/main" id="{4A6C8B3A-9D99-400B-B510-F6BF9A75D37E}"/>
              </a:ext>
            </a:extLst>
          </p14:cNvPr>
          <p14:cNvContentPartPr/>
          <p14:nvPr/>
        </p14:nvContentPartPr>
        <p14:xfrm>
          <a:off x="1852920" y="1265040"/>
          <a:ext cx="8394840" cy="4572000"/>
        </p14:xfrm>
      </p:contentPart>
    </p:spTree>
    <p:extLst>
      <p:ext uri="{BB962C8B-B14F-4D97-AF65-F5344CB8AC3E}">
        <p14:creationId xmlns:p14="http://schemas.microsoft.com/office/powerpoint/2010/main" val="2671746852"/>
      </p:ext>
    </p:extLst>
  </p:cSld>
  <p:clrMapOvr>
    <a:masterClrMapping/>
  </p:clrMapOvr>
  <p:transition>
    <p:fade/>
  </p:transition>
  <p:timing/>
</p:sld>
</file>

<file path=ppt/slides/slide81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15366" name="Footer Placeholder 8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pPr algn="l"/>
            <a:r>
              <a:rPr lang="en-SG"/>
              <a:t>Lecture #8: MIPS Part 2: More Instructions</a:t>
            </a:r>
            <a:endParaRPr lang="en-US"/>
          </a:p>
        </p:txBody>
      </p:sp>
      <p:sp>
        <p:nvSpPr>
          <p:cNvPr id="21" name="[Date Placeholder 3]"/>
          <p:cNvSpPr>
            <a:spLocks noGrp="1"/>
          </p:cNvSpPr>
          <p:nvPr>
            <p:ph type="dt" sz="half" idx="10"/>
          </p:nvPr>
        </p:nvSpPr>
        <p:spPr>
          <a:xfrm>
            <a:off x="1981200" y="18288"/>
            <a:ext cx="2895600" cy="329184"/>
          </a:xfrm>
        </p:spPr>
        <p:txBody>
          <a:bodyPr/>
          <a:lstStyle/>
          <a:p>
            <a:pPr>
              <a:defRPr/>
            </a:pPr>
            <a:r>
              <a:rPr lang="en-US"/>
              <a:t>Aaron Tan, NUS</a:t>
            </a:r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48BEBB-8CA1-4054-A38D-C28888EEEA8B}"/>
              </a:ext>
            </a:extLst>
          </p:cNvPr>
          <p:cNvSpPr txBox="1"/>
          <p:nvPr/>
        </p:nvSpPr>
        <p:spPr>
          <a:xfrm>
            <a:off x="1981200" y="587831"/>
            <a:ext cx="838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r>
              <a:rPr lang="en-SG" sz="3600">
                <a:solidFill>
                  <a:srgbClr val="0000FF"/>
                </a:solidFill>
              </a:rPr>
              <a:t>5. Array and Loop: Version 1.0</a:t>
            </a:r>
            <a:endParaRPr lang="en-US" sz="3600">
              <a:solidFill>
                <a:srgbClr val="C00000"/>
              </a:solidFill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DDBA618C-460F-4D0A-AABD-94609A53F1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4730219"/>
              </p:ext>
            </p:extLst>
          </p:nvPr>
        </p:nvGraphicFramePr>
        <p:xfrm>
          <a:off x="2133599" y="1348946"/>
          <a:ext cx="8077200" cy="509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1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005840">
                <a:tc>
                  <a:txBody>
                    <a:bodyPr vert="horz" wrap="square"/>
                    <a:lstStyle/>
                    <a:p>
                      <a:pPr algn="l"/>
                      <a:r>
                        <a:rPr lang="en-US" sz="2000">
                          <a:solidFill>
                            <a:schemeClr val="tx1"/>
                          </a:solidFill>
                        </a:rPr>
                        <a:t>Address</a:t>
                      </a:r>
                      <a:r>
                        <a:rPr lang="en-US" sz="2000" baseline="0">
                          <a:solidFill>
                            <a:schemeClr val="tx1"/>
                          </a:solidFill>
                        </a:rPr>
                        <a:t> of A[] </a:t>
                      </a:r>
                      <a:r>
                        <a:rPr lang="en-US" sz="2000" baseline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en-US" sz="2000" b="1" kern="1200" baseline="0">
                          <a:solidFill>
                            <a:srgbClr val="C00000"/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  <a:sym typeface="Wingdings" panose="05000000000000000000" pitchFamily="2" charset="2"/>
                        </a:rPr>
                        <a:t>$t0</a:t>
                      </a:r>
                    </a:p>
                    <a:p>
                      <a:pPr algn="l"/>
                      <a:r>
                        <a:rPr lang="en-US" sz="2000" baseline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Result  </a:t>
                      </a:r>
                      <a:r>
                        <a:rPr lang="en-US" sz="2000" b="1" kern="1200" baseline="0">
                          <a:solidFill>
                            <a:srgbClr val="C00000"/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  <a:sym typeface="Wingdings" panose="05000000000000000000" pitchFamily="2" charset="2"/>
                        </a:rPr>
                        <a:t>$t8</a:t>
                      </a:r>
                    </a:p>
                    <a:p>
                      <a:pPr algn="l"/>
                      <a:r>
                        <a:rPr lang="en-US" sz="2000" baseline="0" err="1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i  </a:t>
                      </a:r>
                      <a:r>
                        <a:rPr lang="en-US" sz="2000" b="1" kern="1200" baseline="0">
                          <a:solidFill>
                            <a:srgbClr val="C00000"/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  <a:sym typeface="Wingdings" panose="05000000000000000000" pitchFamily="2" charset="2"/>
                        </a:rPr>
                        <a:t>$t1</a:t>
                      </a:r>
                      <a:endParaRPr lang="en-US" sz="2000" b="1" kern="1200" baseline="0">
                        <a:solidFill>
                          <a:srgbClr val="C00000"/>
                        </a:solidFill>
                        <a:latin typeface="Courier New" pitchFamily="49" charset="0"/>
                        <a:ea typeface="+mn-ea"/>
                        <a:cs typeface="Courier New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 vert="horz" wrap="square"/>
                    <a:lstStyle/>
                    <a:p>
                      <a:pPr algn="ctr"/>
                      <a:r>
                        <a:rPr lang="en-US" sz="2000" b="1" kern="1200" baseline="0">
                          <a:solidFill>
                            <a:schemeClr val="tx1"/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Comments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74927">
                <a:tc>
                  <a:txBody>
                    <a:bodyPr vert="horz" wrap="square"/>
                    <a:lstStyle/>
                    <a:p>
                      <a:pPr>
                        <a:spcBef>
                          <a:spcPct val="10000"/>
                        </a:spcBef>
                        <a:tabLst>
                          <a:tab pos="179388"/>
                          <a:tab pos="682625"/>
                          <a:tab pos="1365250"/>
                          <a:tab pos="3144838"/>
                        </a:tabLst>
                      </a:pPr>
                      <a:r>
                        <a:rPr lang="en-US" sz="2000" b="1">
                          <a:solidFill>
                            <a:srgbClr val="660066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      addi</a:t>
                      </a:r>
                      <a:r>
                        <a:rPr lang="en-US" sz="2000" b="1" baseline="0">
                          <a:solidFill>
                            <a:srgbClr val="660066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 </a:t>
                      </a:r>
                      <a:r>
                        <a:rPr lang="en-US" sz="2000" b="1">
                          <a:solidFill>
                            <a:srgbClr val="C0000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$t8</a:t>
                      </a:r>
                      <a:r>
                        <a:rPr lang="en-US" sz="2000" b="1">
                          <a:latin typeface="Courier New" pitchFamily="49" charset="0"/>
                          <a:cs typeface="Courier New" pitchFamily="49" charset="0"/>
                        </a:rPr>
                        <a:t>, </a:t>
                      </a:r>
                      <a:r>
                        <a:rPr lang="en-US" sz="2000" b="1">
                          <a:solidFill>
                            <a:srgbClr val="00660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$zero</a:t>
                      </a:r>
                      <a:r>
                        <a:rPr lang="en-US" sz="2000" b="1">
                          <a:latin typeface="Courier New" pitchFamily="49" charset="0"/>
                          <a:cs typeface="Courier New" pitchFamily="49" charset="0"/>
                        </a:rPr>
                        <a:t>, 0</a:t>
                      </a:r>
                      <a:endParaRPr lang="en-US" sz="2000" b="1">
                        <a:solidFill>
                          <a:schemeClr val="tx2"/>
                        </a:solidFill>
                        <a:latin typeface="Courier New" pitchFamily="49" charset="0"/>
                        <a:cs typeface="Courier New" pitchFamily="49" charset="0"/>
                      </a:endParaRPr>
                    </a:p>
                    <a:p>
                      <a:pPr>
                        <a:spcBef>
                          <a:spcPct val="10000"/>
                        </a:spcBef>
                        <a:tabLst>
                          <a:tab pos="179388"/>
                          <a:tab pos="682625"/>
                          <a:tab pos="1365250"/>
                          <a:tab pos="3144838"/>
                        </a:tabLst>
                      </a:pPr>
                      <a:r>
                        <a:rPr lang="en-US" sz="2000" b="1">
                          <a:solidFill>
                            <a:srgbClr val="660066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      addi</a:t>
                      </a:r>
                      <a:r>
                        <a:rPr lang="en-US" sz="2000" b="1">
                          <a:latin typeface="Courier New" pitchFamily="49" charset="0"/>
                          <a:cs typeface="Courier New" pitchFamily="49" charset="0"/>
                        </a:rPr>
                        <a:t> </a:t>
                      </a:r>
                      <a:r>
                        <a:rPr lang="en-US" sz="2000" b="1">
                          <a:solidFill>
                            <a:srgbClr val="C0000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$t1</a:t>
                      </a:r>
                      <a:r>
                        <a:rPr lang="en-US" sz="2000" b="1">
                          <a:latin typeface="Courier New" pitchFamily="49" charset="0"/>
                          <a:cs typeface="Courier New" pitchFamily="49" charset="0"/>
                        </a:rPr>
                        <a:t>, </a:t>
                      </a:r>
                      <a:r>
                        <a:rPr lang="en-US" sz="2000" b="1">
                          <a:solidFill>
                            <a:srgbClr val="00660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$zero</a:t>
                      </a:r>
                      <a:r>
                        <a:rPr lang="en-US" sz="2000" b="1">
                          <a:latin typeface="Courier New" pitchFamily="49" charset="0"/>
                          <a:cs typeface="Courier New" pitchFamily="49" charset="0"/>
                        </a:rPr>
                        <a:t>, 0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79388"/>
                          <a:tab pos="682625"/>
                          <a:tab pos="1365250"/>
                          <a:tab pos="3144838"/>
                        </a:tabLst>
                        <a:defRPr/>
                      </a:pPr>
                      <a:r>
                        <a:rPr lang="en-US" sz="2000" b="1">
                          <a:solidFill>
                            <a:srgbClr val="660066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      addi</a:t>
                      </a:r>
                      <a:r>
                        <a:rPr lang="en-US" sz="2000" b="1">
                          <a:latin typeface="Courier New" pitchFamily="49" charset="0"/>
                          <a:cs typeface="Courier New" pitchFamily="49" charset="0"/>
                        </a:rPr>
                        <a:t> </a:t>
                      </a:r>
                      <a:r>
                        <a:rPr lang="en-US" sz="2000" b="1">
                          <a:solidFill>
                            <a:srgbClr val="C0000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$t2</a:t>
                      </a:r>
                      <a:r>
                        <a:rPr lang="en-US" sz="2000" b="1">
                          <a:latin typeface="Courier New" pitchFamily="49" charset="0"/>
                          <a:cs typeface="Courier New" pitchFamily="49" charset="0"/>
                        </a:rPr>
                        <a:t>, </a:t>
                      </a:r>
                      <a:r>
                        <a:rPr lang="en-US" sz="2000" b="1">
                          <a:solidFill>
                            <a:srgbClr val="00660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$zero</a:t>
                      </a:r>
                      <a:r>
                        <a:rPr lang="en-US" sz="2000" b="1">
                          <a:latin typeface="Courier New" pitchFamily="49" charset="0"/>
                          <a:cs typeface="Courier New" pitchFamily="49" charset="0"/>
                        </a:rPr>
                        <a:t>, 40 </a:t>
                      </a:r>
                    </a:p>
                    <a:p>
                      <a:pPr>
                        <a:spcBef>
                          <a:spcPct val="10000"/>
                        </a:spcBef>
                        <a:tabLst>
                          <a:tab pos="179388"/>
                          <a:tab pos="682625"/>
                          <a:tab pos="1365250"/>
                          <a:tab pos="3144838"/>
                        </a:tabLst>
                      </a:pPr>
                      <a:r>
                        <a:rPr lang="en-US" sz="2000" b="1" kern="1200">
                          <a:solidFill>
                            <a:srgbClr val="0000CC"/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loop</a:t>
                      </a:r>
                      <a:r>
                        <a:rPr lang="en-US" sz="2000" b="1">
                          <a:solidFill>
                            <a:srgbClr val="660066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: bge  </a:t>
                      </a:r>
                      <a:r>
                        <a:rPr lang="en-US" sz="2000" b="1" kern="1200">
                          <a:solidFill>
                            <a:srgbClr val="006600"/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$t1</a:t>
                      </a:r>
                      <a:r>
                        <a:rPr lang="en-US" sz="2000" b="1">
                          <a:solidFill>
                            <a:srgbClr val="660066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, </a:t>
                      </a:r>
                      <a:r>
                        <a:rPr lang="en-US" sz="2000" b="1" kern="1200">
                          <a:solidFill>
                            <a:srgbClr val="006600"/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$t2</a:t>
                      </a:r>
                      <a:r>
                        <a:rPr lang="en-US" sz="2000" b="1">
                          <a:solidFill>
                            <a:srgbClr val="660066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, </a:t>
                      </a:r>
                      <a:r>
                        <a:rPr lang="en-US" sz="2000" b="1" kern="1200">
                          <a:solidFill>
                            <a:srgbClr val="0000CC"/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end</a:t>
                      </a:r>
                    </a:p>
                    <a:p>
                      <a:pPr>
                        <a:spcBef>
                          <a:spcPct val="10000"/>
                        </a:spcBef>
                        <a:tabLst>
                          <a:tab pos="179388"/>
                          <a:tab pos="682625"/>
                          <a:tab pos="1365250"/>
                          <a:tab pos="3144838"/>
                        </a:tabLst>
                      </a:pPr>
                      <a:r>
                        <a:rPr lang="en-US" sz="2000" b="1">
                          <a:solidFill>
                            <a:srgbClr val="660066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      sll  </a:t>
                      </a:r>
                      <a:r>
                        <a:rPr lang="en-US" sz="2000" b="1" kern="1200">
                          <a:solidFill>
                            <a:srgbClr val="C00000"/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$t3</a:t>
                      </a:r>
                      <a:r>
                        <a:rPr lang="en-US" sz="2000" b="1">
                          <a:solidFill>
                            <a:srgbClr val="660066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, </a:t>
                      </a:r>
                      <a:r>
                        <a:rPr lang="en-US" sz="2000" b="1" kern="1200">
                          <a:solidFill>
                            <a:srgbClr val="006600"/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$t1</a:t>
                      </a:r>
                      <a:r>
                        <a:rPr lang="en-US" sz="2000" b="1">
                          <a:solidFill>
                            <a:srgbClr val="660066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,</a:t>
                      </a:r>
                      <a:r>
                        <a:rPr lang="en-US" sz="2000" b="1" baseline="0">
                          <a:solidFill>
                            <a:srgbClr val="660066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 </a:t>
                      </a:r>
                      <a:r>
                        <a:rPr lang="en-US" sz="2000" b="1" kern="1200">
                          <a:solidFill>
                            <a:schemeClr val="dk1"/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2</a:t>
                      </a:r>
                      <a:r>
                        <a:rPr lang="en-US" sz="2000" b="1" baseline="0">
                          <a:solidFill>
                            <a:srgbClr val="660066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  </a:t>
                      </a:r>
                    </a:p>
                    <a:p>
                      <a:pPr>
                        <a:spcBef>
                          <a:spcPct val="10000"/>
                        </a:spcBef>
                        <a:tabLst>
                          <a:tab pos="179388"/>
                          <a:tab pos="682625"/>
                          <a:tab pos="1365250"/>
                          <a:tab pos="3144838"/>
                        </a:tabLst>
                      </a:pPr>
                      <a:r>
                        <a:rPr lang="en-US" sz="2000" b="1" baseline="0">
                          <a:solidFill>
                            <a:srgbClr val="660066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      add  </a:t>
                      </a:r>
                      <a:r>
                        <a:rPr lang="en-US" sz="2000" b="1" kern="1200">
                          <a:solidFill>
                            <a:srgbClr val="C00000"/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$t4</a:t>
                      </a:r>
                      <a:r>
                        <a:rPr lang="en-US" sz="2000" b="1" baseline="0">
                          <a:solidFill>
                            <a:srgbClr val="660066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, </a:t>
                      </a:r>
                      <a:r>
                        <a:rPr lang="en-US" sz="2000" b="1" kern="1200">
                          <a:solidFill>
                            <a:srgbClr val="006600"/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$t0</a:t>
                      </a:r>
                      <a:r>
                        <a:rPr lang="en-US" sz="2000" b="1" baseline="0">
                          <a:solidFill>
                            <a:srgbClr val="660066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, </a:t>
                      </a:r>
                      <a:r>
                        <a:rPr lang="en-US" sz="2000" b="1" kern="1200">
                          <a:solidFill>
                            <a:srgbClr val="006600"/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$t3</a:t>
                      </a:r>
                      <a:r>
                        <a:rPr lang="en-US" sz="2000" b="1" baseline="0">
                          <a:solidFill>
                            <a:srgbClr val="660066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 </a:t>
                      </a:r>
                    </a:p>
                    <a:p>
                      <a:pPr>
                        <a:spcBef>
                          <a:spcPct val="10000"/>
                        </a:spcBef>
                        <a:tabLst>
                          <a:tab pos="179388"/>
                          <a:tab pos="682625"/>
                          <a:tab pos="1365250"/>
                          <a:tab pos="3144838"/>
                        </a:tabLst>
                      </a:pPr>
                      <a:r>
                        <a:rPr lang="en-US" sz="2000" b="1" baseline="0">
                          <a:solidFill>
                            <a:srgbClr val="660066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      lw   </a:t>
                      </a:r>
                      <a:r>
                        <a:rPr lang="en-US" sz="2000" b="1" kern="1200">
                          <a:solidFill>
                            <a:srgbClr val="C00000"/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$t5</a:t>
                      </a:r>
                      <a:r>
                        <a:rPr lang="en-US" sz="2000" b="1" baseline="0">
                          <a:solidFill>
                            <a:srgbClr val="660066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, </a:t>
                      </a:r>
                      <a:r>
                        <a:rPr lang="en-US" sz="2000" b="1" kern="1200" baseline="0">
                          <a:solidFill>
                            <a:schemeClr val="tx1"/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0</a:t>
                      </a:r>
                      <a:r>
                        <a:rPr lang="en-US" sz="2000" b="1" baseline="0">
                          <a:solidFill>
                            <a:schemeClr val="tx1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(</a:t>
                      </a:r>
                      <a:r>
                        <a:rPr lang="en-US" sz="2000" b="1" kern="1200">
                          <a:solidFill>
                            <a:srgbClr val="006600"/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$t4</a:t>
                      </a:r>
                      <a:r>
                        <a:rPr lang="en-US" sz="2000" b="1" baseline="0">
                          <a:solidFill>
                            <a:schemeClr val="tx1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)</a:t>
                      </a:r>
                      <a:r>
                        <a:rPr lang="en-US" sz="2000" b="1" baseline="0">
                          <a:solidFill>
                            <a:srgbClr val="660066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 </a:t>
                      </a:r>
                    </a:p>
                    <a:p>
                      <a:pPr>
                        <a:spcBef>
                          <a:spcPct val="10000"/>
                        </a:spcBef>
                        <a:tabLst>
                          <a:tab pos="179388"/>
                          <a:tab pos="682625"/>
                          <a:tab pos="1365250"/>
                          <a:tab pos="3144838"/>
                        </a:tabLst>
                      </a:pPr>
                      <a:r>
                        <a:rPr lang="en-US" sz="2000" b="1">
                          <a:solidFill>
                            <a:srgbClr val="660066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      bne  </a:t>
                      </a:r>
                      <a:r>
                        <a:rPr lang="en-US" sz="2000" b="1" kern="1200">
                          <a:solidFill>
                            <a:srgbClr val="C00000"/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$t5</a:t>
                      </a:r>
                      <a:r>
                        <a:rPr lang="en-US" sz="2000" b="1">
                          <a:solidFill>
                            <a:srgbClr val="660066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, </a:t>
                      </a:r>
                      <a:r>
                        <a:rPr lang="en-US" sz="2000" b="1" kern="1200">
                          <a:solidFill>
                            <a:srgbClr val="006600"/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$zero</a:t>
                      </a:r>
                      <a:r>
                        <a:rPr lang="en-US" sz="2000" b="1">
                          <a:solidFill>
                            <a:srgbClr val="660066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, </a:t>
                      </a:r>
                      <a:r>
                        <a:rPr lang="en-US" sz="2000" b="1">
                          <a:solidFill>
                            <a:srgbClr val="0000CC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skip</a:t>
                      </a:r>
                    </a:p>
                    <a:p>
                      <a:pPr>
                        <a:spcBef>
                          <a:spcPct val="10000"/>
                        </a:spcBef>
                        <a:tabLst>
                          <a:tab pos="179388"/>
                          <a:tab pos="682625"/>
                          <a:tab pos="1365250"/>
                          <a:tab pos="3144838"/>
                        </a:tabLst>
                      </a:pPr>
                      <a:r>
                        <a:rPr lang="en-US" sz="2000" b="1">
                          <a:solidFill>
                            <a:srgbClr val="660066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      addi </a:t>
                      </a:r>
                      <a:r>
                        <a:rPr lang="en-US" sz="2000" b="1" kern="1200">
                          <a:solidFill>
                            <a:srgbClr val="C00000"/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$t8</a:t>
                      </a:r>
                      <a:r>
                        <a:rPr lang="en-US" sz="2000" b="1">
                          <a:solidFill>
                            <a:srgbClr val="660066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, </a:t>
                      </a:r>
                      <a:r>
                        <a:rPr lang="en-US" sz="2000" b="1" kern="1200">
                          <a:solidFill>
                            <a:srgbClr val="006600"/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$t8</a:t>
                      </a:r>
                      <a:r>
                        <a:rPr lang="en-US" sz="2000" b="1">
                          <a:solidFill>
                            <a:srgbClr val="660066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,</a:t>
                      </a:r>
                      <a:r>
                        <a:rPr lang="en-US" sz="2000" b="1" baseline="0">
                          <a:solidFill>
                            <a:srgbClr val="660066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 </a:t>
                      </a:r>
                      <a:r>
                        <a:rPr lang="en-US" sz="2000" b="1" kern="1200">
                          <a:solidFill>
                            <a:schemeClr val="dk1"/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1</a:t>
                      </a:r>
                      <a:r>
                        <a:rPr lang="en-US" sz="2000" b="1" baseline="0">
                          <a:solidFill>
                            <a:srgbClr val="660066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  </a:t>
                      </a:r>
                    </a:p>
                    <a:p>
                      <a:pPr marL="0" algn="l" defTabSz="914400" rtl="0" eaLnBrk="1" latinLnBrk="0" hangingPunct="1">
                        <a:spcBef>
                          <a:spcPct val="10000"/>
                        </a:spcBef>
                        <a:tabLst>
                          <a:tab pos="179388"/>
                          <a:tab pos="682625"/>
                          <a:tab pos="1365250"/>
                          <a:tab pos="3144838"/>
                        </a:tabLst>
                      </a:pPr>
                      <a:r>
                        <a:rPr lang="en-US" sz="2000" b="1" kern="1200">
                          <a:solidFill>
                            <a:srgbClr val="0000CC"/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skip</a:t>
                      </a:r>
                      <a:r>
                        <a:rPr lang="en-US" sz="2000" b="1">
                          <a:solidFill>
                            <a:srgbClr val="660066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:</a:t>
                      </a:r>
                      <a:r>
                        <a:rPr lang="en-US" sz="2000" b="1" baseline="0">
                          <a:solidFill>
                            <a:srgbClr val="660066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 </a:t>
                      </a:r>
                      <a:r>
                        <a:rPr lang="en-US" sz="2000" b="1" err="1">
                          <a:solidFill>
                            <a:srgbClr val="660066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addi</a:t>
                      </a:r>
                      <a:r>
                        <a:rPr lang="en-US" sz="2000" b="1" baseline="0">
                          <a:solidFill>
                            <a:srgbClr val="660066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 </a:t>
                      </a:r>
                      <a:r>
                        <a:rPr lang="en-US" sz="2000" b="1" kern="1200">
                          <a:solidFill>
                            <a:srgbClr val="C00000"/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$t1</a:t>
                      </a:r>
                      <a:r>
                        <a:rPr lang="en-US" sz="2000" b="1" baseline="0">
                          <a:solidFill>
                            <a:srgbClr val="660066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, </a:t>
                      </a:r>
                      <a:r>
                        <a:rPr lang="en-US" sz="2000" b="1" kern="1200">
                          <a:solidFill>
                            <a:srgbClr val="006600"/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$t1</a:t>
                      </a:r>
                      <a:r>
                        <a:rPr lang="en-US" sz="2000" b="1" baseline="0">
                          <a:solidFill>
                            <a:srgbClr val="660066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, </a:t>
                      </a:r>
                      <a:r>
                        <a:rPr lang="en-US" sz="2000" b="1" kern="1200">
                          <a:solidFill>
                            <a:schemeClr val="dk1"/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1</a:t>
                      </a:r>
                    </a:p>
                    <a:p>
                      <a:pPr>
                        <a:spcBef>
                          <a:spcPct val="10000"/>
                        </a:spcBef>
                        <a:tabLst>
                          <a:tab pos="179388"/>
                          <a:tab pos="682625"/>
                          <a:tab pos="1365250"/>
                          <a:tab pos="3144838"/>
                        </a:tabLst>
                      </a:pPr>
                      <a:r>
                        <a:rPr lang="en-US" sz="2000" b="1" baseline="0">
                          <a:solidFill>
                            <a:srgbClr val="660066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      j </a:t>
                      </a:r>
                      <a:r>
                        <a:rPr lang="en-US" sz="2000" b="1" kern="1200">
                          <a:solidFill>
                            <a:srgbClr val="0000CC"/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loop</a:t>
                      </a:r>
                    </a:p>
                    <a:p>
                      <a:pPr>
                        <a:spcBef>
                          <a:spcPct val="10000"/>
                        </a:spcBef>
                        <a:tabLst>
                          <a:tab pos="179388"/>
                          <a:tab pos="682625"/>
                          <a:tab pos="1365250"/>
                          <a:tab pos="3144838"/>
                        </a:tabLst>
                      </a:pPr>
                      <a:r>
                        <a:rPr lang="en-US" sz="2000" b="1" kern="1200">
                          <a:solidFill>
                            <a:srgbClr val="0000CC"/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end</a:t>
                      </a:r>
                      <a:r>
                        <a:rPr lang="en-US" sz="2000" b="1">
                          <a:solidFill>
                            <a:srgbClr val="660066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:</a:t>
                      </a:r>
                    </a:p>
                  </a:txBody>
                  <a:tcPr marL="9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 vert="horz" wrap="square"/>
                    <a:lstStyle/>
                    <a:p>
                      <a:pPr>
                        <a:spcBef>
                          <a:spcPct val="10000"/>
                        </a:spcBef>
                        <a:tabLst>
                          <a:tab pos="179388"/>
                          <a:tab pos="682625"/>
                          <a:tab pos="1365250"/>
                          <a:tab pos="3144838"/>
                        </a:tabLst>
                      </a:pPr>
                      <a:endParaRPr lang="en-US" sz="2000" b="1">
                        <a:solidFill>
                          <a:srgbClr val="660066"/>
                        </a:solidFill>
                        <a:latin typeface="Courier New" pitchFamily="49" charset="0"/>
                        <a:cs typeface="Courier New" pitchFamily="49" charset="0"/>
                      </a:endParaRPr>
                    </a:p>
                    <a:p>
                      <a:pPr>
                        <a:spcBef>
                          <a:spcPct val="10000"/>
                        </a:spcBef>
                        <a:tabLst>
                          <a:tab pos="179388"/>
                          <a:tab pos="682625"/>
                          <a:tab pos="1365250"/>
                          <a:tab pos="3144838"/>
                        </a:tabLst>
                      </a:pPr>
                      <a:endParaRPr lang="en-US" sz="2000" b="1">
                        <a:solidFill>
                          <a:srgbClr val="660066"/>
                        </a:solidFill>
                        <a:latin typeface="Courier New" pitchFamily="49" charset="0"/>
                        <a:cs typeface="Courier New" pitchFamily="49" charset="0"/>
                      </a:endParaRPr>
                    </a:p>
                    <a:p>
                      <a:pPr>
                        <a:spcBef>
                          <a:spcPct val="10000"/>
                        </a:spcBef>
                        <a:tabLst>
                          <a:tab pos="179388"/>
                          <a:tab pos="682625"/>
                          <a:tab pos="1365250"/>
                          <a:tab pos="3144838"/>
                        </a:tabLst>
                      </a:pPr>
                      <a:r>
                        <a:rPr lang="en-US" sz="2000" b="1">
                          <a:solidFill>
                            <a:schemeClr val="tx1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# end point</a:t>
                      </a:r>
                    </a:p>
                    <a:p>
                      <a:pPr>
                        <a:spcBef>
                          <a:spcPct val="10000"/>
                        </a:spcBef>
                        <a:tabLst>
                          <a:tab pos="179388"/>
                          <a:tab pos="682625"/>
                          <a:tab pos="1365250"/>
                          <a:tab pos="3144838"/>
                        </a:tabLst>
                      </a:pPr>
                      <a:endParaRPr lang="en-US" sz="2000" b="1">
                        <a:solidFill>
                          <a:srgbClr val="660066"/>
                        </a:solidFill>
                        <a:latin typeface="Courier New" pitchFamily="49" charset="0"/>
                        <a:cs typeface="Courier New" pitchFamily="49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79388"/>
                          <a:tab pos="682625"/>
                          <a:tab pos="1365250"/>
                          <a:tab pos="3144838"/>
                        </a:tabLst>
                        <a:defRPr/>
                      </a:pPr>
                      <a:r>
                        <a:rPr lang="en-US" sz="2000" b="1" baseline="0">
                          <a:solidFill>
                            <a:schemeClr val="tx1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# i * 4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79388"/>
                          <a:tab pos="682625"/>
                          <a:tab pos="1365250"/>
                          <a:tab pos="3144838"/>
                        </a:tabLst>
                        <a:defRPr/>
                      </a:pPr>
                      <a:r>
                        <a:rPr lang="en-US" sz="2000" b="1" baseline="0">
                          <a:solidFill>
                            <a:schemeClr val="tx1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# $t4 </a:t>
                      </a:r>
                      <a:r>
                        <a:rPr lang="en-US" sz="2000" b="1" baseline="0">
                          <a:solidFill>
                            <a:schemeClr val="tx1"/>
                          </a:solidFill>
                          <a:latin typeface="Courier New" pitchFamily="49" charset="0"/>
                          <a:cs typeface="Courier New" pitchFamily="49" charset="0"/>
                          <a:sym typeface="Wingdings" panose="05000000000000000000" pitchFamily="2" charset="2"/>
                        </a:rPr>
                        <a:t> </a:t>
                      </a:r>
                      <a:r>
                        <a:rPr lang="en-US" sz="2000" b="1" baseline="0">
                          <a:solidFill>
                            <a:schemeClr val="tx1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&amp;A[i]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79388"/>
                          <a:tab pos="682625"/>
                          <a:tab pos="1365250"/>
                          <a:tab pos="3144838"/>
                        </a:tabLst>
                        <a:defRPr/>
                      </a:pPr>
                      <a:r>
                        <a:rPr lang="en-US" sz="2000" b="1" baseline="0">
                          <a:solidFill>
                            <a:schemeClr val="tx1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# $t5 </a:t>
                      </a:r>
                      <a:r>
                        <a:rPr lang="en-US" sz="2000" b="1" baseline="0">
                          <a:solidFill>
                            <a:schemeClr val="tx1"/>
                          </a:solidFill>
                          <a:latin typeface="Courier New" pitchFamily="49" charset="0"/>
                          <a:cs typeface="Courier New" pitchFamily="49" charset="0"/>
                          <a:sym typeface="Wingdings" panose="05000000000000000000" pitchFamily="2" charset="2"/>
                        </a:rPr>
                        <a:t> </a:t>
                      </a:r>
                      <a:r>
                        <a:rPr lang="en-US" sz="2000" b="1" baseline="0">
                          <a:solidFill>
                            <a:schemeClr val="tx1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A[i]</a:t>
                      </a:r>
                      <a:endParaRPr lang="en-US" sz="2000" b="1">
                        <a:solidFill>
                          <a:schemeClr val="tx1"/>
                        </a:solidFill>
                        <a:latin typeface="Courier New" pitchFamily="49" charset="0"/>
                        <a:cs typeface="Courier New" pitchFamily="49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79388"/>
                          <a:tab pos="682625"/>
                          <a:tab pos="1365250"/>
                          <a:tab pos="3144838"/>
                        </a:tabLst>
                        <a:defRPr/>
                      </a:pPr>
                      <a:endParaRPr lang="en-US" sz="2000" b="1" baseline="0">
                        <a:solidFill>
                          <a:schemeClr val="tx1"/>
                        </a:solidFill>
                        <a:latin typeface="Courier New" pitchFamily="49" charset="0"/>
                        <a:cs typeface="Courier New" pitchFamily="49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79388"/>
                          <a:tab pos="682625"/>
                          <a:tab pos="1365250"/>
                          <a:tab pos="3144838"/>
                        </a:tabLst>
                        <a:defRPr/>
                      </a:pPr>
                      <a:r>
                        <a:rPr lang="en-US" sz="2000" b="1" baseline="0">
                          <a:solidFill>
                            <a:schemeClr val="tx1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# result++</a:t>
                      </a:r>
                      <a:endParaRPr lang="en-US" sz="2000" b="1">
                        <a:solidFill>
                          <a:schemeClr val="tx1"/>
                        </a:solidFill>
                        <a:latin typeface="Courier New" pitchFamily="49" charset="0"/>
                        <a:cs typeface="Courier New" pitchFamily="49" charset="0"/>
                      </a:endParaRPr>
                    </a:p>
                    <a:p>
                      <a:pPr>
                        <a:spcBef>
                          <a:spcPct val="10000"/>
                        </a:spcBef>
                        <a:tabLst>
                          <a:tab pos="179388"/>
                          <a:tab pos="682625"/>
                          <a:tab pos="1365250"/>
                          <a:tab pos="3144838"/>
                        </a:tabLst>
                      </a:pPr>
                      <a:r>
                        <a:rPr lang="en-US" sz="2000" b="1" kern="1200" baseline="0">
                          <a:solidFill>
                            <a:schemeClr val="tx1"/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# i++</a:t>
                      </a:r>
                    </a:p>
                  </a:txBody>
                  <a:tcPr marL="9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79F504-1E6F-471F-A20A-FB61BB0C25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97960" y="18288"/>
            <a:ext cx="865240" cy="329184"/>
          </a:xfrm>
        </p:spPr>
        <p:txBody>
          <a:bodyPr>
            <a:noAutofit/>
          </a:bodyPr>
          <a:lstStyle/>
          <a:p>
            <a:pPr algn="r">
              <a:defRPr/>
            </a:pPr>
            <a:fld id="{F7EC234A-9094-4BB8-9EA4-75ECDA8A365B}" type="slidenum">
              <a:rPr smtClean="0"/>
              <a:pPr algn="r">
                <a:defRPr/>
              </a:pPr>
              <a:t>81</a:t>
            </a:fld>
            <a:endParaRPr/>
          </a:p>
        </p:txBody>
      </p:sp>
      <p:contentPart p14:bwMode="auto" r:id="rId3">
        <p14:nvContentPartPr>
          <p14:cNvPr id="2" name="Ink 1">
            <a:extLst>
              <a:ext uri="{FF2B5EF4-FFF2-40B4-BE49-F238E27FC236}">
                <a16:creationId xmlns:a16="http://schemas.microsoft.com/office/drawing/2014/main" id="{4E99D935-A69F-46EE-892E-30026B9A8D2D}"/>
              </a:ext>
            </a:extLst>
          </p14:cNvPr>
          <p14:cNvContentPartPr/>
          <p14:nvPr/>
        </p14:nvContentPartPr>
        <p14:xfrm>
          <a:off x="1427040" y="487800"/>
          <a:ext cx="10269360" cy="5508720"/>
        </p14:xfrm>
      </p:contentPart>
    </p:spTree>
    <p:extLst>
      <p:ext uri="{BB962C8B-B14F-4D97-AF65-F5344CB8AC3E}">
        <p14:creationId xmlns:p14="http://schemas.microsoft.com/office/powerpoint/2010/main" val="3217111717"/>
      </p:ext>
    </p:extLst>
  </p:cSld>
  <p:clrMapOvr>
    <a:masterClrMapping/>
  </p:clrMapOvr>
  <p:transition>
    <p:fade/>
  </p:transition>
  <p:timing/>
</p:sld>
</file>

<file path=ppt/slides/slide82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15366" name="Footer Placeholder 8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pPr algn="l"/>
            <a:r>
              <a:rPr lang="en-SG"/>
              <a:t>Lecture #8: MIPS Part 2: More Instructions</a:t>
            </a:r>
            <a:endParaRPr lang="en-US"/>
          </a:p>
        </p:txBody>
      </p:sp>
      <p:sp>
        <p:nvSpPr>
          <p:cNvPr id="21" name="[Date Placeholder 3]"/>
          <p:cNvSpPr>
            <a:spLocks noGrp="1"/>
          </p:cNvSpPr>
          <p:nvPr>
            <p:ph type="dt" sz="half" idx="10"/>
          </p:nvPr>
        </p:nvSpPr>
        <p:spPr>
          <a:xfrm>
            <a:off x="1981200" y="18288"/>
            <a:ext cx="2895600" cy="329184"/>
          </a:xfrm>
        </p:spPr>
        <p:txBody>
          <a:bodyPr/>
          <a:lstStyle/>
          <a:p>
            <a:pPr>
              <a:defRPr/>
            </a:pPr>
            <a:r>
              <a:rPr lang="en-US"/>
              <a:t>Aaron Tan, NUS</a:t>
            </a:r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48BEBB-8CA1-4054-A38D-C28888EEEA8B}"/>
              </a:ext>
            </a:extLst>
          </p:cNvPr>
          <p:cNvSpPr txBox="1"/>
          <p:nvPr/>
        </p:nvSpPr>
        <p:spPr>
          <a:xfrm>
            <a:off x="1981200" y="587831"/>
            <a:ext cx="838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r>
              <a:rPr lang="en-SG" sz="3600">
                <a:solidFill>
                  <a:srgbClr val="0000FF"/>
                </a:solidFill>
              </a:rPr>
              <a:t>5. Array and Loop: Version 2.0</a:t>
            </a:r>
            <a:endParaRPr lang="en-US" sz="3600">
              <a:solidFill>
                <a:srgbClr val="C00000"/>
              </a:solidFill>
            </a:endParaRPr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1C66DD7D-60AE-44FF-92A9-DF38807585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0" y="5842082"/>
            <a:ext cx="8229600" cy="644525"/>
          </a:xfrm>
        </p:spPr>
        <p:txBody>
          <a:bodyPr>
            <a:normAutofit/>
          </a:bodyPr>
          <a:lstStyle/>
          <a:p>
            <a:pPr marL="358775" indent="-358775">
              <a:buSzTx/>
              <a:buFont typeface="Wingdings" panose="05000000000000000000" pitchFamily="2" charset="2"/>
              <a:buChar char="§"/>
            </a:pPr>
            <a:r>
              <a:rPr lang="en-US"/>
              <a:t>Use of “pointers” can produce more efficient code!</a:t>
            </a:r>
            <a:endParaRPr lang="en-SG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ADE948EF-93C4-4BBD-A6D7-3D962CEDE5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3214274"/>
              </p:ext>
            </p:extLst>
          </p:nvPr>
        </p:nvGraphicFramePr>
        <p:xfrm>
          <a:off x="2171700" y="1272259"/>
          <a:ext cx="8001000" cy="44328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43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55980">
                <a:tc>
                  <a:txBody>
                    <a:bodyPr vert="horz" wrap="square"/>
                    <a:lstStyle/>
                    <a:p>
                      <a:pPr algn="l"/>
                      <a:r>
                        <a:rPr lang="en-US" sz="2000">
                          <a:solidFill>
                            <a:schemeClr val="tx1"/>
                          </a:solidFill>
                        </a:rPr>
                        <a:t>Address</a:t>
                      </a:r>
                      <a:r>
                        <a:rPr lang="en-US" sz="2000" baseline="0">
                          <a:solidFill>
                            <a:schemeClr val="tx1"/>
                          </a:solidFill>
                        </a:rPr>
                        <a:t> of A[] </a:t>
                      </a:r>
                      <a:r>
                        <a:rPr lang="en-US" sz="2000" baseline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en-US" sz="2000" b="1" kern="1200" baseline="0">
                          <a:solidFill>
                            <a:srgbClr val="C00000"/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  <a:sym typeface="Wingdings" panose="05000000000000000000" pitchFamily="2" charset="2"/>
                        </a:rPr>
                        <a:t>$t0</a:t>
                      </a:r>
                    </a:p>
                    <a:p>
                      <a:pPr algn="l"/>
                      <a:r>
                        <a:rPr lang="en-US" sz="2000" baseline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Result  </a:t>
                      </a:r>
                      <a:r>
                        <a:rPr lang="en-US" sz="2000" b="1" kern="1200" baseline="0">
                          <a:solidFill>
                            <a:srgbClr val="C00000"/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  <a:sym typeface="Wingdings" panose="05000000000000000000" pitchFamily="2" charset="2"/>
                        </a:rPr>
                        <a:t>$t8</a:t>
                      </a:r>
                    </a:p>
                    <a:p>
                      <a:pPr algn="l"/>
                      <a:r>
                        <a:rPr lang="en-US" sz="2000" baseline="0">
                          <a:solidFill>
                            <a:srgbClr val="C00000"/>
                          </a:solidFill>
                          <a:sym typeface="Wingdings" panose="05000000000000000000" pitchFamily="2" charset="2"/>
                        </a:rPr>
                        <a:t>&amp;A[i] </a:t>
                      </a:r>
                      <a:r>
                        <a:rPr lang="en-US" sz="2000" baseline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en-US" sz="2000" b="1" kern="1200" baseline="0">
                          <a:solidFill>
                            <a:srgbClr val="C00000"/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  <a:sym typeface="Wingdings" panose="05000000000000000000" pitchFamily="2" charset="2"/>
                        </a:rPr>
                        <a:t>$t1</a:t>
                      </a:r>
                      <a:endParaRPr lang="en-US" sz="2000" b="1" kern="1200" baseline="0">
                        <a:solidFill>
                          <a:srgbClr val="C00000"/>
                        </a:solidFill>
                        <a:latin typeface="Courier New" pitchFamily="49" charset="0"/>
                        <a:ea typeface="+mn-ea"/>
                        <a:cs typeface="Courier New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 vert="horz" wrap="square"/>
                    <a:lstStyle/>
                    <a:p>
                      <a:pPr algn="ctr"/>
                      <a:r>
                        <a:rPr lang="en-US" sz="2000" b="1" kern="1200" baseline="0">
                          <a:solidFill>
                            <a:schemeClr val="tx1"/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Comments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7026">
                <a:tc>
                  <a:txBody>
                    <a:bodyPr vert="horz" wrap="square"/>
                    <a:lstStyle/>
                    <a:p>
                      <a:pPr>
                        <a:spcBef>
                          <a:spcPct val="10000"/>
                        </a:spcBef>
                        <a:tabLst>
                          <a:tab pos="179388"/>
                          <a:tab pos="682625"/>
                          <a:tab pos="1365250"/>
                          <a:tab pos="3144838"/>
                        </a:tabLst>
                      </a:pPr>
                      <a:r>
                        <a:rPr lang="en-US" sz="2000" b="1">
                          <a:solidFill>
                            <a:srgbClr val="660066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      addi</a:t>
                      </a:r>
                      <a:r>
                        <a:rPr lang="en-US" sz="2000" b="1" baseline="0">
                          <a:solidFill>
                            <a:srgbClr val="660066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 </a:t>
                      </a:r>
                      <a:r>
                        <a:rPr lang="en-US" sz="2000" b="1">
                          <a:solidFill>
                            <a:srgbClr val="C0000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$t8</a:t>
                      </a:r>
                      <a:r>
                        <a:rPr lang="en-US" sz="2000" b="1">
                          <a:latin typeface="Courier New" pitchFamily="49" charset="0"/>
                          <a:cs typeface="Courier New" pitchFamily="49" charset="0"/>
                        </a:rPr>
                        <a:t>, </a:t>
                      </a:r>
                      <a:r>
                        <a:rPr lang="en-US" sz="2000" b="1">
                          <a:solidFill>
                            <a:srgbClr val="00660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$zero</a:t>
                      </a:r>
                      <a:r>
                        <a:rPr lang="en-US" sz="2000" b="1">
                          <a:latin typeface="Courier New" pitchFamily="49" charset="0"/>
                          <a:cs typeface="Courier New" pitchFamily="49" charset="0"/>
                        </a:rPr>
                        <a:t>, 0</a:t>
                      </a:r>
                      <a:endParaRPr lang="en-US" sz="2000" b="1">
                        <a:solidFill>
                          <a:schemeClr val="tx2"/>
                        </a:solidFill>
                        <a:latin typeface="Courier New" pitchFamily="49" charset="0"/>
                        <a:cs typeface="Courier New" pitchFamily="49" charset="0"/>
                      </a:endParaRPr>
                    </a:p>
                    <a:p>
                      <a:pPr>
                        <a:spcBef>
                          <a:spcPct val="10000"/>
                        </a:spcBef>
                        <a:tabLst>
                          <a:tab pos="179388"/>
                          <a:tab pos="682625"/>
                          <a:tab pos="1365250"/>
                          <a:tab pos="3144838"/>
                        </a:tabLst>
                      </a:pPr>
                      <a:r>
                        <a:rPr lang="en-US" sz="2000" b="1">
                          <a:solidFill>
                            <a:srgbClr val="660066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      addi</a:t>
                      </a:r>
                      <a:r>
                        <a:rPr lang="en-US" sz="2000" b="1">
                          <a:latin typeface="Courier New" pitchFamily="49" charset="0"/>
                          <a:cs typeface="Courier New" pitchFamily="49" charset="0"/>
                        </a:rPr>
                        <a:t> </a:t>
                      </a:r>
                      <a:r>
                        <a:rPr lang="en-US" sz="2000" b="1">
                          <a:solidFill>
                            <a:srgbClr val="C0000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$t1</a:t>
                      </a:r>
                      <a:r>
                        <a:rPr lang="en-US" sz="2000" b="1">
                          <a:latin typeface="Courier New" pitchFamily="49" charset="0"/>
                          <a:cs typeface="Courier New" pitchFamily="49" charset="0"/>
                        </a:rPr>
                        <a:t>, </a:t>
                      </a:r>
                      <a:r>
                        <a:rPr lang="en-US" sz="2000" b="1">
                          <a:solidFill>
                            <a:srgbClr val="00660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$t0</a:t>
                      </a:r>
                      <a:r>
                        <a:rPr lang="en-US" sz="2000" b="1">
                          <a:latin typeface="Courier New" pitchFamily="49" charset="0"/>
                          <a:cs typeface="Courier New" pitchFamily="49" charset="0"/>
                        </a:rPr>
                        <a:t>, 0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79388"/>
                          <a:tab pos="682625"/>
                          <a:tab pos="1365250"/>
                          <a:tab pos="3144838"/>
                        </a:tabLst>
                        <a:defRPr/>
                      </a:pPr>
                      <a:r>
                        <a:rPr lang="en-US" sz="2000" b="1">
                          <a:solidFill>
                            <a:srgbClr val="660066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      addi</a:t>
                      </a:r>
                      <a:r>
                        <a:rPr lang="en-US" sz="2000" b="1">
                          <a:latin typeface="Courier New" pitchFamily="49" charset="0"/>
                          <a:cs typeface="Courier New" pitchFamily="49" charset="0"/>
                        </a:rPr>
                        <a:t> </a:t>
                      </a:r>
                      <a:r>
                        <a:rPr lang="en-US" sz="2000" b="1">
                          <a:solidFill>
                            <a:srgbClr val="C0000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$t2</a:t>
                      </a:r>
                      <a:r>
                        <a:rPr lang="en-US" sz="2000" b="1">
                          <a:latin typeface="Courier New" pitchFamily="49" charset="0"/>
                          <a:cs typeface="Courier New" pitchFamily="49" charset="0"/>
                        </a:rPr>
                        <a:t>, </a:t>
                      </a:r>
                      <a:r>
                        <a:rPr lang="en-US" sz="2000" b="1">
                          <a:solidFill>
                            <a:srgbClr val="006600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$t0</a:t>
                      </a:r>
                      <a:r>
                        <a:rPr lang="en-US" sz="2000" b="1">
                          <a:latin typeface="Courier New" pitchFamily="49" charset="0"/>
                          <a:cs typeface="Courier New" pitchFamily="49" charset="0"/>
                        </a:rPr>
                        <a:t>, 160</a:t>
                      </a:r>
                    </a:p>
                    <a:p>
                      <a:pPr>
                        <a:spcBef>
                          <a:spcPct val="10000"/>
                        </a:spcBef>
                        <a:tabLst>
                          <a:tab pos="179388"/>
                          <a:tab pos="682625"/>
                          <a:tab pos="1365250"/>
                          <a:tab pos="3144838"/>
                        </a:tabLst>
                      </a:pPr>
                      <a:r>
                        <a:rPr lang="en-US" sz="2000" b="1">
                          <a:solidFill>
                            <a:srgbClr val="660066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loop: bge  </a:t>
                      </a:r>
                      <a:r>
                        <a:rPr lang="en-US" sz="2000" b="1" kern="1200">
                          <a:solidFill>
                            <a:srgbClr val="006600"/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$t1</a:t>
                      </a:r>
                      <a:r>
                        <a:rPr lang="en-US" sz="2000" b="1">
                          <a:solidFill>
                            <a:srgbClr val="660066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, </a:t>
                      </a:r>
                      <a:r>
                        <a:rPr lang="en-US" sz="2000" b="1" kern="1200">
                          <a:solidFill>
                            <a:srgbClr val="006600"/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$t2</a:t>
                      </a:r>
                      <a:r>
                        <a:rPr lang="en-US" sz="2000" b="1">
                          <a:solidFill>
                            <a:srgbClr val="660066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, </a:t>
                      </a:r>
                      <a:r>
                        <a:rPr lang="en-US" sz="2000" b="1" kern="1200">
                          <a:solidFill>
                            <a:srgbClr val="0000CC"/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end</a:t>
                      </a:r>
                    </a:p>
                    <a:p>
                      <a:pPr>
                        <a:spcBef>
                          <a:spcPct val="10000"/>
                        </a:spcBef>
                        <a:tabLst>
                          <a:tab pos="179388"/>
                          <a:tab pos="682625"/>
                          <a:tab pos="1365250"/>
                          <a:tab pos="3144838"/>
                        </a:tabLst>
                      </a:pPr>
                      <a:r>
                        <a:rPr lang="en-US" sz="2000" b="1" baseline="0">
                          <a:solidFill>
                            <a:srgbClr val="660066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      lw   </a:t>
                      </a:r>
                      <a:r>
                        <a:rPr lang="en-US" sz="2000" b="1" kern="1200">
                          <a:solidFill>
                            <a:srgbClr val="C00000"/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$t3</a:t>
                      </a:r>
                      <a:r>
                        <a:rPr lang="en-US" sz="2000" b="1" baseline="0">
                          <a:solidFill>
                            <a:srgbClr val="660066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, </a:t>
                      </a:r>
                      <a:r>
                        <a:rPr lang="en-US" sz="2000" b="1" kern="1200" baseline="0">
                          <a:solidFill>
                            <a:schemeClr val="tx1"/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0</a:t>
                      </a:r>
                      <a:r>
                        <a:rPr lang="en-US" sz="2000" b="1" baseline="0">
                          <a:solidFill>
                            <a:schemeClr val="tx1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(</a:t>
                      </a:r>
                      <a:r>
                        <a:rPr lang="en-US" sz="2000" b="1" kern="1200">
                          <a:solidFill>
                            <a:srgbClr val="006600"/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$t1</a:t>
                      </a:r>
                      <a:r>
                        <a:rPr lang="en-US" sz="2000" b="1" kern="1200" baseline="0">
                          <a:solidFill>
                            <a:schemeClr val="tx1"/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)</a:t>
                      </a:r>
                      <a:r>
                        <a:rPr lang="en-US" sz="2000" b="1" baseline="0">
                          <a:solidFill>
                            <a:srgbClr val="660066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 </a:t>
                      </a:r>
                    </a:p>
                    <a:p>
                      <a:pPr>
                        <a:spcBef>
                          <a:spcPct val="10000"/>
                        </a:spcBef>
                        <a:tabLst>
                          <a:tab pos="179388"/>
                          <a:tab pos="682625"/>
                          <a:tab pos="1365250"/>
                          <a:tab pos="3144838"/>
                        </a:tabLst>
                      </a:pPr>
                      <a:r>
                        <a:rPr lang="en-US" sz="2000" b="1">
                          <a:solidFill>
                            <a:srgbClr val="660066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      bne  </a:t>
                      </a:r>
                      <a:r>
                        <a:rPr lang="en-US" sz="2000" b="1" kern="1200">
                          <a:solidFill>
                            <a:srgbClr val="C00000"/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$t3</a:t>
                      </a:r>
                      <a:r>
                        <a:rPr lang="en-US" sz="2000" b="1">
                          <a:solidFill>
                            <a:srgbClr val="660066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, </a:t>
                      </a:r>
                      <a:r>
                        <a:rPr lang="en-US" sz="2000" b="1" kern="1200">
                          <a:solidFill>
                            <a:srgbClr val="006600"/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$zero</a:t>
                      </a:r>
                      <a:r>
                        <a:rPr lang="en-US" sz="2000" b="1">
                          <a:solidFill>
                            <a:srgbClr val="660066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, </a:t>
                      </a:r>
                      <a:r>
                        <a:rPr lang="en-US" sz="2000" b="1">
                          <a:solidFill>
                            <a:srgbClr val="0000CC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skip</a:t>
                      </a:r>
                    </a:p>
                    <a:p>
                      <a:pPr>
                        <a:spcBef>
                          <a:spcPct val="10000"/>
                        </a:spcBef>
                        <a:tabLst>
                          <a:tab pos="179388"/>
                          <a:tab pos="682625"/>
                          <a:tab pos="1365250"/>
                          <a:tab pos="3144838"/>
                        </a:tabLst>
                      </a:pPr>
                      <a:r>
                        <a:rPr lang="en-US" sz="2000" b="1">
                          <a:solidFill>
                            <a:srgbClr val="660066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      addi </a:t>
                      </a:r>
                      <a:r>
                        <a:rPr lang="en-US" sz="2000" b="1" kern="1200">
                          <a:solidFill>
                            <a:srgbClr val="C00000"/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$t8</a:t>
                      </a:r>
                      <a:r>
                        <a:rPr lang="en-US" sz="2000" b="1">
                          <a:solidFill>
                            <a:srgbClr val="660066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, </a:t>
                      </a:r>
                      <a:r>
                        <a:rPr lang="en-US" sz="2000" b="1" kern="1200">
                          <a:solidFill>
                            <a:srgbClr val="006600"/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$t8</a:t>
                      </a:r>
                      <a:r>
                        <a:rPr lang="en-US" sz="2000" b="1">
                          <a:solidFill>
                            <a:srgbClr val="660066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,</a:t>
                      </a:r>
                      <a:r>
                        <a:rPr lang="en-US" sz="2000" b="1" baseline="0">
                          <a:solidFill>
                            <a:srgbClr val="660066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 </a:t>
                      </a:r>
                      <a:r>
                        <a:rPr lang="en-US" sz="2000" b="1" kern="1200">
                          <a:solidFill>
                            <a:schemeClr val="dk1"/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1</a:t>
                      </a:r>
                      <a:r>
                        <a:rPr lang="en-US" sz="2000" b="1" baseline="0">
                          <a:solidFill>
                            <a:srgbClr val="660066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  </a:t>
                      </a:r>
                    </a:p>
                    <a:p>
                      <a:pPr marL="0" algn="l" defTabSz="914400" rtl="0" eaLnBrk="1" latinLnBrk="0" hangingPunct="1">
                        <a:spcBef>
                          <a:spcPct val="10000"/>
                        </a:spcBef>
                        <a:tabLst>
                          <a:tab pos="179388"/>
                          <a:tab pos="682625"/>
                          <a:tab pos="1365250"/>
                          <a:tab pos="3144838"/>
                        </a:tabLst>
                      </a:pPr>
                      <a:r>
                        <a:rPr lang="en-US" sz="2000" b="1" kern="1200">
                          <a:solidFill>
                            <a:srgbClr val="0000CC"/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skip</a:t>
                      </a:r>
                      <a:r>
                        <a:rPr lang="en-US" sz="2000" b="1">
                          <a:solidFill>
                            <a:srgbClr val="660066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:</a:t>
                      </a:r>
                      <a:r>
                        <a:rPr lang="en-US" sz="2000" b="1" baseline="0">
                          <a:solidFill>
                            <a:srgbClr val="660066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 </a:t>
                      </a:r>
                      <a:r>
                        <a:rPr lang="en-US" sz="2000" b="1" err="1">
                          <a:solidFill>
                            <a:srgbClr val="660066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addi</a:t>
                      </a:r>
                      <a:r>
                        <a:rPr lang="en-US" sz="2000" b="1" baseline="0">
                          <a:solidFill>
                            <a:srgbClr val="660066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 </a:t>
                      </a:r>
                      <a:r>
                        <a:rPr lang="en-US" sz="2000" b="1" kern="1200">
                          <a:solidFill>
                            <a:srgbClr val="C00000"/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$t1</a:t>
                      </a:r>
                      <a:r>
                        <a:rPr lang="en-US" sz="2000" b="1" baseline="0">
                          <a:solidFill>
                            <a:srgbClr val="660066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, </a:t>
                      </a:r>
                      <a:r>
                        <a:rPr lang="en-US" sz="2000" b="1" kern="1200">
                          <a:solidFill>
                            <a:srgbClr val="006600"/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$t1</a:t>
                      </a:r>
                      <a:r>
                        <a:rPr lang="en-US" sz="2000" b="1" baseline="0">
                          <a:solidFill>
                            <a:srgbClr val="660066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, </a:t>
                      </a:r>
                      <a:r>
                        <a:rPr lang="en-US" sz="2000" b="1" kern="1200">
                          <a:solidFill>
                            <a:schemeClr val="dk1"/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4</a:t>
                      </a:r>
                    </a:p>
                    <a:p>
                      <a:pPr>
                        <a:spcBef>
                          <a:spcPct val="10000"/>
                        </a:spcBef>
                        <a:tabLst>
                          <a:tab pos="179388"/>
                          <a:tab pos="682625"/>
                          <a:tab pos="1365250"/>
                          <a:tab pos="3144838"/>
                        </a:tabLst>
                      </a:pPr>
                      <a:r>
                        <a:rPr lang="en-US" sz="2000" b="1" baseline="0">
                          <a:solidFill>
                            <a:srgbClr val="660066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      j </a:t>
                      </a:r>
                      <a:r>
                        <a:rPr lang="en-US" sz="2000" b="1" kern="1200">
                          <a:solidFill>
                            <a:srgbClr val="0000CC"/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loop</a:t>
                      </a:r>
                    </a:p>
                    <a:p>
                      <a:pPr>
                        <a:spcBef>
                          <a:spcPct val="10000"/>
                        </a:spcBef>
                        <a:tabLst>
                          <a:tab pos="179388"/>
                          <a:tab pos="682625"/>
                          <a:tab pos="1365250"/>
                          <a:tab pos="3144838"/>
                        </a:tabLst>
                      </a:pPr>
                      <a:r>
                        <a:rPr lang="en-US" sz="2000" b="1" kern="1200">
                          <a:solidFill>
                            <a:srgbClr val="0000CC"/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end</a:t>
                      </a:r>
                      <a:r>
                        <a:rPr lang="en-US" sz="2000" b="1">
                          <a:solidFill>
                            <a:srgbClr val="660066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:</a:t>
                      </a:r>
                    </a:p>
                  </a:txBody>
                  <a:tcPr marL="9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 vert="horz" wrap="square"/>
                    <a:lstStyle/>
                    <a:p>
                      <a:pPr>
                        <a:spcBef>
                          <a:spcPct val="10000"/>
                        </a:spcBef>
                        <a:tabLst>
                          <a:tab pos="179388"/>
                          <a:tab pos="682625"/>
                          <a:tab pos="1365250"/>
                          <a:tab pos="3144838"/>
                        </a:tabLst>
                      </a:pPr>
                      <a:endParaRPr lang="en-US" sz="2000" b="1">
                        <a:solidFill>
                          <a:srgbClr val="660066"/>
                        </a:solidFill>
                        <a:latin typeface="Courier New" pitchFamily="49" charset="0"/>
                        <a:cs typeface="Courier New" pitchFamily="49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79388"/>
                          <a:tab pos="682625"/>
                          <a:tab pos="1365250"/>
                          <a:tab pos="3144838"/>
                        </a:tabLst>
                        <a:defRPr/>
                      </a:pPr>
                      <a:r>
                        <a:rPr lang="en-US" sz="2000" b="1" kern="1200" baseline="0">
                          <a:solidFill>
                            <a:schemeClr val="tx1"/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# addr of current item</a:t>
                      </a:r>
                    </a:p>
                    <a:p>
                      <a:pPr>
                        <a:spcBef>
                          <a:spcPct val="10000"/>
                        </a:spcBef>
                        <a:tabLst>
                          <a:tab pos="179388"/>
                          <a:tab pos="682625"/>
                          <a:tab pos="1365250"/>
                          <a:tab pos="3144838"/>
                        </a:tabLst>
                      </a:pPr>
                      <a:r>
                        <a:rPr lang="en-US" sz="2000" b="1">
                          <a:solidFill>
                            <a:schemeClr val="tx1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# &amp;A[40]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79388"/>
                          <a:tab pos="682625"/>
                          <a:tab pos="1365250"/>
                          <a:tab pos="3144838"/>
                        </a:tabLst>
                        <a:defRPr/>
                      </a:pPr>
                      <a:r>
                        <a:rPr lang="en-US" sz="2000" b="1" baseline="0">
                          <a:solidFill>
                            <a:schemeClr val="tx1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# comparing address!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79388"/>
                          <a:tab pos="682625"/>
                          <a:tab pos="1365250"/>
                          <a:tab pos="3144838"/>
                        </a:tabLst>
                        <a:defRPr/>
                      </a:pPr>
                      <a:r>
                        <a:rPr lang="en-US" sz="2000" b="1" baseline="0">
                          <a:solidFill>
                            <a:schemeClr val="tx1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# $t3 </a:t>
                      </a:r>
                      <a:r>
                        <a:rPr lang="en-US" sz="2000" b="1" baseline="0">
                          <a:solidFill>
                            <a:schemeClr val="tx1"/>
                          </a:solidFill>
                          <a:latin typeface="Courier New" pitchFamily="49" charset="0"/>
                          <a:cs typeface="Courier New" pitchFamily="49" charset="0"/>
                          <a:sym typeface="Wingdings" panose="05000000000000000000" pitchFamily="2" charset="2"/>
                        </a:rPr>
                        <a:t> </a:t>
                      </a:r>
                      <a:r>
                        <a:rPr lang="en-US" sz="2000" b="1" baseline="0">
                          <a:solidFill>
                            <a:schemeClr val="tx1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A[i]</a:t>
                      </a:r>
                      <a:endParaRPr lang="en-US" sz="2000" b="1">
                        <a:solidFill>
                          <a:schemeClr val="tx1"/>
                        </a:solidFill>
                        <a:latin typeface="Courier New" pitchFamily="49" charset="0"/>
                        <a:cs typeface="Courier New" pitchFamily="49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79388"/>
                          <a:tab pos="682625"/>
                          <a:tab pos="1365250"/>
                          <a:tab pos="3144838"/>
                        </a:tabLst>
                        <a:defRPr/>
                      </a:pPr>
                      <a:endParaRPr lang="en-US" sz="2000" b="1" baseline="0">
                        <a:solidFill>
                          <a:schemeClr val="tx1"/>
                        </a:solidFill>
                        <a:latin typeface="Courier New" pitchFamily="49" charset="0"/>
                        <a:cs typeface="Courier New" pitchFamily="49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79388"/>
                          <a:tab pos="682625"/>
                          <a:tab pos="1365250"/>
                          <a:tab pos="3144838"/>
                        </a:tabLst>
                        <a:defRPr/>
                      </a:pPr>
                      <a:r>
                        <a:rPr lang="en-US" sz="2000" b="1" baseline="0">
                          <a:solidFill>
                            <a:schemeClr val="tx1"/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# result++</a:t>
                      </a:r>
                      <a:endParaRPr lang="en-US" sz="2000" b="1">
                        <a:solidFill>
                          <a:schemeClr val="tx1"/>
                        </a:solidFill>
                        <a:latin typeface="Courier New" pitchFamily="49" charset="0"/>
                        <a:cs typeface="Courier New" pitchFamily="49" charset="0"/>
                      </a:endParaRPr>
                    </a:p>
                    <a:p>
                      <a:pPr>
                        <a:spcBef>
                          <a:spcPct val="10000"/>
                        </a:spcBef>
                        <a:tabLst>
                          <a:tab pos="179388"/>
                          <a:tab pos="682625"/>
                          <a:tab pos="1365250"/>
                          <a:tab pos="3144838"/>
                        </a:tabLst>
                      </a:pPr>
                      <a:r>
                        <a:rPr lang="en-US" sz="2000" b="1" kern="1200" baseline="0">
                          <a:solidFill>
                            <a:schemeClr val="tx1"/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# move to next item</a:t>
                      </a:r>
                    </a:p>
                  </a:txBody>
                  <a:tcPr marL="9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A1A3F96F-0D6B-4AC2-BC31-0418FEDDA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97960" y="18288"/>
            <a:ext cx="865240" cy="329184"/>
          </a:xfrm>
        </p:spPr>
        <p:txBody>
          <a:bodyPr>
            <a:noAutofit/>
          </a:bodyPr>
          <a:lstStyle/>
          <a:p>
            <a:pPr algn="r">
              <a:defRPr/>
            </a:pPr>
            <a:fld id="{F7EC234A-9094-4BB8-9EA4-75ECDA8A365B}" type="slidenum">
              <a:rPr smtClean="0"/>
              <a:pPr algn="r">
                <a:defRPr/>
              </a:pPr>
              <a:t>82</a:t>
            </a:fld>
            <a:endParaRPr/>
          </a:p>
        </p:txBody>
      </p:sp>
      <p:sp>
        <p:nvSpPr>
          <p:cNvPr id="10" name="Folded Corner 6">
            <a:extLst>
              <a:ext uri="{FF2B5EF4-FFF2-40B4-BE49-F238E27FC236}">
                <a16:creationId xmlns:a16="http://schemas.microsoft.com/office/drawing/2014/main" id="{FC08FBCD-1CF8-4E67-A1F0-CB19ADEA234F}"/>
              </a:ext>
            </a:extLst>
          </p:cNvPr>
          <p:cNvSpPr/>
          <p:nvPr/>
        </p:nvSpPr>
        <p:spPr>
          <a:xfrm>
            <a:off x="6532686" y="2175423"/>
            <a:ext cx="3640017" cy="3529702"/>
          </a:xfrm>
          <a:prstGeom prst="foldedCorner">
            <a:avLst>
              <a:gd name="adj" fmla="val 8892"/>
            </a:avLst>
          </a:prstGeom>
          <a:solidFill>
            <a:srgbClr val="FFFFC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r>
              <a:rPr lang="en-US" sz="1600" b="1">
                <a:solidFill>
                  <a:schemeClr val="tx1"/>
                </a:solidFill>
              </a:rPr>
              <a:t>NOTE:</a:t>
            </a:r>
          </a:p>
          <a:p>
            <a:pPr algn="just">
              <a:tabLst>
                <a:tab pos="1169988"/>
              </a:tabLst>
            </a:pPr>
            <a:r>
              <a:rPr lang="en-SG" sz="1600">
                <a:solidFill>
                  <a:schemeClr val="tx1"/>
                </a:solidFill>
              </a:rPr>
              <a:t>Consider the code using pointer arith:</a:t>
            </a:r>
          </a:p>
          <a:p>
            <a:pPr marL="212725" indent="-325438" fontAlgn="auto">
              <a:spcBef>
                <a:spcPct val="0"/>
              </a:spcBef>
              <a:spcAft>
                <a:spcPct val="0"/>
              </a:spcAft>
              <a:buClr>
                <a:srgbClr val="CCB400"/>
              </a:buClr>
              <a:buSzPct val="60000"/>
              <a:defRPr/>
            </a:pPr>
            <a:endParaRPr lang="en-US" sz="1600" b="1">
              <a:solidFill>
                <a:prstClr val="black"/>
              </a:solidFill>
              <a:latin typeface="Courier New" pitchFamily="49" charset="0"/>
              <a:cs typeface="Courier New" pitchFamily="49" charset="0"/>
            </a:endParaRPr>
          </a:p>
          <a:p>
            <a:pPr marL="212725" indent="-325438" fontAlgn="auto">
              <a:spcBef>
                <a:spcPct val="0"/>
              </a:spcBef>
              <a:spcAft>
                <a:spcPct val="0"/>
              </a:spcAft>
              <a:buClr>
                <a:srgbClr val="CCB400"/>
              </a:buClr>
              <a:buSzPct val="60000"/>
              <a:defRPr/>
            </a:pPr>
            <a:r>
              <a:rPr lang="en-US" sz="1600" b="1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result = 0;</a:t>
            </a:r>
          </a:p>
          <a:p>
            <a:pPr marL="212725" indent="-325438" fontAlgn="auto">
              <a:spcBef>
                <a:spcPct val="0"/>
              </a:spcBef>
              <a:spcAft>
                <a:spcPct val="0"/>
              </a:spcAft>
              <a:buClr>
                <a:srgbClr val="CCB400"/>
              </a:buClr>
              <a:buSzPct val="60000"/>
              <a:defRPr/>
            </a:pPr>
            <a:r>
              <a:rPr lang="en-US" sz="1600" b="1" err="1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ptr = A;</a:t>
            </a:r>
          </a:p>
          <a:p>
            <a:pPr marL="212725" indent="-325438" fontAlgn="auto">
              <a:spcBef>
                <a:spcPct val="0"/>
              </a:spcBef>
              <a:spcAft>
                <a:spcPct val="0"/>
              </a:spcAft>
              <a:buClr>
                <a:srgbClr val="CCB400"/>
              </a:buClr>
              <a:buSzPct val="60000"/>
              <a:defRPr/>
            </a:pPr>
            <a:r>
              <a:rPr lang="en-US" sz="1600" b="1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end = &amp;A[40];</a:t>
            </a:r>
          </a:p>
          <a:p>
            <a:pPr marL="212725" indent="-325438" fontAlgn="auto">
              <a:spcBef>
                <a:spcPct val="0"/>
              </a:spcBef>
              <a:spcAft>
                <a:spcPct val="0"/>
              </a:spcAft>
              <a:buClr>
                <a:srgbClr val="CCB400"/>
              </a:buClr>
              <a:buSzPct val="60000"/>
              <a:defRPr/>
            </a:pPr>
            <a:r>
              <a:rPr lang="en-US" sz="1600" b="1">
                <a:solidFill>
                  <a:srgbClr val="660066"/>
                </a:solidFill>
                <a:latin typeface="Courier New" pitchFamily="49" charset="0"/>
                <a:cs typeface="Courier New" pitchFamily="49" charset="0"/>
              </a:rPr>
              <a:t>while </a:t>
            </a:r>
            <a:r>
              <a:rPr lang="en-US" sz="1600" b="1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  <a:t>( ptr &lt; end ) {</a:t>
            </a:r>
            <a:br>
              <a:rPr lang="en-US" sz="1600" b="1">
                <a:solidFill>
                  <a:prstClr val="black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600" b="1">
                <a:solidFill>
                  <a:prstClr val="black"/>
                </a:solidFill>
                <a:latin typeface="Courier New" pitchFamily="49" charset="0"/>
              </a:rPr>
              <a:t>  </a:t>
            </a:r>
            <a:r>
              <a:rPr lang="en-US" sz="1600" b="1">
                <a:solidFill>
                  <a:srgbClr val="660066"/>
                </a:solidFill>
                <a:latin typeface="Courier New" pitchFamily="49" charset="0"/>
                <a:cs typeface="Courier New" pitchFamily="49" charset="0"/>
              </a:rPr>
              <a:t>if</a:t>
            </a:r>
            <a:r>
              <a:rPr lang="en-US" sz="1600" b="1">
                <a:solidFill>
                  <a:prstClr val="black"/>
                </a:solidFill>
                <a:latin typeface="Courier New" pitchFamily="49" charset="0"/>
              </a:rPr>
              <a:t> ( *ptr == 0 ) </a:t>
            </a:r>
            <a:br>
              <a:rPr lang="en-US" sz="1600" b="1">
                <a:solidFill>
                  <a:prstClr val="black"/>
                </a:solidFill>
                <a:latin typeface="Courier New" pitchFamily="49" charset="0"/>
              </a:rPr>
            </a:br>
            <a:r>
              <a:rPr lang="en-US" sz="1600" b="1">
                <a:solidFill>
                  <a:prstClr val="black"/>
                </a:solidFill>
                <a:latin typeface="Courier New" pitchFamily="49" charset="0"/>
              </a:rPr>
              <a:t>      result++;</a:t>
            </a:r>
            <a:br>
              <a:rPr lang="en-US" sz="1600" b="1">
                <a:solidFill>
                  <a:prstClr val="black"/>
                </a:solidFill>
                <a:latin typeface="Courier New" pitchFamily="49" charset="0"/>
              </a:rPr>
            </a:br>
            <a:r>
              <a:rPr lang="en-US" b="1">
                <a:solidFill>
                  <a:srgbClr val="C00000"/>
                </a:solidFill>
                <a:latin typeface="Courier New" pitchFamily="49" charset="0"/>
              </a:rPr>
              <a:t>  ptr++;</a:t>
            </a:r>
          </a:p>
          <a:p>
            <a:pPr marL="212725" indent="-325438" fontAlgn="auto">
              <a:spcBef>
                <a:spcPct val="0"/>
              </a:spcBef>
              <a:spcAft>
                <a:spcPct val="0"/>
              </a:spcAft>
              <a:buClr>
                <a:srgbClr val="CCB400"/>
              </a:buClr>
              <a:buSzPct val="60000"/>
              <a:defRPr/>
            </a:pPr>
            <a:r>
              <a:rPr lang="en-US" sz="1600" b="1">
                <a:solidFill>
                  <a:srgbClr val="660066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  <a:p>
            <a:pPr algn="just">
              <a:tabLst>
                <a:tab pos="1169988"/>
              </a:tabLst>
            </a:pPr>
            <a:endParaRPr lang="en-SG" sz="1600">
              <a:solidFill>
                <a:schemeClr val="tx1"/>
              </a:solidFill>
            </a:endParaRPr>
          </a:p>
          <a:p>
            <a:pPr algn="just">
              <a:tabLst>
                <a:tab pos="1169988"/>
              </a:tabLst>
            </a:pPr>
            <a:r>
              <a:rPr lang="en-SG" sz="1600">
                <a:solidFill>
                  <a:schemeClr val="tx1"/>
                </a:solidFill>
              </a:rPr>
              <a:t>The resulting MIPS looks like the code on the left.</a:t>
            </a:r>
          </a:p>
          <a:p>
            <a:pPr algn="just">
              <a:tabLst>
                <a:tab pos="1169988"/>
              </a:tabLst>
            </a:pPr>
            <a:endParaRPr lang="en-SG" sz="1600">
              <a:solidFill>
                <a:schemeClr val="tx1"/>
              </a:solidFill>
            </a:endParaRPr>
          </a:p>
          <a:p>
            <a:pPr algn="just">
              <a:tabLst>
                <a:tab pos="1169988"/>
              </a:tabLst>
            </a:pPr>
            <a:endParaRPr lang="en-GB" sz="160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ontentPart p14:bwMode="auto" r:id="rId3">
        <p14:nvContentPartPr>
          <p14:cNvPr id="2" name="Ink 1">
            <a:extLst>
              <a:ext uri="{FF2B5EF4-FFF2-40B4-BE49-F238E27FC236}">
                <a16:creationId xmlns:a16="http://schemas.microsoft.com/office/drawing/2014/main" id="{32E94CC8-8A06-41EB-8371-18410C93740E}"/>
              </a:ext>
            </a:extLst>
          </p14:cNvPr>
          <p14:cNvContentPartPr/>
          <p14:nvPr/>
        </p14:nvContentPartPr>
        <p14:xfrm>
          <a:off x="1378080" y="459360"/>
          <a:ext cx="9479520" cy="4826520"/>
        </p14:xfrm>
      </p:contentPart>
    </p:spTree>
    <p:extLst>
      <p:ext uri="{BB962C8B-B14F-4D97-AF65-F5344CB8AC3E}">
        <p14:creationId xmlns:p14="http://schemas.microsoft.com/office/powerpoint/2010/main" val="110515289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15366" name="Footer Placeholder 8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pPr algn="l"/>
            <a:r>
              <a:rPr lang="en-SG"/>
              <a:t>Lecture #8: MIPS Part 2: More Instructions</a:t>
            </a:r>
            <a:endParaRPr lang="en-US"/>
          </a:p>
        </p:txBody>
      </p:sp>
      <p:sp>
        <p:nvSpPr>
          <p:cNvPr id="21" name="[Date Placeholder 3]"/>
          <p:cNvSpPr>
            <a:spLocks noGrp="1"/>
          </p:cNvSpPr>
          <p:nvPr>
            <p:ph type="dt" sz="half" idx="10"/>
          </p:nvPr>
        </p:nvSpPr>
        <p:spPr>
          <a:xfrm>
            <a:off x="1981200" y="18288"/>
            <a:ext cx="2895600" cy="329184"/>
          </a:xfrm>
        </p:spPr>
        <p:txBody>
          <a:bodyPr/>
          <a:lstStyle/>
          <a:p>
            <a:pPr>
              <a:defRPr/>
            </a:pPr>
            <a:r>
              <a:rPr lang="en-US"/>
              <a:t>Aaron Tan, NUS</a:t>
            </a:r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48BEBB-8CA1-4054-A38D-C28888EEEA8B}"/>
              </a:ext>
            </a:extLst>
          </p:cNvPr>
          <p:cNvSpPr txBox="1"/>
          <p:nvPr/>
        </p:nvSpPr>
        <p:spPr>
          <a:xfrm>
            <a:off x="1981200" y="587831"/>
            <a:ext cx="838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r>
              <a:rPr lang="en-SG" sz="3600">
                <a:solidFill>
                  <a:srgbClr val="0000FF"/>
                </a:solidFill>
              </a:rPr>
              <a:t>6.1 Exercise #3: Simple Loop</a:t>
            </a:r>
            <a:endParaRPr lang="en-US" sz="3600">
              <a:solidFill>
                <a:srgbClr val="C00000"/>
              </a:solidFill>
            </a:endParaRPr>
          </a:p>
        </p:txBody>
      </p:sp>
      <p:sp>
        <p:nvSpPr>
          <p:cNvPr id="10" name="Text Box 8">
            <a:extLst>
              <a:ext uri="{FF2B5EF4-FFF2-40B4-BE49-F238E27FC236}">
                <a16:creationId xmlns:a16="http://schemas.microsoft.com/office/drawing/2014/main" id="{12F57D4E-EF52-4135-93A5-F9516F90E3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6400" y="6400803"/>
            <a:ext cx="304800" cy="2016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4" tIns="9144" rIns="9144" bIns="9144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200">
                <a:sym typeface="Wingdings 2" pitchFamily="18" charset="2"/>
              </a:rPr>
              <a:t></a:t>
            </a:r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D8EE53BF-B9DD-46F5-BA47-3A67FAEF659E}"/>
              </a:ext>
            </a:extLst>
          </p:cNvPr>
          <p:cNvSpPr txBox="1">
            <a:spLocks noChangeArrowheads="1"/>
          </p:cNvSpPr>
          <p:nvPr/>
        </p:nvSpPr>
        <p:spPr>
          <a:xfrm>
            <a:off x="1981200" y="1234159"/>
            <a:ext cx="8229600" cy="25146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marL="182880" indent="-18288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8775" indent="-358775" fontAlgn="auto">
              <a:spcAft>
                <a:spcPct val="20000"/>
              </a:spcAft>
              <a:buSzTx/>
              <a:buFont typeface="Wingdings" panose="05000000000000000000" pitchFamily="2" charset="2"/>
              <a:buChar char="§"/>
            </a:pPr>
            <a:r>
              <a:rPr lang="en-US"/>
              <a:t>Given the following MIPS code:</a:t>
            </a:r>
          </a:p>
          <a:p>
            <a:pPr lvl="1" fontAlgn="auto">
              <a:spcBef>
                <a:spcPct val="0"/>
              </a:spcBef>
              <a:spcAft>
                <a:spcPct val="0"/>
              </a:spcAft>
              <a:buSzPct val="120000"/>
              <a:buNone/>
            </a:pPr>
            <a:r>
              <a:rPr lang="en-US" b="1">
                <a:solidFill>
                  <a:srgbClr val="9900CC"/>
                </a:solidFill>
                <a:latin typeface="Courier New" pitchFamily="49" charset="0"/>
                <a:cs typeface="Courier New" pitchFamily="49" charset="0"/>
              </a:rPr>
              <a:t>	       </a:t>
            </a:r>
            <a:r>
              <a:rPr lang="en-US" b="1" err="1">
                <a:solidFill>
                  <a:srgbClr val="660066"/>
                </a:solidFill>
                <a:latin typeface="Courier New" pitchFamily="49" charset="0"/>
                <a:cs typeface="Courier New" pitchFamily="49" charset="0"/>
              </a:rPr>
              <a:t>addi</a:t>
            </a:r>
            <a:r>
              <a:rPr lang="en-US" b="1">
                <a:latin typeface="Courier New" pitchFamily="49" charset="0"/>
                <a:cs typeface="Courier New" pitchFamily="49" charset="0"/>
              </a:rPr>
              <a:t> $t1, $zero, 10</a:t>
            </a:r>
          </a:p>
          <a:p>
            <a:pPr lvl="1" fontAlgn="auto">
              <a:spcBef>
                <a:spcPct val="0"/>
              </a:spcBef>
              <a:spcAft>
                <a:spcPct val="0"/>
              </a:spcAft>
              <a:buSzPct val="120000"/>
              <a:buNone/>
            </a:pPr>
            <a:r>
              <a:rPr lang="en-US" b="1">
                <a:latin typeface="Courier New" pitchFamily="49" charset="0"/>
                <a:cs typeface="Courier New" pitchFamily="49" charset="0"/>
              </a:rPr>
              <a:t> 	       </a:t>
            </a:r>
            <a:r>
              <a:rPr lang="en-US" b="1">
                <a:solidFill>
                  <a:srgbClr val="660066"/>
                </a:solidFill>
                <a:latin typeface="Courier New" pitchFamily="49" charset="0"/>
                <a:cs typeface="Courier New" pitchFamily="49" charset="0"/>
              </a:rPr>
              <a:t>add</a:t>
            </a:r>
            <a:r>
              <a:rPr lang="en-US" b="1">
                <a:latin typeface="Courier New" pitchFamily="49" charset="0"/>
                <a:cs typeface="Courier New" pitchFamily="49" charset="0"/>
              </a:rPr>
              <a:t>  $t1, $t1, $t1</a:t>
            </a:r>
          </a:p>
          <a:p>
            <a:pPr lvl="1" fontAlgn="auto">
              <a:spcBef>
                <a:spcPct val="0"/>
              </a:spcBef>
              <a:spcAft>
                <a:spcPct val="0"/>
              </a:spcAft>
              <a:buSzPct val="120000"/>
              <a:buNone/>
            </a:pPr>
            <a:r>
              <a:rPr lang="en-US" b="1">
                <a:latin typeface="Courier New" pitchFamily="49" charset="0"/>
                <a:cs typeface="Courier New" pitchFamily="49" charset="0"/>
              </a:rPr>
              <a:t>	       </a:t>
            </a:r>
            <a:r>
              <a:rPr lang="en-US" b="1" err="1">
                <a:solidFill>
                  <a:srgbClr val="660066"/>
                </a:solidFill>
                <a:latin typeface="Courier New" pitchFamily="49" charset="0"/>
                <a:cs typeface="Courier New" pitchFamily="49" charset="0"/>
              </a:rPr>
              <a:t>addi</a:t>
            </a:r>
            <a:r>
              <a:rPr lang="en-US" b="1">
                <a:latin typeface="Courier New" pitchFamily="49" charset="0"/>
                <a:cs typeface="Courier New" pitchFamily="49" charset="0"/>
              </a:rPr>
              <a:t> $t2, $zero, 10</a:t>
            </a:r>
          </a:p>
          <a:p>
            <a:pPr lvl="1" fontAlgn="auto">
              <a:spcBef>
                <a:spcPct val="0"/>
              </a:spcBef>
              <a:spcAft>
                <a:spcPct val="0"/>
              </a:spcAft>
              <a:buSzPct val="120000"/>
              <a:buNone/>
            </a:pPr>
            <a:r>
              <a:rPr lang="en-US" b="1">
                <a:latin typeface="Courier New" pitchFamily="49" charset="0"/>
                <a:cs typeface="Courier New" pitchFamily="49" charset="0"/>
              </a:rPr>
              <a:t>	Loop:  </a:t>
            </a:r>
            <a:r>
              <a:rPr lang="en-US" b="1" err="1">
                <a:solidFill>
                  <a:srgbClr val="660066"/>
                </a:solidFill>
                <a:latin typeface="Courier New" pitchFamily="49" charset="0"/>
                <a:cs typeface="Courier New" pitchFamily="49" charset="0"/>
              </a:rPr>
              <a:t>addi</a:t>
            </a:r>
            <a:r>
              <a:rPr lang="en-US" b="1">
                <a:latin typeface="Courier New" pitchFamily="49" charset="0"/>
                <a:cs typeface="Courier New" pitchFamily="49" charset="0"/>
              </a:rPr>
              <a:t> $t2, $t2, 10</a:t>
            </a:r>
          </a:p>
          <a:p>
            <a:pPr lvl="1" fontAlgn="auto">
              <a:spcBef>
                <a:spcPct val="0"/>
              </a:spcBef>
              <a:spcAft>
                <a:spcPct val="0"/>
              </a:spcAft>
              <a:buSzPct val="120000"/>
              <a:buNone/>
            </a:pPr>
            <a:r>
              <a:rPr lang="en-US" b="1">
                <a:latin typeface="Courier New" pitchFamily="49" charset="0"/>
                <a:cs typeface="Courier New" pitchFamily="49" charset="0"/>
              </a:rPr>
              <a:t>	       </a:t>
            </a:r>
            <a:r>
              <a:rPr lang="en-US" b="1" err="1">
                <a:solidFill>
                  <a:srgbClr val="660066"/>
                </a:solidFill>
                <a:latin typeface="Courier New" pitchFamily="49" charset="0"/>
                <a:cs typeface="Courier New" pitchFamily="49" charset="0"/>
              </a:rPr>
              <a:t>addi</a:t>
            </a:r>
            <a:r>
              <a:rPr lang="en-US" b="1">
                <a:latin typeface="Courier New" pitchFamily="49" charset="0"/>
                <a:cs typeface="Courier New" pitchFamily="49" charset="0"/>
              </a:rPr>
              <a:t> $t1, $t1, -1</a:t>
            </a:r>
          </a:p>
          <a:p>
            <a:pPr lvl="1" fontAlgn="auto">
              <a:spcBef>
                <a:spcPct val="0"/>
              </a:spcBef>
              <a:spcAft>
                <a:spcPct val="0"/>
              </a:spcAft>
              <a:buSzPct val="120000"/>
              <a:buNone/>
            </a:pPr>
            <a:r>
              <a:rPr lang="en-US" b="1">
                <a:latin typeface="Courier New" pitchFamily="49" charset="0"/>
                <a:cs typeface="Courier New" pitchFamily="49" charset="0"/>
              </a:rPr>
              <a:t>	       </a:t>
            </a:r>
            <a:r>
              <a:rPr lang="en-US" b="1" err="1">
                <a:solidFill>
                  <a:srgbClr val="660066"/>
                </a:solidFill>
                <a:latin typeface="Courier New" pitchFamily="49" charset="0"/>
                <a:cs typeface="Courier New" pitchFamily="49" charset="0"/>
              </a:rPr>
              <a:t>beq</a:t>
            </a:r>
            <a:r>
              <a:rPr lang="en-US" b="1">
                <a:latin typeface="Courier New" pitchFamily="49" charset="0"/>
                <a:cs typeface="Courier New" pitchFamily="49" charset="0"/>
              </a:rPr>
              <a:t>  $t1, $zero, Loop</a:t>
            </a:r>
          </a:p>
        </p:txBody>
      </p:sp>
      <p:sp>
        <p:nvSpPr>
          <p:cNvPr id="13" name="Rectangle 5">
            <a:extLst>
              <a:ext uri="{FF2B5EF4-FFF2-40B4-BE49-F238E27FC236}">
                <a16:creationId xmlns:a16="http://schemas.microsoft.com/office/drawing/2014/main" id="{2142DF26-D807-444C-AA36-19665844EC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57400" y="3901159"/>
            <a:ext cx="8229600" cy="22098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514350" indent="-51435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AutoNum type="romanLcPeriod"/>
            </a:pPr>
            <a:r>
              <a:rPr lang="en-US" sz="2400"/>
              <a:t>How many instructions are executed?</a:t>
            </a:r>
          </a:p>
          <a:p>
            <a:pPr marL="1222375" lvl="1" indent="-536575">
              <a:spcBef>
                <a:spcPct val="20000"/>
              </a:spcBef>
              <a:spcAft>
                <a:spcPct val="20000"/>
              </a:spcAft>
              <a:buClr>
                <a:schemeClr val="accent2"/>
              </a:buClr>
              <a:buSzPct val="120000"/>
            </a:pPr>
            <a:r>
              <a:rPr lang="en-US" sz="2000"/>
              <a:t>(a) 6      (b) 30     (c) 33      (d) 36       (e) None of the above</a:t>
            </a:r>
          </a:p>
          <a:p>
            <a:pPr marL="1222375" lvl="1" indent="-536575">
              <a:spcBef>
                <a:spcPct val="20000"/>
              </a:spcBef>
              <a:spcAft>
                <a:spcPct val="20000"/>
              </a:spcAft>
              <a:buClr>
                <a:schemeClr val="accent2"/>
              </a:buClr>
              <a:buSzPct val="120000"/>
            </a:pPr>
            <a:endParaRPr lang="en-US" sz="2000"/>
          </a:p>
          <a:p>
            <a:pPr marL="514350" indent="-51435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AutoNum type="romanLcPeriod"/>
            </a:pPr>
            <a:r>
              <a:rPr lang="en-US" sz="2400"/>
              <a:t>What is the final value in </a:t>
            </a:r>
            <a:r>
              <a:rPr lang="en-US" sz="2400" b="1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$t2</a:t>
            </a:r>
            <a:r>
              <a:rPr lang="en-US" sz="2400"/>
              <a:t>?</a:t>
            </a:r>
          </a:p>
          <a:p>
            <a:pPr marL="1222375" lvl="1" indent="-536575">
              <a:spcBef>
                <a:spcPct val="20000"/>
              </a:spcBef>
              <a:spcAft>
                <a:spcPct val="20000"/>
              </a:spcAft>
              <a:buClr>
                <a:schemeClr val="accent2"/>
              </a:buClr>
              <a:buSzPct val="120000"/>
            </a:pPr>
            <a:r>
              <a:rPr lang="en-US" sz="2000"/>
              <a:t>(a) 10     (b) 20    (c) 300    (d) 310     (e) None of the above</a:t>
            </a:r>
          </a:p>
        </p:txBody>
      </p:sp>
      <p:sp>
        <p:nvSpPr>
          <p:cNvPr id="14" name="Text Box 6">
            <a:extLst>
              <a:ext uri="{FF2B5EF4-FFF2-40B4-BE49-F238E27FC236}">
                <a16:creationId xmlns:a16="http://schemas.microsoft.com/office/drawing/2014/main" id="{9AB1E031-AB0A-4C39-8BA3-D7C42FF98B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72400" y="3877346"/>
            <a:ext cx="2057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2400" b="1">
                <a:solidFill>
                  <a:srgbClr val="CC0000"/>
                </a:solidFill>
              </a:rPr>
              <a:t>Answer: (a)</a:t>
            </a:r>
          </a:p>
        </p:txBody>
      </p:sp>
      <p:sp>
        <p:nvSpPr>
          <p:cNvPr id="15" name="Rectangle 7">
            <a:extLst>
              <a:ext uri="{FF2B5EF4-FFF2-40B4-BE49-F238E27FC236}">
                <a16:creationId xmlns:a16="http://schemas.microsoft.com/office/drawing/2014/main" id="{54066578-1970-4ACC-9C5C-5593836228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05600" y="5196559"/>
            <a:ext cx="1860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2400" b="1">
                <a:solidFill>
                  <a:srgbClr val="CC0000"/>
                </a:solidFill>
              </a:rPr>
              <a:t>Answer: (b)</a:t>
            </a:r>
          </a:p>
        </p:txBody>
      </p:sp>
      <p:sp>
        <p:nvSpPr>
          <p:cNvPr id="16" name="Slide Number Placeholder 6">
            <a:extLst>
              <a:ext uri="{FF2B5EF4-FFF2-40B4-BE49-F238E27FC236}">
                <a16:creationId xmlns:a16="http://schemas.microsoft.com/office/drawing/2014/main" id="{A7883955-314E-44B9-9A98-D500E65CB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97960" y="18288"/>
            <a:ext cx="865240" cy="329184"/>
          </a:xfrm>
        </p:spPr>
        <p:txBody>
          <a:bodyPr>
            <a:noAutofit/>
          </a:bodyPr>
          <a:lstStyle/>
          <a:p>
            <a:pPr algn="r">
              <a:defRPr/>
            </a:pPr>
            <a:fld id="{F7EC234A-9094-4BB8-9EA4-75ECDA8A365B}" type="slidenum">
              <a:rPr smtClean="0"/>
              <a:pPr algn="r">
                <a:defRPr/>
              </a:pPr>
              <a:t>83</a:t>
            </a:fld>
            <a:endParaRPr/>
          </a:p>
        </p:txBody>
      </p:sp>
      <p:sp>
        <p:nvSpPr>
          <p:cNvPr id="17" name="Folded Corner 6">
            <a:extLst>
              <a:ext uri="{FF2B5EF4-FFF2-40B4-BE49-F238E27FC236}">
                <a16:creationId xmlns:a16="http://schemas.microsoft.com/office/drawing/2014/main" id="{0E70ED87-21B3-46C2-98B1-5B0C36C7AA73}"/>
              </a:ext>
            </a:extLst>
          </p:cNvPr>
          <p:cNvSpPr/>
          <p:nvPr/>
        </p:nvSpPr>
        <p:spPr>
          <a:xfrm>
            <a:off x="6975234" y="1204241"/>
            <a:ext cx="3235569" cy="2544518"/>
          </a:xfrm>
          <a:prstGeom prst="foldedCorner">
            <a:avLst>
              <a:gd name="adj" fmla="val 8892"/>
            </a:avLst>
          </a:prstGeom>
          <a:solidFill>
            <a:srgbClr val="FFFFC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r>
              <a:rPr lang="en-US" sz="1600" b="1">
                <a:solidFill>
                  <a:schemeClr val="tx1"/>
                </a:solidFill>
              </a:rPr>
              <a:t>NOTE:</a:t>
            </a:r>
          </a:p>
          <a:p>
            <a:pPr algn="just">
              <a:tabLst>
                <a:tab pos="1169988"/>
              </a:tabLst>
            </a:pPr>
            <a:r>
              <a:rPr lang="en-SG" sz="1600">
                <a:solidFill>
                  <a:schemeClr val="tx1"/>
                </a:solidFill>
              </a:rPr>
              <a:t>You may want to “decompile” into C so that you can reason in C rather than in MIPS.</a:t>
            </a:r>
          </a:p>
          <a:p>
            <a:pPr algn="just">
              <a:tabLst>
                <a:tab pos="1169988"/>
              </a:tabLst>
            </a:pPr>
            <a:r>
              <a:rPr lang="en-SG" sz="1600">
                <a:solidFill>
                  <a:schemeClr val="tx1"/>
                </a:solidFill>
              </a:rPr>
              <a:t>Alternatively, you may just “trace” but it may take longer time.</a:t>
            </a:r>
          </a:p>
          <a:p>
            <a:pPr algn="just">
              <a:tabLst>
                <a:tab pos="1169988"/>
              </a:tabLst>
            </a:pPr>
            <a:r>
              <a:rPr lang="en-SG" sz="1600">
                <a:solidFill>
                  <a:schemeClr val="tx1"/>
                </a:solidFill>
              </a:rPr>
              <a:t>So try to get familiar with a few “compilation” pattern for a few C construct (</a:t>
            </a:r>
            <a:r>
              <a:rPr lang="en-SG" sz="1600" i="1">
                <a:solidFill>
                  <a:schemeClr val="tx1"/>
                </a:solidFill>
              </a:rPr>
              <a:t>e.g., while, do-while, for, if, if-else, switch-case, etc</a:t>
            </a:r>
            <a:r>
              <a:rPr lang="en-SG" sz="1600">
                <a:solidFill>
                  <a:schemeClr val="tx1"/>
                </a:solidFill>
              </a:rPr>
              <a:t>).</a:t>
            </a:r>
          </a:p>
        </p:txBody>
      </p:sp>
      <p:contentPart p14:bwMode="auto" r:id="rId3">
        <p14:nvContentPartPr>
          <p14:cNvPr id="2" name="Ink 1">
            <a:extLst>
              <a:ext uri="{FF2B5EF4-FFF2-40B4-BE49-F238E27FC236}">
                <a16:creationId xmlns:a16="http://schemas.microsoft.com/office/drawing/2014/main" id="{BB0B32B6-8125-43C2-A313-E9CE972E6D3B}"/>
              </a:ext>
            </a:extLst>
          </p14:cNvPr>
          <p14:cNvContentPartPr/>
          <p14:nvPr/>
        </p14:nvContentPartPr>
        <p14:xfrm>
          <a:off x="2576520" y="724320"/>
          <a:ext cx="7559640" cy="5391000"/>
        </p14:xfrm>
      </p:contentPart>
    </p:spTree>
    <p:extLst>
      <p:ext uri="{BB962C8B-B14F-4D97-AF65-F5344CB8AC3E}">
        <p14:creationId xmlns:p14="http://schemas.microsoft.com/office/powerpoint/2010/main" val="287140962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uiExpand="1" build="p"/>
      <p:bldP spid="14" grpId="0"/>
      <p:bldP spid="15" grpId="0"/>
      <p:bldP spid="17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15366" name="Footer Placeholder 8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pPr algn="l"/>
            <a:r>
              <a:rPr lang="en-SG"/>
              <a:t>Lecture #8: MIPS Part 2: More Instructions</a:t>
            </a:r>
            <a:endParaRPr lang="en-US"/>
          </a:p>
        </p:txBody>
      </p:sp>
      <p:sp>
        <p:nvSpPr>
          <p:cNvPr id="21" name="[Date Placeholder 3]"/>
          <p:cNvSpPr>
            <a:spLocks noGrp="1"/>
          </p:cNvSpPr>
          <p:nvPr>
            <p:ph type="dt" sz="half" idx="10"/>
          </p:nvPr>
        </p:nvSpPr>
        <p:spPr>
          <a:xfrm>
            <a:off x="1981200" y="18288"/>
            <a:ext cx="2895600" cy="329184"/>
          </a:xfrm>
        </p:spPr>
        <p:txBody>
          <a:bodyPr/>
          <a:lstStyle/>
          <a:p>
            <a:pPr>
              <a:defRPr/>
            </a:pPr>
            <a:r>
              <a:rPr lang="en-US"/>
              <a:t>Aaron Tan, NUS</a:t>
            </a:r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48BEBB-8CA1-4054-A38D-C28888EEEA8B}"/>
              </a:ext>
            </a:extLst>
          </p:cNvPr>
          <p:cNvSpPr txBox="1"/>
          <p:nvPr/>
        </p:nvSpPr>
        <p:spPr>
          <a:xfrm>
            <a:off x="1981200" y="587831"/>
            <a:ext cx="838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r>
              <a:rPr lang="en-SG" sz="3600">
                <a:solidFill>
                  <a:srgbClr val="0000FF"/>
                </a:solidFill>
              </a:rPr>
              <a:t>6.2 Exercise #4: Simple Loop II</a:t>
            </a:r>
            <a:endParaRPr lang="en-US" sz="3600">
              <a:solidFill>
                <a:srgbClr val="C00000"/>
              </a:solidFill>
            </a:endParaRPr>
          </a:p>
        </p:txBody>
      </p:sp>
      <p:sp>
        <p:nvSpPr>
          <p:cNvPr id="10" name="Text Box 8">
            <a:extLst>
              <a:ext uri="{FF2B5EF4-FFF2-40B4-BE49-F238E27FC236}">
                <a16:creationId xmlns:a16="http://schemas.microsoft.com/office/drawing/2014/main" id="{12F57D4E-EF52-4135-93A5-F9516F90E3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6400" y="6400803"/>
            <a:ext cx="304800" cy="2016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4" tIns="9144" rIns="9144" bIns="9144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200">
                <a:sym typeface="Wingdings 2" pitchFamily="18" charset="2"/>
              </a:rPr>
              <a:t></a:t>
            </a:r>
          </a:p>
        </p:txBody>
      </p:sp>
      <p:sp>
        <p:nvSpPr>
          <p:cNvPr id="16" name="Rectangle 3">
            <a:extLst>
              <a:ext uri="{FF2B5EF4-FFF2-40B4-BE49-F238E27FC236}">
                <a16:creationId xmlns:a16="http://schemas.microsoft.com/office/drawing/2014/main" id="{B9C64657-3197-4C94-A46D-4655FCF10780}"/>
              </a:ext>
            </a:extLst>
          </p:cNvPr>
          <p:cNvSpPr txBox="1">
            <a:spLocks noChangeArrowheads="1"/>
          </p:cNvSpPr>
          <p:nvPr/>
        </p:nvSpPr>
        <p:spPr>
          <a:xfrm>
            <a:off x="1981200" y="1286188"/>
            <a:ext cx="8229600" cy="23622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marL="182880" indent="-18288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8775" indent="-358775" fontAlgn="auto">
              <a:spcAft>
                <a:spcPct val="20000"/>
              </a:spcAft>
              <a:buSzTx/>
              <a:buFont typeface="Wingdings" panose="05000000000000000000" pitchFamily="2" charset="2"/>
              <a:buChar char="§"/>
            </a:pPr>
            <a:r>
              <a:rPr lang="en-US"/>
              <a:t>Given the following MIPS code:</a:t>
            </a:r>
          </a:p>
          <a:p>
            <a:pPr lvl="1" fontAlgn="auto">
              <a:spcBef>
                <a:spcPct val="0"/>
              </a:spcBef>
              <a:spcAft>
                <a:spcPct val="0"/>
              </a:spcAft>
              <a:buSzPct val="120000"/>
              <a:buNone/>
            </a:pPr>
            <a:r>
              <a:rPr lang="en-US" b="1">
                <a:solidFill>
                  <a:srgbClr val="9900CC"/>
                </a:solidFill>
                <a:latin typeface="Courier New" pitchFamily="49" charset="0"/>
                <a:cs typeface="Courier New" pitchFamily="49" charset="0"/>
              </a:rPr>
              <a:t>	       </a:t>
            </a:r>
            <a:r>
              <a:rPr lang="en-US" b="1">
                <a:solidFill>
                  <a:srgbClr val="660066"/>
                </a:solidFill>
                <a:latin typeface="Courier New" pitchFamily="49" charset="0"/>
                <a:cs typeface="Courier New" pitchFamily="49" charset="0"/>
              </a:rPr>
              <a:t>add</a:t>
            </a:r>
            <a:r>
              <a:rPr lang="en-US" b="1">
                <a:latin typeface="Courier New" pitchFamily="49" charset="0"/>
                <a:cs typeface="Courier New" pitchFamily="49" charset="0"/>
              </a:rPr>
              <a:t>  $t0, $zero, $zero</a:t>
            </a:r>
          </a:p>
          <a:p>
            <a:pPr lvl="1" fontAlgn="auto">
              <a:spcBef>
                <a:spcPct val="0"/>
              </a:spcBef>
              <a:spcAft>
                <a:spcPct val="0"/>
              </a:spcAft>
              <a:buSzPct val="120000"/>
              <a:buNone/>
            </a:pPr>
            <a:r>
              <a:rPr lang="en-US" b="1">
                <a:latin typeface="Courier New" pitchFamily="49" charset="0"/>
                <a:cs typeface="Courier New" pitchFamily="49" charset="0"/>
              </a:rPr>
              <a:t> 	       </a:t>
            </a:r>
            <a:r>
              <a:rPr lang="en-US" b="1">
                <a:solidFill>
                  <a:srgbClr val="660066"/>
                </a:solidFill>
                <a:latin typeface="Courier New" pitchFamily="49" charset="0"/>
                <a:cs typeface="Courier New" pitchFamily="49" charset="0"/>
              </a:rPr>
              <a:t>add</a:t>
            </a:r>
            <a:r>
              <a:rPr lang="en-US" b="1">
                <a:latin typeface="Courier New" pitchFamily="49" charset="0"/>
                <a:cs typeface="Courier New" pitchFamily="49" charset="0"/>
              </a:rPr>
              <a:t>  $t1, $t0, $t0</a:t>
            </a:r>
          </a:p>
          <a:p>
            <a:pPr lvl="1" fontAlgn="auto">
              <a:spcBef>
                <a:spcPct val="0"/>
              </a:spcBef>
              <a:spcAft>
                <a:spcPct val="0"/>
              </a:spcAft>
              <a:buSzPct val="120000"/>
              <a:buNone/>
            </a:pPr>
            <a:r>
              <a:rPr lang="en-US" b="1">
                <a:latin typeface="Courier New" pitchFamily="49" charset="0"/>
                <a:cs typeface="Courier New" pitchFamily="49" charset="0"/>
              </a:rPr>
              <a:t>	       </a:t>
            </a:r>
            <a:r>
              <a:rPr lang="en-US" b="1" err="1">
                <a:solidFill>
                  <a:srgbClr val="660066"/>
                </a:solidFill>
                <a:latin typeface="Courier New" pitchFamily="49" charset="0"/>
                <a:cs typeface="Courier New" pitchFamily="49" charset="0"/>
              </a:rPr>
              <a:t>addi</a:t>
            </a:r>
            <a:r>
              <a:rPr lang="en-US" b="1">
                <a:latin typeface="Courier New" pitchFamily="49" charset="0"/>
                <a:cs typeface="Courier New" pitchFamily="49" charset="0"/>
              </a:rPr>
              <a:t> $t2, $t1, 4</a:t>
            </a:r>
          </a:p>
          <a:p>
            <a:pPr lvl="1" fontAlgn="auto">
              <a:spcBef>
                <a:spcPct val="0"/>
              </a:spcBef>
              <a:spcAft>
                <a:spcPct val="0"/>
              </a:spcAft>
              <a:buSzPct val="120000"/>
              <a:buNone/>
            </a:pPr>
            <a:r>
              <a:rPr lang="en-US" b="1">
                <a:latin typeface="Courier New" pitchFamily="49" charset="0"/>
                <a:cs typeface="Courier New" pitchFamily="49" charset="0"/>
              </a:rPr>
              <a:t>	Again: </a:t>
            </a:r>
            <a:r>
              <a:rPr lang="en-US" b="1">
                <a:solidFill>
                  <a:srgbClr val="660066"/>
                </a:solidFill>
                <a:latin typeface="Courier New" pitchFamily="49" charset="0"/>
                <a:cs typeface="Courier New" pitchFamily="49" charset="0"/>
              </a:rPr>
              <a:t>add</a:t>
            </a:r>
            <a:r>
              <a:rPr lang="en-US" b="1">
                <a:latin typeface="Courier New" pitchFamily="49" charset="0"/>
                <a:cs typeface="Courier New" pitchFamily="49" charset="0"/>
              </a:rPr>
              <a:t>  $t1, $t1, $t0</a:t>
            </a:r>
          </a:p>
          <a:p>
            <a:pPr lvl="1" fontAlgn="auto">
              <a:spcBef>
                <a:spcPct val="0"/>
              </a:spcBef>
              <a:spcAft>
                <a:spcPct val="0"/>
              </a:spcAft>
              <a:buSzPct val="120000"/>
              <a:buNone/>
            </a:pPr>
            <a:r>
              <a:rPr lang="en-US" b="1">
                <a:latin typeface="Courier New" pitchFamily="49" charset="0"/>
                <a:cs typeface="Courier New" pitchFamily="49" charset="0"/>
              </a:rPr>
              <a:t>	       </a:t>
            </a:r>
            <a:r>
              <a:rPr lang="en-US" b="1" err="1">
                <a:solidFill>
                  <a:srgbClr val="660066"/>
                </a:solidFill>
                <a:latin typeface="Courier New" pitchFamily="49" charset="0"/>
                <a:cs typeface="Courier New" pitchFamily="49" charset="0"/>
              </a:rPr>
              <a:t>addi</a:t>
            </a:r>
            <a:r>
              <a:rPr lang="en-US" b="1">
                <a:latin typeface="Courier New" pitchFamily="49" charset="0"/>
                <a:cs typeface="Courier New" pitchFamily="49" charset="0"/>
              </a:rPr>
              <a:t> $t0, $t0, 1</a:t>
            </a:r>
          </a:p>
          <a:p>
            <a:pPr lvl="1" fontAlgn="auto">
              <a:spcBef>
                <a:spcPct val="0"/>
              </a:spcBef>
              <a:spcAft>
                <a:spcPct val="0"/>
              </a:spcAft>
              <a:buSzPct val="120000"/>
              <a:buNone/>
            </a:pPr>
            <a:r>
              <a:rPr lang="en-US" b="1">
                <a:latin typeface="Courier New" pitchFamily="49" charset="0"/>
                <a:cs typeface="Courier New" pitchFamily="49" charset="0"/>
              </a:rPr>
              <a:t>	       </a:t>
            </a:r>
            <a:r>
              <a:rPr lang="en-US" b="1" err="1">
                <a:solidFill>
                  <a:srgbClr val="660066"/>
                </a:solidFill>
                <a:latin typeface="Courier New" pitchFamily="49" charset="0"/>
                <a:cs typeface="Courier New" pitchFamily="49" charset="0"/>
              </a:rPr>
              <a:t>bne</a:t>
            </a:r>
            <a:r>
              <a:rPr lang="en-US" b="1">
                <a:latin typeface="Courier New" pitchFamily="49" charset="0"/>
                <a:cs typeface="Courier New" pitchFamily="49" charset="0"/>
              </a:rPr>
              <a:t>  $t2, $t0, Again</a:t>
            </a:r>
          </a:p>
        </p:txBody>
      </p:sp>
      <p:sp>
        <p:nvSpPr>
          <p:cNvPr id="17" name="Rectangle 4">
            <a:extLst>
              <a:ext uri="{FF2B5EF4-FFF2-40B4-BE49-F238E27FC236}">
                <a16:creationId xmlns:a16="http://schemas.microsoft.com/office/drawing/2014/main" id="{6FAD9F9C-960A-4C2D-A984-21FCDA985C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57400" y="3842951"/>
            <a:ext cx="8229600" cy="249660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619125" indent="-619125">
              <a:buClr>
                <a:schemeClr val="tx1"/>
              </a:buClr>
              <a:buFont typeface="Wingdings" panose="05000000000000000000" pitchFamily="2" charset="2"/>
              <a:buAutoNum type="romanLcPeriod"/>
            </a:pPr>
            <a:r>
              <a:rPr lang="en-US" sz="2400"/>
              <a:t>How many instructions are executed?</a:t>
            </a:r>
          </a:p>
          <a:p>
            <a:pPr marL="1282700" lvl="1" indent="-703263">
              <a:spcAft>
                <a:spcPct val="20000"/>
              </a:spcAft>
              <a:buClr>
                <a:schemeClr val="accent2"/>
              </a:buClr>
              <a:buSzPct val="120000"/>
            </a:pPr>
            <a:r>
              <a:rPr lang="en-US" sz="2000"/>
              <a:t>(a) 6      (b) 12     (c) 15      (d) 18       (e) None of the above</a:t>
            </a:r>
          </a:p>
          <a:p>
            <a:pPr marL="1282700" lvl="1" indent="-703263">
              <a:spcAft>
                <a:spcPct val="20000"/>
              </a:spcAft>
              <a:buClr>
                <a:schemeClr val="accent2"/>
              </a:buClr>
              <a:buSzPct val="120000"/>
            </a:pPr>
            <a:endParaRPr lang="en-US" sz="2000"/>
          </a:p>
          <a:p>
            <a:pPr marL="619125" indent="-619125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AutoNum type="romanLcPeriod"/>
            </a:pPr>
            <a:r>
              <a:rPr lang="en-US" sz="2400"/>
              <a:t>What is the final value in </a:t>
            </a:r>
            <a:r>
              <a:rPr lang="en-US" sz="2400" b="1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$t1</a:t>
            </a:r>
            <a:r>
              <a:rPr lang="en-US" sz="2400"/>
              <a:t>?</a:t>
            </a:r>
          </a:p>
          <a:p>
            <a:pPr marL="1282700" lvl="1" indent="-703263">
              <a:buClr>
                <a:schemeClr val="accent2"/>
              </a:buClr>
              <a:buSzPct val="120000"/>
            </a:pPr>
            <a:r>
              <a:rPr lang="en-US" sz="2000"/>
              <a:t>(a) 0      (b) 4      (c) 6         (d) 10      (e) None of the above</a:t>
            </a:r>
          </a:p>
        </p:txBody>
      </p:sp>
      <p:sp>
        <p:nvSpPr>
          <p:cNvPr id="18" name="Text Box 5">
            <a:extLst>
              <a:ext uri="{FF2B5EF4-FFF2-40B4-BE49-F238E27FC236}">
                <a16:creationId xmlns:a16="http://schemas.microsoft.com/office/drawing/2014/main" id="{0E3C2E15-5EDA-45FB-9FD5-D13AD6C1B6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32738" y="3842951"/>
            <a:ext cx="2057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2400" b="1">
                <a:solidFill>
                  <a:srgbClr val="CC0000"/>
                </a:solidFill>
              </a:rPr>
              <a:t>Answer: (c)</a:t>
            </a:r>
          </a:p>
        </p:txBody>
      </p:sp>
      <p:sp>
        <p:nvSpPr>
          <p:cNvPr id="19" name="Rectangle 6">
            <a:extLst>
              <a:ext uri="{FF2B5EF4-FFF2-40B4-BE49-F238E27FC236}">
                <a16:creationId xmlns:a16="http://schemas.microsoft.com/office/drawing/2014/main" id="{64B76FA4-8612-42E2-B582-ECB090ADB1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10403" y="4988011"/>
            <a:ext cx="18446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2400" b="1">
                <a:solidFill>
                  <a:srgbClr val="CC0000"/>
                </a:solidFill>
              </a:rPr>
              <a:t>Answer: (c)</a:t>
            </a:r>
          </a:p>
        </p:txBody>
      </p:sp>
      <p:sp>
        <p:nvSpPr>
          <p:cNvPr id="12" name="Slide Number Placeholder 6">
            <a:extLst>
              <a:ext uri="{FF2B5EF4-FFF2-40B4-BE49-F238E27FC236}">
                <a16:creationId xmlns:a16="http://schemas.microsoft.com/office/drawing/2014/main" id="{A14D6E84-6B42-41FF-B4A2-C3287356EC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97960" y="18288"/>
            <a:ext cx="865240" cy="329184"/>
          </a:xfrm>
        </p:spPr>
        <p:txBody>
          <a:bodyPr>
            <a:noAutofit/>
          </a:bodyPr>
          <a:lstStyle/>
          <a:p>
            <a:pPr algn="r">
              <a:defRPr/>
            </a:pPr>
            <a:fld id="{F7EC234A-9094-4BB8-9EA4-75ECDA8A365B}" type="slidenum">
              <a:rPr smtClean="0"/>
              <a:pPr algn="r">
                <a:defRPr/>
              </a:pPr>
              <a:t>84</a:t>
            </a:fld>
            <a:endParaRPr/>
          </a:p>
        </p:txBody>
      </p:sp>
      <p:contentPart p14:bwMode="auto" r:id="rId3">
        <p14:nvContentPartPr>
          <p14:cNvPr id="2" name="Ink 1">
            <a:extLst>
              <a:ext uri="{FF2B5EF4-FFF2-40B4-BE49-F238E27FC236}">
                <a16:creationId xmlns:a16="http://schemas.microsoft.com/office/drawing/2014/main" id="{FB4571B5-F6FE-4F77-9ADD-F03E75BAF2F7}"/>
              </a:ext>
            </a:extLst>
          </p14:cNvPr>
          <p14:cNvContentPartPr/>
          <p14:nvPr/>
        </p14:nvContentPartPr>
        <p14:xfrm>
          <a:off x="219960" y="577080"/>
          <a:ext cx="11864160" cy="5357880"/>
        </p14:xfrm>
      </p:contentPart>
    </p:spTree>
    <p:extLst>
      <p:ext uri="{BB962C8B-B14F-4D97-AF65-F5344CB8AC3E}">
        <p14:creationId xmlns:p14="http://schemas.microsoft.com/office/powerpoint/2010/main" val="81673761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uiExpand="1" build="p"/>
      <p:bldP spid="18" grpId="0"/>
      <p:bldP spid="19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15366" name="Footer Placeholder 8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pPr algn="l"/>
            <a:r>
              <a:rPr lang="en-SG"/>
              <a:t>Lecture #8: MIPS Part 2: More Instructions</a:t>
            </a:r>
            <a:endParaRPr lang="en-US"/>
          </a:p>
        </p:txBody>
      </p:sp>
      <p:sp>
        <p:nvSpPr>
          <p:cNvPr id="21" name="[Date Placeholder 3]"/>
          <p:cNvSpPr>
            <a:spLocks noGrp="1"/>
          </p:cNvSpPr>
          <p:nvPr>
            <p:ph type="dt" sz="half" idx="10"/>
          </p:nvPr>
        </p:nvSpPr>
        <p:spPr>
          <a:xfrm>
            <a:off x="1981200" y="18288"/>
            <a:ext cx="2895600" cy="329184"/>
          </a:xfrm>
        </p:spPr>
        <p:txBody>
          <a:bodyPr/>
          <a:lstStyle/>
          <a:p>
            <a:pPr>
              <a:defRPr/>
            </a:pPr>
            <a:r>
              <a:rPr lang="en-US"/>
              <a:t>Aaron Tan, NUS</a:t>
            </a:r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48BEBB-8CA1-4054-A38D-C28888EEEA8B}"/>
              </a:ext>
            </a:extLst>
          </p:cNvPr>
          <p:cNvSpPr txBox="1"/>
          <p:nvPr/>
        </p:nvSpPr>
        <p:spPr>
          <a:xfrm>
            <a:off x="1981200" y="587831"/>
            <a:ext cx="838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r>
              <a:rPr lang="en-SG" sz="3600">
                <a:solidFill>
                  <a:srgbClr val="0000FF"/>
                </a:solidFill>
              </a:rPr>
              <a:t>6.3 Exercise #5: Simple Loop III (1/2)</a:t>
            </a:r>
            <a:endParaRPr lang="en-US" sz="3600">
              <a:solidFill>
                <a:srgbClr val="C00000"/>
              </a:solidFill>
            </a:endParaRPr>
          </a:p>
        </p:txBody>
      </p:sp>
      <p:sp>
        <p:nvSpPr>
          <p:cNvPr id="10" name="Text Box 8">
            <a:extLst>
              <a:ext uri="{FF2B5EF4-FFF2-40B4-BE49-F238E27FC236}">
                <a16:creationId xmlns:a16="http://schemas.microsoft.com/office/drawing/2014/main" id="{12F57D4E-EF52-4135-93A5-F9516F90E3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6400" y="6400803"/>
            <a:ext cx="304800" cy="2016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4" tIns="9144" rIns="9144" bIns="9144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200">
                <a:sym typeface="Wingdings 2" pitchFamily="18" charset="2"/>
              </a:rPr>
              <a:t></a:t>
            </a:r>
          </a:p>
        </p:txBody>
      </p:sp>
      <p:sp>
        <p:nvSpPr>
          <p:cNvPr id="20" name="Rectangle 3">
            <a:extLst>
              <a:ext uri="{FF2B5EF4-FFF2-40B4-BE49-F238E27FC236}">
                <a16:creationId xmlns:a16="http://schemas.microsoft.com/office/drawing/2014/main" id="{7E05CE67-66D1-4D68-9505-9A14E5A49D63}"/>
              </a:ext>
            </a:extLst>
          </p:cNvPr>
          <p:cNvSpPr txBox="1">
            <a:spLocks noChangeArrowheads="1"/>
          </p:cNvSpPr>
          <p:nvPr/>
        </p:nvSpPr>
        <p:spPr>
          <a:xfrm>
            <a:off x="1981199" y="1317172"/>
            <a:ext cx="8229600" cy="28956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marL="182880" indent="-18288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8775" indent="-358775" fontAlgn="auto">
              <a:spcAft>
                <a:spcPct val="20000"/>
              </a:spcAft>
              <a:buSzTx/>
              <a:buFont typeface="Wingdings" panose="05000000000000000000" pitchFamily="2" charset="2"/>
              <a:buChar char="§"/>
            </a:pPr>
            <a:r>
              <a:rPr lang="en-US"/>
              <a:t>Given the following MIPS code accessing a word array of elements in memory with the starting address in </a:t>
            </a:r>
            <a:r>
              <a:rPr lang="en-US" b="1">
                <a:latin typeface="Courier New" pitchFamily="49" charset="0"/>
                <a:cs typeface="Courier New" pitchFamily="49" charset="0"/>
              </a:rPr>
              <a:t>$t0</a:t>
            </a:r>
            <a:r>
              <a:rPr lang="en-US"/>
              <a:t>.</a:t>
            </a:r>
          </a:p>
          <a:p>
            <a:pPr marL="0" indent="0" fontAlgn="auto">
              <a:spcBef>
                <a:spcPct val="0"/>
              </a:spcBef>
              <a:spcAft>
                <a:spcPct val="0"/>
              </a:spcAft>
              <a:buSzTx/>
              <a:buNone/>
            </a:pPr>
            <a:r>
              <a:rPr lang="en-US" sz="2000" b="1">
                <a:solidFill>
                  <a:srgbClr val="660066"/>
                </a:solidFill>
                <a:latin typeface="Courier New" pitchFamily="49" charset="0"/>
                <a:cs typeface="Courier New" pitchFamily="49" charset="0"/>
              </a:rPr>
              <a:t>          addi</a:t>
            </a:r>
            <a:r>
              <a:rPr lang="en-US" sz="2000" b="1">
                <a:latin typeface="Courier New" pitchFamily="49" charset="0"/>
                <a:cs typeface="Courier New" pitchFamily="49" charset="0"/>
              </a:rPr>
              <a:t> $t1, $t0, 10</a:t>
            </a:r>
          </a:p>
          <a:p>
            <a:pPr marL="0" lvl="1" indent="0" fontAlgn="auto">
              <a:spcBef>
                <a:spcPct val="0"/>
              </a:spcBef>
              <a:spcAft>
                <a:spcPct val="0"/>
              </a:spcAft>
              <a:buSzPct val="120000"/>
              <a:buNone/>
            </a:pPr>
            <a:r>
              <a:rPr lang="en-US" b="1">
                <a:solidFill>
                  <a:srgbClr val="660066"/>
                </a:solidFill>
                <a:latin typeface="Courier New" pitchFamily="49" charset="0"/>
                <a:cs typeface="Courier New" pitchFamily="49" charset="0"/>
              </a:rPr>
              <a:t>          add</a:t>
            </a:r>
            <a:r>
              <a:rPr lang="en-US" b="1">
                <a:latin typeface="Courier New" pitchFamily="49" charset="0"/>
                <a:cs typeface="Courier New" pitchFamily="49" charset="0"/>
              </a:rPr>
              <a:t>  $t2, $zero, $zero</a:t>
            </a:r>
          </a:p>
          <a:p>
            <a:pPr marL="0" lvl="1" indent="0" fontAlgn="auto">
              <a:spcBef>
                <a:spcPct val="0"/>
              </a:spcBef>
              <a:spcAft>
                <a:spcPct val="0"/>
              </a:spcAft>
              <a:buSzPct val="120000"/>
              <a:buNone/>
            </a:pPr>
            <a:r>
              <a:rPr lang="en-US" b="1">
                <a:latin typeface="Courier New" pitchFamily="49" charset="0"/>
                <a:cs typeface="Courier New" pitchFamily="49" charset="0"/>
              </a:rPr>
              <a:t>   Loop:  </a:t>
            </a:r>
            <a:r>
              <a:rPr lang="en-US" b="1" err="1">
                <a:solidFill>
                  <a:srgbClr val="660066"/>
                </a:solidFill>
                <a:latin typeface="Courier New" pitchFamily="49" charset="0"/>
                <a:cs typeface="Courier New" pitchFamily="49" charset="0"/>
              </a:rPr>
              <a:t>ulw</a:t>
            </a:r>
            <a:r>
              <a:rPr lang="en-US" b="1">
                <a:latin typeface="Courier New" pitchFamily="49" charset="0"/>
                <a:cs typeface="Courier New" pitchFamily="49" charset="0"/>
              </a:rPr>
              <a:t>  $t3, 0($t1) </a:t>
            </a:r>
            <a:r>
              <a:rPr lang="en-US" b="1">
                <a:solidFill>
                  <a:srgbClr val="006600"/>
                </a:solidFill>
                <a:latin typeface="Courier New" pitchFamily="49" charset="0"/>
                <a:cs typeface="Courier New" pitchFamily="49" charset="0"/>
              </a:rPr>
              <a:t># ulw: unaligned lw</a:t>
            </a:r>
            <a:endParaRPr lang="en-US" b="1">
              <a:solidFill>
                <a:srgbClr val="006600"/>
              </a:solidFill>
              <a:latin typeface="Courier New" pitchFamily="49" charset="0"/>
              <a:cs typeface="Courier New" pitchFamily="49" charset="0"/>
            </a:endParaRPr>
          </a:p>
          <a:p>
            <a:pPr marL="0" lvl="1" indent="0" fontAlgn="auto">
              <a:spcBef>
                <a:spcPct val="0"/>
              </a:spcBef>
              <a:spcAft>
                <a:spcPct val="0"/>
              </a:spcAft>
              <a:buSzPct val="120000"/>
              <a:buNone/>
            </a:pPr>
            <a:r>
              <a:rPr lang="en-US" b="1">
                <a:solidFill>
                  <a:srgbClr val="660066"/>
                </a:solidFill>
                <a:latin typeface="Courier New" pitchFamily="49" charset="0"/>
                <a:cs typeface="Courier New" pitchFamily="49" charset="0"/>
              </a:rPr>
              <a:t>          add</a:t>
            </a:r>
            <a:r>
              <a:rPr lang="en-US" b="1">
                <a:latin typeface="Courier New" pitchFamily="49" charset="0"/>
                <a:cs typeface="Courier New" pitchFamily="49" charset="0"/>
              </a:rPr>
              <a:t>  $t2, $t2, $t3</a:t>
            </a:r>
          </a:p>
          <a:p>
            <a:pPr marL="0" lvl="1" indent="0" fontAlgn="auto">
              <a:spcBef>
                <a:spcPct val="0"/>
              </a:spcBef>
              <a:spcAft>
                <a:spcPct val="0"/>
              </a:spcAft>
              <a:buSzPct val="120000"/>
              <a:buNone/>
            </a:pPr>
            <a:r>
              <a:rPr lang="en-US" b="1">
                <a:solidFill>
                  <a:srgbClr val="660066"/>
                </a:solidFill>
                <a:latin typeface="Courier New" pitchFamily="49" charset="0"/>
                <a:cs typeface="Courier New" pitchFamily="49" charset="0"/>
              </a:rPr>
              <a:t>          addi</a:t>
            </a:r>
            <a:r>
              <a:rPr lang="en-US" b="1">
                <a:latin typeface="Courier New" pitchFamily="49" charset="0"/>
                <a:cs typeface="Courier New" pitchFamily="49" charset="0"/>
              </a:rPr>
              <a:t> $t1, $t1, -1</a:t>
            </a:r>
          </a:p>
          <a:p>
            <a:pPr marL="0" lvl="1" indent="0" fontAlgn="auto">
              <a:spcBef>
                <a:spcPct val="0"/>
              </a:spcBef>
              <a:spcAft>
                <a:spcPct val="0"/>
              </a:spcAft>
              <a:buSzPct val="120000"/>
              <a:buNone/>
            </a:pPr>
            <a:r>
              <a:rPr lang="en-US" b="1">
                <a:latin typeface="Courier New" pitchFamily="49" charset="0"/>
                <a:cs typeface="Courier New" pitchFamily="49" charset="0"/>
              </a:rPr>
              <a:t>	    </a:t>
            </a:r>
            <a:r>
              <a:rPr lang="en-US" b="1" err="1">
                <a:solidFill>
                  <a:srgbClr val="660066"/>
                </a:solidFill>
                <a:latin typeface="Courier New" pitchFamily="49" charset="0"/>
                <a:cs typeface="Courier New" pitchFamily="49" charset="0"/>
              </a:rPr>
              <a:t>bne</a:t>
            </a:r>
            <a:r>
              <a:rPr lang="en-US" b="1">
                <a:latin typeface="Courier New" pitchFamily="49" charset="0"/>
                <a:cs typeface="Courier New" pitchFamily="49" charset="0"/>
              </a:rPr>
              <a:t>  $t1, $t0, Loop</a:t>
            </a:r>
          </a:p>
        </p:txBody>
      </p:sp>
      <p:sp>
        <p:nvSpPr>
          <p:cNvPr id="22" name="Rectangle 4">
            <a:extLst>
              <a:ext uri="{FF2B5EF4-FFF2-40B4-BE49-F238E27FC236}">
                <a16:creationId xmlns:a16="http://schemas.microsoft.com/office/drawing/2014/main" id="{5C54F753-7A65-4570-8E5D-121F4E99A6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57400" y="4295785"/>
            <a:ext cx="8229600" cy="2057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619125" indent="-619125">
              <a:buClr>
                <a:schemeClr val="tx1"/>
              </a:buClr>
              <a:buFont typeface="Wingdings" panose="05000000000000000000" pitchFamily="2" charset="2"/>
              <a:buAutoNum type="romanLcPeriod"/>
            </a:pPr>
            <a:r>
              <a:rPr lang="en-US" altLang="en-US" sz="2400"/>
              <a:t>How many times is the </a:t>
            </a:r>
            <a:r>
              <a:rPr lang="en-US" altLang="en-US" sz="2400" b="1" err="1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bne</a:t>
            </a:r>
            <a:r>
              <a:rPr lang="en-US" altLang="en-US" sz="2400"/>
              <a:t> instruction executed</a:t>
            </a:r>
            <a:r>
              <a:rPr lang="en-US" sz="2400"/>
              <a:t>?</a:t>
            </a:r>
          </a:p>
          <a:p>
            <a:pPr marL="1282700" lvl="1" indent="-703263">
              <a:spcAft>
                <a:spcPct val="20000"/>
              </a:spcAft>
              <a:buClr>
                <a:schemeClr val="accent2"/>
              </a:buClr>
              <a:buSzPct val="120000"/>
            </a:pPr>
            <a:r>
              <a:rPr lang="en-US" sz="2000"/>
              <a:t>(a) 1      (b) 3       (c) 9       (d) 10      (e) 11</a:t>
            </a:r>
          </a:p>
          <a:p>
            <a:pPr marL="619125" indent="-619125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AutoNum type="romanLcPeriod"/>
            </a:pPr>
            <a:r>
              <a:rPr lang="en-US" altLang="en-US" sz="2400"/>
              <a:t>How many times does the </a:t>
            </a:r>
            <a:r>
              <a:rPr lang="en-US" altLang="en-US" sz="2400" b="1" err="1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bne</a:t>
            </a:r>
            <a:r>
              <a:rPr lang="en-US" altLang="en-US" sz="2400"/>
              <a:t> instruction actually branch to the label </a:t>
            </a:r>
            <a:r>
              <a:rPr lang="en-US" altLang="en-US" sz="2400" b="1">
                <a:solidFill>
                  <a:srgbClr val="006600"/>
                </a:solidFill>
                <a:latin typeface="Courier New" pitchFamily="49" charset="0"/>
                <a:cs typeface="Courier New" pitchFamily="49" charset="0"/>
              </a:rPr>
              <a:t>Loop</a:t>
            </a:r>
            <a:r>
              <a:rPr lang="en-US" sz="2400"/>
              <a:t>?</a:t>
            </a:r>
          </a:p>
          <a:p>
            <a:pPr marL="1282700" lvl="1" indent="-703263">
              <a:buClr>
                <a:schemeClr val="accent2"/>
              </a:buClr>
              <a:buSzPct val="120000"/>
            </a:pPr>
            <a:r>
              <a:rPr lang="en-US" sz="2000"/>
              <a:t>(a) 1      (b) 8       (c) 9       (d) 10      (e) 11</a:t>
            </a:r>
          </a:p>
        </p:txBody>
      </p:sp>
      <p:sp>
        <p:nvSpPr>
          <p:cNvPr id="23" name="Text Box 5">
            <a:extLst>
              <a:ext uri="{FF2B5EF4-FFF2-40B4-BE49-F238E27FC236}">
                <a16:creationId xmlns:a16="http://schemas.microsoft.com/office/drawing/2014/main" id="{A6381D95-8856-4299-B04D-6B55893524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53285" y="4669972"/>
            <a:ext cx="2057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2400" b="1">
                <a:solidFill>
                  <a:srgbClr val="CC0000"/>
                </a:solidFill>
              </a:rPr>
              <a:t>Answer: (d)</a:t>
            </a:r>
          </a:p>
        </p:txBody>
      </p:sp>
      <p:sp>
        <p:nvSpPr>
          <p:cNvPr id="24" name="Rectangle 6">
            <a:extLst>
              <a:ext uri="{FF2B5EF4-FFF2-40B4-BE49-F238E27FC236}">
                <a16:creationId xmlns:a16="http://schemas.microsoft.com/office/drawing/2014/main" id="{FDE6B61E-BE55-48BC-A3FE-3EA4311333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53288" y="5812972"/>
            <a:ext cx="18446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2400" b="1">
                <a:solidFill>
                  <a:srgbClr val="CC0000"/>
                </a:solidFill>
              </a:rPr>
              <a:t>Answer: (c)</a:t>
            </a:r>
          </a:p>
        </p:txBody>
      </p:sp>
      <p:sp>
        <p:nvSpPr>
          <p:cNvPr id="12" name="Slide Number Placeholder 6">
            <a:extLst>
              <a:ext uri="{FF2B5EF4-FFF2-40B4-BE49-F238E27FC236}">
                <a16:creationId xmlns:a16="http://schemas.microsoft.com/office/drawing/2014/main" id="{EA93101E-B445-4AE3-B7D9-03CEBF69E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97960" y="18288"/>
            <a:ext cx="865240" cy="329184"/>
          </a:xfrm>
        </p:spPr>
        <p:txBody>
          <a:bodyPr>
            <a:noAutofit/>
          </a:bodyPr>
          <a:lstStyle/>
          <a:p>
            <a:pPr algn="r">
              <a:defRPr/>
            </a:pPr>
            <a:fld id="{F7EC234A-9094-4BB8-9EA4-75ECDA8A365B}" type="slidenum">
              <a:rPr smtClean="0"/>
              <a:pPr algn="r">
                <a:defRPr/>
              </a:pPr>
              <a:t>85</a:t>
            </a:fld>
            <a:endParaRPr/>
          </a:p>
        </p:txBody>
      </p:sp>
      <p:contentPart p14:bwMode="auto" r:id="rId3">
        <p14:nvContentPartPr>
          <p14:cNvPr id="2" name="Ink 1">
            <a:extLst>
              <a:ext uri="{FF2B5EF4-FFF2-40B4-BE49-F238E27FC236}">
                <a16:creationId xmlns:a16="http://schemas.microsoft.com/office/drawing/2014/main" id="{333FA108-132E-4598-9530-22A885879483}"/>
              </a:ext>
            </a:extLst>
          </p14:cNvPr>
          <p14:cNvContentPartPr/>
          <p14:nvPr/>
        </p14:nvContentPartPr>
        <p14:xfrm>
          <a:off x="337320" y="1553760"/>
          <a:ext cx="11859840" cy="4689720"/>
        </p14:xfrm>
      </p:contentPart>
    </p:spTree>
    <p:extLst>
      <p:ext uri="{BB962C8B-B14F-4D97-AF65-F5344CB8AC3E}">
        <p14:creationId xmlns:p14="http://schemas.microsoft.com/office/powerpoint/2010/main" val="425055677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uiExpand="1" build="p"/>
      <p:bldP spid="23" grpId="0"/>
      <p:bldP spid="24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15366" name="Footer Placeholder 8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pPr algn="l"/>
            <a:r>
              <a:rPr lang="en-SG"/>
              <a:t>Lecture #8: MIPS Part 2: More Instructions</a:t>
            </a:r>
            <a:endParaRPr lang="en-US"/>
          </a:p>
        </p:txBody>
      </p:sp>
      <p:sp>
        <p:nvSpPr>
          <p:cNvPr id="21" name="[Date Placeholder 3]"/>
          <p:cNvSpPr>
            <a:spLocks noGrp="1"/>
          </p:cNvSpPr>
          <p:nvPr>
            <p:ph type="dt" sz="half" idx="10"/>
          </p:nvPr>
        </p:nvSpPr>
        <p:spPr>
          <a:xfrm>
            <a:off x="1981200" y="18288"/>
            <a:ext cx="2895600" cy="329184"/>
          </a:xfrm>
        </p:spPr>
        <p:txBody>
          <a:bodyPr/>
          <a:lstStyle/>
          <a:p>
            <a:pPr>
              <a:defRPr/>
            </a:pPr>
            <a:r>
              <a:rPr lang="en-US"/>
              <a:t>Aaron Tan, NUS</a:t>
            </a:r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48BEBB-8CA1-4054-A38D-C28888EEEA8B}"/>
              </a:ext>
            </a:extLst>
          </p:cNvPr>
          <p:cNvSpPr txBox="1"/>
          <p:nvPr/>
        </p:nvSpPr>
        <p:spPr>
          <a:xfrm>
            <a:off x="1981200" y="587831"/>
            <a:ext cx="838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r>
              <a:rPr lang="en-SG" sz="3600">
                <a:solidFill>
                  <a:srgbClr val="0000FF"/>
                </a:solidFill>
              </a:rPr>
              <a:t>6.3 Exercise #5: Simple Loop III (2/2)</a:t>
            </a:r>
            <a:endParaRPr lang="en-US" sz="3600">
              <a:solidFill>
                <a:srgbClr val="C00000"/>
              </a:solidFill>
            </a:endParaRPr>
          </a:p>
        </p:txBody>
      </p:sp>
      <p:sp>
        <p:nvSpPr>
          <p:cNvPr id="10" name="Text Box 8">
            <a:extLst>
              <a:ext uri="{FF2B5EF4-FFF2-40B4-BE49-F238E27FC236}">
                <a16:creationId xmlns:a16="http://schemas.microsoft.com/office/drawing/2014/main" id="{12F57D4E-EF52-4135-93A5-F9516F90E3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6400" y="6400803"/>
            <a:ext cx="304800" cy="2016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4" tIns="9144" rIns="9144" bIns="9144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200">
                <a:sym typeface="Wingdings 2" pitchFamily="18" charset="2"/>
              </a:rPr>
              <a:t></a:t>
            </a:r>
          </a:p>
        </p:txBody>
      </p:sp>
      <p:sp>
        <p:nvSpPr>
          <p:cNvPr id="20" name="Rectangle 3">
            <a:extLst>
              <a:ext uri="{FF2B5EF4-FFF2-40B4-BE49-F238E27FC236}">
                <a16:creationId xmlns:a16="http://schemas.microsoft.com/office/drawing/2014/main" id="{7E05CE67-66D1-4D68-9505-9A14E5A49D63}"/>
              </a:ext>
            </a:extLst>
          </p:cNvPr>
          <p:cNvSpPr txBox="1">
            <a:spLocks noChangeArrowheads="1"/>
          </p:cNvSpPr>
          <p:nvPr/>
        </p:nvSpPr>
        <p:spPr>
          <a:xfrm>
            <a:off x="1981199" y="1317172"/>
            <a:ext cx="8229600" cy="28956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marL="182880" indent="-18288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8775" indent="-358775" fontAlgn="auto">
              <a:spcAft>
                <a:spcPct val="20000"/>
              </a:spcAft>
              <a:buSzTx/>
              <a:buFont typeface="Wingdings" panose="05000000000000000000" pitchFamily="2" charset="2"/>
              <a:buChar char="§"/>
            </a:pPr>
            <a:r>
              <a:rPr lang="en-US"/>
              <a:t>Given the following MIPS code accessing a word array of elements in memory with the starting address in </a:t>
            </a:r>
            <a:r>
              <a:rPr lang="en-US" b="1">
                <a:latin typeface="Courier New" pitchFamily="49" charset="0"/>
                <a:cs typeface="Courier New" pitchFamily="49" charset="0"/>
              </a:rPr>
              <a:t>$t0</a:t>
            </a:r>
            <a:r>
              <a:rPr lang="en-US"/>
              <a:t>.</a:t>
            </a:r>
          </a:p>
          <a:p>
            <a:pPr marL="0" indent="0" fontAlgn="auto">
              <a:spcBef>
                <a:spcPct val="0"/>
              </a:spcBef>
              <a:spcAft>
                <a:spcPct val="0"/>
              </a:spcAft>
              <a:buSzTx/>
              <a:buNone/>
            </a:pPr>
            <a:r>
              <a:rPr lang="en-US" sz="2000" b="1">
                <a:solidFill>
                  <a:srgbClr val="660066"/>
                </a:solidFill>
                <a:latin typeface="Courier New" pitchFamily="49" charset="0"/>
                <a:cs typeface="Courier New" pitchFamily="49" charset="0"/>
              </a:rPr>
              <a:t>          addi</a:t>
            </a:r>
            <a:r>
              <a:rPr lang="en-US" sz="2000" b="1">
                <a:latin typeface="Courier New" pitchFamily="49" charset="0"/>
                <a:cs typeface="Courier New" pitchFamily="49" charset="0"/>
              </a:rPr>
              <a:t> $t1, $t0, 10</a:t>
            </a:r>
          </a:p>
          <a:p>
            <a:pPr marL="0" lvl="1" indent="0" fontAlgn="auto">
              <a:spcBef>
                <a:spcPct val="0"/>
              </a:spcBef>
              <a:spcAft>
                <a:spcPct val="0"/>
              </a:spcAft>
              <a:buSzPct val="120000"/>
              <a:buNone/>
            </a:pPr>
            <a:r>
              <a:rPr lang="en-US" b="1">
                <a:solidFill>
                  <a:srgbClr val="660066"/>
                </a:solidFill>
                <a:latin typeface="Courier New" pitchFamily="49" charset="0"/>
                <a:cs typeface="Courier New" pitchFamily="49" charset="0"/>
              </a:rPr>
              <a:t>          add</a:t>
            </a:r>
            <a:r>
              <a:rPr lang="en-US" b="1">
                <a:latin typeface="Courier New" pitchFamily="49" charset="0"/>
                <a:cs typeface="Courier New" pitchFamily="49" charset="0"/>
              </a:rPr>
              <a:t>  $t2, $zero, $zero</a:t>
            </a:r>
          </a:p>
          <a:p>
            <a:pPr marL="0" lvl="1" indent="0" fontAlgn="auto">
              <a:spcBef>
                <a:spcPct val="0"/>
              </a:spcBef>
              <a:spcAft>
                <a:spcPct val="0"/>
              </a:spcAft>
              <a:buSzPct val="120000"/>
              <a:buNone/>
            </a:pPr>
            <a:r>
              <a:rPr lang="en-US" b="1">
                <a:latin typeface="Courier New" pitchFamily="49" charset="0"/>
                <a:cs typeface="Courier New" pitchFamily="49" charset="0"/>
              </a:rPr>
              <a:t>   Loop:  </a:t>
            </a:r>
            <a:r>
              <a:rPr lang="en-US" b="1" err="1">
                <a:solidFill>
                  <a:srgbClr val="660066"/>
                </a:solidFill>
                <a:latin typeface="Courier New" pitchFamily="49" charset="0"/>
                <a:cs typeface="Courier New" pitchFamily="49" charset="0"/>
              </a:rPr>
              <a:t>ulw</a:t>
            </a:r>
            <a:r>
              <a:rPr lang="en-US" b="1">
                <a:latin typeface="Courier New" pitchFamily="49" charset="0"/>
                <a:cs typeface="Courier New" pitchFamily="49" charset="0"/>
              </a:rPr>
              <a:t>  $t3, 0($t1) </a:t>
            </a:r>
            <a:r>
              <a:rPr lang="en-US" b="1">
                <a:solidFill>
                  <a:srgbClr val="006600"/>
                </a:solidFill>
                <a:latin typeface="Courier New" pitchFamily="49" charset="0"/>
                <a:cs typeface="Courier New" pitchFamily="49" charset="0"/>
              </a:rPr>
              <a:t># ulw: unaligned lw</a:t>
            </a:r>
            <a:endParaRPr lang="en-US" b="1">
              <a:solidFill>
                <a:srgbClr val="006600"/>
              </a:solidFill>
              <a:latin typeface="Courier New" pitchFamily="49" charset="0"/>
              <a:cs typeface="Courier New" pitchFamily="49" charset="0"/>
            </a:endParaRPr>
          </a:p>
          <a:p>
            <a:pPr marL="0" lvl="1" indent="0" fontAlgn="auto">
              <a:spcBef>
                <a:spcPct val="0"/>
              </a:spcBef>
              <a:spcAft>
                <a:spcPct val="0"/>
              </a:spcAft>
              <a:buSzPct val="120000"/>
              <a:buNone/>
            </a:pPr>
            <a:r>
              <a:rPr lang="en-US" b="1">
                <a:solidFill>
                  <a:srgbClr val="660066"/>
                </a:solidFill>
                <a:latin typeface="Courier New" pitchFamily="49" charset="0"/>
                <a:cs typeface="Courier New" pitchFamily="49" charset="0"/>
              </a:rPr>
              <a:t>          add</a:t>
            </a:r>
            <a:r>
              <a:rPr lang="en-US" b="1">
                <a:latin typeface="Courier New" pitchFamily="49" charset="0"/>
                <a:cs typeface="Courier New" pitchFamily="49" charset="0"/>
              </a:rPr>
              <a:t>  $t2, $t2, $t3</a:t>
            </a:r>
          </a:p>
          <a:p>
            <a:pPr marL="0" lvl="1" indent="0" fontAlgn="auto">
              <a:spcBef>
                <a:spcPct val="0"/>
              </a:spcBef>
              <a:spcAft>
                <a:spcPct val="0"/>
              </a:spcAft>
              <a:buSzPct val="120000"/>
              <a:buNone/>
            </a:pPr>
            <a:r>
              <a:rPr lang="en-US" b="1">
                <a:solidFill>
                  <a:srgbClr val="660066"/>
                </a:solidFill>
                <a:latin typeface="Courier New" pitchFamily="49" charset="0"/>
                <a:cs typeface="Courier New" pitchFamily="49" charset="0"/>
              </a:rPr>
              <a:t>          addi</a:t>
            </a:r>
            <a:r>
              <a:rPr lang="en-US" b="1">
                <a:latin typeface="Courier New" pitchFamily="49" charset="0"/>
                <a:cs typeface="Courier New" pitchFamily="49" charset="0"/>
              </a:rPr>
              <a:t> $t1, $t1, -1</a:t>
            </a:r>
          </a:p>
          <a:p>
            <a:pPr marL="0" lvl="1" indent="0" fontAlgn="auto">
              <a:spcBef>
                <a:spcPct val="0"/>
              </a:spcBef>
              <a:spcAft>
                <a:spcPct val="0"/>
              </a:spcAft>
              <a:buSzPct val="120000"/>
              <a:buNone/>
            </a:pPr>
            <a:r>
              <a:rPr lang="en-US" b="1">
                <a:latin typeface="Courier New" pitchFamily="49" charset="0"/>
                <a:cs typeface="Courier New" pitchFamily="49" charset="0"/>
              </a:rPr>
              <a:t>	    </a:t>
            </a:r>
            <a:r>
              <a:rPr lang="en-US" b="1" err="1">
                <a:solidFill>
                  <a:srgbClr val="660066"/>
                </a:solidFill>
                <a:latin typeface="Courier New" pitchFamily="49" charset="0"/>
                <a:cs typeface="Courier New" pitchFamily="49" charset="0"/>
              </a:rPr>
              <a:t>bne</a:t>
            </a:r>
            <a:r>
              <a:rPr lang="en-US" b="1">
                <a:latin typeface="Courier New" pitchFamily="49" charset="0"/>
                <a:cs typeface="Courier New" pitchFamily="49" charset="0"/>
              </a:rPr>
              <a:t>  $t1, $t0, Loop</a:t>
            </a:r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F6AC2879-64B2-4277-A293-005DA73908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1200" y="4295785"/>
            <a:ext cx="8229600" cy="2057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619125" indent="-619125">
              <a:buClr>
                <a:schemeClr val="tx1"/>
              </a:buClr>
              <a:buFont typeface="+mj-lt"/>
              <a:buAutoNum type="romanLcPeriod" startAt="3"/>
            </a:pPr>
            <a:r>
              <a:rPr lang="en-US" altLang="en-US" sz="2400"/>
              <a:t>How many instructions are executed</a:t>
            </a:r>
            <a:r>
              <a:rPr lang="en-US" sz="2400"/>
              <a:t>?</a:t>
            </a:r>
          </a:p>
          <a:p>
            <a:pPr marL="1282700" lvl="1" indent="-703263">
              <a:spcAft>
                <a:spcPct val="20000"/>
              </a:spcAft>
              <a:buClr>
                <a:schemeClr val="accent2"/>
              </a:buClr>
              <a:buSzPct val="120000"/>
            </a:pPr>
            <a:r>
              <a:rPr lang="en-US" sz="2000"/>
              <a:t>(a) 6      (b) 12       (c) 41      (d) 42     (e) 46</a:t>
            </a:r>
          </a:p>
          <a:p>
            <a:pPr marL="619125" indent="-619125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AutoNum type="romanLcPeriod" startAt="3"/>
            </a:pPr>
            <a:r>
              <a:rPr lang="en-US" altLang="en-US" sz="2400"/>
              <a:t>How many </a:t>
            </a:r>
            <a:r>
              <a:rPr lang="en-US" altLang="en-US" sz="2400">
                <a:solidFill>
                  <a:srgbClr val="0000CC"/>
                </a:solidFill>
              </a:rPr>
              <a:t>unique</a:t>
            </a:r>
            <a:r>
              <a:rPr lang="en-US" altLang="en-US" sz="2400"/>
              <a:t> bytes of data are read from the memory</a:t>
            </a:r>
            <a:r>
              <a:rPr lang="en-US" sz="2400"/>
              <a:t>?</a:t>
            </a:r>
          </a:p>
          <a:p>
            <a:pPr marL="1282700" lvl="1" indent="-703263">
              <a:buClr>
                <a:schemeClr val="accent2"/>
              </a:buClr>
              <a:buSzPct val="120000"/>
            </a:pPr>
            <a:r>
              <a:rPr lang="en-US" sz="2000"/>
              <a:t>(a) 4      (b) 10       (c) 11       (d) 13      (e) 40</a:t>
            </a:r>
          </a:p>
        </p:txBody>
      </p:sp>
      <p:sp>
        <p:nvSpPr>
          <p:cNvPr id="13" name="Text Box 5">
            <a:extLst>
              <a:ext uri="{FF2B5EF4-FFF2-40B4-BE49-F238E27FC236}">
                <a16:creationId xmlns:a16="http://schemas.microsoft.com/office/drawing/2014/main" id="{DB7D2F98-3504-4B3F-AE6D-95E1E049CF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69800" y="4600585"/>
            <a:ext cx="2057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2400" b="1">
                <a:solidFill>
                  <a:srgbClr val="CC0000"/>
                </a:solidFill>
              </a:rPr>
              <a:t>Answer: (d)</a:t>
            </a:r>
          </a:p>
        </p:txBody>
      </p:sp>
      <p:sp>
        <p:nvSpPr>
          <p:cNvPr id="14" name="Rectangle 6">
            <a:extLst>
              <a:ext uri="{FF2B5EF4-FFF2-40B4-BE49-F238E27FC236}">
                <a16:creationId xmlns:a16="http://schemas.microsoft.com/office/drawing/2014/main" id="{EF336B07-2046-4D57-9BCF-D38330FC2E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69803" y="5743588"/>
            <a:ext cx="187743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2400" b="1">
                <a:solidFill>
                  <a:srgbClr val="CC0000"/>
                </a:solidFill>
              </a:rPr>
              <a:t>Answer: (d)</a:t>
            </a:r>
          </a:p>
        </p:txBody>
      </p:sp>
      <p:sp>
        <p:nvSpPr>
          <p:cNvPr id="15" name="Slide Number Placeholder 6">
            <a:extLst>
              <a:ext uri="{FF2B5EF4-FFF2-40B4-BE49-F238E27FC236}">
                <a16:creationId xmlns:a16="http://schemas.microsoft.com/office/drawing/2014/main" id="{3E6D865E-4675-4900-983A-FD1CF61C1F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97960" y="18288"/>
            <a:ext cx="865240" cy="329184"/>
          </a:xfrm>
        </p:spPr>
        <p:txBody>
          <a:bodyPr>
            <a:noAutofit/>
          </a:bodyPr>
          <a:lstStyle/>
          <a:p>
            <a:pPr algn="r">
              <a:defRPr/>
            </a:pPr>
            <a:fld id="{F7EC234A-9094-4BB8-9EA4-75ECDA8A365B}" type="slidenum">
              <a:rPr smtClean="0"/>
              <a:pPr algn="r">
                <a:defRPr/>
              </a:pPr>
              <a:t>86</a:t>
            </a:fld>
            <a:endParaRPr/>
          </a:p>
        </p:txBody>
      </p:sp>
      <p:contentPart p14:bwMode="auto" r:id="rId3">
        <p14:nvContentPartPr>
          <p14:cNvPr id="2" name="Ink 1">
            <a:extLst>
              <a:ext uri="{FF2B5EF4-FFF2-40B4-BE49-F238E27FC236}">
                <a16:creationId xmlns:a16="http://schemas.microsoft.com/office/drawing/2014/main" id="{F0A140A1-DAAF-420C-8509-0622FF68E164}"/>
              </a:ext>
            </a:extLst>
          </p14:cNvPr>
          <p14:cNvContentPartPr/>
          <p14:nvPr/>
        </p14:nvContentPartPr>
        <p14:xfrm>
          <a:off x="3641400" y="2210040"/>
          <a:ext cx="8681760" cy="4596120"/>
        </p14:xfrm>
      </p:contentPart>
    </p:spTree>
    <p:extLst>
      <p:ext uri="{BB962C8B-B14F-4D97-AF65-F5344CB8AC3E}">
        <p14:creationId xmlns:p14="http://schemas.microsoft.com/office/powerpoint/2010/main" val="398371202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uiExpand="1" build="p"/>
      <p:bldP spid="13" grpId="0"/>
      <p:bldP spid="14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15366" name="Footer Placeholder 8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pPr algn="l"/>
            <a:r>
              <a:rPr lang="en-SG"/>
              <a:t>Lecture #8: MIPS Part 2: More Instructions</a:t>
            </a:r>
            <a:endParaRPr lang="en-US"/>
          </a:p>
        </p:txBody>
      </p:sp>
      <p:sp>
        <p:nvSpPr>
          <p:cNvPr id="21" name="[Date Placeholder 3]"/>
          <p:cNvSpPr>
            <a:spLocks noGrp="1"/>
          </p:cNvSpPr>
          <p:nvPr>
            <p:ph type="dt" sz="half" idx="10"/>
          </p:nvPr>
        </p:nvSpPr>
        <p:spPr>
          <a:xfrm>
            <a:off x="1981200" y="18288"/>
            <a:ext cx="2895600" cy="329184"/>
          </a:xfrm>
        </p:spPr>
        <p:txBody>
          <a:bodyPr/>
          <a:lstStyle/>
          <a:p>
            <a:pPr>
              <a:defRPr/>
            </a:pPr>
            <a:r>
              <a:rPr lang="en-US"/>
              <a:t>Aaron Tan, NUS</a:t>
            </a:r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48BEBB-8CA1-4054-A38D-C28888EEEA8B}"/>
              </a:ext>
            </a:extLst>
          </p:cNvPr>
          <p:cNvSpPr txBox="1"/>
          <p:nvPr/>
        </p:nvSpPr>
        <p:spPr>
          <a:xfrm>
            <a:off x="1981200" y="587831"/>
            <a:ext cx="838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r>
              <a:rPr lang="en-SG" sz="3600">
                <a:solidFill>
                  <a:srgbClr val="0000FF"/>
                </a:solidFill>
              </a:rPr>
              <a:t>Summary: Focus of CS2100</a:t>
            </a:r>
            <a:endParaRPr lang="en-US" sz="3600">
              <a:solidFill>
                <a:srgbClr val="C00000"/>
              </a:solidFill>
            </a:endParaRPr>
          </a:p>
        </p:txBody>
      </p:sp>
      <p:sp>
        <p:nvSpPr>
          <p:cNvPr id="15" name="Rectangle 3">
            <a:extLst>
              <a:ext uri="{FF2B5EF4-FFF2-40B4-BE49-F238E27FC236}">
                <a16:creationId xmlns:a16="http://schemas.microsoft.com/office/drawing/2014/main" id="{3E6D3980-60A3-49B6-A2CC-52D0BBA52A60}"/>
              </a:ext>
            </a:extLst>
          </p:cNvPr>
          <p:cNvSpPr txBox="1">
            <a:spLocks noChangeArrowheads="1"/>
          </p:cNvSpPr>
          <p:nvPr/>
        </p:nvSpPr>
        <p:spPr>
          <a:xfrm>
            <a:off x="1981200" y="1319140"/>
            <a:ext cx="8229600" cy="49510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marL="182880" indent="-18288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8775" indent="-358775" fontAlgn="auto">
              <a:spcBef>
                <a:spcPts val="12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anose="05000000000000000000" pitchFamily="2" charset="2"/>
              <a:buChar char="§"/>
            </a:pPr>
            <a:r>
              <a:rPr lang="en-US"/>
              <a:t>Basic MIPS programming</a:t>
            </a:r>
          </a:p>
          <a:p>
            <a:pPr marL="715963" lvl="1" indent="-357188" fontAlgn="auto"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anose="05000000000000000000" pitchFamily="2" charset="2"/>
              <a:buChar char="§"/>
            </a:pPr>
            <a:r>
              <a:rPr lang="en-US"/>
              <a:t>Arithmetic: among registers only</a:t>
            </a:r>
          </a:p>
          <a:p>
            <a:pPr marL="715963" lvl="1" indent="-357188" fontAlgn="auto"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anose="05000000000000000000" pitchFamily="2" charset="2"/>
              <a:buChar char="§"/>
            </a:pPr>
            <a:r>
              <a:rPr lang="en-US"/>
              <a:t>Handling of large constants</a:t>
            </a:r>
          </a:p>
          <a:p>
            <a:pPr marL="715963" lvl="1" indent="-357188" fontAlgn="auto"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anose="05000000000000000000" pitchFamily="2" charset="2"/>
              <a:buChar char="§"/>
            </a:pPr>
            <a:r>
              <a:rPr lang="en-US"/>
              <a:t>Memory accesses: load/store</a:t>
            </a:r>
          </a:p>
          <a:p>
            <a:pPr marL="715963" lvl="1" indent="-357188" fontAlgn="auto"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anose="05000000000000000000" pitchFamily="2" charset="2"/>
              <a:buChar char="§"/>
            </a:pPr>
            <a:r>
              <a:rPr lang="en-US"/>
              <a:t>Control flow: branch and jump</a:t>
            </a:r>
          </a:p>
          <a:p>
            <a:pPr marL="715963" lvl="1" indent="-357188" fontAlgn="auto"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anose="05000000000000000000" pitchFamily="2" charset="2"/>
              <a:buChar char="§"/>
            </a:pPr>
            <a:r>
              <a:rPr lang="en-US"/>
              <a:t>Accessing array elements</a:t>
            </a:r>
          </a:p>
          <a:p>
            <a:pPr marL="715963" lvl="1" indent="-357188" fontAlgn="auto"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anose="05000000000000000000" pitchFamily="2" charset="2"/>
              <a:buChar char="§"/>
            </a:pPr>
            <a:r>
              <a:rPr lang="en-US"/>
              <a:t>System calls (covered in labs)</a:t>
            </a:r>
          </a:p>
          <a:p>
            <a:pPr marL="358775" indent="-358775" fontAlgn="auto">
              <a:spcBef>
                <a:spcPts val="12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anose="05000000000000000000" pitchFamily="2" charset="2"/>
              <a:buChar char="§"/>
            </a:pPr>
            <a:r>
              <a:rPr lang="en-US"/>
              <a:t>Things we are not going to cover</a:t>
            </a:r>
          </a:p>
          <a:p>
            <a:pPr marL="715963" lvl="1" indent="-357188" fontAlgn="auto"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anose="05000000000000000000" pitchFamily="2" charset="2"/>
              <a:buChar char="§"/>
            </a:pPr>
            <a:r>
              <a:rPr lang="en-US"/>
              <a:t>Support for procedures</a:t>
            </a:r>
          </a:p>
          <a:p>
            <a:pPr marL="715963" lvl="1" indent="-357188" fontAlgn="auto"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anose="05000000000000000000" pitchFamily="2" charset="2"/>
              <a:buChar char="§"/>
            </a:pPr>
            <a:r>
              <a:rPr lang="en-US"/>
              <a:t>Linkers, loaders, memory layout</a:t>
            </a:r>
          </a:p>
          <a:p>
            <a:pPr marL="715963" lvl="1" indent="-357188" fontAlgn="auto"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anose="05000000000000000000" pitchFamily="2" charset="2"/>
              <a:buChar char="§"/>
            </a:pPr>
            <a:r>
              <a:rPr lang="en-US"/>
              <a:t>Stacks, frames, recursion</a:t>
            </a:r>
          </a:p>
          <a:p>
            <a:pPr marL="715963" lvl="1" indent="-357188" fontAlgn="auto"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anose="05000000000000000000" pitchFamily="2" charset="2"/>
              <a:buChar char="§"/>
            </a:pPr>
            <a:r>
              <a:rPr lang="en-US"/>
              <a:t>Interrupts and exceptions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FC3BDF-45C5-46C1-9CD6-71006FFB62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97960" y="18288"/>
            <a:ext cx="865240" cy="329184"/>
          </a:xfrm>
        </p:spPr>
        <p:txBody>
          <a:bodyPr>
            <a:noAutofit/>
          </a:bodyPr>
          <a:lstStyle/>
          <a:p>
            <a:pPr algn="r">
              <a:defRPr/>
            </a:pPr>
            <a:fld id="{F7EC234A-9094-4BB8-9EA4-75ECDA8A365B}" type="slidenum">
              <a:rPr smtClean="0"/>
              <a:pPr algn="r">
                <a:defRPr/>
              </a:pPr>
              <a:t>87</a:t>
            </a:fld>
            <a:endParaRPr/>
          </a:p>
        </p:txBody>
      </p:sp>
      <p:contentPart p14:bwMode="auto" r:id="rId3">
        <p14:nvContentPartPr>
          <p14:cNvPr id="2" name="Ink 1">
            <a:extLst>
              <a:ext uri="{FF2B5EF4-FFF2-40B4-BE49-F238E27FC236}">
                <a16:creationId xmlns:a16="http://schemas.microsoft.com/office/drawing/2014/main" id="{FBE8F37F-4BF9-4C57-B10D-D879542F2076}"/>
              </a:ext>
            </a:extLst>
          </p14:cNvPr>
          <p14:cNvContentPartPr/>
          <p14:nvPr/>
        </p14:nvContentPartPr>
        <p14:xfrm>
          <a:off x="1855080" y="502200"/>
          <a:ext cx="9852120" cy="5734080"/>
        </p14:xfrm>
      </p:contentPart>
    </p:spTree>
    <p:extLst>
      <p:ext uri="{BB962C8B-B14F-4D97-AF65-F5344CB8AC3E}">
        <p14:creationId xmlns:p14="http://schemas.microsoft.com/office/powerpoint/2010/main" val="2982397377"/>
      </p:ext>
    </p:extLst>
  </p:cSld>
  <p:clrMapOvr>
    <a:masterClrMapping/>
  </p:clrMapOvr>
  <p:transition>
    <p:fade/>
  </p:transition>
  <p:timing/>
</p:sld>
</file>

<file path=ppt/slides/slide88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title"/>
          </p:nvPr>
        </p:nvSpPr>
        <p:spPr>
          <a:xfrm>
            <a:off x="2697166" y="2964100"/>
            <a:ext cx="6751637" cy="1143000"/>
          </a:xfrm>
        </p:spPr>
        <p:txBody>
          <a:bodyPr/>
          <a:lstStyle/>
          <a:p>
            <a:pPr algn="ctr" eaLnBrk="1" hangingPunct="1"/>
            <a:r>
              <a:rPr lang="en-GB">
                <a:solidFill>
                  <a:srgbClr val="9933FF"/>
                </a:solidFill>
                <a:latin typeface="+mn-lt"/>
              </a:rPr>
              <a:t>End of File</a:t>
            </a:r>
          </a:p>
        </p:txBody>
      </p:sp>
      <p:sp>
        <p:nvSpPr>
          <p:cNvPr id="3" name="[Slide Number Placeholder 8]"/>
          <p:cNvSpPr>
            <a:spLocks noGrp="1"/>
          </p:cNvSpPr>
          <p:nvPr>
            <p:ph type="ftr" sz="quarter" idx="11"/>
          </p:nvPr>
        </p:nvSpPr>
        <p:spPr>
          <a:xfrm>
            <a:off x="4953000" y="18288"/>
            <a:ext cx="4114800" cy="329184"/>
          </a:xfrm>
          <a:noFill/>
        </p:spPr>
        <p:txBody>
          <a:bodyPr/>
          <a:lstStyle/>
          <a:p>
            <a:pPr algn="l"/>
            <a:r>
              <a:rPr lang="en-SG"/>
              <a:t>Lecture #8: MIPS Part 2: More Instructions</a:t>
            </a:r>
            <a:endParaRPr lang="en-US"/>
          </a:p>
        </p:txBody>
      </p:sp>
      <p:sp>
        <p:nvSpPr>
          <p:cNvPr id="5" name="[Footer Placeholder 6]"/>
          <p:cNvSpPr>
            <a:spLocks noGrp="1"/>
          </p:cNvSpPr>
          <p:nvPr>
            <p:ph type="dt" sz="half" idx="10"/>
          </p:nvPr>
        </p:nvSpPr>
        <p:spPr>
          <a:xfrm>
            <a:off x="1981200" y="18288"/>
            <a:ext cx="2895600" cy="329184"/>
          </a:xfrm>
        </p:spPr>
        <p:txBody>
          <a:bodyPr/>
          <a:lstStyle/>
          <a:p>
            <a:pPr>
              <a:defRPr/>
            </a:pPr>
            <a:r>
              <a:rPr lang="en-US"/>
              <a:t>Aaron Tan, NUS</a:t>
            </a:r>
            <a:endParaRPr lang="en-US"/>
          </a:p>
        </p:txBody>
      </p:sp>
      <p:sp>
        <p:nvSpPr>
          <p:cNvPr id="6" name="Slide Number Placeholder 6">
            <a:extLst>
              <a:ext uri="{FF2B5EF4-FFF2-40B4-BE49-F238E27FC236}">
                <a16:creationId xmlns:a16="http://schemas.microsoft.com/office/drawing/2014/main" id="{CF758DD0-2305-4BC7-8F1A-93F2452B7A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97960" y="18288"/>
            <a:ext cx="865240" cy="329184"/>
          </a:xfrm>
        </p:spPr>
        <p:txBody>
          <a:bodyPr>
            <a:noAutofit/>
          </a:bodyPr>
          <a:lstStyle/>
          <a:p>
            <a:pPr algn="r">
              <a:defRPr/>
            </a:pPr>
            <a:fld id="{F7EC234A-9094-4BB8-9EA4-75ECDA8A365B}" type="slidenum">
              <a:rPr smtClean="0"/>
              <a:pPr algn="r">
                <a:defRPr/>
              </a:pPr>
              <a:t>88</a:t>
            </a:fld>
            <a:endParaRPr/>
          </a:p>
        </p:txBody>
      </p:sp>
    </p:spTree>
  </p:cSld>
  <p:clrMapOvr>
    <a:masterClrMapping/>
  </p:clrMapOvr>
  <p:transition>
    <p:fade/>
  </p:transition>
  <p:timing/>
</p:sld>
</file>

<file path=ppt/slides/slide89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8" name="[TextBox 7]"/>
          <p:cNvSpPr txBox="1"/>
          <p:nvPr/>
        </p:nvSpPr>
        <p:spPr>
          <a:xfrm>
            <a:off x="5037672" y="2800578"/>
            <a:ext cx="22182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algn="ctr"/>
            <a:r>
              <a:rPr lang="en-US" sz="2800">
                <a:solidFill>
                  <a:srgbClr val="C00000"/>
                </a:solidFill>
                <a:latin typeface="Calibri" panose="020f0502020204030204" pitchFamily="34" charset="0"/>
              </a:rPr>
              <a:t>Lecture #9</a:t>
            </a:r>
          </a:p>
        </p:txBody>
      </p:sp>
      <p:sp>
        <p:nvSpPr>
          <p:cNvPr id="11" name="[TextBox 7]"/>
          <p:cNvSpPr txBox="1"/>
          <p:nvPr/>
        </p:nvSpPr>
        <p:spPr>
          <a:xfrm>
            <a:off x="2529840" y="3462872"/>
            <a:ext cx="72542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algn="ctr"/>
            <a:r>
              <a:rPr lang="en-SG" sz="4000">
                <a:solidFill>
                  <a:srgbClr val="C00000"/>
                </a:solidFill>
                <a:latin typeface="Calibri" panose="020f0502020204030204" pitchFamily="34" charset="0"/>
              </a:rPr>
              <a:t>MIPS</a:t>
            </a:r>
          </a:p>
          <a:p>
            <a:pPr algn="ctr"/>
            <a:r>
              <a:rPr lang="en-SG" sz="3200">
                <a:solidFill>
                  <a:srgbClr val="C00000"/>
                </a:solidFill>
                <a:latin typeface="Calibri" panose="020f0502020204030204" pitchFamily="34" charset="0"/>
              </a:rPr>
              <a:t>Part III: Instruction Formats and Encoding</a:t>
            </a:r>
            <a:endParaRPr lang="en-US">
              <a:solidFill>
                <a:srgbClr val="C00000"/>
              </a:solidFill>
              <a:latin typeface="Calibri" panose="020f050202020403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0546" y="4984156"/>
            <a:ext cx="3735717" cy="122531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9958" y="491740"/>
            <a:ext cx="5648858" cy="928216"/>
          </a:xfrm>
          <a:prstGeom prst="rect">
            <a:avLst/>
          </a:prstGeom>
        </p:spPr>
      </p:pic>
      <p:sp>
        <p:nvSpPr>
          <p:cNvPr id="1331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037667" y="564505"/>
            <a:ext cx="3448798" cy="313527"/>
          </a:xfrm>
        </p:spPr>
        <p:txBody>
          <a:bodyPr>
            <a:noAutofit/>
          </a:bodyPr>
          <a:lstStyle/>
          <a:p>
            <a:pPr algn="dist" eaLnBrk="1" hangingPunct="1"/>
            <a:r>
              <a:rPr lang="en-GB" sz="1600" cap="none">
                <a:latin typeface="Calibri" panose="020f0502020204030204" pitchFamily="34" charset="0"/>
                <a:hlinkClick r:id="rId5"/>
              </a:rPr>
              <a:t>http://www.comp.nus.edu.sg/~cs2100/</a:t>
            </a:r>
            <a:endParaRPr lang="en-GB" sz="1600" cap="none">
              <a:latin typeface="Calibri" panose="020f0502020204030204" pitchFamily="34" charset="0"/>
            </a:endParaRPr>
          </a:p>
        </p:txBody>
      </p:sp>
      <p:contentPart p14:bwMode="auto" r:id="rId6">
        <p14:nvContentPartPr>
          <p14:cNvPr id="4" name="Ink 3">
            <a:extLst>
              <a:ext uri="{FF2B5EF4-FFF2-40B4-BE49-F238E27FC236}">
                <a16:creationId xmlns:a16="http://schemas.microsoft.com/office/drawing/2014/main" id="{A6AE254E-F77D-4321-875A-96EF9C770D27}"/>
              </a:ext>
            </a:extLst>
          </p14:cNvPr>
          <p14:cNvContentPartPr/>
          <p14:nvPr/>
        </p14:nvContentPartPr>
        <p14:xfrm>
          <a:off x="2733120" y="4425480"/>
          <a:ext cx="6961680" cy="431640"/>
        </p14:xfrm>
      </p:contentPart>
    </p:spTree>
  </p:cSld>
  <p:clrMapOvr>
    <a:masterClrMapping/>
  </p:clrMapOvr>
  <p:transition>
    <p:fade/>
  </p:transition>
  <p:timing/>
</p:sld>
</file>

<file path=ppt/slides/slide9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15366" name="Footer Placeholder 8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pPr algn="l"/>
            <a:r>
              <a:rPr lang="en-SG"/>
              <a:t>Lecture #7: MIPS Part 1: Introduction</a:t>
            </a:r>
            <a:endParaRPr lang="en-US"/>
          </a:p>
        </p:txBody>
      </p:sp>
      <p:sp>
        <p:nvSpPr>
          <p:cNvPr id="21" name="[Date Placeholder 3]"/>
          <p:cNvSpPr>
            <a:spLocks noGrp="1"/>
          </p:cNvSpPr>
          <p:nvPr>
            <p:ph type="dt" sz="half" idx="10"/>
          </p:nvPr>
        </p:nvSpPr>
        <p:spPr>
          <a:xfrm>
            <a:off x="1981200" y="18288"/>
            <a:ext cx="2895600" cy="329184"/>
          </a:xfrm>
        </p:spPr>
        <p:txBody>
          <a:bodyPr/>
          <a:lstStyle/>
          <a:p>
            <a:pPr>
              <a:defRPr/>
            </a:pPr>
            <a:r>
              <a:rPr lang="en-US"/>
              <a:t>Aaron Tan, NUS</a:t>
            </a:r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48BEBB-8CA1-4054-A38D-C28888EEEA8B}"/>
              </a:ext>
            </a:extLst>
          </p:cNvPr>
          <p:cNvSpPr txBox="1"/>
          <p:nvPr/>
        </p:nvSpPr>
        <p:spPr>
          <a:xfrm>
            <a:off x="1981200" y="587829"/>
            <a:ext cx="8229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r>
              <a:rPr lang="en-SG" sz="3200">
                <a:solidFill>
                  <a:srgbClr val="0000FF"/>
                </a:solidFill>
              </a:rPr>
              <a:t>3. Walkthrough: The Components </a:t>
            </a:r>
            <a:r>
              <a:rPr lang="en-SG" sz="2800">
                <a:solidFill>
                  <a:srgbClr val="0000FF"/>
                </a:solidFill>
              </a:rPr>
              <a:t>(2/15)</a:t>
            </a:r>
            <a:endParaRPr lang="en-US" sz="4000">
              <a:solidFill>
                <a:srgbClr val="C00000"/>
              </a:solidFill>
            </a:endParaRPr>
          </a:p>
        </p:txBody>
      </p:sp>
      <p:sp>
        <p:nvSpPr>
          <p:cNvPr id="14" name="Slide Number Placeholder 6">
            <a:extLst>
              <a:ext uri="{FF2B5EF4-FFF2-40B4-BE49-F238E27FC236}">
                <a16:creationId xmlns:a16="http://schemas.microsoft.com/office/drawing/2014/main" id="{0689B3D1-208D-496C-8995-36CD229E6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97960" y="18288"/>
            <a:ext cx="865240" cy="329184"/>
          </a:xfrm>
        </p:spPr>
        <p:txBody>
          <a:bodyPr>
            <a:noAutofit/>
          </a:bodyPr>
          <a:lstStyle/>
          <a:p>
            <a:pPr algn="r">
              <a:defRPr/>
            </a:pPr>
            <a:fld id="{F7EC234A-9094-4BB8-9EA4-75ECDA8A365B}" type="slidenum">
              <a:rPr smtClean="0"/>
              <a:pPr algn="r">
                <a:defRPr/>
              </a:pPr>
              <a:t>9</a:t>
            </a:fld>
            <a:endParaRPr/>
          </a:p>
        </p:txBody>
      </p:sp>
      <p:sp>
        <p:nvSpPr>
          <p:cNvPr id="55" name="Content Placeholder 6">
            <a:extLst>
              <a:ext uri="{FF2B5EF4-FFF2-40B4-BE49-F238E27FC236}">
                <a16:creationId xmlns:a16="http://schemas.microsoft.com/office/drawing/2014/main" id="{6C834004-23DD-4EE8-80F4-5F30BE178D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0" y="1214347"/>
            <a:ext cx="8229600" cy="1447800"/>
          </a:xfrm>
        </p:spPr>
        <p:txBody>
          <a:bodyPr/>
          <a:lstStyle/>
          <a:p>
            <a:pPr marL="358775" indent="-358775">
              <a:buSzTx/>
              <a:buFont typeface="Wingdings" panose="05000000000000000000" pitchFamily="2" charset="2"/>
              <a:buChar char="§"/>
            </a:pPr>
            <a:r>
              <a:rPr lang="en-US" sz="2800"/>
              <a:t>The two major components in a computer</a:t>
            </a:r>
          </a:p>
          <a:p>
            <a:pPr marL="630238" lvl="1" indent="-271463">
              <a:spcBef>
                <a:spcPct val="0"/>
              </a:spcBef>
              <a:buSzTx/>
              <a:buFont typeface="Wingdings" panose="05000000000000000000" pitchFamily="2" charset="2"/>
              <a:buChar char="§"/>
            </a:pPr>
            <a:r>
              <a:rPr lang="en-US" sz="2400" b="1">
                <a:solidFill>
                  <a:srgbClr val="0000CC"/>
                </a:solidFill>
              </a:rPr>
              <a:t>Processor</a:t>
            </a:r>
            <a:r>
              <a:rPr lang="en-US" sz="2400"/>
              <a:t> and </a:t>
            </a:r>
            <a:r>
              <a:rPr lang="en-US" sz="2400" b="1">
                <a:solidFill>
                  <a:srgbClr val="0000CC"/>
                </a:solidFill>
              </a:rPr>
              <a:t>Memory</a:t>
            </a:r>
          </a:p>
          <a:p>
            <a:pPr marL="630238" lvl="1" indent="-271463">
              <a:spcBef>
                <a:spcPct val="0"/>
              </a:spcBef>
              <a:buSzTx/>
              <a:buFont typeface="Wingdings" panose="05000000000000000000" pitchFamily="2" charset="2"/>
              <a:buChar char="§"/>
            </a:pPr>
            <a:r>
              <a:rPr lang="en-US" sz="2400" err="1"/>
              <a:t>Input/Output devices omitted in this example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E4535C9-B44F-4E7D-8611-93E1D2EDB175}"/>
              </a:ext>
            </a:extLst>
          </p:cNvPr>
          <p:cNvGrpSpPr/>
          <p:nvPr/>
        </p:nvGrpSpPr>
        <p:grpSpPr>
          <a:xfrm>
            <a:off x="7121877" y="2700249"/>
            <a:ext cx="3048000" cy="3873547"/>
            <a:chOff x="5597877" y="2700248"/>
            <a:chExt cx="3048000" cy="3873547"/>
          </a:xfrm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D3AE0FDF-05FF-4EF5-9D1F-1D0B5AC557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97877" y="2852647"/>
              <a:ext cx="3048000" cy="3721148"/>
            </a:xfrm>
            <a:prstGeom prst="rect">
              <a:avLst/>
            </a:prstGeom>
            <a:solidFill>
              <a:srgbClr val="FFFFCC"/>
            </a:solidFill>
            <a:ln w="31750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endParaRPr lang="en-US"/>
            </a:p>
          </p:txBody>
        </p:sp>
        <p:sp>
          <p:nvSpPr>
            <p:cNvPr id="60" name="Rectangle 15">
              <a:extLst>
                <a:ext uri="{FF2B5EF4-FFF2-40B4-BE49-F238E27FC236}">
                  <a16:creationId xmlns:a16="http://schemas.microsoft.com/office/drawing/2014/main" id="{C24604BF-961C-4643-8006-1F77E22037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60791" y="2700248"/>
              <a:ext cx="1322173" cy="312906"/>
            </a:xfrm>
            <a:prstGeom prst="rect">
              <a:avLst/>
            </a:prstGeom>
            <a:solidFill>
              <a:schemeClr val="bg1">
                <a:alpha val="75000"/>
              </a:schemeClr>
            </a:solidFill>
            <a:ln w="12700">
              <a:noFill/>
              <a:miter lim="800000"/>
            </a:ln>
            <a:effectLst/>
          </p:spPr>
          <p:txBody>
            <a:bodyPr wrap="square" lIns="63500" tIns="25400" rIns="63500" bIns="2540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pPr algn="ctr" eaLnBrk="0" hangingPunct="0">
                <a:lnSpc>
                  <a:spcPct val="85000"/>
                </a:lnSpc>
              </a:pPr>
              <a:r>
                <a:rPr lang="en-US" sz="2000" b="1">
                  <a:latin typeface="Helvetica" pitchFamily="34" charset="0"/>
                </a:rPr>
                <a:t>Memory</a:t>
              </a:r>
            </a:p>
          </p:txBody>
        </p:sp>
        <p:sp>
          <p:nvSpPr>
            <p:cNvPr id="63" name="Rounded Rectangle 14">
              <a:extLst>
                <a:ext uri="{FF2B5EF4-FFF2-40B4-BE49-F238E27FC236}">
                  <a16:creationId xmlns:a16="http://schemas.microsoft.com/office/drawing/2014/main" id="{ABED1292-81FE-47FC-895C-C83CFC92964E}"/>
                </a:ext>
              </a:extLst>
            </p:cNvPr>
            <p:cNvSpPr/>
            <p:nvPr/>
          </p:nvSpPr>
          <p:spPr>
            <a:xfrm>
              <a:off x="6016977" y="3462248"/>
              <a:ext cx="2209800" cy="1369244"/>
            </a:xfrm>
            <a:prstGeom prst="roundRect">
              <a:avLst/>
            </a:prstGeom>
            <a:solidFill>
              <a:schemeClr val="bg1">
                <a:alpha val="5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5pPr>
              <a:lvl6pPr marL="2286000" algn="l" defTabSz="914400" rtl="0" eaLnBrk="1" latinLnBrk="0" hangingPunct="1"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6pPr>
              <a:lvl7pPr marL="2743200" algn="l" defTabSz="914400" rtl="0" eaLnBrk="1" latinLnBrk="0" hangingPunct="1"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7pPr>
              <a:lvl8pPr marL="3200400" algn="l" defTabSz="914400" rtl="0" eaLnBrk="1" latinLnBrk="0" hangingPunct="1"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8pPr>
              <a:lvl9pPr marL="3657600" algn="l" defTabSz="914400" rtl="0" eaLnBrk="1" latinLnBrk="0" hangingPunct="1"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pPr algn="ctr"/>
              <a:r>
                <a:rPr lang="en-US" sz="2000">
                  <a:solidFill>
                    <a:schemeClr val="tx1"/>
                  </a:solidFill>
                </a:rPr>
                <a:t>Storage of code and data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5F514A63-E563-492B-B8AB-C50FFF799622}"/>
              </a:ext>
            </a:extLst>
          </p:cNvPr>
          <p:cNvGrpSpPr/>
          <p:nvPr/>
        </p:nvGrpSpPr>
        <p:grpSpPr>
          <a:xfrm>
            <a:off x="4574327" y="3413784"/>
            <a:ext cx="2552699" cy="1189206"/>
            <a:chOff x="3086100" y="3442666"/>
            <a:chExt cx="2552699" cy="1189206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50686ED3-6774-48C5-B2F4-086D93EDEDEA}"/>
                </a:ext>
              </a:extLst>
            </p:cNvPr>
            <p:cNvSpPr/>
            <p:nvPr/>
          </p:nvSpPr>
          <p:spPr>
            <a:xfrm>
              <a:off x="3086100" y="3679372"/>
              <a:ext cx="2552699" cy="952500"/>
            </a:xfrm>
            <a:prstGeom prst="rect">
              <a:avLst/>
            </a:prstGeom>
            <a:solidFill>
              <a:srgbClr val="6699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5pPr>
              <a:lvl6pPr marL="2286000" algn="l" defTabSz="914400" rtl="0" eaLnBrk="1" latinLnBrk="0" hangingPunct="1"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6pPr>
              <a:lvl7pPr marL="2743200" algn="l" defTabSz="914400" rtl="0" eaLnBrk="1" latinLnBrk="0" hangingPunct="1"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7pPr>
              <a:lvl8pPr marL="3200400" algn="l" defTabSz="914400" rtl="0" eaLnBrk="1" latinLnBrk="0" hangingPunct="1"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8pPr>
              <a:lvl9pPr marL="3657600" algn="l" defTabSz="914400" rtl="0" eaLnBrk="1" latinLnBrk="0" hangingPunct="1"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1" name="Rectangle 15">
              <a:extLst>
                <a:ext uri="{FF2B5EF4-FFF2-40B4-BE49-F238E27FC236}">
                  <a16:creationId xmlns:a16="http://schemas.microsoft.com/office/drawing/2014/main" id="{933C9FFB-6457-4932-A742-FAF261911F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66635" y="3442666"/>
              <a:ext cx="801130" cy="312906"/>
            </a:xfrm>
            <a:prstGeom prst="rect">
              <a:avLst/>
            </a:prstGeom>
            <a:solidFill>
              <a:schemeClr val="bg1">
                <a:alpha val="75000"/>
              </a:schemeClr>
            </a:solidFill>
            <a:ln w="12700">
              <a:noFill/>
              <a:miter lim="800000"/>
            </a:ln>
            <a:effectLst/>
          </p:spPr>
          <p:txBody>
            <a:bodyPr wrap="square" lIns="63500" tIns="25400" rIns="63500" bIns="2540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pPr algn="ctr" eaLnBrk="0" hangingPunct="0">
                <a:lnSpc>
                  <a:spcPct val="85000"/>
                </a:lnSpc>
              </a:pPr>
              <a:r>
                <a:rPr lang="en-US" sz="2000" b="1">
                  <a:latin typeface="Helvetica" pitchFamily="34" charset="0"/>
                </a:rPr>
                <a:t>Bus</a:t>
              </a:r>
            </a:p>
          </p:txBody>
        </p:sp>
        <p:sp>
          <p:nvSpPr>
            <p:cNvPr id="64" name="Rounded Rectangle 15">
              <a:extLst>
                <a:ext uri="{FF2B5EF4-FFF2-40B4-BE49-F238E27FC236}">
                  <a16:creationId xmlns:a16="http://schemas.microsoft.com/office/drawing/2014/main" id="{EB1D2840-7570-4E97-BB09-09C6DD150869}"/>
                </a:ext>
              </a:extLst>
            </p:cNvPr>
            <p:cNvSpPr/>
            <p:nvPr/>
          </p:nvSpPr>
          <p:spPr>
            <a:xfrm>
              <a:off x="3163330" y="3831772"/>
              <a:ext cx="2327704" cy="601494"/>
            </a:xfrm>
            <a:prstGeom prst="roundRect">
              <a:avLst/>
            </a:prstGeom>
            <a:solidFill>
              <a:srgbClr val="CCECFF">
                <a:alpha val="49804"/>
              </a:srgbClr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5pPr>
              <a:lvl6pPr marL="2286000" algn="l" defTabSz="914400" rtl="0" eaLnBrk="1" latinLnBrk="0" hangingPunct="1"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6pPr>
              <a:lvl7pPr marL="2743200" algn="l" defTabSz="914400" rtl="0" eaLnBrk="1" latinLnBrk="0" hangingPunct="1"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7pPr>
              <a:lvl8pPr marL="3200400" algn="l" defTabSz="914400" rtl="0" eaLnBrk="1" latinLnBrk="0" hangingPunct="1"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8pPr>
              <a:lvl9pPr marL="3657600" algn="l" defTabSz="914400" rtl="0" eaLnBrk="1" latinLnBrk="0" hangingPunct="1"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pPr algn="ctr"/>
              <a:r>
                <a:rPr lang="en-US">
                  <a:solidFill>
                    <a:schemeClr val="tx1"/>
                  </a:solidFill>
                </a:rPr>
                <a:t>Bridge between the two components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01D0EDAB-6D56-44BE-8B12-1D0D89255FFA}"/>
              </a:ext>
            </a:extLst>
          </p:cNvPr>
          <p:cNvGrpSpPr/>
          <p:nvPr/>
        </p:nvGrpSpPr>
        <p:grpSpPr>
          <a:xfrm>
            <a:off x="1840890" y="2810495"/>
            <a:ext cx="2697892" cy="2556753"/>
            <a:chOff x="316890" y="2810494"/>
            <a:chExt cx="2697892" cy="2556753"/>
          </a:xfrm>
        </p:grpSpPr>
        <p:sp>
          <p:nvSpPr>
            <p:cNvPr id="57" name="Rectangle 7">
              <a:extLst>
                <a:ext uri="{FF2B5EF4-FFF2-40B4-BE49-F238E27FC236}">
                  <a16:creationId xmlns:a16="http://schemas.microsoft.com/office/drawing/2014/main" id="{582FCDBC-05EC-4BEC-8548-400276BF9A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6890" y="2928847"/>
              <a:ext cx="2697892" cy="2438400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31750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endParaRPr lang="en-US"/>
            </a:p>
          </p:txBody>
        </p:sp>
        <p:sp>
          <p:nvSpPr>
            <p:cNvPr id="58" name="Rectangle 15">
              <a:extLst>
                <a:ext uri="{FF2B5EF4-FFF2-40B4-BE49-F238E27FC236}">
                  <a16:creationId xmlns:a16="http://schemas.microsoft.com/office/drawing/2014/main" id="{23094F75-5C73-4CC3-9729-713565F9A4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1183" y="2810494"/>
              <a:ext cx="1569307" cy="312906"/>
            </a:xfrm>
            <a:prstGeom prst="rect">
              <a:avLst/>
            </a:prstGeom>
            <a:solidFill>
              <a:schemeClr val="bg1">
                <a:alpha val="75000"/>
              </a:schemeClr>
            </a:solidFill>
            <a:ln w="12700">
              <a:noFill/>
              <a:miter lim="800000"/>
            </a:ln>
            <a:effectLst/>
          </p:spPr>
          <p:txBody>
            <a:bodyPr wrap="square" lIns="63500" tIns="25400" rIns="63500" bIns="2540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pPr algn="ctr" eaLnBrk="0" hangingPunct="0">
                <a:lnSpc>
                  <a:spcPct val="85000"/>
                </a:lnSpc>
              </a:pPr>
              <a:r>
                <a:rPr lang="en-US" sz="2000" b="1">
                  <a:latin typeface="Helvetica" pitchFamily="34" charset="0"/>
                </a:rPr>
                <a:t>Processor</a:t>
              </a:r>
            </a:p>
          </p:txBody>
        </p:sp>
        <p:sp>
          <p:nvSpPr>
            <p:cNvPr id="62" name="Rounded Rectangle 13">
              <a:extLst>
                <a:ext uri="{FF2B5EF4-FFF2-40B4-BE49-F238E27FC236}">
                  <a16:creationId xmlns:a16="http://schemas.microsoft.com/office/drawing/2014/main" id="{B6861CE5-AB4A-49A0-8B23-197159213050}"/>
                </a:ext>
              </a:extLst>
            </p:cNvPr>
            <p:cNvSpPr/>
            <p:nvPr/>
          </p:nvSpPr>
          <p:spPr>
            <a:xfrm>
              <a:off x="757118" y="3554189"/>
              <a:ext cx="1874108" cy="1066800"/>
            </a:xfrm>
            <a:prstGeom prst="roundRect">
              <a:avLst/>
            </a:prstGeom>
            <a:solidFill>
              <a:schemeClr val="bg1">
                <a:alpha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5pPr>
              <a:lvl6pPr marL="2286000" algn="l" defTabSz="914400" rtl="0" eaLnBrk="1" latinLnBrk="0" hangingPunct="1"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6pPr>
              <a:lvl7pPr marL="2743200" algn="l" defTabSz="914400" rtl="0" eaLnBrk="1" latinLnBrk="0" hangingPunct="1"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7pPr>
              <a:lvl8pPr marL="3200400" algn="l" defTabSz="914400" rtl="0" eaLnBrk="1" latinLnBrk="0" hangingPunct="1"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8pPr>
              <a:lvl9pPr marL="3657600" algn="l" defTabSz="914400" rtl="0" eaLnBrk="1" latinLnBrk="0" hangingPunct="1"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pPr algn="ctr"/>
              <a:r>
                <a:rPr lang="en-US" sz="2000">
                  <a:solidFill>
                    <a:schemeClr val="tx1"/>
                  </a:solidFill>
                </a:rPr>
                <a:t>Perform computations</a:t>
              </a:r>
            </a:p>
          </p:txBody>
        </p:sp>
      </p:grpSp>
      <p:sp>
        <p:nvSpPr>
          <p:cNvPr id="22" name="Folded Corner 21"/>
          <p:cNvSpPr/>
          <p:nvPr/>
        </p:nvSpPr>
        <p:spPr>
          <a:xfrm>
            <a:off x="1840890" y="5485601"/>
            <a:ext cx="4702785" cy="1088195"/>
          </a:xfrm>
          <a:prstGeom prst="foldedCorner">
            <a:avLst/>
          </a:prstGeom>
          <a:solidFill>
            <a:srgbClr val="FFFFC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r>
              <a:rPr lang="en-US" sz="1600" b="1">
                <a:solidFill>
                  <a:schemeClr val="tx1"/>
                </a:solidFill>
              </a:rPr>
              <a:t>NOTE:</a:t>
            </a:r>
          </a:p>
          <a:p>
            <a:pPr algn="just"/>
            <a:r>
              <a:rPr lang="en-US" sz="1600">
                <a:solidFill>
                  <a:schemeClr val="tx1"/>
                </a:solidFill>
              </a:rPr>
              <a:t>"Bus" is really just a data connector between memory and processor.  Memory is typically simply a RAM.</a:t>
            </a:r>
          </a:p>
          <a:p>
            <a:endParaRPr lang="en-GB" sz="1600">
              <a:solidFill>
                <a:schemeClr val="tx1"/>
              </a:solidFill>
            </a:endParaRPr>
          </a:p>
        </p:txBody>
      </p:sp>
      <p:contentPart p14:bwMode="auto" r:id="rId3">
        <p14:nvContentPartPr>
          <p14:cNvPr id="2" name="Ink 1">
            <a:extLst>
              <a:ext uri="{FF2B5EF4-FFF2-40B4-BE49-F238E27FC236}">
                <a16:creationId xmlns:a16="http://schemas.microsoft.com/office/drawing/2014/main" id="{19A2C097-BA15-456E-9732-26AA4E416CEF}"/>
              </a:ext>
            </a:extLst>
          </p14:cNvPr>
          <p14:cNvContentPartPr/>
          <p14:nvPr/>
        </p14:nvContentPartPr>
        <p14:xfrm>
          <a:off x="2745000" y="507240"/>
          <a:ext cx="9396360" cy="3951360"/>
        </p14:xfrm>
      </p:contentPart>
    </p:spTree>
    <p:extLst>
      <p:ext uri="{BB962C8B-B14F-4D97-AF65-F5344CB8AC3E}">
        <p14:creationId xmlns:p14="http://schemas.microsoft.com/office/powerpoint/2010/main" val="1333940368"/>
      </p:ext>
    </p:extLst>
  </p:cSld>
  <p:clrMapOvr>
    <a:masterClrMapping/>
  </p:clrMapOvr>
  <p:transition>
    <p:fade/>
  </p:transition>
  <p:timing/>
</p:sld>
</file>

<file path=ppt/slides/slide90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PPTLabsHighlightBulletsSlide201407010954148589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2057400" y="381000"/>
            <a:ext cx="8382000" cy="990600"/>
          </a:xfrm>
        </p:spPr>
        <p:txBody>
          <a:bodyPr>
            <a:normAutofit fontScale="90000"/>
          </a:bodyPr>
          <a:lstStyle/>
          <a:p>
            <a:pPr marL="1976438" indent="-1976438"/>
            <a:r>
              <a:rPr lang="en-GB" sz="3600">
                <a:solidFill>
                  <a:srgbClr val="0000FF"/>
                </a:solidFill>
              </a:rPr>
              <a:t>Lecture #9: MIPS Part 3: Instruction Formats</a:t>
            </a:r>
          </a:p>
        </p:txBody>
      </p:sp>
      <p:sp>
        <p:nvSpPr>
          <p:cNvPr id="14339" name="HighlightTextShape201406201824391195"/>
          <p:cNvSpPr>
            <a:spLocks noGrp="1" noChangeArrowheads="1"/>
          </p:cNvSpPr>
          <p:nvPr>
            <p:ph idx="1"/>
          </p:nvPr>
        </p:nvSpPr>
        <p:spPr>
          <a:xfrm>
            <a:off x="1942646" y="1371600"/>
            <a:ext cx="8420559" cy="5262880"/>
          </a:xfrm>
        </p:spPr>
        <p:txBody>
          <a:bodyPr>
            <a:normAutofit/>
          </a:bodyPr>
          <a:lstStyle/>
          <a:p>
            <a:pPr marL="514350" indent="-514350">
              <a:buClrTx/>
              <a:buSzTx/>
              <a:buFont typeface="+mj-lt"/>
              <a:buAutoNum type="arabicPeriod"/>
            </a:pPr>
            <a:r>
              <a:rPr lang="en-GB" sz="2800"/>
              <a:t>Overview and Motivation</a:t>
            </a:r>
          </a:p>
          <a:p>
            <a:pPr marL="514350" indent="-514350">
              <a:buClrTx/>
              <a:buSzTx/>
              <a:buFont typeface="+mj-lt"/>
              <a:buAutoNum type="arabicPeriod"/>
            </a:pPr>
            <a:r>
              <a:rPr lang="en-GB" sz="2800"/>
              <a:t>MIPS Encoding: Basics</a:t>
            </a:r>
          </a:p>
          <a:p>
            <a:pPr marL="514350" indent="-514350">
              <a:buClrTx/>
              <a:buSzTx/>
              <a:buFont typeface="+mj-lt"/>
              <a:buAutoNum type="arabicPeriod"/>
            </a:pPr>
            <a:r>
              <a:rPr lang="en-GB" sz="2800"/>
              <a:t>MIPS Instruction Classification</a:t>
            </a:r>
          </a:p>
          <a:p>
            <a:pPr marL="514350" indent="-514350">
              <a:buClrTx/>
              <a:buSzTx/>
              <a:buFont typeface="+mj-lt"/>
              <a:buAutoNum type="arabicPeriod"/>
            </a:pPr>
            <a:r>
              <a:rPr lang="en-GB" sz="2800"/>
              <a:t>MIPS Registers (Recap)</a:t>
            </a:r>
            <a:endParaRPr lang="en-GB"/>
          </a:p>
          <a:p>
            <a:pPr marL="514350" indent="-514350">
              <a:buClrTx/>
              <a:buSzTx/>
              <a:buFont typeface="+mj-lt"/>
              <a:buAutoNum type="arabicPeriod"/>
            </a:pPr>
            <a:r>
              <a:rPr lang="en-GB" sz="2800"/>
              <a:t>R-Format</a:t>
            </a:r>
          </a:p>
          <a:p>
            <a:pPr marL="1344613" lvl="1" indent="-711200">
              <a:buClrTx/>
              <a:buSzTx/>
              <a:buNone/>
              <a:tabLst>
                <a:tab pos="1344613"/>
              </a:tabLst>
            </a:pPr>
            <a:r>
              <a:rPr lang="en-GB" sz="2400"/>
              <a:t>5.1	R-Format: Example</a:t>
            </a:r>
          </a:p>
          <a:p>
            <a:pPr marL="1344613" lvl="1" indent="-711200">
              <a:buClrTx/>
              <a:buSzTx/>
              <a:buNone/>
              <a:tabLst>
                <a:tab pos="1344613"/>
              </a:tabLst>
            </a:pPr>
            <a:r>
              <a:rPr lang="en-GB" sz="2400"/>
              <a:t>5.2	Try It Yourself #1</a:t>
            </a:r>
            <a:endParaRPr lang="en-GB" sz="2800"/>
          </a:p>
        </p:txBody>
      </p:sp>
      <p:sp>
        <p:nvSpPr>
          <p:cNvPr id="14340" name="Footer Placeholder 5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pPr algn="l"/>
            <a:r>
              <a:rPr lang="fr-FR"/>
              <a:t>Lecture #9: MIPS Part 3: Instruction Formats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497960" y="18288"/>
            <a:ext cx="865240" cy="329184"/>
          </a:xfrm>
        </p:spPr>
        <p:txBody>
          <a:bodyPr>
            <a:noAutofit/>
          </a:bodyPr>
          <a:lstStyle/>
          <a:p>
            <a:pPr algn="r">
              <a:defRPr/>
            </a:pPr>
            <a:fld id="{F7EC234A-9094-4BB8-9EA4-75ECDA8A365B}" type="slidenum">
              <a:rPr smtClean="0"/>
              <a:pPr algn="r">
                <a:defRPr/>
              </a:pPr>
              <a:t>90</a:t>
            </a:fld>
            <a:endParaRPr/>
          </a:p>
        </p:txBody>
      </p:sp>
      <p:sp>
        <p:nvSpPr>
          <p:cNvPr id="12" name="[Date Placeholder 3]"/>
          <p:cNvSpPr>
            <a:spLocks noGrp="1"/>
          </p:cNvSpPr>
          <p:nvPr>
            <p:ph type="dt" sz="half" idx="10"/>
          </p:nvPr>
        </p:nvSpPr>
        <p:spPr>
          <a:xfrm>
            <a:off x="1981200" y="18288"/>
            <a:ext cx="2895600" cy="329184"/>
          </a:xfrm>
        </p:spPr>
        <p:txBody>
          <a:bodyPr/>
          <a:lstStyle/>
          <a:p>
            <a:pPr>
              <a:defRPr/>
            </a:pPr>
            <a:r>
              <a:rPr lang="en-US"/>
              <a:t>Aaron Tan, NUS</a:t>
            </a:r>
            <a:endParaRPr lang="en-US"/>
          </a:p>
        </p:txBody>
      </p:sp>
      <p:contentPart p14:bwMode="auto" r:id="rId3">
        <p14:nvContentPartPr>
          <p14:cNvPr id="2" name="Ink 1">
            <a:extLst>
              <a:ext uri="{FF2B5EF4-FFF2-40B4-BE49-F238E27FC236}">
                <a16:creationId xmlns:a16="http://schemas.microsoft.com/office/drawing/2014/main" id="{75CD73F2-0353-4CF5-AEE6-E1AA94B2F74D}"/>
              </a:ext>
            </a:extLst>
          </p14:cNvPr>
          <p14:cNvContentPartPr/>
          <p14:nvPr/>
        </p14:nvContentPartPr>
        <p14:xfrm>
          <a:off x="2607120" y="2104920"/>
          <a:ext cx="5749200" cy="1812240"/>
        </p14:xfrm>
      </p:contentPart>
    </p:spTree>
    <p:extLst>
      <p:ext uri="{BB962C8B-B14F-4D97-AF65-F5344CB8AC3E}">
        <p14:creationId xmlns:p14="http://schemas.microsoft.com/office/powerpoint/2010/main" val="2438607696"/>
      </p:ext>
    </p:extLst>
  </p:cSld>
  <p:clrMapOvr>
    <a:masterClrMapping/>
  </p:clrMapOvr>
  <p:transition>
    <p:fade/>
  </p:transition>
  <p:timing/>
</p:sld>
</file>

<file path=ppt/slides/slide91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2057400" y="381000"/>
            <a:ext cx="8382000" cy="990600"/>
          </a:xfrm>
        </p:spPr>
        <p:txBody>
          <a:bodyPr>
            <a:normAutofit fontScale="90000"/>
          </a:bodyPr>
          <a:lstStyle/>
          <a:p>
            <a:pPr marL="1976438" indent="-1976438"/>
            <a:r>
              <a:rPr lang="en-GB" sz="3600">
                <a:solidFill>
                  <a:srgbClr val="0000FF"/>
                </a:solidFill>
              </a:rPr>
              <a:t>Lecture #9: MIPS Part 3: Instruction Formats</a:t>
            </a:r>
          </a:p>
        </p:txBody>
      </p:sp>
      <p:sp>
        <p:nvSpPr>
          <p:cNvPr id="14339" name="HighlightTextShape201406201824391195"/>
          <p:cNvSpPr>
            <a:spLocks noGrp="1" noChangeArrowheads="1"/>
          </p:cNvSpPr>
          <p:nvPr>
            <p:ph idx="1"/>
          </p:nvPr>
        </p:nvSpPr>
        <p:spPr>
          <a:xfrm>
            <a:off x="1942646" y="1270000"/>
            <a:ext cx="8420559" cy="5364480"/>
          </a:xfrm>
        </p:spPr>
        <p:txBody>
          <a:bodyPr>
            <a:normAutofit/>
          </a:bodyPr>
          <a:lstStyle/>
          <a:p>
            <a:pPr marL="514350" indent="-514350">
              <a:buClrTx/>
              <a:buSzTx/>
              <a:buFont typeface="+mj-lt"/>
              <a:buAutoNum type="arabicPeriod" startAt="6"/>
            </a:pPr>
            <a:r>
              <a:rPr lang="en-GB" sz="2800"/>
              <a:t>I-Format</a:t>
            </a:r>
          </a:p>
          <a:p>
            <a:pPr marL="1344613" lvl="1" indent="-711200">
              <a:buClrTx/>
              <a:buSzTx/>
              <a:buNone/>
              <a:tabLst>
                <a:tab pos="1344613"/>
              </a:tabLst>
            </a:pPr>
            <a:r>
              <a:rPr lang="en-GB" sz="2400"/>
              <a:t>6.1	I-Format: Example</a:t>
            </a:r>
          </a:p>
          <a:p>
            <a:pPr marL="1344613" lvl="1" indent="-711200">
              <a:buClrTx/>
              <a:buSzTx/>
              <a:buNone/>
              <a:tabLst>
                <a:tab pos="1344613"/>
              </a:tabLst>
            </a:pPr>
            <a:r>
              <a:rPr lang="en-GB" sz="2400"/>
              <a:t>6.2	Try It Yourself #2</a:t>
            </a:r>
          </a:p>
          <a:p>
            <a:pPr marL="1344613" lvl="1" indent="-711200">
              <a:buClrTx/>
              <a:buSzTx/>
              <a:buNone/>
              <a:tabLst>
                <a:tab pos="1344613"/>
              </a:tabLst>
            </a:pPr>
            <a:r>
              <a:rPr lang="en-GB" sz="2400"/>
              <a:t>6.3	Instruction Address: Overview</a:t>
            </a:r>
          </a:p>
          <a:p>
            <a:pPr marL="1344613" lvl="1" indent="-711200">
              <a:buClrTx/>
              <a:buSzTx/>
              <a:buNone/>
              <a:tabLst>
                <a:tab pos="1344613"/>
              </a:tabLst>
            </a:pPr>
            <a:r>
              <a:rPr lang="en-GB" sz="2400"/>
              <a:t>6.4	Branch: PC-Relative Addressing</a:t>
            </a:r>
          </a:p>
          <a:p>
            <a:pPr marL="1344613" lvl="1" indent="-711200">
              <a:buClrTx/>
              <a:buSzTx/>
              <a:buNone/>
              <a:tabLst>
                <a:tab pos="1344613"/>
              </a:tabLst>
            </a:pPr>
            <a:r>
              <a:rPr lang="en-GB" sz="2400"/>
              <a:t>6.5	Branch: Example</a:t>
            </a:r>
          </a:p>
          <a:p>
            <a:pPr marL="1344613" lvl="1" indent="-711200">
              <a:buClrTx/>
              <a:buSzTx/>
              <a:buNone/>
              <a:tabLst>
                <a:tab pos="1344613"/>
              </a:tabLst>
            </a:pPr>
            <a:r>
              <a:rPr lang="en-GB" sz="2400"/>
              <a:t>6.6	Try It Yourself #3</a:t>
            </a:r>
          </a:p>
          <a:p>
            <a:pPr marL="514350" indent="-514350">
              <a:buClrTx/>
              <a:buSzTx/>
              <a:buFont typeface="+mj-lt"/>
              <a:buAutoNum type="arabicPeriod" startAt="6"/>
            </a:pPr>
            <a:r>
              <a:rPr lang="en-GB" sz="2800"/>
              <a:t>J-Format</a:t>
            </a:r>
          </a:p>
          <a:p>
            <a:pPr marL="1344613" lvl="1" indent="-711200">
              <a:buClrTx/>
              <a:buSzTx/>
              <a:buNone/>
              <a:tabLst>
                <a:tab pos="1344613"/>
              </a:tabLst>
            </a:pPr>
            <a:r>
              <a:rPr lang="en-GB" sz="2400"/>
              <a:t>7.1	J-Format: Example9</a:t>
            </a:r>
          </a:p>
          <a:p>
            <a:pPr marL="1344613" lvl="1" indent="-711200">
              <a:buClrTx/>
              <a:buSzTx/>
              <a:buNone/>
              <a:tabLst>
                <a:tab pos="1344613"/>
              </a:tabLst>
            </a:pPr>
            <a:r>
              <a:rPr lang="en-GB" sz="2400"/>
              <a:t>7.2	Branching Far Away: Challenge</a:t>
            </a:r>
          </a:p>
          <a:p>
            <a:pPr marL="514350" indent="-514350">
              <a:buClrTx/>
              <a:buSzTx/>
              <a:buFont typeface="+mj-lt"/>
              <a:buAutoNum type="arabicPeriod" startAt="6"/>
            </a:pPr>
            <a:r>
              <a:rPr lang="en-GB" sz="2800"/>
              <a:t>Addressing Modes</a:t>
            </a:r>
          </a:p>
        </p:txBody>
      </p:sp>
      <p:sp>
        <p:nvSpPr>
          <p:cNvPr id="14340" name="Footer Placeholder 5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pPr algn="l"/>
            <a:r>
              <a:rPr lang="fr-FR"/>
              <a:t>Lecture #9: MIPS Part 3: Instruction Formats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497960" y="18288"/>
            <a:ext cx="865240" cy="329184"/>
          </a:xfrm>
        </p:spPr>
        <p:txBody>
          <a:bodyPr>
            <a:noAutofit/>
          </a:bodyPr>
          <a:lstStyle/>
          <a:p>
            <a:pPr algn="r">
              <a:defRPr/>
            </a:pPr>
            <a:fld id="{F7EC234A-9094-4BB8-9EA4-75ECDA8A365B}" type="slidenum">
              <a:rPr smtClean="0"/>
              <a:pPr algn="r">
                <a:defRPr/>
              </a:pPr>
              <a:t>91</a:t>
            </a:fld>
            <a:endParaRPr/>
          </a:p>
        </p:txBody>
      </p:sp>
      <p:sp>
        <p:nvSpPr>
          <p:cNvPr id="12" name="[Date Placeholder 3]"/>
          <p:cNvSpPr>
            <a:spLocks noGrp="1"/>
          </p:cNvSpPr>
          <p:nvPr>
            <p:ph type="dt" sz="half" idx="10"/>
          </p:nvPr>
        </p:nvSpPr>
        <p:spPr>
          <a:xfrm>
            <a:off x="1981200" y="18288"/>
            <a:ext cx="2895600" cy="329184"/>
          </a:xfrm>
        </p:spPr>
        <p:txBody>
          <a:bodyPr/>
          <a:lstStyle/>
          <a:p>
            <a:pPr>
              <a:defRPr/>
            </a:pPr>
            <a:r>
              <a:rPr lang="en-US"/>
              <a:t>Aaron Tan, NUS</a:t>
            </a:r>
            <a:endParaRPr lang="en-US"/>
          </a:p>
        </p:txBody>
      </p:sp>
      <p:contentPart p14:bwMode="auto" r:id="rId3">
        <p14:nvContentPartPr>
          <p14:cNvPr id="2" name="Ink 1">
            <a:extLst>
              <a:ext uri="{FF2B5EF4-FFF2-40B4-BE49-F238E27FC236}">
                <a16:creationId xmlns:a16="http://schemas.microsoft.com/office/drawing/2014/main" id="{B4C8A499-4915-4C0D-A14A-6D21850682B7}"/>
              </a:ext>
            </a:extLst>
          </p14:cNvPr>
          <p14:cNvContentPartPr/>
          <p14:nvPr/>
        </p14:nvContentPartPr>
        <p14:xfrm>
          <a:off x="2544120" y="1655280"/>
          <a:ext cx="1106280" cy="3300120"/>
        </p14:xfrm>
      </p:contentPart>
    </p:spTree>
    <p:extLst>
      <p:ext uri="{BB962C8B-B14F-4D97-AF65-F5344CB8AC3E}">
        <p14:creationId xmlns:p14="http://schemas.microsoft.com/office/powerpoint/2010/main" val="3680035812"/>
      </p:ext>
    </p:extLst>
  </p:cSld>
  <p:clrMapOvr>
    <a:masterClrMapping/>
  </p:clrMapOvr>
  <p:transition>
    <p:fade/>
  </p:transition>
  <p:timing/>
</p:sld>
</file>

<file path=ppt/slides/slide92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15366" name="Footer Placeholder 8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pPr algn="l"/>
            <a:r>
              <a:rPr lang="fr-FR"/>
              <a:t>Lecture #9: MIPS Part 3: Instruction Formats</a:t>
            </a:r>
            <a:endParaRPr lang="en-US"/>
          </a:p>
        </p:txBody>
      </p:sp>
      <p:sp>
        <p:nvSpPr>
          <p:cNvPr id="21" name="[Date Placeholder 3]"/>
          <p:cNvSpPr>
            <a:spLocks noGrp="1"/>
          </p:cNvSpPr>
          <p:nvPr>
            <p:ph type="dt" sz="half" idx="10"/>
          </p:nvPr>
        </p:nvSpPr>
        <p:spPr>
          <a:xfrm>
            <a:off x="1981200" y="18288"/>
            <a:ext cx="2895600" cy="329184"/>
          </a:xfrm>
        </p:spPr>
        <p:txBody>
          <a:bodyPr/>
          <a:lstStyle/>
          <a:p>
            <a:pPr>
              <a:defRPr/>
            </a:pPr>
            <a:r>
              <a:rPr lang="en-US"/>
              <a:t>Aaron Tan, NUS</a:t>
            </a:r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48BEBB-8CA1-4054-A38D-C28888EEEA8B}"/>
              </a:ext>
            </a:extLst>
          </p:cNvPr>
          <p:cNvSpPr txBox="1"/>
          <p:nvPr/>
        </p:nvSpPr>
        <p:spPr>
          <a:xfrm>
            <a:off x="1981200" y="587833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r>
              <a:rPr lang="en-SG" sz="3600">
                <a:solidFill>
                  <a:srgbClr val="0000FF"/>
                </a:solidFill>
                <a:latin typeface="+mn-lt"/>
              </a:rPr>
              <a:t>1. Overview and Motivation</a:t>
            </a:r>
            <a:endParaRPr lang="en-US" sz="3600">
              <a:solidFill>
                <a:srgbClr val="C00000"/>
              </a:solidFill>
              <a:latin typeface="+mn-lt"/>
            </a:endParaRPr>
          </a:p>
        </p:txBody>
      </p:sp>
      <p:sp>
        <p:nvSpPr>
          <p:cNvPr id="14" name="Slide Number Placeholder 6">
            <a:extLst>
              <a:ext uri="{FF2B5EF4-FFF2-40B4-BE49-F238E27FC236}">
                <a16:creationId xmlns:a16="http://schemas.microsoft.com/office/drawing/2014/main" id="{0689B3D1-208D-496C-8995-36CD229E6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97960" y="18288"/>
            <a:ext cx="865240" cy="329184"/>
          </a:xfrm>
        </p:spPr>
        <p:txBody>
          <a:bodyPr>
            <a:noAutofit/>
          </a:bodyPr>
          <a:lstStyle/>
          <a:p>
            <a:pPr algn="r">
              <a:defRPr/>
            </a:pPr>
            <a:fld id="{F7EC234A-9094-4BB8-9EA4-75ECDA8A365B}" type="slidenum">
              <a:rPr smtClean="0"/>
              <a:pPr algn="r">
                <a:defRPr/>
              </a:pPr>
              <a:t>92</a:t>
            </a:fld>
            <a:endParaRPr/>
          </a:p>
        </p:txBody>
      </p:sp>
      <p:sp>
        <p:nvSpPr>
          <p:cNvPr id="44" name="Content Placeholder 2"/>
          <p:cNvSpPr>
            <a:spLocks noGrp="1"/>
          </p:cNvSpPr>
          <p:nvPr>
            <p:ph idx="1"/>
          </p:nvPr>
        </p:nvSpPr>
        <p:spPr>
          <a:xfrm>
            <a:off x="1981200" y="1354672"/>
            <a:ext cx="8229600" cy="5064125"/>
          </a:xfrm>
        </p:spPr>
        <p:txBody>
          <a:bodyPr>
            <a:normAutofit/>
          </a:bodyPr>
          <a:lstStyle/>
          <a:p>
            <a:pPr marL="271463" indent="-271463">
              <a:spcBef>
                <a:spcPts val="600"/>
              </a:spcBef>
              <a:buSzTx/>
              <a:buFont typeface="Wingdings" panose="05000000000000000000" pitchFamily="2" charset="2"/>
              <a:buChar char="§"/>
            </a:pPr>
            <a:r>
              <a:rPr lang="en-US" sz="2800" b="1"/>
              <a:t>Recap:</a:t>
            </a:r>
            <a:r>
              <a:rPr lang="en-US" sz="2800"/>
              <a:t> Assembly instructions will be translated to </a:t>
            </a:r>
            <a:r>
              <a:rPr lang="en-US" sz="2800" b="1"/>
              <a:t>machine code</a:t>
            </a:r>
            <a:r>
              <a:rPr lang="en-US" sz="2800"/>
              <a:t> for actual execution</a:t>
            </a:r>
          </a:p>
          <a:p>
            <a:pPr marL="627063" lvl="1" indent="-271463">
              <a:spcBef>
                <a:spcPts val="600"/>
              </a:spcBef>
              <a:buSzTx/>
              <a:buFont typeface="Wingdings" panose="05000000000000000000" pitchFamily="2" charset="2"/>
              <a:buChar char="§"/>
            </a:pPr>
            <a:r>
              <a:rPr lang="en-US" sz="2400"/>
              <a:t>This section shows how to translate MIPS assembly code into binary patterns</a:t>
            </a:r>
          </a:p>
          <a:p>
            <a:pPr marL="271463" indent="-271463">
              <a:spcBef>
                <a:spcPts val="1800"/>
              </a:spcBef>
              <a:buSzTx/>
              <a:buFont typeface="Wingdings" panose="05000000000000000000" pitchFamily="2" charset="2"/>
              <a:buChar char="§"/>
            </a:pPr>
            <a:r>
              <a:rPr lang="en-US" sz="2800"/>
              <a:t>Explains some of the “strange facts” from earlier:</a:t>
            </a:r>
          </a:p>
          <a:p>
            <a:pPr marL="627063" lvl="1" indent="-271463">
              <a:spcBef>
                <a:spcPts val="600"/>
              </a:spcBef>
              <a:buSzTx/>
              <a:buFont typeface="Wingdings" panose="05000000000000000000" pitchFamily="2" charset="2"/>
              <a:buChar char="§"/>
            </a:pPr>
            <a:r>
              <a:rPr lang="en-US" sz="2400"/>
              <a:t>Why is </a:t>
            </a:r>
            <a:r>
              <a:rPr lang="en-US" sz="2400" b="1" i="1"/>
              <a:t>immediate</a:t>
            </a:r>
            <a:r>
              <a:rPr lang="en-US" sz="2400"/>
              <a:t> limited to 16 bits? </a:t>
            </a:r>
          </a:p>
          <a:p>
            <a:pPr marL="627063" lvl="1" indent="-271463">
              <a:spcBef>
                <a:spcPts val="600"/>
              </a:spcBef>
              <a:buSzTx/>
              <a:buFont typeface="Wingdings" panose="05000000000000000000" pitchFamily="2" charset="2"/>
              <a:buChar char="§"/>
            </a:pPr>
            <a:r>
              <a:rPr lang="en-US" sz="2400"/>
              <a:t>Why is </a:t>
            </a:r>
            <a:r>
              <a:rPr lang="en-US" sz="2400" b="1" i="1"/>
              <a:t>shift</a:t>
            </a:r>
            <a:r>
              <a:rPr lang="en-US" sz="2400"/>
              <a:t> amount only 5 bits?</a:t>
            </a:r>
          </a:p>
          <a:p>
            <a:pPr marL="627063" lvl="1" indent="-271463">
              <a:spcBef>
                <a:spcPts val="600"/>
              </a:spcBef>
              <a:buSzTx/>
              <a:buFont typeface="Wingdings" panose="05000000000000000000" pitchFamily="2" charset="2"/>
              <a:buChar char="§"/>
            </a:pPr>
            <a:r>
              <a:rPr lang="en-US" sz="2400"/>
              <a:t>etc.</a:t>
            </a:r>
          </a:p>
          <a:p>
            <a:pPr marL="271463" indent="-271463">
              <a:spcBef>
                <a:spcPts val="1800"/>
              </a:spcBef>
              <a:buSzTx/>
              <a:buFont typeface="Wingdings" panose="05000000000000000000" pitchFamily="2" charset="2"/>
              <a:buChar char="§"/>
            </a:pPr>
            <a:r>
              <a:rPr lang="en-US" sz="2800"/>
              <a:t>Prepare us to “build” a MIPS processor in later lectures!</a:t>
            </a:r>
          </a:p>
        </p:txBody>
      </p:sp>
      <p:contentPart p14:bwMode="auto" r:id="rId3">
        <p14:nvContentPartPr>
          <p14:cNvPr id="2" name="Ink 1">
            <a:extLst>
              <a:ext uri="{FF2B5EF4-FFF2-40B4-BE49-F238E27FC236}">
                <a16:creationId xmlns:a16="http://schemas.microsoft.com/office/drawing/2014/main" id="{D1B23C34-0E3B-4B1A-892F-E741E1F2AC60}"/>
              </a:ext>
            </a:extLst>
          </p14:cNvPr>
          <p14:cNvContentPartPr/>
          <p14:nvPr/>
        </p14:nvContentPartPr>
        <p14:xfrm>
          <a:off x="1455480" y="864720"/>
          <a:ext cx="10625400" cy="4922640"/>
        </p14:xfrm>
      </p:contentPart>
    </p:spTree>
    <p:extLst>
      <p:ext uri="{BB962C8B-B14F-4D97-AF65-F5344CB8AC3E}">
        <p14:creationId xmlns:p14="http://schemas.microsoft.com/office/powerpoint/2010/main" val="1665202536"/>
      </p:ext>
    </p:extLst>
  </p:cSld>
  <p:clrMapOvr>
    <a:masterClrMapping/>
  </p:clrMapOvr>
  <p:transition>
    <p:fade/>
  </p:transition>
  <p:timing/>
</p:sld>
</file>

<file path=ppt/slides/slide93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15366" name="Footer Placeholder 8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pPr algn="l"/>
            <a:r>
              <a:rPr lang="fr-FR"/>
              <a:t>Lecture #9: MIPS Part 3: Instruction Formats</a:t>
            </a:r>
            <a:endParaRPr lang="en-US"/>
          </a:p>
        </p:txBody>
      </p:sp>
      <p:sp>
        <p:nvSpPr>
          <p:cNvPr id="21" name="[Date Placeholder 3]"/>
          <p:cNvSpPr>
            <a:spLocks noGrp="1"/>
          </p:cNvSpPr>
          <p:nvPr>
            <p:ph type="dt" sz="half" idx="10"/>
          </p:nvPr>
        </p:nvSpPr>
        <p:spPr>
          <a:xfrm>
            <a:off x="1981200" y="18288"/>
            <a:ext cx="2895600" cy="329184"/>
          </a:xfrm>
        </p:spPr>
        <p:txBody>
          <a:bodyPr/>
          <a:lstStyle/>
          <a:p>
            <a:pPr>
              <a:defRPr/>
            </a:pPr>
            <a:r>
              <a:rPr lang="en-US"/>
              <a:t>Aaron Tan, NUS</a:t>
            </a:r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48BEBB-8CA1-4054-A38D-C28888EEEA8B}"/>
              </a:ext>
            </a:extLst>
          </p:cNvPr>
          <p:cNvSpPr txBox="1"/>
          <p:nvPr/>
        </p:nvSpPr>
        <p:spPr>
          <a:xfrm>
            <a:off x="1981200" y="587833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r>
              <a:rPr lang="en-SG" sz="3600">
                <a:solidFill>
                  <a:srgbClr val="0000FF"/>
                </a:solidFill>
              </a:rPr>
              <a:t>2. MIPS Encoding: Basics</a:t>
            </a:r>
            <a:endParaRPr lang="en-US" sz="3600">
              <a:solidFill>
                <a:srgbClr val="C00000"/>
              </a:solidFill>
            </a:endParaRPr>
          </a:p>
        </p:txBody>
      </p:sp>
      <p:sp>
        <p:nvSpPr>
          <p:cNvPr id="14" name="Slide Number Placeholder 6">
            <a:extLst>
              <a:ext uri="{FF2B5EF4-FFF2-40B4-BE49-F238E27FC236}">
                <a16:creationId xmlns:a16="http://schemas.microsoft.com/office/drawing/2014/main" id="{0689B3D1-208D-496C-8995-36CD229E6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97960" y="18288"/>
            <a:ext cx="865240" cy="329184"/>
          </a:xfrm>
        </p:spPr>
        <p:txBody>
          <a:bodyPr>
            <a:noAutofit/>
          </a:bodyPr>
          <a:lstStyle/>
          <a:p>
            <a:pPr algn="r">
              <a:defRPr/>
            </a:pPr>
            <a:fld id="{F7EC234A-9094-4BB8-9EA4-75ECDA8A365B}" type="slidenum">
              <a:rPr smtClean="0"/>
              <a:pPr algn="r">
                <a:defRPr/>
              </a:pPr>
              <a:t>93</a:t>
            </a:fld>
            <a:endParaRPr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981200" y="1474519"/>
            <a:ext cx="8229600" cy="4621485"/>
          </a:xfrm>
        </p:spPr>
        <p:txBody>
          <a:bodyPr/>
          <a:lstStyle/>
          <a:p>
            <a:pPr marL="271463" indent="-271463">
              <a:spcBef>
                <a:spcPts val="600"/>
              </a:spcBef>
              <a:buSzTx/>
              <a:buFont typeface="Wingdings" panose="05000000000000000000" pitchFamily="2" charset="2"/>
              <a:buChar char="§"/>
            </a:pPr>
            <a:r>
              <a:rPr lang="en-US" sz="2800"/>
              <a:t>Each MIPS instruction has a </a:t>
            </a:r>
            <a:r>
              <a:rPr lang="en-US" sz="2800" b="1"/>
              <a:t>fixed-length</a:t>
            </a:r>
            <a:r>
              <a:rPr lang="en-US" sz="2800"/>
              <a:t> of </a:t>
            </a:r>
            <a:r>
              <a:rPr lang="en-US" sz="2800">
                <a:solidFill>
                  <a:srgbClr val="C00000"/>
                </a:solidFill>
              </a:rPr>
              <a:t>32 bits</a:t>
            </a:r>
          </a:p>
          <a:p>
            <a:pPr marL="711200" lvl="1" indent="-436563">
              <a:spcBef>
                <a:spcPts val="600"/>
              </a:spcBef>
              <a:buNone/>
            </a:pPr>
            <a:r>
              <a:rPr lang="en-US">
                <a:sym typeface="Wingdings" panose="05000000000000000000" pitchFamily="2" charset="2"/>
              </a:rPr>
              <a:t> 	</a:t>
            </a:r>
            <a:r>
              <a:rPr lang="en-US" sz="2400"/>
              <a:t>All relevant information for an operation must be  encoded with these bits!</a:t>
            </a:r>
          </a:p>
          <a:p>
            <a:pPr marL="271463" indent="-271463">
              <a:spcBef>
                <a:spcPts val="1800"/>
              </a:spcBef>
              <a:buSzTx/>
              <a:buFont typeface="Wingdings" panose="05000000000000000000" pitchFamily="2" charset="2"/>
              <a:buChar char="§"/>
            </a:pPr>
            <a:r>
              <a:rPr lang="en-US" sz="2800"/>
              <a:t>Additional challenge:</a:t>
            </a:r>
          </a:p>
          <a:p>
            <a:pPr marL="541338" lvl="1" indent="-185738">
              <a:spcBef>
                <a:spcPts val="600"/>
              </a:spcBef>
              <a:buSzTx/>
              <a:buFont typeface="Wingdings" panose="05000000000000000000" pitchFamily="2" charset="2"/>
              <a:buChar char="§"/>
            </a:pPr>
            <a:r>
              <a:rPr lang="en-US" sz="2400"/>
              <a:t>To reduce the complexity of processor design, the instruction encodings  should be as regular as possible</a:t>
            </a:r>
          </a:p>
          <a:p>
            <a:pPr lvl="1">
              <a:spcBef>
                <a:spcPts val="600"/>
              </a:spcBef>
              <a:buNone/>
            </a:pPr>
            <a:r>
              <a:rPr lang="en-US">
                <a:sym typeface="Wingdings" panose="05000000000000000000" pitchFamily="2" charset="2"/>
              </a:rPr>
              <a:t>     Small number of formats, i.e. as few variations as possible</a:t>
            </a:r>
          </a:p>
          <a:p>
            <a:pPr lvl="1">
              <a:buNone/>
            </a:pPr>
            <a:endParaRPr lang="en-US"/>
          </a:p>
        </p:txBody>
      </p:sp>
      <p:contentPart p14:bwMode="auto" r:id="rId3">
        <p14:nvContentPartPr>
          <p14:cNvPr id="2" name="Ink 1">
            <a:extLst>
              <a:ext uri="{FF2B5EF4-FFF2-40B4-BE49-F238E27FC236}">
                <a16:creationId xmlns:a16="http://schemas.microsoft.com/office/drawing/2014/main" id="{AA95E2EE-D0C1-4FC3-8231-B2DA5BF53A90}"/>
              </a:ext>
            </a:extLst>
          </p14:cNvPr>
          <p14:cNvContentPartPr/>
          <p14:nvPr/>
        </p14:nvContentPartPr>
        <p14:xfrm>
          <a:off x="3014640" y="1191240"/>
          <a:ext cx="8848800" cy="4003920"/>
        </p14:xfrm>
      </p:contentPart>
    </p:spTree>
    <p:extLst>
      <p:ext uri="{BB962C8B-B14F-4D97-AF65-F5344CB8AC3E}">
        <p14:creationId xmlns:p14="http://schemas.microsoft.com/office/powerpoint/2010/main" val="3976272290"/>
      </p:ext>
    </p:extLst>
  </p:cSld>
  <p:clrMapOvr>
    <a:masterClrMapping/>
  </p:clrMapOvr>
  <p:transition>
    <p:fade/>
  </p:transition>
  <p:timing/>
</p:sld>
</file>

<file path=ppt/slides/slide94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15366" name="Footer Placeholder 8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pPr algn="l"/>
            <a:r>
              <a:rPr lang="fr-FR"/>
              <a:t>Lecture #9: MIPS Part 3: Instruction Formats</a:t>
            </a:r>
            <a:endParaRPr lang="en-US"/>
          </a:p>
        </p:txBody>
      </p:sp>
      <p:sp>
        <p:nvSpPr>
          <p:cNvPr id="21" name="[Date Placeholder 3]"/>
          <p:cNvSpPr>
            <a:spLocks noGrp="1"/>
          </p:cNvSpPr>
          <p:nvPr>
            <p:ph type="dt" sz="half" idx="10"/>
          </p:nvPr>
        </p:nvSpPr>
        <p:spPr>
          <a:xfrm>
            <a:off x="1981200" y="18288"/>
            <a:ext cx="2895600" cy="329184"/>
          </a:xfrm>
        </p:spPr>
        <p:txBody>
          <a:bodyPr/>
          <a:lstStyle/>
          <a:p>
            <a:pPr>
              <a:defRPr/>
            </a:pPr>
            <a:r>
              <a:rPr lang="en-US"/>
              <a:t>Aaron Tan, NUS</a:t>
            </a:r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48BEBB-8CA1-4054-A38D-C28888EEEA8B}"/>
              </a:ext>
            </a:extLst>
          </p:cNvPr>
          <p:cNvSpPr txBox="1"/>
          <p:nvPr/>
        </p:nvSpPr>
        <p:spPr>
          <a:xfrm>
            <a:off x="1981200" y="587833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r>
              <a:rPr lang="en-SG" sz="3600">
                <a:solidFill>
                  <a:srgbClr val="0000FF"/>
                </a:solidFill>
              </a:rPr>
              <a:t>3. MIPS Instruction Classification</a:t>
            </a:r>
            <a:endParaRPr lang="en-US" sz="3600">
              <a:solidFill>
                <a:srgbClr val="C00000"/>
              </a:solidFill>
            </a:endParaRPr>
          </a:p>
        </p:txBody>
      </p:sp>
      <p:sp>
        <p:nvSpPr>
          <p:cNvPr id="14" name="Slide Number Placeholder 6">
            <a:extLst>
              <a:ext uri="{FF2B5EF4-FFF2-40B4-BE49-F238E27FC236}">
                <a16:creationId xmlns:a16="http://schemas.microsoft.com/office/drawing/2014/main" id="{0689B3D1-208D-496C-8995-36CD229E6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97960" y="18288"/>
            <a:ext cx="865240" cy="329184"/>
          </a:xfrm>
        </p:spPr>
        <p:txBody>
          <a:bodyPr>
            <a:noAutofit/>
          </a:bodyPr>
          <a:lstStyle/>
          <a:p>
            <a:pPr algn="r">
              <a:defRPr/>
            </a:pPr>
            <a:fld id="{F7EC234A-9094-4BB8-9EA4-75ECDA8A365B}" type="slidenum">
              <a:rPr smtClean="0"/>
              <a:pPr algn="r">
                <a:defRPr/>
              </a:pPr>
              <a:t>94</a:t>
            </a:fld>
            <a:endParaRPr/>
          </a:p>
        </p:txBody>
      </p:sp>
      <p:sp>
        <p:nvSpPr>
          <p:cNvPr id="54" name="Rectangle 3"/>
          <p:cNvSpPr txBox="1">
            <a:spLocks noChangeArrowheads="1"/>
          </p:cNvSpPr>
          <p:nvPr/>
        </p:nvSpPr>
        <p:spPr>
          <a:xfrm>
            <a:off x="1981200" y="1234159"/>
            <a:ext cx="8229600" cy="914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marL="182880" indent="-18288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1463" indent="-271463" fontAlgn="auto">
              <a:spcAft>
                <a:spcPct val="0"/>
              </a:spcAft>
              <a:buSzTx/>
              <a:buFont typeface="Wingdings" panose="05000000000000000000" pitchFamily="2" charset="2"/>
              <a:buChar char="§"/>
            </a:pPr>
            <a:r>
              <a:rPr lang="en-US"/>
              <a:t>Instructions are classified according to their operands:</a:t>
            </a:r>
          </a:p>
          <a:p>
            <a:pPr lvl="1" fontAlgn="auto">
              <a:spcAft>
                <a:spcPct val="0"/>
              </a:spcAft>
              <a:buNone/>
            </a:pPr>
            <a:r>
              <a:rPr lang="en-US">
                <a:sym typeface="Wingdings" panose="05000000000000000000" pitchFamily="2" charset="2"/>
              </a:rPr>
              <a:t> I</a:t>
            </a:r>
            <a:r>
              <a:rPr lang="en-US"/>
              <a:t>nstructions with same operand types have same encoding</a:t>
            </a:r>
          </a:p>
        </p:txBody>
      </p:sp>
      <p:graphicFrame>
        <p:nvGraphicFramePr>
          <p:cNvPr id="55" name="Diagram 54"/>
          <p:cNvGraphicFramePr/>
          <p:nvPr>
            <p:extLst>
              <p:ext uri="{D42A27DB-BD31-4B8C-83A1-F6EECF244321}">
                <p14:modId xmlns:p14="http://schemas.microsoft.com/office/powerpoint/2010/main" val="1143031081"/>
              </p:ext>
            </p:extLst>
          </p:nvPr>
        </p:nvGraphicFramePr>
        <p:xfrm>
          <a:off x="2095500" y="1949118"/>
          <a:ext cx="8001000" cy="4482167"/>
        </p:xfrm>
        <a:graphic>
          <a:graphicData uri="http://schemas.openxmlformats.org/drawingml/2006/diagram">
            <dgm:relIds xmlns:dgm="http://schemas.openxmlformats.org/drawingml/2006/diagram" r:dm="rId4" r:lo="rId5" r:qs="rId6" r:cs="rId7"/>
          </a:graphicData>
        </a:graphic>
      </p:graphicFrame>
      <p:contentPart p14:bwMode="auto" r:id="rId8">
        <p14:nvContentPartPr>
          <p14:cNvPr id="2" name="Ink 1">
            <a:extLst>
              <a:ext uri="{FF2B5EF4-FFF2-40B4-BE49-F238E27FC236}">
                <a16:creationId xmlns:a16="http://schemas.microsoft.com/office/drawing/2014/main" id="{7DF001E9-D733-4C5D-BCCD-BA9A05D9294B}"/>
              </a:ext>
            </a:extLst>
          </p14:cNvPr>
          <p14:cNvContentPartPr/>
          <p14:nvPr/>
        </p14:nvContentPartPr>
        <p14:xfrm>
          <a:off x="2150640" y="559440"/>
          <a:ext cx="8240760" cy="5621040"/>
        </p14:xfrm>
      </p:contentPart>
    </p:spTree>
    <p:extLst>
      <p:ext uri="{BB962C8B-B14F-4D97-AF65-F5344CB8AC3E}">
        <p14:creationId xmlns:p14="http://schemas.microsoft.com/office/powerpoint/2010/main" val="55192843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5" grpId="0">
        <p:bldAsOne/>
      </p:bldGraphic>
    </p:bldLst>
  </p:timing>
</p:sld>
</file>

<file path=ppt/slides/slide95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15366" name="Footer Placeholder 8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pPr algn="l"/>
            <a:r>
              <a:rPr lang="fr-FR"/>
              <a:t>Lecture #9: MIPS Part 3: Instruction Formats</a:t>
            </a:r>
            <a:endParaRPr lang="en-US"/>
          </a:p>
        </p:txBody>
      </p:sp>
      <p:sp>
        <p:nvSpPr>
          <p:cNvPr id="21" name="[Date Placeholder 3]"/>
          <p:cNvSpPr>
            <a:spLocks noGrp="1"/>
          </p:cNvSpPr>
          <p:nvPr>
            <p:ph type="dt" sz="half" idx="10"/>
          </p:nvPr>
        </p:nvSpPr>
        <p:spPr>
          <a:xfrm>
            <a:off x="1981200" y="18288"/>
            <a:ext cx="2895600" cy="329184"/>
          </a:xfrm>
        </p:spPr>
        <p:txBody>
          <a:bodyPr/>
          <a:lstStyle/>
          <a:p>
            <a:pPr>
              <a:defRPr/>
            </a:pPr>
            <a:r>
              <a:rPr lang="en-US"/>
              <a:t>Aaron Tan, NUS</a:t>
            </a:r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48BEBB-8CA1-4054-A38D-C28888EEEA8B}"/>
              </a:ext>
            </a:extLst>
          </p:cNvPr>
          <p:cNvSpPr txBox="1"/>
          <p:nvPr/>
        </p:nvSpPr>
        <p:spPr>
          <a:xfrm>
            <a:off x="1981200" y="587833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r>
              <a:rPr lang="en-SG" sz="3600">
                <a:solidFill>
                  <a:srgbClr val="0000FF"/>
                </a:solidFill>
              </a:rPr>
              <a:t>4. MIPS Registers (Recap)</a:t>
            </a:r>
            <a:endParaRPr lang="en-US" sz="3600">
              <a:solidFill>
                <a:srgbClr val="C00000"/>
              </a:solidFill>
            </a:endParaRPr>
          </a:p>
        </p:txBody>
      </p:sp>
      <p:sp>
        <p:nvSpPr>
          <p:cNvPr id="14" name="Slide Number Placeholder 6">
            <a:extLst>
              <a:ext uri="{FF2B5EF4-FFF2-40B4-BE49-F238E27FC236}">
                <a16:creationId xmlns:a16="http://schemas.microsoft.com/office/drawing/2014/main" id="{0689B3D1-208D-496C-8995-36CD229E6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97960" y="18288"/>
            <a:ext cx="865240" cy="329184"/>
          </a:xfrm>
        </p:spPr>
        <p:txBody>
          <a:bodyPr>
            <a:noAutofit/>
          </a:bodyPr>
          <a:lstStyle/>
          <a:p>
            <a:pPr algn="r">
              <a:defRPr/>
            </a:pPr>
            <a:fld id="{F7EC234A-9094-4BB8-9EA4-75ECDA8A365B}" type="slidenum">
              <a:rPr smtClean="0"/>
              <a:pPr algn="r">
                <a:defRPr/>
              </a:pPr>
              <a:t>95</a:t>
            </a:fld>
            <a:endParaRPr/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44353013-E909-446B-B269-E7162AAEFEB6}"/>
              </a:ext>
            </a:extLst>
          </p:cNvPr>
          <p:cNvSpPr txBox="1">
            <a:spLocks noChangeArrowheads="1"/>
          </p:cNvSpPr>
          <p:nvPr/>
        </p:nvSpPr>
        <p:spPr>
          <a:xfrm>
            <a:off x="1981200" y="1474520"/>
            <a:ext cx="8229600" cy="10827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marL="182880" indent="-18288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8775" indent="-358775" fontAlgn="auto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SzTx/>
              <a:buFont typeface="Wingdings" panose="05000000000000000000" pitchFamily="2" charset="2"/>
              <a:buChar char="§"/>
            </a:pPr>
            <a:r>
              <a:rPr lang="en-US"/>
              <a:t>For simplicity, register numbers (</a:t>
            </a:r>
            <a:r>
              <a:rPr lang="en-US" b="1">
                <a:latin typeface="Courier New" pitchFamily="49" charset="0"/>
                <a:cs typeface="Courier New" pitchFamily="49" charset="0"/>
              </a:rPr>
              <a:t>$0</a:t>
            </a:r>
            <a:r>
              <a:rPr lang="en-US"/>
              <a:t>, </a:t>
            </a:r>
            <a:r>
              <a:rPr lang="en-US" b="1">
                <a:latin typeface="Courier New" pitchFamily="49" charset="0"/>
                <a:cs typeface="Courier New" pitchFamily="49" charset="0"/>
              </a:rPr>
              <a:t>$1</a:t>
            </a:r>
            <a:r>
              <a:rPr lang="en-US"/>
              <a:t>, …, </a:t>
            </a:r>
            <a:r>
              <a:rPr lang="en-US" b="1">
                <a:latin typeface="Courier New" pitchFamily="49" charset="0"/>
                <a:cs typeface="Courier New" pitchFamily="49" charset="0"/>
              </a:rPr>
              <a:t>$31</a:t>
            </a:r>
            <a:r>
              <a:rPr lang="en-US"/>
              <a:t>) will be used in examples here instead of register names</a:t>
            </a:r>
            <a:endParaRPr lang="en-GB"/>
          </a:p>
        </p:txBody>
      </p:sp>
      <p:graphicFrame>
        <p:nvGraphicFramePr>
          <p:cNvPr id="10" name="Group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9689752"/>
              </p:ext>
            </p:extLst>
          </p:nvPr>
        </p:nvGraphicFramePr>
        <p:xfrm>
          <a:off x="2148845" y="2557277"/>
          <a:ext cx="3919537" cy="2743203"/>
        </p:xfrm>
        <a:graphic>
          <a:graphicData uri="http://schemas.openxmlformats.org/drawingml/2006/table">
            <a:tbl>
              <a:tblPr/>
              <a:tblGrid>
                <a:gridCol w="9667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953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573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79438">
                <a:tc>
                  <a:txBody>
                    <a:bodyPr vert="horz" wrap="square"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buNone/>
                      </a:pPr>
                      <a:r>
                        <a:rPr kumimoji="0" 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cs typeface="Arial"/>
                        </a:rPr>
                        <a:t>Name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 vert="horz" wrap="square"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buNone/>
                      </a:pPr>
                      <a:r>
                        <a:rPr kumimoji="0" 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cs typeface="Arial"/>
                        </a:rPr>
                        <a:t>Register number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 vert="horz" wrap="square"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buNone/>
                      </a:pPr>
                      <a:r>
                        <a:rPr kumimoji="0" 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cs typeface="Arial"/>
                        </a:rPr>
                        <a:t>Usage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4963">
                <a:tc>
                  <a:txBody>
                    <a:bodyPr vert="horz" wrap="square"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buNone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cs typeface="Arial"/>
                        </a:rPr>
                        <a:t>$zero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vert="horz" wrap="square"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buNone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vert="horz" wrap="square"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buNone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cs typeface="Arial"/>
                        </a:rPr>
                        <a:t>Constant value 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23913">
                <a:tc>
                  <a:txBody>
                    <a:bodyPr vert="horz" wrap="square"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buNone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cs typeface="Arial"/>
                        </a:rPr>
                        <a:t>$v0-$v1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vert="horz" wrap="square"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buNone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cs typeface="Arial"/>
                        </a:rPr>
                        <a:t>2-3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vert="horz" wrap="square"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buNone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cs typeface="Arial"/>
                        </a:rPr>
                        <a:t>Values for results and expression evaluation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4963">
                <a:tc>
                  <a:txBody>
                    <a:bodyPr vert="horz" wrap="square"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buNone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cs typeface="Arial"/>
                        </a:rPr>
                        <a:t>$a0-$a3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vert="horz" wrap="square"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buNone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cs typeface="Arial"/>
                        </a:rPr>
                        <a:t>4-7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vert="horz" wrap="square"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buNone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cs typeface="Arial"/>
                        </a:rPr>
                        <a:t>Arguments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4963">
                <a:tc>
                  <a:txBody>
                    <a:bodyPr vert="horz" wrap="square"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buNone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cs typeface="Arial"/>
                        </a:rPr>
                        <a:t>$t0-$t7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vert="horz" wrap="square"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buNone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cs typeface="Arial"/>
                        </a:rPr>
                        <a:t>8-15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vert="horz" wrap="square"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buNone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cs typeface="Arial"/>
                        </a:rPr>
                        <a:t>Temporaries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4963">
                <a:tc>
                  <a:txBody>
                    <a:bodyPr vert="horz" wrap="square"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buNone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cs typeface="Arial"/>
                        </a:rPr>
                        <a:t>$s0-$s7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vert="horz" wrap="square"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buNone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cs typeface="Arial"/>
                        </a:rPr>
                        <a:t>16-23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vert="horz" wrap="square"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buNone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cs typeface="Arial"/>
                        </a:rPr>
                        <a:t>Program variables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2" name="Group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0162109"/>
              </p:ext>
            </p:extLst>
          </p:nvPr>
        </p:nvGraphicFramePr>
        <p:xfrm>
          <a:off x="6416040" y="2557272"/>
          <a:ext cx="3665538" cy="2503490"/>
        </p:xfrm>
        <a:graphic>
          <a:graphicData uri="http://schemas.openxmlformats.org/drawingml/2006/table">
            <a:tbl>
              <a:tblPr/>
              <a:tblGrid>
                <a:gridCol w="9509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478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79438">
                <a:tc>
                  <a:txBody>
                    <a:bodyPr vert="horz" wrap="square"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buNone/>
                      </a:pPr>
                      <a:r>
                        <a:rPr kumimoji="0" 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Name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 vert="horz" wrap="square"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buNone/>
                      </a:pPr>
                      <a:r>
                        <a:rPr kumimoji="0" 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Register number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 vert="horz" wrap="square"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buNone/>
                      </a:pPr>
                      <a:r>
                        <a:rPr kumimoji="0" 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Usage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9438">
                <a:tc>
                  <a:txBody>
                    <a:bodyPr vert="horz" wrap="square"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buNone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$t8-$t9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vert="horz" wrap="square"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buNone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24-25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vert="horz" wrap="square"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buNone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More temporaries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9725">
                <a:tc>
                  <a:txBody>
                    <a:bodyPr vert="horz" wrap="square"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buNone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$gp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vert="horz" wrap="square"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buNone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28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vert="horz" wrap="square"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buNone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Global pointer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4963">
                <a:tc>
                  <a:txBody>
                    <a:bodyPr vert="horz" wrap="square"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buNone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$sp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vert="horz" wrap="square"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buNone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29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vert="horz" wrap="square"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buNone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Stack pointer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4963">
                <a:tc>
                  <a:txBody>
                    <a:bodyPr vert="horz" wrap="square"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buNone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$fp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vert="horz" wrap="square"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buNone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30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vert="horz" wrap="square"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buNone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Frame pointer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4963">
                <a:tc>
                  <a:txBody>
                    <a:bodyPr vert="horz" wrap="square"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buNone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$ra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vert="horz" wrap="square"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buNone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31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vert="horz" wrap="square"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buNone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Return address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3" name="Text Box 64"/>
          <p:cNvSpPr txBox="1">
            <a:spLocks noChangeArrowheads="1"/>
          </p:cNvSpPr>
          <p:nvPr/>
        </p:nvSpPr>
        <p:spPr bwMode="auto">
          <a:xfrm>
            <a:off x="2526669" y="5562499"/>
            <a:ext cx="7083425" cy="58102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r>
              <a:rPr lang="en-US" sz="1600"/>
              <a:t>$at (register 1) is reserved for the assembler.</a:t>
            </a:r>
          </a:p>
          <a:p>
            <a:r>
              <a:rPr lang="en-US" sz="1600"/>
              <a:t>$k0-$k1 (registers 26-27) are reserved for the operation system.</a:t>
            </a:r>
          </a:p>
        </p:txBody>
      </p:sp>
      <p:contentPart p14:bwMode="auto" r:id="rId3">
        <p14:nvContentPartPr>
          <p14:cNvPr id="2" name="Ink 1">
            <a:extLst>
              <a:ext uri="{FF2B5EF4-FFF2-40B4-BE49-F238E27FC236}">
                <a16:creationId xmlns:a16="http://schemas.microsoft.com/office/drawing/2014/main" id="{282D876F-CCD6-4612-91AA-8FE313CDF565}"/>
              </a:ext>
            </a:extLst>
          </p14:cNvPr>
          <p14:cNvContentPartPr/>
          <p14:nvPr/>
        </p14:nvContentPartPr>
        <p14:xfrm>
          <a:off x="2382120" y="1145160"/>
          <a:ext cx="7620120" cy="5052960"/>
        </p14:xfrm>
      </p:contentPart>
    </p:spTree>
    <p:extLst>
      <p:ext uri="{BB962C8B-B14F-4D97-AF65-F5344CB8AC3E}">
        <p14:creationId xmlns:p14="http://schemas.microsoft.com/office/powerpoint/2010/main" val="3877837000"/>
      </p:ext>
    </p:extLst>
  </p:cSld>
  <p:clrMapOvr>
    <a:masterClrMapping/>
  </p:clrMapOvr>
  <p:transition>
    <p:fade/>
  </p:transition>
  <p:timing/>
</p:sld>
</file>

<file path=ppt/slides/slide96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15366" name="Footer Placeholder 8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pPr algn="l"/>
            <a:r>
              <a:rPr lang="fr-FR"/>
              <a:t>Lecture #9: MIPS Part 3: Instruction Formats</a:t>
            </a:r>
            <a:endParaRPr lang="en-US"/>
          </a:p>
        </p:txBody>
      </p:sp>
      <p:sp>
        <p:nvSpPr>
          <p:cNvPr id="21" name="[Date Placeholder 3]"/>
          <p:cNvSpPr>
            <a:spLocks noGrp="1"/>
          </p:cNvSpPr>
          <p:nvPr>
            <p:ph type="dt" sz="half" idx="10"/>
          </p:nvPr>
        </p:nvSpPr>
        <p:spPr>
          <a:xfrm>
            <a:off x="1981200" y="18288"/>
            <a:ext cx="2895600" cy="329184"/>
          </a:xfrm>
        </p:spPr>
        <p:txBody>
          <a:bodyPr/>
          <a:lstStyle/>
          <a:p>
            <a:pPr>
              <a:defRPr/>
            </a:pPr>
            <a:r>
              <a:rPr lang="en-US"/>
              <a:t>Aaron Tan, NUS</a:t>
            </a:r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48BEBB-8CA1-4054-A38D-C28888EEEA8B}"/>
              </a:ext>
            </a:extLst>
          </p:cNvPr>
          <p:cNvSpPr txBox="1"/>
          <p:nvPr/>
        </p:nvSpPr>
        <p:spPr>
          <a:xfrm>
            <a:off x="1981200" y="587833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r>
              <a:rPr lang="en-SG" sz="3600">
                <a:solidFill>
                  <a:srgbClr val="0000FF"/>
                </a:solidFill>
              </a:rPr>
              <a:t>5. R-Format (1/2)</a:t>
            </a:r>
            <a:endParaRPr lang="en-US" sz="3600" b="1">
              <a:solidFill>
                <a:srgbClr val="C00000"/>
              </a:solidFill>
            </a:endParaRPr>
          </a:p>
        </p:txBody>
      </p:sp>
      <p:sp>
        <p:nvSpPr>
          <p:cNvPr id="14" name="Slide Number Placeholder 6">
            <a:extLst>
              <a:ext uri="{FF2B5EF4-FFF2-40B4-BE49-F238E27FC236}">
                <a16:creationId xmlns:a16="http://schemas.microsoft.com/office/drawing/2014/main" id="{0689B3D1-208D-496C-8995-36CD229E6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97960" y="18288"/>
            <a:ext cx="865240" cy="329184"/>
          </a:xfrm>
        </p:spPr>
        <p:txBody>
          <a:bodyPr>
            <a:noAutofit/>
          </a:bodyPr>
          <a:lstStyle/>
          <a:p>
            <a:pPr algn="r">
              <a:defRPr/>
            </a:pPr>
            <a:fld id="{F7EC234A-9094-4BB8-9EA4-75ECDA8A365B}" type="slidenum">
              <a:rPr smtClean="0"/>
              <a:pPr algn="r">
                <a:defRPr/>
              </a:pPr>
              <a:t>96</a:t>
            </a:fld>
            <a:endParaRPr/>
          </a:p>
        </p:txBody>
      </p:sp>
      <p:sp>
        <p:nvSpPr>
          <p:cNvPr id="57" name="Rectangle 3"/>
          <p:cNvSpPr txBox="1">
            <a:spLocks noChangeArrowheads="1"/>
          </p:cNvSpPr>
          <p:nvPr/>
        </p:nvSpPr>
        <p:spPr>
          <a:xfrm>
            <a:off x="1905000" y="1310078"/>
            <a:ext cx="8382000" cy="914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marL="182880" indent="-18288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4638" indent="-274638" fontAlgn="auto">
              <a:spcAft>
                <a:spcPct val="0"/>
              </a:spcAft>
              <a:buSzTx/>
              <a:buFont typeface="Wingdings" panose="05000000000000000000" pitchFamily="2" charset="2"/>
              <a:buChar char="§"/>
            </a:pPr>
            <a:r>
              <a:rPr lang="en-US"/>
              <a:t>Define fields with the following number of bits each: </a:t>
            </a:r>
          </a:p>
          <a:p>
            <a:pPr marL="625475" lvl="1" indent="-260350" fontAlgn="auto">
              <a:spcAft>
                <a:spcPct val="0"/>
              </a:spcAft>
              <a:buSzTx/>
              <a:buFont typeface="Wingdings" panose="05000000000000000000" pitchFamily="2" charset="2"/>
              <a:buChar char="§"/>
            </a:pPr>
            <a:r>
              <a:rPr lang="en-US"/>
              <a:t>6 + 5 + 5 + 5 + 5 + 6 = 32 bits</a:t>
            </a:r>
            <a:endParaRPr lang="en-US" b="1">
              <a:solidFill>
                <a:schemeClr val="tx2"/>
              </a:solidFill>
              <a:latin typeface="Courier New" pitchFamily="49" charset="0"/>
            </a:endParaRPr>
          </a:p>
        </p:txBody>
      </p:sp>
      <p:grpSp>
        <p:nvGrpSpPr>
          <p:cNvPr id="58" name="Group 4"/>
          <p:cNvGrpSpPr/>
          <p:nvPr/>
        </p:nvGrpSpPr>
        <p:grpSpPr>
          <a:xfrm>
            <a:off x="1981200" y="2224483"/>
            <a:ext cx="8153400" cy="461963"/>
            <a:chOff x="288" y="1152"/>
            <a:chExt cx="5136" cy="291"/>
          </a:xfrm>
        </p:grpSpPr>
        <p:grpSp>
          <p:nvGrpSpPr>
            <p:cNvPr id="59" name="Group 5"/>
            <p:cNvGrpSpPr/>
            <p:nvPr/>
          </p:nvGrpSpPr>
          <p:grpSpPr>
            <a:xfrm>
              <a:off x="679" y="1152"/>
              <a:ext cx="4361" cy="291"/>
              <a:chOff x="679" y="1152"/>
              <a:chExt cx="4361" cy="291"/>
            </a:xfrm>
          </p:grpSpPr>
          <p:sp>
            <p:nvSpPr>
              <p:cNvPr id="66" name="Text Box 6"/>
              <p:cNvSpPr txBox="1">
                <a:spLocks noChangeArrowheads="1"/>
              </p:cNvSpPr>
              <p:nvPr/>
            </p:nvSpPr>
            <p:spPr bwMode="auto">
              <a:xfrm>
                <a:off x="679" y="1152"/>
                <a:ext cx="232" cy="291"/>
              </a:xfrm>
              <a:prstGeom prst="rect">
                <a:avLst/>
              </a:prstGeom>
              <a:noFill/>
              <a:ln w="12700">
                <a:noFill/>
                <a:miter lim="800000"/>
              </a:ln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9pPr>
              </a:lstStyle>
              <a:p>
                <a:pPr algn="ctr" eaLnBrk="0" hangingPunct="0"/>
                <a:r>
                  <a:rPr lang="en-US" sz="2400" b="1">
                    <a:latin typeface="Courier New" pitchFamily="49" charset="0"/>
                  </a:rPr>
                  <a:t>6</a:t>
                </a:r>
                <a:endParaRPr lang="en-US" sz="2400">
                  <a:solidFill>
                    <a:schemeClr val="accent1"/>
                  </a:solidFill>
                  <a:latin typeface="Helvetica" pitchFamily="34" charset="0"/>
                </a:endParaRPr>
              </a:p>
            </p:txBody>
          </p:sp>
          <p:sp>
            <p:nvSpPr>
              <p:cNvPr id="67" name="Text Box 7"/>
              <p:cNvSpPr txBox="1">
                <a:spLocks noChangeArrowheads="1"/>
              </p:cNvSpPr>
              <p:nvPr/>
            </p:nvSpPr>
            <p:spPr bwMode="auto">
              <a:xfrm>
                <a:off x="1545" y="1152"/>
                <a:ext cx="232" cy="291"/>
              </a:xfrm>
              <a:prstGeom prst="rect">
                <a:avLst/>
              </a:prstGeom>
              <a:noFill/>
              <a:ln w="12700">
                <a:noFill/>
                <a:miter lim="800000"/>
              </a:ln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9pPr>
              </a:lstStyle>
              <a:p>
                <a:pPr algn="ctr" eaLnBrk="0" hangingPunct="0"/>
                <a:r>
                  <a:rPr lang="en-US" sz="2400" b="1">
                    <a:latin typeface="Courier New" pitchFamily="49" charset="0"/>
                  </a:rPr>
                  <a:t>5</a:t>
                </a:r>
                <a:endParaRPr lang="en-US" sz="2400">
                  <a:solidFill>
                    <a:schemeClr val="accent1"/>
                  </a:solidFill>
                  <a:latin typeface="Helvetica" pitchFamily="34" charset="0"/>
                </a:endParaRPr>
              </a:p>
            </p:txBody>
          </p:sp>
          <p:sp>
            <p:nvSpPr>
              <p:cNvPr id="68" name="Text Box 8"/>
              <p:cNvSpPr txBox="1">
                <a:spLocks noChangeArrowheads="1"/>
              </p:cNvSpPr>
              <p:nvPr/>
            </p:nvSpPr>
            <p:spPr bwMode="auto">
              <a:xfrm>
                <a:off x="2344" y="1152"/>
                <a:ext cx="232" cy="291"/>
              </a:xfrm>
              <a:prstGeom prst="rect">
                <a:avLst/>
              </a:prstGeom>
              <a:noFill/>
              <a:ln w="12700">
                <a:noFill/>
                <a:miter lim="800000"/>
              </a:ln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9pPr>
              </a:lstStyle>
              <a:p>
                <a:pPr algn="ctr" eaLnBrk="0" hangingPunct="0"/>
                <a:r>
                  <a:rPr lang="en-US" sz="2400" b="1">
                    <a:latin typeface="Courier New" pitchFamily="49" charset="0"/>
                  </a:rPr>
                  <a:t>5</a:t>
                </a:r>
                <a:endParaRPr lang="en-US" sz="2400">
                  <a:solidFill>
                    <a:schemeClr val="accent1"/>
                  </a:solidFill>
                  <a:latin typeface="Helvetica" pitchFamily="34" charset="0"/>
                </a:endParaRPr>
              </a:p>
            </p:txBody>
          </p:sp>
          <p:sp>
            <p:nvSpPr>
              <p:cNvPr id="69" name="Text Box 9"/>
              <p:cNvSpPr txBox="1">
                <a:spLocks noChangeArrowheads="1"/>
              </p:cNvSpPr>
              <p:nvPr/>
            </p:nvSpPr>
            <p:spPr bwMode="auto">
              <a:xfrm>
                <a:off x="3143" y="1152"/>
                <a:ext cx="232" cy="291"/>
              </a:xfrm>
              <a:prstGeom prst="rect">
                <a:avLst/>
              </a:prstGeom>
              <a:noFill/>
              <a:ln w="12700">
                <a:noFill/>
                <a:miter lim="800000"/>
              </a:ln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9pPr>
              </a:lstStyle>
              <a:p>
                <a:pPr algn="ctr" eaLnBrk="0" hangingPunct="0"/>
                <a:r>
                  <a:rPr lang="en-US" sz="2400" b="1">
                    <a:latin typeface="Courier New" pitchFamily="49" charset="0"/>
                  </a:rPr>
                  <a:t>5</a:t>
                </a:r>
                <a:endParaRPr lang="en-US" sz="2400">
                  <a:solidFill>
                    <a:schemeClr val="accent1"/>
                  </a:solidFill>
                  <a:latin typeface="Helvetica" pitchFamily="34" charset="0"/>
                </a:endParaRPr>
              </a:p>
            </p:txBody>
          </p:sp>
          <p:sp>
            <p:nvSpPr>
              <p:cNvPr id="70" name="Text Box 10"/>
              <p:cNvSpPr txBox="1">
                <a:spLocks noChangeArrowheads="1"/>
              </p:cNvSpPr>
              <p:nvPr/>
            </p:nvSpPr>
            <p:spPr bwMode="auto">
              <a:xfrm>
                <a:off x="4808" y="1152"/>
                <a:ext cx="232" cy="291"/>
              </a:xfrm>
              <a:prstGeom prst="rect">
                <a:avLst/>
              </a:prstGeom>
              <a:noFill/>
              <a:ln w="12700">
                <a:noFill/>
                <a:miter lim="800000"/>
              </a:ln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9pPr>
              </a:lstStyle>
              <a:p>
                <a:pPr algn="ctr" eaLnBrk="0" hangingPunct="0"/>
                <a:r>
                  <a:rPr lang="en-US" sz="2400" b="1">
                    <a:latin typeface="Courier New" pitchFamily="49" charset="0"/>
                  </a:rPr>
                  <a:t>6</a:t>
                </a:r>
                <a:endParaRPr lang="en-US" sz="2400">
                  <a:solidFill>
                    <a:schemeClr val="accent1"/>
                  </a:solidFill>
                  <a:latin typeface="Helvetica" pitchFamily="34" charset="0"/>
                </a:endParaRPr>
              </a:p>
            </p:txBody>
          </p:sp>
          <p:sp>
            <p:nvSpPr>
              <p:cNvPr id="71" name="Text Box 11"/>
              <p:cNvSpPr txBox="1">
                <a:spLocks noChangeArrowheads="1"/>
              </p:cNvSpPr>
              <p:nvPr/>
            </p:nvSpPr>
            <p:spPr bwMode="auto">
              <a:xfrm>
                <a:off x="3942" y="1152"/>
                <a:ext cx="232" cy="291"/>
              </a:xfrm>
              <a:prstGeom prst="rect">
                <a:avLst/>
              </a:prstGeom>
              <a:noFill/>
              <a:ln w="12700">
                <a:noFill/>
                <a:miter lim="800000"/>
              </a:ln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9pPr>
              </a:lstStyle>
              <a:p>
                <a:pPr algn="ctr" eaLnBrk="0" hangingPunct="0"/>
                <a:r>
                  <a:rPr lang="en-US" sz="2400" b="1">
                    <a:latin typeface="Courier New" pitchFamily="49" charset="0"/>
                  </a:rPr>
                  <a:t>5</a:t>
                </a:r>
                <a:endParaRPr lang="en-US" sz="2400">
                  <a:solidFill>
                    <a:schemeClr val="accent1"/>
                  </a:solidFill>
                  <a:latin typeface="Helvetica" pitchFamily="34" charset="0"/>
                </a:endParaRPr>
              </a:p>
            </p:txBody>
          </p:sp>
        </p:grpSp>
        <p:sp>
          <p:nvSpPr>
            <p:cNvPr id="60" name="Rectangle 12"/>
            <p:cNvSpPr>
              <a:spLocks noChangeArrowheads="1"/>
            </p:cNvSpPr>
            <p:nvPr/>
          </p:nvSpPr>
          <p:spPr bwMode="auto">
            <a:xfrm>
              <a:off x="288" y="1152"/>
              <a:ext cx="5136" cy="288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endParaRPr lang="en-US"/>
            </a:p>
          </p:txBody>
        </p:sp>
        <p:sp>
          <p:nvSpPr>
            <p:cNvPr id="61" name="Line 13"/>
            <p:cNvSpPr>
              <a:spLocks noChangeShapeType="1"/>
            </p:cNvSpPr>
            <p:nvPr/>
          </p:nvSpPr>
          <p:spPr bwMode="auto">
            <a:xfrm flipH="1">
              <a:off x="1248" y="1152"/>
              <a:ext cx="0" cy="2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endParaRPr lang="en-US"/>
            </a:p>
          </p:txBody>
        </p:sp>
        <p:sp>
          <p:nvSpPr>
            <p:cNvPr id="62" name="Line 14"/>
            <p:cNvSpPr>
              <a:spLocks noChangeShapeType="1"/>
            </p:cNvSpPr>
            <p:nvPr/>
          </p:nvSpPr>
          <p:spPr bwMode="auto">
            <a:xfrm flipH="1">
              <a:off x="2064" y="1152"/>
              <a:ext cx="0" cy="2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endParaRPr lang="en-US"/>
            </a:p>
          </p:txBody>
        </p:sp>
        <p:sp>
          <p:nvSpPr>
            <p:cNvPr id="63" name="Line 15"/>
            <p:cNvSpPr>
              <a:spLocks noChangeShapeType="1"/>
            </p:cNvSpPr>
            <p:nvPr/>
          </p:nvSpPr>
          <p:spPr bwMode="auto">
            <a:xfrm flipH="1">
              <a:off x="2832" y="1152"/>
              <a:ext cx="0" cy="2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endParaRPr lang="en-US"/>
            </a:p>
          </p:txBody>
        </p:sp>
        <p:sp>
          <p:nvSpPr>
            <p:cNvPr id="64" name="Line 16"/>
            <p:cNvSpPr>
              <a:spLocks noChangeShapeType="1"/>
            </p:cNvSpPr>
            <p:nvPr/>
          </p:nvSpPr>
          <p:spPr bwMode="auto">
            <a:xfrm flipH="1">
              <a:off x="3648" y="1152"/>
              <a:ext cx="0" cy="2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endParaRPr lang="en-US"/>
            </a:p>
          </p:txBody>
        </p:sp>
        <p:sp>
          <p:nvSpPr>
            <p:cNvPr id="65" name="Line 17"/>
            <p:cNvSpPr>
              <a:spLocks noChangeShapeType="1"/>
            </p:cNvSpPr>
            <p:nvPr/>
          </p:nvSpPr>
          <p:spPr bwMode="auto">
            <a:xfrm flipH="1">
              <a:off x="4464" y="1152"/>
              <a:ext cx="0" cy="2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endParaRPr lang="en-US"/>
            </a:p>
          </p:txBody>
        </p:sp>
      </p:grpSp>
      <p:sp>
        <p:nvSpPr>
          <p:cNvPr id="72" name="Rectangle 18"/>
          <p:cNvSpPr>
            <a:spLocks noChangeArrowheads="1"/>
          </p:cNvSpPr>
          <p:nvPr/>
        </p:nvSpPr>
        <p:spPr bwMode="auto">
          <a:xfrm>
            <a:off x="1981200" y="2986478"/>
            <a:ext cx="8382000" cy="533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274638" indent="-274638">
              <a:spcBef>
                <a:spcPct val="20000"/>
              </a:spcBef>
              <a:buClr>
                <a:schemeClr val="accent1"/>
              </a:buClr>
              <a:buSzTx/>
              <a:buFont typeface="Wingdings" panose="05000000000000000000" pitchFamily="2" charset="2"/>
              <a:buChar char="§"/>
            </a:pPr>
            <a:r>
              <a:rPr lang="en-US" sz="2400"/>
              <a:t>Each field has a name:</a:t>
            </a:r>
          </a:p>
        </p:txBody>
      </p:sp>
      <p:sp>
        <p:nvSpPr>
          <p:cNvPr id="73" name="Rectangle 33"/>
          <p:cNvSpPr>
            <a:spLocks noChangeArrowheads="1"/>
          </p:cNvSpPr>
          <p:nvPr/>
        </p:nvSpPr>
        <p:spPr bwMode="auto">
          <a:xfrm>
            <a:off x="1981200" y="4358078"/>
            <a:ext cx="8229600" cy="1676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274638" indent="-274638">
              <a:spcBef>
                <a:spcPct val="20000"/>
              </a:spcBef>
              <a:buClr>
                <a:schemeClr val="accent1"/>
              </a:buClr>
              <a:buSzTx/>
              <a:buFont typeface="Wingdings" panose="05000000000000000000" pitchFamily="2" charset="2"/>
              <a:buChar char="§"/>
            </a:pPr>
            <a:r>
              <a:rPr lang="en-US" sz="2400"/>
              <a:t>Each field is an independent 5- or 6-bit unsigned integer</a:t>
            </a:r>
          </a:p>
          <a:p>
            <a:pPr marL="687387" lvl="1" indent="-342900">
              <a:spcBef>
                <a:spcPct val="20000"/>
              </a:spcBef>
              <a:buClr>
                <a:schemeClr val="accent2"/>
              </a:buClr>
              <a:buSzTx/>
              <a:buFont typeface="Wingdings" panose="05000000000000000000" pitchFamily="2" charset="2"/>
              <a:buChar char="§"/>
            </a:pPr>
            <a:r>
              <a:rPr lang="en-US" sz="2000"/>
              <a:t>A 5-bit field can represent any number 0 – 31</a:t>
            </a:r>
          </a:p>
          <a:p>
            <a:pPr marL="687387" lvl="1" indent="-342900">
              <a:spcBef>
                <a:spcPct val="20000"/>
              </a:spcBef>
              <a:buClr>
                <a:schemeClr val="accent2"/>
              </a:buClr>
              <a:buSzTx/>
              <a:buFont typeface="Wingdings" panose="05000000000000000000" pitchFamily="2" charset="2"/>
              <a:buChar char="§"/>
            </a:pPr>
            <a:r>
              <a:rPr lang="en-US" sz="2000"/>
              <a:t>A 6-bit field can represent any number 0 – 63 </a:t>
            </a:r>
          </a:p>
        </p:txBody>
      </p:sp>
      <p:sp>
        <p:nvSpPr>
          <p:cNvPr id="74" name="Rectangle 73"/>
          <p:cNvSpPr/>
          <p:nvPr/>
        </p:nvSpPr>
        <p:spPr>
          <a:xfrm>
            <a:off x="1981200" y="3596078"/>
            <a:ext cx="1524000" cy="457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pPr algn="ctr"/>
            <a:r>
              <a:rPr lang="en-US" sz="2400" b="1" err="1">
                <a:solidFill>
                  <a:srgbClr val="660066"/>
                </a:solidFill>
                <a:latin typeface="Courier New" pitchFamily="49" charset="0"/>
                <a:cs typeface="Courier New" pitchFamily="49" charset="0"/>
              </a:rPr>
              <a:t>opcode</a:t>
            </a:r>
            <a:endParaRPr lang="en-SG" sz="2400" b="1">
              <a:solidFill>
                <a:srgbClr val="660066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3505200" y="3596078"/>
            <a:ext cx="1295400" cy="457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pPr algn="ctr"/>
            <a:r>
              <a:rPr lang="en-US" sz="2400" b="1" err="1">
                <a:solidFill>
                  <a:srgbClr val="006600"/>
                </a:solidFill>
                <a:latin typeface="Courier New" pitchFamily="49" charset="0"/>
                <a:cs typeface="Courier New" pitchFamily="49" charset="0"/>
              </a:rPr>
              <a:t>rs</a:t>
            </a:r>
            <a:endParaRPr lang="en-SG" sz="2400" b="1">
              <a:solidFill>
                <a:srgbClr val="00660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6" name="Rectangle 75"/>
          <p:cNvSpPr/>
          <p:nvPr/>
        </p:nvSpPr>
        <p:spPr>
          <a:xfrm>
            <a:off x="4800600" y="3596078"/>
            <a:ext cx="1295400" cy="457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pPr algn="ctr"/>
            <a:r>
              <a:rPr lang="en-US" sz="2400" b="1" err="1">
                <a:solidFill>
                  <a:srgbClr val="006600"/>
                </a:solidFill>
                <a:latin typeface="Courier New" pitchFamily="49" charset="0"/>
                <a:cs typeface="Courier New" pitchFamily="49" charset="0"/>
              </a:rPr>
              <a:t>rt</a:t>
            </a:r>
            <a:endParaRPr lang="en-SG" sz="2400" b="1">
              <a:solidFill>
                <a:srgbClr val="00660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6096000" y="3596078"/>
            <a:ext cx="1295400" cy="457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pPr algn="ctr"/>
            <a:r>
              <a:rPr lang="en-US" sz="2400" b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rd</a:t>
            </a:r>
            <a:endParaRPr lang="en-SG" sz="2400" b="1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7391400" y="3596078"/>
            <a:ext cx="1295400" cy="457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pPr algn="ctr"/>
            <a:r>
              <a:rPr lang="en-US" sz="2400" b="1" err="1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shamt</a:t>
            </a:r>
            <a:endParaRPr lang="en-SG" sz="2400" b="1">
              <a:solidFill>
                <a:srgbClr val="00206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8686800" y="3596078"/>
            <a:ext cx="1524000" cy="457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pPr algn="ctr"/>
            <a:r>
              <a:rPr lang="en-US" sz="2400" b="1" err="1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funct</a:t>
            </a:r>
            <a:endParaRPr lang="en-SG" sz="2400" b="1">
              <a:solidFill>
                <a:srgbClr val="00206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9" name="Folded Corner 28"/>
          <p:cNvSpPr/>
          <p:nvPr/>
        </p:nvSpPr>
        <p:spPr>
          <a:xfrm>
            <a:off x="2601918" y="5498086"/>
            <a:ext cx="6008687" cy="1072784"/>
          </a:xfrm>
          <a:prstGeom prst="foldedCorner">
            <a:avLst/>
          </a:prstGeom>
          <a:solidFill>
            <a:srgbClr val="FFFFC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r>
              <a:rPr lang="en-US" sz="1600" b="1">
                <a:solidFill>
                  <a:schemeClr val="tx1"/>
                </a:solidFill>
              </a:rPr>
              <a:t>NOTE:</a:t>
            </a:r>
          </a:p>
          <a:p>
            <a:pPr algn="just"/>
            <a:r>
              <a:rPr lang="en-US" sz="1600">
                <a:solidFill>
                  <a:schemeClr val="tx1"/>
                </a:solidFill>
              </a:rPr>
              <a:t>There are only 32 registers, so 5 bits for each register is enough.</a:t>
            </a:r>
          </a:p>
          <a:p>
            <a:pPr algn="just"/>
            <a:r>
              <a:rPr lang="en-US" sz="1600">
                <a:solidFill>
                  <a:schemeClr val="tx1"/>
                </a:solidFill>
              </a:rPr>
              <a:t>Similarly, it is enough for </a:t>
            </a:r>
            <a:r>
              <a:rPr lang="en-US" sz="1600" b="1" err="1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shamt</a:t>
            </a:r>
            <a:r>
              <a:rPr lang="en-US" sz="1600">
                <a:solidFill>
                  <a:schemeClr val="tx1"/>
                </a:solidFill>
              </a:rPr>
              <a:t> field since shifting 32 bits clears the entire register.</a:t>
            </a:r>
            <a:endParaRPr lang="en-GB" sz="1600">
              <a:solidFill>
                <a:schemeClr val="tx1"/>
              </a:solidFill>
            </a:endParaRPr>
          </a:p>
        </p:txBody>
      </p:sp>
      <p:contentPart p14:bwMode="auto" r:id="rId3">
        <p14:nvContentPartPr>
          <p14:cNvPr id="2" name="Ink 1">
            <a:extLst>
              <a:ext uri="{FF2B5EF4-FFF2-40B4-BE49-F238E27FC236}">
                <a16:creationId xmlns:a16="http://schemas.microsoft.com/office/drawing/2014/main" id="{EA253A93-55E4-4396-9B1B-86A3AA6A9F47}"/>
              </a:ext>
            </a:extLst>
          </p14:cNvPr>
          <p14:cNvContentPartPr/>
          <p14:nvPr/>
        </p14:nvContentPartPr>
        <p14:xfrm>
          <a:off x="1849680" y="1075320"/>
          <a:ext cx="9113040" cy="4749840"/>
        </p14:xfrm>
      </p:contentPart>
    </p:spTree>
    <p:extLst>
      <p:ext uri="{BB962C8B-B14F-4D97-AF65-F5344CB8AC3E}">
        <p14:creationId xmlns:p14="http://schemas.microsoft.com/office/powerpoint/2010/main" val="259962585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uiExpand="1" build="p"/>
      <p:bldP spid="72" grpId="0" build="p"/>
      <p:bldP spid="73" grpId="0" uiExpand="1" build="p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15366" name="Footer Placeholder 8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pPr algn="l"/>
            <a:r>
              <a:rPr lang="fr-FR"/>
              <a:t>Lecture #9: MIPS Part 3: Instruction Formats</a:t>
            </a:r>
            <a:endParaRPr lang="en-US"/>
          </a:p>
        </p:txBody>
      </p:sp>
      <p:sp>
        <p:nvSpPr>
          <p:cNvPr id="21" name="[Date Placeholder 3]"/>
          <p:cNvSpPr>
            <a:spLocks noGrp="1"/>
          </p:cNvSpPr>
          <p:nvPr>
            <p:ph type="dt" sz="half" idx="10"/>
          </p:nvPr>
        </p:nvSpPr>
        <p:spPr>
          <a:xfrm>
            <a:off x="1981200" y="18288"/>
            <a:ext cx="2895600" cy="329184"/>
          </a:xfrm>
        </p:spPr>
        <p:txBody>
          <a:bodyPr/>
          <a:lstStyle/>
          <a:p>
            <a:pPr>
              <a:defRPr/>
            </a:pPr>
            <a:r>
              <a:rPr lang="en-US"/>
              <a:t>Aaron Tan, NUS</a:t>
            </a:r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48BEBB-8CA1-4054-A38D-C28888EEEA8B}"/>
              </a:ext>
            </a:extLst>
          </p:cNvPr>
          <p:cNvSpPr txBox="1"/>
          <p:nvPr/>
        </p:nvSpPr>
        <p:spPr>
          <a:xfrm>
            <a:off x="1981200" y="587833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r>
              <a:rPr lang="en-SG" sz="3600">
                <a:solidFill>
                  <a:srgbClr val="0000FF"/>
                </a:solidFill>
              </a:rPr>
              <a:t>5. R-Format (2/2)</a:t>
            </a:r>
            <a:endParaRPr lang="en-US" sz="3600" b="1">
              <a:solidFill>
                <a:srgbClr val="C00000"/>
              </a:solidFill>
            </a:endParaRPr>
          </a:p>
        </p:txBody>
      </p:sp>
      <p:sp>
        <p:nvSpPr>
          <p:cNvPr id="14" name="Slide Number Placeholder 6">
            <a:extLst>
              <a:ext uri="{FF2B5EF4-FFF2-40B4-BE49-F238E27FC236}">
                <a16:creationId xmlns:a16="http://schemas.microsoft.com/office/drawing/2014/main" id="{0689B3D1-208D-496C-8995-36CD229E6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97960" y="18288"/>
            <a:ext cx="865240" cy="329184"/>
          </a:xfrm>
        </p:spPr>
        <p:txBody>
          <a:bodyPr>
            <a:noAutofit/>
          </a:bodyPr>
          <a:lstStyle/>
          <a:p>
            <a:pPr algn="r">
              <a:defRPr/>
            </a:pPr>
            <a:fld id="{F7EC234A-9094-4BB8-9EA4-75ECDA8A365B}" type="slidenum">
              <a:rPr smtClean="0"/>
              <a:pPr algn="r">
                <a:defRPr/>
              </a:pPr>
              <a:t>97</a:t>
            </a:fld>
            <a:endParaRPr/>
          </a:p>
        </p:txBody>
      </p:sp>
      <p:graphicFrame>
        <p:nvGraphicFramePr>
          <p:cNvPr id="48" name="Table 4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7644213"/>
              </p:ext>
            </p:extLst>
          </p:nvPr>
        </p:nvGraphicFramePr>
        <p:xfrm>
          <a:off x="1981200" y="1325318"/>
          <a:ext cx="8229600" cy="48056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30764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531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7040">
                <a:tc>
                  <a:txBody>
                    <a:bodyPr vert="horz" wrap="square"/>
                    <a:lstStyle/>
                    <a:p>
                      <a:r>
                        <a:rPr lang="en-US"/>
                        <a:t>Fields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 vert="horz" wrap="square"/>
                    <a:lstStyle/>
                    <a:p>
                      <a:r>
                        <a:rPr lang="en-US"/>
                        <a:t>Meaning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 vert="horz" wrap="square"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2000" b="1">
                          <a:solidFill>
                            <a:srgbClr val="660066"/>
                          </a:solidFill>
                          <a:latin typeface="Courier New" pitchFamily="49" charset="0"/>
                        </a:rPr>
                        <a:t>opcode</a:t>
                      </a:r>
                      <a:r>
                        <a:rPr lang="en-US" sz="2000"/>
                        <a:t> </a:t>
                      </a:r>
                      <a:endParaRPr lang="en-US" sz="2000">
                        <a:solidFill>
                          <a:srgbClr val="660066"/>
                        </a:solidFill>
                      </a:endParaRPr>
                    </a:p>
                  </a:txBody>
                  <a:tcPr/>
                </a:tc>
                <a:tc>
                  <a:txBody>
                    <a:bodyPr vert="horz" wrap="square"/>
                    <a:lstStyle/>
                    <a:p>
                      <a:pPr marL="182563" lvl="0" indent="-182563" eaLnBrk="1" hangingPunct="1">
                        <a:spcBef>
                          <a:spcPct val="0"/>
                        </a:spcBef>
                        <a:buFont typeface="Arial" pitchFamily="34" charset="0"/>
                        <a:buNone/>
                      </a:pPr>
                      <a:r>
                        <a:rPr lang="en-US" sz="1800"/>
                        <a:t>- 	Partially specifies the instruction</a:t>
                      </a:r>
                    </a:p>
                    <a:p>
                      <a:pPr marL="182563" lvl="0" indent="-182563" eaLnBrk="1" hangingPunct="1">
                        <a:spcBef>
                          <a:spcPct val="0"/>
                        </a:spcBef>
                        <a:buFont typeface="Arial" pitchFamily="34" charset="0"/>
                        <a:buNone/>
                      </a:pPr>
                      <a:r>
                        <a:rPr lang="en-US" sz="1800"/>
                        <a:t>- 	Equal to 0 for all R-Format instructions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 vert="horz" wrap="square"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2000" b="1" err="1">
                          <a:solidFill>
                            <a:srgbClr val="002060"/>
                          </a:solidFill>
                          <a:latin typeface="Courier New" pitchFamily="49" charset="0"/>
                        </a:rPr>
                        <a:t>funct</a:t>
                      </a:r>
                      <a:endParaRPr lang="en-US" sz="200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 vert="horz" wrap="square"/>
                    <a:lstStyle/>
                    <a:p>
                      <a:pPr marL="182563" indent="-182563"/>
                      <a:r>
                        <a:rPr lang="en-US" sz="1800"/>
                        <a:t>-</a:t>
                      </a:r>
                      <a:r>
                        <a:rPr lang="en-US" sz="1800" baseline="0"/>
                        <a:t> 	C</a:t>
                      </a:r>
                      <a:r>
                        <a:rPr lang="en-US" sz="1800"/>
                        <a:t>ombined with opcode exactly specifies the instruction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 vert="horz" wrap="square"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2400" b="1" err="1">
                          <a:solidFill>
                            <a:srgbClr val="006600"/>
                          </a:solidFill>
                          <a:latin typeface="Courier New" pitchFamily="49" charset="0"/>
                        </a:rPr>
                        <a:t>rs</a:t>
                      </a:r>
                      <a:r>
                        <a:rPr lang="en-US" sz="2400"/>
                        <a:t> </a:t>
                      </a:r>
                      <a:r>
                        <a:rPr lang="en-US" sz="2000"/>
                        <a:t> </a:t>
                      </a:r>
                      <a:r>
                        <a:rPr lang="en-US" sz="1800"/>
                        <a:t>(</a:t>
                      </a:r>
                      <a:r>
                        <a:rPr lang="en-US" sz="1800">
                          <a:solidFill>
                            <a:srgbClr val="006600"/>
                          </a:solidFill>
                        </a:rPr>
                        <a:t>S</a:t>
                      </a:r>
                      <a:r>
                        <a:rPr lang="en-US" sz="1800"/>
                        <a:t>ource </a:t>
                      </a:r>
                      <a:r>
                        <a:rPr lang="en-US" sz="1800">
                          <a:solidFill>
                            <a:srgbClr val="006600"/>
                          </a:solidFill>
                        </a:rPr>
                        <a:t>R</a:t>
                      </a:r>
                      <a:r>
                        <a:rPr lang="en-US" sz="1800"/>
                        <a:t>egister)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sz="2000"/>
                    </a:p>
                  </a:txBody>
                  <a:tcPr/>
                </a:tc>
                <a:tc>
                  <a:txBody>
                    <a:bodyPr vert="horz" wrap="square"/>
                    <a:lstStyle/>
                    <a:p>
                      <a:pPr marL="182563" indent="-182563"/>
                      <a:r>
                        <a:rPr lang="en-US" sz="1800"/>
                        <a:t>- 	Specify register containing first operand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 vert="horz" wrap="square"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2400" b="1" err="1">
                          <a:solidFill>
                            <a:srgbClr val="006600"/>
                          </a:solidFill>
                          <a:latin typeface="Courier New" pitchFamily="49" charset="0"/>
                        </a:rPr>
                        <a:t>rt</a:t>
                      </a:r>
                      <a:r>
                        <a:rPr lang="en-US" sz="2000" b="1">
                          <a:solidFill>
                            <a:srgbClr val="FF0000"/>
                          </a:solidFill>
                          <a:latin typeface="Courier New" pitchFamily="49" charset="0"/>
                        </a:rPr>
                        <a:t> </a:t>
                      </a:r>
                      <a:r>
                        <a:rPr lang="en-US" sz="1800"/>
                        <a:t>(</a:t>
                      </a:r>
                      <a:r>
                        <a:rPr lang="en-US" sz="1800">
                          <a:solidFill>
                            <a:srgbClr val="006600"/>
                          </a:solidFill>
                        </a:rPr>
                        <a:t>T</a:t>
                      </a:r>
                      <a:r>
                        <a:rPr lang="en-US" sz="1800"/>
                        <a:t>arget </a:t>
                      </a:r>
                      <a:r>
                        <a:rPr lang="en-US" sz="1800">
                          <a:solidFill>
                            <a:srgbClr val="006600"/>
                          </a:solidFill>
                        </a:rPr>
                        <a:t>R</a:t>
                      </a:r>
                      <a:r>
                        <a:rPr lang="en-US" sz="1800"/>
                        <a:t>egister)</a:t>
                      </a:r>
                    </a:p>
                    <a:p>
                      <a:endParaRPr lang="en-US"/>
                    </a:p>
                  </a:txBody>
                  <a:tcPr/>
                </a:tc>
                <a:tc>
                  <a:txBody>
                    <a:bodyPr vert="horz" wrap="square"/>
                    <a:lstStyle/>
                    <a:p>
                      <a:pPr marL="182563" marR="0" lvl="1" indent="-182563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800"/>
                        <a:t>- 	Specify register containing second operand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 vert="horz" wrap="square"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2000" b="1" err="1">
                          <a:solidFill>
                            <a:srgbClr val="C00000"/>
                          </a:solidFill>
                          <a:latin typeface="Courier New" pitchFamily="49" charset="0"/>
                        </a:rPr>
                        <a:t>rd</a:t>
                      </a:r>
                      <a:r>
                        <a:rPr lang="en-US" sz="2000"/>
                        <a:t>  </a:t>
                      </a:r>
                      <a:r>
                        <a:rPr lang="en-US" sz="1800"/>
                        <a:t>(</a:t>
                      </a:r>
                      <a:r>
                        <a:rPr lang="en-US" sz="1800">
                          <a:solidFill>
                            <a:srgbClr val="C00000"/>
                          </a:solidFill>
                        </a:rPr>
                        <a:t>D</a:t>
                      </a:r>
                      <a:r>
                        <a:rPr lang="en-US" sz="1800"/>
                        <a:t>estination </a:t>
                      </a:r>
                      <a:r>
                        <a:rPr lang="en-US" sz="1800">
                          <a:solidFill>
                            <a:srgbClr val="C00000"/>
                          </a:solidFill>
                        </a:rPr>
                        <a:t>R</a:t>
                      </a:r>
                      <a:r>
                        <a:rPr lang="en-US" sz="1800"/>
                        <a:t>egister)</a:t>
                      </a:r>
                    </a:p>
                    <a:p>
                      <a:endParaRPr lang="en-US"/>
                    </a:p>
                  </a:txBody>
                  <a:tcPr/>
                </a:tc>
                <a:tc>
                  <a:txBody>
                    <a:bodyPr vert="horz" wrap="square"/>
                    <a:lstStyle/>
                    <a:p>
                      <a:pPr marL="182563" indent="-182563"/>
                      <a:r>
                        <a:rPr lang="en-US" sz="1800"/>
                        <a:t>- 	Specify register which will receive result of computation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 vert="horz" wrap="square"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2000" b="1" err="1">
                          <a:solidFill>
                            <a:srgbClr val="002060"/>
                          </a:solidFill>
                          <a:latin typeface="Courier New" pitchFamily="49" charset="0"/>
                        </a:rPr>
                        <a:t>shamt</a:t>
                      </a:r>
                      <a:endParaRPr lang="en-US" sz="2000" b="1">
                        <a:solidFill>
                          <a:srgbClr val="002060"/>
                        </a:solidFill>
                        <a:latin typeface="Courier New" pitchFamily="49" charset="0"/>
                      </a:endParaRPr>
                    </a:p>
                    <a:p>
                      <a:endParaRPr lang="en-US"/>
                    </a:p>
                  </a:txBody>
                  <a:tcPr/>
                </a:tc>
                <a:tc>
                  <a:txBody>
                    <a:bodyPr vert="horz" wrap="square"/>
                    <a:lstStyle/>
                    <a:p>
                      <a:pPr marL="182563" lvl="0" indent="-182563" eaLnBrk="1" hangingPunct="1">
                        <a:spcBef>
                          <a:spcPct val="0"/>
                        </a:spcBef>
                        <a:buFontTx/>
                        <a:buChar char="-"/>
                      </a:pPr>
                      <a:r>
                        <a:rPr lang="en-US" sz="1800"/>
                        <a:t>Amount a shift instruction will shift by </a:t>
                      </a:r>
                    </a:p>
                    <a:p>
                      <a:pPr marL="182563" lvl="0" indent="-182563" eaLnBrk="1" hangingPunct="1">
                        <a:spcBef>
                          <a:spcPct val="0"/>
                        </a:spcBef>
                        <a:buFontTx/>
                        <a:buChar char="-"/>
                      </a:pPr>
                      <a:r>
                        <a:rPr lang="en-US" sz="1800" u="none"/>
                        <a:t>5 bits (i.e. 0 to 31)</a:t>
                      </a:r>
                    </a:p>
                    <a:p>
                      <a:pPr marL="182563" lvl="0" indent="-182563" eaLnBrk="1" hangingPunct="1">
                        <a:spcBef>
                          <a:spcPct val="0"/>
                        </a:spcBef>
                      </a:pPr>
                      <a:r>
                        <a:rPr lang="en-US" sz="1800"/>
                        <a:t>- 	Set to 0 in all non-shift instructions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contentPart p14:bwMode="auto" r:id="rId3">
        <p14:nvContentPartPr>
          <p14:cNvPr id="2" name="Ink 1">
            <a:extLst>
              <a:ext uri="{FF2B5EF4-FFF2-40B4-BE49-F238E27FC236}">
                <a16:creationId xmlns:a16="http://schemas.microsoft.com/office/drawing/2014/main" id="{0FD4D41E-4E2C-45F4-8BFC-7E3F72942931}"/>
              </a:ext>
            </a:extLst>
          </p14:cNvPr>
          <p14:cNvContentPartPr/>
          <p14:nvPr/>
        </p14:nvContentPartPr>
        <p14:xfrm>
          <a:off x="1575000" y="395640"/>
          <a:ext cx="7930800" cy="5866920"/>
        </p14:xfrm>
      </p:contentPart>
    </p:spTree>
    <p:extLst>
      <p:ext uri="{BB962C8B-B14F-4D97-AF65-F5344CB8AC3E}">
        <p14:creationId xmlns:p14="http://schemas.microsoft.com/office/powerpoint/2010/main" val="2103213789"/>
      </p:ext>
    </p:extLst>
  </p:cSld>
  <p:clrMapOvr>
    <a:masterClrMapping/>
  </p:clrMapOvr>
  <p:transition>
    <p:fade/>
  </p:transition>
  <p:timing/>
</p:sld>
</file>

<file path=ppt/slides/slide98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15366" name="Footer Placeholder 8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pPr algn="l"/>
            <a:r>
              <a:rPr lang="fr-FR"/>
              <a:t>Lecture #9: MIPS Part 3: Instruction Formats</a:t>
            </a:r>
            <a:endParaRPr lang="en-US"/>
          </a:p>
        </p:txBody>
      </p:sp>
      <p:sp>
        <p:nvSpPr>
          <p:cNvPr id="21" name="[Date Placeholder 3]"/>
          <p:cNvSpPr>
            <a:spLocks noGrp="1"/>
          </p:cNvSpPr>
          <p:nvPr>
            <p:ph type="dt" sz="half" idx="10"/>
          </p:nvPr>
        </p:nvSpPr>
        <p:spPr>
          <a:xfrm>
            <a:off x="1981200" y="18288"/>
            <a:ext cx="2895600" cy="329184"/>
          </a:xfrm>
        </p:spPr>
        <p:txBody>
          <a:bodyPr/>
          <a:lstStyle/>
          <a:p>
            <a:pPr>
              <a:defRPr/>
            </a:pPr>
            <a:r>
              <a:rPr lang="en-US"/>
              <a:t>Aaron Tan, NUS</a:t>
            </a:r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48BEBB-8CA1-4054-A38D-C28888EEEA8B}"/>
              </a:ext>
            </a:extLst>
          </p:cNvPr>
          <p:cNvSpPr txBox="1"/>
          <p:nvPr/>
        </p:nvSpPr>
        <p:spPr>
          <a:xfrm>
            <a:off x="1981200" y="587833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r>
              <a:rPr lang="en-SG" sz="3600">
                <a:solidFill>
                  <a:srgbClr val="0000FF"/>
                </a:solidFill>
              </a:rPr>
              <a:t>5.1 R-Format: Example (1/3)</a:t>
            </a:r>
            <a:endParaRPr lang="en-US" sz="3600" b="1">
              <a:solidFill>
                <a:srgbClr val="C00000"/>
              </a:solidFill>
            </a:endParaRPr>
          </a:p>
        </p:txBody>
      </p:sp>
      <p:sp>
        <p:nvSpPr>
          <p:cNvPr id="14" name="Slide Number Placeholder 6">
            <a:extLst>
              <a:ext uri="{FF2B5EF4-FFF2-40B4-BE49-F238E27FC236}">
                <a16:creationId xmlns:a16="http://schemas.microsoft.com/office/drawing/2014/main" id="{0689B3D1-208D-496C-8995-36CD229E6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97960" y="18288"/>
            <a:ext cx="865240" cy="329184"/>
          </a:xfrm>
        </p:spPr>
        <p:txBody>
          <a:bodyPr>
            <a:noAutofit/>
          </a:bodyPr>
          <a:lstStyle/>
          <a:p>
            <a:pPr algn="r">
              <a:defRPr/>
            </a:pPr>
            <a:fld id="{F7EC234A-9094-4BB8-9EA4-75ECDA8A365B}" type="slidenum">
              <a:rPr smtClean="0"/>
              <a:pPr algn="r">
                <a:defRPr/>
              </a:pPr>
              <a:t>98</a:t>
            </a:fld>
            <a:endParaRPr/>
          </a:p>
        </p:txBody>
      </p:sp>
      <p:grpSp>
        <p:nvGrpSpPr>
          <p:cNvPr id="8" name="Group 7"/>
          <p:cNvGrpSpPr/>
          <p:nvPr/>
        </p:nvGrpSpPr>
        <p:grpSpPr>
          <a:xfrm>
            <a:off x="2712724" y="1474515"/>
            <a:ext cx="4724401" cy="1295400"/>
            <a:chOff x="838200" y="1752600"/>
            <a:chExt cx="4724401" cy="1295400"/>
          </a:xfrm>
        </p:grpSpPr>
        <p:sp>
          <p:nvSpPr>
            <p:cNvPr id="9" name="Rectangle 5"/>
            <p:cNvSpPr>
              <a:spLocks noChangeArrowheads="1"/>
            </p:cNvSpPr>
            <p:nvPr/>
          </p:nvSpPr>
          <p:spPr bwMode="auto">
            <a:xfrm>
              <a:off x="838201" y="2133601"/>
              <a:ext cx="4724400" cy="914399"/>
            </a:xfrm>
            <a:prstGeom prst="rect">
              <a:avLst/>
            </a:prstGeom>
            <a:solidFill>
              <a:srgbClr val="FFFFCC"/>
            </a:solidFill>
            <a:ln w="12700" algn="ctr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r>
                <a:rPr lang="en-US" b="1">
                  <a:solidFill>
                    <a:srgbClr val="660066"/>
                  </a:solidFill>
                  <a:latin typeface="Courier New" pitchFamily="49" charset="0"/>
                </a:rPr>
                <a:t>  </a:t>
              </a:r>
              <a:r>
                <a:rPr lang="en-US" sz="2800" b="1">
                  <a:solidFill>
                    <a:srgbClr val="660066"/>
                  </a:solidFill>
                  <a:latin typeface="Courier New" pitchFamily="49" charset="0"/>
                </a:rPr>
                <a:t>add</a:t>
              </a:r>
              <a:r>
                <a:rPr lang="en-US" sz="2800" b="1">
                  <a:latin typeface="Courier New" pitchFamily="49" charset="0"/>
                </a:rPr>
                <a:t>  </a:t>
              </a:r>
              <a:r>
                <a:rPr lang="en-US" sz="2800" b="1">
                  <a:solidFill>
                    <a:srgbClr val="C00000"/>
                  </a:solidFill>
                  <a:latin typeface="Courier New" pitchFamily="49" charset="0"/>
                </a:rPr>
                <a:t>$8</a:t>
              </a:r>
              <a:r>
                <a:rPr lang="en-US" sz="2800" b="1">
                  <a:latin typeface="Courier New" pitchFamily="49" charset="0"/>
                </a:rPr>
                <a:t>, </a:t>
              </a:r>
              <a:r>
                <a:rPr lang="en-US" sz="2800" b="1">
                  <a:solidFill>
                    <a:srgbClr val="006600"/>
                  </a:solidFill>
                  <a:latin typeface="Courier New" pitchFamily="49" charset="0"/>
                </a:rPr>
                <a:t>$9</a:t>
              </a:r>
              <a:r>
                <a:rPr lang="en-US" sz="2800" b="1">
                  <a:latin typeface="Courier New" pitchFamily="49" charset="0"/>
                </a:rPr>
                <a:t>, </a:t>
              </a:r>
              <a:r>
                <a:rPr lang="en-US" sz="2800" b="1">
                  <a:solidFill>
                    <a:srgbClr val="006600"/>
                  </a:solidFill>
                  <a:latin typeface="Courier New" pitchFamily="49" charset="0"/>
                </a:rPr>
                <a:t>$10</a:t>
              </a:r>
              <a:endParaRPr lang="en-US" sz="2800"/>
            </a:p>
          </p:txBody>
        </p:sp>
        <p:sp>
          <p:nvSpPr>
            <p:cNvPr id="10" name="Snip Single Corner Rectangle 9"/>
            <p:cNvSpPr/>
            <p:nvPr/>
          </p:nvSpPr>
          <p:spPr bwMode="auto">
            <a:xfrm>
              <a:off x="838200" y="1752600"/>
              <a:ext cx="2133600" cy="381423"/>
            </a:xfrm>
            <a:prstGeom prst="snip1Rect">
              <a:avLst>
                <a:gd name="adj" fmla="val 3743"/>
              </a:avLst>
            </a:prstGeom>
            <a:solidFill>
              <a:srgbClr val="9F2936">
                <a:lumMod val="20000"/>
                <a:lumOff val="8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pPr algn="ctr" fontAlgn="auto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b="1" kern="0">
                  <a:solidFill>
                    <a:prstClr val="black"/>
                  </a:solidFill>
                  <a:latin typeface="Arial"/>
                  <a:cs typeface="Arial"/>
                </a:rPr>
                <a:t>MIPS instruction</a:t>
              </a:r>
            </a:p>
          </p:txBody>
        </p:sp>
      </p:grp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1972549"/>
              </p:ext>
            </p:extLst>
          </p:nvPr>
        </p:nvGraphicFramePr>
        <p:xfrm>
          <a:off x="2255519" y="2998515"/>
          <a:ext cx="7848600" cy="3509556"/>
        </p:xfrm>
        <a:graphic>
          <a:graphicData uri="http://schemas.openxmlformats.org/drawingml/2006/table">
            <a:tbl>
              <a:tblPr firstRow="1" bandRow="1">
                <a:tableStyleId>{5202B0CA-FC54-4496-8BCA-5EF66A818D29}</a:tableStyleId>
              </a:tblPr>
              <a:tblGrid>
                <a:gridCol w="1600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23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260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68086">
                <a:tc>
                  <a:txBody>
                    <a:bodyPr vert="horz" wrap="square"/>
                    <a:lstStyle/>
                    <a:p>
                      <a:pPr algn="ctr"/>
                      <a:r>
                        <a:rPr lang="en-US" sz="2000">
                          <a:solidFill>
                            <a:schemeClr val="tx1"/>
                          </a:solidFill>
                        </a:rPr>
                        <a:t>R-Format Fields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 vert="horz" wrap="square"/>
                    <a:lstStyle/>
                    <a:p>
                      <a:pPr algn="ctr"/>
                      <a:r>
                        <a:rPr lang="en-US" sz="2400">
                          <a:solidFill>
                            <a:schemeClr val="tx1"/>
                          </a:solidFill>
                        </a:rPr>
                        <a:t>Value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 vert="horz" wrap="square"/>
                    <a:lstStyle/>
                    <a:p>
                      <a:pPr algn="ctr"/>
                      <a:r>
                        <a:rPr lang="en-US" sz="2400">
                          <a:solidFill>
                            <a:schemeClr val="tx1"/>
                          </a:solidFill>
                        </a:rPr>
                        <a:t>Remarks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8086">
                <a:tc>
                  <a:txBody>
                    <a:bodyPr vert="horz" wrap="square"/>
                    <a:lstStyle/>
                    <a:p>
                      <a:pPr algn="ctr"/>
                      <a:r>
                        <a:rPr lang="en-US" sz="2400" b="1" err="1">
                          <a:latin typeface="Courier New" pitchFamily="49" charset="0"/>
                          <a:cs typeface="Courier New" pitchFamily="49" charset="0"/>
                        </a:rPr>
                        <a:t>opcode</a:t>
                      </a:r>
                      <a:endParaRPr lang="en-US" sz="2400" b="1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vert="horz" wrap="square"/>
                    <a:lstStyle/>
                    <a:p>
                      <a:pPr algn="ctr"/>
                      <a:r>
                        <a:rPr lang="en-US" sz="2400" b="1">
                          <a:solidFill>
                            <a:srgbClr val="C00000"/>
                          </a:solidFill>
                        </a:rPr>
                        <a:t>0</a:t>
                      </a:r>
                      <a:endParaRPr lang="en-US" sz="240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vert="horz" wrap="square"/>
                    <a:lstStyle/>
                    <a:p>
                      <a:pPr algn="l"/>
                      <a:r>
                        <a:rPr lang="en-US" sz="2400"/>
                        <a:t>(textbook pg 94 - 101)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8086">
                <a:tc>
                  <a:txBody>
                    <a:bodyPr vert="horz" wrap="square"/>
                    <a:lstStyle/>
                    <a:p>
                      <a:pPr algn="ctr"/>
                      <a:r>
                        <a:rPr lang="en-US" sz="2400" b="1" err="1">
                          <a:latin typeface="Courier New" pitchFamily="49" charset="0"/>
                          <a:cs typeface="Courier New" pitchFamily="49" charset="0"/>
                        </a:rPr>
                        <a:t>funct</a:t>
                      </a:r>
                      <a:endParaRPr lang="en-US" sz="2400" b="1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vert="horz" wrap="square"/>
                    <a:lstStyle/>
                    <a:p>
                      <a:pPr algn="ctr"/>
                      <a:r>
                        <a:rPr lang="en-US" sz="2400" b="1">
                          <a:solidFill>
                            <a:srgbClr val="C00000"/>
                          </a:solidFill>
                        </a:rPr>
                        <a:t>32</a:t>
                      </a:r>
                      <a:endParaRPr lang="en-US" sz="240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vert="horz" wrap="square"/>
                    <a:lstStyle/>
                    <a:p>
                      <a:pPr algn="l"/>
                      <a:r>
                        <a:rPr lang="en-US" sz="2400"/>
                        <a:t>(textbook pg 94 - 101)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8086">
                <a:tc>
                  <a:txBody>
                    <a:bodyPr vert="horz" wrap="square"/>
                    <a:lstStyle/>
                    <a:p>
                      <a:pPr algn="ctr"/>
                      <a:r>
                        <a:rPr lang="en-US" sz="2400" b="1">
                          <a:latin typeface="Courier New" pitchFamily="49" charset="0"/>
                          <a:cs typeface="Courier New" pitchFamily="49" charset="0"/>
                        </a:rPr>
                        <a:t>rd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vert="horz" wrap="square"/>
                    <a:lstStyle/>
                    <a:p>
                      <a:pPr algn="ctr"/>
                      <a:r>
                        <a:rPr lang="en-US" sz="2400" b="1">
                          <a:solidFill>
                            <a:srgbClr val="C00000"/>
                          </a:solidFill>
                        </a:rPr>
                        <a:t>8</a:t>
                      </a:r>
                      <a:endParaRPr lang="en-US" sz="240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vert="horz" wrap="square"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2400"/>
                        <a:t>(destination register)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8086">
                <a:tc>
                  <a:txBody>
                    <a:bodyPr vert="horz" wrap="square"/>
                    <a:lstStyle/>
                    <a:p>
                      <a:pPr algn="ctr"/>
                      <a:r>
                        <a:rPr lang="en-US" sz="2400" b="1" err="1">
                          <a:latin typeface="Courier New" pitchFamily="49" charset="0"/>
                          <a:cs typeface="Courier New" pitchFamily="49" charset="0"/>
                        </a:rPr>
                        <a:t>rs</a:t>
                      </a:r>
                      <a:endParaRPr lang="en-US" sz="2400" b="1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vert="horz" wrap="square"/>
                    <a:lstStyle/>
                    <a:p>
                      <a:pPr algn="ctr"/>
                      <a:r>
                        <a:rPr lang="en-US" sz="2400" b="1">
                          <a:solidFill>
                            <a:srgbClr val="C00000"/>
                          </a:solidFill>
                        </a:rPr>
                        <a:t>9</a:t>
                      </a:r>
                      <a:endParaRPr lang="en-US" sz="240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vert="horz" wrap="square"/>
                    <a:lstStyle/>
                    <a:p>
                      <a:pPr algn="l"/>
                      <a:r>
                        <a:rPr lang="en-US" sz="2400"/>
                        <a:t>(first operand)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8086">
                <a:tc>
                  <a:txBody>
                    <a:bodyPr vert="horz" wrap="square"/>
                    <a:lstStyle/>
                    <a:p>
                      <a:pPr algn="ctr"/>
                      <a:r>
                        <a:rPr lang="en-US" sz="2400" b="1" err="1">
                          <a:latin typeface="Courier New" pitchFamily="49" charset="0"/>
                          <a:cs typeface="Courier New" pitchFamily="49" charset="0"/>
                        </a:rPr>
                        <a:t>rt</a:t>
                      </a:r>
                      <a:endParaRPr lang="en-US" sz="2400" b="1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vert="horz" wrap="square"/>
                    <a:lstStyle/>
                    <a:p>
                      <a:pPr algn="ctr"/>
                      <a:r>
                        <a:rPr lang="en-US" sz="2400" b="1">
                          <a:solidFill>
                            <a:srgbClr val="C00000"/>
                          </a:solidFill>
                        </a:rPr>
                        <a:t>10</a:t>
                      </a:r>
                      <a:endParaRPr lang="en-US" sz="240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vert="horz" wrap="square"/>
                    <a:lstStyle/>
                    <a:p>
                      <a:pPr algn="l"/>
                      <a:r>
                        <a:rPr lang="en-US" sz="2400"/>
                        <a:t>(second operand)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68086">
                <a:tc>
                  <a:txBody>
                    <a:bodyPr vert="horz" wrap="square"/>
                    <a:lstStyle/>
                    <a:p>
                      <a:pPr algn="ctr"/>
                      <a:r>
                        <a:rPr lang="en-US" sz="2400" b="1" err="1">
                          <a:latin typeface="Courier New" pitchFamily="49" charset="0"/>
                          <a:cs typeface="Courier New" pitchFamily="49" charset="0"/>
                        </a:rPr>
                        <a:t>shamt</a:t>
                      </a:r>
                      <a:endParaRPr lang="en-US" sz="2400" b="1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vert="horz" wrap="square"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2400" b="1">
                          <a:solidFill>
                            <a:srgbClr val="C00000"/>
                          </a:solidFill>
                        </a:rPr>
                        <a:t>0</a:t>
                      </a:r>
                      <a:endParaRPr lang="en-US" sz="240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vert="horz" wrap="square"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2400"/>
                        <a:t>(not a shift instruction)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2" name="Folded Corner 11"/>
          <p:cNvSpPr/>
          <p:nvPr/>
        </p:nvSpPr>
        <p:spPr>
          <a:xfrm>
            <a:off x="7542033" y="1462759"/>
            <a:ext cx="2562091" cy="1307156"/>
          </a:xfrm>
          <a:prstGeom prst="foldedCorner">
            <a:avLst/>
          </a:prstGeom>
          <a:solidFill>
            <a:srgbClr val="FFFFC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rgbClr val="FFFFFF"/>
                </a:solidFill>
                <a:latin typeface="Arial"/>
                <a:ea typeface="+mn-ea"/>
                <a:cs typeface="Arial"/>
              </a:defRPr>
            </a:lvl9pPr>
          </a:lstStyle>
          <a:p>
            <a:r>
              <a:rPr lang="en-US" sz="1600" b="1">
                <a:solidFill>
                  <a:schemeClr val="tx1"/>
                </a:solidFill>
              </a:rPr>
              <a:t>NOTE:</a:t>
            </a:r>
          </a:p>
          <a:p>
            <a:pPr algn="just"/>
            <a:r>
              <a:rPr lang="en-US" sz="1600">
                <a:solidFill>
                  <a:schemeClr val="tx1"/>
                </a:solidFill>
              </a:rPr>
              <a:t>Find the value of </a:t>
            </a:r>
            <a:r>
              <a:rPr lang="en-US" sz="1600" b="1">
                <a:solidFill>
                  <a:srgbClr val="660066"/>
                </a:solidFill>
                <a:latin typeface="Courier New" pitchFamily="49" charset="0"/>
                <a:cs typeface="Courier New" pitchFamily="49" charset="0"/>
              </a:rPr>
              <a:t>opcode</a:t>
            </a:r>
            <a:r>
              <a:rPr lang="en-US" sz="1600">
                <a:solidFill>
                  <a:schemeClr val="tx1"/>
                </a:solidFill>
              </a:rPr>
              <a:t> and </a:t>
            </a:r>
            <a:r>
              <a:rPr lang="en-US" sz="1600" b="1" err="1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funct</a:t>
            </a:r>
            <a:r>
              <a:rPr lang="en-US" sz="1600">
                <a:solidFill>
                  <a:schemeClr val="tx1"/>
                </a:solidFill>
              </a:rPr>
              <a:t> from the MIPS green sheet that contains all information.</a:t>
            </a:r>
            <a:endParaRPr lang="en-GB" sz="1600">
              <a:solidFill>
                <a:schemeClr val="tx1"/>
              </a:solidFill>
            </a:endParaRPr>
          </a:p>
        </p:txBody>
      </p:sp>
      <p:contentPart p14:bwMode="auto" r:id="rId3">
        <p14:nvContentPartPr>
          <p14:cNvPr id="2" name="Ink 1">
            <a:extLst>
              <a:ext uri="{FF2B5EF4-FFF2-40B4-BE49-F238E27FC236}">
                <a16:creationId xmlns:a16="http://schemas.microsoft.com/office/drawing/2014/main" id="{70DB38B6-5F79-46ED-A7BC-E04AB9FCCAA6}"/>
              </a:ext>
            </a:extLst>
          </p14:cNvPr>
          <p14:cNvContentPartPr/>
          <p14:nvPr/>
        </p14:nvContentPartPr>
        <p14:xfrm>
          <a:off x="2438640" y="1150200"/>
          <a:ext cx="7563600" cy="5451480"/>
        </p14:xfrm>
      </p:contentPart>
    </p:spTree>
    <p:extLst>
      <p:ext uri="{BB962C8B-B14F-4D97-AF65-F5344CB8AC3E}">
        <p14:creationId xmlns:p14="http://schemas.microsoft.com/office/powerpoint/2010/main" val="2300014952"/>
      </p:ext>
    </p:extLst>
  </p:cSld>
  <p:clrMapOvr>
    <a:masterClrMapping/>
  </p:clrMapOvr>
  <p:transition>
    <p:fade/>
  </p:transition>
  <p:timing/>
</p:sld>
</file>

<file path=ppt/slides/slide99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15366" name="Footer Placeholder 8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pPr algn="l"/>
            <a:r>
              <a:rPr lang="fr-FR"/>
              <a:t>Lecture #9: MIPS Part 3: Instruction Formats</a:t>
            </a:r>
            <a:endParaRPr lang="en-US"/>
          </a:p>
        </p:txBody>
      </p:sp>
      <p:sp>
        <p:nvSpPr>
          <p:cNvPr id="21" name="[Date Placeholder 3]"/>
          <p:cNvSpPr>
            <a:spLocks noGrp="1"/>
          </p:cNvSpPr>
          <p:nvPr>
            <p:ph type="dt" sz="half" idx="10"/>
          </p:nvPr>
        </p:nvSpPr>
        <p:spPr>
          <a:xfrm>
            <a:off x="1981200" y="18288"/>
            <a:ext cx="2895600" cy="329184"/>
          </a:xfrm>
        </p:spPr>
        <p:txBody>
          <a:bodyPr/>
          <a:lstStyle/>
          <a:p>
            <a:pPr>
              <a:defRPr/>
            </a:pPr>
            <a:r>
              <a:rPr lang="en-US"/>
              <a:t>Aaron Tan, NUS</a:t>
            </a:r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48BEBB-8CA1-4054-A38D-C28888EEEA8B}"/>
              </a:ext>
            </a:extLst>
          </p:cNvPr>
          <p:cNvSpPr txBox="1"/>
          <p:nvPr/>
        </p:nvSpPr>
        <p:spPr>
          <a:xfrm>
            <a:off x="1981200" y="587833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r>
              <a:rPr lang="en-SG" sz="3600">
                <a:solidFill>
                  <a:srgbClr val="0000FF"/>
                </a:solidFill>
              </a:rPr>
              <a:t>5.1 R-Format: Example (2/3)</a:t>
            </a:r>
            <a:endParaRPr lang="en-US" sz="3600" b="1">
              <a:solidFill>
                <a:srgbClr val="C00000"/>
              </a:solidFill>
            </a:endParaRPr>
          </a:p>
        </p:txBody>
      </p:sp>
      <p:sp>
        <p:nvSpPr>
          <p:cNvPr id="14" name="Slide Number Placeholder 6">
            <a:extLst>
              <a:ext uri="{FF2B5EF4-FFF2-40B4-BE49-F238E27FC236}">
                <a16:creationId xmlns:a16="http://schemas.microsoft.com/office/drawing/2014/main" id="{0689B3D1-208D-496C-8995-36CD229E6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97960" y="18288"/>
            <a:ext cx="865240" cy="329184"/>
          </a:xfrm>
        </p:spPr>
        <p:txBody>
          <a:bodyPr>
            <a:noAutofit/>
          </a:bodyPr>
          <a:lstStyle/>
          <a:p>
            <a:pPr algn="r">
              <a:defRPr/>
            </a:pPr>
            <a:fld id="{F7EC234A-9094-4BB8-9EA4-75ECDA8A365B}" type="slidenum">
              <a:rPr smtClean="0"/>
              <a:pPr algn="r">
                <a:defRPr/>
              </a:pPr>
              <a:t>99</a:t>
            </a:fld>
            <a:endParaRPr/>
          </a:p>
        </p:txBody>
      </p:sp>
      <p:grpSp>
        <p:nvGrpSpPr>
          <p:cNvPr id="7" name="Group 43"/>
          <p:cNvGrpSpPr/>
          <p:nvPr/>
        </p:nvGrpSpPr>
        <p:grpSpPr>
          <a:xfrm>
            <a:off x="1905000" y="2440191"/>
            <a:ext cx="8229600" cy="1328738"/>
            <a:chOff x="144" y="1392"/>
            <a:chExt cx="5184" cy="837"/>
          </a:xfrm>
        </p:grpSpPr>
        <p:sp>
          <p:nvSpPr>
            <p:cNvPr id="9" name="Text Box 5"/>
            <p:cNvSpPr txBox="1">
              <a:spLocks noChangeArrowheads="1"/>
            </p:cNvSpPr>
            <p:nvPr/>
          </p:nvSpPr>
          <p:spPr bwMode="auto">
            <a:xfrm>
              <a:off x="240" y="1392"/>
              <a:ext cx="3504" cy="28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sz="2400"/>
                <a:t>Field representation in decimal:</a:t>
              </a:r>
            </a:p>
          </p:txBody>
        </p:sp>
        <p:grpSp>
          <p:nvGrpSpPr>
            <p:cNvPr id="10" name="Group 6"/>
            <p:cNvGrpSpPr/>
            <p:nvPr/>
          </p:nvGrpSpPr>
          <p:grpSpPr>
            <a:xfrm>
              <a:off x="144" y="1680"/>
              <a:ext cx="5184" cy="549"/>
              <a:chOff x="144" y="1554"/>
              <a:chExt cx="5184" cy="549"/>
            </a:xfrm>
          </p:grpSpPr>
          <p:grpSp>
            <p:nvGrpSpPr>
              <p:cNvPr id="12" name="Group 7"/>
              <p:cNvGrpSpPr/>
              <p:nvPr/>
            </p:nvGrpSpPr>
            <p:grpSpPr>
              <a:xfrm>
                <a:off x="144" y="1776"/>
                <a:ext cx="5184" cy="327"/>
                <a:chOff x="192" y="2496"/>
                <a:chExt cx="5184" cy="327"/>
              </a:xfrm>
            </p:grpSpPr>
            <p:grpSp>
              <p:nvGrpSpPr>
                <p:cNvPr id="20" name="Group 8"/>
                <p:cNvGrpSpPr/>
                <p:nvPr/>
              </p:nvGrpSpPr>
              <p:grpSpPr>
                <a:xfrm>
                  <a:off x="623" y="2496"/>
                  <a:ext cx="4446" cy="327"/>
                  <a:chOff x="623" y="2496"/>
                  <a:chExt cx="4446" cy="327"/>
                </a:xfrm>
              </p:grpSpPr>
              <p:sp>
                <p:nvSpPr>
                  <p:cNvPr id="28" name="Text Box 9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623" y="2496"/>
                    <a:ext cx="250" cy="327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</a:ln>
                </p:spPr>
                <p:txBody>
                  <a:bodyPr wrap="none">
                    <a:spAutoFit/>
                  </a:bodyPr>
                  <a:lstStyle>
                    <a:defPPr>
                      <a:defRPr lang="en-US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/>
                        <a:ea typeface="+mn-ea"/>
                        <a:cs typeface="Arial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/>
                        <a:ea typeface="+mn-ea"/>
                        <a:cs typeface="Arial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/>
                        <a:ea typeface="+mn-ea"/>
                        <a:cs typeface="Arial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/>
                        <a:ea typeface="+mn-ea"/>
                        <a:cs typeface="Arial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/>
                        <a:ea typeface="+mn-ea"/>
                        <a:cs typeface="Arial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/>
                        <a:ea typeface="+mn-ea"/>
                        <a:cs typeface="Arial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/>
                        <a:ea typeface="+mn-ea"/>
                        <a:cs typeface="Arial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/>
                        <a:ea typeface="+mn-ea"/>
                        <a:cs typeface="Arial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/>
                        <a:ea typeface="+mn-ea"/>
                        <a:cs typeface="Arial"/>
                      </a:defRPr>
                    </a:lvl9pPr>
                  </a:lstStyle>
                  <a:p>
                    <a:pPr algn="ctr" eaLnBrk="0" hangingPunct="0"/>
                    <a:r>
                      <a:rPr lang="en-US" sz="2800" b="1">
                        <a:solidFill>
                          <a:srgbClr val="660066"/>
                        </a:solidFill>
                        <a:latin typeface="Courier New" pitchFamily="49" charset="0"/>
                      </a:rPr>
                      <a:t>0</a:t>
                    </a:r>
                    <a:endParaRPr lang="en-US" sz="2800">
                      <a:solidFill>
                        <a:srgbClr val="660066"/>
                      </a:solidFill>
                      <a:latin typeface="Helvetica" pitchFamily="34" charset="0"/>
                    </a:endParaRPr>
                  </a:p>
                </p:txBody>
              </p:sp>
              <p:sp>
                <p:nvSpPr>
                  <p:cNvPr id="29" name="Text Box 1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488" y="2496"/>
                    <a:ext cx="250" cy="327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</a:ln>
                </p:spPr>
                <p:txBody>
                  <a:bodyPr wrap="none">
                    <a:spAutoFit/>
                  </a:bodyPr>
                  <a:lstStyle>
                    <a:defPPr>
                      <a:defRPr lang="en-US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/>
                        <a:ea typeface="+mn-ea"/>
                        <a:cs typeface="Arial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/>
                        <a:ea typeface="+mn-ea"/>
                        <a:cs typeface="Arial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/>
                        <a:ea typeface="+mn-ea"/>
                        <a:cs typeface="Arial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/>
                        <a:ea typeface="+mn-ea"/>
                        <a:cs typeface="Arial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/>
                        <a:ea typeface="+mn-ea"/>
                        <a:cs typeface="Arial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/>
                        <a:ea typeface="+mn-ea"/>
                        <a:cs typeface="Arial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/>
                        <a:ea typeface="+mn-ea"/>
                        <a:cs typeface="Arial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/>
                        <a:ea typeface="+mn-ea"/>
                        <a:cs typeface="Arial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/>
                        <a:ea typeface="+mn-ea"/>
                        <a:cs typeface="Arial"/>
                      </a:defRPr>
                    </a:lvl9pPr>
                  </a:lstStyle>
                  <a:p>
                    <a:pPr algn="ctr" eaLnBrk="0" hangingPunct="0"/>
                    <a:r>
                      <a:rPr lang="en-US" sz="2800" b="1">
                        <a:solidFill>
                          <a:srgbClr val="006600"/>
                        </a:solidFill>
                        <a:latin typeface="Courier New" pitchFamily="49" charset="0"/>
                      </a:rPr>
                      <a:t>9</a:t>
                    </a:r>
                    <a:endParaRPr lang="en-US" sz="2800">
                      <a:solidFill>
                        <a:srgbClr val="006600"/>
                      </a:solidFill>
                      <a:latin typeface="Helvetica" pitchFamily="34" charset="0"/>
                    </a:endParaRPr>
                  </a:p>
                </p:txBody>
              </p:sp>
              <p:sp>
                <p:nvSpPr>
                  <p:cNvPr id="30" name="Text Box 11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220" y="2496"/>
                    <a:ext cx="385" cy="327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</a:ln>
                </p:spPr>
                <p:txBody>
                  <a:bodyPr wrap="none">
                    <a:spAutoFit/>
                  </a:bodyPr>
                  <a:lstStyle>
                    <a:defPPr>
                      <a:defRPr lang="en-US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/>
                        <a:ea typeface="+mn-ea"/>
                        <a:cs typeface="Arial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/>
                        <a:ea typeface="+mn-ea"/>
                        <a:cs typeface="Arial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/>
                        <a:ea typeface="+mn-ea"/>
                        <a:cs typeface="Arial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/>
                        <a:ea typeface="+mn-ea"/>
                        <a:cs typeface="Arial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/>
                        <a:ea typeface="+mn-ea"/>
                        <a:cs typeface="Arial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/>
                        <a:ea typeface="+mn-ea"/>
                        <a:cs typeface="Arial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/>
                        <a:ea typeface="+mn-ea"/>
                        <a:cs typeface="Arial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/>
                        <a:ea typeface="+mn-ea"/>
                        <a:cs typeface="Arial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/>
                        <a:ea typeface="+mn-ea"/>
                        <a:cs typeface="Arial"/>
                      </a:defRPr>
                    </a:lvl9pPr>
                  </a:lstStyle>
                  <a:p>
                    <a:pPr algn="ctr" eaLnBrk="0" hangingPunct="0"/>
                    <a:r>
                      <a:rPr lang="en-US" sz="2800" b="1">
                        <a:solidFill>
                          <a:srgbClr val="006600"/>
                        </a:solidFill>
                        <a:latin typeface="Courier New" pitchFamily="49" charset="0"/>
                      </a:rPr>
                      <a:t>10</a:t>
                    </a:r>
                    <a:endParaRPr lang="en-US" sz="2800">
                      <a:solidFill>
                        <a:srgbClr val="006600"/>
                      </a:solidFill>
                      <a:latin typeface="Helvetica" pitchFamily="34" charset="0"/>
                    </a:endParaRPr>
                  </a:p>
                </p:txBody>
              </p:sp>
              <p:sp>
                <p:nvSpPr>
                  <p:cNvPr id="31" name="Text Box 12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086" y="2496"/>
                    <a:ext cx="250" cy="327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</a:ln>
                </p:spPr>
                <p:txBody>
                  <a:bodyPr wrap="none">
                    <a:spAutoFit/>
                  </a:bodyPr>
                  <a:lstStyle>
                    <a:defPPr>
                      <a:defRPr lang="en-US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/>
                        <a:ea typeface="+mn-ea"/>
                        <a:cs typeface="Arial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/>
                        <a:ea typeface="+mn-ea"/>
                        <a:cs typeface="Arial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/>
                        <a:ea typeface="+mn-ea"/>
                        <a:cs typeface="Arial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/>
                        <a:ea typeface="+mn-ea"/>
                        <a:cs typeface="Arial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/>
                        <a:ea typeface="+mn-ea"/>
                        <a:cs typeface="Arial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/>
                        <a:ea typeface="+mn-ea"/>
                        <a:cs typeface="Arial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/>
                        <a:ea typeface="+mn-ea"/>
                        <a:cs typeface="Arial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/>
                        <a:ea typeface="+mn-ea"/>
                        <a:cs typeface="Arial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/>
                        <a:ea typeface="+mn-ea"/>
                        <a:cs typeface="Arial"/>
                      </a:defRPr>
                    </a:lvl9pPr>
                  </a:lstStyle>
                  <a:p>
                    <a:pPr algn="ctr" eaLnBrk="0" hangingPunct="0"/>
                    <a:r>
                      <a:rPr lang="en-US" sz="2800" b="1">
                        <a:solidFill>
                          <a:srgbClr val="C00000"/>
                        </a:solidFill>
                        <a:latin typeface="Courier New" pitchFamily="49" charset="0"/>
                      </a:rPr>
                      <a:t>8</a:t>
                    </a:r>
                    <a:endParaRPr lang="en-US" sz="2800">
                      <a:solidFill>
                        <a:srgbClr val="C00000"/>
                      </a:solidFill>
                      <a:latin typeface="Helvetica" pitchFamily="34" charset="0"/>
                    </a:endParaRPr>
                  </a:p>
                </p:txBody>
              </p:sp>
              <p:sp>
                <p:nvSpPr>
                  <p:cNvPr id="32" name="Text Box 1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684" y="2496"/>
                    <a:ext cx="385" cy="327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</a:ln>
                </p:spPr>
                <p:txBody>
                  <a:bodyPr wrap="none">
                    <a:spAutoFit/>
                  </a:bodyPr>
                  <a:lstStyle>
                    <a:defPPr>
                      <a:defRPr lang="en-US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/>
                        <a:ea typeface="+mn-ea"/>
                        <a:cs typeface="Arial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/>
                        <a:ea typeface="+mn-ea"/>
                        <a:cs typeface="Arial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/>
                        <a:ea typeface="+mn-ea"/>
                        <a:cs typeface="Arial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/>
                        <a:ea typeface="+mn-ea"/>
                        <a:cs typeface="Arial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/>
                        <a:ea typeface="+mn-ea"/>
                        <a:cs typeface="Arial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/>
                        <a:ea typeface="+mn-ea"/>
                        <a:cs typeface="Arial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/>
                        <a:ea typeface="+mn-ea"/>
                        <a:cs typeface="Arial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/>
                        <a:ea typeface="+mn-ea"/>
                        <a:cs typeface="Arial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/>
                        <a:ea typeface="+mn-ea"/>
                        <a:cs typeface="Arial"/>
                      </a:defRPr>
                    </a:lvl9pPr>
                  </a:lstStyle>
                  <a:p>
                    <a:pPr algn="ctr" eaLnBrk="0" hangingPunct="0"/>
                    <a:r>
                      <a:rPr lang="en-US" sz="2800" b="1">
                        <a:solidFill>
                          <a:srgbClr val="002060"/>
                        </a:solidFill>
                        <a:latin typeface="Courier New" pitchFamily="49" charset="0"/>
                      </a:rPr>
                      <a:t>32</a:t>
                    </a:r>
                    <a:endParaRPr lang="en-US" sz="2800">
                      <a:solidFill>
                        <a:srgbClr val="002060"/>
                      </a:solidFill>
                      <a:latin typeface="Helvetica" pitchFamily="34" charset="0"/>
                    </a:endParaRPr>
                  </a:p>
                </p:txBody>
              </p:sp>
              <p:sp>
                <p:nvSpPr>
                  <p:cNvPr id="33" name="Text Box 14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885" y="2496"/>
                    <a:ext cx="250" cy="327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</a:ln>
                </p:spPr>
                <p:txBody>
                  <a:bodyPr wrap="none">
                    <a:spAutoFit/>
                  </a:bodyPr>
                  <a:lstStyle>
                    <a:defPPr>
                      <a:defRPr lang="en-US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/>
                        <a:ea typeface="+mn-ea"/>
                        <a:cs typeface="Arial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/>
                        <a:ea typeface="+mn-ea"/>
                        <a:cs typeface="Arial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/>
                        <a:ea typeface="+mn-ea"/>
                        <a:cs typeface="Arial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/>
                        <a:ea typeface="+mn-ea"/>
                        <a:cs typeface="Arial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/>
                        <a:ea typeface="+mn-ea"/>
                        <a:cs typeface="Arial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/>
                        <a:ea typeface="+mn-ea"/>
                        <a:cs typeface="Arial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/>
                        <a:ea typeface="+mn-ea"/>
                        <a:cs typeface="Arial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/>
                        <a:ea typeface="+mn-ea"/>
                        <a:cs typeface="Arial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/>
                        <a:ea typeface="+mn-ea"/>
                        <a:cs typeface="Arial"/>
                      </a:defRPr>
                    </a:lvl9pPr>
                  </a:lstStyle>
                  <a:p>
                    <a:pPr algn="ctr" eaLnBrk="0" hangingPunct="0"/>
                    <a:r>
                      <a:rPr lang="en-US" sz="2800" b="1">
                        <a:solidFill>
                          <a:schemeClr val="bg1">
                            <a:lumMod val="65000"/>
                          </a:schemeClr>
                        </a:solidFill>
                        <a:latin typeface="Courier New" pitchFamily="49" charset="0"/>
                      </a:rPr>
                      <a:t>0</a:t>
                    </a:r>
                    <a:endParaRPr lang="en-US" sz="2800">
                      <a:solidFill>
                        <a:schemeClr val="bg1">
                          <a:lumMod val="65000"/>
                        </a:schemeClr>
                      </a:solidFill>
                      <a:latin typeface="Helvetica" pitchFamily="34" charset="0"/>
                    </a:endParaRPr>
                  </a:p>
                </p:txBody>
              </p:sp>
            </p:grpSp>
            <p:sp>
              <p:nvSpPr>
                <p:cNvPr id="22" name="Rectangle 15"/>
                <p:cNvSpPr>
                  <a:spLocks noChangeArrowheads="1"/>
                </p:cNvSpPr>
                <p:nvPr/>
              </p:nvSpPr>
              <p:spPr bwMode="auto">
                <a:xfrm>
                  <a:off x="192" y="2496"/>
                  <a:ext cx="5184" cy="288"/>
                </a:xfrm>
                <a:prstGeom prst="rect">
                  <a:avLst/>
                </a:prstGeom>
                <a:noFill/>
                <a:ln w="38100">
                  <a:solidFill>
                    <a:schemeClr val="tx1"/>
                  </a:solidFill>
                  <a:miter lim="800000"/>
                </a:ln>
              </p:spPr>
              <p:txBody>
                <a:bodyPr wrap="none" anchor="ctr"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23" name="Line 16"/>
                <p:cNvSpPr>
                  <a:spLocks noChangeShapeType="1"/>
                </p:cNvSpPr>
                <p:nvPr/>
              </p:nvSpPr>
              <p:spPr bwMode="auto">
                <a:xfrm flipH="1">
                  <a:off x="1151" y="2496"/>
                  <a:ext cx="0" cy="288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</a:ln>
              </p:spPr>
              <p:txBody>
                <a:bodyPr wrap="none" anchor="ctr"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24" name="Line 17"/>
                <p:cNvSpPr>
                  <a:spLocks noChangeShapeType="1"/>
                </p:cNvSpPr>
                <p:nvPr/>
              </p:nvSpPr>
              <p:spPr bwMode="auto">
                <a:xfrm flipH="1">
                  <a:off x="1967" y="2496"/>
                  <a:ext cx="0" cy="288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</a:ln>
              </p:spPr>
              <p:txBody>
                <a:bodyPr wrap="none" anchor="ctr"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25" name="Line 18"/>
                <p:cNvSpPr>
                  <a:spLocks noChangeShapeType="1"/>
                </p:cNvSpPr>
                <p:nvPr/>
              </p:nvSpPr>
              <p:spPr bwMode="auto">
                <a:xfrm flipH="1">
                  <a:off x="2784" y="2496"/>
                  <a:ext cx="0" cy="288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</a:ln>
              </p:spPr>
              <p:txBody>
                <a:bodyPr wrap="none" anchor="ctr"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26" name="Line 19"/>
                <p:cNvSpPr>
                  <a:spLocks noChangeShapeType="1"/>
                </p:cNvSpPr>
                <p:nvPr/>
              </p:nvSpPr>
              <p:spPr bwMode="auto">
                <a:xfrm flipH="1">
                  <a:off x="3600" y="2496"/>
                  <a:ext cx="0" cy="288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</a:ln>
              </p:spPr>
              <p:txBody>
                <a:bodyPr wrap="none" anchor="ctr"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27" name="Line 20"/>
                <p:cNvSpPr>
                  <a:spLocks noChangeShapeType="1"/>
                </p:cNvSpPr>
                <p:nvPr/>
              </p:nvSpPr>
              <p:spPr bwMode="auto">
                <a:xfrm flipH="1">
                  <a:off x="4416" y="2496"/>
                  <a:ext cx="0" cy="288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</a:ln>
              </p:spPr>
              <p:txBody>
                <a:bodyPr wrap="none" anchor="ctr"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/>
                      <a:ea typeface="+mn-ea"/>
                      <a:cs typeface="Arial"/>
                    </a:defRPr>
                  </a:lvl9pPr>
                </a:lstStyle>
                <a:p>
                  <a:endParaRPr lang="en-US"/>
                </a:p>
              </p:txBody>
            </p:sp>
          </p:grpSp>
          <p:sp>
            <p:nvSpPr>
              <p:cNvPr id="13" name="Text Box 21"/>
              <p:cNvSpPr txBox="1">
                <a:spLocks noChangeArrowheads="1"/>
              </p:cNvSpPr>
              <p:nvPr/>
            </p:nvSpPr>
            <p:spPr bwMode="auto">
              <a:xfrm>
                <a:off x="334" y="1554"/>
                <a:ext cx="692" cy="250"/>
              </a:xfrm>
              <a:prstGeom prst="rect">
                <a:avLst/>
              </a:prstGeom>
              <a:noFill/>
              <a:ln w="9525" algn="ctr">
                <a:noFill/>
                <a:miter lim="800000"/>
              </a:ln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9pPr>
              </a:lstStyle>
              <a:p>
                <a:pPr algn="ctr"/>
                <a:r>
                  <a:rPr lang="en-US" sz="2000" b="1">
                    <a:latin typeface="Courier New" pitchFamily="49" charset="0"/>
                  </a:rPr>
                  <a:t>opcode</a:t>
                </a:r>
              </a:p>
            </p:txBody>
          </p:sp>
          <p:sp>
            <p:nvSpPr>
              <p:cNvPr id="15" name="Text Box 22"/>
              <p:cNvSpPr txBox="1">
                <a:spLocks noChangeArrowheads="1"/>
              </p:cNvSpPr>
              <p:nvPr/>
            </p:nvSpPr>
            <p:spPr bwMode="auto">
              <a:xfrm>
                <a:off x="1372" y="1554"/>
                <a:ext cx="308" cy="250"/>
              </a:xfrm>
              <a:prstGeom prst="rect">
                <a:avLst/>
              </a:prstGeom>
              <a:noFill/>
              <a:ln w="9525" algn="ctr">
                <a:noFill/>
                <a:miter lim="800000"/>
              </a:ln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9pPr>
              </a:lstStyle>
              <a:p>
                <a:pPr algn="ctr"/>
                <a:r>
                  <a:rPr lang="en-US" sz="2000" b="1">
                    <a:latin typeface="Courier New" pitchFamily="49" charset="0"/>
                  </a:rPr>
                  <a:t>rs</a:t>
                </a:r>
              </a:p>
            </p:txBody>
          </p:sp>
          <p:sp>
            <p:nvSpPr>
              <p:cNvPr id="16" name="Text Box 23"/>
              <p:cNvSpPr txBox="1">
                <a:spLocks noChangeArrowheads="1"/>
              </p:cNvSpPr>
              <p:nvPr/>
            </p:nvSpPr>
            <p:spPr bwMode="auto">
              <a:xfrm>
                <a:off x="2226" y="1554"/>
                <a:ext cx="308" cy="250"/>
              </a:xfrm>
              <a:prstGeom prst="rect">
                <a:avLst/>
              </a:prstGeom>
              <a:noFill/>
              <a:ln w="9525" algn="ctr">
                <a:noFill/>
                <a:miter lim="800000"/>
              </a:ln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9pPr>
              </a:lstStyle>
              <a:p>
                <a:pPr algn="ctr"/>
                <a:r>
                  <a:rPr lang="en-US" sz="2000" b="1">
                    <a:latin typeface="Courier New" pitchFamily="49" charset="0"/>
                  </a:rPr>
                  <a:t>rt</a:t>
                </a:r>
              </a:p>
            </p:txBody>
          </p:sp>
          <p:sp>
            <p:nvSpPr>
              <p:cNvPr id="17" name="Text Box 24"/>
              <p:cNvSpPr txBox="1">
                <a:spLocks noChangeArrowheads="1"/>
              </p:cNvSpPr>
              <p:nvPr/>
            </p:nvSpPr>
            <p:spPr bwMode="auto">
              <a:xfrm>
                <a:off x="2964" y="1554"/>
                <a:ext cx="308" cy="250"/>
              </a:xfrm>
              <a:prstGeom prst="rect">
                <a:avLst/>
              </a:prstGeom>
              <a:noFill/>
              <a:ln w="9525" algn="ctr">
                <a:noFill/>
                <a:miter lim="800000"/>
              </a:ln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9pPr>
              </a:lstStyle>
              <a:p>
                <a:pPr algn="ctr"/>
                <a:r>
                  <a:rPr lang="en-US" sz="2000" b="1">
                    <a:latin typeface="Courier New" pitchFamily="49" charset="0"/>
                  </a:rPr>
                  <a:t>rd</a:t>
                </a:r>
              </a:p>
            </p:txBody>
          </p:sp>
          <p:sp>
            <p:nvSpPr>
              <p:cNvPr id="18" name="Text Box 25"/>
              <p:cNvSpPr txBox="1">
                <a:spLocks noChangeArrowheads="1"/>
              </p:cNvSpPr>
              <p:nvPr/>
            </p:nvSpPr>
            <p:spPr bwMode="auto">
              <a:xfrm>
                <a:off x="3609" y="1554"/>
                <a:ext cx="596" cy="250"/>
              </a:xfrm>
              <a:prstGeom prst="rect">
                <a:avLst/>
              </a:prstGeom>
              <a:noFill/>
              <a:ln w="9525" algn="ctr">
                <a:noFill/>
                <a:miter lim="800000"/>
              </a:ln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9pPr>
              </a:lstStyle>
              <a:p>
                <a:pPr algn="ctr"/>
                <a:r>
                  <a:rPr lang="en-US" sz="2000" b="1">
                    <a:latin typeface="Courier New" pitchFamily="49" charset="0"/>
                  </a:rPr>
                  <a:t>shamt</a:t>
                </a:r>
              </a:p>
            </p:txBody>
          </p:sp>
          <p:sp>
            <p:nvSpPr>
              <p:cNvPr id="19" name="Text Box 26"/>
              <p:cNvSpPr txBox="1">
                <a:spLocks noChangeArrowheads="1"/>
              </p:cNvSpPr>
              <p:nvPr/>
            </p:nvSpPr>
            <p:spPr bwMode="auto">
              <a:xfrm>
                <a:off x="4474" y="1554"/>
                <a:ext cx="596" cy="250"/>
              </a:xfrm>
              <a:prstGeom prst="rect">
                <a:avLst/>
              </a:prstGeom>
              <a:noFill/>
              <a:ln w="9525" algn="ctr">
                <a:noFill/>
                <a:miter lim="800000"/>
              </a:ln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9pPr>
              </a:lstStyle>
              <a:p>
                <a:pPr algn="ctr"/>
                <a:r>
                  <a:rPr lang="en-US" sz="2000" b="1">
                    <a:latin typeface="Courier New" pitchFamily="49" charset="0"/>
                  </a:rPr>
                  <a:t>funct</a:t>
                </a:r>
              </a:p>
            </p:txBody>
          </p:sp>
        </p:grpSp>
      </p:grpSp>
      <p:sp>
        <p:nvSpPr>
          <p:cNvPr id="34" name="Text Box 27"/>
          <p:cNvSpPr txBox="1">
            <a:spLocks noChangeArrowheads="1"/>
          </p:cNvSpPr>
          <p:nvPr/>
        </p:nvSpPr>
        <p:spPr bwMode="auto">
          <a:xfrm>
            <a:off x="1981200" y="3887991"/>
            <a:ext cx="556260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400"/>
              <a:t>Field representation in binary:</a:t>
            </a:r>
          </a:p>
        </p:txBody>
      </p:sp>
      <p:grpSp>
        <p:nvGrpSpPr>
          <p:cNvPr id="35" name="Group 34"/>
          <p:cNvGrpSpPr/>
          <p:nvPr/>
        </p:nvGrpSpPr>
        <p:grpSpPr>
          <a:xfrm>
            <a:off x="7269168" y="1234159"/>
            <a:ext cx="3094037" cy="1343052"/>
            <a:chOff x="5668963" y="3607145"/>
            <a:chExt cx="3094037" cy="1422055"/>
          </a:xfrm>
        </p:grpSpPr>
        <p:sp>
          <p:nvSpPr>
            <p:cNvPr id="36" name="Rectangle 35"/>
            <p:cNvSpPr/>
            <p:nvPr/>
          </p:nvSpPr>
          <p:spPr>
            <a:xfrm>
              <a:off x="6019800" y="3962400"/>
              <a:ext cx="2743200" cy="1066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5pPr>
              <a:lvl6pPr marL="2286000" algn="l" defTabSz="914400" rtl="0" eaLnBrk="1" latinLnBrk="0" hangingPunct="1"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6pPr>
              <a:lvl7pPr marL="2743200" algn="l" defTabSz="914400" rtl="0" eaLnBrk="1" latinLnBrk="0" hangingPunct="1"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7pPr>
              <a:lvl8pPr marL="3200400" algn="l" defTabSz="914400" rtl="0" eaLnBrk="1" latinLnBrk="0" hangingPunct="1"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8pPr>
              <a:lvl9pPr marL="3657600" algn="l" defTabSz="914400" rtl="0" eaLnBrk="1" latinLnBrk="0" hangingPunct="1"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pPr algn="ctr"/>
              <a:r>
                <a:rPr lang="en-US" sz="2400">
                  <a:solidFill>
                    <a:schemeClr val="tx1"/>
                  </a:solidFill>
                </a:rPr>
                <a:t>Note the ordering of the 3 registers</a:t>
              </a:r>
              <a:endParaRPr lang="en-SG" sz="2400">
                <a:solidFill>
                  <a:schemeClr val="tx1"/>
                </a:solidFill>
              </a:endParaRPr>
            </a:p>
          </p:txBody>
        </p:sp>
        <p:pic>
          <p:nvPicPr>
            <p:cNvPr id="37" name="Picture 1" descr="C:\Users\sooyj\AppData\Local\Microsoft\Windows\Temporary Internet Files\Content.IE5\GOO9WY7Z\MC900434750[1].png"/>
            <p:cNvPicPr>
              <a:picLocks noChangeAspect="1" noChangeArrowheads="1"/>
            </p:cNvPicPr>
            <p:nvPr/>
          </p:nvPicPr>
          <p:blipFill>
            <a:blip r:embed="rId3"/>
            <a:stretch>
              <a:fillRect/>
            </a:stretch>
          </p:blipFill>
          <p:spPr bwMode="auto">
            <a:xfrm>
              <a:off x="5668963" y="3607145"/>
              <a:ext cx="609600" cy="609600"/>
            </a:xfrm>
            <a:prstGeom prst="rect">
              <a:avLst/>
            </a:prstGeom>
            <a:noFill/>
          </p:spPr>
        </p:pic>
      </p:grpSp>
      <p:grpSp>
        <p:nvGrpSpPr>
          <p:cNvPr id="38" name="Group 37"/>
          <p:cNvGrpSpPr/>
          <p:nvPr/>
        </p:nvGrpSpPr>
        <p:grpSpPr>
          <a:xfrm>
            <a:off x="1905000" y="4345191"/>
            <a:ext cx="8229600" cy="457200"/>
            <a:chOff x="457200" y="3429000"/>
            <a:chExt cx="8229600" cy="457200"/>
          </a:xfrm>
        </p:grpSpPr>
        <p:sp>
          <p:nvSpPr>
            <p:cNvPr id="39" name="Rectangle 38"/>
            <p:cNvSpPr/>
            <p:nvPr/>
          </p:nvSpPr>
          <p:spPr>
            <a:xfrm>
              <a:off x="457200" y="3429000"/>
              <a:ext cx="152400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5pPr>
              <a:lvl6pPr marL="2286000" algn="l" defTabSz="914400" rtl="0" eaLnBrk="1" latinLnBrk="0" hangingPunct="1"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6pPr>
              <a:lvl7pPr marL="2743200" algn="l" defTabSz="914400" rtl="0" eaLnBrk="1" latinLnBrk="0" hangingPunct="1"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7pPr>
              <a:lvl8pPr marL="3200400" algn="l" defTabSz="914400" rtl="0" eaLnBrk="1" latinLnBrk="0" hangingPunct="1"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8pPr>
              <a:lvl9pPr marL="3657600" algn="l" defTabSz="914400" rtl="0" eaLnBrk="1" latinLnBrk="0" hangingPunct="1"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pPr algn="ctr"/>
              <a:r>
                <a:rPr lang="en-US" sz="2800" b="1">
                  <a:solidFill>
                    <a:srgbClr val="660066"/>
                  </a:solidFill>
                  <a:latin typeface="Courier New" pitchFamily="49" charset="0"/>
                  <a:cs typeface="Courier New" pitchFamily="49" charset="0"/>
                </a:rPr>
                <a:t>000000</a:t>
              </a:r>
              <a:endParaRPr lang="en-SG" sz="2800" b="1">
                <a:solidFill>
                  <a:srgbClr val="660066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1981200" y="3429000"/>
              <a:ext cx="129540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5pPr>
              <a:lvl6pPr marL="2286000" algn="l" defTabSz="914400" rtl="0" eaLnBrk="1" latinLnBrk="0" hangingPunct="1"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6pPr>
              <a:lvl7pPr marL="2743200" algn="l" defTabSz="914400" rtl="0" eaLnBrk="1" latinLnBrk="0" hangingPunct="1"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7pPr>
              <a:lvl8pPr marL="3200400" algn="l" defTabSz="914400" rtl="0" eaLnBrk="1" latinLnBrk="0" hangingPunct="1"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8pPr>
              <a:lvl9pPr marL="3657600" algn="l" defTabSz="914400" rtl="0" eaLnBrk="1" latinLnBrk="0" hangingPunct="1"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pPr algn="ctr"/>
              <a:r>
                <a:rPr lang="en-US" sz="2800" b="1">
                  <a:solidFill>
                    <a:srgbClr val="006600"/>
                  </a:solidFill>
                  <a:latin typeface="Courier New" pitchFamily="49" charset="0"/>
                  <a:cs typeface="Courier New" pitchFamily="49" charset="0"/>
                </a:rPr>
                <a:t>01001</a:t>
              </a:r>
              <a:endParaRPr lang="en-SG" sz="2800" b="1">
                <a:solidFill>
                  <a:srgbClr val="006600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3276600" y="3429000"/>
              <a:ext cx="129540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5pPr>
              <a:lvl6pPr marL="2286000" algn="l" defTabSz="914400" rtl="0" eaLnBrk="1" latinLnBrk="0" hangingPunct="1"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6pPr>
              <a:lvl7pPr marL="2743200" algn="l" defTabSz="914400" rtl="0" eaLnBrk="1" latinLnBrk="0" hangingPunct="1"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7pPr>
              <a:lvl8pPr marL="3200400" algn="l" defTabSz="914400" rtl="0" eaLnBrk="1" latinLnBrk="0" hangingPunct="1"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8pPr>
              <a:lvl9pPr marL="3657600" algn="l" defTabSz="914400" rtl="0" eaLnBrk="1" latinLnBrk="0" hangingPunct="1"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pPr algn="ctr"/>
              <a:r>
                <a:rPr lang="en-US" sz="2800" b="1">
                  <a:solidFill>
                    <a:srgbClr val="006600"/>
                  </a:solidFill>
                  <a:latin typeface="Courier New" pitchFamily="49" charset="0"/>
                  <a:cs typeface="Courier New" pitchFamily="49" charset="0"/>
                </a:rPr>
                <a:t>01010</a:t>
              </a:r>
              <a:endParaRPr lang="en-SG" sz="2800" b="1">
                <a:solidFill>
                  <a:srgbClr val="006600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4572000" y="3429000"/>
              <a:ext cx="129540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5pPr>
              <a:lvl6pPr marL="2286000" algn="l" defTabSz="914400" rtl="0" eaLnBrk="1" latinLnBrk="0" hangingPunct="1"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6pPr>
              <a:lvl7pPr marL="2743200" algn="l" defTabSz="914400" rtl="0" eaLnBrk="1" latinLnBrk="0" hangingPunct="1"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7pPr>
              <a:lvl8pPr marL="3200400" algn="l" defTabSz="914400" rtl="0" eaLnBrk="1" latinLnBrk="0" hangingPunct="1"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8pPr>
              <a:lvl9pPr marL="3657600" algn="l" defTabSz="914400" rtl="0" eaLnBrk="1" latinLnBrk="0" hangingPunct="1"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pPr algn="ctr"/>
              <a:r>
                <a:rPr lang="en-US" sz="2800" b="1">
                  <a:solidFill>
                    <a:srgbClr val="C00000"/>
                  </a:solidFill>
                  <a:latin typeface="Courier New" pitchFamily="49" charset="0"/>
                  <a:cs typeface="Courier New" pitchFamily="49" charset="0"/>
                </a:rPr>
                <a:t>01000</a:t>
              </a:r>
              <a:endParaRPr lang="en-SG" sz="2800" b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5867400" y="3429000"/>
              <a:ext cx="129540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5pPr>
              <a:lvl6pPr marL="2286000" algn="l" defTabSz="914400" rtl="0" eaLnBrk="1" latinLnBrk="0" hangingPunct="1"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6pPr>
              <a:lvl7pPr marL="2743200" algn="l" defTabSz="914400" rtl="0" eaLnBrk="1" latinLnBrk="0" hangingPunct="1"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7pPr>
              <a:lvl8pPr marL="3200400" algn="l" defTabSz="914400" rtl="0" eaLnBrk="1" latinLnBrk="0" hangingPunct="1"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8pPr>
              <a:lvl9pPr marL="3657600" algn="l" defTabSz="914400" rtl="0" eaLnBrk="1" latinLnBrk="0" hangingPunct="1"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pPr algn="ctr"/>
              <a:r>
                <a:rPr lang="en-US" sz="2800" b="1">
                  <a:solidFill>
                    <a:schemeClr val="bg1">
                      <a:lumMod val="65000"/>
                    </a:schemeClr>
                  </a:solidFill>
                  <a:latin typeface="Courier New" pitchFamily="49" charset="0"/>
                  <a:cs typeface="Courier New" pitchFamily="49" charset="0"/>
                </a:rPr>
                <a:t>00000</a:t>
              </a:r>
              <a:endParaRPr lang="en-SG" sz="2800" b="1">
                <a:solidFill>
                  <a:schemeClr val="bg1">
                    <a:lumMod val="65000"/>
                  </a:schemeClr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7162800" y="3429000"/>
              <a:ext cx="152400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5pPr>
              <a:lvl6pPr marL="2286000" algn="l" defTabSz="914400" rtl="0" eaLnBrk="1" latinLnBrk="0" hangingPunct="1"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6pPr>
              <a:lvl7pPr marL="2743200" algn="l" defTabSz="914400" rtl="0" eaLnBrk="1" latinLnBrk="0" hangingPunct="1"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7pPr>
              <a:lvl8pPr marL="3200400" algn="l" defTabSz="914400" rtl="0" eaLnBrk="1" latinLnBrk="0" hangingPunct="1"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8pPr>
              <a:lvl9pPr marL="3657600" algn="l" defTabSz="914400" rtl="0" eaLnBrk="1" latinLnBrk="0" hangingPunct="1">
                <a:defRPr kern="1200">
                  <a:solidFill>
                    <a:srgbClr val="FFFFFF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pPr algn="ctr"/>
              <a:r>
                <a:rPr lang="en-US" sz="2800" b="1">
                  <a:solidFill>
                    <a:srgbClr val="002060"/>
                  </a:solidFill>
                  <a:latin typeface="Courier New" pitchFamily="49" charset="0"/>
                  <a:cs typeface="Courier New" pitchFamily="49" charset="0"/>
                </a:rPr>
                <a:t>100000</a:t>
              </a:r>
              <a:endParaRPr lang="en-SG" sz="2800" b="1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1905000" y="5411991"/>
            <a:ext cx="8229600" cy="457200"/>
            <a:chOff x="304800" y="4876800"/>
            <a:chExt cx="8229600" cy="457200"/>
          </a:xfrm>
        </p:grpSpPr>
        <p:grpSp>
          <p:nvGrpSpPr>
            <p:cNvPr id="46" name="Group 45"/>
            <p:cNvGrpSpPr/>
            <p:nvPr/>
          </p:nvGrpSpPr>
          <p:grpSpPr>
            <a:xfrm>
              <a:off x="304800" y="4876800"/>
              <a:ext cx="4114800" cy="457200"/>
              <a:chOff x="304800" y="4876800"/>
              <a:chExt cx="3962400" cy="457200"/>
            </a:xfrm>
          </p:grpSpPr>
          <p:sp>
            <p:nvSpPr>
              <p:cNvPr id="52" name="Rectangle 51"/>
              <p:cNvSpPr/>
              <p:nvPr/>
            </p:nvSpPr>
            <p:spPr>
              <a:xfrm>
                <a:off x="304800" y="4876800"/>
                <a:ext cx="990600" cy="4572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rgbClr val="FFFFFF"/>
                    </a:solidFill>
                    <a:latin typeface="Arial"/>
                    <a:ea typeface="+mn-ea"/>
                    <a:cs typeface="Arial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rgbClr val="FFFFFF"/>
                    </a:solidFill>
                    <a:latin typeface="Arial"/>
                    <a:ea typeface="+mn-ea"/>
                    <a:cs typeface="Arial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rgbClr val="FFFFFF"/>
                    </a:solidFill>
                    <a:latin typeface="Arial"/>
                    <a:ea typeface="+mn-ea"/>
                    <a:cs typeface="Arial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rgbClr val="FFFFFF"/>
                    </a:solidFill>
                    <a:latin typeface="Arial"/>
                    <a:ea typeface="+mn-ea"/>
                    <a:cs typeface="Arial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rgbClr val="FFFFFF"/>
                    </a:solidFill>
                    <a:latin typeface="Arial"/>
                    <a:ea typeface="+mn-ea"/>
                    <a:cs typeface="Arial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rgbClr val="FFFFFF"/>
                    </a:solidFill>
                    <a:latin typeface="Arial"/>
                    <a:ea typeface="+mn-ea"/>
                    <a:cs typeface="Arial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rgbClr val="FFFFFF"/>
                    </a:solidFill>
                    <a:latin typeface="Arial"/>
                    <a:ea typeface="+mn-ea"/>
                    <a:cs typeface="Arial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rgbClr val="FFFFFF"/>
                    </a:solidFill>
                    <a:latin typeface="Arial"/>
                    <a:ea typeface="+mn-ea"/>
                    <a:cs typeface="Arial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rgbClr val="FFFFFF"/>
                    </a:solidFill>
                    <a:latin typeface="Arial"/>
                    <a:ea typeface="+mn-ea"/>
                    <a:cs typeface="Arial"/>
                  </a:defRPr>
                </a:lvl9pPr>
              </a:lstStyle>
              <a:p>
                <a:pPr algn="ctr"/>
                <a:r>
                  <a:rPr lang="en-US" sz="2600" b="1">
                    <a:solidFill>
                      <a:schemeClr val="tx1"/>
                    </a:solidFill>
                    <a:latin typeface="Courier New" pitchFamily="49" charset="0"/>
                    <a:cs typeface="Courier New" pitchFamily="49" charset="0"/>
                  </a:rPr>
                  <a:t>0000</a:t>
                </a:r>
                <a:endParaRPr lang="en-SG" sz="2600" b="1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endParaRPr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1295400" y="4876800"/>
                <a:ext cx="990600" cy="4572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rgbClr val="FFFFFF"/>
                    </a:solidFill>
                    <a:latin typeface="Arial"/>
                    <a:ea typeface="+mn-ea"/>
                    <a:cs typeface="Arial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rgbClr val="FFFFFF"/>
                    </a:solidFill>
                    <a:latin typeface="Arial"/>
                    <a:ea typeface="+mn-ea"/>
                    <a:cs typeface="Arial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rgbClr val="FFFFFF"/>
                    </a:solidFill>
                    <a:latin typeface="Arial"/>
                    <a:ea typeface="+mn-ea"/>
                    <a:cs typeface="Arial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rgbClr val="FFFFFF"/>
                    </a:solidFill>
                    <a:latin typeface="Arial"/>
                    <a:ea typeface="+mn-ea"/>
                    <a:cs typeface="Arial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rgbClr val="FFFFFF"/>
                    </a:solidFill>
                    <a:latin typeface="Arial"/>
                    <a:ea typeface="+mn-ea"/>
                    <a:cs typeface="Arial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rgbClr val="FFFFFF"/>
                    </a:solidFill>
                    <a:latin typeface="Arial"/>
                    <a:ea typeface="+mn-ea"/>
                    <a:cs typeface="Arial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rgbClr val="FFFFFF"/>
                    </a:solidFill>
                    <a:latin typeface="Arial"/>
                    <a:ea typeface="+mn-ea"/>
                    <a:cs typeface="Arial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rgbClr val="FFFFFF"/>
                    </a:solidFill>
                    <a:latin typeface="Arial"/>
                    <a:ea typeface="+mn-ea"/>
                    <a:cs typeface="Arial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rgbClr val="FFFFFF"/>
                    </a:solidFill>
                    <a:latin typeface="Arial"/>
                    <a:ea typeface="+mn-ea"/>
                    <a:cs typeface="Arial"/>
                  </a:defRPr>
                </a:lvl9pPr>
              </a:lstStyle>
              <a:p>
                <a:pPr algn="ctr"/>
                <a:r>
                  <a:rPr lang="en-US" sz="2600" b="1">
                    <a:solidFill>
                      <a:schemeClr val="tx1"/>
                    </a:solidFill>
                    <a:latin typeface="Courier New" pitchFamily="49" charset="0"/>
                    <a:cs typeface="Courier New" pitchFamily="49" charset="0"/>
                  </a:rPr>
                  <a:t>0001</a:t>
                </a:r>
                <a:endParaRPr lang="en-SG" sz="2600" b="1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endParaRPr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2286000" y="4876800"/>
                <a:ext cx="990600" cy="4572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rgbClr val="FFFFFF"/>
                    </a:solidFill>
                    <a:latin typeface="Arial"/>
                    <a:ea typeface="+mn-ea"/>
                    <a:cs typeface="Arial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rgbClr val="FFFFFF"/>
                    </a:solidFill>
                    <a:latin typeface="Arial"/>
                    <a:ea typeface="+mn-ea"/>
                    <a:cs typeface="Arial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rgbClr val="FFFFFF"/>
                    </a:solidFill>
                    <a:latin typeface="Arial"/>
                    <a:ea typeface="+mn-ea"/>
                    <a:cs typeface="Arial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rgbClr val="FFFFFF"/>
                    </a:solidFill>
                    <a:latin typeface="Arial"/>
                    <a:ea typeface="+mn-ea"/>
                    <a:cs typeface="Arial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rgbClr val="FFFFFF"/>
                    </a:solidFill>
                    <a:latin typeface="Arial"/>
                    <a:ea typeface="+mn-ea"/>
                    <a:cs typeface="Arial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rgbClr val="FFFFFF"/>
                    </a:solidFill>
                    <a:latin typeface="Arial"/>
                    <a:ea typeface="+mn-ea"/>
                    <a:cs typeface="Arial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rgbClr val="FFFFFF"/>
                    </a:solidFill>
                    <a:latin typeface="Arial"/>
                    <a:ea typeface="+mn-ea"/>
                    <a:cs typeface="Arial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rgbClr val="FFFFFF"/>
                    </a:solidFill>
                    <a:latin typeface="Arial"/>
                    <a:ea typeface="+mn-ea"/>
                    <a:cs typeface="Arial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rgbClr val="FFFFFF"/>
                    </a:solidFill>
                    <a:latin typeface="Arial"/>
                    <a:ea typeface="+mn-ea"/>
                    <a:cs typeface="Arial"/>
                  </a:defRPr>
                </a:lvl9pPr>
              </a:lstStyle>
              <a:p>
                <a:pPr algn="ctr"/>
                <a:r>
                  <a:rPr lang="en-US" sz="2600" b="1">
                    <a:solidFill>
                      <a:schemeClr val="tx1"/>
                    </a:solidFill>
                    <a:latin typeface="Courier New" pitchFamily="49" charset="0"/>
                    <a:cs typeface="Courier New" pitchFamily="49" charset="0"/>
                  </a:rPr>
                  <a:t>0010</a:t>
                </a:r>
                <a:endParaRPr lang="en-SG" sz="2600" b="1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endParaRPr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3276600" y="4876800"/>
                <a:ext cx="990600" cy="4572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rgbClr val="FFFFFF"/>
                    </a:solidFill>
                    <a:latin typeface="Arial"/>
                    <a:ea typeface="+mn-ea"/>
                    <a:cs typeface="Arial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rgbClr val="FFFFFF"/>
                    </a:solidFill>
                    <a:latin typeface="Arial"/>
                    <a:ea typeface="+mn-ea"/>
                    <a:cs typeface="Arial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rgbClr val="FFFFFF"/>
                    </a:solidFill>
                    <a:latin typeface="Arial"/>
                    <a:ea typeface="+mn-ea"/>
                    <a:cs typeface="Arial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rgbClr val="FFFFFF"/>
                    </a:solidFill>
                    <a:latin typeface="Arial"/>
                    <a:ea typeface="+mn-ea"/>
                    <a:cs typeface="Arial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rgbClr val="FFFFFF"/>
                    </a:solidFill>
                    <a:latin typeface="Arial"/>
                    <a:ea typeface="+mn-ea"/>
                    <a:cs typeface="Arial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rgbClr val="FFFFFF"/>
                    </a:solidFill>
                    <a:latin typeface="Arial"/>
                    <a:ea typeface="+mn-ea"/>
                    <a:cs typeface="Arial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rgbClr val="FFFFFF"/>
                    </a:solidFill>
                    <a:latin typeface="Arial"/>
                    <a:ea typeface="+mn-ea"/>
                    <a:cs typeface="Arial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rgbClr val="FFFFFF"/>
                    </a:solidFill>
                    <a:latin typeface="Arial"/>
                    <a:ea typeface="+mn-ea"/>
                    <a:cs typeface="Arial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rgbClr val="FFFFFF"/>
                    </a:solidFill>
                    <a:latin typeface="Arial"/>
                    <a:ea typeface="+mn-ea"/>
                    <a:cs typeface="Arial"/>
                  </a:defRPr>
                </a:lvl9pPr>
              </a:lstStyle>
              <a:p>
                <a:pPr algn="ctr"/>
                <a:r>
                  <a:rPr lang="en-US" sz="2600" b="1">
                    <a:solidFill>
                      <a:schemeClr val="tx1"/>
                    </a:solidFill>
                    <a:latin typeface="Courier New" pitchFamily="49" charset="0"/>
                    <a:cs typeface="Courier New" pitchFamily="49" charset="0"/>
                  </a:rPr>
                  <a:t>1010</a:t>
                </a:r>
                <a:endParaRPr lang="en-SG" sz="2600" b="1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endParaRPr>
              </a:p>
            </p:txBody>
          </p:sp>
        </p:grpSp>
        <p:grpSp>
          <p:nvGrpSpPr>
            <p:cNvPr id="47" name="Group 46"/>
            <p:cNvGrpSpPr/>
            <p:nvPr/>
          </p:nvGrpSpPr>
          <p:grpSpPr>
            <a:xfrm>
              <a:off x="4419600" y="4876800"/>
              <a:ext cx="4114800" cy="457200"/>
              <a:chOff x="304800" y="4876800"/>
              <a:chExt cx="3962400" cy="457200"/>
            </a:xfrm>
          </p:grpSpPr>
          <p:sp>
            <p:nvSpPr>
              <p:cNvPr id="48" name="Rectangle 47"/>
              <p:cNvSpPr/>
              <p:nvPr/>
            </p:nvSpPr>
            <p:spPr>
              <a:xfrm>
                <a:off x="304800" y="4876800"/>
                <a:ext cx="990600" cy="4572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rgbClr val="FFFFFF"/>
                    </a:solidFill>
                    <a:latin typeface="Arial"/>
                    <a:ea typeface="+mn-ea"/>
                    <a:cs typeface="Arial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rgbClr val="FFFFFF"/>
                    </a:solidFill>
                    <a:latin typeface="Arial"/>
                    <a:ea typeface="+mn-ea"/>
                    <a:cs typeface="Arial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rgbClr val="FFFFFF"/>
                    </a:solidFill>
                    <a:latin typeface="Arial"/>
                    <a:ea typeface="+mn-ea"/>
                    <a:cs typeface="Arial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rgbClr val="FFFFFF"/>
                    </a:solidFill>
                    <a:latin typeface="Arial"/>
                    <a:ea typeface="+mn-ea"/>
                    <a:cs typeface="Arial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rgbClr val="FFFFFF"/>
                    </a:solidFill>
                    <a:latin typeface="Arial"/>
                    <a:ea typeface="+mn-ea"/>
                    <a:cs typeface="Arial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rgbClr val="FFFFFF"/>
                    </a:solidFill>
                    <a:latin typeface="Arial"/>
                    <a:ea typeface="+mn-ea"/>
                    <a:cs typeface="Arial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rgbClr val="FFFFFF"/>
                    </a:solidFill>
                    <a:latin typeface="Arial"/>
                    <a:ea typeface="+mn-ea"/>
                    <a:cs typeface="Arial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rgbClr val="FFFFFF"/>
                    </a:solidFill>
                    <a:latin typeface="Arial"/>
                    <a:ea typeface="+mn-ea"/>
                    <a:cs typeface="Arial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rgbClr val="FFFFFF"/>
                    </a:solidFill>
                    <a:latin typeface="Arial"/>
                    <a:ea typeface="+mn-ea"/>
                    <a:cs typeface="Arial"/>
                  </a:defRPr>
                </a:lvl9pPr>
              </a:lstStyle>
              <a:p>
                <a:pPr algn="ctr"/>
                <a:r>
                  <a:rPr lang="en-US" sz="2600" b="1">
                    <a:solidFill>
                      <a:schemeClr val="tx1"/>
                    </a:solidFill>
                    <a:latin typeface="Courier New" pitchFamily="49" charset="0"/>
                    <a:cs typeface="Courier New" pitchFamily="49" charset="0"/>
                  </a:rPr>
                  <a:t>0100</a:t>
                </a:r>
                <a:endParaRPr lang="en-SG" sz="2600" b="1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endParaRPr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1295400" y="4876800"/>
                <a:ext cx="990600" cy="4572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rgbClr val="FFFFFF"/>
                    </a:solidFill>
                    <a:latin typeface="Arial"/>
                    <a:ea typeface="+mn-ea"/>
                    <a:cs typeface="Arial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rgbClr val="FFFFFF"/>
                    </a:solidFill>
                    <a:latin typeface="Arial"/>
                    <a:ea typeface="+mn-ea"/>
                    <a:cs typeface="Arial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rgbClr val="FFFFFF"/>
                    </a:solidFill>
                    <a:latin typeface="Arial"/>
                    <a:ea typeface="+mn-ea"/>
                    <a:cs typeface="Arial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rgbClr val="FFFFFF"/>
                    </a:solidFill>
                    <a:latin typeface="Arial"/>
                    <a:ea typeface="+mn-ea"/>
                    <a:cs typeface="Arial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rgbClr val="FFFFFF"/>
                    </a:solidFill>
                    <a:latin typeface="Arial"/>
                    <a:ea typeface="+mn-ea"/>
                    <a:cs typeface="Arial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rgbClr val="FFFFFF"/>
                    </a:solidFill>
                    <a:latin typeface="Arial"/>
                    <a:ea typeface="+mn-ea"/>
                    <a:cs typeface="Arial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rgbClr val="FFFFFF"/>
                    </a:solidFill>
                    <a:latin typeface="Arial"/>
                    <a:ea typeface="+mn-ea"/>
                    <a:cs typeface="Arial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rgbClr val="FFFFFF"/>
                    </a:solidFill>
                    <a:latin typeface="Arial"/>
                    <a:ea typeface="+mn-ea"/>
                    <a:cs typeface="Arial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rgbClr val="FFFFFF"/>
                    </a:solidFill>
                    <a:latin typeface="Arial"/>
                    <a:ea typeface="+mn-ea"/>
                    <a:cs typeface="Arial"/>
                  </a:defRPr>
                </a:lvl9pPr>
              </a:lstStyle>
              <a:p>
                <a:pPr algn="ctr"/>
                <a:r>
                  <a:rPr lang="en-US" sz="2600" b="1">
                    <a:solidFill>
                      <a:schemeClr val="tx1"/>
                    </a:solidFill>
                    <a:latin typeface="Courier New" pitchFamily="49" charset="0"/>
                    <a:cs typeface="Courier New" pitchFamily="49" charset="0"/>
                  </a:rPr>
                  <a:t>0000</a:t>
                </a:r>
                <a:endParaRPr lang="en-SG" sz="2600" b="1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endParaRPr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2286000" y="4876800"/>
                <a:ext cx="990600" cy="4572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rgbClr val="FFFFFF"/>
                    </a:solidFill>
                    <a:latin typeface="Arial"/>
                    <a:ea typeface="+mn-ea"/>
                    <a:cs typeface="Arial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rgbClr val="FFFFFF"/>
                    </a:solidFill>
                    <a:latin typeface="Arial"/>
                    <a:ea typeface="+mn-ea"/>
                    <a:cs typeface="Arial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rgbClr val="FFFFFF"/>
                    </a:solidFill>
                    <a:latin typeface="Arial"/>
                    <a:ea typeface="+mn-ea"/>
                    <a:cs typeface="Arial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rgbClr val="FFFFFF"/>
                    </a:solidFill>
                    <a:latin typeface="Arial"/>
                    <a:ea typeface="+mn-ea"/>
                    <a:cs typeface="Arial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rgbClr val="FFFFFF"/>
                    </a:solidFill>
                    <a:latin typeface="Arial"/>
                    <a:ea typeface="+mn-ea"/>
                    <a:cs typeface="Arial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rgbClr val="FFFFFF"/>
                    </a:solidFill>
                    <a:latin typeface="Arial"/>
                    <a:ea typeface="+mn-ea"/>
                    <a:cs typeface="Arial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rgbClr val="FFFFFF"/>
                    </a:solidFill>
                    <a:latin typeface="Arial"/>
                    <a:ea typeface="+mn-ea"/>
                    <a:cs typeface="Arial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rgbClr val="FFFFFF"/>
                    </a:solidFill>
                    <a:latin typeface="Arial"/>
                    <a:ea typeface="+mn-ea"/>
                    <a:cs typeface="Arial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rgbClr val="FFFFFF"/>
                    </a:solidFill>
                    <a:latin typeface="Arial"/>
                    <a:ea typeface="+mn-ea"/>
                    <a:cs typeface="Arial"/>
                  </a:defRPr>
                </a:lvl9pPr>
              </a:lstStyle>
              <a:p>
                <a:pPr algn="ctr"/>
                <a:r>
                  <a:rPr lang="en-US" sz="2600" b="1">
                    <a:solidFill>
                      <a:schemeClr val="tx1"/>
                    </a:solidFill>
                    <a:latin typeface="Courier New" pitchFamily="49" charset="0"/>
                    <a:cs typeface="Courier New" pitchFamily="49" charset="0"/>
                  </a:rPr>
                  <a:t>0010</a:t>
                </a:r>
                <a:endParaRPr lang="en-SG" sz="2600" b="1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endParaRPr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3276600" y="4876800"/>
                <a:ext cx="990600" cy="4572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rgbClr val="FFFFFF"/>
                    </a:solidFill>
                    <a:latin typeface="Arial"/>
                    <a:ea typeface="+mn-ea"/>
                    <a:cs typeface="Arial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rgbClr val="FFFFFF"/>
                    </a:solidFill>
                    <a:latin typeface="Arial"/>
                    <a:ea typeface="+mn-ea"/>
                    <a:cs typeface="Arial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rgbClr val="FFFFFF"/>
                    </a:solidFill>
                    <a:latin typeface="Arial"/>
                    <a:ea typeface="+mn-ea"/>
                    <a:cs typeface="Arial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rgbClr val="FFFFFF"/>
                    </a:solidFill>
                    <a:latin typeface="Arial"/>
                    <a:ea typeface="+mn-ea"/>
                    <a:cs typeface="Arial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rgbClr val="FFFFFF"/>
                    </a:solidFill>
                    <a:latin typeface="Arial"/>
                    <a:ea typeface="+mn-ea"/>
                    <a:cs typeface="Arial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rgbClr val="FFFFFF"/>
                    </a:solidFill>
                    <a:latin typeface="Arial"/>
                    <a:ea typeface="+mn-ea"/>
                    <a:cs typeface="Arial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rgbClr val="FFFFFF"/>
                    </a:solidFill>
                    <a:latin typeface="Arial"/>
                    <a:ea typeface="+mn-ea"/>
                    <a:cs typeface="Arial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rgbClr val="FFFFFF"/>
                    </a:solidFill>
                    <a:latin typeface="Arial"/>
                    <a:ea typeface="+mn-ea"/>
                    <a:cs typeface="Arial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rgbClr val="FFFFFF"/>
                    </a:solidFill>
                    <a:latin typeface="Arial"/>
                    <a:ea typeface="+mn-ea"/>
                    <a:cs typeface="Arial"/>
                  </a:defRPr>
                </a:lvl9pPr>
              </a:lstStyle>
              <a:p>
                <a:pPr algn="ctr"/>
                <a:r>
                  <a:rPr lang="en-US" sz="2600" b="1">
                    <a:solidFill>
                      <a:schemeClr val="tx1"/>
                    </a:solidFill>
                    <a:latin typeface="Courier New" pitchFamily="49" charset="0"/>
                    <a:cs typeface="Courier New" pitchFamily="49" charset="0"/>
                  </a:rPr>
                  <a:t>0000</a:t>
                </a:r>
                <a:endParaRPr lang="en-SG" sz="2600" b="1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endParaRPr>
              </a:p>
            </p:txBody>
          </p:sp>
        </p:grpSp>
      </p:grpSp>
      <p:sp>
        <p:nvSpPr>
          <p:cNvPr id="56" name="Text Box 27"/>
          <p:cNvSpPr txBox="1">
            <a:spLocks noChangeArrowheads="1"/>
          </p:cNvSpPr>
          <p:nvPr/>
        </p:nvSpPr>
        <p:spPr bwMode="auto">
          <a:xfrm>
            <a:off x="1981200" y="4954796"/>
            <a:ext cx="7315200" cy="4616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400"/>
              <a:t>Split into 4-bit groups for hexadecimal conversion:</a:t>
            </a:r>
          </a:p>
        </p:txBody>
      </p:sp>
      <p:grpSp>
        <p:nvGrpSpPr>
          <p:cNvPr id="57" name="Group 56"/>
          <p:cNvGrpSpPr/>
          <p:nvPr/>
        </p:nvGrpSpPr>
        <p:grpSpPr>
          <a:xfrm>
            <a:off x="1905000" y="5945391"/>
            <a:ext cx="8229600" cy="457200"/>
            <a:chOff x="304800" y="4876800"/>
            <a:chExt cx="8229600" cy="457200"/>
          </a:xfrm>
        </p:grpSpPr>
        <p:grpSp>
          <p:nvGrpSpPr>
            <p:cNvPr id="58" name="Group 79"/>
            <p:cNvGrpSpPr/>
            <p:nvPr/>
          </p:nvGrpSpPr>
          <p:grpSpPr>
            <a:xfrm>
              <a:off x="304800" y="4876800"/>
              <a:ext cx="4114800" cy="457200"/>
              <a:chOff x="304800" y="4876800"/>
              <a:chExt cx="3962400" cy="457200"/>
            </a:xfrm>
          </p:grpSpPr>
          <p:sp>
            <p:nvSpPr>
              <p:cNvPr id="64" name="Rectangle 63"/>
              <p:cNvSpPr/>
              <p:nvPr/>
            </p:nvSpPr>
            <p:spPr>
              <a:xfrm>
                <a:off x="304800" y="4876800"/>
                <a:ext cx="990600" cy="4572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rgbClr val="FFFFFF"/>
                    </a:solidFill>
                    <a:latin typeface="Arial"/>
                    <a:ea typeface="+mn-ea"/>
                    <a:cs typeface="Arial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rgbClr val="FFFFFF"/>
                    </a:solidFill>
                    <a:latin typeface="Arial"/>
                    <a:ea typeface="+mn-ea"/>
                    <a:cs typeface="Arial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rgbClr val="FFFFFF"/>
                    </a:solidFill>
                    <a:latin typeface="Arial"/>
                    <a:ea typeface="+mn-ea"/>
                    <a:cs typeface="Arial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rgbClr val="FFFFFF"/>
                    </a:solidFill>
                    <a:latin typeface="Arial"/>
                    <a:ea typeface="+mn-ea"/>
                    <a:cs typeface="Arial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rgbClr val="FFFFFF"/>
                    </a:solidFill>
                    <a:latin typeface="Arial"/>
                    <a:ea typeface="+mn-ea"/>
                    <a:cs typeface="Arial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rgbClr val="FFFFFF"/>
                    </a:solidFill>
                    <a:latin typeface="Arial"/>
                    <a:ea typeface="+mn-ea"/>
                    <a:cs typeface="Arial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rgbClr val="FFFFFF"/>
                    </a:solidFill>
                    <a:latin typeface="Arial"/>
                    <a:ea typeface="+mn-ea"/>
                    <a:cs typeface="Arial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rgbClr val="FFFFFF"/>
                    </a:solidFill>
                    <a:latin typeface="Arial"/>
                    <a:ea typeface="+mn-ea"/>
                    <a:cs typeface="Arial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rgbClr val="FFFFFF"/>
                    </a:solidFill>
                    <a:latin typeface="Arial"/>
                    <a:ea typeface="+mn-ea"/>
                    <a:cs typeface="Arial"/>
                  </a:defRPr>
                </a:lvl9pPr>
              </a:lstStyle>
              <a:p>
                <a:pPr algn="ctr"/>
                <a:r>
                  <a:rPr lang="en-US" sz="2600" b="1">
                    <a:solidFill>
                      <a:srgbClr val="C00000"/>
                    </a:solidFill>
                    <a:latin typeface="Courier New" pitchFamily="49" charset="0"/>
                    <a:cs typeface="Courier New" pitchFamily="49" charset="0"/>
                  </a:rPr>
                  <a:t>0</a:t>
                </a:r>
                <a:r>
                  <a:rPr lang="en-US" sz="2600" b="1" baseline="-25000">
                    <a:solidFill>
                      <a:srgbClr val="C00000"/>
                    </a:solidFill>
                    <a:latin typeface="Courier New" pitchFamily="49" charset="0"/>
                    <a:cs typeface="Courier New" pitchFamily="49" charset="0"/>
                  </a:rPr>
                  <a:t>16</a:t>
                </a:r>
                <a:endParaRPr lang="en-SG" sz="2600" b="1" baseline="-25000">
                  <a:solidFill>
                    <a:srgbClr val="C00000"/>
                  </a:solidFill>
                  <a:latin typeface="Courier New" pitchFamily="49" charset="0"/>
                  <a:cs typeface="Courier New" pitchFamily="49" charset="0"/>
                </a:endParaRPr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1295400" y="4876800"/>
                <a:ext cx="990600" cy="4572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rgbClr val="FFFFFF"/>
                    </a:solidFill>
                    <a:latin typeface="Arial"/>
                    <a:ea typeface="+mn-ea"/>
                    <a:cs typeface="Arial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rgbClr val="FFFFFF"/>
                    </a:solidFill>
                    <a:latin typeface="Arial"/>
                    <a:ea typeface="+mn-ea"/>
                    <a:cs typeface="Arial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rgbClr val="FFFFFF"/>
                    </a:solidFill>
                    <a:latin typeface="Arial"/>
                    <a:ea typeface="+mn-ea"/>
                    <a:cs typeface="Arial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rgbClr val="FFFFFF"/>
                    </a:solidFill>
                    <a:latin typeface="Arial"/>
                    <a:ea typeface="+mn-ea"/>
                    <a:cs typeface="Arial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rgbClr val="FFFFFF"/>
                    </a:solidFill>
                    <a:latin typeface="Arial"/>
                    <a:ea typeface="+mn-ea"/>
                    <a:cs typeface="Arial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rgbClr val="FFFFFF"/>
                    </a:solidFill>
                    <a:latin typeface="Arial"/>
                    <a:ea typeface="+mn-ea"/>
                    <a:cs typeface="Arial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rgbClr val="FFFFFF"/>
                    </a:solidFill>
                    <a:latin typeface="Arial"/>
                    <a:ea typeface="+mn-ea"/>
                    <a:cs typeface="Arial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rgbClr val="FFFFFF"/>
                    </a:solidFill>
                    <a:latin typeface="Arial"/>
                    <a:ea typeface="+mn-ea"/>
                    <a:cs typeface="Arial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rgbClr val="FFFFFF"/>
                    </a:solidFill>
                    <a:latin typeface="Arial"/>
                    <a:ea typeface="+mn-ea"/>
                    <a:cs typeface="Arial"/>
                  </a:defRPr>
                </a:lvl9pPr>
              </a:lstStyle>
              <a:p>
                <a:pPr algn="ctr"/>
                <a:r>
                  <a:rPr lang="en-US" sz="2600" b="1">
                    <a:solidFill>
                      <a:srgbClr val="C00000"/>
                    </a:solidFill>
                    <a:latin typeface="Courier New" pitchFamily="49" charset="0"/>
                    <a:cs typeface="Courier New" pitchFamily="49" charset="0"/>
                  </a:rPr>
                  <a:t>1</a:t>
                </a:r>
                <a:r>
                  <a:rPr lang="en-US" sz="2600" b="1" baseline="-25000">
                    <a:solidFill>
                      <a:srgbClr val="C00000"/>
                    </a:solidFill>
                    <a:latin typeface="Courier New" pitchFamily="49" charset="0"/>
                    <a:cs typeface="Courier New" pitchFamily="49" charset="0"/>
                  </a:rPr>
                  <a:t>16</a:t>
                </a:r>
                <a:endParaRPr lang="en-SG" sz="2600" b="1">
                  <a:solidFill>
                    <a:srgbClr val="C00000"/>
                  </a:solidFill>
                  <a:latin typeface="Courier New" pitchFamily="49" charset="0"/>
                  <a:cs typeface="Courier New" pitchFamily="49" charset="0"/>
                </a:endParaRPr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2286000" y="4876800"/>
                <a:ext cx="990600" cy="4572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rgbClr val="FFFFFF"/>
                    </a:solidFill>
                    <a:latin typeface="Arial"/>
                    <a:ea typeface="+mn-ea"/>
                    <a:cs typeface="Arial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rgbClr val="FFFFFF"/>
                    </a:solidFill>
                    <a:latin typeface="Arial"/>
                    <a:ea typeface="+mn-ea"/>
                    <a:cs typeface="Arial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rgbClr val="FFFFFF"/>
                    </a:solidFill>
                    <a:latin typeface="Arial"/>
                    <a:ea typeface="+mn-ea"/>
                    <a:cs typeface="Arial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rgbClr val="FFFFFF"/>
                    </a:solidFill>
                    <a:latin typeface="Arial"/>
                    <a:ea typeface="+mn-ea"/>
                    <a:cs typeface="Arial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rgbClr val="FFFFFF"/>
                    </a:solidFill>
                    <a:latin typeface="Arial"/>
                    <a:ea typeface="+mn-ea"/>
                    <a:cs typeface="Arial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rgbClr val="FFFFFF"/>
                    </a:solidFill>
                    <a:latin typeface="Arial"/>
                    <a:ea typeface="+mn-ea"/>
                    <a:cs typeface="Arial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rgbClr val="FFFFFF"/>
                    </a:solidFill>
                    <a:latin typeface="Arial"/>
                    <a:ea typeface="+mn-ea"/>
                    <a:cs typeface="Arial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rgbClr val="FFFFFF"/>
                    </a:solidFill>
                    <a:latin typeface="Arial"/>
                    <a:ea typeface="+mn-ea"/>
                    <a:cs typeface="Arial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rgbClr val="FFFFFF"/>
                    </a:solidFill>
                    <a:latin typeface="Arial"/>
                    <a:ea typeface="+mn-ea"/>
                    <a:cs typeface="Arial"/>
                  </a:defRPr>
                </a:lvl9pPr>
              </a:lstStyle>
              <a:p>
                <a:pPr algn="ctr"/>
                <a:r>
                  <a:rPr lang="en-US" sz="2600" b="1">
                    <a:solidFill>
                      <a:srgbClr val="C00000"/>
                    </a:solidFill>
                    <a:latin typeface="Courier New" pitchFamily="49" charset="0"/>
                    <a:cs typeface="Courier New" pitchFamily="49" charset="0"/>
                  </a:rPr>
                  <a:t>2</a:t>
                </a:r>
                <a:r>
                  <a:rPr lang="en-US" sz="2600" b="1" baseline="-25000">
                    <a:solidFill>
                      <a:srgbClr val="C00000"/>
                    </a:solidFill>
                    <a:latin typeface="Courier New" pitchFamily="49" charset="0"/>
                    <a:cs typeface="Courier New" pitchFamily="49" charset="0"/>
                  </a:rPr>
                  <a:t>16</a:t>
                </a:r>
                <a:endParaRPr lang="en-SG" sz="2600" b="1">
                  <a:solidFill>
                    <a:srgbClr val="C00000"/>
                  </a:solidFill>
                  <a:latin typeface="Courier New" pitchFamily="49" charset="0"/>
                  <a:cs typeface="Courier New" pitchFamily="49" charset="0"/>
                </a:endParaRPr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3276600" y="4876800"/>
                <a:ext cx="990600" cy="4572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rgbClr val="FFFFFF"/>
                    </a:solidFill>
                    <a:latin typeface="Arial"/>
                    <a:ea typeface="+mn-ea"/>
                    <a:cs typeface="Arial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rgbClr val="FFFFFF"/>
                    </a:solidFill>
                    <a:latin typeface="Arial"/>
                    <a:ea typeface="+mn-ea"/>
                    <a:cs typeface="Arial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rgbClr val="FFFFFF"/>
                    </a:solidFill>
                    <a:latin typeface="Arial"/>
                    <a:ea typeface="+mn-ea"/>
                    <a:cs typeface="Arial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rgbClr val="FFFFFF"/>
                    </a:solidFill>
                    <a:latin typeface="Arial"/>
                    <a:ea typeface="+mn-ea"/>
                    <a:cs typeface="Arial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rgbClr val="FFFFFF"/>
                    </a:solidFill>
                    <a:latin typeface="Arial"/>
                    <a:ea typeface="+mn-ea"/>
                    <a:cs typeface="Arial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rgbClr val="FFFFFF"/>
                    </a:solidFill>
                    <a:latin typeface="Arial"/>
                    <a:ea typeface="+mn-ea"/>
                    <a:cs typeface="Arial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rgbClr val="FFFFFF"/>
                    </a:solidFill>
                    <a:latin typeface="Arial"/>
                    <a:ea typeface="+mn-ea"/>
                    <a:cs typeface="Arial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rgbClr val="FFFFFF"/>
                    </a:solidFill>
                    <a:latin typeface="Arial"/>
                    <a:ea typeface="+mn-ea"/>
                    <a:cs typeface="Arial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rgbClr val="FFFFFF"/>
                    </a:solidFill>
                    <a:latin typeface="Arial"/>
                    <a:ea typeface="+mn-ea"/>
                    <a:cs typeface="Arial"/>
                  </a:defRPr>
                </a:lvl9pPr>
              </a:lstStyle>
              <a:p>
                <a:pPr algn="ctr"/>
                <a:r>
                  <a:rPr lang="en-US" sz="2600" b="1">
                    <a:solidFill>
                      <a:srgbClr val="C00000"/>
                    </a:solidFill>
                    <a:latin typeface="Courier New" pitchFamily="49" charset="0"/>
                    <a:cs typeface="Courier New" pitchFamily="49" charset="0"/>
                  </a:rPr>
                  <a:t>A</a:t>
                </a:r>
                <a:r>
                  <a:rPr lang="en-US" sz="2600" b="1" baseline="-25000">
                    <a:solidFill>
                      <a:srgbClr val="C00000"/>
                    </a:solidFill>
                    <a:latin typeface="Courier New" pitchFamily="49" charset="0"/>
                    <a:cs typeface="Courier New" pitchFamily="49" charset="0"/>
                  </a:rPr>
                  <a:t>16</a:t>
                </a:r>
                <a:endParaRPr lang="en-SG" sz="2600" b="1">
                  <a:solidFill>
                    <a:srgbClr val="C00000"/>
                  </a:solidFill>
                  <a:latin typeface="Courier New" pitchFamily="49" charset="0"/>
                  <a:cs typeface="Courier New" pitchFamily="49" charset="0"/>
                </a:endParaRPr>
              </a:p>
            </p:txBody>
          </p:sp>
        </p:grpSp>
        <p:grpSp>
          <p:nvGrpSpPr>
            <p:cNvPr id="59" name="Group 80"/>
            <p:cNvGrpSpPr/>
            <p:nvPr/>
          </p:nvGrpSpPr>
          <p:grpSpPr>
            <a:xfrm>
              <a:off x="4419600" y="4876800"/>
              <a:ext cx="4114800" cy="457200"/>
              <a:chOff x="304800" y="4876800"/>
              <a:chExt cx="3962400" cy="457200"/>
            </a:xfrm>
          </p:grpSpPr>
          <p:sp>
            <p:nvSpPr>
              <p:cNvPr id="60" name="Rectangle 59"/>
              <p:cNvSpPr/>
              <p:nvPr/>
            </p:nvSpPr>
            <p:spPr>
              <a:xfrm>
                <a:off x="304800" y="4876800"/>
                <a:ext cx="990600" cy="4572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rgbClr val="FFFFFF"/>
                    </a:solidFill>
                    <a:latin typeface="Arial"/>
                    <a:ea typeface="+mn-ea"/>
                    <a:cs typeface="Arial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rgbClr val="FFFFFF"/>
                    </a:solidFill>
                    <a:latin typeface="Arial"/>
                    <a:ea typeface="+mn-ea"/>
                    <a:cs typeface="Arial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rgbClr val="FFFFFF"/>
                    </a:solidFill>
                    <a:latin typeface="Arial"/>
                    <a:ea typeface="+mn-ea"/>
                    <a:cs typeface="Arial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rgbClr val="FFFFFF"/>
                    </a:solidFill>
                    <a:latin typeface="Arial"/>
                    <a:ea typeface="+mn-ea"/>
                    <a:cs typeface="Arial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rgbClr val="FFFFFF"/>
                    </a:solidFill>
                    <a:latin typeface="Arial"/>
                    <a:ea typeface="+mn-ea"/>
                    <a:cs typeface="Arial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rgbClr val="FFFFFF"/>
                    </a:solidFill>
                    <a:latin typeface="Arial"/>
                    <a:ea typeface="+mn-ea"/>
                    <a:cs typeface="Arial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rgbClr val="FFFFFF"/>
                    </a:solidFill>
                    <a:latin typeface="Arial"/>
                    <a:ea typeface="+mn-ea"/>
                    <a:cs typeface="Arial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rgbClr val="FFFFFF"/>
                    </a:solidFill>
                    <a:latin typeface="Arial"/>
                    <a:ea typeface="+mn-ea"/>
                    <a:cs typeface="Arial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rgbClr val="FFFFFF"/>
                    </a:solidFill>
                    <a:latin typeface="Arial"/>
                    <a:ea typeface="+mn-ea"/>
                    <a:cs typeface="Arial"/>
                  </a:defRPr>
                </a:lvl9pPr>
              </a:lstStyle>
              <a:p>
                <a:pPr algn="ctr"/>
                <a:r>
                  <a:rPr lang="en-US" sz="2600" b="1">
                    <a:solidFill>
                      <a:srgbClr val="C00000"/>
                    </a:solidFill>
                    <a:latin typeface="Courier New" pitchFamily="49" charset="0"/>
                    <a:cs typeface="Courier New" pitchFamily="49" charset="0"/>
                  </a:rPr>
                  <a:t>4</a:t>
                </a:r>
                <a:r>
                  <a:rPr lang="en-US" sz="2600" b="1" baseline="-25000">
                    <a:solidFill>
                      <a:srgbClr val="C00000"/>
                    </a:solidFill>
                    <a:latin typeface="Courier New" pitchFamily="49" charset="0"/>
                    <a:cs typeface="Courier New" pitchFamily="49" charset="0"/>
                  </a:rPr>
                  <a:t>16</a:t>
                </a:r>
                <a:endParaRPr lang="en-SG" sz="2600" b="1">
                  <a:solidFill>
                    <a:srgbClr val="C00000"/>
                  </a:solidFill>
                  <a:latin typeface="Courier New" pitchFamily="49" charset="0"/>
                  <a:cs typeface="Courier New" pitchFamily="49" charset="0"/>
                </a:endParaRPr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1295400" y="4876800"/>
                <a:ext cx="990600" cy="4572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rgbClr val="FFFFFF"/>
                    </a:solidFill>
                    <a:latin typeface="Arial"/>
                    <a:ea typeface="+mn-ea"/>
                    <a:cs typeface="Arial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rgbClr val="FFFFFF"/>
                    </a:solidFill>
                    <a:latin typeface="Arial"/>
                    <a:ea typeface="+mn-ea"/>
                    <a:cs typeface="Arial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rgbClr val="FFFFFF"/>
                    </a:solidFill>
                    <a:latin typeface="Arial"/>
                    <a:ea typeface="+mn-ea"/>
                    <a:cs typeface="Arial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rgbClr val="FFFFFF"/>
                    </a:solidFill>
                    <a:latin typeface="Arial"/>
                    <a:ea typeface="+mn-ea"/>
                    <a:cs typeface="Arial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rgbClr val="FFFFFF"/>
                    </a:solidFill>
                    <a:latin typeface="Arial"/>
                    <a:ea typeface="+mn-ea"/>
                    <a:cs typeface="Arial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rgbClr val="FFFFFF"/>
                    </a:solidFill>
                    <a:latin typeface="Arial"/>
                    <a:ea typeface="+mn-ea"/>
                    <a:cs typeface="Arial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rgbClr val="FFFFFF"/>
                    </a:solidFill>
                    <a:latin typeface="Arial"/>
                    <a:ea typeface="+mn-ea"/>
                    <a:cs typeface="Arial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rgbClr val="FFFFFF"/>
                    </a:solidFill>
                    <a:latin typeface="Arial"/>
                    <a:ea typeface="+mn-ea"/>
                    <a:cs typeface="Arial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rgbClr val="FFFFFF"/>
                    </a:solidFill>
                    <a:latin typeface="Arial"/>
                    <a:ea typeface="+mn-ea"/>
                    <a:cs typeface="Arial"/>
                  </a:defRPr>
                </a:lvl9pPr>
              </a:lstStyle>
              <a:p>
                <a:pPr algn="ctr"/>
                <a:r>
                  <a:rPr lang="en-US" sz="2600" b="1">
                    <a:solidFill>
                      <a:srgbClr val="C00000"/>
                    </a:solidFill>
                    <a:latin typeface="Courier New" pitchFamily="49" charset="0"/>
                    <a:cs typeface="Courier New" pitchFamily="49" charset="0"/>
                  </a:rPr>
                  <a:t>0</a:t>
                </a:r>
                <a:r>
                  <a:rPr lang="en-US" sz="2600" b="1" baseline="-25000">
                    <a:solidFill>
                      <a:srgbClr val="C00000"/>
                    </a:solidFill>
                    <a:latin typeface="Courier New" pitchFamily="49" charset="0"/>
                    <a:cs typeface="Courier New" pitchFamily="49" charset="0"/>
                  </a:rPr>
                  <a:t>16</a:t>
                </a:r>
                <a:endParaRPr lang="en-SG" sz="2600" b="1">
                  <a:solidFill>
                    <a:srgbClr val="C00000"/>
                  </a:solidFill>
                  <a:latin typeface="Courier New" pitchFamily="49" charset="0"/>
                  <a:cs typeface="Courier New" pitchFamily="49" charset="0"/>
                </a:endParaRPr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2286000" y="4876800"/>
                <a:ext cx="990600" cy="4572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rgbClr val="FFFFFF"/>
                    </a:solidFill>
                    <a:latin typeface="Arial"/>
                    <a:ea typeface="+mn-ea"/>
                    <a:cs typeface="Arial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rgbClr val="FFFFFF"/>
                    </a:solidFill>
                    <a:latin typeface="Arial"/>
                    <a:ea typeface="+mn-ea"/>
                    <a:cs typeface="Arial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rgbClr val="FFFFFF"/>
                    </a:solidFill>
                    <a:latin typeface="Arial"/>
                    <a:ea typeface="+mn-ea"/>
                    <a:cs typeface="Arial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rgbClr val="FFFFFF"/>
                    </a:solidFill>
                    <a:latin typeface="Arial"/>
                    <a:ea typeface="+mn-ea"/>
                    <a:cs typeface="Arial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rgbClr val="FFFFFF"/>
                    </a:solidFill>
                    <a:latin typeface="Arial"/>
                    <a:ea typeface="+mn-ea"/>
                    <a:cs typeface="Arial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rgbClr val="FFFFFF"/>
                    </a:solidFill>
                    <a:latin typeface="Arial"/>
                    <a:ea typeface="+mn-ea"/>
                    <a:cs typeface="Arial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rgbClr val="FFFFFF"/>
                    </a:solidFill>
                    <a:latin typeface="Arial"/>
                    <a:ea typeface="+mn-ea"/>
                    <a:cs typeface="Arial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rgbClr val="FFFFFF"/>
                    </a:solidFill>
                    <a:latin typeface="Arial"/>
                    <a:ea typeface="+mn-ea"/>
                    <a:cs typeface="Arial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rgbClr val="FFFFFF"/>
                    </a:solidFill>
                    <a:latin typeface="Arial"/>
                    <a:ea typeface="+mn-ea"/>
                    <a:cs typeface="Arial"/>
                  </a:defRPr>
                </a:lvl9pPr>
              </a:lstStyle>
              <a:p>
                <a:pPr algn="ctr"/>
                <a:r>
                  <a:rPr lang="en-US" sz="2600" b="1">
                    <a:solidFill>
                      <a:srgbClr val="C00000"/>
                    </a:solidFill>
                    <a:latin typeface="Courier New" pitchFamily="49" charset="0"/>
                    <a:cs typeface="Courier New" pitchFamily="49" charset="0"/>
                  </a:rPr>
                  <a:t>2</a:t>
                </a:r>
                <a:r>
                  <a:rPr lang="en-US" sz="2600" b="1" baseline="-25000">
                    <a:solidFill>
                      <a:srgbClr val="C00000"/>
                    </a:solidFill>
                    <a:latin typeface="Courier New" pitchFamily="49" charset="0"/>
                    <a:cs typeface="Courier New" pitchFamily="49" charset="0"/>
                  </a:rPr>
                  <a:t>16</a:t>
                </a:r>
                <a:endParaRPr lang="en-SG" sz="2600" b="1">
                  <a:solidFill>
                    <a:srgbClr val="C00000"/>
                  </a:solidFill>
                  <a:latin typeface="Courier New" pitchFamily="49" charset="0"/>
                  <a:cs typeface="Courier New" pitchFamily="49" charset="0"/>
                </a:endParaRPr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3276600" y="4876800"/>
                <a:ext cx="990600" cy="4572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rgbClr val="FFFFFF"/>
                    </a:solidFill>
                    <a:latin typeface="Arial"/>
                    <a:ea typeface="+mn-ea"/>
                    <a:cs typeface="Arial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rgbClr val="FFFFFF"/>
                    </a:solidFill>
                    <a:latin typeface="Arial"/>
                    <a:ea typeface="+mn-ea"/>
                    <a:cs typeface="Arial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rgbClr val="FFFFFF"/>
                    </a:solidFill>
                    <a:latin typeface="Arial"/>
                    <a:ea typeface="+mn-ea"/>
                    <a:cs typeface="Arial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rgbClr val="FFFFFF"/>
                    </a:solidFill>
                    <a:latin typeface="Arial"/>
                    <a:ea typeface="+mn-ea"/>
                    <a:cs typeface="Arial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rgbClr val="FFFFFF"/>
                    </a:solidFill>
                    <a:latin typeface="Arial"/>
                    <a:ea typeface="+mn-ea"/>
                    <a:cs typeface="Arial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rgbClr val="FFFFFF"/>
                    </a:solidFill>
                    <a:latin typeface="Arial"/>
                    <a:ea typeface="+mn-ea"/>
                    <a:cs typeface="Arial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rgbClr val="FFFFFF"/>
                    </a:solidFill>
                    <a:latin typeface="Arial"/>
                    <a:ea typeface="+mn-ea"/>
                    <a:cs typeface="Arial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rgbClr val="FFFFFF"/>
                    </a:solidFill>
                    <a:latin typeface="Arial"/>
                    <a:ea typeface="+mn-ea"/>
                    <a:cs typeface="Arial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rgbClr val="FFFFFF"/>
                    </a:solidFill>
                    <a:latin typeface="Arial"/>
                    <a:ea typeface="+mn-ea"/>
                    <a:cs typeface="Arial"/>
                  </a:defRPr>
                </a:lvl9pPr>
              </a:lstStyle>
              <a:p>
                <a:pPr algn="ctr"/>
                <a:r>
                  <a:rPr lang="en-US" sz="2600" b="1">
                    <a:solidFill>
                      <a:srgbClr val="C00000"/>
                    </a:solidFill>
                    <a:latin typeface="Courier New" pitchFamily="49" charset="0"/>
                    <a:cs typeface="Courier New" pitchFamily="49" charset="0"/>
                  </a:rPr>
                  <a:t>0</a:t>
                </a:r>
                <a:r>
                  <a:rPr lang="en-US" sz="2600" b="1" baseline="-25000">
                    <a:solidFill>
                      <a:srgbClr val="C00000"/>
                    </a:solidFill>
                    <a:latin typeface="Courier New" pitchFamily="49" charset="0"/>
                    <a:cs typeface="Courier New" pitchFamily="49" charset="0"/>
                  </a:rPr>
                  <a:t>16</a:t>
                </a:r>
                <a:r>
                  <a:rPr lang="en-US" sz="2600" b="1">
                    <a:solidFill>
                      <a:srgbClr val="C00000"/>
                    </a:solidFill>
                    <a:latin typeface="Courier New" pitchFamily="49" charset="0"/>
                    <a:cs typeface="Courier New" pitchFamily="49" charset="0"/>
                  </a:rPr>
                  <a:t> </a:t>
                </a:r>
                <a:endParaRPr lang="en-SG" sz="2600" b="1">
                  <a:solidFill>
                    <a:srgbClr val="C00000"/>
                  </a:solidFill>
                  <a:latin typeface="Courier New" pitchFamily="49" charset="0"/>
                  <a:cs typeface="Courier New" pitchFamily="49" charset="0"/>
                </a:endParaRPr>
              </a:p>
            </p:txBody>
          </p:sp>
        </p:grpSp>
      </p:grpSp>
      <p:grpSp>
        <p:nvGrpSpPr>
          <p:cNvPr id="68" name="Group 67"/>
          <p:cNvGrpSpPr/>
          <p:nvPr/>
        </p:nvGrpSpPr>
        <p:grpSpPr>
          <a:xfrm>
            <a:off x="2133600" y="1297191"/>
            <a:ext cx="4419600" cy="990600"/>
            <a:chOff x="838200" y="1752600"/>
            <a:chExt cx="4419600" cy="990600"/>
          </a:xfrm>
        </p:grpSpPr>
        <p:sp>
          <p:nvSpPr>
            <p:cNvPr id="69" name="Rectangle 5"/>
            <p:cNvSpPr>
              <a:spLocks noChangeArrowheads="1"/>
            </p:cNvSpPr>
            <p:nvPr/>
          </p:nvSpPr>
          <p:spPr bwMode="auto">
            <a:xfrm>
              <a:off x="838201" y="2133601"/>
              <a:ext cx="4419599" cy="609599"/>
            </a:xfrm>
            <a:prstGeom prst="rect">
              <a:avLst/>
            </a:prstGeom>
            <a:solidFill>
              <a:srgbClr val="FFFFCC"/>
            </a:solidFill>
            <a:ln w="12700" algn="ctr">
              <a:solidFill>
                <a:schemeClr val="tx1"/>
              </a:solidFill>
              <a:miter lim="800000"/>
            </a:ln>
            <a:effectLst/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r>
                <a:rPr lang="en-US" b="1">
                  <a:solidFill>
                    <a:srgbClr val="660066"/>
                  </a:solidFill>
                  <a:latin typeface="Courier New" pitchFamily="49" charset="0"/>
                </a:rPr>
                <a:t>  </a:t>
              </a:r>
              <a:r>
                <a:rPr lang="en-US" sz="2800" b="1">
                  <a:solidFill>
                    <a:srgbClr val="660066"/>
                  </a:solidFill>
                  <a:latin typeface="Courier New" pitchFamily="49" charset="0"/>
                </a:rPr>
                <a:t>add</a:t>
              </a:r>
              <a:r>
                <a:rPr lang="en-US" sz="2800" b="1">
                  <a:latin typeface="Courier New" pitchFamily="49" charset="0"/>
                </a:rPr>
                <a:t>  </a:t>
              </a:r>
              <a:r>
                <a:rPr lang="en-US" sz="2800" b="1">
                  <a:solidFill>
                    <a:srgbClr val="C00000"/>
                  </a:solidFill>
                  <a:latin typeface="Courier New" pitchFamily="49" charset="0"/>
                </a:rPr>
                <a:t>$8</a:t>
              </a:r>
              <a:r>
                <a:rPr lang="en-US" sz="2800" b="1">
                  <a:latin typeface="Courier New" pitchFamily="49" charset="0"/>
                </a:rPr>
                <a:t>, </a:t>
              </a:r>
              <a:r>
                <a:rPr lang="en-US" sz="2800" b="1">
                  <a:solidFill>
                    <a:srgbClr val="006600"/>
                  </a:solidFill>
                  <a:latin typeface="Courier New" pitchFamily="49" charset="0"/>
                </a:rPr>
                <a:t>$9</a:t>
              </a:r>
              <a:r>
                <a:rPr lang="en-US" sz="2800" b="1">
                  <a:latin typeface="Courier New" pitchFamily="49" charset="0"/>
                </a:rPr>
                <a:t>, </a:t>
              </a:r>
              <a:r>
                <a:rPr lang="en-US" sz="2800" b="1">
                  <a:solidFill>
                    <a:srgbClr val="006600"/>
                  </a:solidFill>
                  <a:latin typeface="Courier New" pitchFamily="49" charset="0"/>
                </a:rPr>
                <a:t>$10</a:t>
              </a:r>
              <a:endParaRPr lang="en-US" sz="2800"/>
            </a:p>
          </p:txBody>
        </p:sp>
        <p:sp>
          <p:nvSpPr>
            <p:cNvPr id="70" name="Snip Single Corner Rectangle 69"/>
            <p:cNvSpPr/>
            <p:nvPr/>
          </p:nvSpPr>
          <p:spPr bwMode="auto">
            <a:xfrm>
              <a:off x="838200" y="1752600"/>
              <a:ext cx="2133600" cy="381423"/>
            </a:xfrm>
            <a:prstGeom prst="snip1Rect">
              <a:avLst>
                <a:gd name="adj" fmla="val 3743"/>
              </a:avLst>
            </a:prstGeom>
            <a:solidFill>
              <a:srgbClr val="9F2936">
                <a:lumMod val="20000"/>
                <a:lumOff val="8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pPr algn="ctr" fontAlgn="auto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b="1" kern="0">
                  <a:solidFill>
                    <a:prstClr val="black"/>
                  </a:solidFill>
                  <a:latin typeface="Arial"/>
                  <a:cs typeface="Arial"/>
                </a:rPr>
                <a:t>MIPS instruction</a:t>
              </a:r>
            </a:p>
          </p:txBody>
        </p:sp>
      </p:grpSp>
      <p:contentPart p14:bwMode="auto" r:id="rId4">
        <p14:nvContentPartPr>
          <p14:cNvPr id="2" name="Ink 1">
            <a:extLst>
              <a:ext uri="{FF2B5EF4-FFF2-40B4-BE49-F238E27FC236}">
                <a16:creationId xmlns:a16="http://schemas.microsoft.com/office/drawing/2014/main" id="{6E19F054-6E0D-485C-9DCD-E7F2775BF9AD}"/>
              </a:ext>
            </a:extLst>
          </p14:cNvPr>
          <p14:cNvContentPartPr/>
          <p14:nvPr/>
        </p14:nvContentPartPr>
        <p14:xfrm>
          <a:off x="862200" y="1495080"/>
          <a:ext cx="11108880" cy="5086080"/>
        </p14:xfrm>
      </p:contentPart>
    </p:spTree>
    <p:extLst>
      <p:ext uri="{BB962C8B-B14F-4D97-AF65-F5344CB8AC3E}">
        <p14:creationId xmlns:p14="http://schemas.microsoft.com/office/powerpoint/2010/main" val="9429277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dur="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dur="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56" grpId="0"/>
    </p:bldLst>
  </p:timing>
</p:sld>
</file>

<file path=ppt/tags/tag1.xml><?xml version="1.0" encoding="utf-8"?>
<p:tagLst xmlns:p="http://schemas.openxmlformats.org/presentationml/2006/main">
  <p:tag name="AS_NET" val="6.0.8"/>
  <p:tag name="AS_OS" val="Unix 5.4.0.1084"/>
  <p:tag name="AS_RELEASE_DATE" val="2022.10.14"/>
  <p:tag name="AS_TITLE" val="Aspose.Slides for .NET5"/>
  <p:tag name="AS_VERSION" val="22.10"/>
</p:tagLst>
</file>

<file path=ppt/theme/_rels/theme2.xml.rels>&#65279;<?xml version="1.0" encoding="utf-8" standalone="yes"?><Relationships xmlns="http://schemas.openxmlformats.org/package/2006/relationships"><Relationship Id="rId1" Type="http://schemas.openxmlformats.org/officeDocument/2006/relationships/image" Target="../media/image1.jpeg" /></Relationships>
</file>

<file path=ppt/theme/_rels/theme3.xml.rels>&#65279;<?xml version="1.0" encoding="utf-8" standalone="yes"?><Relationships xmlns="http://schemas.openxmlformats.org/package/2006/relationships"><Relationship Id="rId1" Type="http://schemas.openxmlformats.org/officeDocument/2006/relationships/image" Target="../media/image1.jpeg" /></Relationships>
</file>

<file path=ppt/theme/_rels/theme4.xml.rels>&#65279;<?xml version="1.0" encoding="utf-8" standalone="yes"?><Relationships xmlns="http://schemas.openxmlformats.org/package/2006/relationships"><Relationship Id="rId1" Type="http://schemas.openxmlformats.org/officeDocument/2006/relationships/image" Target="../media/image1.jpeg" /></Relationships>
</file>

<file path=ppt/theme/_rels/theme5.xml.rels>&#65279;<?xml version="1.0" encoding="utf-8" standalone="yes"?><Relationships xmlns="http://schemas.openxmlformats.org/package/2006/relationships"><Relationship Id="rId1" Type="http://schemas.openxmlformats.org/officeDocument/2006/relationships/image" Target="../media/image1.jpeg" /></Relationships>
</file>

<file path=ppt/theme/_rels/theme6.xml.rels>&#65279;<?xml version="1.0" encoding="utf-8" standalone="yes"?><Relationships xmlns="http://schemas.openxmlformats.org/package/2006/relationships"><Relationship Id="rId1" Type="http://schemas.openxmlformats.org/officeDocument/2006/relationships/image" Target="../media/image1.jpeg" /></Relationships>
</file>

<file path=ppt/theme/_rels/theme7.xml.rels>&#65279;<?xml version="1.0" encoding="utf-8" standalone="yes"?><Relationships xmlns="http://schemas.openxmlformats.org/package/2006/relationships"><Relationship Id="rId1" Type="http://schemas.openxmlformats.org/officeDocument/2006/relationships/image" Target="../media/image1.jpeg" /></Relationships>
</file>

<file path=ppt/theme/theme1.xml><?xml version="1.0" encoding="utf-8"?>
<a:theme xmlns:r="http://schemas.openxmlformats.org/officeDocument/2006/relationships"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Arial"/>
        <a:cs typeface="Arial"/>
        <a:font script="Jpan" typeface="ＭＳ%20Ｐゴシック"/>
        <a:font script="Hang" typeface="맑은%20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%20Ｐゴシック"/>
        <a:font script="Hang" typeface="맑은%20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a="http://schemas.openxmlformats.org/drawingml/2006/main" name="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Arial"/>
        <a:cs typeface="Arial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Arial"/>
        <a:cs typeface="Arial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</a:theme>
</file>

<file path=ppt/theme/theme3.xml><?xml version="1.0" encoding="utf-8"?>
<a:theme xmlns:r="http://schemas.openxmlformats.org/officeDocument/2006/relationships" xmlns:a="http://schemas.openxmlformats.org/drawingml/2006/main" name="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Arial"/>
        <a:cs typeface="Arial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Arial"/>
        <a:cs typeface="Arial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</a:theme>
</file>

<file path=ppt/theme/theme4.xml><?xml version="1.0" encoding="utf-8"?>
<a:theme xmlns:r="http://schemas.openxmlformats.org/officeDocument/2006/relationships" xmlns:a="http://schemas.openxmlformats.org/drawingml/2006/main" name="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Arial"/>
        <a:cs typeface="Arial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Arial"/>
        <a:cs typeface="Arial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</a:theme>
</file>

<file path=ppt/theme/theme5.xml><?xml version="1.0" encoding="utf-8"?>
<a:theme xmlns:r="http://schemas.openxmlformats.org/officeDocument/2006/relationships" xmlns:a="http://schemas.openxmlformats.org/drawingml/2006/main" name="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Arial"/>
        <a:cs typeface="Arial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Arial"/>
        <a:cs typeface="Arial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</a:theme>
</file>

<file path=ppt/theme/theme6.xml><?xml version="1.0" encoding="utf-8"?>
<a:theme xmlns:r="http://schemas.openxmlformats.org/officeDocument/2006/relationships" xmlns:a="http://schemas.openxmlformats.org/drawingml/2006/main" name="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Arial"/>
        <a:cs typeface="Arial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Arial"/>
        <a:cs typeface="Arial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</a:theme>
</file>

<file path=ppt/theme/theme7.xml><?xml version="1.0" encoding="utf-8"?>
<a:theme xmlns:r="http://schemas.openxmlformats.org/officeDocument/2006/relationships" xmlns:a="http://schemas.openxmlformats.org/drawingml/2006/main" name="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Arial"/>
        <a:cs typeface="Arial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Arial"/>
        <a:cs typeface="Arial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</a:theme>
</file>

<file path=ppt/theme/theme8.xml><?xml version="1.0" encoding="utf-8"?>
<a:theme xmlns:r="http://schemas.openxmlformats.org/officeDocument/2006/relationships"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Calibri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Calibri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</a:theme>
</file>

<file path=docProps/app.xml><?xml version="1.0" encoding="utf-8"?>
<Properties xmlns:vt="http://schemas.openxmlformats.org/officeDocument/2006/docPropsVTypes" xmlns="http://schemas.openxmlformats.org/officeDocument/2006/extended-properties">
  <Company/>
  <PresentationFormat>On-screen Show (4:3)</PresentationFormat>
  <Paragraphs>2182</Paragraphs>
  <Slides>135</Slides>
  <Notes>135</Notes>
  <TotalTime>1</TotalTime>
  <HiddenSlides>1</HiddenSlides>
  <MMClips>0</MMClips>
  <ScaleCrop>0</ScaleCrop>
  <HeadingPairs>
    <vt:vector baseType="variant" size="6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135</vt:i4>
      </vt:variant>
    </vt:vector>
  </HeadingPairs>
  <TitlesOfParts>
    <vt:vector baseType="lpstr" size="146">
      <vt:lpstr>Arial</vt:lpstr>
      <vt:lpstr>Calibri</vt:lpstr>
      <vt:lpstr>Times New Roman</vt:lpstr>
      <vt:lpstr>Wingdings</vt:lpstr>
      <vt:lpstr>Courier New</vt:lpstr>
      <vt:lpstr>Consolas</vt:lpstr>
      <vt:lpstr>Helvetica</vt:lpstr>
      <vt:lpstr>Verdana</vt:lpstr>
      <vt:lpstr>Wingdings 2</vt:lpstr>
      <vt:lpstr>Symbol</vt:lpstr>
      <vt:lpstr>Office Theme</vt:lpstr>
      <vt:lpstr>http://www.comp.nus.edu.sg/~cs2100/</vt:lpstr>
      <vt:lpstr>Lecture #7: MIPS Part 1: Introduction (1/2)</vt:lpstr>
      <vt:lpstr>Lecture #7: MIPS Part 1: Introduction (1/2)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End of File</vt:lpstr>
      <vt:lpstr>http://www.comp.nus.edu.sg/~cs2100/</vt:lpstr>
      <vt:lpstr>Lecture #8: MIPS Part 2: More Instructions</vt:lpstr>
      <vt:lpstr>Lecture #8: MIPS Part 2: More Instructions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End of File</vt:lpstr>
      <vt:lpstr>http://www.comp.nus.edu.sg/~cs2100/</vt:lpstr>
      <vt:lpstr>Lecture #9: MIPS Part 3: Instruction Formats</vt:lpstr>
      <vt:lpstr>Lecture #9: MIPS Part 3: Instruction Formats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End of File</vt:lpstr>
    </vt:vector>
  </TitlesOfParts>
  <LinksUpToDate>0</LinksUpToDate>
  <SharedDoc>0</SharedDoc>
  <HyperlinksChanged>0</HyperlinksChanged>
  <Application>Aspose.Slides for .NET</Application>
  <AppVersion>22.1000</AppVersion>
</Properties>
</file>

<file path=docProps/core.xml><?xml version="1.0" encoding="utf-8"?>
<cp:coreProperties xmlns:dc="http://purl.org/dc/elements/1.1/" xmlns:dcterms="http://purl.org/dc/terms/" xmlns:dcmitype="http://purl.org/dc/dcmitype/" xmlns:xsi="http://www.w3.org/2001/XMLSchema-instance" xmlns:cp="http://schemas.openxmlformats.org/package/2006/metadata/core-properties">
  <cp:revision>1</cp:revision>
  <cp:lastPrinted>2022-11-25T06:34:25.510</cp:lastPrinted>
  <dcterms:created xsi:type="dcterms:W3CDTF">2022-11-25T06:34:25Z</dcterms:created>
  <dcterms:modified xsi:type="dcterms:W3CDTF">2022-11-25T06:34:41Z</dcterms:modified>
</cp:coreProperties>
</file>